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372" r:id="rId2"/>
    <p:sldId id="257" r:id="rId3"/>
    <p:sldId id="265" r:id="rId4"/>
    <p:sldId id="266" r:id="rId5"/>
    <p:sldId id="267" r:id="rId6"/>
    <p:sldId id="571" r:id="rId7"/>
    <p:sldId id="572" r:id="rId8"/>
    <p:sldId id="573" r:id="rId9"/>
    <p:sldId id="574" r:id="rId10"/>
    <p:sldId id="575" r:id="rId11"/>
    <p:sldId id="268" r:id="rId12"/>
    <p:sldId id="567" r:id="rId13"/>
    <p:sldId id="321" r:id="rId14"/>
    <p:sldId id="325" r:id="rId15"/>
    <p:sldId id="546" r:id="rId16"/>
    <p:sldId id="560" r:id="rId17"/>
    <p:sldId id="568" r:id="rId18"/>
    <p:sldId id="569" r:id="rId19"/>
    <p:sldId id="570" r:id="rId20"/>
    <p:sldId id="1377" r:id="rId21"/>
    <p:sldId id="1373" r:id="rId22"/>
    <p:sldId id="1374" r:id="rId23"/>
    <p:sldId id="1375" r:id="rId24"/>
    <p:sldId id="137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61" d="100"/>
          <a:sy n="61"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281"/>
    </inkml:context>
    <inkml:brush xml:id="br0">
      <inkml:brushProperty name="width" value="0.05" units="cm"/>
      <inkml:brushProperty name="height" value="0.05" units="cm"/>
    </inkml:brush>
  </inkml:definitions>
  <inkml:trace contextRef="#ctx0" brushRef="#br0">1 0 14491,'4'16'928,"6"10"-808,-3 2-56,2 7 176,1 6-128,4 9 8,2 1-24,4-3-8,0 1-8,3-7-48,0-2 1,-3-9-234,-3-2-39,-4-12 192,-3-1-24,0-3-56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104"/>
    </inkml:context>
    <inkml:brush xml:id="br0">
      <inkml:brushProperty name="width" value="0.05" units="cm"/>
      <inkml:brushProperty name="height" value="0.05" units="cm"/>
    </inkml:brush>
  </inkml:definitions>
  <inkml:trace contextRef="#ctx0" brushRef="#br0">8 181 13907,'-2'8'468,"0"1"0,0-1-1,1 0 1,1 1 0,0 15 0,0-23-427,0 1 0,0 0 0,0-1 1,0 1-1,1-1 0,-1 1 1,1-1-1,-1 1 0,1-1 0,-1 1 1,1-1-1,0 1 0,0-1 1,0 0-1,0 1 0,0-1 1,0 0-1,0 0 0,0 0 0,0 0 1,1 0-1,-1 0 0,0 0 1,1 0-1,-1 0 0,1-1 0,-1 1 1,1 0-1,-1-1 0,1 1 1,-1-1-1,1 0 0,-1 0 0,1 1 1,0-1-1,-1 0 0,1 0 1,2-1-1,0 0 50,0 0 0,0 0 0,0 0 0,0-1-1,0 1 1,-1-1 0,1 0 0,0 0 0,-1-1 0,0 1 0,1-1 0,-1 1 0,0-1 0,3-3 0,2-4 161,0 1 0,0-1 0,8-15 0,-5 4 54,0-1 0,-1 0 0,10-32-1,-25 74-323,0 0 0,2 0 0,-2 25 0,4-37 18,1 1 0,0 0-1,0 0 1,1-1 0,0 1 0,1 0 0,0-1-1,0 1 1,1-1 0,4 11 0,-6-18 3,0 1 1,0 0 0,0 0 0,0-1-1,1 1 1,-1-1 0,1 1 0,-1-1-1,1 1 1,-1-1 0,1 0 0,0 0-1,0 0 1,-1 0 0,1 0 0,0 0-1,0-1 1,0 1 0,0 0 0,3 0-1,0-1 11,-1 0-1,0 0 0,0-1 1,0 1-1,0-1 0,1 0 0,-1 0 1,0 0-1,6-3 0,1-1 24,0-1 0,-1 0 0,0 0 0,-1-1 0,1 0 0,11-13 0,-9 9 7,-2-1 0,1 0 0,-2 0-1,0-1 1,0-1 0,-1 1 0,-1-1-1,0-1 1,8-24 0,-13 28-57,-3 11-22,-2 21-30,3-15 57,0 17-32,4 29-1,-3-46 44,0 0 1,0-1-1,0 1 0,1 0 0,0 0 0,0-1 0,1 0 0,-1 1 0,1-1 0,5 7 0,-7-11 3,0 0 1,-1 0-1,1 0 0,0-1 1,-1 1-1,1 0 0,0-1 1,0 1-1,0 0 1,0-1-1,0 1 0,0-1 1,0 1-1,0-1 0,0 0 1,0 1-1,0-1 1,0 0-1,0 0 0,0 1 1,0-1-1,0 0 0,0 0 1,2-1-1,-2 1 5,1-1-1,-1 1 0,1-1 0,0 0 1,-1 0-1,1 0 0,-1 0 0,0 0 1,1 0-1,-1 0 0,0-1 0,0 1 1,2-2-1,3-6 46,-1 1 1,0-1 0,7-18-1,24-89 180,-31 112-313,0 10 28,5 18-12,-7-16 31,-2-5 26,0 0 1,1 0-1,-1 0 0,1 0 1,0 0-1,0 0 1,0-1-1,0 1 0,1-1 1,-1 1-1,0-1 0,1 0 1,0 0-1,0 0 0,-1 0 1,7 2-1,-7-3 11,1-1 0,0 1 1,-1-1-1,1 0 0,0 0 0,-1 0 0,1 0 0,0 0 0,0-1 0,-1 1 0,1-1 1,-1 1-1,1-1 0,0 0 0,-1 0 0,0 0 0,1-1 0,-1 1 0,0-1 0,1 1 1,2-3-1,2-3 31,1 0 1,-1 0-1,0 0 1,-1-1-1,10-14 1,-13 18-26,0 1 1,-1-1-1,0-1 1,0 1-1,0 0 1,-1 0-1,1-1 1,-1 1-1,0-1 1,-1 1-1,1-1 1,-1 0-1,1 1 1,-2-7-1,1 10-13,0 1 0,0-1 0,0 0 0,0 1 0,0-1 0,0 1 0,0-1 0,0 1 0,0-1 0,-1 0 0,1 1 0,0-1 0,0 1 0,-1-1 0,1 1 0,0-1 0,-1 1 0,1-1 0,-1 1 0,1-1 0,0 1 0,-1 0 0,1-1 0,-1 1 0,1 0 0,-1-1 0,1 1 0,-1 0 0,1 0 0,-1-1 0,0 1 0,1 0 0,-1 0 0,1 0 0,-1 0 0,0 0 0,1 0 0,-1 0 0,1 0 0,-1 0 0,0 0 0,1 0 0,-1 0 0,1 0 0,-1 0 0,1 1 0,-1-1 0,0 0 0,-2 2-7,1-1 1,0 0 0,0 1 0,0 0 0,0-1 0,0 1 0,0 0 0,0 0 0,-3 4 0,-1 6-17,-1 0 0,1 0 0,1 1 0,0 0 1,-5 22-1,8-27 15,1 0 0,-1 0 1,2 0-1,-1 1 0,1-1 1,0 0-1,1 1 0,0-1 1,0 0-1,4 13 0,-5-19 5,1 0-1,0 0 1,0 0-1,0 0 1,0 0-1,0-1 1,0 1-1,1 0 1,-1 0-1,1-1 1,-1 1-1,1-1 1,-1 0-1,1 1 1,0-1-1,0 0 0,0 0 1,0 0-1,0 0 1,0 0-1,0 0 1,0-1-1,0 1 1,0-1-1,4 1 1,-2-1 35,0 0-1,-1 0 1,1-1 0,0 1 0,-1-1 0,1 0-1,-1 0 1,1 0 0,-1-1 0,0 1 0,1-1-1,-1 0 1,0 0 0,5-4 0,19-17 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960"/>
    </inkml:context>
    <inkml:brush xml:id="br0">
      <inkml:brushProperty name="width" value="0.05" units="cm"/>
      <inkml:brushProperty name="height" value="0.05" units="cm"/>
    </inkml:brush>
  </inkml:definitions>
  <inkml:trace contextRef="#ctx0" brushRef="#br0">1 15 16708,'10'7'1272,"10"1"-1008,4-1-144,15 1 592,6-3-304,10-3-432,6-4-216,0-9 216,1-6-32,-2-5-32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2.164"/>
    </inkml:context>
    <inkml:brush xml:id="br0">
      <inkml:brushProperty name="width" value="0.05" units="cm"/>
      <inkml:brushProperty name="height" value="0.05" units="cm"/>
    </inkml:brush>
  </inkml:definitions>
  <inkml:trace contextRef="#ctx0" brushRef="#br0">1 39 18252,'0'0'154,"1"0"-1,0 0 1,-1 1-1,1-1 1,-1 0 0,1 0-1,0 1 1,-1-1 0,1 0-1,-1 1 1,1-1-1,-1 1 1,1-1 0,-1 1-1,1-1 1,-1 1 0,1-1-1,-1 1 1,0-1 0,1 1-1,-1-1 1,0 1-1,1 0 1,-1-1 0,0 2-1,7 23 1944,0 0-873,-6-23-1189,1 0 0,0 1 0,0-1 0,0 0 0,0 0 0,0-1 0,1 1 0,-1 0 0,1-1 1,-1 1-1,1-1 0,-1 0 0,1 0 0,0 0 0,-1 0 0,1 0 0,0-1 0,0 1 0,0-1 0,0 0 0,-1 0 0,1 0 0,0 0 1,4-1-1,3 0-27,1 0 0,-1-2 0,0 1 0,0-1 0,13-6 0,9-6 20,32-22-1,-38 21-51,48-21-1,-73 36 22,1 1 0,-1-1 0,0 1 0,1-1 1,-1 1-1,1 0 0,-1-1 0,0 1 0,1 0 0,-1 0 1,1 0-1,-1 0 0,1 1 0,-1-1 0,3 1 1,-4-1 0,1 0 0,0 1 1,-1-1-1,1 1 0,0-1 1,-1 1-1,1 0 0,0-1 1,-1 1-1,1 0 0,-1-1 0,1 1 1,-1 0-1,0-1 0,1 1 1,-1 0-1,0 0 0,1 0 1,-1 1-1,1 4-18,-1-1 0,1 1-1,-1 0 1,-1 0 0,-1 12-1,1-6-52,-3 14-314,3-20 387,-1-1-1,1 1 0,0 0 1,1 0-1,0-1 0,0 1 1,0 0-1,0 0 1,1 0-1,0-1 0,3 11 1,-4-16-5,1 1 0,-1 0 0,1-1 0,-1 1 0,1 0 0,-1-1 0,1 1 0,-1-1 0,1 1 0,-1-1 0,1 1 0,0-1 0,-1 1 0,1-1 0,0 0 0,1 1 1,13-2-129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6.678"/>
    </inkml:context>
    <inkml:brush xml:id="br0">
      <inkml:brushProperty name="width" value="0.05" units="cm"/>
      <inkml:brushProperty name="height" value="0.05" units="cm"/>
    </inkml:brush>
  </inkml:definitions>
  <inkml:trace contextRef="#ctx0" brushRef="#br0">0 550 12867,'5'-5'8346,"2"-12"-6331,-4 5-993,131-275 1821,-73 165-2676,-8 16-65,-68 189-105,13-74-10,-19 126-30,19-113-23,1 1 1,0-1 0,6 46 0,-3-63-50,-1 1 0,1 0 0,0 0 1,0-1-1,0 1 0,6 9 0,-7-14 46,-1 0-1,1 0 0,0 0 0,-1 0 0,1 0 1,-1 0-1,1 0 0,0-1 0,0 1 1,0 0-1,-1 0 0,1-1 0,0 1 0,0 0 1,0-1-1,0 1 0,0-1 0,0 1 1,0-1-1,0 0 0,0 1 0,1-1 0,-1 0 1,0 0-1,0 0 0,0 0 0,0 0 1,0 0-1,0 0 0,0 0 0,1 0 0,-1-1 1,0 1-1,0 0 0,0-1 0,0 1 0,0 0 1,0-1-1,0 0 0,0 1 0,0-1 1,0 0-1,-1 1 0,2-2 0,4-6-501,-4-3-143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7.116"/>
    </inkml:context>
    <inkml:brush xml:id="br0">
      <inkml:brushProperty name="width" value="0.05" units="cm"/>
      <inkml:brushProperty name="height" value="0.05" units="cm"/>
    </inkml:brush>
  </inkml:definitions>
  <inkml:trace contextRef="#ctx0" brushRef="#br0">2 91 15859,'-2'7'1601,"6"2"-937,5-4-176,10-1 848,8 0-215,12-6-249,3 0-112,11-7-232,1-1-80,1-6-328,-2 0-296,-6-2-656,-6 0 488,-11 6 152,-1 1-184,-12 6-120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7.814"/>
    </inkml:context>
    <inkml:brush xml:id="br0">
      <inkml:brushProperty name="width" value="0.05" units="cm"/>
      <inkml:brushProperty name="height" value="0.05" units="cm"/>
    </inkml:brush>
  </inkml:definitions>
  <inkml:trace contextRef="#ctx0" brushRef="#br0">0 56 18876,'3'13'715,"-2"-1"1,0 1-1,0-1 0,-1 0 1,-3 24-1,1 23 151,2-52-788,0-4-39,0 1 0,0-1-1,0 1 1,1-1 0,-1 1 0,1-1-1,0 0 1,0 1 0,0-1 0,0 0-1,0 0 1,1 0 0,-1 0 0,4 5-1,-4-7-21,0-1 0,0 0-1,-1 0 1,1 1 0,0-1-1,0 0 1,-1 0-1,1 0 1,0 0 0,0 0-1,-1 0 1,1 0 0,0 0-1,0 0 1,-1-1 0,1 1-1,0 0 1,0 0 0,-1-1-1,1 1 1,0 0 0,-1-1-1,1 1 1,-1-1-1,1 1 1,0-1 0,-1 1-1,1-1 1,-1 1 0,2-2-1,17-21 235,-17 20-207,57-86 559,-37 53-364,46-56-1,-66 90-234,1-1 0,0 0 0,-1 1 0,1-1 0,0 1-1,0 0 1,7-3 0,-9 4-2,-1 1 0,1 0-1,0-1 1,0 1 0,-1 0 0,1 0-1,0 0 1,0 0 0,0 0 0,-1 0-1,1 0 1,0 0 0,0 0 0,0 0-1,-1 0 1,1 1 0,0-1 0,0 0-1,-1 0 1,1 1 0,0-1 0,-1 0-1,1 1 1,0-1 0,-1 1 0,1-1-1,0 1 1,-1 0 0,1-1 0,-1 1 0,1-1-1,-1 1 1,1 0 0,-1-1 0,0 1-1,1 0 1,-1 0 0,0-1 0,0 1-1,1 1 1,2 8 9,-1 0-1,0 0 0,0 0 1,-1 1-1,0-1 1,-1 14-1,-7 64 88,7-87-96,0 5 125,-1 26-492,1-32 353,0 1 0,0-1 0,0 0-1,0 0 1,0 1 0,0-1 0,0 0-1,0 0 1,0 1 0,1-1 0,-1 0-1,0 0 1,0 1 0,0-1 0,0 0-1,1 0 1,-1 0 0,0 1 0,0-1-1,0 0 1,1 0 0,-1 0 0,0 0-1,0 0 1,1 0 0,-1 1 0,0-1-1,0 0 1,1 0 0,-1 0 0,0 0-1,0 0 1,1 0 0,-1 0 0,16-11-263,-7-1 73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19.640"/>
    </inkml:context>
    <inkml:brush xml:id="br0">
      <inkml:brushProperty name="width" value="0.05" units="cm"/>
      <inkml:brushProperty name="height" value="0.05" units="cm"/>
    </inkml:brush>
  </inkml:definitions>
  <inkml:trace contextRef="#ctx0" brushRef="#br0">193 73 15291,'1'-50'3486,"0"28"1269,-13 161-3683,5-79-1011,-11 91 69,-9 112 59,27-263-189,0 7 3,0 0 0,0 0 0,0 0 0,1 0 0,2 12 0,-2-18-8,-1 0 0,0 0 0,1 0 0,-1 0 0,1 0 0,0 0 0,-1 1 0,1-1 0,0-1 0,0 1 0,0 0 0,-1 0 0,1 0 0,0 0 0,0 0 0,0-1-1,0 1 1,1 0 0,-1-1 0,0 1 0,0-1 0,0 0 0,0 1 0,1-1 0,-1 0 0,0 1 0,0-1 0,0 0 0,1 0 0,-1 0 0,0 0 0,0 0 0,1-1 0,-1 1 0,0 0-1,0 0 1,0-1 0,3 0 0,16-6-149,0-2-1,-1 0 0,34-20 0,-36 18 33,0 2-1,1 0 1,0 0 0,34-9-1,-50 17 113,0 0 0,0 1 0,0-1 0,0 1 0,0 0 0,0 0 0,0 0 0,0 0 0,0 0 0,0 0 0,0 0 1,0 1-1,0-1 0,-1 1 0,1-1 0,0 1 0,0 0 0,0 0 0,0 0 0,-1 0 0,1 0 0,0 0 0,2 3 0,-3-3 3,-1 1 1,1-1 0,0 1 0,-1-1-1,1 1 1,-1 0 0,0-1-1,1 1 1,-1 0 0,0-1 0,0 1-1,0 0 1,0-1 0,-1 1-1,1 0 1,0-1 0,-1 1 0,1 0-1,-1-1 1,1 1 0,-1-1 0,0 1-1,0-1 1,0 1 0,1-1-1,-1 0 1,-1 1 0,1-1 0,-1 1-1,-8 10 66,-1-2 0,1 0 0,-2 0 0,1-1 0,-1 0 0,-1-1 0,1-1 0,-1 0 0,-1 0 0,1-2 0,-17 6-1,1-3 138,0 0-1,0-2 0,0-1 0,-47 1 0,67-5-184,-1-1-1,0-1 0,0 0 0,-18-4 0,26 4-37,0 1 0,0-1-1,0 0 1,1 0 0,-1 0-1,0 0 1,0 0-1,1 0 1,-1 0 0,0 0-1,1-1 1,-1 1-1,-1-3 1,3 3 1,-1 0 0,1 0 0,-1 0 0,1 0 0,-1-1 0,1 1 0,0 0 0,0 0 0,0-1 0,-1 1 0,1 0 0,0 0 0,1-1 0,-1 1 0,0 0 0,0-1 0,0 1 0,1 0 0,-1 0 0,1 0 0,-1-1 0,1 1 0,0-1 0,7-10-50,0 1 0,1 0-1,0 0 1,14-12 0,-9 9-19,43-43-265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1.014"/>
    </inkml:context>
    <inkml:brush xml:id="br0">
      <inkml:brushProperty name="width" value="0.05" units="cm"/>
      <inkml:brushProperty name="height" value="0.05" units="cm"/>
    </inkml:brush>
  </inkml:definitions>
  <inkml:trace contextRef="#ctx0" brushRef="#br0">192 17 15667,'7'-3'452,"-2"1"-182,-1-1-1,1 1 0,0 1 1,0-1-1,1 1 1,6-2-1,-10 3-219,0 1 1,1-1-1,-1 0 0,0 0 1,0 1-1,1 0 0,-1-1 1,0 1-1,0 0 0,0 0 1,0 0-1,0 0 0,0 1 1,0-1-1,0 0 0,0 1 1,-1-1-1,3 3 0,3 5-30,1 0 0,-2 0 1,1 1-1,-2 0 0,1 0 0,-1 1 0,-1-1 0,0 1 0,0 0 0,-1 0 0,0 1 0,1 13 0,0 10 1,-2 1 0,-3 60 0,-2-59-21,-2 0 0,-2 0 0,-1 0-1,-2-1 1,-2 0 0,-1-1 0,-1-1-1,-2 0 1,-2-1 0,0 0 0,-3-2-1,0 0 1,-2-1 0,-31 29-1,43-48-20,-1 0 0,0-1 0,-1 0 0,-19 11 0,3-6-39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1.789"/>
    </inkml:context>
    <inkml:brush xml:id="br0">
      <inkml:brushProperty name="width" value="0.05" units="cm"/>
      <inkml:brushProperty name="height" value="0.05" units="cm"/>
    </inkml:brush>
  </inkml:definitions>
  <inkml:trace contextRef="#ctx0" brushRef="#br0">1 859 15827,'0'0'34,"0"0"0,0 0 0,-1 1 0,1-1 0,0 0 0,0 0 0,0 1 0,0-1 0,0 0 0,0 1 0,0-1-1,0 0 1,0 0 0,0 1 0,1-1 0,-1 0 0,0 0 0,0 1 0,0-1 0,0 0 0,0 0 0,0 1 0,0-1-1,1 0 1,-1 0 0,0 1 0,0-1 0,0 0 0,1 0 0,-1 0 0,0 0 0,0 1 0,0-1 0,1 0 0,-1 0 0,0 0-1,1 0 1,-1 0 0,0 0 0,0 0 0,1 0 0,-1 1 0,0-1 0,0 0 0,1 0 0,-1 0 0,0 0 0,0-1 0,1 1-1,-1 0 1,0 0 0,1 0 0,-1 0 0,0 0 0,0 0 0,1 0 0,-1 0 0,0 0 0,0-1 0,1 1 0,-1 0-1,0 0 1,0 0 0,0-1 0,0 1 0,1 0 0,-1-1 0,20-18 106,-15 14 70,205-226 1301,215-305 0,-378 463-1402,-57 116 75,-8 25-139,2-1-1,-12 137 1,26-153-53,2 1-1,2-1 1,2 0 0,19 87-1,-8-68-813,-15-69 816,0-1 0,0 0 0,-1 0 0,1 0 0,0 0 1,0 0-1,-1 0 0,1 0 0,0 0 0,0 0 1,-1 0-1,1 0 0,0 0 0,0 0 0,-1 0 1,1 0-1,0 0 0,0 0 0,-1 0 0,1 0 1,0-1-1,0 1 0,0 0 0,-1 0 0,1 0 1,0 0-1,0 0 0,0-1 0,-1 1 0,1 0 1,0 0-1,0 0 0,0-1 0,0 1 0,0 0 1,-1 0-1,1-1 0,0 1 0,0 0 0,-9-20-202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2.193"/>
    </inkml:context>
    <inkml:brush xml:id="br0">
      <inkml:brushProperty name="width" value="0.05" units="cm"/>
      <inkml:brushProperty name="height" value="0.05" units="cm"/>
    </inkml:brush>
  </inkml:definitions>
  <inkml:trace contextRef="#ctx0" brushRef="#br0">0 121 14395,'34'8'1464,"12"-12"-887,0-5-233,9-3 600,0-4-392,-2-7-2368,2 0 1960,-13 1-369,-6 3-255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8.715"/>
    </inkml:context>
    <inkml:brush xml:id="br0">
      <inkml:brushProperty name="width" value="0.05" units="cm"/>
      <inkml:brushProperty name="height" value="0.05" units="cm"/>
    </inkml:brush>
  </inkml:definitions>
  <inkml:trace contextRef="#ctx0" brushRef="#br0">121 96 16187,'4'-13'1478,"-1"3"-622,0 1 0,0-1 0,0 1 0,1 0 0,1 0 0,0 0 0,9-9 1705,-15 28-1878,-3 13-163,-104 585-210,97-543-1873,11-65 1530,0 0 0,0 0-1,0 0 1,0 0 0,0 1-1,0-1 1,0 0 0,0 0-1,0 0 1,0 0 0,0 0-1,0 0 1,-1 1 0,1-1-1,0 0 1,0 0 0,0 0-1,0 0 1,0 0 0,0 0 0,0 0-1,0 0 1,0 1 0,0-1-1,-1 0 1,1 0 0,0 0-1,0 0 1,0 0 0,0 0-1,0 0 1,0 0 0,0 0-1,-1 0 1,1 0 0,0 0-1,0 0 1,0 0 0,0 0-1,0 0 1,0 0 0,-1 0-1,1 0 1,0 0 0,0 0-1,0 0 1,0 0 0,0 0 0,0 0-1,-1 0 1,1 0 0,0 0-1,0 0 1,0-1 0,0 1-1,0 0 1,0 0 0,0 0-1,0 0 1,-1 0 0,1 0-1,-5-7-854,1-4 399,1 0-1,0 0 1,1-1-1,0 1 0,-1-22 1,-1-3-226,-4-29-355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9.172"/>
    </inkml:context>
    <inkml:brush xml:id="br0">
      <inkml:brushProperty name="width" value="0.05" units="cm"/>
      <inkml:brushProperty name="height" value="0.05" units="cm"/>
    </inkml:brush>
  </inkml:definitions>
  <inkml:trace contextRef="#ctx0" brushRef="#br0">2 240 13435,'-1'-14'650,"1"1"-1,0 0 1,1-1 0,4-18 0,-3 26-358,-1 1 0,1-1-1,0 1 1,1-1 0,0 1 0,0 0 0,0-1 0,0 1 0,1 1 0,-1-1 0,1 1 0,7-7 0,0 3 55,-1 0 1,1 1-1,1 1 0,-1-1 0,1 2 1,0 0-1,0 0 0,16-3 0,0 1 43,-1 2 0,51-3-1,-62 7-342,-1 0 0,1 2 1,-1 0-1,1 1 0,-1 0 0,0 1 0,1 1 0,-2 0 0,1 1 0,0 1 0,-1 0 0,20 12 0,-31-16-46,-1 0-1,1 0 1,-1 0-1,1 0 1,-1 0-1,0 1 0,0-1 1,0 1-1,0-1 1,0 1-1,0 0 1,-1 0-1,1 0 0,-1 0 1,0 0-1,0 0 1,0 0-1,0 4 1,-1-3 0,0 0 0,0 0 0,0 1 0,-1-1 1,1 0-1,-1 0 0,0 0 0,-1 0 1,1 0-1,-1 0 0,0 0 0,-2 4 0,-6 6 10,0 0-1,-1-1 0,0 0 0,-1-1 1,-23 19-1,-69 45 129,0 0 63,100-72-188,-1 0 0,1 0 0,0 0 1,0 1-1,-6 8 0,9-12-12,0 0 0,1 0 0,-1 0 0,1 1 0,-1-1 0,1 0 0,-1 0 0,1 1 0,0-1 0,0 0 0,0 1 0,0-1 0,0 0 0,0 0 0,0 1 0,0-1 1,0 0-1,0 1 0,1-1 0,-1 0 0,1 0 0,-1 1 0,1-1 0,-1 0 0,1 0 0,0 0 0,-1 0 0,1 1 0,0-1 0,1 1 0,4 3-56,0 0 0,0-1 0,0 1 1,1-1-1,-1-1 0,1 1 0,0-1 0,0 0 0,0-1 0,8 2 0,9 2-1398,42 4 0,-45-8 1090,0-1 0,0-1-1,22-3 1,14-5-520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381"/>
    </inkml:context>
    <inkml:brush xml:id="br0">
      <inkml:brushProperty name="width" value="0.05" units="cm"/>
      <inkml:brushProperty name="height" value="0.05" units="cm"/>
    </inkml:brush>
  </inkml:definitions>
  <inkml:trace contextRef="#ctx0" brushRef="#br0">0 455 14643,'2'-27'830,"1"-1"-1,1 1 1,10-34-1,-4 14-74,1-5-237,35-144 1414,-39 179-1718,-6 17-212,-1 0 1,0 0-1,0 0 1,0 0-1,0 0 1,0 0 0,1 0-1,-1 0 1,0 0-1,0 0 1,0 0-1,0 0 1,0 0-1,1 0 1,-1 0-1,0 0 1,0 1 0,0-1-1,0 0 1,0 0-1,0 0 1,1 0-1,-1 0 1,0 0-1,0 0 1,0 0-1,0 0 1,0 0-1,0 1 1,0-1 0,0 0-1,0 0 1,0 0-1,1 0 1,-1 0-1,0 0 1,0 1-1,0-1 1,0 0-1,0 0 1,0 0 0,0 0-1,0 0 1,0 1-1,0-1 1,0 0-1,0 0 1,0 0-1,0 0 1,0 0-1,3 34 50,-3-30-62,2 44-185,11 150 301,-9-168-505,1-1 0,1 0-1,2 0 1,16 42 0,-21-66 240,0 4-339,-4-4 37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9.938"/>
    </inkml:context>
    <inkml:brush xml:id="br0">
      <inkml:brushProperty name="width" value="0.05" units="cm"/>
      <inkml:brushProperty name="height" value="0.05" units="cm"/>
    </inkml:brush>
  </inkml:definitions>
  <inkml:trace contextRef="#ctx0" brushRef="#br0">63 0 20820,'5'2'1993,"6"2"-1369,3-1-280,11 2 1392,1-1-1143,11 3-753,2 2-385,6 0-743,-5 1-272,-6-4 1088,-6-1-344,-12-3-305</inkml:trace>
  <inkml:trace contextRef="#ctx0" brushRef="#br0" timeOffset="1">1 223 16075,'2'23'2145,"17"-8"-1097,9-7-440,11-8 2161,11 0-1585,1-3-704,2-1-384,1-1-872,-3 0 1816,-12-1-1104,-9-4-72,-18-3-80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0.530"/>
    </inkml:context>
    <inkml:brush xml:id="br0">
      <inkml:brushProperty name="width" value="0.05" units="cm"/>
      <inkml:brushProperty name="height" value="0.05" units="cm"/>
    </inkml:brush>
  </inkml:definitions>
  <inkml:trace contextRef="#ctx0" brushRef="#br0">0 633 17412,'3'13'1779,"-3"-12"-1738,1-1 1,0 0-1,-1 0 1,1 0-1,0-1 0,-1 1 1,1 0-1,0 0 1,-1 0-1,1 0 1,-1-1-1,1 1 1,0 0-1,-1 0 0,1-1 1,-1 1-1,1-1 1,-1 1-1,1 0 1,-1-1-1,1 1 0,-1-1 1,1 1-1,-1-1 1,0 1-1,1-1 1,-1 0-1,33-38 1339,41-64 1,-35 47-945,138-222 348,-90 135-276,-73 124-176,-22 41 23,1-3-279,-12 33-591,3 0 0,2 1 0,2 1 0,-4 59 0,15-106 296,1-6 168,-1 1-1,1-1 0,0 0 0,0 1 0,0-1 1,0 1-1,0-1 0,0 0 0,0 1 0,0-1 1,1 0-1,-1 1 0,0-1 0,1 0 1,0 2-1,2-3-652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1.045"/>
    </inkml:context>
    <inkml:brush xml:id="br0">
      <inkml:brushProperty name="width" value="0.05" units="cm"/>
      <inkml:brushProperty name="height" value="0.05" units="cm"/>
    </inkml:brush>
  </inkml:definitions>
  <inkml:trace contextRef="#ctx0" brushRef="#br0">218 1 18596,'-6'1'146,"0"1"1,0 0-1,0 0 0,1 1 1,-1-1-1,1 1 0,-1 0 1,1 1-1,0-1 1,0 1-1,0 0 0,1 0 1,-8 9-1,-3 6 80,0 1 0,-13 22 0,15-21-110,-13 31 0,22-44-114,0 1 0,1 1 0,0-1 0,1 0 0,0 1 0,-1 12 0,3-21-3,0-1 0,0 1 0,0 0 0,0 0 0,0-1 0,0 1 0,0 0 0,0 0 0,0-1 0,0 1 0,1 0 0,-1-1 0,0 1 0,1 0 0,-1-1 0,0 1 0,1 0 0,-1-1 0,0 1 0,1-1 0,-1 1 0,1-1 0,-1 1 0,1-1 0,0 1 0,-1-1 0,1 1 0,0-1 0,1 1 0,-1-1-1,1 0 0,-1 1 0,1-1 0,0 0 0,-1 0 1,1 0-1,-1 0 0,1 0 0,0-1 0,-1 1 0,3-1 1,4-2-10,0 0 0,0-1 0,13-7 0,-1-2-2,-1-2 0,26-25 0,-28 24-24,1 1 0,30-20 0,-48 35 36,0 0 0,0 0-1,0 0 1,0 0 0,0-1 0,0 1-1,0 0 1,0 0 0,0 0 0,1 0-1,-1 0 1,0 0 0,0 0 0,0 0-1,0 0 1,0 0 0,0 0 0,0 0-1,0 0 1,0 0 0,1 0 0,-1 0-1,0 0 1,0 0 0,0 0 0,0 0-1,0 0 1,0 0 0,0 0 0,0 0-1,0 0 1,1 0 0,-1 0 0,0 0-1,0 0 1,0 0 0,0 0 0,0 0-1,0 0 1,0 0 0,0 1 0,0-1-1,0 0 1,0 0 0,1 0 0,-1 0-1,0 0 1,0 0 0,0 0 0,0 0-1,0 0 1,0 0 0,0 1 0,0-1-1,0 0 1,0 0 0,0 0 0,0 0-1,0 0 1,0 0 0,0 0-1,0 0 1,0 1 0,-2 6-29,-17 50-59,-15 54 154,30-91 83,0 0 1,2 0 0,0 0 0,1 1 0,1-1 0,1 0-1,1 1 1,1-1 0,0 0 0,2 0 0,0-1 0,10 24 0,-14-41-117,0-1 0,-1 1 0,1 0 1,0-1-1,-1 1 0,0 0 0,1 0 0,-1 0 1,0-1-1,0 1 0,0 0 0,0 2 1,0-4-19,-1 1 0,1-1 0,-1 1 0,1 0 0,-1-1 0,1 1 0,-1-1 0,0 1 0,1-1 0,-1 1 0,1-1 0,-1 0 0,0 1 0,1-1 0,-1 0 0,0 0 0,0 1 0,1-1 0,-1 0 0,0 0 0,0 0 0,1 0 0,-1 0 0,0 0 0,0 0 0,1 0 0,-1 0 0,0 0 0,0 0 0,0-1 0,-26-3 46,1-1-1,0-1 1,0-1-1,-47-20 1,72 26-111,-25-13-672,26 14 703,-1-1 1,0 1 0,0-1 0,1 1 0,-1-1 0,0 0 0,1 1 0,-1-1 0,1 0 0,-1 0 0,1 1 0,-1-1 0,1 0 0,-1 0 0,1 0 0,0 0 0,-1 0 0,1 1 0,0-1-1,0 0 1,0 0 0,0 0 0,0 0 0,0 0 0,0 0 0,0 0 0,0 0 0,0 0 0,1-1 0,11-15-409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1.512"/>
    </inkml:context>
    <inkml:brush xml:id="br0">
      <inkml:brushProperty name="width" value="0.05" units="cm"/>
      <inkml:brushProperty name="height" value="0.05" units="cm"/>
    </inkml:brush>
  </inkml:definitions>
  <inkml:trace contextRef="#ctx0" brushRef="#br0">277 29 20364,'-8'-4'203,"-1"0"0,1 0 0,-1 1 0,0 0 0,0 0 0,0 1-1,0 0 1,0 1 0,0 0 0,0 0 0,-1 1 0,1 0 0,0 1 0,0 0-1,-1 0 1,-11 4 0,16-3-175,0-1 0,-1 1 0,1 0-1,0 0 1,0 0 0,0 1 0,0 0-1,1 0 1,-1 0 0,1 1 0,0-1-1,0 1 1,0 0 0,0 0 0,1 1 0,-1-1-1,1 1 1,0 0 0,1-1 0,-1 1-1,1 0 1,0 1 0,0-1 0,0 0-1,1 1 1,0-1 0,0 1 0,0 6 0,1-10-31,0 0-1,-1 0 1,1 0 0,1-1 0,-1 1 0,0 0 0,0 0 0,1 0 0,-1-1 0,1 1 0,-1 0 0,1-1-1,0 1 1,-1 0 0,1-1 0,0 1 0,0-1 0,0 1 0,1-1 0,-1 0 0,0 1 0,0-1 0,1 0-1,-1 0 1,1 0 0,-1 0 0,1 0 0,-1 0 0,1 0 0,0 0 0,-1-1 0,1 1 0,0-1 0,0 1 0,-1-1-1,1 0 1,0 0 0,0 0 0,3 0 0,4 0-51,-1-1-1,0 0 0,1 0 1,-1-1-1,0 0 1,0-1-1,11-4 0,2-4-276,23-15 1,-29 16-5,-1 2 0,1 0 0,25-10 0,-39 18 323,-1 0-1,0 0 1,0-1 0,0 1 0,1 0 0,-1 0 0,0 0 0,1 0 0,-1 0 0,0 0-1,0 0 1,1 0 0,-1 0 0,0 0 0,0 0 0,1 0 0,-1 0 0,0 0-1,0 0 1,1 0 0,-1 0 0,0 0 0,0 1 0,1-1 0,-1 0 0,0 0-1,0 0 1,1 0 0,-1 0 0,0 1 0,0-1 0,0 0 0,0 0 0,1 0-1,-1 1 1,0-1 0,0 0 0,0 0 0,0 1 0,0-1 0,0 0 0,1 0 0,-1 1-1,0-1 1,0 0 0,0 0 0,0 1 0,0-1 0,0 0 0,0 0 0,0 1-1,0-1 1,-4 17-120,3-14 132,-9 34 219,1 1-1,1 0 1,3 1 0,1 0-1,1 44 1,5-50-51,0-19-59,-1 0 1,-1 0-1,0 0 1,-1 0-1,-3 17 1,3-27-58,-1 0 0,1-1 0,0 1 0,-1 0 0,0-1 1,0 1-1,0-1 0,0 1 0,-1-1 0,1 0 0,-1 0 1,0 0-1,0 0 0,0-1 0,0 1 0,0-1 1,-1 0-1,1 0 0,-1 0 0,1 0 0,-1 0 0,-7 1 1,-1 1 56,0 0 0,-1-1 1,1 0-1,-1-1 0,0-1 1,0 0-1,0 0 0,1-1 1,-19-3-1,29 2-134,0 1 0,0 0-1,0-1 1,1 0 0,-1 0 0,0 1-1,0-1 1,1 0 0,-1 0 0,0 0-1,1-1 1,-1 1 0,1 0 0,0-1-1,-1 1 1,1-1 0,0 1 0,0-1-1,0 1 1,0-1 0,0 0 0,0 0-1,0 1 1,1-1 0,-1 0 0,1 0-1,-1 0 1,1 0 0,0 0 0,-1-2-1,3-24-242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2.256"/>
    </inkml:context>
    <inkml:brush xml:id="br0">
      <inkml:brushProperty name="width" value="0.05" units="cm"/>
      <inkml:brushProperty name="height" value="0.05" units="cm"/>
    </inkml:brush>
  </inkml:definitions>
  <inkml:trace contextRef="#ctx0" brushRef="#br0">6 295 21020,'-6'4'1849,"12"-1"-1353,6-3-208,6-1 808,7-5-624,6 1-664,7-2-520,2 0 576,3 0-168,-9 5-136</inkml:trace>
  <inkml:trace contextRef="#ctx0" brushRef="#br0" timeOffset="1">691 577 19676,'97'-166'5157,"-34"56"-4670,122-180-1951,-177 280 1074,-7 12 306,-7 17 180,6-19-97,-63 204 1173,55-171-1189,2 0-1,1 1 1,2-1 0,1 46 0,2-74-93,0 0 0,0-1 0,1 1-1,0 0 1,0-1 0,0 1 0,0-1 0,0 0 0,3 6 0,-4-10 103,0 0 0,1 0 0,-1 0 0,0 0 0,0 1 0,0-1 0,0 0 0,0 0 0,0 0 0,1 0 0,-1 0 0,0 1 0,0-1 0,0 0 0,0 0 0,1 0 0,-1 0 0,0 0 0,0 0 0,0 0 0,0 0 0,1 0 0,-1 0 0,0 0 0,0 0 0,0 0 0,1 0 0,-1 0 0,0 0 0,0 0 0,0 0 0,1 0 0,-1 0 0,0 0 0,0 0 0,0 0 0,0 0 0,1 0 0,-1-1 0,0 1 0,0 0 0,7-9-396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2.679"/>
    </inkml:context>
    <inkml:brush xml:id="br0">
      <inkml:brushProperty name="width" value="0.05" units="cm"/>
      <inkml:brushProperty name="height" value="0.05" units="cm"/>
    </inkml:brush>
  </inkml:definitions>
  <inkml:trace contextRef="#ctx0" brushRef="#br0">160 1 20044,'-16'24'1050,"-41"67"1030,50-77-1877,0 0-1,1 0 1,1 0 0,-7 27 0,12-39-221,-1-1-1,1 1 1,-1 0 0,1-1-1,0 1 1,0-1 0,0 1-1,0 0 1,0-1 0,0 1 0,1 0-1,-1-1 1,0 1 0,1-1-1,-1 1 1,1 0 0,0-1-1,-1 0 1,1 1 0,0-1 0,0 1-1,0-1 1,0 0 0,0 0-1,0 1 1,0-1 0,1 0-1,-1 0 1,0 0 0,1 0 0,-1 0-1,1-1 1,-1 1 0,1 0-1,-1-1 1,1 1 0,-1-1-1,1 1 1,0-1 0,1 0-1,8 1-143,0 0 0,-1-1-1,1 0 1,21-3 0,-24 2 102,30-4-160,-8 0 161,1 2 1,-1 2-1,36 1 0,-64 0 83,1 1-1,-1-1 1,0 0 0,1 1-1,-1 0 1,0-1-1,1 1 1,-1 0-1,0 0 1,0 0-1,0 1 1,4 1-1,-5-2 1,-1 0-1,1 0 0,0 0 1,-1 0-1,1 0 1,-1 0-1,1 0 0,-1 0 1,0 0-1,1 0 0,-1 0 1,0 0-1,0 0 0,0 0 1,1 0-1,-1 1 1,0-1-1,0 0 0,-1 0 1,1 0-1,0 0 0,0 0 1,-1 0-1,1 0 0,0 0 1,-1 0-1,1 0 1,-1 0-1,0 2 0,-4 5 164,-1 1 0,1-1-1,-2 0 1,1-1 0,-13 12-1,-41 33 733,53-47-825,-21 17 443,-51 31 0,69-48-602,1 1 0,-1-2 1,0 1-1,0-2 0,0 1 0,0-1 0,-1-1 0,1 0 0,-22 2 0,30-4 11,0-1-1,0 1 1,0 0 0,0 0-1,0-1 1,0 1-1,0-1 1,0 0-1,0 0 1,0 1 0,0-1-1,0 0 1,0-1-1,1 1 1,-1 0 0,0 0-1,1-1 1,-1 1-1,1-1 1,0 1 0,-2-3-1,1 1 10,1 0-1,0 0 0,-1 0 1,1 0-1,0 0 1,0 0-1,1 0 0,-1 0 1,1-1-1,-1 1 1,1 0-1,1-6 0,6-32-571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3.582"/>
    </inkml:context>
    <inkml:brush xml:id="br0">
      <inkml:brushProperty name="width" value="0.05" units="cm"/>
      <inkml:brushProperty name="height" value="0.05" units="cm"/>
    </inkml:brush>
  </inkml:definitions>
  <inkml:trace contextRef="#ctx0" brushRef="#br0">1 94 22989,'5'0'1928,"0"2"-1440,6 3-208,1 1 705,2-1-465,4 0-1064,3-3 1336,2-2-800,2-2-80,-2-7-40</inkml:trace>
  <inkml:trace contextRef="#ctx0" brushRef="#br0" timeOffset="1">727 0 21357,'-144'176'4891,"123"-146"-4718,2 0-1,0 1 1,2 1 0,-16 41-1,30-63-181,-1 0 0,2 0 1,-1 1-1,1-1 0,1 1 0,0 0 0,1-1 0,1 22 0,-1-28-3,1 0 0,0 0-1,0 0 1,0-1 0,0 1-1,1 0 1,-1 0 0,1-1 0,0 1-1,0 0 1,0-1 0,1 0-1,-1 0 1,1 0 0,0 0-1,-1 0 1,1 0 0,1 0-1,-1-1 1,0 0 0,1 0 0,-1 0-1,1 0 1,0 0 0,-1-1-1,5 2 1,-1-2-15,-1 0 1,1 0-1,-1-1 0,0 1 1,1-2-1,-1 1 1,1-1-1,-1 0 0,1 0 1,-1 0-1,0-1 0,0 0 1,0 0-1,0-1 0,0 0 1,8-5-1,-10 6 33,0 0 0,0-1 0,0 0-1,-1 0 1,1 0 0,-1 0 0,0-1 0,0 1 0,0-1-1,0 0 1,0 0 0,-1 0 0,0 0 0,0-1 0,0 1-1,0 0 1,-1-1 0,1 1 0,-1-1 0,0 0 0,-1 1-1,1-9 1,-1 10 10,-1 0 1,1 0-1,-1 1 0,1-1 0,-1 0 0,0 0 0,0 1 0,-1-1 0,1 1 1,0-1-1,-1 1 0,0-1 0,1 1 0,-1 0 0,0 0 0,0 0 0,0 0 1,0 0-1,-1 0 0,1 1 0,-1-1 0,1 1 0,-1 0 0,1-1 0,-1 1 1,1 0-1,-1 1 0,0-1 0,-5-1 0,-3 1-55,1-1 1,-1 1-1,0 1 1,0 0-1,1 0 0,-19 4 1,-5 4-660,-63 22-1,61-17 283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5.186"/>
    </inkml:context>
    <inkml:brush xml:id="br0">
      <inkml:brushProperty name="width" value="0.05" units="cm"/>
      <inkml:brushProperty name="height" value="0.05" units="cm"/>
    </inkml:brush>
  </inkml:definitions>
  <inkml:trace contextRef="#ctx0" brushRef="#br0">6 8 21757,'-5'-4'1912,"5"1"-1744,10 3 536,8 5-328,9-3-184,8 0-200,11-2-544,7 0-272,-1 0 184,-3 0 400,-19 5-184,-10 2-152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5.701"/>
    </inkml:context>
    <inkml:brush xml:id="br0">
      <inkml:brushProperty name="width" value="0.05" units="cm"/>
      <inkml:brushProperty name="height" value="0.05" units="cm"/>
    </inkml:brush>
  </inkml:definitions>
  <inkml:trace contextRef="#ctx0" brushRef="#br0">1 31 19204,'0'10'1776,"18"-4"-1231,5-5-241,9-1 736,7-1-528,7-1-944,3-3 1080,-6-6-640,-6-1-112,-9-4-96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9.560"/>
    </inkml:context>
    <inkml:brush xml:id="br0">
      <inkml:brushProperty name="width" value="0.05" units="cm"/>
      <inkml:brushProperty name="height" value="0.05" units="cm"/>
    </inkml:brush>
  </inkml:definitions>
  <inkml:trace contextRef="#ctx0" brushRef="#br0">23 92 14859,'4'-7'724,"0"1"0,-1-1 0,1 0 0,-1 0 0,3-12 0,9-19 4288,-15 38-4987,0 0 1,0 0 0,0 0 0,0 0-1,0 0 1,0 0 0,0 0 0,0 0 0,0 0-1,0 0 1,0 0 0,0 0 0,0 0 0,0 0-1,1 0 1,-1 0 0,0 0 0,0 0-1,0 0 1,0 1 0,0-1 0,0 0 0,0 0-1,0 0 1,0 0 0,0 0 0,0 0 0,0 0-1,0 0 1,0 0 0,0 0 0,0 0 0,0 0-1,0 0 1,1 0 0,-1 0 0,0 0-1,0 0 1,0 0 0,0 0 0,0 0 0,0 0-1,0-1 1,0 1 0,0 0 0,0 0 0,0 0-1,0 0 1,0 0 0,0 0 0,0 0 0,0 0-1,1 11 517,-3 13-262,-21 104 78,-15 118-300,37-241-63,1 0 1,-1 1-1,1 0 0,0-1 0,1 1 1,0-1-1,-1 1 0,4 8 0,-3-12 3,0-1 0,0 1 0,0-1 0,0 1 0,0-1-1,0 1 1,0-1 0,1 1 0,-1-1 0,0 0-1,1 0 1,-1 0 0,1 0 0,0 0 0,-1 0 0,1 0-1,0 0 1,-1-1 0,1 1 0,0-1 0,0 1 0,0-1-1,0 0 1,-1 0 0,1 0 0,0 0 0,0 0-1,0 0 1,2-1 0,18-2-294,0-2 0,0 0 0,-1-2 0,1 0 1,-1-1-1,-1-2 0,24-13 0,-36 19 92,0-1-1,-1 0 1,1 0 0,-1-1 0,0 0-1,0 0 1,-1-1 0,0 0-1,0 0 1,-1 0 0,9-15 0,-3-11-685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772"/>
    </inkml:context>
    <inkml:brush xml:id="br0">
      <inkml:brushProperty name="width" value="0.05" units="cm"/>
      <inkml:brushProperty name="height" value="0.05" units="cm"/>
    </inkml:brush>
  </inkml:definitions>
  <inkml:trace contextRef="#ctx0" brushRef="#br0">0 61 14875,'4'6'1328,"8"-5"-775,2-1-169,9-1 968,9-6-544,9-2-336,6-1-32,4-1-312,-3-1-240,-2 2 184,-6 3-72,-11 7-144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0.076"/>
    </inkml:context>
    <inkml:brush xml:id="br0">
      <inkml:brushProperty name="width" value="0.05" units="cm"/>
      <inkml:brushProperty name="height" value="0.05" units="cm"/>
    </inkml:brush>
  </inkml:definitions>
  <inkml:trace contextRef="#ctx0" brushRef="#br0">15 1 15443,'-4'21'1961,"2"11"-985,-1 0-320,-1 7 1377,2 7-729,2 7-392,0 4-136,4 3-568,0-2-408,4-6-680,5-12 760,-3-22-160,3-9-112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0.772"/>
    </inkml:context>
    <inkml:brush xml:id="br0">
      <inkml:brushProperty name="width" value="0.05" units="cm"/>
      <inkml:brushProperty name="height" value="0.05" units="cm"/>
    </inkml:brush>
  </inkml:definitions>
  <inkml:trace contextRef="#ctx0" brushRef="#br0">21 0 16355,'0'1'103,"1"0"-1,-1 0 0,1 0 1,-1-1-1,0 1 0,1 0 1,0 0-1,-1 0 0,1-1 1,-1 1-1,1 0 0,0-1 1,0 1-1,-1 0 0,1-1 1,0 1-1,0-1 0,0 0 1,0 1-1,0-1 0,-1 1 1,1-1-1,0 0 0,1 0 0,29 5 871,-17-3-171,2 0-321,0 1-1,0 1 0,0 0 0,0 1 0,-1 1 0,23 11 0,-34-15-435,-1 1 0,1-1 0,0 1 0,-1-1 0,1 1 0,-1 0-1,0 1 1,0-1 0,0 0 0,-1 1 0,1 0 0,-1-1 0,0 1 0,0 0-1,0 0 1,0 0 0,-1 1 0,1-1 0,-1 0 0,0 1 0,-1-1 0,1 0-1,-1 1 1,0-1 0,0 1 0,0-1 0,0 1 0,-3 7 0,0 0 1,0 0-1,-1 0 1,-1-1 0,0 0 0,0 0-1,-8 11 1,-46 60 189,23-34-77,34-46-159,0 1-1,0 0 0,1-1 1,-1 1-1,1 0 0,-1 0 1,1 0-1,-1 6 0,2-8-4,0-1-1,0 1 0,0 0 1,0 0-1,0 0 0,0 0 1,1-1-1,-1 1 0,0 0 1,0 0-1,1-1 0,-1 1 1,0 0-1,1 0 0,-1-1 1,1 1-1,-1 0 0,1-1 1,0 1-1,-1-1 0,1 1 1,-1-1-1,1 1 0,0-1 1,-1 1-1,1-1 0,0 1 1,0-1-1,-1 0 0,1 0 1,0 1-1,0-1 0,0 0 1,0 0-1,-1 0 1,1 0-1,1 0 0,46 6-368,-30-5 228,0 1 0,0 1 0,-1 0 0,25 9-1,-39-11 133,1 0-1,-1 1 0,1-1 1,-1 1-1,0 0 0,0 0 0,0 0 1,0 0-1,0 1 0,-1-1 1,1 1-1,-1 0 0,1-1 0,-1 1 1,0 0-1,0 1 0,0-1 1,-1 0-1,1 0 0,-1 1 0,0-1 1,0 1-1,0-1 0,0 1 1,0 0-1,-1 6 0,0-4 40,-1 1 0,0-1 0,0 0 0,-1 0 0,1 1 0,-1-1 0,-1 0 1,1 0-1,-1-1 0,0 1 0,-1-1 0,1 1 0,-1-1 0,0 0 0,0 0 0,-1-1 0,1 1 0,-1-1 0,-6 4 0,0 1 97,-1-1 0,-1 0-1,1-1 1,-1 0 0,0-1 0,-1 0-1,-19 5 1,19-8 22,1-1-1,0 0 1,-27 1 0,34-3-227,0 0-1,0-1 1,1 0 0,-1 0 0,0 0-1,0 0 1,1-1 0,-1 0 0,1 0 0,0-1-1,-9-4 1,12 6-40,1-1 0,-1 1 0,1 0 0,0 0-1,-1-1 1,1 1 0,0-1 0,0 1 0,0-1 0,0 1 0,0-1 0,0 0-1,0 1 1,1-1 0,-1 0 0,0 0 0,1 0 0,0 0 0,-1 0 0,1-2-1,0 1 48,0 0-1,1 0 0,-1 0 1,1 0-1,0 0 0,0 0 1,0 0-1,0 0 0,1 0 0,-1 1 1,1-1-1,2-3 0,21-22-857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1.258"/>
    </inkml:context>
    <inkml:brush xml:id="br0">
      <inkml:brushProperty name="width" value="0.05" units="cm"/>
      <inkml:brushProperty name="height" value="0.05" units="cm"/>
    </inkml:brush>
  </inkml:definitions>
  <inkml:trace contextRef="#ctx0" brushRef="#br0">36 1 18860,'0'21'1920,"-5"13"-1207,-2 10-289,0 9 1544,0 2-1224,5 2-448,2-3-256,3-11-640,3-2-312,-1-13-432,-1-10-369,-13-24 113,-7-15 440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2.178"/>
    </inkml:context>
    <inkml:brush xml:id="br0">
      <inkml:brushProperty name="width" value="0.05" units="cm"/>
      <inkml:brushProperty name="height" value="0.05" units="cm"/>
    </inkml:brush>
  </inkml:definitions>
  <inkml:trace contextRef="#ctx0" brushRef="#br0">41 232 12275,'-7'-15'691,"-2"-4"126,-9-27 1,16 41-598,1 0-1,0 1 1,0-1-1,0 0 0,1 0 1,-1 0-1,1 0 1,0 0-1,1 0 1,-1 0-1,2-7 0,0 9-49,-1 0-1,1 0 0,-1 0 0,1 0 0,0 1 0,0-1 1,1 1-1,-1-1 0,0 1 0,1 0 0,-1 0 1,1 0-1,0 0 0,0 0 0,-1 0 0,1 1 1,5-2-1,7-3 210,0 1 0,21-4 1,-29 7-261,33-6 165,0 2 1,1 2 0,-1 1 0,52 4 0,-80-1-241,0 1 0,0 1 0,0 0 0,0 0 0,-1 1 0,20 8 0,-28-10-29,-1 0-1,1 1 1,0-1 0,-1 0-1,0 1 1,1 0 0,-1-1-1,0 1 1,0 0-1,0 0 1,0 1 0,0-1-1,0 0 1,0 0 0,-1 1-1,0-1 1,1 1-1,-1 0 1,0-1 0,0 1-1,0 0 1,0 0 0,-1-1-1,1 1 1,-1 0-1,0 0 1,0 0 0,0 0-1,0 0 1,0 0 0,-1-1-1,1 1 1,-2 4-1,-1 4 50,-1 0 0,-1-1 0,1 0 0,-2 0 0,-12 18 0,-41 46 321,1-2-211,58-72-193,-1 0 0,1 1 0,-1-1 0,1 1-1,0-1 1,-1 1 0,1-1 0,0 1 0,0 0-1,0-1 1,-1 1 0,1-1 0,0 1 0,0-1-1,0 1 1,0 0 0,0-1 0,0 1 0,0-1 0,0 1-1,0 0 1,0-1 0,0 1 0,1-1 0,-1 1-1,0 0 1,0-1 0,0 1 0,1-1 0,-1 1-1,0-1 1,1 1 0,-1-1 0,0 1 0,1-1 0,-1 0-1,1 1 1,-1-1 0,1 1 0,-1-1 0,1 0-1,-1 1 1,1-1 0,-1 0 0,1 0 0,-1 0-1,1 1 1,0-1 0,0 0 0,41 8-1440,-18-5 566,-13 1 535,0-1 1,0 1-1,0 1 1,-1 0-1,0 0 0,0 1 1,0 1-1,9 7 1,-16-11 341,0-1 0,-1 1 1,1 0-1,-1-1 0,1 1 1,-1 0-1,0 0 0,0 1 0,-1-1 1,1 0-1,-1 1 0,1-1 1,-1 1-1,0-1 0,0 1 1,-1 0-1,1-1 0,-1 1 1,0 0-1,0-1 0,0 1 1,0 0-1,-1-1 0,1 1 1,-1 0-1,0-1 0,0 1 0,-1-1 1,-1 6-1,-1-2 192,-1 0 1,0 0-1,1-1 1,-2 1-1,1-1 0,-1-1 1,0 1-1,0-1 0,-1 0 1,-11 7-1,-10 4 799,-37 17-1,28-18-238,0 0-1,-1-3 1,0-1-1,-63 10 1,98-20-811,0-1-1,1 0 1,-1 1 0,0-1-1,0 0 1,0-1-1,0 1 1,0 0 0,0-1-1,1 1 1,-6-3-1,7 2 33,0 1 0,0-1 0,1 0 0,-1 0 0,0 0 0,1 0 0,-1 0 0,1 0 0,-1 0 0,1 0 0,-1 0 0,1 0 0,-1 0 0,1 0-1,0 0 1,0 0 0,0 0 0,0 0 0,-1 0 0,1 0 0,1-1 0,-1 1 0,0 0 0,0 0 0,0 0 0,1 0 0,-1 0 0,0 0 0,1 0-1,-1 0 1,1 0 0,0-2 0,13-29-440,6-14-171</inkml:trace>
  <inkml:trace contextRef="#ctx0" brushRef="#br0" timeOffset="1">1028 172 21293,'9'3'1848,"1"-1"-1512,12-2-176,6 0 1184,6-2-1568,5 1-360,1 1-520,3 0-152,-6-2 896,-5 0-273,-20 4-255</inkml:trace>
  <inkml:trace contextRef="#ctx0" brushRef="#br0" timeOffset="2">978 588 19636,'25'5'1937,"14"-6"-1241,4-5-296,6-3 720,4 1-192,4-3-688,-2-3-712,-2-4 520,0-5-208,-10-5-168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6.189"/>
    </inkml:context>
    <inkml:brush xml:id="br0">
      <inkml:brushProperty name="width" value="0.05" units="cm"/>
      <inkml:brushProperty name="height" value="0.05" units="cm"/>
    </inkml:brush>
  </inkml:definitions>
  <inkml:trace contextRef="#ctx0" brushRef="#br0">129 2 21020,'11'-1'2205,"-1"0"-1448,-10 2-684,0 0-1,0-1 1,0 1-1,0-1 1,0 1-1,0-1 1,0 1-1,0 0 1,0-1-1,0 1 1,0-1-1,-1 1 1,1-1-1,0 1 1,0 0-1,0-1 1,-1 1-1,1-1 1,0 1-1,-1-1 1,0 1-1,-31 58 1217,-36 70-799,58-108-493,2 1 1,0-1-1,1 1 1,-4 27-1,11-46 5,-1 0-1,1 0 1,-1 0-1,1 0 1,0-1-1,1 1 1,-1 0-1,0 0 1,1 0-1,-1-1 1,1 1-1,0 0 1,0 0-1,0-1 1,0 1-1,3 3 1,-3-4-2,1 0 0,0 0-1,0-1 1,0 1 0,0-1 0,0 1-1,1-1 1,-1 0 0,0 0 0,1 0-1,-1 0 1,1 0 0,-1 0 0,1-1-1,-1 1 1,1-1 0,-1 0 0,4 0 0,9 0-198,0-1 0,0 0 0,-1-1 1,1-1-1,-1 0 0,25-10 0,-13 4-1207,-1-2-1,41-25 0,-58 31 1018,0 0-1,-1-1 0,13-11 1,-18 15 73,-1 0 0,1 0 1,0 1-1,-1-1 1,0 0-1,1 0 0,-1-1 1,0 1-1,0 0 0,0 0 1,0 0-1,0-1 1,-1 1-1,1 0 0,-1-1 1,0 1-1,1-1 1,-1 1-1,-1-4 0,-5-5-964,6 11 1351,-1-1 0,1 1 1,-1 0-1,0-1 0,1 1 0,-1 0 0,1 0 0,-1 0 0,1-1 1,-1 1-1,0 0 0,1 0 0,-1 0 0,1 0 0,-1 0 0,0 0 1,1 0-1,-1 0 0,1 1 0,-1-1 0,1 0 0,-1 0 1,0 0-1,1 0 0,-1 1 0,1-1 0,-1 0 0,1 1 0,-1-1 1,1 0-1,-1 1 0,1-1 0,0 1 0,-1-1 0,1 1 0,-1-1 1,1 1-1,0-1 0,0 1 0,-1-1 0,1 2 0,-10 30 1975,2 0-1,-5 35 1,0 134-1094,12-191-1138,1-1 68,0 1 0,0-1 0,2 11 1,-2-19 104,0 0-1,1 1 1,-1-1 0,0 0 0,0 0 0,1 1 0,-1-1 0,1 0 0,-1 0 0,1 1 0,0-1-1,-1 0 1,1 0 0,0 0 0,0 0 0,0 0 0,0 0 0,0 0 0,0 0 0,0 0-1,0-1 1,0 1 0,0 0 0,1-1 0,-1 1 0,0-1 0,0 1 0,2 0 0,21-3-292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6.685"/>
    </inkml:context>
    <inkml:brush xml:id="br0">
      <inkml:brushProperty name="width" value="0.05" units="cm"/>
      <inkml:brushProperty name="height" value="0.05" units="cm"/>
    </inkml:brush>
  </inkml:definitions>
  <inkml:trace contextRef="#ctx0" brushRef="#br0">80 0 16628,'-11'14'828,"1"0"1,0 1 0,1 1 0,0-1 0,2 1 0,-1 0-1,-6 24 1,14-38-814,0-1-1,-1 1 0,1-1 0,0 1 0,-1-1 1,1 1-1,0 0 0,0-1 0,0 1 0,1-1 1,-1 1-1,0-1 0,1 1 0,-1-1 0,0 1 1,1-1-1,0 1 0,-1-1 0,1 0 0,0 1 1,0-1-1,0 0 0,0 0 0,0 1 0,0-1 1,0 0-1,0 0 0,0 0 0,0 0 1,1 0-1,-1-1 0,0 1 0,1 0 0,-1-1 1,1 1-1,-1-1 0,1 1 0,-1-1 0,1 1 1,1-1-1,8 1-126,0 0 0,0 0-1,0-1 1,19-3 0,-13 2 25,23-2-167,-13 0 19,1 1 1,29 3 0,-50 0 204,0-1-1,0 1 0,0 1 0,0-1 0,0 1 0,-1 1 1,1-1-1,-1 1 0,1 0 0,-1 0 0,0 1 0,0 0 1,6 5-1,-10-7 50,1 0 1,-1 1-1,0-1 0,-1 0 1,1 1-1,0 0 1,-1-1-1,1 1 0,-1 0 1,0-1-1,0 1 1,0 0-1,0 0 1,-1 0-1,1 5 0,-1-3 42,0 0 0,0 0 0,0 0-1,-1 0 1,0 0 0,0 0-1,-1 0 1,-2 7 0,-3 2 171,0-2 1,0 1-1,-1-1 0,0 0 0,-15 16 1,11-15 76,-1 0 0,1-1 0,-2 0 1,-22 15-1,31-24-283,1-1 0,-1 1 0,0-1 0,0 0 0,0 0 1,0-1-1,-1 0 0,-8 2 0,11-3-83,0 0 1,-1 0-1,1 0 1,0-1 0,0 1-1,-1-1 1,1 0-1,0 0 1,0 0-1,0 0 1,0-1-1,0 1 1,0-1-1,0 1 1,-3-4-1,0-1-7,0 0 1,1 0-1,0 0 0,0-1 0,0 1 0,1-1 0,0 0 0,-5-11 1,-8-28-363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7.104"/>
    </inkml:context>
    <inkml:brush xml:id="br0">
      <inkml:brushProperty name="width" value="0.05" units="cm"/>
      <inkml:brushProperty name="height" value="0.05" units="cm"/>
    </inkml:brush>
  </inkml:definitions>
  <inkml:trace contextRef="#ctx0" brushRef="#br0">0 4 17708,'27'-3'1800,"1"3"-1192,6 0-240,10 2 761,2-1-705,7-1-1953,1 2 1625,2 5-416,-3 0-272</inkml:trace>
  <inkml:trace contextRef="#ctx0" brushRef="#br0" timeOffset="1">805 123 16211,'12'5'2337,"0"-1"-1217,1 0-496,6-4 2505,4-2-1889,6 2-1064,1-2-328,3 2-112,1 0 160,-2 0-184,-4 2-120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8.009"/>
    </inkml:context>
    <inkml:brush xml:id="br0">
      <inkml:brushProperty name="width" value="0.05" units="cm"/>
      <inkml:brushProperty name="height" value="0.05" units="cm"/>
    </inkml:brush>
  </inkml:definitions>
  <inkml:trace contextRef="#ctx0" brushRef="#br0">43 87 20724,'-9'2'1993,"0"8"-1497,4 6-264,-4 2 1464,4 9-1352,1 1-152,4 7-416,-2 1-248,6-4-520,1 0-232,2-9 896,4-4-264,3-10-192</inkml:trace>
  <inkml:trace contextRef="#ctx0" brushRef="#br0" timeOffset="1">466 29 19164,'-1'-3'130,"0"1"-1,-1 0 0,0 0 1,1 1-1,-1-1 1,0 0-1,0 1 0,0-1 1,0 1-1,0-1 1,0 1-1,0 0 0,0 0 1,-1 0-1,1 0 1,0 0-1,-1 0 0,1 1 1,0-1-1,-1 1 1,1 0-1,-1 0 0,1 0 1,-1 0-1,1 0 1,-1 0-1,1 1 0,-1-1 1,1 1-1,0-1 1,-5 3-1,-3 1 99,0 0 1,1 0-1,-1 1 1,1 0-1,1 1 1,-12 9-1,11-8-180,1 1 0,0 0 1,1 0-1,-9 13 0,14-18-48,0 0-1,0 1 1,0-1-1,0 1 1,1 0-1,0-1 1,-2 6 0,3-7-2,0-1 1,0 1-1,0-1 0,0 1 1,0-1-1,0 1 1,0-1-1,0 1 1,1-1-1,-1 1 0,1-1 1,-1 1-1,1-1 1,-1 0-1,1 1 1,0-1-1,-1 0 1,3 3-1,0-2-1,-1 0 1,0-1-1,1 1 0,-1 0 0,1-1 1,0 0-1,0 0 0,-1 0 0,1 0 1,0 0-1,0 0 0,0-1 0,0 1 1,0-1-1,0 0 0,0 0 0,0 0 1,3-1-1,11-1-48,30-6 0,-40 6 34,35-9-114,42-18 0,-9 3-141,-75 26 264,1-1 0,0 1-1,0 0 1,0-1 0,-1 1 0,1 0 0,0 0 0,0-1 0,0 1 0,0 0 0,0 0 0,-1 0 0,1 0 0,0 0 0,0 0 0,0 0 0,0 0 0,0 0 0,0 1 0,-1-1 0,1 0 0,0 1 0,0-1 0,0 0 0,-1 1 0,2 0 0,-1 1 0,-1 0 0,1 0 0,-1 0 0,0 0 0,1 0 0,-1 0 0,0 0-1,0 0 1,-1-1 0,1 1 0,-1 3 0,0 5-7,-2 7 47,0 1 0,2 0 1,0 0-1,1 0 1,0 0-1,2 0 0,0 0 1,6 18-1,21 52 694,-29-87-714,1 0 0,-1 0 0,0-1 0,0 1 0,1 0 0,-1 0 1,0-1-1,0 1 0,0 0 0,0 0 0,0-1 0,0 1 0,0 0 1,0 0-1,0-1 0,0 1 0,-1 0 0,1 0 0,0-1 0,0 1 0,-1 0 1,1 0-1,-1-1 0,1 1 0,0-1 0,-1 1 0,1 0 0,-1-1 1,0 1-1,1-1 0,-1 1 0,1-1 0,-1 1 0,0-1 0,1 0 0,-1 1 1,0-1-1,1 0 0,-1 1 0,0-1 0,0 0 0,0 0 0,-5 2 25,0-1 0,0-1 0,0 1 0,-10-1 0,7 0 33,-53 2 197,-6 0 42,-102-8 0,159 2-1133,11 0-12,16-6-6,-14 8 928,28-11-585,20-2-153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8.457"/>
    </inkml:context>
    <inkml:brush xml:id="br0">
      <inkml:brushProperty name="width" value="0.05" units="cm"/>
      <inkml:brushProperty name="height" value="0.05" units="cm"/>
    </inkml:brush>
  </inkml:definitions>
  <inkml:trace contextRef="#ctx0" brushRef="#br0">59 13 21693,'-12'-1'1832,"15"-1"-1320,10 0-232,12 0 648,5 0-175,7 1-433,2 1-344,7-2-793,2 2-407,-9 0 976,-9 0-216,-16 7-160</inkml:trace>
  <inkml:trace contextRef="#ctx0" brushRef="#br0" timeOffset="1">1 245 17540,'19'4'1704,"17"-8"-1168,4-4-216,8-5 705,5 3-489,-3-3-768,-2 2-681,-16 4 769,-9 2-240,-13 0-144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31.117"/>
    </inkml:context>
    <inkml:brush xml:id="br0">
      <inkml:brushProperty name="width" value="0.05" units="cm"/>
      <inkml:brushProperty name="height" value="0.05" units="cm"/>
    </inkml:brush>
  </inkml:definitions>
  <inkml:trace contextRef="#ctx0" brushRef="#br0">1 133 19244,'0'-4'114,"1"0"-1,-1 0 1,1 0 0,0 1-1,1-1 1,-1 1 0,1-1-1,-1 1 1,1-1 0,0 1-1,0 0 1,1 0 0,-1 0-1,1 0 1,-1 0 0,1 0-1,0 1 1,0-1 0,0 1-1,4-2 1,6-4 96,0 0 1,1 1-1,24-9 1,-20 10 119,37-9 0,-51 13-310,1 2 0,-1-1 0,1 1 0,-1-1-1,1 1 1,-1 0 0,1 1 0,-1-1 0,1 1-1,-1 0 1,1 0 0,-1 0 0,0 1 0,5 2-1,-7-3-14,0 0 0,-1 0 0,1 1-1,0-1 1,-1 1 0,0-1 0,1 1-1,-1 0 1,0 0 0,0-1 0,0 1-1,0 0 1,0 0 0,0 0 0,0 0-1,-1 0 1,1 0 0,-1 0 0,0 0-1,1 0 1,-1 1 0,0-1 0,0 0-1,0 0 1,-1 0 0,1 0 0,-1 4-1,-2 3 16,1-1 0,-1 1 0,0 0 0,-1-1 0,-6 9-1,-46 70 131,40-67-98,2 1-1,0 0 0,2 1 1,-18 42-1,29-61-52,0 1-1,0 0 1,0 0-1,0 0 1,1 0-1,-1 1 1,1-1-1,0 0 1,0 0-1,2 8 1,-2-10-25,1-1-1,0 1 1,0 0 0,-1 0 0,1 0 0,0-1-1,0 1 1,1 0 0,-1-1 0,0 1-1,1-1 1,-1 1 0,0-1 0,1 0-1,0 0 1,-1 0 0,1 0 0,0 0-1,-1 0 1,1 0 0,0 0 0,0 0-1,0-1 1,2 1 0,7 0-36,-1 0 1,1-1-1,0 0 0,-1-1 1,1 0-1,-1 0 1,1-1-1,-1-1 0,0 0 1,13-5-1,-15 5 17,56-18-244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190"/>
    </inkml:context>
    <inkml:brush xml:id="br0">
      <inkml:brushProperty name="width" value="0.05" units="cm"/>
      <inkml:brushProperty name="height" value="0.05" units="cm"/>
    </inkml:brush>
  </inkml:definitions>
  <inkml:trace contextRef="#ctx0" brushRef="#br0">136 0 15707,'-43'74'2108,"22"-40"-1169,-28 62-1,45-85-891,0 1 0,0 0 1,1 0-1,0 0 0,1 0 0,1 0 0,0 0 0,0 1 0,3 21 0,-1-29-50,-1 0 0,1 0 0,0 0 0,1-1 0,-1 1 0,1 0 0,0-1 0,0 1-1,1-1 1,-1 0 0,1 0 0,0 0 0,0 0 0,0 0 0,0-1 0,1 1 0,0-1 0,6 5 0,-5-5-8,0-1 0,0 1 1,1-1-1,-1 0 0,0-1 1,1 1-1,0-1 0,-1 0 1,1-1-1,-1 1 0,1-1 0,0 0 1,-1-1-1,1 1 0,10-3 1,-3-1 55,-1 0 1,1 0 0,-1-1-1,0-1 1,0 0 0,-1-1 0,0 0-1,0-1 1,-1 0 0,0-1 0,0 0-1,-1 0 1,11-14 0,-19 21 0,1 0 1,0 0-1,-1 0 0,0 0 1,1-1-1,-1 1 1,0 0-1,0-1 0,0 1 1,-1-1-1,1 1 1,0-1-1,-1 1 1,0-4-1,0 5-18,0 0 0,-1 0-1,1-1 1,-1 1 0,1 0 0,-1 0 0,0 0 0,1 0-1,-1 0 1,0 0 0,0 0 0,0 0 0,1 1 0,-1-1-1,0 0 1,0 0 0,0 1 0,-1-1 0,1 0 0,0 1-1,0-1 1,0 1 0,0 0 0,0-1 0,-1 1 0,1 0-1,0 0 1,0 0 0,-1-1 0,-1 2 0,-11-2-17,1 0 0,-1 1 0,0 1 0,1 1 0,-1-1 0,-14 5-1,-7 4-415,-35 14 0,44-15 91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31.522"/>
    </inkml:context>
    <inkml:brush xml:id="br0">
      <inkml:brushProperty name="width" value="0.05" units="cm"/>
      <inkml:brushProperty name="height" value="0.05" units="cm"/>
    </inkml:brush>
  </inkml:definitions>
  <inkml:trace contextRef="#ctx0" brushRef="#br0">224 1 16668,'-14'5'407,"1"1"0,0 1 0,0 0 0,1 0 0,0 2 0,0-1 0,1 1 1,0 1-1,1 0 0,0 1 0,1 0 0,-14 20 0,15-19-285,0 0 0,1 1 0,1-1 0,0 1 0,1 1 0,0-1 0,1 1 0,1 0 0,0 0 0,0 0 0,2 0 0,-1 26 0,4-33-110,-1 1 0,1 0 0,0 0 0,0-1 0,1 1 0,0-1 0,1 0 1,0 0-1,0 0 0,0-1 0,1 1 0,0-1 0,0 0 0,0 0 0,1 0 0,0-1 0,0 0 0,0 0 0,1-1 0,10 6 0,-7-5-11,0 1 0,0-1 0,1-1 1,0 0-1,0-1 0,0 0 0,0 0 0,0-1 1,1-1-1,-1 0 0,1 0 0,-1-1 1,18-3-1,-25 2 32,0 1 1,0-2 0,0 1 0,0 0-1,0-1 1,0 0 0,0 0-1,-1 0 1,1 0 0,-1 0-1,0-1 1,0 0 0,1 1-1,2-5 1,-5 6-5,-1 0-1,1 0 0,0-1 1,-1 1-1,1 0 0,-1 0 1,1 0-1,-1-1 1,1 1-1,-1 0 0,0-1 1,0 1-1,0 0 0,0-1 1,0 1-1,0 0 1,0-1-1,0-1 0,-1 1 9,0 0 0,0 0 0,0 0-1,0 0 1,0 0 0,0 0 0,-1 0 0,1 1-1,-1-1 1,1 0 0,-1 1 0,0-1 0,0 1-1,-3-2 1,-4-3 45,-1 2 0,0-1-1,0 1 1,-1 1 0,1 0-1,-1 0 1,0 1 0,1 1 0,-1 0-1,0 0 1,0 1 0,0 0-1,0 1 1,0 0 0,0 1 0,1 0-1,-12 4 1,22-6-80,0 0 0,0 0 0,1 0 0,-1 0 0,0 0-1,0 1 1,0-1 0,1 0 0,-1 0 0,0 0 0,0 0 0,0 0 0,0 1 0,1-1-1,-1 0 1,0 0 0,0 0 0,0 1 0,0-1 0,0 0 0,0 0 0,1 0 0,-1 1-1,0-1 1,0 0 0,0 0 0,0 1 0,0-1 0,0 0 0,0 0 0,0 0 0,0 1-1,0-1 1,0 0 0,0 0 0,0 1 0,0-1 0,0 0 0,-1 0 0,1 0 0,0 1-1,0-1 1,0 0 0,0 0 0,0 0 0,0 1 0,-1-1 0,1 0 0,0 0 0,0 0-1,0 0 1,0 1 0,-1-1 0,1 0 0,0 0 0,0 0 0,0 0 0,-1 0 0,1 0-1,22 3-23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2.550"/>
    </inkml:context>
    <inkml:brush xml:id="br0">
      <inkml:brushProperty name="width" value="0.05" units="cm"/>
      <inkml:brushProperty name="height" value="0.05" units="cm"/>
    </inkml:brush>
  </inkml:definitions>
  <inkml:trace contextRef="#ctx0" brushRef="#br0">58 224 22349,'2'-2'241,"-1"0"1,1 0-1,-1 0 0,1 0 1,0 0-1,0 0 1,4-3-1,-6 5-226,1 0 0,-1 0 0,0 0 0,0-1-1,0 1 1,1 0 0,-1 0 0,0 0 0,0 0 0,0 0 0,1 0 0,-1 0 0,0 0-1,0 0 1,1 0 0,-1 0 0,0 0 0,0 0 0,1 0 0,-1 0 0,0 0-1,0 0 1,0 0 0,1 1 0,-1-1 0,0 0 0,0 0 0,0 0 0,1 0 0,-1 0-1,0 1 1,0-1 0,0 0 0,3 16 447,-9 155 66,-39 228-1,24-291-347,14-89-74,7-19-104,0 0 0,0 0 0,0 0 0,0 0 0,0 0 0,0 1 0,0-1 0,-1 0-1,1 0 1,0 0 0,0 0 0,0 0 0,0 0 0,0 0 0,0 0 0,0 0 0,0 0 0,0 0 0,0 0 0,-1 0 0,1 0 0,0 0 0,0 0 0,0 0 0,0 0 0,0 0 0,0 0 0,0 0 0,0 0 0,-1 0 0,1 0 0,0 0 0,0 0 0,0 0 0,0 0 0,0 0 0,0 0 0,0 0 0,0 0 0,0 0-1,-1 0 1,1 0 0,0 0 0,0 0 0,0-1 0,0 1 0,0 0 0,0 0 0,0 0 0,0 0 0,0 0 0,0 0 0,0 0 0,0 0 0,0 0 0,0 0 0,0-1 0,0 1 0,0 0 0,0 0 0,0 0 0,0 0 0,0 0 0,0 0 0,0 0 0,0 0 0,0-1 0,-2-38 182,34-345 318,-13 208-508,-12 85-14,5-44-70,-12 134 86,1 0 0,-1 0 0,0-1 0,1 1 0,-1 0 0,0 0 0,1 0 0,0 0 1,-1 0-1,1-1 0,0 1 0,-1 0 0,1 0 0,0 1 0,0-1 0,0 0 1,0 0-1,0 0 0,0 0 0,0 1 0,0-1 0,0 1 0,0-1 0,1 1 1,-1-1-1,0 1 0,0-1 0,2 1 0,4-1-12,-1 1 0,0-1 1,1 1-1,9 2 0,2-1-7,2-1 10,1-2 1,0 0-1,0-1 1,-1-1 0,1-1-1,-1-1 1,0 0-1,20-11 1,-30 12 5,-1 1 0,1 0 0,18-5 0,-27 9 6,0 0 1,0 0-1,0 0 1,-1-1 0,1 1-1,0 0 1,0 0-1,0 1 1,0-1 0,0 0-1,-1 0 1,1 0-1,0 1 1,0-1-1,0 0 1,-1 1 0,1-1-1,0 0 1,0 1-1,-1-1 1,1 1-1,0-1 1,-1 1 0,1 0-1,-1-1 1,1 1-1,0 0 1,-1-1 0,0 1-1,1 0 1,-1 0-1,1 0 1,4 29-6,-5-24 6,7 102 24,7 82 31,-9-153-89,1-1 0,2 0 1,14 39-1,-22-74 52,3 8-348,1 0 0,0-1 0,9 16 0,-13-23 244,1 0 0,-1 0-1,1 0 1,-1 0-1,1 0 1,0 0 0,-1 0-1,1-1 1,0 1-1,0 0 1,-1 0 0,1-1-1,0 1 1,0-1-1,0 1 1,0-1 0,0 1-1,0-1 1,0 1-1,0-1 1,0 0 0,0 1-1,0-1 1,0 0-1,0 0 1,0 0 0,0 0-1,0 0 1,0 0-1,0 0 1,1 0 0,-1-1-1,0 1 1,0 0-1,0-1 1,0 1 0,0 0-1,0-1 1,-1 1-1,1-1 1,0 0 0,0 1-1,0-1 1,0 0-1,1-1 1,13-18-840,-2-8-298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3.001"/>
    </inkml:context>
    <inkml:brush xml:id="br0">
      <inkml:brushProperty name="width" value="0.05" units="cm"/>
      <inkml:brushProperty name="height" value="0.05" units="cm"/>
    </inkml:brush>
  </inkml:definitions>
  <inkml:trace contextRef="#ctx0" brushRef="#br0">400 29 17420,'13'-22'1571,"-7"15"-787,-9 15-17,-40 88 1543,-86 137 1,-80 73-1627,185-278-1107,15-19-102,7-9 135,4-5-105,28-49-85,-19 36 410,23-37-377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3.822"/>
    </inkml:context>
    <inkml:brush xml:id="br0">
      <inkml:brushProperty name="width" value="0.05" units="cm"/>
      <inkml:brushProperty name="height" value="0.05" units="cm"/>
    </inkml:brush>
  </inkml:definitions>
  <inkml:trace contextRef="#ctx0" brushRef="#br0">329 5 17588,'0'-1'43,"0"1"0,1 0 0,-1-1 0,1 1 0,-1 0 0,0-1 0,1 1 0,-1 0 0,1 0 0,-1-1 0,1 1-1,-1 0 1,1 0 0,-1 0 0,1 0 0,-1 0 0,1 0 0,-1 0 0,1 0 0,-1 0 0,1 0 0,-1 0 0,1 0 0,-1 0 0,1 0 0,-1 0 0,1 0 0,-1 1 0,0-1 0,1 0 0,-1 0 0,1 0 0,-1 1 0,1-1 0,-1 0 0,0 1 0,1-1 0,-1 0 0,0 1 0,1-1 0,-1 1 0,0-1 0,1 0 0,-1 1 0,0-1 0,0 1 0,0-1 0,1 1 0,-1-1 0,0 1 0,0-1 0,0 1 0,0 0 0,0 5 102,0-1 1,0 1 0,-1-1 0,0 0-1,-2 7 1,-29 111 2250,-16 81-195,44-178-2125,1-1 0,1 1 0,2 0 0,0-1 0,2 1 0,6 30 0,2-14-427,4 32-2289,-13-74 2608,-1 0 1,0 0 0,0 0-1,0 1 1,0-1-1,0 0 1,0 0-1,0 0 1,0 1-1,0-1 1,0 0-1,0 0 1,0 0 0,0 0-1,0 1 1,0-1-1,0 0 1,0 0-1,0 0 1,0 1-1,-1-1 1,1 0 0,0 0-1,0 0 1,0 0-1,0 1 1,0-1-1,0 0 1,0 0-1,-1 0 1,1 0-1,0 0 1,0 0 0,0 0-1,0 1 1,-1-1-1,1 0 1,0 0-1,0 0 1,0 0-1,0 0 1,-1 0-1,1 0 1,0 0 0,0 0-1,0 0 1,-1 0-1,1 0 1,0 0-1,0 0 1,0 0-1,0 0 1,-1 0-1,1 0 1,0 0 0,0 0-1,0 0 1,-1-1-1,1 1 1,0 0-1,0 0 1,0 0-1,0 0 1,0 0 0,-1 0-1,1 0 1,0-1-1,-11-8-587,-4-10-284</inkml:trace>
  <inkml:trace contextRef="#ctx0" brushRef="#br0" timeOffset="1">5 456 19436,'-4'0'1777,"13"2"-1121,12 0-256,11 0 648,3-2-304,13 0-792,7-2-512,4-3 592,-3 5-176,-6-4-272</inkml:trace>
  <inkml:trace contextRef="#ctx0" brushRef="#br0" timeOffset="2">997 118 15627,'0'28'1753,"-8"17"-993,1 2-304,-3 7 1536,1 4-1223,2 4-593,3-2-216,4-7-721,0-7 713,-1-17-232,1-8-152</inkml:trace>
  <inkml:trace contextRef="#ctx0" brushRef="#br0" timeOffset="3">701 160 18540,'15'-3'456,"1"0"1,0 1-1,0 1 0,0 0 1,0 1-1,0 1 1,22 3-1,109 31 501,-109-24-909,5 1-105,65 29 0,-88-32 48,-1 0 1,0 2 0,-1 1-1,0 0 1,20 18 0,-35-27 33,1 0-1,-1 0 1,0 1 0,0-1 0,-1 1 0,1-1 0,-1 1 0,1 0 0,-1 0 0,0 0 0,-1 0 0,1 1 0,-1-1-1,1 0 1,-1 1 0,-1-1 0,1 0 0,0 9 0,-2-8 36,0 0-1,0 0 1,0 0-1,-1 0 1,0-1-1,0 1 1,0 0-1,0-1 1,-1 1-1,1-1 1,-1 0-1,0 0 1,-1 0-1,1 0 1,-8 6-1,-8 6 227,-1-1-1,0-1 0,-1-1 0,-1 0 1,0-2-1,-42 16 0,20-12 74,-1-2 0,-77 12 0,106-22-368,0-1 1,-1 0 0,1-2 0,0 0-1,0 0 1,-27-5 0,25-1 83,18 6-79,0-1 0,-1 1 1,1 0-1,0 0 0,-1-1 0,1 1 0,0 0 0,0 0 0,-1-1 0,1 1 0,0 0 1,0-1-1,0 1 0,0 0 0,-1-1 0,1 1 0,0 0 0,0-1 0,0 1 0,0 0 1,0-1-1,0 1 0,0 0 0,0-1 0,0 1 0,0-1 0,0 1 0,0 0 0,0-1 1,0 1-1,0 0 0,0-1 0,0 1 0,1 0 0,-1-1 0,0 1 0,0 0 1,0-1-1,1 1 0,-1 0 0,0-1 0,0 1 0,1 0 0,13-13-174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4.269"/>
    </inkml:context>
    <inkml:brush xml:id="br0">
      <inkml:brushProperty name="width" value="0.05" units="cm"/>
      <inkml:brushProperty name="height" value="0.05" units="cm"/>
    </inkml:brush>
  </inkml:definitions>
  <inkml:trace contextRef="#ctx0" brushRef="#br0">1 1 22037,'17'3'1952,"12"-3"-1424,4 4-224,20-1 625,6 1-361,8 1-608,0-3-384,-3 3-961,-5 2 601,-20 0 376,-9 0-304,-27 6-216</inkml:trace>
  <inkml:trace contextRef="#ctx0" brushRef="#br0" timeOffset="1">6 208 18404,'25'3'1744,"15"-3"-1168,3-3-239,14 1 591,1-3-552,4-2 0,2 1-80,-4 3-280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5.065"/>
    </inkml:context>
    <inkml:brush xml:id="br0">
      <inkml:brushProperty name="width" value="0.05" units="cm"/>
      <inkml:brushProperty name="height" value="0.05" units="cm"/>
    </inkml:brush>
  </inkml:definitions>
  <inkml:trace contextRef="#ctx0" brushRef="#br0">1 592 20532,'0'1'97,"1"-1"-1,0 1 1,-1 0-1,1 0 1,0 0-1,0-1 0,0 1 1,0 0-1,0-1 1,0 1-1,0-1 1,0 1-1,0-1 1,0 0-1,0 1 0,0-1 1,0 0-1,0 0 1,0 1-1,1-1 1,-1 0-1,0 0 1,1-1-1,1 1-44,0 0-1,0-1 1,0 0-1,0 0 1,0 0 0,0 0-1,-1 0 1,6-4 0,13-10 559,34-31 1,-26 20-290,418-420 1227,-433 430-1544,-8 8-3,1 0-1,0 1 1,14-11 0,-36 51-44,-19 32-23,4 2 0,2 1 1,3 1-1,3 1 0,-17 97 0,38-161 19,-9 81-538,10-78 373,-1 0 1,2-1-1,0 1 1,0 0-1,0-1 1,1 1 0,5 13-1,-7-21 168,0 0 0,0 0 0,1 0 0,-1-1 0,0 1 0,1 0 0,-1 0 0,0 0 0,1-1 0,-1 1 0,1 0-1,-1-1 1,1 1 0,0 0 0,-1-1 0,1 1 0,0-1 0,-1 1 0,1-1 0,0 1 0,0-1 0,-1 1 0,1-1 0,0 0 0,0 1 0,0-1 0,-1 0 0,1 0 0,0 0 0,0 0 0,0 0-1,0 0 1,1 0 0,0 0-12,-1-1-1,1 0 0,-1 0 0,1 0 0,-1 0 0,0 0 1,1 0-1,-1-1 0,0 1 0,0 0 0,0-1 0,0 1 1,0-1-1,0 1 0,0-1 0,-1 1 0,2-3 1,8-30-810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5.502"/>
    </inkml:context>
    <inkml:brush xml:id="br0">
      <inkml:brushProperty name="width" value="0.05" units="cm"/>
      <inkml:brushProperty name="height" value="0.05" units="cm"/>
    </inkml:brush>
  </inkml:definitions>
  <inkml:trace contextRef="#ctx0" brushRef="#br0">9 92 16836,'-8'11'1808,"15"-6"-896,12-5-240,29-7 1025,9-2-233,19-5-368,5 0-144,8-2-295,-1 0-217,-11 4-704,-8 3-409,-25 2 577,-14 3-160,-28 6-112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6.494"/>
    </inkml:context>
    <inkml:brush xml:id="br0">
      <inkml:brushProperty name="width" value="0.05" units="cm"/>
      <inkml:brushProperty name="height" value="0.05" units="cm"/>
    </inkml:brush>
  </inkml:definitions>
  <inkml:trace contextRef="#ctx0" brushRef="#br0">44 1 17612,'-6'13'766,"0"0"1,1 0-1,1 1 0,0-1 1,1 1-1,-2 16 1,-4 88 1311,9-95-2085,-1-16 54,1 1-1,0-1 1,0 0-1,1 1 1,0-1 0,1 0-1,-1 0 1,4 8-1,-4-14-37,-1 1 0,1-1-1,0 0 1,-1 1 0,1-1-1,0 0 1,0 0 0,0 0-1,0 0 1,0 0 0,1 0-1,-1 0 1,0 0 0,0-1-1,1 1 1,-1 0 0,0-1-1,3 2 1,-2-2-1,1 0 0,0 0 0,-1 0 0,1 0 0,-1 0 0,1 0 0,-1-1 0,1 1 0,-1-1 0,1 0 0,-1 0 0,0 0 0,1 0 0,3-2 0,6-4 9,0-1-1,-1-1 1,1 0-1,-1 0 1,16-19-1,46-63 102,-49 59-40,-15 20-44,17-21 17,-25 31-45,1 0 0,-1 0 0,1 1 0,0-1 0,0 0 0,-1 1 0,1 0 1,0-1-1,0 1 0,0 0 0,0 0 0,4-1 0,-5 2-3,-1 0 1,0 1-1,1-1 0,-1 0 1,0 0-1,0 1 1,1-1-1,-1 0 0,0 0 1,0 1-1,1-1 1,-1 0-1,0 1 0,0-1 1,0 1-1,0-1 0,0 0 1,1 1-1,-1-1 1,0 0-1,0 1 0,0-1 1,0 0-1,0 1 0,0-1 1,0 1-1,0-1 1,0 0-1,-1 1 0,0 14 49,1-14-50,-9 68 132,-4 45-1281,12-98 963,0-12-68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6.930"/>
    </inkml:context>
    <inkml:brush xml:id="br0">
      <inkml:brushProperty name="width" value="0.05" units="cm"/>
      <inkml:brushProperty name="height" value="0.05" units="cm"/>
    </inkml:brush>
  </inkml:definitions>
  <inkml:trace contextRef="#ctx0" brushRef="#br0">1 169 19668,'10'-5'1609,"24"-13"-1145,12-3-128,21-4 584,11 2-200,16 0-256,3 2-144,1 7-296,-6 1-200,-18 10-584,-12 3-288,-33 0 800,-12 0-200,-20-2-184</inkml:trace>
  <inkml:trace contextRef="#ctx0" brushRef="#br0" timeOffset="1">139 180 14675,'0'3'175,"0"0"-1,1 1 0,-1-1 1,1 0-1,0 0 1,0 1-1,1-1 0,-1 0 1,0 0-1,1 0 0,0 0 1,3 4-1,-2-4 1,1 0-1,-1 0 1,1 0-1,0 0 1,0-1 0,0 1-1,0-1 1,9 3-1,80 28 2987,-56-22-2339,0 3 0,39 20 0,-71-32-777,1 1 0,-1 0 1,-1 1-1,1-1 0,0 1 1,-1 0-1,0 0 0,0 0 0,0 1 1,-1 0-1,1-1 0,2 7 0,-4-6-40,0-1-1,0 1 0,-1 0 0,0 0 0,0-1 0,0 1 0,0 0 0,-1 0 0,0 0 0,0 0 0,0 0 0,-1 0 0,1 0 0,-4 8 0,1-1-4,-2 0 0,0 0-1,0 0 1,-1-1-1,-1 0 1,1 0 0,-15 16-1,-65 64 20,72-78-13,-181 180 174,190-188-171,1-2-3,1 0 0,0 1 0,0-1 0,0 1 0,1-1 0,-1 1 0,1 0 0,0 0 0,0 0 0,0 0 0,-1 5 0,3-8-4,0-1 0,0 1 0,0 0 0,0 0 0,0-1 0,0 1 0,0 0 0,0-1 0,1 1 0,-1 0-1,0-1 1,0 1 0,1 0 0,-1-1 0,1 1 0,-1-1 0,0 1 0,1 0 0,-1-1 0,1 1 0,-1-1 0,1 1 0,0-1 0,-1 0 0,1 1 0,-1-1 0,1 0 0,0 1 0,-1-1 0,1 0 0,0 0-1,-1 1 1,1-1 0,0 0 0,-1 0 0,1 0 0,1 0 0,35 3 34,-29-3-27,300-13-601,-288 11 584,0 0 0,0-2 0,-1 0 1,0-2-1,0 0 0,0-1 1,-1 0-1,21-13 0,11-15-164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7.771"/>
    </inkml:context>
    <inkml:brush xml:id="br0">
      <inkml:brushProperty name="width" value="0.05" units="cm"/>
      <inkml:brushProperty name="height" value="0.05" units="cm"/>
    </inkml:brush>
  </inkml:definitions>
  <inkml:trace contextRef="#ctx0" brushRef="#br0">459 22 23125,'18'-12'2080,"-7"3"-1672,-27 18-207,-9 12 903,-3 9-696,-8 4-48,-5 10-320,-3 2-104,-2 7-48,4-1 16,1-1-224,2-5-136,5-7-617,0-5-343,8-18 1072,5-13-208,6-13-128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597"/>
    </inkml:context>
    <inkml:brush xml:id="br0">
      <inkml:brushProperty name="width" value="0.05" units="cm"/>
      <inkml:brushProperty name="height" value="0.05" units="cm"/>
    </inkml:brush>
  </inkml:definitions>
  <inkml:trace contextRef="#ctx0" brushRef="#br0">0 1 16692,'12'18'1176,"-5"8"-952,2 4-104,2 2 248,2-1-112,0-2-80,1-2-8,-5-5-296,-1-4-184,-8-6 264,-4-7-40,-12-10-32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8.345"/>
    </inkml:context>
    <inkml:brush xml:id="br0">
      <inkml:brushProperty name="width" value="0.05" units="cm"/>
      <inkml:brushProperty name="height" value="0.05" units="cm"/>
    </inkml:brush>
  </inkml:definitions>
  <inkml:trace contextRef="#ctx0" brushRef="#br0">1 74 18924,'9'1'1928,"5"6"-1359,3 9-265,8 2 1248,9 5-1120,3 2-240,9 3-584,2 1-232,2-5-504,-1 1-473,-5-5 1121,-3-6-384,0-7-216</inkml:trace>
  <inkml:trace contextRef="#ctx0" brushRef="#br0" timeOffset="1">759 267 18684,'-9'23'1584,"-2"7"-1176,3 2-184,-1 8 505,0-1-441,5 0-728,1-7-425,3-14 721,3-9-240,3-20-160</inkml:trace>
  <inkml:trace contextRef="#ctx0" brushRef="#br0" timeOffset="2">739 31 22885,'-5'-7'2128,"2"2"-1640,-1-4-576,0 5 633,3-1 7,6 8-720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8.838"/>
    </inkml:context>
    <inkml:brush xml:id="br0">
      <inkml:brushProperty name="width" value="0.05" units="cm"/>
      <inkml:brushProperty name="height" value="0.05" units="cm"/>
    </inkml:brush>
  </inkml:definitions>
  <inkml:trace contextRef="#ctx0" brushRef="#br0">1 47 22469,'1'-4'1784,"21"0"-1392,9 1-160,14-2 576,1-1-319,12 1-345,4 1-360,4-1-697,-2 2-295,-17-3 928,-6 4-256,-16 2-192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9.305"/>
    </inkml:context>
    <inkml:brush xml:id="br0">
      <inkml:brushProperty name="width" value="0.05" units="cm"/>
      <inkml:brushProperty name="height" value="0.05" units="cm"/>
    </inkml:brush>
  </inkml:definitions>
  <inkml:trace contextRef="#ctx0" brushRef="#br0">357 0 18348,'5'4'1624,"-12"14"-1152,-9 1-216,-9 13 937,-5 5-585,-2 6-304,-3 6-96,-1 3-96,3-1-64,6-8-184,2-6-112,6-9-464,1-7-208,6-15 703,-1-8-167,6-14-152</inkml:trace>
  <inkml:trace contextRef="#ctx0" brushRef="#br0" timeOffset="1">1 169 16508,'21'7'1712,"5"2"-928,1 1-248,12 6 848,0-2-335,3 4-281,1 0-112,-6 1-368,-1-1-288,-8 0-744,-3-6 1080,-11-5-432,-5-1-80,-6-6-64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9.756"/>
    </inkml:context>
    <inkml:brush xml:id="br0">
      <inkml:brushProperty name="width" value="0.05" units="cm"/>
      <inkml:brushProperty name="height" value="0.05" units="cm"/>
    </inkml:brush>
  </inkml:definitions>
  <inkml:trace contextRef="#ctx0" brushRef="#br0">0 59 18772,'0'3'2080,"18"-3"-1159,3-3-345,18-6 1536,6-2-976,13 6-495,6 0-233,7 1-896,0 2-505,-9-3 841,-7-2-240,-22-4-152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0.193"/>
    </inkml:context>
    <inkml:brush xml:id="br0">
      <inkml:brushProperty name="width" value="0.05" units="cm"/>
      <inkml:brushProperty name="height" value="0.05" units="cm"/>
    </inkml:brush>
  </inkml:definitions>
  <inkml:trace contextRef="#ctx0" brushRef="#br0">29 0 20420,'-18'61'1657,"11"9"-1185,4 5-200,3 5 456,7-1-152,3-4-216,3-6-320,3-13-592,-6-1-384,-1-17 736,-4-7-184,-3-11-144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0.831"/>
    </inkml:context>
    <inkml:brush xml:id="br0">
      <inkml:brushProperty name="width" value="0.05" units="cm"/>
      <inkml:brushProperty name="height" value="0.05" units="cm"/>
    </inkml:brush>
  </inkml:definitions>
  <inkml:trace contextRef="#ctx0" brushRef="#br0">0 1 19756,'11'49'1577,"-4"10"-1089,-3 3-208,1 18 632,-5 12-408,0 14-416,-2-1-176,-1-4-704,3-6 592,3-10-8,9-10-160,4-29-176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2.886"/>
    </inkml:context>
    <inkml:brush xml:id="br0">
      <inkml:brushProperty name="width" value="0.05" units="cm"/>
      <inkml:brushProperty name="height" value="0.05" units="cm"/>
    </inkml:brush>
  </inkml:definitions>
  <inkml:trace contextRef="#ctx0" brushRef="#br0">47 1 19396,'-7'33'1729,"2"8"-1409,-6 3-192,2 2 984,2 4-1384,2-4-240,3-9-449,2-8-135,0-12 736,2-6-248,-1-15-216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3.350"/>
    </inkml:context>
    <inkml:brush xml:id="br0">
      <inkml:brushProperty name="width" value="0.05" units="cm"/>
      <inkml:brushProperty name="height" value="0.05" units="cm"/>
    </inkml:brush>
  </inkml:definitions>
  <inkml:trace contextRef="#ctx0" brushRef="#br0">4 29 20052,'0'-16'1937,"-1"8"-1305,-1 4 1616,7 9-2704,0 1 1568,6-3-1160,2-1-32,-1 1-64</inkml:trace>
  <inkml:trace contextRef="#ctx0" brushRef="#br0" timeOffset="1">391 270 16676,'17'6'1728,"1"-6"-1296,0-6-504,3-1 984,0-3-696,2-1-32,2 0-296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3.852"/>
    </inkml:context>
    <inkml:brush xml:id="br0">
      <inkml:brushProperty name="width" value="0.05" units="cm"/>
      <inkml:brushProperty name="height" value="0.05" units="cm"/>
    </inkml:brush>
  </inkml:definitions>
  <inkml:trace contextRef="#ctx0" brushRef="#br0">0 1 19124,'21'7'1464,"2"-6"-1152,0-1-320,9-1-88,-2-1 433,9 2-257,0 0-160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4.271"/>
    </inkml:context>
    <inkml:brush xml:id="br0">
      <inkml:brushProperty name="width" value="0.05" units="cm"/>
      <inkml:brushProperty name="height" value="0.05" units="cm"/>
    </inkml:brush>
  </inkml:definitions>
  <inkml:trace contextRef="#ctx0" brushRef="#br0">1 393 17420,'55'-95'5572,"79"-178"-2983,-121 251-2622,-13 22 32,0 0-1,0 0 1,0 0 0,0-1-1,0 1 1,0 0-1,0 0 1,0 0 0,0 0-1,0 0 1,0 0 0,0 0-1,0-1 1,0 1-1,1 0 1,-1 0 0,0 0-1,0 0 1,0 0 0,0 0-1,0 0 1,0 0-1,0 0 1,0 0 0,1 0-1,-1-1 1,0 1 0,0 0-1,0 0 1,0 0-1,0 0 1,0 0 0,1 0-1,-1 0 1,0 0-1,0 0 1,0 0 0,0 0-1,0 0 1,0 0 0,1 0-1,-1 0 1,0 1-1,0-1 1,0 0 0,0 0-1,0 0 1,0 0 0,0 0-1,1 0 1,-1 0-1,1 9-39,-2 17-7,1-24 37,-8 88-150,2-34 12,2 0 0,4 73 0,5-104-165,-3-17 200,-2-8 111,0 0 0,0 0 0,0 0 0,0 0 0,0 0 0,0 0 0,0 0 0,0 0 0,0 0 0,0 0 0,0 0 0,0 0-1,0 0 1,0 0 0,0-1 0,0 1 0,0 0 0,1 0 0,-1 0 0,0 0 0,0 0 0,0 0 0,0 0 0,0 0 0,0 0 0,0 0-1,0 0 1,0 0 0,0 0 0,0 0 0,0 0 0,0 0 0,0 0 0,0 0 0,0 0 0,0 0 0,0 0 0,0 0 0,0 0 0,0 0-1,1 0 1,-1 0 0,0 0 0,0 0 0,0 0 0,0 0 0,0 0 0,0 0 0,0 0 0,0 0 0,2-17-168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983"/>
    </inkml:context>
    <inkml:brush xml:id="br0">
      <inkml:brushProperty name="width" value="0.05" units="cm"/>
      <inkml:brushProperty name="height" value="0.05" units="cm"/>
    </inkml:brush>
  </inkml:definitions>
  <inkml:trace contextRef="#ctx0" brushRef="#br0">0 23 16347,'13'8'1785,"4"-1"-1177,8-4-232,6-3 840,12 0-528,2-5-87,5-3-449,0-2-352,2 3 248,-2 1-104,-10 2-104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4.705"/>
    </inkml:context>
    <inkml:brush xml:id="br0">
      <inkml:brushProperty name="width" value="0.05" units="cm"/>
      <inkml:brushProperty name="height" value="0.05" units="cm"/>
    </inkml:brush>
  </inkml:definitions>
  <inkml:trace contextRef="#ctx0" brushRef="#br0">44 1 18580,'-2'1'259,"0"1"-1,0 0 1,0 0 0,0 1-1,0-1 1,0 0 0,0 1 0,1-1-1,0 1 1,-1-1 0,1 1-1,0-1 1,-1 6 0,-7 40 820,7-32-592,-2 4-297,2-1 0,0 1 1,2 0-1,0-1 0,1 1 1,4 20-1,-4-34-167,0 0 0,1 0 0,0-1 0,0 1-1,0-1 1,1 0 0,0 0 0,0 0 0,0 0 0,7 8 0,-7-10-7,1 0 1,-1 0 0,1-1-1,-1 1 1,1-1 0,0 0-1,0 0 1,0 0 0,0-1 0,1 1-1,-1-1 1,0 0 0,1 0-1,-1-1 1,9 1 0,-1-1 7,1-2 0,-1 1 0,0-1 1,0-1-1,0 0 0,-1-1 0,1 0 0,-1-1 1,0 0-1,0-1 0,19-13 0,7-7 78,59-57-1,-77 65-78,14-11-11,-33 29-13,0-1 0,1 1 0,-1 0 1,1-1-1,-1 1 0,0 0 0,1 0 0,-1 0 0,1-1 1,-1 1-1,1 0 0,-1 0 0,0 0 0,1 0 1,-1 0-1,1 0 0,-1 0 0,1 0 0,-1 0 0,1 0 1,-1 0-1,1 0 0,-1 0 0,1 0 0,-1 0 0,0 1 1,1-1-1,-1 0 0,1 0 0,-1 0 0,1 1 0,-1-1 1,0 0-1,1 1 0,-1-1 0,0 0 0,1 1 1,-1-1-1,0 0 0,0 1 0,1-1 0,-1 0 0,0 1 1,0-1-1,1 1 0,-1-1 0,0 1 0,0-1 0,0 1 1,0-1-1,0 0 0,0 1 0,0-1 0,0 2 1,1 25-33,-1-26 32,-18 115-284,2-23-1131,16-90 1362,-1 1 1,1-1 0,0 1 0,0-1-1,0 1 1,0-1 0,1 1 0,-1-1 0,1 0-1,1 4 1,5-4-355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4.719"/>
    </inkml:context>
    <inkml:brush xml:id="br0">
      <inkml:brushProperty name="width" value="0.05" units="cm"/>
      <inkml:brushProperty name="height" value="0.05" units="cm"/>
    </inkml:brush>
  </inkml:definitions>
  <inkml:trace contextRef="#ctx0" brushRef="#br0">35 788 11522,'-6'5'902,"0"-1"-1,0 1 0,-11 11 0,44-35 1790,20-26-2318,-2-1 0,-2-2-1,-3-2 1,43-68-1,115-231 1708,-149 257-1946,-46 87-157,-2 2-11,0 1-1,0-1 1,1 1 0,-1 0-1,1-1 1,-1 1-1,1 0 1,0 0-1,0 0 1,0 0 0,3-3-1,6 6-618,-9-1 1406,-3-9-2,0 7-680,2-3 403,3 8-346,4 13-93,121 534-68,-121-502-12,15 68-562,-23-115 558,0 0 1,0-1-1,0 1 1,0 0-1,1 0 0,-2-1 1,1 1-1,0 0 1,0-1-1,0 1 1,0 0-1,0-1 1,0 1-1,-1 0 0,1-1 1,0 1-1,-1 0 1,1-1-1,0 1 1,-1 0-1,1-1 1,-1 1-1,1-1 0,-1 1 1,1-1-1,-1 1 1,1-1-1,-1 0 1,0 1-1,1-1 1,-1 0-1,1 1 0,-1-1 1,0 0-1,1 0 1,-1 1-1,0-1 1,0 0-1,0 0 1,-1 1-254,0-1 0,-1 0 0,1 0 0,0 0 1,0 0-1,0 0 0,-1 0 0,1 0 0,0-1 1,0 1-1,-4-2 0,-5-3-600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5.165"/>
    </inkml:context>
    <inkml:brush xml:id="br0">
      <inkml:brushProperty name="width" value="0.05" units="cm"/>
      <inkml:brushProperty name="height" value="0.05" units="cm"/>
    </inkml:brush>
  </inkml:definitions>
  <inkml:trace contextRef="#ctx0" brushRef="#br0">14 63 14763,'-7'10'1633,"2"-1"-1161,3 4-168,6 1 680,10-4-336,7-1-104,18-5-200,2-8-56,12-10-160,7 2 8,2-8-168,-3 1-136,-4 3-432,-9 3 1976,-11 1-1360,-10 5 40,-7-7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6.687"/>
    </inkml:context>
    <inkml:brush xml:id="br0">
      <inkml:brushProperty name="width" value="0.05" units="cm"/>
      <inkml:brushProperty name="height" value="0.05" units="cm"/>
    </inkml:brush>
  </inkml:definitions>
  <inkml:trace contextRef="#ctx0" brushRef="#br0">89 1 21085,'-5'12'1384,"0"15"-1224,-2 1-80,0 18 328,1 12-232,-1 15-216,2 1-96,3 1-160,0-6-64,2-9-88,0-7-144,0-17-353,-3-8-127,-4-15 680,-6-6-96,-6-14 32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7.215"/>
    </inkml:context>
    <inkml:brush xml:id="br0">
      <inkml:brushProperty name="width" value="0.05" units="cm"/>
      <inkml:brushProperty name="height" value="0.05" units="cm"/>
    </inkml:brush>
  </inkml:definitions>
  <inkml:trace contextRef="#ctx0" brushRef="#br0">81 298 15995,'1'-10'225,"1"-1"0,0 1 0,0 0 0,2 0 0,-1 0 0,1 0 0,0 0-1,1 1 1,0 0 0,1 0 0,0 0 0,0 1 0,1-1 0,0 2 0,0-1-1,1 1 1,0 0 0,0 0 0,1 1 0,10-5 0,9-6 177,0 2 0,1 1 1,1 1-1,0 2 1,1 1-1,0 1 0,0 2 1,1 1-1,39-2 0,-68 8-399,0-1 0,0 1 0,-1 1-1,1-1 1,0 0 0,-1 1 0,1-1-1,0 1 1,-1 0 0,1 0 0,-1 0-1,5 2 1,-6-2-4,1 1-1,-1-1 1,0 0 0,0 1-1,0-1 1,0 1 0,0-1-1,0 1 1,-1-1 0,1 1-1,0 0 1,-1-1 0,1 1 0,-1 0-1,1 0 1,-1 0 0,0-1-1,0 1 1,0 0 0,0 0-1,-1 2 1,-2 17-5,-1-1-1,-1-1 1,-1 1-1,0-1 1,-2 0-1,-13 25 1,-1 5 16,19-43-9,-38 99 82,36-90-60,0 1 0,2 1-1,-1-1 1,-1 27 0,5-40-35,0 1 0,1-1 1,-1 1-1,1-1 1,-1 1-1,1-1 1,0 1-1,0-1 0,0 0 1,1 0-1,-1 1 1,1-1-1,0 0 0,0 0 1,0-1-1,0 1 1,0 0-1,1-1 1,-1 1-1,1-1 0,-1 0 1,1 1-1,0-1 1,5 2-1,6 2-173,-1 0 0,1-1 0,0-1 0,24 5 0,3 1-250,-33-7 333,0 0 1,0 0-1,0 0 0,-1 1 1,1 0-1,-1 1 0,0-1 1,0 1-1,6 7 0,-10-10 108,-1 0 0,0 1 0,0-1-1,-1 1 1,1-1 0,-1 1 0,1 0 0,-1-1-1,0 1 1,0 0 0,0 0 0,0 0-1,0 0 1,-1 0 0,1 0 0,-1 0-1,0 0 1,0 0 0,0 0 0,0 0-1,-1 0 1,1 0 0,-1 0 0,0 0-1,0 0 1,0 0 0,0 0 0,-2 4-1,-4 3 155,1 1-1,-1-1 0,-1 0 1,0 0-1,-1-1 0,1 0 0,-2 0 1,-14 10-1,-3 0 381,0-2-1,-33 16 1,31-19-154,0-2 1,-1 0-1,0-3 0,-57 12 1,68-18-343,-2-1 0,1 0 0,0-1 0,0-2-1,0 0 1,0-1 0,0-1 0,-32-8 0,43 8-250,0-1 1,0 0-1,0 0 0,0-1 0,0 0 0,-9-8 0,14 10 128,1 1 0,0-1 0,1 1 0,-1-1 0,0 0 0,1 0 0,-1 0 0,1-1-1,0 1 1,0 0 0,1-1 0,-1 1 0,1-1 0,-1 0 0,1 1 0,0-1 0,1 0 0,-2-6 0,8-18-648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38.430"/>
    </inkml:context>
    <inkml:brush xml:id="br0">
      <inkml:brushProperty name="width" value="0.05" units="cm"/>
      <inkml:brushProperty name="height" value="0.05" units="cm"/>
    </inkml:brush>
  </inkml:definitions>
  <inkml:trace contextRef="#ctx0" brushRef="#br0">1 636 21157,'0'-8'5204,"8"-4"-3720,15-14-2329,-18 20 1344,533-526-637,-473 480-84,-74 60 190,0 0-1,1 0 0,0 1 1,0 0-1,1 1 1,-7 11-1,14-21 28,0 1 0,-1 0 0,1 0 0,0-1 0,0 1 0,0 0 0,0 0 0,0-1 0,1 1 0,-1 0 0,0 0 0,0-1 0,0 1 0,1 0 0,-1 0 0,0-1 0,1 1 0,-1 0 0,1-1 0,-1 1 0,1 0 0,-1-1 0,1 1 1,0 0-1,6 12-28,21 150 67,10 255 0,-38-409-35,0-5-6,0 1 1,0-1 0,0 1 0,1-1 0,-1 0 0,1 1 0,0-1 0,3 8 0,-3-13-17,-1 1 1,1 0 0,-1-1 0,1 1-1,-1 0 1,0-1 0,1 1-1,-1-1 1,0 1 0,1 0-1,-1-1 1,0 1 0,0-1 0,1 1-1,-1-1 1,0 1 0,0-1-1,0 1 1,0-1 0,1 0-1,-1 1 1,0-1 0,0 1 0,0-1-1,0-10-379,0 1-1,0 0 0,-1 0 1,0 0-1,-1 0 1,0 0-1,-1 0 0,-4-13 1,-3-2-300,-2 1 1,-13-24-1,-4 4-222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38.898"/>
    </inkml:context>
    <inkml:brush xml:id="br0">
      <inkml:brushProperty name="width" value="0.05" units="cm"/>
      <inkml:brushProperty name="height" value="0.05" units="cm"/>
    </inkml:brush>
  </inkml:definitions>
  <inkml:trace contextRef="#ctx0" brushRef="#br0">54 76 14699,'-21'2'1737,"5"0"-881,3 1-272,10 3 752,6 1-80,13 0-223,9-2-161,18-3-336,8-2-128,13-4-384,3-4-280,4-8-640,-4-2 176,-5-3 488,-3-1-209,-17 1-159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2.881"/>
    </inkml:context>
    <inkml:brush xml:id="br0">
      <inkml:brushProperty name="width" value="0.05" units="cm"/>
      <inkml:brushProperty name="height" value="0.05" units="cm"/>
    </inkml:brush>
  </inkml:definitions>
  <inkml:trace contextRef="#ctx0" brushRef="#br0">26 26 20036,'-13'0'504,"6"0"-1424,2-2-176,8-5 776,12 0-304,13-2-296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4.128"/>
    </inkml:context>
    <inkml:brush xml:id="br0">
      <inkml:brushProperty name="width" value="0.05" units="cm"/>
      <inkml:brushProperty name="height" value="0.05" units="cm"/>
    </inkml:brush>
  </inkml:definitions>
  <inkml:trace contextRef="#ctx0" brushRef="#br0">1 3 16940,'5'-2'1272,"-2"7"-944,-1 6-152,-2 8 520,2 8-400,5 14-56,2 3 16,2 11-80,-3 3-48,-1 4-48,1 2-40,-5-7-256,-3-8-224,0-12-136,-7-8 448,-2-13-104,0-9-96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4.680"/>
    </inkml:context>
    <inkml:brush xml:id="br0">
      <inkml:brushProperty name="width" value="0.05" units="cm"/>
      <inkml:brushProperty name="height" value="0.05" units="cm"/>
    </inkml:brush>
  </inkml:definitions>
  <inkml:trace contextRef="#ctx0" brushRef="#br0">0 212 14859,'4'-6'188,"1"1"-1,-1-1 1,1 1-1,1 0 1,-1 0-1,0 1 1,1 0-1,0 0 1,0 0-1,0 1 1,1-1-1,8-2 1,-1-1 152,43-21 291,2 3 1,75-23-1,-92 37-514,0 1 0,1 2-1,-1 2 1,54-1 0,-82 7-114,0 0 0,1 1-1,-1 0 1,0 1 0,21 7 0,-31-8-4,-1 0 0,1 0-1,-1 1 1,1-1 0,-1 1 0,0 0 0,1 0 0,-1 0-1,0 0 1,0 1 0,-1-1 0,1 1 0,0 0 0,-1-1-1,0 1 1,0 1 0,0-1 0,0 0 0,0 0 0,0 1-1,-1-1 1,0 1 0,0-1 0,0 1 0,1 6 0,-1-2 7,-1 0 1,0 1 0,-1-1 0,0 0-1,0 0 1,-1 0 0,0 0 0,0 0 0,-7 15-1,-4 4 68,-24 36 0,-3 4 56,39-64-130,-1 1 0,1-1 0,0 0 0,0 0-1,0 1 1,0-1 0,0 0 0,1 1 0,-1-1 0,1 6 0,0-7-21,1-1 1,-1 1-1,1-1 1,-1 1-1,1-1 1,-1 1-1,1-1 1,0 0-1,0 1 1,0-1-1,0 0 1,0 0-1,0 1 1,0-1-1,0 0 1,0 0-1,0 0 1,1 0-1,-1 0 1,0-1 0,1 1-1,-1 0 1,0-1-1,3 2 1,19 6-698,40 8 0,-46-13 378,0 1 0,0 1 1,0 0-1,29 15 0,-41-17 308,0 0 0,-1 0-1,1 1 1,-1 0 0,1 0-1,-1 0 1,0 0 0,-1 1 0,1-1-1,-1 1 1,0 0 0,0 0 0,0 1-1,-1-1 1,0 0 0,0 1 0,0-1-1,2 12 1,-3-8 97,-1 0-1,0 0 1,0 0-1,0 1 1,-1-1-1,-1 0 1,0 0-1,0 0 1,0-1 0,-1 1-1,0 0 1,-1-1-1,0 0 1,-1 0-1,1 0 1,-1 0-1,-8 8 1,-2 2 307,-1 0-1,0-2 1,-1 0-1,-1-1 1,-33 23 0,20-19 146,-1-2 1,-1-1-1,0-1 1,-1-2-1,-60 15 1,50-19-189,0-1 1,0-3-1,-1-1 1,-56-2-1,78-3-349,1-1-1,-25-5 1,42 6-124,0 0 0,1 0 1,-1 0-1,1-1 0,-1 1 0,1-1 1,0 0-1,0-1 0,0 1 1,0-1-1,0 1 0,0-1 1,1 0-1,-1-1 0,1 1 0,-6-7 1,8 8 88,0 0 1,1 1-1,-1-1 1,0 1-1,1-1 1,-1 0-1,1 1 1,-1-1-1,1 0 1,0 0-1,0 1 1,0-1 0,0 0-1,0 0 1,0 0-1,0 1 1,1-1-1,-1 0 1,0 1-1,2-4 1,11-13-677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374"/>
    </inkml:context>
    <inkml:brush xml:id="br0">
      <inkml:brushProperty name="width" value="0.05" units="cm"/>
      <inkml:brushProperty name="height" value="0.05" units="cm"/>
    </inkml:brush>
  </inkml:definitions>
  <inkml:trace contextRef="#ctx0" brushRef="#br0">0 479 14811,'5'-2'238,"-1"0"-1,1 0 0,-1 0 1,1 0-1,-1-1 0,0 0 1,0 0-1,-1 0 0,1 0 1,0-1-1,-1 0 0,0 1 1,0-1-1,5-8 0,3-7 410,18-41-1,-23 45-440,14-34 285,-1-2 1,-3-1-1,-2 0 1,10-76-1,-26 164-415,2 0-1,8 55 0,-5-55-51,5 35-852,3 1-1,28 97 1,-38-164 412,-3-4-128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3.880"/>
    </inkml:context>
    <inkml:brush xml:id="br0">
      <inkml:brushProperty name="width" value="0.05" units="cm"/>
      <inkml:brushProperty name="height" value="0.05" units="cm"/>
    </inkml:brush>
  </inkml:definitions>
  <inkml:trace contextRef="#ctx0" brushRef="#br0">6 9 24637,'-5'-9'1,"9"17"-26,-1-5 13,-1 1 0,1-1 0,0 0 0,0 0 0,0 0 0,5 4 0,8-1-40,-13-5 42,0 0 0,-1 0 0,1 0 0,-1 0 0,1 0 0,-1 0-1,1 1 1,-1-1 0,0 1 0,0-1 0,0 1 0,0 0 0,0 0 0,0 0-1,0 0 1,2 4 0,30 63-197,-32-66 187,0-1-1,0 1 0,0-1 0,0 0 0,0 0 0,0 0 0,0 0 1,1 0-1,-1 0 0,1-1 0,0 1 0,-1-1 0,1 0 0,0 0 0,0 0 1,0 0-1,0 0 0,0 0 0,0-1 0,4 1 0,6 1-75,-13-2 95,12 2-115,0 1-1,0 0 1,0 1-1,0 0 0,-1 0 1,1 2-1,-1-1 1,15 11-1,-26-15 113,0-1-1,1 0 1,-1 0-1,0 0 1,0 1-1,1-1 1,-1 0-1,0 0 0,0 0 1,1 0-1,-1 0 1,0 1-1,1-1 1,-1 0-1,0 0 1,0 0-1,1 0 1,-1 0-1,0 0 1,1 0-1,-1 0 1,0 0-1,1 0 1,-1 0-1,0-1 1,1 1-1,-1 0 1,0 0-1,0 0 1,1 0-1,-1 0 1,0 0-1,0-1 1,1 1-1,-1 0 1,0 0-1,0 0 0,1-1 1,-1 1-1,0 0 1,0 0-1,0-1 1,0 1-1,1-1 1,5-18-67,-4 1 62,-2 15 6,-1 8-10,0 0 52,-1 0 0,0 1-1,0-1 1,-1 0-1,1 0 1,-1 0-1,0-1 1,0 1-1,-1 0 1,0-1 0,1 0-1,-1 0 1,-1 0-1,1-1 1,0 1-1,-1-1 1,0 0 0,-7 3-1,2 0 92,-2-1 0,1 0-1,-1-1 1,1 0 0,-1-1 0,0-1 0,-18 3-1,20-5-55,0 0-1,0 0 0,0-1 0,-20-3 0,27 3-162,-1 0-1,1 0 1,-1 0-1,1 0 1,0 0 0,-1-1-1,1 0 1,0 1-1,0-1 1,0 0-1,0-1 1,1 1-1,-1 0 1,1-1 0,-1 0-1,1 1 1,-3-5-1,5 6 69,-1 1 0,1-1 0,-1 1 0,1-1 0,0 1 0,-1-1 0,1 0 0,0 1 0,0-1 0,-1 0 0,1 1 0,0-1 0,0 0 0,0 1 0,0-1 0,0 0 0,0 1 0,0-1 0,0 0 0,0 0 0,0 1 0,0-1 0,0 0 0,1 1 0,-1-1 0,0 0 0,0 1 0,1-1 0,-1 1 0,0-1-1,1 0 1,-1 1 0,1-1 0,-1 1 0,1-1 0,-1 1 0,2-1 0,12-8-509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4.381"/>
    </inkml:context>
    <inkml:brush xml:id="br0">
      <inkml:brushProperty name="width" value="0.05" units="cm"/>
      <inkml:brushProperty name="height" value="0.05" units="cm"/>
    </inkml:brush>
  </inkml:definitions>
  <inkml:trace contextRef="#ctx0" brushRef="#br0">184 22 11466,'0'0'90,"0"0"0,0-1 0,0 1 0,1 0 0,-1 0 0,0-1-1,0 1 1,0 0 0,0 0 0,0-1 0,0 1 0,0 0-1,0 0 1,0-1 0,0 1 0,0 0 0,0 0 0,0-1 0,0 1-1,0 0 1,0 0 0,0-1 0,0 1 0,-1 0 0,1 0 0,0-1-1,0 1 1,0 0 0,0 0 0,0-1 0,-1 1 0,1 0-1,0 0 1,-1 0 0,-11-7 2808,-16 1 575,24 6-3439,0 0 1,0 0 0,0 0-1,0 1 1,0-1 0,0 1-1,0 0 1,0 0 0,1 1-1,-1-1 1,0 1 0,1 0-1,-1 0 1,1 0 0,-5 4-1,3-2 45,0 1-1,0 0 1,0 1 0,1-1-1,-1 1 1,2 0 0,-1 0-1,-3 8 1,1 1 29,0-1 1,1 1-1,1 1 1,0-1-1,1 1 1,1 0-1,-1 17 1,3-27-115,0-1 1,0 1 0,1-1-1,-1 0 1,1 1 0,1-1 0,-1 0-1,1 0 1,0 0 0,0 0 0,4 8-1,-4-11 3,-1 0 0,1 0 1,0 0-1,0 0 0,0 0 0,0 0 0,0-1 0,0 1 0,0-1 0,1 1 0,-1-1 0,1 0 1,-1 0-1,1 0 0,-1 0 0,1-1 0,-1 1 0,1-1 0,-1 1 0,1-1 0,0 0 0,-1 0 1,1 0-1,0 0 0,2-1 0,6-1-2,-1-1 0,0 0-1,0-1 1,0 1 0,0-2 0,-1 0 0,0 0 0,0 0 0,0-1-1,0-1 1,12-12 0,1-2 38,-2-1 0,34-47 0,-46 59 46,-1-1-1,1 0 0,-2 0 1,0-1-1,0 0 1,-1 0-1,0 0 0,3-15 1,-8 27-74,0 0-1,0 0 1,0 0 0,0 0 0,0 0 0,0-1 0,0 1 0,0 0-1,1 0 1,-1 0 0,0 0 0,0 0 0,0 0 0,0 0 0,0-1-1,0 1 1,0 0 0,0 0 0,0 0 0,0 0 0,0 0 0,0-1-1,0 1 1,0 0 0,0 0 0,0 0 0,0 0 0,0 0-1,0 0 1,0-1 0,0 1 0,0 0 0,0 0 0,0 0 0,0 0-1,-1 0 1,1 0 0,0 0 0,0-1 0,0 1 0,0 0 0,0 0-1,0 0 1,0 0 0,0 0 0,-1 0 0,1 0 0,0 0 0,0 0-1,0 0 1,0 0 0,0 0 0,0 0 0,0 0 0,-1 0 0,1 0-1,0 0 1,0 0 0,0 0 0,0 0 0,-7 9 195,-6 17 20,10-17-351,0 1 1,1 0-1,1 0 1,0 0-1,0 0 1,1 0-1,0 0 1,1 0-1,0 0 1,0 0-1,1 0 1,5 16 0,-6-25 102,-1 0 1,1 0 0,-1 0 0,1 1-1,0-1 1,0 0 0,-1 0 0,1 0-1,0 0 1,0 0 0,0-1 0,0 1-1,0 0 1,0 0 0,0 0 0,1-1-1,-1 1 1,0-1 0,0 1 0,0-1 0,1 1-1,-1-1 1,0 0 0,1 0 0,0 1-1,16-5-450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4.992"/>
    </inkml:context>
    <inkml:brush xml:id="br0">
      <inkml:brushProperty name="width" value="0.05" units="cm"/>
      <inkml:brushProperty name="height" value="0.05" units="cm"/>
    </inkml:brush>
  </inkml:definitions>
  <inkml:trace contextRef="#ctx0" brushRef="#br0">334 20 17204,'0'0'104,"1"0"0,-1-1 1,1 1-1,-1 0 1,0-1-1,0 1 0,1-1 1,-1 1-1,0-1 1,0 1-1,1 0 0,-1-1 1,0 1-1,0-1 1,0 1-1,0-1 0,0 1 1,0-1-1,0 1 1,0-1-1,0 1 0,0-1 1,0 1-1,0-1 1,0 1-1,0-1 0,0 1 1,0-1-1,-1 1 1,1-1-1,0 1 0,-1-2 1,0 2 45,0-1 1,0 1 0,0-1-1,0 1 1,0 0 0,-1-1 0,1 1-1,0 0 1,0 0 0,0 0-1,0 0 1,-1 0 0,-1 0-1,-40 7 1184,41-6-1348,-23 6 41,0 1 0,0 1 0,1 2 0,0 0 0,1 1 0,0 2-1,-32 25 1,50-35-79,0 0-1,0 1 1,0 0-1,1 0 1,0 1-1,0-1 1,0 1-1,-4 7 1,8-11-26,-1-1 1,0 1-1,1-1 1,-1 1-1,1 0 1,-1-1 0,1 1-1,0-1 1,0 1-1,0 0 1,0-1 0,0 1-1,0-1 1,0 1-1,0 0 1,1-1 0,-1 1-1,1-1 1,-1 1-1,1-1 1,-1 1 0,1-1-1,0 1 1,0-1-1,0 1 1,0-1 0,0 0-1,0 0 1,0 0-1,0 1 1,0-1 0,1 0-1,-1 0 1,0-1-1,1 1 1,-1 0 0,1 0-1,2 0 1,6 3-590,0-1 0,0 0 0,19 2 0,-7-2 74,8 3-376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5.819"/>
    </inkml:context>
    <inkml:brush xml:id="br0">
      <inkml:brushProperty name="width" value="0.05" units="cm"/>
      <inkml:brushProperty name="height" value="0.05" units="cm"/>
    </inkml:brush>
  </inkml:definitions>
  <inkml:trace contextRef="#ctx0" brushRef="#br0">1 1 17612,'2'12'602,"-1"1"0,-1 0 0,0-1 0,-2 15 0,0 22-286,3-47-306,-2 11 11,2 0 0,0-1 0,1 1 0,0-1 0,0 0 0,10 24 0,-12-35-1,0 0-1,0 0 1,1-1 0,-1 1-1,1 0 1,-1 0-1,0-1 1,1 1 0,0-1-1,-1 1 1,1 0-1,-1-1 1,1 1 0,0-1-1,-1 1 1,1-1-1,0 0 1,-1 1-1,1-1 1,0 0 0,0 1-1,-1-1 1,1 0-1,0 0 1,0 0 0,0 0-1,1 1 1,-1-2 13,1 1 0,-1-1 0,0 0 0,1 1 0,-1-1 0,0 0 0,0 0 0,0 0 0,1 0 0,-1 0 1,0 0-1,0 0 0,0 0 0,0-2 0,5-6 164,0 0 0,-1 0 0,4-12 1,-7 18-135,16-43 877,21-82 1,-34 117-2072,-5 11 1113,0-1-1,0 1 1,0 0-1,0 0 1,1 0-1,-1 0 1,0 0-1,0 0 0,0 0 1,1-1-1,-1 1 1,0 0-1,0 0 1,0 0-1,1 0 1,-1 0-1,0 0 1,0 0-1,0 0 0,1 0 1,-1 0-1,0 0 1,0 0-1,0 0 1,1 1-1,-1-1 1,0 0-1,0 0 1,0 0-1,1 0 1,-1 0-1,0 0 0,0 0 1,0 0-1,0 1 1,1-1-1,-1 0 1,0 0-1,0 0 1,0 0-1,0 1 1,5 4-397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6.282"/>
    </inkml:context>
    <inkml:brush xml:id="br0">
      <inkml:brushProperty name="width" value="0.05" units="cm"/>
      <inkml:brushProperty name="height" value="0.05" units="cm"/>
    </inkml:brush>
  </inkml:definitions>
  <inkml:trace contextRef="#ctx0" brushRef="#br0">10 24 14315,'-2'-13'4799,"-5"4"-5054,6 8-176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6.720"/>
    </inkml:context>
    <inkml:brush xml:id="br0">
      <inkml:brushProperty name="width" value="0.05" units="cm"/>
      <inkml:brushProperty name="height" value="0.05" units="cm"/>
    </inkml:brush>
  </inkml:definitions>
  <inkml:trace contextRef="#ctx0" brushRef="#br0">29 0 15379,'-1'1'227,"0"-1"0,1 1 0,-1 0 1,0 0-1,1-1 0,-1 1 0,1 0 0,-1 0 0,0 0 0,1 0 0,0 0 0,-1 0 0,1 0 0,0 0 0,-1 0 0,1 0 0,0 0 0,0 0 0,0 1 1,-5 30 1484,5-26-1658,-4 18 179,-1 12-78,0 63 0,5-98-155,0 1 0,0-1 0,0 1 0,0-1 0,0 1 0,0-1 0,1 0 0,-1 1 0,1-1 0,-1 0 1,1 1-1,0-1 0,-1 0 0,1 1 0,0-1 0,0 0 0,1 1 0,-1-1 0,0-1 1,0 1 0,0-1-1,0 1 1,0-1 0,0 0-1,0 0 1,0 0 0,0 1-1,0-1 1,0 0 0,0 0-1,0 0 1,0 0-1,0-1 1,0 1 0,0 0-1,0 0 1,0-1 0,0 1-1,0 0 1,0-1 0,0 1-1,-1-1 1,3-1-1,15-10 72,0 0-1,31-30 0,4-3 229,-40 35-198,36-25 212,-46 33-285,0 1-1,1-1 0,-1 0 0,0 1 0,1 0 0,-1 0 1,1 0-1,-1 0 0,1 0 0,-1 1 0,1 0 0,0-1 1,3 2-1,-5-1-21,-1 0 0,0 1 0,0-1 0,0 1 0,0 0 0,0-1 0,0 1 0,0 0 0,0-1 0,0 1 0,0 0 0,0 0 1,0 0-1,0 0 0,-1 0 0,1 0 0,0 0 0,-1 0 0,1 0 0,-1 1 0,1-1 0,-1 0 0,1 2 0,-1-2-5,1 0 0,-1 1 0,1-1 0,-1 0 0,1 1 0,0-1 0,-1 0 0,1 0 0,0 0 0,0 1-1,0-1 1,0 0 0,0 0 0,0 0 0,0 0 0,0-1 0,1 1 0,-1 0 0,0 0 0,0-1 0,3 2 0,4-2-17,0 0 1,0 0 0,0-1-1,0 0 1,-1 0-1,1-1 1,0 0 0,-1 0-1,10-4 1,6-2-89,4 0-21,58-15-223,-74 21 269,0 0-1,0 1 1,0 0 0,0 1 0,18 1 0,-27-1 70,0 0-1,0 1 1,0-1 0,0 0 0,0 1-1,0-1 1,0 1 0,-1 0-1,1 0 1,0 0 0,0 0 0,-1 0-1,1 0 1,0 0 0,-1 0 0,1 1-1,-1-1 1,0 0 0,1 1 0,-1-1-1,0 1 1,0 0 0,0 0 0,0-1-1,1 4 1,-1 0-11,0 0 0,0 1 0,0-1 0,-1 0 0,0 1 0,0-1 0,-2 7 0,1 9-461,3-43 207,2 6 121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7.154"/>
    </inkml:context>
    <inkml:brush xml:id="br0">
      <inkml:brushProperty name="width" value="0.05" units="cm"/>
      <inkml:brushProperty name="height" value="0.05" units="cm"/>
    </inkml:brush>
  </inkml:definitions>
  <inkml:trace contextRef="#ctx0" brushRef="#br0">4 0 15171,'-2'13'1032,"1"-6"-215,5 2-937,5 0 864,4-1-448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7.547"/>
    </inkml:context>
    <inkml:brush xml:id="br0">
      <inkml:brushProperty name="width" value="0.05" units="cm"/>
      <inkml:brushProperty name="height" value="0.05" units="cm"/>
    </inkml:brush>
  </inkml:definitions>
  <inkml:trace contextRef="#ctx0" brushRef="#br0">165 1 15155,'-3'3'291,"1"-1"0,-1 1 0,0 0-1,0-1 1,0 0 0,-1 1 0,1-1 0,0-1 0,-1 1-1,-6 2 1,-12 7 843,10-4-554,1 0 0,-15 13 0,23-17-527,0 0 0,0 0 0,0 0-1,0 0 1,1 1 0,-1-1 0,1 1-1,0-1 1,0 1 0,0 0 0,1 0-1,-2 4 1,3-7-53,-1 0 0,1 0 0,0-1 0,0 1 0,0 0 0,0 0 0,0 0 0,0 0 0,0 0 0,0 0 0,0 0 0,1 0 1,-1 0-1,0 0 0,1 0 0,-1 0 0,0 0 0,1-1 0,-1 1 0,1 0 0,0 0 0,-1 0 0,2 1 0,0-1-28,-1 0 0,1 0-1,0 0 1,-1 0 0,1-1 0,0 1 0,0 0-1,0-1 1,0 1 0,0-1 0,2 1 0,5-1-208,-1 1 0,1-1 0,0-1-1,11-1 1,9-4-812,32-12 0,-36 10 196,0 2 0,28-5-1,-50 11 757,0-1-1,0 1 1,0 0 0,0 0-1,0 0 1,0 1-1,0-1 1,5 2-1,-7-1 84,0-1 0,0 1 0,0-1 0,0 1-1,0 0 1,0-1 0,0 1 0,0 0 0,0 0-1,0 0 1,0 0 0,-1-1 0,1 1 0,0 0-1,-1 1 1,1-1 0,0 0 0,-1 0 0,0 0 0,1 0-1,-1 0 1,0 0 0,1 1 0,-1-1 0,0 1-1,1 9 81,-1-1 0,-1 0 0,1 0 0,-2 0 0,-2 15 0,-19 53 526,15-50-321,4-15-118,-54 159 1847,49-148-1588,-2-1 1,0 0 0,-2 0 0,-1-1 0,-16 19-1,28-38-333,0 0-1,-1 0 0,0 0 0,0-1 1,0 1-1,0-1 0,0 0 0,0 0 0,-1 0 1,1 0-1,0-1 0,-1 1 0,0-1 1,-5 2-1,6-3-33,0 0-1,0 0 1,1 0 0,-1 0-1,0-1 1,0 1 0,1-1-1,-1 1 1,0-1 0,1 0 0,-1 0-1,1 0 1,-1-1 0,1 1-1,-1 0 1,1-1 0,0 0-1,0 1 1,0-1 0,0 0-1,-3-3 1,-1-3 15,1 1-1,0-1 1,0 0-1,0-1 1,1 1 0,1-1-1,-1 0 1,2 0-1,-1 0 1,-2-16 0,3 10-51,0 0 0,1 0 1,1-1-1,1 1 0,0 0 1,3-16-1,-2 22-54,1-1-1,0 1 1,1 0-1,0 0 1,0 0-1,1 0 1,0 0-1,0 1 1,1 0-1,0 1 1,1-1-1,0 1 1,0 0-1,0 1 1,1-1-1,10-5 1,5-2-30,0 1 0,1 1 0,0 1 0,48-14 0,-4 5-52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8.595"/>
    </inkml:context>
    <inkml:brush xml:id="br0">
      <inkml:brushProperty name="width" value="0.05" units="cm"/>
      <inkml:brushProperty name="height" value="0.05" units="cm"/>
    </inkml:brush>
  </inkml:definitions>
  <inkml:trace contextRef="#ctx0" brushRef="#br0">1 5 16452,'8'1'2048,"3"2"-1336,-10-3-528,6 0 2113,2-3-1953,-1 1-136,4-1-208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9.048"/>
    </inkml:context>
    <inkml:brush xml:id="br0">
      <inkml:brushProperty name="width" value="0.05" units="cm"/>
      <inkml:brushProperty name="height" value="0.05" units="cm"/>
    </inkml:brush>
  </inkml:definitions>
  <inkml:trace contextRef="#ctx0" brushRef="#br0">0 39 14763,'0'17'1528,"0"-7"-1047,3-4-217,3-12 576,0-4-2248,2-7 1464,2-2-249,-1-1-367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831"/>
    </inkml:context>
    <inkml:brush xml:id="br0">
      <inkml:brushProperty name="width" value="0.05" units="cm"/>
      <inkml:brushProperty name="height" value="0.05" units="cm"/>
    </inkml:brush>
  </inkml:definitions>
  <inkml:trace contextRef="#ctx0" brushRef="#br0">1 51 16652,'8'6'1688,"5"-2"-1152,6-4-152,5 0 712,9-6-488,7-1-63,6-2-281,3-1-304,-2 0-416,-1 2 440,-9 2-184,-2 2-105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3.563"/>
    </inkml:context>
    <inkml:brush xml:id="br0">
      <inkml:brushProperty name="width" value="0.05" units="cm"/>
      <inkml:brushProperty name="height" value="0.05" units="cm"/>
    </inkml:brush>
  </inkml:definitions>
  <inkml:trace contextRef="#ctx0" brushRef="#br0">0 466 15739,'0'1'57,"1"-1"1,-1 0-1,0 1 0,1-1 0,-1 0 0,0 1 0,1-1 0,-1 0 0,1 1 0,-1-1 0,1 0 0,-1 0 0,0 1 0,1-1 0,-1 0 1,1 0-1,-1 0 0,1 0 0,-1 0 0,1 0 0,-1 0 0,1 0 0,-1 0 0,1 0 0,-1 0 0,1 0 0,-1 0 0,1 0 0,-1 0 0,1 0 1,-1-1-1,0 1 0,1 0 0,-1 0 0,1-1 0,-1 1 0,0 0 0,1 0 0,-1-1 0,1 1 0,-1 0 0,1-2 0,18-16 651,-18 17-556,215-269 1570,-134 163-1398,-67 87-258,-8 10-27,0 1-1,0 0 1,13-13-1,-23 62 32,-10 50-106,4 0 0,4 111 1,5-200 11,0-1 0,0 1 0,0 0 0,0 0 0,0 0 0,0 0 0,0 0 0,0 0 0,1 0 0,-1 0 0,0-1 0,0 1 0,1 0 0,-1 0 0,1 0 0,-1 0 0,1 0 0,3-12-254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4.111"/>
    </inkml:context>
    <inkml:brush xml:id="br0">
      <inkml:brushProperty name="width" value="0.05" units="cm"/>
      <inkml:brushProperty name="height" value="0.05" units="cm"/>
    </inkml:brush>
  </inkml:definitions>
  <inkml:trace contextRef="#ctx0" brushRef="#br0">28 35 14731,'-21'-1'2405,"15"-3"-1041,15-4 223,1 4-1420,-1 0 0,1 1 0,0 0 0,0 1 0,0 0 0,0 0 1,1 1-1,-1 1 0,0-1 0,1 2 0,-1-1 0,0 1 0,20 5 0,-29-5-164,1 0 0,0-1 0,-1 1 0,1 0-1,-1 0 1,1 0 0,-1 0 0,1 0 0,-1 0 0,0 1-1,1-1 1,-1 0 0,0 1 0,0-1 0,0 1 0,0-1 0,0 1-1,-1-1 1,1 1 0,0 0 0,-1-1 0,1 1 0,-1 0 0,1 0-1,-1 0 1,0-1 0,0 1 0,0 0 0,0 0 0,0 0-1,0-1 1,0 1 0,-1 0 0,1 0 0,-1-1 0,1 1 0,-2 3-1,-3 6 9,0 0 0,-1 0 0,0 0-1,-9 13 1,12-20-4,-34 48 32,23-36 4,2 1 0,0 0 0,1 1 1,1 0-1,1 1 0,-11 29 0,19-46-47,1 0 0,-1 0 1,1 0-1,0 0 0,-1 0 0,1 1 1,0-1-1,0 0 0,0 0 1,1 0-1,-1 0 0,0 0 1,1 0-1,-1 0 0,1 0 1,0 0-1,0 0 0,-1 0 1,1 0-1,1-1 0,-1 1 1,0 0-1,0 0 0,1-1 1,2 3-1,-2-2 23,1-1 0,0 1 0,-1-1-1,1 0 1,0 0 0,-1 0 0,1 0 0,0 0 0,0-1 0,0 1-1,0-1 1,0 0 0,0 0 0,0 0 0,0 0 0,0 0 0,0-1-1,4-1 1,-2 1-2,0-1-1,0 0 0,0-1 1,-1 1-1,1-1 0,0 0 1,-1 0-1,0-1 1,0 1-1,5-6 0,21-22-13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4.610"/>
    </inkml:context>
    <inkml:brush xml:id="br0">
      <inkml:brushProperty name="width" value="0.05" units="cm"/>
      <inkml:brushProperty name="height" value="0.05" units="cm"/>
    </inkml:brush>
  </inkml:definitions>
  <inkml:trace contextRef="#ctx0" brushRef="#br0">256 17 18660,'-4'-3'245,"-1"1"-1,0 0 1,0 0 0,1 0-1,-2 1 1,1-1 0,0 1-1,0 0 1,0 1 0,0-1-1,-1 1 1,1 0-1,0 0 1,0 1 0,0 0-1,-1-1 1,1 2 0,0-1-1,-8 4 1,4-2-174,1 1 0,-1 0 0,1 1-1,-1 0 1,1 0 0,1 1 0,-1 0 0,1 0-1,-12 14 1,12-12-69,2 0 0,-1 0-1,1 0 1,0 0 0,0 1-1,1 0 1,1 0 0,-1 0-1,2 1 1,-1-1 0,1 1-1,0 0 1,1-1 0,0 1-1,1 13 1,0-21-9,0 0 0,1 0 1,-1 0-1,0 0 0,1 0 1,-1-1-1,1 1 0,-1 0 1,1 0-1,0-1 0,0 1 1,0 0-1,0-1 0,0 1 0,0-1 1,0 1-1,0-1 0,1 1 1,-1-1-1,1 0 0,-1 0 1,1 0-1,-1 0 0,1 0 1,0 0-1,-1 0 0,1 0 1,0-1-1,0 1 0,0-1 0,-1 1 1,1-1-1,0 0 0,0 0 1,0 0-1,0 0 0,0 0 1,0 0-1,-1 0 0,4-1 1,2-1-35,0 1 1,0-2 0,0 1-1,0-1 1,-1 0 0,1 0-1,-1 0 1,0-1 0,10-8-1,-6 4-16,-1-1 0,0-1 0,0 1 0,12-21 0,-17 25 50,-1-1 0,0 1 1,0-1-1,-1 1 0,0-1 0,0 0 1,0 0-1,-1 0 0,0 0 0,0 0 1,0 0-1,-1-7 0,0 11-34,0-1-1,-1 1 1,0-1-1,1 1 1,-1 0-1,0-1 1,0 1-1,0 0 1,-1 0-1,1 0 1,0 0 0,-1 0-1,1 0 1,-1 0-1,0 0 1,0 1-1,1-1 1,-1 0-1,0 1 1,0 0-1,-1-1 1,1 1 0,0 0-1,0 0 1,-1 0-1,1 1 1,0-1-1,-1 0 1,1 1-1,-1 0 1,1-1 0,-1 1-1,1 0 1,-1 0-1,1 1 1,-1-1-1,1 0 1,0 1-1,-1-1 1,1 1-1,-1 0 1,1 0 0,0 0-1,0 0 1,0 0-1,-1 1 1,1-1-1,-3 3 1,-2 5-349,9 1-110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5.014"/>
    </inkml:context>
    <inkml:brush xml:id="br0">
      <inkml:brushProperty name="width" value="0.05" units="cm"/>
      <inkml:brushProperty name="height" value="0.05" units="cm"/>
    </inkml:brush>
  </inkml:definitions>
  <inkml:trace contextRef="#ctx0" brushRef="#br0">147 7 15827,'0'0'45,"0"0"0,0 0-1,0 0 1,1 0 0,-1 0 0,0 0-1,0 0 1,0-1 0,0 1-1,0 0 1,0 0 0,1 0-1,-1 0 1,0 0 0,0-1-1,0 1 1,0 0 0,0 0-1,0 0 1,0 0 0,0 0 0,0-1-1,0 1 1,0 0 0,0 0-1,0 0 1,0 0 0,0-1-1,0 1 1,0 0 0,0 0-1,0 0 1,0-1 0,0 1-1,0 0 1,0 0 0,0 0 0,0 0-1,0 0 1,0-1 0,0 1-1,-1 0 1,1 0 0,0 0-1,0 0 1,-10 0 943,-16 8 593,18-4-1430,1 0 0,0 1 0,0 0-1,0 0 1,1 0 0,0 1 0,0 0 0,0 0-1,1 0 1,-1 1 0,2 0 0,-1 0-1,1 0 1,-6 15 0,6-15-114,1 0 1,1 1-1,0-1 1,0 1-1,0 0 1,1-1-1,0 1 1,0 0-1,1 0 0,0 0 1,1 0-1,0 0 1,0 0-1,0-1 1,6 16-1,-6-20-16,0 1-1,1-1 1,-1 0-1,1 0 1,0 0 0,0 0-1,0 0 1,0-1-1,1 1 1,-1-1 0,1 1-1,-1-1 1,1 0-1,0 0 1,0 0 0,0 0-1,0-1 1,4 2-1,-3-1 0,1-1 0,-1-1 0,1 1 0,-1-1 0,1 1 0,-1-1 0,1-1 0,-1 1 0,1-1 0,-1 1 0,1-1 0,5-2 0,3-2 11,-1 0-1,0-1 1,0-1-1,0 1 1,-1-2-1,0 0 1,-1 0-1,15-14 1,-18 14 6,-1 1 0,0-1 0,-1 1 0,1-2 1,-2 1-1,1-1 0,-1 1 0,4-14 0,-7 19-24,0 1-1,0 0 1,0-1-1,-1 1 0,1-1 1,-1 1-1,0-1 0,0 1 1,0-1-1,0 1 1,0-1-1,0 1 0,-1-1 1,1 1-1,-1 0 1,0-1-1,1 1 0,-1-1 1,0 1-1,-1 0 0,1 0 1,0 0-1,-1 0 1,1 0-1,-1 0 0,1 0 1,-1 0-1,0 0 1,0 1-1,0-1 0,0 1 1,0 0-1,0-1 0,0 1 1,-1 0-1,1 0 1,-4-1-1,-4 0-159,0 0 0,0 0 0,0 1 0,-1 1 1,1 0-1,0 0 0,-1 1 0,1 0 0,0 1 0,0 0 0,0 0 0,-19 9 0,4-3-254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3.131"/>
    </inkml:context>
    <inkml:brush xml:id="br0">
      <inkml:brushProperty name="width" value="0.05" units="cm"/>
      <inkml:brushProperty name="height" value="0.05" units="cm"/>
    </inkml:brush>
  </inkml:definitions>
  <inkml:trace contextRef="#ctx0" brushRef="#br0">316 11 14675,'0'-1'60,"0"1"1,1 0-1,-1 0 0,0 0 1,0-1-1,0 1 1,0 0-1,0 0 0,0-1 1,0 1-1,0 0 0,0 0 1,0-1-1,0 1 0,0 0 1,0 0-1,0-1 0,0 1 1,0 0-1,0 0 0,0-1 1,0 1-1,0 0 0,0 0 1,0-1-1,0 1 0,0 0 1,0 0-1,0 0 0,-1-1 1,1 1-1,0 0 0,0 0 1,0 0-1,0-1 0,-1 1 1,1 0-1,0 0 0,-1 0 1,-12-2 1072,-17 8-207,14 0-752,1 1-1,0 0 1,0 0 0,0 2-1,1 0 1,0 0 0,1 2-1,0-1 1,-18 21 0,18-16-75,0 0 0,1 1 0,0 0 0,2 1 0,0 0 1,0 1-1,-10 31 0,18-43-81,0 1-1,0-1 1,1 0 0,0 1-1,0-1 1,1 1-1,-1 0 1,3 11 0,-2-15-14,0-1 1,1 1-1,0 0 0,0-1 1,0 1-1,0-1 1,0 1-1,0-1 1,0 0-1,1 1 1,-1-1-1,1 0 0,0 0 1,0 0-1,0 0 1,0 0-1,0 0 1,0-1-1,0 1 1,1-1-1,-1 1 0,0-1 1,5 2-1,2-1-46,0 0-1,0 0 0,0-1 1,0 0-1,0 0 0,0-1 1,1 0-1,-1-1 0,0 0 1,9-2-1,7-3-266,-1 0 0,34-15 0,-18 2 76,-9-4-69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3.722"/>
    </inkml:context>
    <inkml:brush xml:id="br0">
      <inkml:brushProperty name="width" value="0.05" units="cm"/>
      <inkml:brushProperty name="height" value="0.05" units="cm"/>
    </inkml:brush>
  </inkml:definitions>
  <inkml:trace contextRef="#ctx0" brushRef="#br0">6 19 13939,'-5'11'1328,"5"0"-704,4-1-160,9 1 705,6 0-169,12-2-176,5-5-56,11-4-160,3-2-55,5-6-329,-4-2-224,0-3-465,-6-1-191,-10 3-784,-8 1 1120,-11 1-232,-6 0-288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4.222"/>
    </inkml:context>
    <inkml:brush xml:id="br0">
      <inkml:brushProperty name="width" value="0.05" units="cm"/>
      <inkml:brushProperty name="height" value="0.05" units="cm"/>
    </inkml:brush>
  </inkml:definitions>
  <inkml:trace contextRef="#ctx0" brushRef="#br0">0 138 15763,'13'1'1721,"10"-8"-969,4-1-264,8-7 608,2 1-144,6-2-599,-2-1-474,2-2 242,-1-2-161,-6-1-217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1.753"/>
    </inkml:context>
    <inkml:brush xml:id="br0">
      <inkml:brushProperty name="width" value="0.05" units="cm"/>
      <inkml:brushProperty name="height" value="0.05" units="cm"/>
    </inkml:brush>
  </inkml:definitions>
  <inkml:trace contextRef="#ctx0" brushRef="#br0">0 0 19540,'6'13'1705,"18"-11"-1129,5-4-240,14 1 768,7-2-448,9 1-400,3 2-360,-2 2-816,-4 2 216,-18 0 448,-9 5-224,-19-2-209</inkml:trace>
  <inkml:trace contextRef="#ctx0" brushRef="#br0" timeOffset="1">124 201 16924,'5'4'1440,"21"-4"-1024,8-3-176,15 2 488,6-1-176,5 1-792,0 0 456,-4 6-184,0 3-80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2.250"/>
    </inkml:context>
    <inkml:brush xml:id="br0">
      <inkml:brushProperty name="width" value="0.05" units="cm"/>
      <inkml:brushProperty name="height" value="0.05" units="cm"/>
    </inkml:brush>
  </inkml:definitions>
  <inkml:trace contextRef="#ctx0" brushRef="#br0">0 533 16868,'1'1'123,"1"0"0,-1-1 0,1 1 0,-1-1 0,0 0 0,1 1 1,-1-1-1,1 0 0,-1 0 0,1 0 0,-1 0 0,1 0 0,-1 0 0,1 0 1,-1-1-1,1 1 0,-1 0 0,0-1 0,1 1 0,-1-1 0,1 0 0,-1 1 1,0-1-1,0 0 0,0 0 0,2-1 0,2-1 129,24-14 570,-1-2 0,-1-1 0,30-27 0,68-76 284,-120 118-1059,61-64 379,105-141 0,-160 195-409,-15 28-30,-1-1 12,-16 41-268,3 1-1,3 0 1,2 1 0,2 0-1,-6 93 1,17-117-18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3.298"/>
    </inkml:context>
    <inkml:brush xml:id="br0">
      <inkml:brushProperty name="width" value="0.05" units="cm"/>
      <inkml:brushProperty name="height" value="0.05" units="cm"/>
    </inkml:brush>
  </inkml:definitions>
  <inkml:trace contextRef="#ctx0" brushRef="#br0">46 18 17228,'15'-4'587,"0"0"0,0 2 0,0-1 0,31 1 1,-21 1 60,-24 1-628,91-2 1139,-80 3-1038,-1 0 1,1 0-1,-1 1 1,0 1-1,22 8 1,-30-10-105,-1 0 1,1 0-1,-1 0 1,0 1-1,0-1 1,1 1 0,-1-1-1,0 1 1,0 0-1,0 0 1,-1 0-1,3 3 1,-3-4-12,-1 0-1,1 0 1,-1 0-1,0 1 1,1-1-1,-1 0 1,0 1-1,1-1 1,-1 0-1,0 1 1,0-1-1,0 0 1,0 1-1,-1-1 1,1 1-1,0-1 1,0 0-1,-1 0 1,1 1-1,-1-1 1,1 0-1,-1 0 1,0 1-1,1-1 1,-1 0-1,0 0 1,-1 1-1,-4 6 39,-1-1-1,0 0 1,-1-1-1,0 0 1,-16 11-1,-48 23 270,72-40-311,-90 41 406,90-41-405,-1 1-1,0-1 0,0 0 0,1 1 0,-1-1 0,0 1 0,1-1 0,-1 1 0,1 0 0,-1-1 0,0 1 0,1 0 0,0-1 0,-1 1 0,1 0 0,-1-1 0,1 1 0,0 0 0,-1 0 0,1 0 0,0-1 0,0 1 0,0 0 1,-1 0-1,1 0 0,0 0 0,0-1 0,0 1 0,1 0 0,-1 0 0,0 0 0,0 0 0,0-1 0,0 1 0,1 0 0,-1 0 0,0 0 0,1-1 0,-1 1 0,1 0 0,-1-1 0,1 1 0,-1 0 0,1-1 0,0 1 0,-1 0 0,1-1 1,-1 1-1,2 0 0,6 5-30,0 1 0,0-2 0,14 9 0,-9-6 4,-3-1-10,59 44-221,-60-44 199,-1 0 1,0 1 0,0 1-1,-1-1 1,9 15 0,-15-22 47,1 1 0,-1 1 1,0-1-1,0 0 0,0 0 1,0 0-1,-1 1 0,1-1 1,0 0-1,-1 0 0,0 1 1,1-1-1,-1 1 0,0-1 1,0 0-1,-1 1 0,1-1 1,0 0-1,-1 1 0,0 2 1,-1-2 33,1-1 0,-1 1 0,0 0 0,0 0-1,0-1 1,0 1 0,-1-1 0,1 0 0,-1 1 0,1-1 0,-1 0 0,-5 2 0,-7 4 229,0-2-1,0 0 1,-1-1-1,-24 6 1,38-11-227,-57 13 1075,-105 10 0,164-23-1136,0 0 1,0-1-1,0 1 0,1 0 1,-1 0-1,0 0 0,0 0 0,0 0 1,0 0-1,0-1 0,0 1 0,0 0 1,0 0-1,0 0 0,0 0 1,0 0-1,0-1 0,1 1 0,-1 0 1,0 0-1,0 0 0,0 0 0,0-1 1,-1 1-1,1 0 0,0 0 1,0 0-1,0 0 0,0-1 0,0 1 1,0 0-1,0 0 0,0 0 1,0 0-1,0 0 0,0-1 0,0 1 1,0 0-1,-1 0 0,1 0 0,0 0 1,0 0-1,0 0 0,0 0 1,0 0-1,0-1 0,-1 1 0,1 0 1,0 0-1,0 0 0,0 0 1,0 0-1,-1 0 0,1 0 0,0 0 1,0 0-1,13-9-236,14-4-179,5-1-136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261"/>
    </inkml:context>
    <inkml:brush xml:id="br0">
      <inkml:brushProperty name="width" value="0.05" units="cm"/>
      <inkml:brushProperty name="height" value="0.05" units="cm"/>
    </inkml:brush>
  </inkml:definitions>
  <inkml:trace contextRef="#ctx0" brushRef="#br0">123 1 15571,'-14'16'692,"1"1"-1,1 1 1,1 0-1,1 0 1,0 2-1,2-1 1,-9 27-1,8-11-451,-7 49 0,15-72-241,0 0 0,0 0 0,1 0 1,1 0-1,0 0 0,0 0 0,1-1 0,5 15 0,-6-23-8,0 0-1,1 0 1,-1 0-1,1 0 1,0 0-1,-1 0 1,1 0 0,1 0-1,-1-1 1,0 1-1,1-1 1,-1 0-1,1 0 1,0 0-1,0 0 1,6 3-1,-4-3-2,1 0 0,-1 0-1,1-1 1,0 0 0,-1 0-1,1 0 1,0-1 0,0 1-1,7-2 1,3-1-7,0-1-1,0 0 1,-1-1-1,1 0 1,-1-2 0,21-10-1,-19 7 86,-1 0-1,24-18 0,-34 22 7,0 0 0,0 0 1,0-1-1,-1 0 0,0 0 0,0 0 0,0-1 1,5-10-1,-9 16-48,-1 0 0,1 0 0,0 0 0,-1 0 0,1-1 0,-1 1 0,0 0 0,1 0 0,-1-1-1,0 1 1,0 0 0,0-1 0,1 1 0,-2 0 0,1-1 0,0 1 0,0 0 0,0 0 0,0-1 0,-1 1 0,1 0 0,-1 0 0,1-1 0,-1 1 0,1 0 0,-1 0 0,0 0 0,1 0 0,-1 0 0,0 0 0,0 0 0,0 0 0,0 0 0,0 0 0,0 0 0,0 1 0,0-1 0,0 0 0,0 1 0,-1-1 0,1 1 0,0-1 0,0 1 0,-1 0 0,1-1 0,0 1 0,0 0 0,-1 0 0,-1 0 0,-6-1 82,-1 0 0,1 1 0,-1 0 0,1 1 0,-13 2 0,6 0-45,1 0 1,0 1 0,0 1-1,1 1 1,-1 0 0,1 1 0,1 0-1,-1 1 1,1 1 0,0 0-1,-11 11 1,9 1-39,6-5 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3.680"/>
    </inkml:context>
    <inkml:brush xml:id="br0">
      <inkml:brushProperty name="width" value="0.05" units="cm"/>
      <inkml:brushProperty name="height" value="0.05" units="cm"/>
    </inkml:brush>
  </inkml:definitions>
  <inkml:trace contextRef="#ctx0" brushRef="#br0">170 1 16404,'-25'21'2127,"-32"37"0,50-50-1932,1 0 0,0-1 0,1 2 1,0-1-1,0 1 0,1 0 0,0 0 1,0 0-1,-2 14 0,5-20-191,1-1-1,0 1 0,-1-1 1,1 0-1,0 1 0,1-1 1,-1 0-1,0 1 0,1-1 1,-1 0-1,1 1 0,0-1 1,0 0-1,0 0 0,0 0 1,0 0-1,0 0 0,1 0 1,-1 0-1,1 0 0,-1 0 1,1 0-1,0-1 1,-1 1-1,1-1 0,0 1 1,0-1-1,0 0 0,0 0 1,4 2-1,6 2-107,1-1-1,-1 1 1,1-2-1,17 3 1,-20-4 45,16 3-93,-4-1-20,0 1 0,0 0 0,41 18 0,-61-22 167,0 0 1,0 0 0,0 0 0,-1 0 0,1 0-1,0 0 1,0 1 0,-1-1 0,1 1 0,-1-1 0,0 1-1,1-1 1,-1 1 0,0 0 0,0 0 0,0 0-1,1 2 1,-2-3 23,0 1 0,1-1 0,-1 1 0,0 0 1,-1-1-1,1 1 0,0-1 0,0 0 0,-1 1 0,1-1 0,-1 1 0,1-1 0,-1 1 0,1-1 0,-1 0 0,0 0 0,0 1 0,0-1 0,0 0 0,0 0 0,0 0 0,0 0 0,0 0 1,0 0-1,-2 1 0,-22 16 540,0-2 0,-2-1 1,0 0-1,-55 19 0,70-29-491,0 0 1,0-1-1,-1 0 0,1-1 0,-1-1 0,-19 2 1,30-4-98,1 0 1,0 0-1,0 0 1,-1 0-1,1 0 0,0 0 1,0-1-1,0 1 1,-1 0-1,1-1 1,0 1-1,0-1 1,0 1-1,0-1 1,0 0-1,0 1 1,0-1-1,0 0 1,0 0-1,0 1 1,0-1-1,0 0 0,1 0 1,-1 0-1,0 0 1,0-2-1,0 0-8,0 0-1,0-1 0,0 1 1,1-1-1,-1 0 0,1 1 0,0-1 1,1-6-1,3-35-354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4.128"/>
    </inkml:context>
    <inkml:brush xml:id="br0">
      <inkml:brushProperty name="width" value="0.05" units="cm"/>
      <inkml:brushProperty name="height" value="0.05" units="cm"/>
    </inkml:brush>
  </inkml:definitions>
  <inkml:trace contextRef="#ctx0" brushRef="#br0">0 39 16748,'16'2'1792,"3"0"-1272,9-2-240,7 2 1096,11-2-1128,4-2-488,10-3 352,2 0-56,-1 3-208</inkml:trace>
  <inkml:trace contextRef="#ctx0" brushRef="#br0" timeOffset="1">710 0 15819,'-9'6'498,"1"-1"0,-1 1-1,1 0 1,0 1 0,1 0 0,0 0-1,0 1 1,1 0 0,0 0-1,-11 17 1,4 0-124,1-1 0,-15 48-1,19-49-237,2 0 0,0 0 0,-1 25 0,6-42-123,0 1 1,1-1-1,-1 1 0,2 0 0,-1 0 0,1-1 1,0 1-1,0-1 0,1 1 0,0-1 0,0 1 1,0-1-1,1 0 0,0 0 0,5 8 0,-5-11-13,0 0 0,0 0 0,0-1 0,0 1 0,0-1 0,1 0 0,-1 0 0,1 0 0,-1 0 0,1-1 0,0 1 0,0-1 0,-1 0 0,1 0-1,0-1 1,0 1 0,0-1 0,0 1 0,0-1 0,0-1 0,0 1 0,0-1 0,0 1 0,0-1 0,6-2 0,4-2 11,-1 1 1,0-2-1,-1 0 1,1 0-1,-1-1 1,11-9-1,-6 3 84,0-1 0,-1 0-1,-1-1 1,-1-1 0,0 0 0,17-27-1,-24 33-6,-2 0 0,0-1 0,0 1 1,-1-1-1,6-21 0,-9 25-37,0 0 1,0 0 0,0 0-1,-1 0 1,0 0 0,-1 0 0,1 0-1,-1 0 1,-1 1 0,-2-12-1,2 13-54,-1-1 0,1 1 0,0 1 0,-1-1 0,0 0 0,0 0 0,-1 1-1,1 0 1,-1 0 0,0 0 0,0 0 0,-1 1 0,1-1 0,-1 1 0,1 0 0,-1 0-1,0 1 1,0-1 0,0 1 0,-1 0 0,-5-1 0,-1 1-122,1 0 0,-1 0 0,1 1 0,-1 1 0,1 0 0,-1 1 0,0 0-1,1 0 1,-16 5 0,-8 4-280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1.912"/>
    </inkml:context>
    <inkml:brush xml:id="br0">
      <inkml:brushProperty name="width" value="0.05" units="cm"/>
      <inkml:brushProperty name="height" value="0.05" units="cm"/>
    </inkml:brush>
  </inkml:definitions>
  <inkml:trace contextRef="#ctx0" brushRef="#br0">306 35 13755,'4'-7'1128,"5"-11"1826,-9 18-2889,0 0 0,0-1 1,0 1-1,0 0 0,0-1 0,0 1 1,0 0-1,0 0 0,0-1 0,0 1 1,0 0-1,0-1 0,0 1 0,0 0 1,0-1-1,0 1 0,-1 0 0,1-1 0,0 1 1,0 0-1,0 0 0,0-1 0,-1 1 1,1 0-1,0 0 0,0-1 0,0 1 1,-1 0-1,1 0 0,0 0 0,0-1 1,-1 1-1,1 0 0,0 0 0,-1 0 1,1 0-1,0 0 0,-1 0 0,1 0 1,0 0-1,-1-1 0,1 1 0,0 0 1,0 0-1,-1 0 0,1 1 0,0-1 1,-1 0-1,1 0 0,-3 0 43,1 0 1,0 1-1,0 0 0,0-1 0,0 1 1,0 0-1,0 0 0,0 0 0,0 0 0,1 0 1,-1 0-1,0 0 0,1 1 0,-1-1 1,-2 3-1,-23 29 215,20-23-211,-27 36-14,3 1-1,1 2 0,-31 70 0,44-79-66,1 1-1,2 1 0,2 1 0,-12 83 0,22-109-39,1 2-1,1-1 0,0 0 0,1 0 0,1 0 0,1-1 1,7 29-1,-7-39 0,-1 0 0,1-1 0,0 0 0,0 1 1,1-1-1,0-1 0,0 1 0,0 0 0,9 7 0,-9-9 33,0-1-1,1 0 0,-1 0 0,1 0 0,-1-1 0,1 0 0,0 0 0,0 0 0,0 0 1,0-1-1,0 0 0,0 0 0,1 0 0,5 0 0,-5-1-11,0 0 1,0 0-1,0-1 0,0 0 1,0 0-1,0 0 0,-1-1 1,1 0-1,-1 0 0,1 0 1,-1-1-1,0 0 0,1 0 1,-2 0-1,8-6 0,31-28 20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2.553"/>
    </inkml:context>
    <inkml:brush xml:id="br0">
      <inkml:brushProperty name="width" value="0.05" units="cm"/>
      <inkml:brushProperty name="height" value="0.05" units="cm"/>
    </inkml:brush>
  </inkml:definitions>
  <inkml:trace contextRef="#ctx0" brushRef="#br0">25 277 10658,'-8'14'1599,"6"-11"-1094,0 0 0,0 0-1,0 0 1,1 1-1,-1-1 1,1 0-1,0 1 1,0-1 0,0 1-1,-1 4 1,3-8-431,-1 0 0,0 1 0,1-1 0,-1 0 0,0 0 0,0 0 0,1 0 0,-1 0 0,0 0 0,1 1 0,-1-1 0,0 0 0,1 0 0,-1 0 0,0 0 0,1 0 0,-1 0 0,0 0 0,1-1 0,-1 1 0,0 0 0,1 0 0,-1 0 0,0 0 0,1 0 0,-1 0 0,0-1 0,1 1 0,-1 0 0,0 0-1,0 0 1,1-1 0,-1 1 0,0 0 0,0 0 0,1-1 0,13-9 499,-13 9-412,75-63 725,-3-4-1,84-99 1,-137 148-912,-20 19 26,0 0-1,0 0 1,-1 0-1,1 0 1,0 0-1,0 0 1,0 1-1,0-1 0,0 0 1,0 0-1,0 0 1,0 0-1,0 0 1,0 0-1,0 0 1,0 1-1,0-1 1,0 0-1,0 0 0,0 0 1,0 0-1,0 0 1,0 0-1,0 0 1,0 1-1,0-1 1,0 0-1,0 0 1,0 0-1,0 0 0,0 0 1,0 0-1,1 0 1,-1 0-1,0 1 1,0-1-1,0 0 1,0 0-1,0 0 1,0 0-1,0 0 0,0 0 1,0 0-1,1 0 1,-1 0-1,0 0 1,0 0-1,0 0 1,0 0-1,0 0 1,0 0-1,0 0 0,1 0 1,-1 0-1,0 0 1,0 0-1,0 0 1,0 0-1,0 0 1,0 0-1,0 0 1,1 0-1,-1 0 1,0 0-1,0 0 0,0 0 1,0 0-1,-18 41-46,-92 199-27,104-226-336,2 1 1,-6 26-1,10-41 401,0 0-1,0 0 0,0 0 0,0 0 0,1 0 0,-1 0 0,0 0 0,0 0 0,0 0 0,0 0 1,0 0-1,0 0 0,0 0 0,0 0 0,1 0 0,-1 0 0,0 0 0,0 0 0,0 0 0,0 0 0,0 0 1,0 0-1,0 0 0,0 0 0,0 0 0,1 0 0,-1 0 0,0 0 0,0 1 0,0-1 0,0 0 0,0 0 1,0 0-1,0 0 0,0 0 0,0 0 0,0 0 0,0 0 0,0 0 0,0 1 0,0-1 0,0 0 1,0 0-1,0 0 0,0 0 0,0 0 0,0 0 0,0 1 0,0-2-13,8-7-299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006"/>
    </inkml:context>
    <inkml:brush xml:id="br0">
      <inkml:brushProperty name="width" value="0.05" units="cm"/>
      <inkml:brushProperty name="height" value="0.05" units="cm"/>
    </inkml:brush>
  </inkml:definitions>
  <inkml:trace contextRef="#ctx0" brushRef="#br0">125 0 17844,'-1'3'251,"0"-1"-1,1 1 1,-1-1 0,0 0 0,-1 1 0,1-1 0,0 0-1,-1 0 1,1 0 0,-1 0 0,-3 3 0,-3 6 565,-5 9-283,1 1 1,1 0-1,0 1 1,-9 30-1,14-33-686,1 1 1,0 1-1,2-1 0,0 0 0,0 27 0,3-45-846,1-4 835,-1 0 0,0 0 0,0 0 0,0 0 0,0 0 1,0 0-1,0 0 0,-1 0 0,1 1 0,-2-4 0,1-1-163,-3-13-456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489"/>
    </inkml:context>
    <inkml:brush xml:id="br0">
      <inkml:brushProperty name="width" value="0.05" units="cm"/>
      <inkml:brushProperty name="height" value="0.05" units="cm"/>
    </inkml:brush>
  </inkml:definitions>
  <inkml:trace contextRef="#ctx0" brushRef="#br0">13 104 15731,'-7'-6'1657,"3"4"-1025,2 2-248,8 1 808,3 2-104,8 0-279,4-2-193,8 1-272,1-1-48,5-1-216,-1 0-280,-1-4 1464,-2-1-1176,-5 1 16,-3 0 56</inkml:trace>
  <inkml:trace contextRef="#ctx0" brushRef="#br0" timeOffset="1">741 1 19348,'0'0'1480,"-8"15"353,-7 8-894,-28 47-198,40-63-739,0 0 0,0 0 0,0 0 0,1 0 0,0 1 1,0-1-1,1 1 0,-1 10 0,2-16 4,0 0 1,0-1 0,0 1-1,0-1 1,1 1 0,-1-1-1,0 1 1,1-1-1,-1 1 1,1-1 0,-1 1-1,1-1 1,0 1-1,0-1 1,0 0 0,-1 1-1,3 1 1,-2-3-45,0 1 0,0 0 0,0-1 0,0 1 0,0-1 0,0 1 0,0-1 0,0 1 0,0-1 0,1 0 0,-1 0 0,0 0 0,0 1 0,0-1 0,1 0 0,-1 0 0,2-1 0,1 0-70,0 0 0,0 0-1,0 0 1,0-1 0,-1 1 0,1-1 0,0 0 0,-1 0-1,0-1 1,1 1 0,-1-1 0,3-2 0,13-17-207,0-3-98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925"/>
    </inkml:context>
    <inkml:brush xml:id="br0">
      <inkml:brushProperty name="width" value="0.05" units="cm"/>
      <inkml:brushProperty name="height" value="0.05" units="cm"/>
    </inkml:brush>
  </inkml:definitions>
  <inkml:trace contextRef="#ctx0" brushRef="#br0">11 3 18660,'-9'-3'1744,"9"5"-1184,-1 1-263,2 4 895,5 0-616,-2-3-232,6-4-120,2-7-208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4.382"/>
    </inkml:context>
    <inkml:brush xml:id="br0">
      <inkml:brushProperty name="width" value="0.05" units="cm"/>
      <inkml:brushProperty name="height" value="0.05" units="cm"/>
    </inkml:brush>
  </inkml:definitions>
  <inkml:trace contextRef="#ctx0" brushRef="#br0">131 0 12067,'7'6'682,"0"1"0,0 0 0,-1 0 1,0 1-1,-1-1 0,0 1 1,0 0-1,7 16 0,-5-10-100,9 15-32,-2 0 0,-1 1 0,16 54 0,-25-69-507,-1 0 1,-1 0-1,0 0 0,-1 0 1,-1 0-1,0 0 0,-1 0 1,-1 0-1,0 0 1,-6 21-1,-3-4-32,-1-1 0,-1 0 0,-1-1 0,-2-1 0,-2 0 0,0-1-1,-2-1 1,0 0 0,-44 41 0,63-68-20,-1 3-34,-1 0 0,1-1 1,-1 1-1,0-1 0,0 0 1,0 0-1,-1 0 0,1 0 1,0 0-1,-1-1 0,1 1 1,-7 0-1,10-2 39,0 0 0,-1 0 0,1 1 0,-1-1 0,1 0 0,-1 0 0,1 0 0,0-1 1,-1 1-1,1 0 0,-1 0 0,1 0 0,0 0 0,-1 0 0,1 0 0,-1-1 0,1 1 0,0 0 0,-1 0 0,1-1 0,0 1 0,-1 0 0,1 0 0,0-1 0,-1 1 0,1 0 0,0-1 0,0 1 0,-1 0 0,1-1 0,-4-22-176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4.787"/>
    </inkml:context>
    <inkml:brush xml:id="br0">
      <inkml:brushProperty name="width" value="0.05" units="cm"/>
      <inkml:brushProperty name="height" value="0.05" units="cm"/>
    </inkml:brush>
  </inkml:definitions>
  <inkml:trace contextRef="#ctx0" brushRef="#br0">215 23 16500,'7'-12'1830,"-1"2"-934,-6 15 1700,-19 46-1364,-31 58 0,18-40-1042,21-44-155,-70 172 129,73-173-165,1 1 0,1 0 0,1 0 0,1 0 0,1 0 0,1 32 0,3-48-110,0 0 1,0-1-1,0 1 1,1-1-1,1 1 1,-1-1-1,1 0 1,7 14-1,-8-20 62,-1 1 1,1-1-1,0 1 0,0-1 0,0 1 0,0-1 1,0 0-1,0 0 0,0 0 0,1 0 0,-1 0 1,1 0-1,0-1 0,-1 1 0,1-1 0,0 0 1,0 0-1,0 0 0,0 0 0,0-1 0,0 1 1,0-1-1,0 1 0,0-1 0,0 0 0,0 0 1,0-1-1,4 0 0,25-9-420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5.431"/>
    </inkml:context>
    <inkml:brush xml:id="br0">
      <inkml:brushProperty name="width" value="0.05" units="cm"/>
      <inkml:brushProperty name="height" value="0.05" units="cm"/>
    </inkml:brush>
  </inkml:definitions>
  <inkml:trace contextRef="#ctx0" brushRef="#br0">0 350 15579,'12'-3'795,"-1"0"1,0-1-1,-1 0 0,1-1 0,-1 0 0,12-8 0,56-43 1295,-63 44-1913,35-30 167,-2-2 0,82-98 0,-116 128-349,-14 14 4,0-1 1,0 1 0,0 0-1,0 0 1,0 0 0,0 0-1,0 0 1,1 0 0,-1 0-1,0-1 1,0 1-1,0 0 1,0 0 0,0 0-1,0 0 1,1 0 0,-1 0-1,0 0 1,0 0 0,0 0-1,0 0 1,1 0 0,-1 0-1,0 0 1,0 0 0,0 0-1,0 0 1,1 0 0,-1 0-1,0 0 1,0 0 0,0 0-1,0 0 1,0 0 0,1 0-1,-1 0 1,0 0 0,0 1-1,0-1 1,0 0 0,1 0-1,-1 3-2,0 0 0,0 0 0,0 0 0,-1 0-1,1-1 1,-1 1 0,1 0 0,-2 3 0,-13 47-12,-3 0 0,-28 59 0,10-27-524,35-83 441,-3 13-391,3-15 476,1 1 1,0-1-1,0 1 1,0-1-1,0 0 1,0 1-1,0-1 1,0 0-1,0 1 0,0-1 1,0 1-1,0-1 1,0 0-1,1 1 1,-1-1-1,0 0 1,0 1-1,0-1 0,0 0 1,0 1-1,1-1 1,-1 0-1,0 1 1,0-1-1,1 0 1,-1 0-1,0 1 1,1-1-1,-1 0 0,0 0 1,0 1-1,1-1 1,-1 0-1,0 0 1,1 0-1,-1 0 1,1 0-1,-1 1 1,14-1-279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695"/>
    </inkml:context>
    <inkml:brush xml:id="br0">
      <inkml:brushProperty name="width" value="0.05" units="cm"/>
      <inkml:brushProperty name="height" value="0.05" units="cm"/>
    </inkml:brush>
  </inkml:definitions>
  <inkml:trace contextRef="#ctx0" brushRef="#br0">6 0 17012,'-4'37'1072,"3"-2"-968,1 1-72,0-3 184,5-2-248,3-5-216,-3-3-80,1-7-96,0-4-536,-5-6 719,-2-6-647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5.919"/>
    </inkml:context>
    <inkml:brush xml:id="br0">
      <inkml:brushProperty name="width" value="0.05" units="cm"/>
      <inkml:brushProperty name="height" value="0.05" units="cm"/>
    </inkml:brush>
  </inkml:definitions>
  <inkml:trace contextRef="#ctx0" brushRef="#br0">207 0 16019,'2'22'1289,"-14"2"-961,-2 3-144,0 5 568,-2 2-416,1 3-96,1 1-40,1-3-120,0-2-40,3-1-96,2-5-136,1-7-288,1-4-232,4-15 568,-6 4-128,5-14-96</inkml:trace>
  <inkml:trace contextRef="#ctx0" brushRef="#br0" timeOffset="1">1 239 16908,'0'-1'1536,"3"0"-936,7 1-208,8 1 664,5-1-175,12 1-385,1-1-368,8 0-720,2 0 448,0-2 40,2-3-161,3 2-87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6.396"/>
    </inkml:context>
    <inkml:brush xml:id="br0">
      <inkml:brushProperty name="width" value="0.05" units="cm"/>
      <inkml:brushProperty name="height" value="0.05" units="cm"/>
    </inkml:brush>
  </inkml:definitions>
  <inkml:trace contextRef="#ctx0" brushRef="#br0">75 356 16051,'0'6'1777,"0"2"-1241,-7 7-224,-3 3 1096,0 4-752,-2 4-191,1 4-225,1 1-104,1-1-56,5-1-16,2-3-32,4-3 8,8-7-256,3-5-272,4-12 423,3-8-47,1-7-64</inkml:trace>
  <inkml:trace contextRef="#ctx0" brushRef="#br0" timeOffset="1">131 1 20548,'-5'1'1497,"1"6"-1241,4 2-176,3 1-336,1-2 544,1-3-288,-1-4-144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6.803"/>
    </inkml:context>
    <inkml:brush xml:id="br0">
      <inkml:brushProperty name="width" value="0.05" units="cm"/>
      <inkml:brushProperty name="height" value="0.05" units="cm"/>
    </inkml:brush>
  </inkml:definitions>
  <inkml:trace contextRef="#ctx0" brushRef="#br0">267 0 12523,'25'109'4228,"-10"-48"-2950,8 74-1,-21-114-1232,0 1 0,-2-1 0,-1 1 0,-1-1 0,0 0 1,-2 0-1,-8 30 0,3-27-26,-1 0 0,-1 0 0,-1-1 0,-1-1 0,-1 0 0,-19 24 1,0-7-242,-2-1 0,-45 38 0,46-49 104,6-14-55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7.177"/>
    </inkml:context>
    <inkml:brush xml:id="br0">
      <inkml:brushProperty name="width" value="0.05" units="cm"/>
      <inkml:brushProperty name="height" value="0.05" units="cm"/>
    </inkml:brush>
  </inkml:definitions>
  <inkml:trace contextRef="#ctx0" brushRef="#br0">252 1 13683,'-1'8'382,"0"0"0,0 0 0,0 0-1,-1-1 1,0 1 0,-6 12 0,-24 46 1111,19-40-778,-47 81 910,-20 42-84,70-127-1297,1 0 1,1 0-1,1 1 0,-8 45 1,14-61-231,1 0 1,-1 0 0,1 1-1,0-1 1,1 0 0,0 0 0,0 1-1,1-1 1,2 8 0,-3-13-33,0 0 0,0 0 0,0 1 0,0-1 0,1 0 0,-1 0 0,0 0 0,1 0 0,0 0 0,-1-1 0,1 1 0,0 0 0,0-1 0,0 0 0,0 1 0,0-1 0,0 0 0,0 0 0,1 0 0,-1 0 0,0 0 0,1 0 0,-1-1 0,0 1 0,1-1 0,-1 0 0,1 0 0,-1 0 0,5 0 0,21-4-160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7.567"/>
    </inkml:context>
    <inkml:brush xml:id="br0">
      <inkml:brushProperty name="width" value="0.05" units="cm"/>
      <inkml:brushProperty name="height" value="0.05" units="cm"/>
    </inkml:brush>
  </inkml:definitions>
  <inkml:trace contextRef="#ctx0" brushRef="#br0">3 310 17780,'0'1'35,"0"-1"0,-1 0 0,1 1 1,0-1-1,0 0 0,0 0 0,0 1 0,-1-1 1,1 0-1,0 1 0,0-1 0,0 0 1,0 1-1,0-1 0,0 0 0,0 1 0,0-1 1,0 1-1,0-1 0,0 0 0,0 1 0,0-1 1,0 0-1,0 1 0,0-1 0,1 0 1,-1 1-1,0-1 0,0 0 0,0 0 0,0 1 1,1-1-1,-1 0 0,0 1 0,0-1 0,1 0 1,-1 0-1,0 0 0,0 1 0,1-1 0,-1 0 1,0 0-1,1 0 0,-1 0 0,0 1 1,1-1-1,-1 0 0,0 0 0,1 0 0,-1 0 1,0 0-1,1 0 0,-1 0 0,0 0 0,1 0 1,-1 0-1,0 0 0,1 0 0,-1 0 1,0 0-1,1-1 0,-1 1 0,0 0 0,1 0 1,27-9 327,-25 8-157,29-13 53,0-2 1,-1-1 0,-1-1-1,-1-1 1,31-28 0,122-122-133,-165 157-81,-17 12-44,0 0 0,0 0 1,0 0-1,0 1 0,1-1 0,-1 0 0,0 0 0,0 0 0,0 1 1,0-1-1,0 0 0,1 0 0,-1 1 0,0-1 0,0 0 0,0 0 1,0 1-1,0-1 0,0 0 0,0 1 0,0-1 0,0 0 1,0 0-1,0 1 0,0-1 0,0 0 0,0 0 0,0 1 0,-1-1 1,1 0-1,0 0 0,0 1 0,0-1 0,0 0 0,-1 1 0,-14 35 175,13-32-156,-54 101 651,-17 36 316,72-138-1038,-1 1 1,1-1-1,0 1 0,0 0 1,0-1-1,-1 6 0,2-9 36,0 0 0,0 1 0,0-1-1,0 0 1,0 1 0,1-1 0,-1 1-1,0-1 1,0 0 0,0 1-1,0-1 1,0 0 0,0 1 0,1-1-1,-1 0 1,0 0 0,0 1 0,1-1-1,-1 0 1,0 0 0,0 1-1,1-1 1,-1 0 0,0 0 0,1 1-1,14-2-165,6-7-76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051"/>
    </inkml:context>
    <inkml:brush xml:id="br0">
      <inkml:brushProperty name="width" value="0.05" units="cm"/>
      <inkml:brushProperty name="height" value="0.05" units="cm"/>
    </inkml:brush>
  </inkml:definitions>
  <inkml:trace contextRef="#ctx0" brushRef="#br0">225 1 17900,'0'20'1760,"-1"-1"-1312,-5 1-240,-2 1 1073,-1 5-1017,2 4-240,-5 3-464,1 0-177,-2-3-279,-1-1-1672,-5-11 2016,2-2-401,-2-9-159</inkml:trace>
  <inkml:trace contextRef="#ctx0" brushRef="#br0" timeOffset="1">0 187 14747,'29'3'1600,"3"0"-1151,12-3-161,3-3 568,8-1-248,-2-2-232,1 2-160,-5 0-72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535"/>
    </inkml:context>
    <inkml:brush xml:id="br0">
      <inkml:brushProperty name="width" value="0.05" units="cm"/>
      <inkml:brushProperty name="height" value="0.05" units="cm"/>
    </inkml:brush>
  </inkml:definitions>
  <inkml:trace contextRef="#ctx0" brushRef="#br0">133 353 15523,'1'0'129,"-1"0"-1,1 0 1,-1-1 0,1 1-1,0 0 1,-1 0-1,1 0 1,-1 0 0,1 0-1,0 0 1,-1 0-1,1 1 1,-1-1 0,1 0-1,-1 0 1,1 0-1,0 1 1,-1-1 0,1 0-1,-1 0 1,1 1-1,-1-1 1,1 0 0,-1 1-1,0-1 1,1 1-1,-1-1 1,1 1-1,-1-1 1,1 2 0,-1-1 46,0 0 0,1 1 1,-1-1-1,0 1 0,0-1 1,0 0-1,-1 1 0,1-1 1,0 0-1,0 1 0,-1-1 1,0 3-1,-4 6 324,1 0 0,-11 15 1,13-22-450,-41 57 503,25-37-440,-14 25 0,27-41-118,1 1 0,1-1 1,-1 1-1,1 0 0,1 0 1,-1 1-1,-1 15 0,4-22-64,0 0 0,-1 0 0,1 0 0,1 0-1,-1 0 1,0 0 0,0 0 0,1 0 0,-1 0-1,1 0 1,0-1 0,-1 1 0,3 3 0,-2-4 40,-1 0 0,1 0 1,0-1-1,0 1 1,-1 0-1,1 0 0,0-1 1,0 1-1,0-1 0,0 1 1,0-1-1,0 1 1,0-1-1,0 1 0,0-1 1,0 0-1,1 0 0,-1 0 1,0 1-1,0-1 1,0 0-1,0 0 0,0-1 1,0 1-1,0 0 0,2-1 1,13-3-328</inkml:trace>
  <inkml:trace contextRef="#ctx0" brushRef="#br0" timeOffset="1">203 1 18764,'-1'0'1704,"1"7"-1176,0-2-247,4 1 839,6 1-712,2-4-1584,1-1 1256,-1-2-280,-2-2-184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938"/>
    </inkml:context>
    <inkml:brush xml:id="br0">
      <inkml:brushProperty name="width" value="0.05" units="cm"/>
      <inkml:brushProperty name="height" value="0.05" units="cm"/>
    </inkml:brush>
  </inkml:definitions>
  <inkml:trace contextRef="#ctx0" brushRef="#br0">242 1 13515,'3'30'1208,"0"0"0,2 0 0,1 0 0,13 37 0,1 8-456,-8-25-458,9 87-1,-20-117-287,-1 0-1,0 0 0,-1 0 0,-1 1 1,-1-1-1,-1 0 0,-9 26 0,0-13 8,-1-1-1,-2 0 0,-1-2 1,-31 44-1,18-35-18,-1-1-1,-59 55 1,40-51 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9.437"/>
    </inkml:context>
    <inkml:brush xml:id="br0">
      <inkml:brushProperty name="width" value="0.05" units="cm"/>
      <inkml:brushProperty name="height" value="0.05" units="cm"/>
    </inkml:brush>
  </inkml:definitions>
  <inkml:trace contextRef="#ctx0" brushRef="#br0">228 1 13755,'-9'32'3406,"-47"87"600,-22 67-3259,59-142-390,-26 80-21,39-104-370,2 0 0,0 0 0,1 0 0,0 30 0,3-43-51,0-1 0,0 1 0,1 0 0,0-1 0,1 1 0,0-1 0,0 0 0,0 1 0,0-1 0,1 0 0,5 9 0,-5-11 42,0-1 1,0 1 0,0 0 0,1-1-1,-1 0 1,1 0 0,0 0-1,0 0 1,0-1 0,0 1-1,0-1 1,0 0 0,1 0 0,-1-1-1,1 1 1,9 1 0,33 1-348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9.908"/>
    </inkml:context>
    <inkml:brush xml:id="br0">
      <inkml:brushProperty name="width" value="0.05" units="cm"/>
      <inkml:brushProperty name="height" value="0.05" units="cm"/>
    </inkml:brush>
  </inkml:definitions>
  <inkml:trace contextRef="#ctx0" brushRef="#br0">0 366 19508,'23'-13'1393,"-1"-1"-1,40-32 0,40-45-1257,-89 79 33,177-177 163,-190 189-330,0 0 0,0 0 0,0 0 0,0 0 0,0 0 0,0 0 0,0 1 0,0-1 0,0 0 0,0 0 0,0 0 0,0 0 0,1 0 0,-1 0 0,0 0 0,0 0 0,0 0 0,0 0 0,0 0 0,0 0 0,0 0 0,0 0 0,0 0 0,0 0 0,0 0 0,1 0 0,-1 0 0,0 0 0,0 0 0,0 0 0,0 0 0,0 0 0,0 0 0,0 0 0,0 0 1,0 0-1,0 0 0,0 0 0,1 0 0,-1 0 0,0 0 0,0 0 0,0 0 0,0 0 0,0 0 0,0 0 0,0 0 0,0 0 0,0 0 0,0 0 0,0 0 0,0-1 0,0 1 0,0 0 0,1 0 0,-1 0 0,0 0 0,0 0 0,0 0 0,0 0 0,0 0 0,0 0 0,0 0 0,0 0 0,0-1 0,-2 12 27,-7 12-9,-37 75 59,18-42 52,-26 75 0,51-110-791,3-20 633,0-1 0,0 1-1,0-1 1,1 1 0,-1-1-1,0 1 1,0-1-1,0 1 1,1-1 0,-1 1-1,0-1 1,1 1 0,-1-1-1,0 1 1,1-1 0,-1 0-1,1 1 1,-1-1-1,0 0 1,1 1 0,0-1-1,2 1-20,0 0-1,0-1 0,0 0 0,0 1 0,0-1 0,0 0 1,0-1-1,0 1 0,0 0 0,4-2 0,31-7-315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713"/>
    </inkml:context>
    <inkml:brush xml:id="br0">
      <inkml:brushProperty name="width" value="0.05" units="cm"/>
      <inkml:brushProperty name="height" value="0.05" units="cm"/>
    </inkml:brush>
  </inkml:definitions>
  <inkml:trace contextRef="#ctx0" brushRef="#br0">7 0 12587,'-3'99'3522,"0"-64"-2812,2-1 1,1 1-1,2-1 0,11 60 0,-13-91-648,1 0 0,0 0 0,0 0 0,0 0 0,0 0 0,1 0 1,-1 0-1,1-1 0,-1 1 0,1-1 0,0 1 0,3 2 0,-4-4-34,0-1 0,0 1 0,0 0 0,1-1-1,-1 1 1,0-1 0,0 0 0,1 1 0,-1-1 0,0 0 0,1 0 0,-1 0 0,0 0 0,1 0 0,-1 0 0,0 0 0,0 0-1,1-1 1,-1 1 0,0 0 0,1-1 0,-1 1 0,0-1 0,0 1 0,0-1 0,0 0 0,0 0 0,1 1 0,-1-1 0,1-1 0,12-10 179,-1 0-1,16-18 1,-21 20-134,2 0 0,-1 1 0,1 0 0,1 0 0,16-10 0,-25 18-71,-1 0 0,1 0 0,0 0 0,0 0-1,0 1 1,-1-1 0,1 1 0,0-1 0,0 1-1,0-1 1,0 1 0,0 0 0,0 0 0,0 0-1,0 0 1,0 0 0,0 1 0,0-1 0,0 1-1,0-1 1,0 1 0,0 0 0,-1-1 0,1 1-1,0 0 1,0 0 0,-1 0 0,1 1 0,-1-1-1,1 0 1,-1 1 0,1-1 0,-1 0 0,0 1-1,0 0 1,0-1 0,0 1 0,0 0 0,0 0-1,1 3 1,4 8 4,-2 0 0,0 0-1,0 1 1,2 21 0,-5-29-7,3 41-143,-4-36-12,1-1 0,0 1 1,5 21-1,-6-32 114,0 0 1,0 0-1,0 0 0,0 1 0,0-1 1,0 0-1,0 0 0,0 0 1,0 0-1,0 0 0,0 0 1,0 1-1,0-1 0,0 0 1,0 0-1,0 0 0,1 0 0,-1 0 1,0 0-1,0 0 0,0 0 1,0 1-1,0-1 0,0 0 1,0 0-1,0 0 0,1 0 0,-1 0 1,0 0-1,0 0 0,0 0 1,0 0-1,0 0 0,0 0 1,1 0-1,-1 0 0,0 0 0,0 0 1,0 0-1,0 0 0,0 0 1,0 0-1,1 0 0,-1 0 1,0 0-1,0 0 0,0 0 0,0 0 1,6-7-1256,2-10 476,-8 16 824,12-25-799,6-8-253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120"/>
    </inkml:context>
    <inkml:brush xml:id="br0">
      <inkml:brushProperty name="width" value="0.05" units="cm"/>
      <inkml:brushProperty name="height" value="0.05" units="cm"/>
    </inkml:brush>
  </inkml:definitions>
  <inkml:trace contextRef="#ctx0" brushRef="#br0">1 12 20484,'14'7'1545,"6"0"-1233,2-1-144,13-3 480,4-3-216,6-3-432,-1-3-360,-2-2 328,-1-1-64,-7 0-72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0.438"/>
    </inkml:context>
    <inkml:brush xml:id="br0">
      <inkml:brushProperty name="width" value="0.05" units="cm"/>
      <inkml:brushProperty name="height" value="0.05" units="cm"/>
    </inkml:brush>
  </inkml:definitions>
  <inkml:trace contextRef="#ctx0" brushRef="#br0">167 0 15707,'-3'23'1961,"-9"3"-1129,0 0-384,-3 4 2129,2 1-1889,3 7-936,0 0-352,3-2 528,0 0-209,1-6-143</inkml:trace>
  <inkml:trace contextRef="#ctx0" brushRef="#br0" timeOffset="1">1 294 15819,'30'-3'1297,"11"-1"-945,8-2-264,8-3-1216,3-3 1336,4-7-216,-1-7-200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0.904"/>
    </inkml:context>
    <inkml:brush xml:id="br0">
      <inkml:brushProperty name="width" value="0.05" units="cm"/>
      <inkml:brushProperty name="height" value="0.05" units="cm"/>
    </inkml:brush>
  </inkml:definitions>
  <inkml:trace contextRef="#ctx0" brushRef="#br0">49 357 20196,'-11'24'1745,"2"-6"-1265,-1 2-232,3 4 728,1 2-296,2 4-304,2 0-168,2-3-176,3-1-32,6-3-56,1-6-8,6-7-288,1-4-384,4-12 600,2-8-72,-1-15-88</inkml:trace>
  <inkml:trace contextRef="#ctx0" brushRef="#br0" timeOffset="1">45 0 17524,'-6'0'1240,"5"4"-1024,-1 4-192,2 0-56,2-1 216,2 0-168,2 2-64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1.288"/>
    </inkml:context>
    <inkml:brush xml:id="br0">
      <inkml:brushProperty name="width" value="0.05" units="cm"/>
      <inkml:brushProperty name="height" value="0.05" units="cm"/>
    </inkml:brush>
  </inkml:definitions>
  <inkml:trace contextRef="#ctx0" brushRef="#br0">155 1 16828,'22'7'1704,"1"12"-1064,-4 6-296,2 14 1529,3 7-1321,1 17-248,-4 6 16,-9 8-184,-4 2-96,-18 0-40,-11 2-8,-16-3 24,-8-1-64,-5-8-512,0-3 1784,4-12-1168,3-6 80,16-21 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7.774"/>
    </inkml:context>
    <inkml:brush xml:id="br0">
      <inkml:brushProperty name="width" value="0.05" units="cm"/>
      <inkml:brushProperty name="height" value="0.05" units="cm"/>
    </inkml:brush>
  </inkml:definitions>
  <inkml:trace contextRef="#ctx0" brushRef="#br0">365 13 16844,'-3'-13'1144,"-13"25"-992,-7 11-96,-4 21 240,-3 13-128,-3 14-96,0 3-16,-1 5-32,2 1-24,5-5 8,4-8 0,0-15-64,6-5-160,4-14-568,3-7-1129,1-18 1609,2-8-232,3-14-216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8.179"/>
    </inkml:context>
    <inkml:brush xml:id="br0">
      <inkml:brushProperty name="width" value="0.05" units="cm"/>
      <inkml:brushProperty name="height" value="0.05" units="cm"/>
    </inkml:brush>
  </inkml:definitions>
  <inkml:trace contextRef="#ctx0" brushRef="#br0">69 0 15627,'-8'27'1651,"-49"389"-408,56-412-1242,0 5-4,0 0 1,1 1-1,0-1 1,0 0 0,1 0-1,0 1 1,0-1-1,6 15 1,-7-23 0,1 1-1,0-1 1,-1 1-1,1-1 1,0 0-1,0 1 1,0-1-1,0 0 1,0 0 0,0 0-1,1 0 1,-1 0-1,0 0 1,1 0-1,-1 0 1,0 0 0,1-1-1,-1 1 1,1 0-1,-1-1 1,1 1-1,0-1 1,-1 0-1,1 0 1,-1 1 0,1-1-1,0 0 1,-1 0-1,1 0 1,-1-1-1,1 1 1,-1 0 0,1-1-1,0 1 1,-1-1-1,1 1 1,-1-1-1,2-1 1,8-3-38,-1 0 0,0-1 0,0 0 0,13-11 0,24-22-324,80-86 0,27-63 51,-74 75 97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6.179"/>
    </inkml:context>
    <inkml:brush xml:id="br0">
      <inkml:brushProperty name="width" value="0.05" units="cm"/>
      <inkml:brushProperty name="height" value="0.05" units="cm"/>
    </inkml:brush>
  </inkml:definitions>
  <inkml:trace contextRef="#ctx0" brushRef="#br0">0 66 15387,'25'0'1689,"5"-4"-1153,10 1-232,7-3 856,12 1-640,4-2-40,-2 1-136,-2-3-192,-7 2-472,-3 1-280,-18-2 512,-9 3-112,-21 5-64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6.600"/>
    </inkml:context>
    <inkml:brush xml:id="br0">
      <inkml:brushProperty name="width" value="0.05" units="cm"/>
      <inkml:brushProperty name="height" value="0.05" units="cm"/>
    </inkml:brush>
  </inkml:definitions>
  <inkml:trace contextRef="#ctx0" brushRef="#br0">0 40 18644,'2'6'2064,"11"-2"-1351,18-5-289,9-3 872,12-3-624,5-1-296,5 1-640,-1-1-400,-5 2 560,-5-1-248,-16 5-176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7.001"/>
    </inkml:context>
    <inkml:brush xml:id="br0">
      <inkml:brushProperty name="width" value="0.05" units="cm"/>
      <inkml:brushProperty name="height" value="0.05" units="cm"/>
    </inkml:brush>
  </inkml:definitions>
  <inkml:trace contextRef="#ctx0" brushRef="#br0">10 29 18948,'55'-12'1851,"-34"7"-1589,42-5 0,-47 9-152,1 1 0,0 0 1,0 1-1,0 1 0,29 7 0,-41-8-101,1 1 0,-1 0 1,0 0-1,1 1 0,-1 0 0,0 0 0,0 0 1,-1 0-1,5 5 0,-6-6-10,-1 1 0,1 0-1,-1 0 1,0 0 0,0 0 0,0 0 0,-1 0-1,1 1 1,-1-1 0,1 1 0,-1-1 0,-1 1-1,1-1 1,0 1 0,0 5 0,-1-2 6,-1 1 0,0-1 0,0 0 0,0 0 0,-1 0 0,0 0 0,-1 0 0,1-1 0,-1 1 0,0-1 0,-1 1 0,-7 9 0,-6 7 78,-35 37-1,50-58-74,-103 100 392,-14 16-684,114-113 261,0 1 0,1-1-1,-1 1 1,1 0 0,-3 8-1,6-8-98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7.719"/>
    </inkml:context>
    <inkml:brush xml:id="br0">
      <inkml:brushProperty name="width" value="0.05" units="cm"/>
      <inkml:brushProperty name="height" value="0.05" units="cm"/>
    </inkml:brush>
  </inkml:definitions>
  <inkml:trace contextRef="#ctx0" brushRef="#br0">375 62 14331,'8'-6'880,"21"-16"771,-28 21-1494,1 0-1,-1 0 0,0-1 0,0 1 0,0 0 0,1-1 0,-1 1 0,-1-1 0,1 1 0,0-1 0,0 1 0,0-1 0,-1 0 0,1 1 0,0-3 0,-2 3-94,1 1 0,0-1 0,0 1 0,-1-1 0,1 1 0,0 0 0,-1-1 0,1 1 0,0-1 0,-1 1 0,1 0 0,-1-1 0,1 1 0,-1 0 0,1-1 0,-1 1 0,1 0 0,-1 0 0,1 0 0,-1-1 0,1 1 0,-1 0 0,1 0 0,-1 0 0,1 0 0,-1 0 0,1 0 0,-1 0 0,1 0 0,-1 0 0,0 0 0,1 0 0,-1 1 0,1-1 0,-1 0 0,1 0 0,-1 0 0,0 1 0,-24 7 802,-7 6-596,2 1 1,-1 2-1,2 1 1,0 1 0,2 1-1,0 2 1,1 0-1,1 2 1,2 1-1,-30 39 1,46-54-197,1-1 0,-1 1 0,2 0 0,0 1 1,0 0-1,0 0 0,-4 19 0,8-27-62,1 0-1,-1 0 1,1 0-1,0 0 1,0 0 0,0 0-1,0 0 1,0-1-1,1 1 1,0 0-1,-1 0 1,1 0-1,0 0 1,0 0 0,0-1-1,1 1 1,-1 0-1,1-1 1,-1 1-1,1-1 1,0 0-1,0 1 1,0-1 0,0 0-1,0 0 1,1 0-1,-1-1 1,0 1-1,1-1 1,0 1 0,-1-1-1,1 0 1,0 0-1,0 0 1,5 1-1,8 2-103,1 0 1,0-2-1,-1 0 0,1-1 0,0-1 0,28-3 0,-17 0-237,0-1 0,-1-2 0,35-12 0,-53 15 250,-1 0 1,0 0 0,12-8-1,-16 8 12,0 0-1,0-1 1,0 0 0,0 0-1,3-5 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8.185"/>
    </inkml:context>
    <inkml:brush xml:id="br0">
      <inkml:brushProperty name="width" value="0.05" units="cm"/>
      <inkml:brushProperty name="height" value="0.05" units="cm"/>
    </inkml:brush>
  </inkml:definitions>
  <inkml:trace contextRef="#ctx0" brushRef="#br0">2 117 19172,'17'6'1913,"20"-12"-1137,7-7-272,15-1 800,3-2-296,4-1-520,1 2-296,-5 5-912,-5 2-360,-23-1 824,-9 4-288,-19-4-200</inkml:trace>
  <inkml:trace contextRef="#ctx0" brushRef="#br0" timeOffset="1">0 164 14491,'19'26'1913,"15"-10"-1017,5-6-360,10-7 2072,4-2-2024,4-9-231,0-11 119,-5-18-208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509"/>
    </inkml:context>
    <inkml:brush xml:id="br0">
      <inkml:brushProperty name="width" value="0.05" units="cm"/>
      <inkml:brushProperty name="height" value="0.05" units="cm"/>
    </inkml:brush>
  </inkml:definitions>
  <inkml:trace contextRef="#ctx0" brushRef="#br0">1 510 16211,'31'-170'3572,"-12"78"-2797,20-155 962,-34 312-1624,0-14-156,0 19 5,3 51-353,33 167 0,-38-276 170,-3-7 88,1-1 0,-1 0-1,1 0 1,1 1 0,-1-1 0,0 0 0,1 0-1,0 0 1,0-1 0,0 1 0,5 6 0,-3-9-304,-2-6-104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9.963"/>
    </inkml:context>
    <inkml:brush xml:id="br0">
      <inkml:brushProperty name="width" value="0.05" units="cm"/>
      <inkml:brushProperty name="height" value="0.05" units="cm"/>
    </inkml:brush>
  </inkml:definitions>
  <inkml:trace contextRef="#ctx0" brushRef="#br0">1 583 19204,'48'-33'4251,"21"-13"-3656,2-10-135,71-71 0,52-77-243,-170 178-138,-2 0 0,24-39 0,-65 102-113,2 1 0,1 0 1,2 2-1,2-1 0,1 1 0,2 1 0,-3 46 0,11-79-150,-1 4 205,2 0-1,-1 0 1,2 15-1,-1-25-10,1 1 0,-1-1-1,1 1 1,-1-1-1,1 1 1,0-1 0,0 0-1,0 0 1,0 1-1,0-1 1,0 0 0,1 0-1,-1 0 1,1 0-1,-1 0 1,1 0 0,0 0-1,0-1 1,0 1 0,0-1-1,3 3 1,16 4-84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0.571"/>
    </inkml:context>
    <inkml:brush xml:id="br0">
      <inkml:brushProperty name="width" value="0.05" units="cm"/>
      <inkml:brushProperty name="height" value="0.05" units="cm"/>
    </inkml:brush>
  </inkml:definitions>
  <inkml:trace contextRef="#ctx0" brushRef="#br0">0 3 19868,'31'-1'4459,"70"-1"-2087,-89 3-2348,-1 0 1,0 0-1,1 1 0,-1 0 1,0 1-1,20 8 1,-29-10-24,0 0 0,-1 0 0,1 0 0,0 0 0,0 0 0,-1 0 0,1 1 0,-1-1-1,1 1 1,-1-1 0,0 1 0,1 0 0,-1-1 0,0 1 0,0 0 0,0 0 0,0 0 0,-1 0 0,1 0 0,-1 0 0,1 0 0,-1 0 0,1 0 0,-1 0 0,0 0 0,0 0 0,0 0 0,0 0 0,0 0 0,-1 0 0,1 0 0,-1 0 0,1 0 0,-2 3 0,-2 5 1,0-1 0,-1 0 1,0 0-1,0 0 0,-10 11 1,-44 44 4,41-45-33,-26 32 1,43-51 7,1 1 0,0 0 0,-1-1-1,1 1 1,-1 0 0,1 0 0,0-1 0,0 1 0,-1 0 0,1 0 0,0-1 0,0 1 0,0 0 0,0 0 0,0 0 0,0-1 0,0 1 0,0 0-1,0 0 1,0-1 0,1 1 0,-1 0 0,0 0 0,0-1 0,1 1 0,-1 0 0,1 0 0,-1-1 0,0 1 0,1 0 0,-1-1 0,1 1 0,0-1 0,-1 1-1,1-1 1,-1 1 0,1-1 0,0 1 0,-1-1 0,1 0 0,0 1 0,0-1 0,-1 0 0,1 1 0,0-1 0,1 0 0,7 3-148,0 0 1,0 0 0,12 1 0,-9-2-14,8 4-102,0 0 0,28 12-1,-38-13 214,-1 0 0,0 0 0,0 0-1,0 1 1,-1 1 0,15 13 0,-22-18 74,1-1 0,-1 0 0,0 1 0,0-1 0,0 1 1,1-1-1,-2 1 0,1-1 0,0 1 0,0 0 0,0-1 0,-1 1 1,1 0-1,-1 0 0,1 0 0,-1 0 0,0-1 0,0 1 0,0 0 0,0 0 1,0 0-1,0 0 0,0 0 0,-1-1 0,1 1 0,-1 0 0,1 0 1,-1 0-1,0-1 0,1 1 0,-1 0 0,0-1 0,0 1 0,0-1 1,-1 1-1,1-1 0,0 1 0,0-1 0,-1 0 0,1 0 0,-1 0 0,1 0 1,-3 1-1,-5 5 176,-1-2 1,0 1 0,-1-1-1,1-1 1,-18 6-1,-2-1 221,0-1 0,0-1 0,-1-2-1,-50 3 1,72-10-884,8-1 181,17-11-50,11-4-21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1.287"/>
    </inkml:context>
    <inkml:brush xml:id="br0">
      <inkml:brushProperty name="width" value="0.05" units="cm"/>
      <inkml:brushProperty name="height" value="0.05" units="cm"/>
    </inkml:brush>
  </inkml:definitions>
  <inkml:trace contextRef="#ctx0" brushRef="#br0">93 30 19236,'11'-8'1294,"-9"5"-1068,1 1 0,-1 0 0,1 0 0,-1 0 0,1 1 0,0-1 0,0 1 0,0-1 0,0 1 0,0 0 0,0 0 0,1 0 0,2 0 0,-5 1-152,0 1 0,-1-1-1,1 1 1,0-1-1,-1 1 1,1 0 0,-1-1-1,1 1 1,-1 0-1,1-1 1,-1 1-1,0 0 1,1-1 0,-1 1-1,0 0 1,1 0-1,-1-1 1,0 1 0,0 0-1,0 0 1,0 0-1,0-1 1,0 1 0,0 0-1,0 0 1,0 0-1,0 1 1,-4 32 121,2-22-130,2 0-128,0 0 1,0 0 0,1-1-1,1 1 1,0 0-1,0-1 1,1 1-1,1-1 1,0 0-1,0 0 1,8 14-1,1-1-43,-6-12 38,0 1-1,-1 0 1,-1 0-1,7 22 1,-11-32 53,-1 0 1,1 0 0,-1 1 0,0-1 0,0 0-1,0 0 1,0 1 0,0-1 0,-1 0-1,1 0 1,-1 0 0,0 0 0,0 0-1,0 0 1,0 0 0,-1 0 0,1 0-1,-1 0 1,0 0 0,0-1 0,0 1 0,0-1-1,0 0 1,0 1 0,-5 2 0,-4 2 101,-1 0 0,0-1 1,0 0-1,0 0 0,-1-2 1,0 1-1,0-2 0,0 0 1,-18 2-1,29-4-100,0-1-1,0 0 1,-1 0-1,1 0 1,0 0 0,0 0-1,-1 0 1,1 0-1,0-1 1,0 1 0,-1-1-1,1 0 1,0 1 0,0-1-1,0 0 1,0 0-1,0-1 1,0 1 0,0 0-1,1 0 1,-1-1-1,0 0 1,1 1 0,-1-1-1,1 0 1,-1 1-1,1-1 1,0 0 0,0 0-1,0 0 1,0 0-1,0 0 1,0-1 0,1 1-1,-1 0 1,1 0-1,-1 0 1,1-1 0,0 1-1,0 0 1,0 0-1,0-5 1,8-34-130,10-7-133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1.757"/>
    </inkml:context>
    <inkml:brush xml:id="br0">
      <inkml:brushProperty name="width" value="0.05" units="cm"/>
      <inkml:brushProperty name="height" value="0.05" units="cm"/>
    </inkml:brush>
  </inkml:definitions>
  <inkml:trace contextRef="#ctx0" brushRef="#br0">0 19 19588,'2'-1'2329,"1"-2"-1569,2-1-336,4-1 1264,4 2-856,4 1-423,5 2-1058,3 0 1466,5 1-889,3 2-64,16 0-72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2.166"/>
    </inkml:context>
    <inkml:brush xml:id="br0">
      <inkml:brushProperty name="width" value="0.05" units="cm"/>
      <inkml:brushProperty name="height" value="0.05" units="cm"/>
    </inkml:brush>
  </inkml:definitions>
  <inkml:trace contextRef="#ctx0" brushRef="#br0">319 0 16668,'-14'1'297,"0"0"1,1 0-1,-1 2 1,1 0-1,0 0 1,0 1 0,0 1-1,0 0 1,1 1-1,0 0 1,0 1-1,0 0 1,1 1-1,0 0 1,-18 18 0,19-16-53,1 1 1,0 0 0,0 0 0,1 1 0,0 0 0,1 0 0,1 1 0,0 0 0,0 0 0,1 1 0,1-1 0,1 1 0,0 0-1,-3 28 1,6-36-242,0 0 0,0 0-1,0 0 1,1 0-1,0 0 1,0 0-1,1-1 1,-1 1 0,1 0-1,0-1 1,1 1-1,0-1 1,-1 0 0,2 0-1,6 9 1,-6-10 2,-1-1 0,1 0 0,-1 0 0,1 0 1,0-1-1,1 1 0,-1-1 0,0 0 0,1 0 0,-1 0 0,1-1 1,-1 0-1,1 0 0,0 0 0,-1 0 0,1-1 0,0 1 1,0-1-1,-1-1 0,7 0 0,0-1 68,1 0 0,-1-1-1,0-1 1,0 1 0,-1-2 0,1 0-1,-1 0 1,0-1 0,0 0 0,0-1 0,-1 0-1,0 0 1,12-13 0,-14 13 36,0-1-1,-1 0 1,0 0 0,0 0 0,-1-1-1,0 1 1,0-1 0,-1-1-1,0 1 1,-1-1 0,0 1 0,0-1-1,-1 0 1,-1 0 0,2-17 0,-3 23-99,0 0 0,-1 0 0,1-1 0,-1 1 0,0 0 0,0 0 0,0 1 0,0-1 0,-1 0 0,0 0 0,0 1 0,0-1 1,0 1-1,0-1 0,-1 1 0,1 0 0,-1 0 0,-5-4 0,3 3-140,-1 0 1,0 0 0,0 1-1,0 0 1,0 0-1,-1 1 1,1 0-1,-1 0 1,0 0-1,-7 0 1,4 1-316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2.573"/>
    </inkml:context>
    <inkml:brush xml:id="br0">
      <inkml:brushProperty name="width" value="0.05" units="cm"/>
      <inkml:brushProperty name="height" value="0.05" units="cm"/>
    </inkml:brush>
  </inkml:definitions>
  <inkml:trace contextRef="#ctx0" brushRef="#br0">0 190 14323,'0'2'82,"0"1"-1,0-1 1,0 0 0,0 1-1,1-1 1,-1 0-1,0 0 1,1 1 0,0-1-1,-1 0 1,1 0 0,0 0-1,0 0 1,0 0 0,0 0-1,3 3 1,-2-3-27,1 1 0,0-1 0,0 0 0,1 0 0,-1 0 0,0 0 0,1 0 1,-1-1-1,1 0 0,6 2 0,15 3 257,0-1 0,0-1-1,0-1 1,34-1 0,111-10 558,-147 6-760,732-76 1535,62-5-1754,-599 74-1027,46-4-2182,-186 6 1390,103-24 1,-178 30 1888,1 1-15,-1-1 0,1 0 0,-1 0 0,0 0 0,1 0 1,-1 0-1,0-1 0,0 1 0,0-1 0,0 0 0,0 0 0,0 0 0,4-5 0,3-8-177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3.412"/>
    </inkml:context>
    <inkml:brush xml:id="br0">
      <inkml:brushProperty name="width" value="0.05" units="cm"/>
      <inkml:brushProperty name="height" value="0.05" units="cm"/>
    </inkml:brush>
  </inkml:definitions>
  <inkml:trace contextRef="#ctx0" brushRef="#br0">0 551 17532,'5'1'317,"-1"-1"0,0 0 0,1 0 0,-1-1 1,1 1-1,-1-1 0,0 0 0,0 0 0,0 0 0,1-1 1,6-3-1,1-2 4,0-1 1,16-12-1,-17 11 267,53-44 459,-3-3-1,-2-3 1,81-104-1,-121 139-879,-1-1-1,-1 0 1,-2-1-1,15-31 1,-28 49 19,-8 17-127,-9 18-43,-56 144-334,60-140-82,2 1-1,1 0 1,-6 54 0,13-82 333,0 6-264,1-1-1,0 1 1,0 0-1,2 10 1,-2-19 283,0 0 1,0 1-1,0-1 1,0 0-1,1 0 0,-1 1 1,0-1-1,1 0 1,-1 0-1,1 0 0,0 0 1,-1 1-1,1-1 1,0 0-1,-1 0 1,1 0-1,0 0 0,0-1 1,0 1-1,0 0 1,0 0-1,0 0 0,0-1 1,0 1-1,1-1 1,-1 1-1,0-1 1,0 1-1,0-1 0,1 0 1,-1 1-1,0-1 1,0 0-1,1 0 0,-1 0 1,0 0-1,0 0 1,1 0-1,1-1 0,21-6-714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3.815"/>
    </inkml:context>
    <inkml:brush xml:id="br0">
      <inkml:brushProperty name="width" value="0.05" units="cm"/>
      <inkml:brushProperty name="height" value="0.05" units="cm"/>
    </inkml:brush>
  </inkml:definitions>
  <inkml:trace contextRef="#ctx0" brushRef="#br0">38 45 21181,'10'-7'305,"0"1"0,1 1 0,-1 0 0,2 1 1,-1 0-1,0 0 0,1 1 0,-1 1 1,1 0-1,0 1 0,0 0 0,-1 0 0,1 1 1,14 3-1,-23-3-290,-1 0 1,1 1 0,0-1-1,0 1 1,-1 0 0,1-1-1,0 2 1,-1-1-1,1 0 1,-1 0 0,1 1-1,-1-1 1,0 1 0,0 0-1,1 0 1,-1 0-1,0 0 1,-1 0 0,1 0-1,0 0 1,2 5 0,-3-3-10,0-1 0,0 0 0,-1 1 1,1-1-1,-1 0 0,0 1 0,0-1 1,0 1-1,0-1 0,0 0 1,-1 1-1,0-1 0,0 0 0,0 1 1,0-1-1,0 0 0,0 0 0,-4 5 1,-4 8 93,-1 0 0,-1-1 0,0-1 1,-14 15-1,-59 51 498,-12 14 194,94-92-778,0 1 1,0-1-1,0 0 1,1 0 0,-1 1-1,1-1 1,-1 1-1,1 0 1,0-1 0,0 1-1,0 0 1,0-1-1,0 7 1,1-8-33,0 1 0,1-1 0,-1 1-1,1-1 1,-1 1 0,1-1 0,-1 0 0,1 1 0,0-1 0,0 0 0,-1 1 0,1-1 0,0 0-1,0 0 1,0 0 0,1 0 0,-1 0 0,0 0 0,0 0 0,0 0 0,1-1 0,-1 1-1,0 0 1,1-1 0,-1 1 0,1-1 0,1 1 0,9 3-360,-1-1 0,1-1 0,0 0-1,0 0 1,0-1 0,0 0 0,0-1 0,19-3 0,-4-1-223,0-1 0,45-15-1,7-7-412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4.270"/>
    </inkml:context>
    <inkml:brush xml:id="br0">
      <inkml:brushProperty name="width" value="0.05" units="cm"/>
      <inkml:brushProperty name="height" value="0.05" units="cm"/>
    </inkml:brush>
  </inkml:definitions>
  <inkml:trace contextRef="#ctx0" brushRef="#br0">304 39 11995,'-2'-3'726,"0"0"0,0 0 0,0 0 1,-1 0-1,1 0 0,-1 1 1,0-1-1,-5-3 0,6 5-623,-1-1 0,0 1-1,0 0 1,0 0 0,0 0 0,0 0-1,0 1 1,0-1 0,0 1 0,0 0-1,0 0 1,0 0 0,0 0-1,-1 0 1,1 1 0,-6 1 0,1 1 152,0 0 0,-1 0 1,1 1-1,0 0 0,1 1 0,-1 0 1,1 0-1,0 0 0,0 1 1,1 0-1,-1 0 0,-7 10 1,0 3-178,1 0 1,0 1-1,-15 33 0,18-32-69,0 0 0,-9 38-1,16-50-13,1 0 0,1 0 0,0 0 0,0 0 0,1 0 0,0 0-1,0 0 1,1 0 0,3 17 0,-3-23 4,0 0-1,-1-1 1,1 1 0,0 0-1,1-1 1,-1 1 0,0-1-1,1 1 1,-1-1 0,1 0-1,0 0 1,0 1 0,0-1-1,0 0 1,0-1 0,0 1-1,0 0 1,1-1 0,-1 1-1,1-1 1,-1 0 0,1 1-1,-1-1 1,1-1 0,0 1-1,0 0 1,-1-1 0,6 1-1,-2-1 3,-1 0 1,1-1-1,-1 0 0,0 0 0,1 0 0,-1-1 0,0 0 0,0 0 0,0 0 0,0 0 0,-1-1 0,1 0 0,0 0 0,5-6 0,2-1 91,-2-2-1,1 1 0,-2-1 0,1-1 0,-2 0 0,0 0 1,0-1-1,-1 0 0,-1 0 0,0 0 0,-1-1 1,-1 0-1,0 0 0,-1 0 0,-1-1 0,0 1 0,-1-1 1,-2-26-1,1 38-88,0 0 0,-1 0 0,0 0 0,0 1 0,0-1 0,0 0 0,-1 1 0,1-1 0,-1 1 0,0-1 0,0 1 1,0 0-1,0 0 0,-1 0 0,1 0 0,-1 0 0,-3-3 0,4 5-4,0 0 1,0 0-1,0 0 1,0 0-1,0 0 1,0 1-1,0-1 1,0 1-1,0-1 1,0 1-1,0 0 1,-1 0-1,1 0 1,0 0-1,0 0 1,0 0-1,0 0 1,0 1-1,0-1 1,0 1-1,0 0 1,0-1-1,0 1 1,0 0-1,0 0 1,0 0-1,0 1 1,0-1-1,1 0 1,-1 1-1,-1 1 0,-4 7-183,6 0-28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4.709"/>
    </inkml:context>
    <inkml:brush xml:id="br0">
      <inkml:brushProperty name="width" value="0.05" units="cm"/>
      <inkml:brushProperty name="height" value="0.05" units="cm"/>
    </inkml:brush>
  </inkml:definitions>
  <inkml:trace contextRef="#ctx0" brushRef="#br0">338 36 16964,'0'-2'195,"0"0"0,0 1 0,-1-1 0,1 1 0,-1-1 0,1 1 1,-1-1-1,0 1 0,0-1 0,0 1 0,0-1 0,0 1 0,0 0 1,0 0-1,0-1 0,0 1 0,0 0 0,-1 0 0,1 0 0,0 0 0,-1 1 1,1-1-1,-1 0 0,1 0 0,-1 1 0,1-1 0,-1 1 0,0 0 1,1-1-1,-1 1 0,0 0 0,-2 0 0,-4-1 203,-1 0 0,1 1 1,-1 1-1,1-1 0,-10 3 0,6 0-300,0 1 0,0 0-1,0 1 1,1 0 0,0 1-1,0 0 1,0 1 0,1 0 0,0 1-1,0 0 1,1 1 0,0 0-1,1 0 1,0 1 0,-10 14 0,10-12-106,0 1 0,1-1 0,0 2 1,0-1-1,2 1 0,0 0 0,0 0 1,2 1-1,-1-1 0,2 1 1,0 0-1,0 25 0,2-35 7,0 0 0,1 1 0,0-1-1,0 0 1,0 0 0,0 0 0,1 0-1,-1 0 1,1 0 0,1-1 0,-1 1 0,1-1-1,-1 1 1,1-1 0,1 0 0,-1 0 0,1 0-1,-1 0 1,1-1 0,0 0 0,0 1-1,0-1 1,1-1 0,-1 1 0,1-1 0,0 1-1,-1-2 1,1 1 0,0 0 0,0-1 0,0 0-1,7 1 1,-1-2 9,-1 0-1,1-1 0,0 0 1,-1-1-1,0 0 1,1 0-1,-1-1 1,0-1-1,0 0 1,0 0-1,-1-1 1,0 0-1,0 0 0,0-1 1,0 0-1,-1-1 1,14-14-1,-14 13 0,0-1-1,-1 0 1,0 0-1,-1-1 1,1 0 0,-2 0-1,6-14 1,-8 17-31,0-1 1,-1 1 0,0-1 0,-1 1 0,1-1-1,-2 0 1,1 1 0,-1-1 0,0 0 0,-1 0-1,-1-8 1,1 10-79,-1 0-1,0 0 1,0 0 0,0 0 0,-1 1-1,1-1 1,-1 1 0,-1-1-1,1 1 1,-1 0 0,0 1-1,0-1 1,0 1 0,-1-1-1,0 1 1,0 1 0,0-1-1,0 1 1,0 0 0,-1 0-1,-7-3 1,-14-1-405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918"/>
    </inkml:context>
    <inkml:brush xml:id="br0">
      <inkml:brushProperty name="width" value="0.05" units="cm"/>
      <inkml:brushProperty name="height" value="0.05" units="cm"/>
    </inkml:brush>
  </inkml:definitions>
  <inkml:trace contextRef="#ctx0" brushRef="#br0">1 99 17804,'11'6'1488,"8"-2"-976,3-2-184,8-5 528,5-3-199,7-5-209,7-1-144,0-5-592,1 0-304,-12-2 496,-6 5-136,-15 2-65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6.811"/>
    </inkml:context>
    <inkml:brush xml:id="br0">
      <inkml:brushProperty name="width" value="0.05" units="cm"/>
      <inkml:brushProperty name="height" value="0.05" units="cm"/>
    </inkml:brush>
  </inkml:definitions>
  <inkml:trace contextRef="#ctx0" brushRef="#br0">0 12 15635,'2'-3'2129,"12"0"-913,9 3-480,9 2 2449,8-2-1889,4-3-536,6 0-24,3 1-375,-4 2-337,-3 3-697,-6 3-327,-14 3 768,-7 5-168,-12 3-192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7.216"/>
    </inkml:context>
    <inkml:brush xml:id="br0">
      <inkml:brushProperty name="width" value="0.05" units="cm"/>
      <inkml:brushProperty name="height" value="0.05" units="cm"/>
    </inkml:brush>
  </inkml:definitions>
  <inkml:trace contextRef="#ctx0" brushRef="#br0">0 68 19476,'14'4'2217,"9"-4"-1521,13-7-296,7-2 1016,10-1-808,2 1-336,3-1-920,0-1 728,-14 4-320,-5-2-128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7.657"/>
    </inkml:context>
    <inkml:brush xml:id="br0">
      <inkml:brushProperty name="width" value="0.05" units="cm"/>
      <inkml:brushProperty name="height" value="0.05" units="cm"/>
    </inkml:brush>
  </inkml:definitions>
  <inkml:trace contextRef="#ctx0" brushRef="#br0">1 506 18652,'5'-3'448,"0"-1"0,0 1 0,0-1 0,0 0 0,5-7 1,-8 9-273,284-249 2759,-54 27-2844,-238 238-218,-73 144-111,70-136 123,0 1 1,2 1-1,0-1 1,2 1-1,-4 32 0,9-50-39,-1 26-381,1-31 515,0 0 0,0 0 0,0 0 0,0 0 0,1 0 1,-1 0-1,0 0 0,1 0 0,-1 1 0,0-1 0,1-1 0,-1 1 0,1 0 0,0 0 0,-1 0 1,1 0-1,0 0 0,0 0 0,-1-1 0,1 1 0,0 0 0,0-1 0,2 2 0,11-1-298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088"/>
    </inkml:context>
    <inkml:brush xml:id="br0">
      <inkml:brushProperty name="width" value="0.05" units="cm"/>
      <inkml:brushProperty name="height" value="0.05" units="cm"/>
    </inkml:brush>
  </inkml:definitions>
  <inkml:trace contextRef="#ctx0" brushRef="#br0">176 1 18844,'-19'27'1528,"0"-3"-1144,-1 3-192,7 1 417,3-1-201,9-1-432,2-5-328,6-4 272,1-2-104,-1-7-105</inkml:trace>
  <inkml:trace contextRef="#ctx0" brushRef="#br0" timeOffset="1">1 175 18684,'13'0'1808,"14"0"-1199,6-1-257,13-3 416,5-3-528,7-5 176,-1-1-144,7-1-360,1 0-128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555"/>
    </inkml:context>
    <inkml:brush xml:id="br0">
      <inkml:brushProperty name="width" value="0.05" units="cm"/>
      <inkml:brushProperty name="height" value="0.05" units="cm"/>
    </inkml:brush>
  </inkml:definitions>
  <inkml:trace contextRef="#ctx0" brushRef="#br0">124 355 18308,'-12'19'1616,"-6"6"-1112,-2 3-232,-2 5 849,2 1-465,4 0-280,3-2-48,11-5-160,3-4-64,13-11-120,6-4-200,6-8-552,1-7 688,1-10-120,-1-5-56</inkml:trace>
  <inkml:trace contextRef="#ctx0" brushRef="#br0" timeOffset="1">154 5 19724,'-11'-4'2033,"2"5"-1329,5 5-336,4 0 1624,5 2-1616,8-2-1728,2 1 1360,0-1-408,1-2-144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912"/>
    </inkml:context>
    <inkml:brush xml:id="br0">
      <inkml:brushProperty name="width" value="0.05" units="cm"/>
      <inkml:brushProperty name="height" value="0.05" units="cm"/>
    </inkml:brush>
  </inkml:definitions>
  <inkml:trace contextRef="#ctx0" brushRef="#br0">405 1 19292,'9'27'1736,"5"9"-1151,0 4-273,2 9 696,0 2-128,-6 4-344,-2 3-128,-8 3-168,-7-3-80,-19 3-40,-7-1 0,-17-2-88,-7 3-104,-10-10-408,-1-2-376,-1-12 688,8-7-88,8-15-168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9.361"/>
    </inkml:context>
    <inkml:brush xml:id="br0">
      <inkml:brushProperty name="width" value="0.05" units="cm"/>
      <inkml:brushProperty name="height" value="0.05" units="cm"/>
    </inkml:brush>
  </inkml:definitions>
  <inkml:trace contextRef="#ctx0" brushRef="#br0">392 5 18884,'9'-5'1943,"-20"15"-1315,-23 26 448,-37 53 0,40-49-847,-117 169 187,130-180-386,2 0 1,2 1-1,1 1 0,1 1 0,-13 52 0,23-71-131,-1 0 0,2-1 0,0 1 0,1 0-1,0 0 1,1 0 0,4 25 0,-3-32 35,0 1 1,0-1 0,0 1-1,1-1 1,0 0-1,0 0 1,1 0-1,0-1 1,0 1 0,0-1-1,0 0 1,1 0-1,0 0 1,0 0-1,0-1 1,11 6-1,-8-5 12,0-1-1,1-1 0,-1 0 0,1 0 0,16 3 0,54 3-394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9.829"/>
    </inkml:context>
    <inkml:brush xml:id="br0">
      <inkml:brushProperty name="width" value="0.05" units="cm"/>
      <inkml:brushProperty name="height" value="0.05" units="cm"/>
    </inkml:brush>
  </inkml:definitions>
  <inkml:trace contextRef="#ctx0" brushRef="#br0">91 22 18604,'6'-7'961,"6"-7"775,-8 14-811,-5 9 103,-12 41 271,-27 65 1,22-68-1237,-18 74 0,34-115-58,1-1 0,0 1 0,1 0 0,-1-1 0,1 1 0,0-1 0,2 10 0,-2-13-7,1-1 0,-1 1 1,1 0-1,0 0 0,0-1 0,0 1 1,-1 0-1,2-1 0,-1 1 1,0-1-1,0 1 0,0-1 1,1 1-1,-1-1 0,1 0 1,-1 0-1,1 0 0,-1 0 0,1 0 1,0 0-1,-1 0 0,1 0 1,0-1-1,3 2 0,4 0-150,0-1-1,0 0 1,0 0 0,0 0-1,0-1 1,0-1-1,0 0 1,0 0 0,9-3-1,-3 1-52,-1-2-1,0 0 1,-1-1-1,26-13 1,6-10-287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0.324"/>
    </inkml:context>
    <inkml:brush xml:id="br0">
      <inkml:brushProperty name="width" value="0.05" units="cm"/>
      <inkml:brushProperty name="height" value="0.05" units="cm"/>
    </inkml:brush>
  </inkml:definitions>
  <inkml:trace contextRef="#ctx0" brushRef="#br0">108 0 17428,'-21'36'1936,"0"0"-1336,2 1-232,1 0 1033,5 2-633,1-5-240,9-1-920,2-2 520,11-6-160,3-3-64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4.845"/>
    </inkml:context>
    <inkml:brush xml:id="br0">
      <inkml:brushProperty name="width" value="0.05" units="cm"/>
      <inkml:brushProperty name="height" value="0.05" units="cm"/>
    </inkml:brush>
  </inkml:definitions>
  <inkml:trace contextRef="#ctx0" brushRef="#br0">0 22 18388,'5'-1'1776,"11"-1"-1048,5 1-303,15-2 719,8 0-240,11 0-168,1 0-248,0 2-792,-3 0-336,-12-1 520,-5 1-104,-17 2-120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307"/>
    </inkml:context>
    <inkml:brush xml:id="br0">
      <inkml:brushProperty name="width" value="0.05" units="cm"/>
      <inkml:brushProperty name="height" value="0.05" units="cm"/>
    </inkml:brush>
  </inkml:definitions>
  <inkml:trace contextRef="#ctx0" brushRef="#br0">131 0 16267,'-23'33'1573,"0"-3"-3,-20 38-1,36-55-1437,1-1 0,1 1 0,0 0 0,1 0 0,0 0 0,-3 25 0,5-21-104,1 0 1,0 0-1,2 1 0,2 22 0,-1-31-44,-1 0 0,1-1 0,1 1 0,0-1 0,0 1 0,0-1 0,1 0 0,1-1 1,-1 1-1,8 9 0,-10-15 6,0 0 0,0 1 0,0-1 0,1 0 0,-1 0 0,1 0 0,0 0 0,-1-1 1,1 1-1,0-1 0,0 0 0,0 0 0,0 0 0,0 0 0,0 0 0,4 0 0,-2-1-2,0 1 0,-1-2 0,1 1 0,0-1 0,0 1 0,-1-1 0,1-1 0,-1 1 0,9-4 0,0-2 4,0 0 1,-1-1-1,0-1 0,0 0 0,-1 0 1,11-12-1,-5 4 92,18-24 1,-31 37-26,-1-1 0,0 1-1,0-1 1,0 0 0,0-1 0,-1 1 0,0 0 0,0-1-1,0 1 1,-1-1 0,1-6 0,-2 11-35,1 0 1,-1 0 0,-1 0-1,1 0 1,0 0 0,0 1-1,0-1 1,0 0-1,-1 0 1,1 0 0,0 0-1,-1 0 1,1 0-1,-1 0 1,1 1 0,-1-1-1,1 0 1,-1 0 0,0 0-1,1 1 1,-1-1-1,0 1 1,-1-2 0,0 1 19,0 0 0,1 0 0,-1 1 0,0-1 0,-1 1 0,1-1 1,0 1-1,0 0 0,0-1 0,-3 1 0,-4 1 90,0 0 0,0 0 0,0 1 0,-10 3-1,3 1-87,0 0-1,1 1 1,0 0-1,0 1 0,0 1 1,1 1-1,1 0 0,-1 0 1,-16 19-1,15-6-279,25-43 407,2-13-299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5.343"/>
    </inkml:context>
    <inkml:brush xml:id="br0">
      <inkml:brushProperty name="width" value="0.05" units="cm"/>
      <inkml:brushProperty name="height" value="0.05" units="cm"/>
    </inkml:brush>
  </inkml:definitions>
  <inkml:trace contextRef="#ctx0" brushRef="#br0">0 342 16420,'10'7'2096,"12"-3"-1352,12-8-312,12-3 1441,10-5-1481,4-1-312,8-4-584,2-2 560,-4-2-248,-3-1-136,-10 4-193</inkml:trace>
  <inkml:trace contextRef="#ctx0" brushRef="#br0" timeOffset="1">640 13 16644,'-1'0'83,"1"0"1,0-1 0,0 1-1,0-1 1,0 1 0,0 0-1,0-1 1,0 1 0,0-1-1,0 1 1,0-1 0,0 1-1,0 0 1,0-1 0,0 1-1,0-1 1,1 1 0,-1 0-1,0-1 1,0 1 0,0-1-1,1 1 1,-1 0 0,0-1-1,0 1 1,1 0 0,-1-1 0,0 1-1,1 0 1,-1 0 0,0-1-1,1 1 1,-1 0 0,1 0-1,18 0 1575,17 13-196,-29-10-1358,0 1 0,-1 0 1,1 0-1,-1 0 0,0 1 1,0 0-1,0 0 0,-1 1 1,0-1-1,9 13 0,-11-14-95,-1 0 0,0 1-1,0-1 1,0 0-1,0 0 1,-1 1 0,0-1-1,0 1 1,0 0 0,0-1-1,-1 1 1,1-1-1,-1 1 1,0 0 0,-1 0-1,1-1 1,-1 1 0,0-1-1,-2 7 1,-3 2-46,1-1-1,-2 0 1,0-1 0,0 0-1,-1 0 1,-13 14 0,-2 0-323,-36 29-1,32-34 211,7-10-61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7.174"/>
    </inkml:context>
    <inkml:brush xml:id="br0">
      <inkml:brushProperty name="width" value="0.05" units="cm"/>
      <inkml:brushProperty name="height" value="0.05" units="cm"/>
    </inkml:brush>
  </inkml:definitions>
  <inkml:trace contextRef="#ctx0" brushRef="#br0">30 327 14435,'12'-8'919,"0"-2"2199,-26 17-1116,-22 13 945,34-36 425,0-3-2654,6 37-597,-2 1 0,-1 0-1,0 0 1,-3 21 0,2 28 119,3-1-239,13 213 15,-7-196-8,24 107-1,-29-175-7,38 136-52,-34-254 92,6 16-22,30-107 0,41-80-62,-17 55 20,-51 160-30,10-75-1,-22 98-1053,-3 0 0,0-1 0,-6-53 0,3 74 511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7.815"/>
    </inkml:context>
    <inkml:brush xml:id="br0">
      <inkml:brushProperty name="width" value="0.05" units="cm"/>
      <inkml:brushProperty name="height" value="0.05" units="cm"/>
    </inkml:brush>
  </inkml:definitions>
  <inkml:trace contextRef="#ctx0" brushRef="#br0">0 196 12835,'8'4'280,"1"-1"1,0 0-1,0 0 1,0-1-1,0 0 1,11 1-1,-1 0 77,65 9 547,1-3 0,0-5-1,88-5 1,258-37 546,-352 29-1256,631-80 1025,76-8 1593,-753 94-2641,-13 0-16,-1 0 0,1 2 0,39 3 0,-58-2-152,-1 0 0,0 0 0,0 0 0,1 0 1,-1 0-1,0 1 0,0-1 0,1 0 0,-1 0 0,0 0 0,0 0 0,0 1 0,0-1 1,1 0-1,-1 0 0,0 0 0,0 1 0,0-1 0,0 0 0,0 0 0,0 1 0,1-1 0,-1 0 1,0 0-1,0 1 0,0-1 0,0 0 0,0 0 0,0 1 0,0-1 0,0 0 0,0 0 0,0 1 1,0-1-1,0 0 0,-1 0 0,1 1 0,0-1 0,0 0 0,0 0 0,0 1 0,0-1 1,0 0-1,-1 0 0,1 0 0,0 1 0,0-1 0,0 0 0,0 0 0,-1 0 0,1 1 0,-15 18 3,7-8 6,-2 5 20,1 1 1,2 0 0,-1 1 0,2 0-1,-5 24 1,-13 94-565,23-125 261,0-7 167,0 1 0,1 0-1,-1-1 1,1 1 0,1 8 0,-1-13 98,0 0 1,0 0-1,1 1 1,-1-1 0,0 0-1,0 0 1,0 0 0,0 1-1,0-1 1,0 0-1,0 0 1,1 0 0,-1 0-1,0 1 1,0-1 0,0 0-1,0 0 1,1 0 0,-1 0-1,0 0 1,0 0-1,0 1 1,1-1 0,-1 0-1,0 0 1,0 0 0,0 0-1,1 0 1,-1 0-1,0 0 1,0 0 0,1 0-1,-1 0 1,0 0 0,0 0-1,0 0 1,1 0 0,-1 0-1,0 0 1,0 0-1,1-1 1,10-6-299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8.412"/>
    </inkml:context>
    <inkml:brush xml:id="br0">
      <inkml:brushProperty name="width" value="0.05" units="cm"/>
      <inkml:brushProperty name="height" value="0.05" units="cm"/>
    </inkml:brush>
  </inkml:definitions>
  <inkml:trace contextRef="#ctx0" brushRef="#br0">1 10 19708,'1'-1'192,"21"-7"1806,-16 11-1098,-7 12-54,-7 15-462,3-13-316,1 0 1,0 0-1,1 1 0,-1 33 0,4-48-67,0 0 0,0 1 0,0-1 0,1 1 0,-1-1-1,1 0 1,0 0 0,0 1 0,0-1 0,1 0 0,-1 0 0,1 0 0,-1 0-1,1 0 1,0-1 0,0 1 0,1 0 0,-1-1 0,0 1 0,1-1 0,-1 0-1,1 0 1,0 0 0,0 0 0,0-1 0,0 1 0,0-1 0,0 0 0,0 1-1,1-1 1,4 0 0,0 0-114,0 0 0,0-1 0,0 0 0,0 0 0,0-1 0,-1 0 0,1 0 0,0-1 0,0 0 0,-1 0-1,0-1 1,1 0 0,-1 0 0,0-1 0,0 0 0,-1 0 0,1-1 0,-1 1 0,0-2 0,0 1 0,-1 0 0,7-9 0,15-20-383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8.905"/>
    </inkml:context>
    <inkml:brush xml:id="br0">
      <inkml:brushProperty name="width" value="0.05" units="cm"/>
      <inkml:brushProperty name="height" value="0.05" units="cm"/>
    </inkml:brush>
  </inkml:definitions>
  <inkml:trace contextRef="#ctx0" brushRef="#br0">36 0 16620,'-12'28'1648,"1"9"-1056,2 5-240,5 5 704,4 4-272,6-3-824,4-5 313,14-13-193,6-14-128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9.731"/>
    </inkml:context>
    <inkml:brush xml:id="br0">
      <inkml:brushProperty name="width" value="0.05" units="cm"/>
      <inkml:brushProperty name="height" value="0.05" units="cm"/>
    </inkml:brush>
  </inkml:definitions>
  <inkml:trace contextRef="#ctx0" brushRef="#br0">16 366 13611,'-12'12'2040,"9"-7"-743,10-8 1098,16-13-1200,-1-1 0,0-1 0,25-27 0,-20 19-626,25-25 125,-3-2 1,72-100-1,-131 173-896,0 1 0,1 0 0,-10 36 0,-21 93-629,38-140 903,0 0 0,0 0-1,1 0 1,1 19 0,0-28-81,0-1 1,0 1-1,0-1 0,0 1 1,0-1-1,0 1 1,0-1-1,0 1 1,1-1-1,-1 1 0,0-1 1,0 1-1,1-1 1,-1 1-1,0-1 0,1 0 1,-1 1-1,0-1 1,1 1-1,-1-1 1,1 0-1,0 1 0,10 0-243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0.215"/>
    </inkml:context>
    <inkml:brush xml:id="br0">
      <inkml:brushProperty name="width" value="0.05" units="cm"/>
      <inkml:brushProperty name="height" value="0.05" units="cm"/>
    </inkml:brush>
  </inkml:definitions>
  <inkml:trace contextRef="#ctx0" brushRef="#br0">0 73 17588,'11'-9'568,"0"1"1,0 1-1,1 0 1,0 0-1,0 1 1,0 1 0,1 0-1,0 1 1,23-5-1,-29 7-447,-1 1 0,1 0-1,0 0 1,0 1 0,-1 0-1,1 0 1,0 0 0,0 1-1,-1 0 1,1 1 0,-1-1-1,1 1 1,-1 1 0,1-1-1,-1 1 1,0 0 0,0 0-1,0 1 1,-1-1 0,1 2 0,5 4-1,-9-7-113,0 0 1,0 1-1,-1-1 0,1 0 0,0 0 1,-1 1-1,0-1 0,0 1 0,1-1 0,-2 1 1,1 0-1,0-1 0,0 1 0,-1 0 0,1 0 1,-1-1-1,0 1 0,0 0 0,0 3 1,-1-1-4,0-1 0,-1 0 1,1 0-1,-1-1 0,0 1 0,1 0 1,-2 0-1,1-1 0,0 1 1,-1-1-1,-4 5 0,-3 2 7,-1-1 0,1-1-1,-2 0 1,1 0 0,-1-1-1,-23 10 1,29-14-37,-27 9 16,31-11-34,-1 0 0,1-1-1,0 1 1,0-1 0,-1 1 0,1-1 0,0 0-1,0 0 1,-1 0 0,1 0 0,0-1-1,-3 0 1,11-3-692,5 2 401,-6 1 297,1 1-1,-1 0 1,1 0-1,0 0 1,-1 1-1,1 0 0,-1 0 1,1 0-1,-1 1 1,0 0-1,0 0 1,1 0-1,-1 1 1,-1-1-1,1 1 1,0 1-1,-1-1 1,1 0-1,-1 1 1,0 0-1,0 0 0,-1 0 1,1 1-1,-1-1 1,0 1-1,0 0 1,0 0-1,-1 0 1,0 0-1,0 0 1,0 0-1,0 1 1,-1-1-1,0 1 1,0-1-1,-1 1 0,1 6 1,-1-4 93,0-1 1,-1 1-1,1 0 1,-1-1-1,-1 1 0,0-1 1,0 0-1,0 1 1,-1-1-1,0 0 0,0 0 1,-1 0-1,0-1 1,0 1-1,0-1 1,-1 0-1,-6 6 0,3-5 82,-1 0 0,1 0 0,-1-1 0,-1 0 0,1-1 0,-1 0 0,0 0 0,0-1 0,-1 0 0,1-1 0,-16 3 0,16-4-64,-30 5-533,38-6 401,0-1 1,0 0-1,0 0 0,-1 0 1,1 0-1,0 0 0,0-1 0,0 1 1,0 0-1,0-1 0,0 0 1,0 1-1,0-1 0,-4-2 1,6 2 44,0 1 1,-1 0 0,1-1 0,-1 1 0,1-1 0,0 1 0,-1-1 0,1 1 0,0-1 0,0 1 0,-1-1 0,1 1 0,0-1 0,0 1 0,0-1-1,0 0 1,0 1 0,0-1 0,0 0 0,3-17-339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0.639"/>
    </inkml:context>
    <inkml:brush xml:id="br0">
      <inkml:brushProperty name="width" value="0.05" units="cm"/>
      <inkml:brushProperty name="height" value="0.05" units="cm"/>
    </inkml:brush>
  </inkml:definitions>
  <inkml:trace contextRef="#ctx0" brushRef="#br0">170 0 19996,'-5'2'258,"-1"0"0,1 0 0,0 0-1,0 1 1,0 0 0,1 0 0,-1 0 0,1 0-1,-1 1 1,-4 5 0,-2 0 378,-1 0-210,7-6-337,0 0 1,0 1-1,1-1 0,-1 1 0,1 1 0,0-1 0,0 0 0,0 1 0,1 0 1,-6 10-1,8-14-99,1 0 0,0 0 1,0 0-1,0 0 0,0 0 1,0 0-1,0-1 0,0 1 1,0 0-1,1 0 0,-1 0 1,0 0-1,0 0 0,1 0 1,-1-1-1,1 1 0,-1 0 1,1 0-1,-1-1 0,1 1 1,-1 0-1,1 0 0,0-1 1,-1 1-1,1-1 0,0 1 1,-1-1-1,1 1 0,0-1 1,0 1-1,0-1 0,1 1 1,34 10-537,-28-9 412,72 22-1048,-70-20 1016,-1 0 0,0 0 0,0 1 0,-1 0 0,0 0 1,11 9-1,-18-13 161,0 0 1,0 0 0,0 0 0,0 0 0,0 0 0,0 0 0,0 0-1,-1 0 1,1 1 0,-1-1 0,1 0 0,0 0 0,-1 1-1,0-1 1,1 0 0,-1 0 0,0 1 0,0-1 0,0 0 0,0 1-1,0-1 1,0 0 0,0 1 0,0-1 0,0 0 0,-1 1-1,1-1 1,0 0 0,-1 1 0,1-1 0,-1 0 0,0 0 0,1 0-1,-1 1 1,0-1 0,0 0 0,0 0 0,1 0 0,-1 0-1,0 0 1,0-1 0,-1 1 0,-1 1 0,-5 4 92,0 0 0,0-1 1,-1 0-1,-13 6 0,12-7-85,0 0-1,0-1 1,-1 0-1,1-1 1,-21 3 0,26-5-29,-1 0 1,1 0 0,0 0 0,-1-1 0,1 1-1,0-1 1,-1-1 0,1 1 0,0-1 0,0 0-1,0 0 1,0 0 0,-7-5 0,-13-14-152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1.072"/>
    </inkml:context>
    <inkml:brush xml:id="br0">
      <inkml:brushProperty name="width" value="0.05" units="cm"/>
      <inkml:brushProperty name="height" value="0.05" units="cm"/>
    </inkml:brush>
  </inkml:definitions>
  <inkml:trace contextRef="#ctx0" brushRef="#br0">1 39 14619,'17'-3'1817,"3"4"-1057,4 1-328,9-1 1624,7 1-1864,2-2 48,4 0-96,-3 0-280</inkml:trace>
  <inkml:trace contextRef="#ctx0" brushRef="#br0" timeOffset="1">590 0 17276,'-34'25'2058,"12"-9"-694,-29 27-1,46-38-1226,0 1 0,0-1 1,0 1-1,1 0 0,0 0 0,0 0 0,1 1 1,-1-1-1,1 1 0,-2 8 0,4-12-119,0-1 0,1 1 0,-1 0 0,1-1 0,0 1 0,0 0 0,-1 0 0,2 0 0,-1-1 0,0 1 0,1 0 0,-1 0 0,1-1 0,0 1 0,0 0 0,0-1 0,0 1 0,0-1 0,0 1 0,1-1 0,-1 0 0,1 1 0,0-1 0,0 0 0,0 0-1,0 0 1,0 0 0,0-1 0,0 1 0,1 0 0,-1-1 0,5 3 0,-1-2 6,0 0-1,0 0 1,0-1-1,0 1 0,0-1 1,0-1-1,0 1 1,0-1-1,1 0 0,-1 0 1,0-1-1,0 1 1,0-2-1,8-1 1,-7 0 50,-1 1 0,1-1 0,-1-1 0,1 1 0,-1-1 0,0 0 0,-1 0 0,1-1 0,-1 0 0,0 0 0,0 0 0,0 0 0,-1-1 0,6-9 0,-8 12-68,0-1 0,-1 1 1,1 0-1,-1 0 1,0-1-1,0 1 0,0 0 1,-1-1-1,1 1 1,-1-1-1,0 1 0,0-1 1,0 1-1,0-1 1,0 0-1,-1 1 0,0 0 1,0-1-1,0 1 1,0-1-1,0 1 1,-1 0-1,1 0 0,-1 0 1,0 0-1,0 0 1,0 0-1,0 0 0,-1 1 1,1-1-1,-4-2 1,1 1-106,0 0 1,0 1 0,0 0 0,0 0-1,-1 0 1,1 1 0,-1 0 0,0 0 0,0 0-1,1 1 1,-1 0 0,0 0 0,-12-1 0,-19 2-320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1.462"/>
    </inkml:context>
    <inkml:brush xml:id="br0">
      <inkml:brushProperty name="width" value="0.05" units="cm"/>
      <inkml:brushProperty name="height" value="0.05" units="cm"/>
    </inkml:brush>
  </inkml:definitions>
  <inkml:trace contextRef="#ctx0" brushRef="#br0">0 184 13683,'14'5'554,"0"0"0,0-1 0,0 0 0,1-1 0,-1-1 0,20 1 0,91-4 1148,-87 0-1325,643-49 2218,-448 29-2328,-80 8-237,246-23 290,-10-26-1439,-380 61 1057,-1-1 1,0 0 0,0 0-1,0-1 1,0 0 0,0-1-1,7-4 1,-14 7-225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723"/>
    </inkml:context>
    <inkml:brush xml:id="br0">
      <inkml:brushProperty name="width" value="0.05" units="cm"/>
      <inkml:brushProperty name="height" value="0.05" units="cm"/>
    </inkml:brush>
  </inkml:definitions>
  <inkml:trace contextRef="#ctx0" brushRef="#br0">7 58 17756,'-6'-1'1760,"6"-1"-1096,3-1-272,8-1 1201,6 1-665,12-1-440,10 0-104,11-1-272,4 0-216,5 2-600,0-3-288,-7 0 776,-7-1-176,-13 3-136</inkml:trace>
  <inkml:trace contextRef="#ctx0" brushRef="#br0" timeOffset="1">90 181 14931,'26'2'1585,"5"-2"-1097,15-3-200,4 0 632,8-3-664,2 2-240,-4-5 184,1 4-72,-8-2-200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2.741"/>
    </inkml:context>
    <inkml:brush xml:id="br0">
      <inkml:brushProperty name="width" value="0.05" units="cm"/>
      <inkml:brushProperty name="height" value="0.05" units="cm"/>
    </inkml:brush>
  </inkml:definitions>
  <inkml:trace contextRef="#ctx0" brushRef="#br0">0 472 17068,'32'-21'1116,"-2"-2"1,-1 0 0,0-2 0,32-38 0,5-9-527,100-141 1,-151 187-422,-12 20-40,-8 16 23,-21 42-382,3 1 0,1 1 1,3 1-1,-15 71 0,32-115 115,0 0-1,1-1 0,0 1 0,0 15 0,6-11-274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3.225"/>
    </inkml:context>
    <inkml:brush xml:id="br0">
      <inkml:brushProperty name="width" value="0.05" units="cm"/>
      <inkml:brushProperty name="height" value="0.05" units="cm"/>
    </inkml:brush>
  </inkml:definitions>
  <inkml:trace contextRef="#ctx0" brushRef="#br0">143 1 18076,'5'-1'274,"-1"1"1,0 1-1,1-1 1,-1 1-1,0-1 1,1 1-1,-1 0 1,0 1-1,0-1 1,7 4 0,-9-4-212,0 1-1,-1-1 1,1 1 0,0 0 0,-1 0 0,1-1 0,-1 1 0,0 0 0,1 0 0,-1 0 0,0 1 0,0-1 0,0 0 0,-1 0 0,1 0 0,0 1 0,-1-1 0,0 0 0,1 1 0,-1-1 0,0 4 0,-1 2-35,0 1 1,0-1-1,0 0 0,-1 0 1,0 0-1,-1 0 1,0 0-1,0-1 1,-1 1-1,-4 7 0,-6 8 43,-30 36-1,14-22 11,2-4 55,-29 46 1,55-75-141,-1 0 0,1 1 0,0-1 0,0 1 0,0 0 0,1-1 1,-2 10-1,2-13-23,1 1 1,0-1 0,0 0 0,0 0-1,0 1 1,0-1 0,1 0-1,-1 0 1,0 0 0,1 1 0,-1-1-1,0 0 1,1 0 0,0 0-1,-1 0 1,1 0 0,0 0-1,-1 0 1,1 0 0,0 0 0,0 0-1,0 0 1,0 0 0,0 0-1,0-1 1,0 1 0,0 0-1,0-1 1,0 1 0,0-1 0,0 1-1,1-1 1,-1 0 0,0 1-1,2-1 1,5 1-87,0-1 0,1 1 0,-1-2 0,0 1 0,0-1 0,0-1 0,1 1 0,-1-1 0,0-1 0,-1 1 0,13-7 0,-13 6 30,46-18-392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3.696"/>
    </inkml:context>
    <inkml:brush xml:id="br0">
      <inkml:brushProperty name="width" value="0.05" units="cm"/>
      <inkml:brushProperty name="height" value="0.05" units="cm"/>
    </inkml:brush>
  </inkml:definitions>
  <inkml:trace contextRef="#ctx0" brushRef="#br0">161 37 16347,'-8'2'270,"-1"2"-1,1-1 0,0 1 0,0 0 0,0 1 1,0 0-1,1 0 0,0 1 0,0 0 0,0 0 1,1 1-1,-1-1 0,-7 13 0,8-10-204,0 0 1,1 0-1,0 1 1,0 0-1,1 0 0,0 0 1,1 1-1,0-1 0,1 1 1,-3 20-1,5-28-41,0 0 1,0-1-1,0 1 0,0 0 0,1 0 0,-1-1 1,0 1-1,1-1 0,0 1 0,0 0 1,0-1-1,0 0 0,0 1 0,0-1 0,1 0 1,-1 1-1,1-1 0,0 0 0,-1 0 0,1 0 1,0 0-1,0-1 0,0 1 0,1 0 1,-1-1-1,0 1 0,0-1 0,1 0 0,-1 0 1,1 0-1,-1 0 0,1 0 0,0-1 1,-1 1-1,1-1 0,0 0 0,-1 1 0,1-1 1,0 0-1,-1-1 0,1 1 0,0 0 0,4-2 1,1-1 113,0 0-1,0 0 1,0-1 0,-1 0 0,0 0 0,1 0 0,-2-1 0,1 0 0,0-1-1,-1 1 1,0-1 0,-1 0 0,1-1 0,-1 0 0,0 0 0,-1 0 0,0 0-1,6-15 1,-6 15-67,0-1-1,-1 0 0,0-1 0,-1 1 0,0-1 0,0 1 0,0-1 0,-1 1 1,-1-1-1,0 0 0,0 0 0,0 1 0,-1-1 0,-1 0 0,1 1 1,-1-1-1,-7-15 0,8 21-129,-1 1 0,1 0 0,-1 0-1,0-1 1,1 1 0,-1 0 0,0 1 0,-1-1 0,1 0 0,0 1 0,0-1 0,-1 1 0,1 0 0,0-1-1,-1 1 1,-4-1 0,5 2 46,1-1 0,-1 1 0,1 0 0,-1 0 0,1 0 0,-1 0 0,1 0 0,-1 0 0,1 0 0,-1 0 0,1 0-1,-1 1 1,1-1 0,-1 1 0,1-1 0,-1 1 0,1 0 0,0-1 0,-1 1 0,1 0 0,0 0 0,0 0 0,0 0 0,-1 0 0,1 0 0,0 0-1,0 0 1,1 0 0,-1 1 0,-1 1 0,-4 15-355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4.113"/>
    </inkml:context>
    <inkml:brush xml:id="br0">
      <inkml:brushProperty name="width" value="0.05" units="cm"/>
      <inkml:brushProperty name="height" value="0.05" units="cm"/>
    </inkml:brush>
  </inkml:definitions>
  <inkml:trace contextRef="#ctx0" brushRef="#br0">127 3 19500,'-1'0'96,"1"0"0,-1-1-1,0 1 1,1 0 0,-1 0-1,0 0 1,1 0 0,-1 0-1,0 0 1,1 0 0,-1 1-1,0-1 1,1 0 0,-1 0-1,0 0 1,1 1 0,-1-1-1,0 0 1,1 1 0,-1-1-1,1 0 1,-1 1 0,1-1-1,-2 1 1,-16 12 217,9-5-36,1 0 0,0 1 0,0 0 0,1 0 0,0 0 0,1 1 0,-9 17 0,11-19-255,0 0-1,1 1 1,0-1 0,0 1 0,1 0 0,0 0 0,1 0 0,0 0 0,0 1-1,1 9 1,0-16-20,0-1 0,1 1 1,-1-1-1,1 0 0,0 1 0,-1-1 0,1 0 0,0 1 0,0-1 0,0 0 0,1 0 0,-1 0 0,1 0 1,-1 0-1,1 0 0,-1 0 0,1 0 0,3 1 0,-2-1 6,0 0 0,0 0-1,1-1 1,-1 1 0,0-1 0,1 0 0,-1 0-1,1 0 1,0-1 0,-1 1 0,6-1 0,2 0 51,0-1 1,1 0-1,-1-1 1,0 0-1,0-1 1,0 0-1,11-5 1,-9 3 56,0-2 1,-1 1-1,0-2 0,0 0 1,0 0-1,-1-1 1,11-11-1,-17 16-72,-1-1 0,0 1 0,0-1 0,0 0 0,0-1 0,-1 1 0,0-1 0,0 1 0,0-1 0,-1 0 0,0 0 0,0 0 0,-1 0 0,1-1 0,-1 1 0,-1 0 0,1-13 0,-1 16-91,-1 0 0,1 0 0,-1 0 1,0 0-1,1 0 0,-1 1 0,-1-1 0,1 0 1,0 0-1,-1 1 0,1-1 0,-1 1 0,0-1 1,0 1-1,0 0 0,0 0 0,0 0 0,0 0 0,-1 0 1,1 0-1,0 1 0,-1-1 0,-3-1 0,1 1-40,0 0-1,-1 1 0,1 0 0,0-1 1,-1 2-1,1-1 0,-1 1 0,1-1 1,-1 2-1,1-1 0,-10 2 0,-15 6-444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5.435"/>
    </inkml:context>
    <inkml:brush xml:id="br0">
      <inkml:brushProperty name="width" value="0.05" units="cm"/>
      <inkml:brushProperty name="height" value="0.05" units="cm"/>
    </inkml:brush>
  </inkml:definitions>
  <inkml:trace contextRef="#ctx0" brushRef="#br0">0 49 19156,'25'-1'1312,"5"-4"-1216,4 2-224,9-1-280,10 0-48,-1-6 432,-1 0-160,0-2-168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5.968"/>
    </inkml:context>
    <inkml:brush xml:id="br0">
      <inkml:brushProperty name="width" value="0.05" units="cm"/>
      <inkml:brushProperty name="height" value="0.05" units="cm"/>
    </inkml:brush>
  </inkml:definitions>
  <inkml:trace contextRef="#ctx0" brushRef="#br0">1 61 15243,'35'0'1369,"14"-6"-961,7-2-160,9-2 376,-1-2-320,-1 2-24,-6-1-104,-5 8-144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6.388"/>
    </inkml:context>
    <inkml:brush xml:id="br0">
      <inkml:brushProperty name="width" value="0.05" units="cm"/>
      <inkml:brushProperty name="height" value="0.05" units="cm"/>
    </inkml:brush>
  </inkml:definitions>
  <inkml:trace contextRef="#ctx0" brushRef="#br0">0 467 17188,'2'-5'291,"1"1"0,-1 0 1,1 0-1,0 0 0,0 1 1,0-1-1,1 0 0,-1 1 1,8-5-1,4-5 175,396-398 3644,-428 434-3963,1 0-1,1 1 0,2 0 0,-19 45 0,27-57-138,-8 17-132,-12 41-1,22-59-48,0 0 0,1 0-1,0 1 1,1-1 0,0 1 0,1-1-1,1 12 1,-2-21 148,2 0 0,-1 0 0,0 0 0,0-1-1,0 1 1,1 0 0,-1 0 0,1-1 0,0 1 0,-1 0 0,1-1-1,0 1 1,0 0 0,0-1 0,0 1 0,0-1 0,0 0 0,1 1 0,-1-1-1,0 0 1,1 0 0,-1 0 0,1 0 0,-1 0 0,3 1 0,20-3-394</inkml:trace>
  <inkml:trace contextRef="#ctx0" brushRef="#br0" timeOffset="1">890 34 18140,'-4'20'1896,"-7"6"-1360,-2 10-256,-2 4 1017,1 7-841,0 2-256,4 2-688,2 0-368,1-8 672,-1-6-177,3-8-135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6.794"/>
    </inkml:context>
    <inkml:brush xml:id="br0">
      <inkml:brushProperty name="width" value="0.05" units="cm"/>
      <inkml:brushProperty name="height" value="0.05" units="cm"/>
    </inkml:brush>
  </inkml:definitions>
  <inkml:trace contextRef="#ctx0" brushRef="#br0">1 590 15219,'9'5'1849,"15"1"-1049,6-2-304,13-2 1408,6-2-1079,10-6-857,5-4-353,3-10 425,1-3-224,-4-4-176</inkml:trace>
  <inkml:trace contextRef="#ctx0" brushRef="#br0" timeOffset="1">719 339 17372,'-4'0'1664,"-11"7"-1088,-3 7-216,-5 12 825,-2 7-225,1 7-384,-5 3-136,11 3-176,3-2-40,14-3-88,4-6-8,16-13-56,5-8-48,10-14-392,6-7-312,-1-23 600,3-10-136,-9-12-24</inkml:trace>
  <inkml:trace contextRef="#ctx0" brushRef="#br0" timeOffset="2">794 45 21693,'-10'-3'1912,"1"5"-1384,3-1 1241,12-7-1489,-2-7-160,1-12-160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7.241"/>
    </inkml:context>
    <inkml:brush xml:id="br0">
      <inkml:brushProperty name="width" value="0.05" units="cm"/>
      <inkml:brushProperty name="height" value="0.05" units="cm"/>
    </inkml:brush>
  </inkml:definitions>
  <inkml:trace contextRef="#ctx0" brushRef="#br0">0 132 19676,'16'13'1889,"17"-13"-1201,7-3-272,16-5 872,9-2-424,5-3-392,-1-1-320,-6-2-896,-6-4 1664,-17-2-968,-10 1-64,-21 4-72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7.662"/>
    </inkml:context>
    <inkml:brush xml:id="br0">
      <inkml:brushProperty name="width" value="0.05" units="cm"/>
      <inkml:brushProperty name="height" value="0.05" units="cm"/>
    </inkml:brush>
  </inkml:definitions>
  <inkml:trace contextRef="#ctx0" brushRef="#br0">1 108 17556,'33'3'2040,"16"-6"-1168,6-4-360,14-5 921,1 0-489,-1-1-816,-3 0-600,-10-2 432,-7 0-248,-13-5-232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161"/>
    </inkml:context>
    <inkml:brush xml:id="br0">
      <inkml:brushProperty name="width" value="0.05" units="cm"/>
      <inkml:brushProperty name="height" value="0.05" units="cm"/>
    </inkml:brush>
  </inkml:definitions>
  <inkml:trace contextRef="#ctx0" brushRef="#br0">16 11 17756,'7'-11'2165,"-10"25"3,-1 2-1605,-2 13-386,2 0 1,-2 58-1,6-75-165,1 1 0,0 0 0,1-1 1,0 1-1,1-1 0,0 0 0,1 0 0,0 0 0,9 17 0,-10-24-17,0-1-1,-1 0 1,2 0-1,-1 0 1,0 0 0,1 0-1,-1-1 1,1 0-1,0 0 1,0 0 0,1 0-1,-1 0 1,1-1-1,-1 0 1,1 0 0,0 0-1,-1 0 1,1-1-1,0 0 1,0 0 0,0 0-1,0 0 1,1-1-1,-1 0 1,0 0 0,0-1-1,0 1 1,0-1-1,0 0 1,6-2 0,-2 0 14,1-1 1,-1 1-1,1-2 1,-1 1-1,-1-1 1,1-1 0,-1 1-1,0-2 1,0 1-1,0-1 1,-1 0-1,0 0 1,-1-1-1,9-12 1,2-10-54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020"/>
    </inkml:context>
    <inkml:brush xml:id="br0">
      <inkml:brushProperty name="width" value="0.05" units="cm"/>
      <inkml:brushProperty name="height" value="0.05" units="cm"/>
    </inkml:brush>
  </inkml:definitions>
  <inkml:trace contextRef="#ctx0" brushRef="#br0">57 1 14899,'34'1'1689,"3"3"-1097,5 2-200,-1 3 864,-2 2-488,-3 5-56,-15 5-264,-6 7-63,-14 10-177,-8 7-48,-17 6-88,-6 2-16,-15 5-120,-1 1-168,-1-6-1665,-2-3 1721,9-13-192,6-8-168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489"/>
    </inkml:context>
    <inkml:brush xml:id="br0">
      <inkml:brushProperty name="width" value="0.05" units="cm"/>
      <inkml:brushProperty name="height" value="0.05" units="cm"/>
    </inkml:brush>
  </inkml:definitions>
  <inkml:trace contextRef="#ctx0" brushRef="#br0">113 0 18716,'-5'6'1988,"-9"12"-1634,1 1 0,0 0 0,1 1 0,-9 21 0,15-27-340,0 0 0,1 1 0,1-1 0,0 1 0,1 0 0,0 0 0,0 17 0,3-28-11,0 0-1,0 0 0,0 0 1,0 0-1,1 0 0,0 0 1,0 0-1,0-1 0,0 1 1,1 0-1,-1 0 0,1-1 1,0 1-1,0-1 1,0 0-1,0 1 0,1-1 1,0 0-1,-1 0 0,1-1 1,0 1-1,0-1 0,0 1 1,1-1-1,-1 0 1,1 0-1,-1 0 0,1-1 1,0 1-1,-1-1 0,1 0 1,0 0-1,5 1 0,-2-1-78,0 0 0,1-1 0,-1 0 0,0 0 0,1-1-1,-1 0 1,0 0 0,1 0 0,-1-1 0,0 0-1,0-1 1,0 0 0,-1 0 0,1 0 0,0-1 0,-1 0-1,7-6 1,17-22-197,-7-5-89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958"/>
    </inkml:context>
    <inkml:brush xml:id="br0">
      <inkml:brushProperty name="width" value="0.05" units="cm"/>
      <inkml:brushProperty name="height" value="0.05" units="cm"/>
    </inkml:brush>
  </inkml:definitions>
  <inkml:trace contextRef="#ctx0" brushRef="#br0">82 1 14875,'-11'24'1649,"-4"12"-929,1 3-296,0 8 1048,-1 2-488,7 4-456,3 0-368,5-7-16,8-6-56,2-9-120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9.518"/>
    </inkml:context>
    <inkml:brush xml:id="br0">
      <inkml:brushProperty name="width" value="0.05" units="cm"/>
      <inkml:brushProperty name="height" value="0.05" units="cm"/>
    </inkml:brush>
  </inkml:definitions>
  <inkml:trace contextRef="#ctx0" brushRef="#br0">1 1089 14963,'20'244'1756,"-12"-112"-1319,-2-50-197,-2-12 197,2 0-1,20 82 0,-15-125 59,-11-26-474,0-1 0,1 1 0,-1-1 0,0 1-1,1-1 1,-1 1 0,0-1 0,1 0 0,-1 1-1,1-1 1,-1 1 0,1-1 0,-1 0-1,1 1 1,-1-1 0,1 0 0,-1 0 0,1 0-1,-1 1 1,1-1 0,-1 0 0,1 0 0,0 0-1,-1 0 1,1 0 0,-1 0 0,1 0 0,-1 0-1,1 0 1,0 0 0,-1 0 0,1 0 0,-1-1-1,1 1 1,-1 0 0,1 0 0,-1 0 0,1-1-1,-1 1 1,1 0 0,-1-1 0,1 1 0,-1 0-1,1-1 1,-1 1 0,0-1 0,1 1-1,-1-1 1,0 1 0,1-1 0,-1 0 0,19-26 385,-2-1 1,-1 0-1,-1-1 1,14-38 0,-20 47-289,88-217-197,-10-4 0,94-429 1,-169 610 240,-2 0 0,3-101 1,19 156 46,-4-1-207,0 1 0,1 1 0,49 0 0,89 12-12,-103-4-59,468 16-906,-374-22 451,215-31 0,-14-37 319,-5-22 748,-273 70-290,-54 15-137,-12 2 0,0 1 0,0 0-1,0 2 1,0 0 0,19-1 0,-32 3-102,-1 0 0,0 0 1,0 0-1,0 0 0,0 0 1,0 1-1,1-1 0,-1 0 1,0 1-1,0-1 0,0 0 1,0 1-1,0-1 0,0 1 1,0 0-1,0-1 0,0 1 1,0 0-1,-1-1 0,1 1 1,0 0-1,0 0 0,0 0 1,-1 0-1,1 0 0,-1 0 1,1 0-1,-1 0 0,1 0 1,-1 0-1,1 0 0,-1 0 1,0 0-1,0 0 0,0 1 1,1-1-1,-1 0 0,0 0 1,0 0-1,-1 0 0,1 0 1,0 1-1,-1 0 1,-1 8 31,0-1 0,-1 1 0,0-1 0,-6 11 0,3-6 22,-55 156 738,44-139-425,17-23-213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0.319"/>
    </inkml:context>
    <inkml:brush xml:id="br0">
      <inkml:brushProperty name="width" value="0.05" units="cm"/>
      <inkml:brushProperty name="height" value="0.05" units="cm"/>
    </inkml:brush>
  </inkml:definitions>
  <inkml:trace contextRef="#ctx0" brushRef="#br0">0 499 17108,'1'-1'125,"0"1"-1,0 0 1,0-1 0,0 1 0,0 0 0,0-1 0,0 0 0,0 1 0,0-1 0,0 0 0,0 1 0,0-1 0,0 0-1,0 0 1,0-1 0,4-3 94,10-8 218,235-229 2915,-205 192-2887,-3-2-1,46-73 1,-103 154-426,-18 55 0,17-40-70,12-35-13,-34 100-309,34-94-41,0 1 1,1-1-1,1 1 1,0 0-1,1 17 1,1-33 370,0 1 0,0-1 1,-1 1-1,1-1 0,0 1 0,0-1 1,0 1-1,0-1 0,0 1 1,0-1-1,0 1 0,0-1 1,0 0-1,0 1 0,1-1 0,-1 1 1,0-1-1,0 1 0,0-1 1,0 1-1,1-1 0,-1 0 1,0 1-1,0-1 0,1 1 0,-1-1 1,0 0-1,1 1 0,-1-1 1,1 0-1,-1 0 0,0 1 1,1-1-1,-1 0 0,1 0 0,-1 1 1,0-1-1,1 0 0,-1 0 1,1 0-1,-1 0 0,1 0 1,-1 0-1,2 0 0,11-6-668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0.741"/>
    </inkml:context>
    <inkml:brush xml:id="br0">
      <inkml:brushProperty name="width" value="0.05" units="cm"/>
      <inkml:brushProperty name="height" value="0.05" units="cm"/>
    </inkml:brush>
  </inkml:definitions>
  <inkml:trace contextRef="#ctx0" brushRef="#br0">0 97 15883,'8'-11'625,"0"1"-1,0 0 0,1 1 0,0 0 1,1 0-1,13-9 0,-18 15-388,0 1 0,-1-1 0,1 1-1,0 0 1,1 0 0,-1 1 0,0-1-1,0 1 1,1 0 0,-1 0 0,0 1 0,1 0-1,-1 0 1,1 0 0,-1 1 0,1-1-1,8 4 1,-11-4-193,0 1-1,0 0 1,0 0-1,-1 0 1,1 0-1,0 0 0,-1 1 1,1-1-1,-1 1 1,0 0-1,1 0 1,-1-1-1,0 1 1,0 1-1,0-1 1,0 0-1,-1 0 0,1 1 1,0-1-1,-1 1 1,0-1-1,0 1 1,0 0-1,0 0 1,0-1-1,0 1 1,-1 0-1,1 3 0,-1 0-39,0-1-1,0 1 0,-1 0 0,0-1 0,0 1 0,0-1 0,-1 1 0,0-1 0,0 0 0,0 0 0,-1 0 0,0 0 0,-5 8 0,-3 0 3,1-2 0,-1 1-1,-1-1 1,-23 16-1,-4 5-85,39-32 71,-1 0 1,1 0 0,0 0-1,-1 0 1,1 0 0,0 1-1,0-1 1,-1 0 0,1 0-1,0 0 1,0 1 0,0-1-1,-1 0 1,1 0 0,0 1-1,0-1 1,0 0 0,0 0-1,-1 1 1,1-1 0,0 0-1,0 1 1,0-1 0,0 0-1,0 1 1,0-1 0,0 0-1,0 0 1,0 1 0,0-1-1,0 0 1,0 1 0,0-1-1,0 0 1,0 1 0,0-1-1,0 0 1,1 0 0,-1 1-1,0-1 1,0 0 0,0 1-1,0-1 1,1 0 0,-1 0-1,0 1 1,0-1 0,1 0-1,-1 0 1,0 0 0,0 0-1,1 1 1,-1-1 0,0 0-1,0 0 1,1 0 0,-1 0-1,26 7-454,-11-4 207,-2 1 25,-1 1 0,0 0 1,22 13-1,-31-16 214,0-1-1,-1 1 1,1 0 0,-1-1 0,0 1-1,0 1 1,0-1 0,1 0-1,-2 0 1,1 1 0,0-1 0,-1 1-1,1 0 1,-1-1 0,1 1 0,-1 0-1,0 0 1,-1 0 0,1 0-1,0 0 1,-1 0 0,1 0 0,-1 4-1,-1-4 37,1-1-1,-1 0 0,0 0 1,0 0-1,0 0 0,0 1 1,0-1-1,0 0 1,0-1-1,-1 1 0,1 0 1,-1 0-1,0-1 0,1 1 1,-1 0-1,0-1 0,0 0 1,0 1-1,0-1 1,0 0-1,-3 1 0,-6 3 190,0-1 0,-22 5 1,30-8-173,-9 2 48,-1 0 0,0-1 0,0 0 0,0-1 0,0 0-1,-21-2 1,34 1-64,-1 0 0,1 0 0,-1 0 0,0 0 0,1 0 0,-1 0 0,1 0 0,-1-1 0,1 1 0,-1 0 0,1 0-1,-1 0 1,1-1 0,-1 1 0,1 0 0,-1-1 0,1 1 0,-1 0 0,1-1 0,-1 1 0,1-1 0,0 1 0,-1 0 0,1-1 0,0 1 0,-1-1-1,1 1 1,0-1 0,0 1 0,-1-1 0,1 1 0,0-1 0,0 0 0,0 0-17,0 0 0,1 0-1,-1 0 1,0 0 0,1 0 0,-1 0-1,1 0 1,0 0 0,-1 0 0,1 0-1,0 0 1,-1 1 0,1-1 0,0 0-1,0 0 1,1 0 0,18-13-64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1.257"/>
    </inkml:context>
    <inkml:brush xml:id="br0">
      <inkml:brushProperty name="width" value="0.05" units="cm"/>
      <inkml:brushProperty name="height" value="0.05" units="cm"/>
    </inkml:brush>
  </inkml:definitions>
  <inkml:trace contextRef="#ctx0" brushRef="#br0">161 12 19228,'-69'70'2744,"62"-61"-2614,-1 0 0,2 0 0,-1 1 0,2 0 0,-1 0 0,-4 14 0,9-21-148,0-1 1,0 1-1,1 0 0,-1 0 0,1-1 0,0 1 0,-1 0 1,1 0-1,1-1 0,-1 1 0,0 0 0,1 0 1,-1-1-1,1 1 0,0 0 0,0-1 0,0 1 0,0-1 1,1 1-1,-1-1 0,0 0 0,1 1 0,0-1 1,0 0-1,-1 0 0,4 3 0,6 3-217,0 1 0,1-1 0,-1-1 0,18 8 0,11 8-303,-34-18 455,0 0 0,0 0-1,0 1 1,0 0 0,5 7-1,-10-12 83,0 1 1,0-1-1,0 1 0,0-1 0,-1 1 0,1-1 1,0 1-1,-1 0 0,1-1 0,-1 1 1,0 0-1,0-1 0,1 4 0,-2-4 12,1 0 0,0 0 1,0 0-1,-1 0 0,1 0 0,-1 0 0,1-1 0,-1 1 0,1 0 0,-1 0 0,0 0 1,1 0-1,-1-1 0,0 1 0,1 0 0,-1-1 0,0 1 0,0 0 0,0-1 1,0 1-1,0-1 0,0 1 0,0-1 0,-1 1 0,-5 1 30,-1 0 0,1 0 0,-1 0 0,0-1 0,1 0 0,-1-1-1,0 0 1,1 0 0,-1-1 0,0 1 0,-14-5 0,17 4-3,-1-1 0,1 1 0,-1-1 1,1-1-1,0 1 0,0-1 0,0 0 0,0 0 0,1 0 0,-1 0 0,1-1 0,0 0 1,0 0-1,0 0 0,0-1 0,-5-7 0,-6-23 53</inkml:trace>
  <inkml:trace contextRef="#ctx0" brushRef="#br0" timeOffset="1">157 2 13907,'21'-1'1800,"2"4"-1039,-3 1-305,6 2 1328,3 1-1304,7-3-120,2-4-64,5-3-368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1.669"/>
    </inkml:context>
    <inkml:brush xml:id="br0">
      <inkml:brushProperty name="width" value="0.05" units="cm"/>
      <inkml:brushProperty name="height" value="0.05" units="cm"/>
    </inkml:brush>
  </inkml:definitions>
  <inkml:trace contextRef="#ctx0" brushRef="#br0">226 0 17180,'-26'18'974,"1"1"0,1 1 0,-30 33 0,42-40-689,0 1 0,1 0 0,1 1 0,0 0 0,1 0 0,1 1 0,-8 22 0,14-33-239,0 1 0,1-1 1,0 0-1,0 0 1,0 1-1,1-1 0,0 0 1,0 1-1,1 9 0,0-12-36,-1-1 0,1 1 0,0-1 0,0 1 0,0-1 0,0 0 0,0 1 0,1-1-1,-1 0 1,1 0 0,0 0 0,-1 0 0,1 0 0,0 0 0,0-1 0,0 1 0,0 0 0,1-1-1,-1 0 1,0 1 0,5 0 0,-3 0-6,0-1 0,1 1 0,-1-1-1,1 0 1,-1-1 0,1 1 0,-1-1 0,1 0-1,0 0 1,-1 0 0,1-1 0,-1 1 0,8-3 0,-5 0 6,0 1 0,0-1 0,-1-1 0,1 1 1,-1-1-1,0 0 0,0 0 0,5-6 1,-1 0 18,0 0 0,-1-1 0,0 0 0,-1 0 0,0-1 0,-1 0 0,0 0 0,7-20 0,-10 21-65,-1 0-1,0 0 1,0 0 0,-1 0 0,-1-1 0,0 1-1,0-1 1,-3-17 0,2 26-20,0-1 0,-1 1 0,1 0 0,-1-1 0,0 1 0,0 0 1,0 0-1,-1 0 0,1 0 0,-1 0 0,1 0 0,-1 0 0,0 1 0,0-1 0,-1 0 0,1 1 0,0 0 1,-1-1-1,1 1 0,-1 0 0,0 0 0,0 1 0,0-1 0,0 1 0,0-1 0,0 1 0,0 0 0,0 0 0,-1 0 1,1 0-1,0 1 0,-5-1 0,-34 1-358,-6 5-136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2.056"/>
    </inkml:context>
    <inkml:brush xml:id="br0">
      <inkml:brushProperty name="width" value="0.05" units="cm"/>
      <inkml:brushProperty name="height" value="0.05" units="cm"/>
    </inkml:brush>
  </inkml:definitions>
  <inkml:trace contextRef="#ctx0" brushRef="#br0">1 265 15563,'80'-20'1713,"30"-6"-777,14-3-320,16 0 760,6 1-135,5 3-297,-2 5-184,-9 5-416,-8 3-72,-26 2-424,-11 1-168,-21 1-424,-9 1-240,-21 0-1457,-9-1 1921,-15 3-264,-6-1-320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2.697"/>
    </inkml:context>
    <inkml:brush xml:id="br0">
      <inkml:brushProperty name="width" value="0.05" units="cm"/>
      <inkml:brushProperty name="height" value="0.05" units="cm"/>
    </inkml:brush>
  </inkml:definitions>
  <inkml:trace contextRef="#ctx0" brushRef="#br0">0 419 17660,'1'0'87,"-1"1"0,0-1 1,0 1-1,1-1 0,-1 1 0,0-1 1,1 0-1,-1 1 0,1-1 0,-1 0 1,1 1-1,-1-1 0,0 0 1,1 1-1,-1-1 0,1 0 0,-1 0 1,1 1-1,0-1 0,-1 0 0,1 0 1,-1 0-1,1 0 0,-1 0 0,1 0 1,-1 0-1,1 0 0,-1 0 1,1 0-1,0 0 0,-1 0 0,1 0 1,-1 0-1,1-1 0,-1 1 0,1 0 1,0-1-1,20-13 113,-18 12 59,100-87 1839,95-106 0,-180 177-2009,1-1-45,-8 8-3,0 0 1,0 0-1,-1-1 0,16-26 1,-26 38-41,0 0 0,0 0 0,0 0 1,0 0-1,0 0 0,-1 0 0,1 0 0,0 0 1,0 0-1,0 0 0,0 0 0,0 0 0,0 0 1,0 0-1,0 0 0,-1 0 0,1 0 0,0 0 0,0 0 1,0 0-1,0 0 0,0-1 0,0 1 0,0 0 1,0 0-1,0 0 0,-1 0 0,1 0 0,0 0 1,0 0-1,0 0 0,0 0 0,0 0 0,0 0 0,0 0 1,0-1-1,0 1 0,0 0 0,0 0 0,0 0 1,0 0-1,0 0 0,0 0 0,0 0 0,0 0 1,0-1-1,0 1 0,0 0 0,0 0 0,0 0 0,0 0 1,0 0-1,0 0 0,0 0 0,0 0 0,0-1 1,0 1-1,0 0 0,0 0 0,-9 6 32,-1 5-49,1-1 1,0 2-1,1-1 1,1 1-1,0 0 1,-7 17-1,-29 82-535,38-97 441,1 1 1,0 0-1,1 0 1,1 0-1,0 0 1,1 1-1,0 15 1,6-11 126,-5-19-26,1-1 1,-1 1 0,0-1-1,0 1 1,1-1 0,-1 1 0,0-1-1,1 1 1,-1-1 0,0 1-1,1-1 1,-1 0 0,1 1 0,-1-1-1,1 0 1,-1 1 0,1-1-1,-1 0 1,1 0 0,-1 0-1,1 1 1,-1-1 0,1 0 0,-1 0-1,1 0 1,0 0 0,-1 0-1,1 0 1,-1 0 0,2 0 0,18-10-214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571"/>
    </inkml:context>
    <inkml:brush xml:id="br0">
      <inkml:brushProperty name="width" value="0.05" units="cm"/>
      <inkml:brushProperty name="height" value="0.05" units="cm"/>
    </inkml:brush>
  </inkml:definitions>
  <inkml:trace contextRef="#ctx0" brushRef="#br0">1 1 17156,'3'30'1408,"-1"3"-1064,4 2-128,1 6 496,2 0-168,2 1-280,2-4-216,-1-3 1497,-2-5-1401,3-9 112,-2-9 56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3.148"/>
    </inkml:context>
    <inkml:brush xml:id="br0">
      <inkml:brushProperty name="width" value="0.05" units="cm"/>
      <inkml:brushProperty name="height" value="0.05" units="cm"/>
    </inkml:brush>
  </inkml:definitions>
  <inkml:trace contextRef="#ctx0" brushRef="#br0">1 10 18276,'13'-3'1045,"-1"1"1,1 0-1,15 0 1,-24 2-881,0 0 0,0 0 0,0 0 0,0 1-1,0-1 1,0 1 0,0 0 0,0 0 0,0 0 0,0 1 0,0 0 0,-1-1 0,7 5 0,-9-4-154,1-1 1,-1 1 0,0 0-1,1 0 1,-1 0 0,0 0-1,0-1 1,0 1 0,-1 0-1,1 1 1,0-1 0,-1 0-1,1 0 1,-1 0 0,0 0-1,0 0 1,0 1 0,0-1 0,0 0-1,0 0 1,0 0 0,-1 0-1,1 0 1,-2 3 0,-1 6-16,-1 0 0,-1 0 0,-7 13 0,8-16 10,-30 53 5,13-24-25,-27 65 0,46-98-71,1 0 0,0 0 0,0 0 0,0 0 0,0 1 0,1-1 0,-1 0 0,1 1 0,0-1 0,1 0 0,-1 0 0,2 8 1,-1-11 36,-1 0 0,1 0 1,-1 0-1,1 1 0,-1-1 1,1 0-1,0 0 0,-1-1 1,1 1-1,0 0 0,0 0 1,0 0-1,0 0 0,0-1 1,0 1-1,0 0 0,0-1 1,0 1-1,2 0 0,-1-1 16,1 1 0,-1-1 0,0 0 0,1 0-1,-1 0 1,1 0 0,-1 0 0,1-1 0,-1 1-1,0-1 1,1 1 0,-1-1 0,3-1-1,31-16-437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3.588"/>
    </inkml:context>
    <inkml:brush xml:id="br0">
      <inkml:brushProperty name="width" value="0.05" units="cm"/>
      <inkml:brushProperty name="height" value="0.05" units="cm"/>
    </inkml:brush>
  </inkml:definitions>
  <inkml:trace contextRef="#ctx0" brushRef="#br0">209 30 16676,'-12'4'279,"0"0"1,1 0 0,-1 1 0,1 1 0,1 0 0,-1 0 0,1 1 0,0 0 0,0 1 0,-14 15 0,16-15-138,1 0 0,0 1 0,0 0 0,0 1 0,1-1 0,1 1 0,0 0 0,0 1 0,1-1 0,0 1 0,-3 18 0,6-26-126,0 0 0,1 0-1,-1 0 1,1 0 0,0 0 0,0 0-1,0 1 1,0-1 0,0 0 0,1 0-1,0 0 1,-1 0 0,1 0 0,0-1-1,1 1 1,-1 0 0,0 0 0,1-1-1,-1 1 1,1 0 0,0-1 0,0 0-1,0 1 1,0-1 0,0 0 0,1 0-1,-1 0 1,1-1 0,-1 1 0,1 0-1,0-1 1,-1 0 0,1 1-1,0-1 1,4 1 0,0-1-10,1 0 1,-1 0-1,1 0 0,0-1 0,-1 0 1,1 0-1,-1-1 0,1 0 1,0-1-1,-1 1 0,0-2 0,1 1 1,8-5-1,-1 0 10,0-1-1,-1-1 0,0-1 1,0 0-1,-1-1 1,18-17-1,-24 20-1,-1 1 0,1 0 0,-2-1 0,1 0-1,-1-1 1,0 1 0,0-1 0,-1 0 0,-1 0 0,1-1-1,-1 1 1,2-15 0,-5 21-37,1 0 0,-1 0-1,0 1 1,0-1 0,0 0 0,0 0-1,-1 1 1,1-1 0,-1 0 0,1 0-1,-1 1 1,0-1 0,0 1 0,0-1-1,-1 1 1,1-1 0,-1 1 0,1 0 0,-4-5-1,2 5-43,0 0-1,0 0 0,0 0 1,0 1-1,0-1 0,0 1 1,0-1-1,-1 1 0,1 0 1,0 1-1,-1-1 0,1 0 1,-1 1-1,-3 0 0,-1 0-250,0 0 0,0 0 0,0 1 0,0 1 0,0-1 0,0 1 0,1 0 0,-1 1 0,1 0 0,-1 0 0,1 1 0,-13 8 0,7 2-412,10 0-125</inkml:trace>
  <inkml:trace contextRef="#ctx0" brushRef="#br0" timeOffset="1">709 0 15827,'-28'12'918,"1"2"-1,1 0 0,-27 20 0,40-24-649,0-1 0,1 2 0,0 0 0,1 0 0,0 1-1,1 0 1,-12 19 0,20-28-227,0 0-1,1 0 1,0 0-1,-1 1 0,1-1 1,0 0-1,1 0 1,-1 0-1,1 1 0,-1-1 1,1 0-1,0 5 1,0-6-31,0-1 1,1 0 0,-1 1-1,1-1 1,-1 0-1,1 0 1,-1 0 0,1 0-1,-1 1 1,1-1 0,0 0-1,0 0 1,0 0 0,-1 0-1,1 0 1,0-1-1,0 1 1,0 0 0,0 0-1,1-1 1,-1 1 0,0 0-1,0-1 1,0 1-1,1-1 1,-1 0 0,0 1-1,0-1 1,1 0 0,-1 0-1,0 0 1,0 0 0,2 0-1,5 0 44,0 0 1,-1-1-1,1-1 0,0 1 0,-1-1 0,1-1 0,-1 1 1,0-1-1,0 0 0,12-8 0,0-1 237,0 0 0,24-23-1,-32 26-46,-1 0 1,15-20-1,-22 25-164,0 0 0,0-1 1,-1 1-1,1-1 1,-1 1-1,0-1 0,0 0 1,-1 0-1,1 0 0,0-7 1,-2 10-88,0 1-1,0 0 1,0-1 0,0 1-1,0 0 1,0-1 0,0 1 0,0 0-1,-1-1 1,1 1 0,-1 0 0,1-1-1,-1 1 1,1 0 0,-1 0-1,0 0 1,1 0 0,-1-1 0,0 1-1,0 0 1,0 0 0,0 0 0,0 1-1,0-1 1,0 0 0,0 0-1,0 0 1,-1 1 0,1-1 0,0 1-1,0-1 1,-2 0 0,-1 0-42,0 0 0,0 1 0,-1-1-1,1 1 1,0-1 0,0 1 0,-1 1 0,1-1 0,-7 2 0,-14 4-202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064"/>
    </inkml:context>
    <inkml:brush xml:id="br0">
      <inkml:brushProperty name="width" value="0.05" units="cm"/>
      <inkml:brushProperty name="height" value="0.05" units="cm"/>
    </inkml:brush>
  </inkml:definitions>
  <inkml:trace contextRef="#ctx0" brushRef="#br0">0 59 17260,'7'7'2048,"9"-4"-1288,8-6-336,6-1 937,8-2-529,3-2-240,5-2-992,-1-2 544,-12-1-224,-6 1-160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532"/>
    </inkml:context>
    <inkml:brush xml:id="br0">
      <inkml:brushProperty name="width" value="0.05" units="cm"/>
      <inkml:brushProperty name="height" value="0.05" units="cm"/>
    </inkml:brush>
  </inkml:definitions>
  <inkml:trace contextRef="#ctx0" brushRef="#br0">1 368 16732,'0'1'85,"0"-1"0,0 0 1,0 1-1,-1-1 1,1 0-1,0 1 0,0-1 1,0 1-1,0-1 1,0 0-1,0 1 1,0-1-1,1 0 0,-1 1 1,0-1-1,0 0 1,0 1-1,0-1 1,0 0-1,0 1 0,1-1 1,-1 0-1,0 1 1,0-1-1,1 0 0,-1 0 1,0 1-1,0-1 1,1 0-1,-1 0 1,0 1-1,1-1 0,-1 0 1,0 0-1,1 0 1,-1 1-1,17-6 1776,26-23-151,-30 19-1068,39-26 126,60-52-1,-84 62-525,-2-1-1,0-1 0,31-44 1,-52 64-252,0-1 0,0 0 1,0 0-1,4-14 1,-8 10-25,-6 10-19,-10 12-27,4 6 34,1 1 1,0-1 0,1 1-1,1 1 1,0 0-1,2 0 1,0 1-1,-4 21 1,5-11-416,1 0 1,1-1 0,2 1 0,2 32 0,4-31 65,5-6-118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969"/>
    </inkml:context>
    <inkml:brush xml:id="br0">
      <inkml:brushProperty name="width" value="0.05" units="cm"/>
      <inkml:brushProperty name="height" value="0.05" units="cm"/>
    </inkml:brush>
  </inkml:definitions>
  <inkml:trace contextRef="#ctx0" brushRef="#br0">0 57 17308,'2'3'1880,"16"-3"-1120,11-3-288,18-4 1393,9-1-929,15 0-368,3 1-144,3-1-464,-2 1-352,-13 3-600,-9 1-112,-20 0 816,-10 2-273,-22 1-191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7.438"/>
    </inkml:context>
    <inkml:brush xml:id="br0">
      <inkml:brushProperty name="width" value="0.05" units="cm"/>
      <inkml:brushProperty name="height" value="0.05" units="cm"/>
    </inkml:brush>
  </inkml:definitions>
  <inkml:trace contextRef="#ctx0" brushRef="#br0">1 505 13955,'30'4'1416,"9"-4"-1032,16-7-184,10-1 513,9-5-393,5-3-248,2-5 48,-3-1-88,-5 1-104</inkml:trace>
  <inkml:trace contextRef="#ctx0" brushRef="#br0" timeOffset="1">1114 1 18980,'-8'17'1768,"-7"3"-1295,-3 6-193,-1 5 744,-1 9-520,-1 3-120,1 5-24,2-1-40,7-1-144,7-5-72,9-3-32,10-5-56,8-10-264,5-8-224,7-13-512,3-7 824,1-13-152,1-5-120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7.849"/>
    </inkml:context>
    <inkml:brush xml:id="br0">
      <inkml:brushProperty name="width" value="0.05" units="cm"/>
      <inkml:brushProperty name="height" value="0.05" units="cm"/>
    </inkml:brush>
  </inkml:definitions>
  <inkml:trace contextRef="#ctx0" brushRef="#br0">0 2 15763,'0'-1'1929,"3"2"-1793,1 5 776,-2-2-680,-2-1 32,0-2-224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007"/>
    </inkml:context>
    <inkml:brush xml:id="br0">
      <inkml:brushProperty name="width" value="0.05" units="cm"/>
      <inkml:brushProperty name="height" value="0.05" units="cm"/>
    </inkml:brush>
  </inkml:definitions>
  <inkml:trace contextRef="#ctx0" brushRef="#br0">1 15 16540,'6'1'2120,"7"1"-1288,9-2-272,7 0 1281,8-4-897,4-1-96,9 1-184,1 1-144,2 2-256,0 1-128,-5 0-312,-5 1-264,-10 1-688,-8-2 248,-19 2 592,-19-7-976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413"/>
    </inkml:context>
    <inkml:brush xml:id="br0">
      <inkml:brushProperty name="width" value="0.05" units="cm"/>
      <inkml:brushProperty name="height" value="0.05" units="cm"/>
    </inkml:brush>
  </inkml:definitions>
  <inkml:trace contextRef="#ctx0" brushRef="#br0">0 55 18588,'28'1'1648,"8"-2"-1136,7-5-232,10-1 481,4-2-129,-3-2-592,-1 1-448,-14 2 384,-6 6-136,-16 0-160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879"/>
    </inkml:context>
    <inkml:brush xml:id="br0">
      <inkml:brushProperty name="width" value="0.05" units="cm"/>
      <inkml:brushProperty name="height" value="0.05" units="cm"/>
    </inkml:brush>
  </inkml:definitions>
  <inkml:trace contextRef="#ctx0" brushRef="#br0">1 42 17444,'6'-4'546,"0"0"-1,1 0 1,0 1 0,0 0 0,0 1 0,0 0 0,9-2-1,53-7 991,-67 11-1437,64-4 806,-61 4-861,1 0 0,-1 0-1,0 1 1,0 0-1,0 0 1,1 0 0,-1 1-1,0 0 1,9 4 0,-13-5-40,0 0 0,0 0 1,1 0-1,-1 0 0,0 1 1,0-1-1,0 0 1,0 0-1,-1 1 0,1-1 1,0 0-1,-1 1 0,1-1 1,0 1-1,-1-1 1,0 1-1,1-1 0,-1 1 1,0-1-1,0 1 0,0-1 1,0 1-1,0-1 0,0 1 1,0-1-1,0 1 1,-1-1-1,1 1 0,-1-1 1,1 1-1,-2 2 0,-2 4-2,0 0 0,0 0 0,-1 0 0,-6 7 0,11-14-1,-62 78 49,-13 21 0,63-82-43,1 0 0,0 2-1,-13 32 1,23-48-6,-1 1 1,1 0-1,-1 0 1,1-1-1,0 1 1,1 0-1,-1 0 1,1 0-1,0 0 0,1 0 1,0 6-1,0-9-23,0 1 0,-1-1 0,2 1 0,-1-1-1,0 0 1,0 0 0,1 1 0,-1-1 0,1 0 0,0 0-1,-1-1 1,1 1 0,0 0 0,0 0 0,0-1 0,0 1-1,1-1 1,-1 0 0,0 0 0,1 0 0,-1 0 0,0 0-1,4 1 1,8 0-199,-1 0-1,1 0 0,0-1 1,0-1-1,25-2 0,-36 1 197,42-2-316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007"/>
    </inkml:context>
    <inkml:brush xml:id="br0">
      <inkml:brushProperty name="width" value="0.05" units="cm"/>
      <inkml:brushProperty name="height" value="0.05" units="cm"/>
    </inkml:brush>
  </inkml:definitions>
  <inkml:trace contextRef="#ctx0" brushRef="#br0">0 103 17892,'28'2'1696,"0"-2"-1016,1-1-288,10-3 681,4-3-225,8-2-360,2-1-152,6 0-576,1 0-336,0 0 568,-1-3-152,-12 0-120,-4-4-112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7.374"/>
    </inkml:context>
    <inkml:brush xml:id="br0">
      <inkml:brushProperty name="width" value="0.05" units="cm"/>
      <inkml:brushProperty name="height" value="0.05" units="cm"/>
    </inkml:brush>
  </inkml:definitions>
  <inkml:trace contextRef="#ctx0" brushRef="#br0">30 0 17620,'-10'23'1792,"2"3"-1128,2-2-288,2 2 1009,2 0-561,2 0-904,0-3 1592,9-6-1344,2-3-8,5-7-32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7.842"/>
    </inkml:context>
    <inkml:brush xml:id="br0">
      <inkml:brushProperty name="width" value="0.05" units="cm"/>
      <inkml:brushProperty name="height" value="0.05" units="cm"/>
    </inkml:brush>
  </inkml:definitions>
  <inkml:trace contextRef="#ctx0" brushRef="#br0">261 43 17876,'-4'-5'212,"-1"1"0,0 0 0,0 1 0,-1-1 0,1 1 1,-1 0-1,0 0 0,0 0 0,0 1 0,0 0 0,0 0 0,0 1 0,-1 0 1,1 0-1,-1 0 0,1 1 0,0 0 0,-1 0 0,1 0 0,-1 1 0,1 0 1,-11 3-1,12-2-183,-1 0 0,0 0 0,1 1 0,0-1 0,-1 1 0,1 0 0,0 1 0,0-1 0,1 1 0,-1 0 0,1 0 0,0 1 0,0-1 0,0 1 0,1 0 1,-1 0-1,1 0 0,0 0 0,1 0 0,-1 1 0,1 0 0,0-1 0,0 1 0,0 8 0,1-12-34,1 1 1,-1-1-1,1 1 0,0-1 1,0 1-1,0 0 0,0-1 1,1 1-1,-1-1 1,1 1-1,-1-1 0,1 1 1,0-1-1,0 1 0,0-1 1,0 0-1,0 1 0,1-1 1,-1 0-1,1 0 0,0 0 1,-1 0-1,1 0 0,0 0 1,3 1-1,-2-1-13,0 0 1,1-1-1,-1 1 0,1-1 0,-1 0 1,1 0-1,0 0 0,0-1 1,-1 1-1,1-1 0,0 0 0,-1 0 1,1-1-1,0 1 0,0 0 0,-1-1 1,7-2-1,1-1-73,0 0 0,1-1 0,-2-1 0,1 0 0,-1 0 0,0-1 0,12-10-1,1-4-353,34-37 0,-57 57 438,0 1-1,0 0 1,0 0 0,0 0 0,0 0-1,0-1 1,0 1 0,0 0 0,0 0-1,0 0 1,0 0 0,1 0 0,-1-1-1,0 1 1,0 0 0,0 0 0,0 0-1,0 0 1,1 0 0,-1 0 0,0 0-1,0 0 1,0-1 0,0 1-1,1 0 1,-1 0 0,0 0 0,0 0-1,0 0 1,0 0 0,1 0 0,-1 0-1,0 0 1,0 0 0,0 0 0,1 0-1,-1 0 1,0 0 0,0 0 0,0 1-1,0-1 1,1 0 0,-1 0 0,1 10-81,-6 22 113,4-28-54,-34 210 173,31-176 84,3 0 0,1 0-1,8 66 1,-8-103-192,0 0 1,0 0-1,0 0 0,0-1 1,0 1-1,0 0 0,0 0 1,0-1-1,-1 1 0,1 0 1,0 0-1,-1-1 0,1 1 1,0 0-1,-1-1 0,1 1 1,-1 0-1,1-1 0,-1 1 1,1-1-1,-1 1 0,0 0 1,1-1-1,-1 0 0,0 1 0,1-1 1,-1 1-1,0-1 0,1 0 1,-1 1-1,0-1 0,0 0 1,1 0-1,-1 0 0,0 0 1,-1 0-1,-35 3 757,26-3-496,-21 2 263,5 0-383,1-1 1,-54-5-1,79 4-218,0 0-1,0 0 1,0 0-1,0 0 1,1 0-1,-1 0 1,0 0-1,0-1 1,0 1 0,0 0-1,0-1 1,0 1-1,0 0 1,1-1-1,-1 1 1,0-1-1,0 1 1,1-1-1,-1 0 1,0 1 0,1-1-1,-1 0 1,0 0-1,1 1 1,-1-1-1,1 0 1,-1 0-1,1 0 1,0 1-1,-1-1 1,1 0 0,0 0-1,0 0 1,-1-1-1,4-8-414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8.652"/>
    </inkml:context>
    <inkml:brush xml:id="br0">
      <inkml:brushProperty name="width" value="0.05" units="cm"/>
      <inkml:brushProperty name="height" value="0.05" units="cm"/>
    </inkml:brush>
  </inkml:definitions>
  <inkml:trace contextRef="#ctx0" brushRef="#br0">211 39 18820,'-3'-4'172,"0"1"0,0 0 0,0 0 1,-1 0-1,1 0 0,-1 1 0,1-1 0,-1 1 0,0 0 0,0 0 1,0 1-1,0-1 0,0 1 0,-1-1 0,1 1 0,0 1 0,-1-1 0,1 1 1,0-1-1,-1 1 0,1 0 0,0 1 0,-1-1 0,1 1 0,0 0 1,-1 0-1,1 0 0,0 1 0,0-1 0,0 1 0,-6 4 0,4-3-157,1 0-1,0 1 1,-1 0-1,1 0 1,1 0-1,-1 1 1,1 0-1,-1 0 1,1 0-1,1 0 1,-1 0-1,1 1 0,0 0 1,0 0-1,1 0 1,-1 0-1,1 0 1,1 0-1,-1 0 1,1 1-1,0 6 1,0-11-16,1 1 1,0-1 0,0 0 0,0 0 0,1 0 0,-1 0 0,0 1 0,1-1 0,0 0 0,-1 0 0,1 0-1,0 0 1,0 0 0,0 0 0,0 0 0,0 0 0,1-1 0,-1 1 0,1 0 0,-1-1 0,1 1 0,-1-1-1,1 1 1,0-1 0,0 0 0,0 0 0,0 0 0,0 0 0,0 0 0,0 0 0,0 0 0,0-1 0,0 1-1,0-1 1,0 0 0,0 1 0,1-1 0,-1 0 0,3 0 0,6-1-18,-1 0 1,0 0-1,-1-1 1,1 0-1,0 0 1,0-1-1,13-7 1,-2 1-45,0-2 1,-1 0 0,-1-1 0,1-1 0,-2-1-1,0-1 1,31-33 0,-75 72-34,13-5 103,0 0-1,1 1 0,-15 33 1,23-43 4,0-1 1,1 1 0,0 1-1,0-1 1,1 0-1,0 1 1,1-1 0,1 1-1,-1-1 1,2 12-1,5-5 12,-5-16-21,-1-1 1,0 0-1,0 0 1,1 1-1,-1-1 1,0 0-1,1 0 1,-1 0-1,0 1 1,1-1-1,-1 0 1,0 0-1,1 0 1,-1 0-1,0 0 1,1 0-1,-1 0 1,1 0-1,-1 0 1,0 0-1,1 0 1,-1 0-1,0 0 1,1 0-1,-1 0 1,1 0-1,0-1 24,1 0-1,-1 0 0,0 0 1,1 0-1,-1 0 0,0 0 1,0 0-1,0 0 0,0 0 0,0-1 1,0 1-1,0 0 0,0-1 1,0 1-1,0-3 0,0 3 25,-1 0 0,1-1 0,-1 1 0,1 0 0,-1 0-1,0 0 1,0 0 0,1-1 0,-1 1 0,0 0 0,0 0 0,0-1 0,0 1-1,0 0 1,-1 0 0,1 0 0,0-1 0,0 1 0,-1 0 0,0-2-1,0 4-21,0 1 0,0-1 0,0 1 0,0 0 0,1-1 0,-1 1 0,1 0 0,-1-1 0,1 1 0,-1 3 0,0 2-23,0-3-8,1-1 1,-1 0-1,1 1 1,0-1-1,0 1 0,0-1 1,0 1-1,1-1 1,-1 0-1,1 1 0,2 5 1,-2-14 43,-1 5-39,1-1 1,-1 0-1,1 0 1,-1 1 0,0-1-1,0 0 1,1 0-1,-1 0 1,0 0-1,0 1 1,0-1 0,0 0-1,0 0 1,0 0-1,0 0 1,0 0-1,0 0 1,0 1 0,-1-1-1,1 0 1,0 0-1,-1 0 1,1 1-1,0-1 1,-1 0 0,1 0-1,-1 1 1,1-1-1,-1 0 1,1 1-1,-2-2 1,0 0-278,1 0 0,-1 0 1,1 0-1,0 0 0,0 0 1,-1 0-1,1 0 0,0-1 0,1 1 1,-1 0-1,0-1 0,1 1 0,0-1 1,-1 1-1,1 0 0,0-1 0,0-2 1,-2-15-169,-4-5-508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9.354"/>
    </inkml:context>
    <inkml:brush xml:id="br0">
      <inkml:brushProperty name="width" value="0.05" units="cm"/>
      <inkml:brushProperty name="height" value="0.05" units="cm"/>
    </inkml:brush>
  </inkml:definitions>
  <inkml:trace contextRef="#ctx0" brushRef="#br0">307 43 14123,'0'-1'163,"0"1"-1,1-1 1,-1 1 0,1-1-1,-1 0 1,0 1 0,1-1-1,-1 1 1,0-1 0,1 0-1,-1 1 1,0-1 0,0 1-1,0-1 1,0 0 0,0 1-1,0-1 1,0 0 0,0 1-1,0-1 1,0 0 0,0 1-1,0-1 1,0 0 0,0 1-1,-1-1 1,1 0 0,0 1-1,-1-1 1,1 1 0,0-1-1,-1 0 1,1 1 0,-1-1-1,-1 0 89,0 0-1,1 0 0,-1 0 1,0 1-1,0-1 0,0 1 1,0 0-1,1-1 0,-1 1 0,0 0 1,0 0-1,-2 0 0,-7 1 261,0 0 0,0 1 0,-15 4-1,10-1-395,1 1-1,-1 0 0,2 1 0,-1 1 1,1 0-1,-22 18 0,30-21-117,1-1 0,0 2-1,0-1 1,0 0 0,1 1 0,0 0 0,0 0-1,-3 6 1,6-8-2,-1 0 1,1 0-1,-1 0 0,1 0 1,1 1-1,-1-1 0,0 0 0,1 0 1,0 0-1,0 1 0,0-1 1,1 0-1,0 0 0,1 7 1,0-6-13,0 0 1,1 0 0,-1 1 0,1-1 0,0-1-1,0 1 1,1 0 0,0-1 0,0 0 0,0 0-1,6 6 1,9 4-23,30 18-1,-25-17 15,-17-10 11,9 4 4,-1 2-1,0 0 1,22 22-1,-34-30 12,0 1 0,0 0 1,0 0-1,0 0 0,-1 0 0,0 0 0,0 0 0,3 8 1,-5-10-2,1 1 1,-1-1-1,1 1 1,-1 0 0,0-1-1,0 1 1,0 0 0,-1 0-1,1-1 1,0 1-1,-1-1 1,0 1 0,1 0-1,-1-1 1,0 0-1,-2 4 1,0-2 9,0 0-1,-1 0 1,1 0-1,-1 0 1,1-1 0,-1 0-1,0 0 1,0 0-1,-1 0 1,1 0-1,-1-1 1,1 0 0,-1 0-1,-5 2 1,-4 0 39,-1 0 1,0 0-1,-22 2 1,28-5-18,-1-1 1,1 1 0,0-2-1,-1 1 1,1-1 0,0 0-1,0-1 1,-17-5 0,24 6-30,-1 0 0,0-1 0,1 1 0,-1-1 0,1 1 0,-1-1 0,1 0 0,0 0 0,0 0 0,0 0 0,0 0 0,0 0 0,0 0 0,0-1 0,1 1 0,-1-1 0,1 1 0,0-1 0,-1 0 0,1 0 0,1 1 0,-1-1 0,0 0 0,1 0 0,-1 0 0,1 0 0,0 0 0,0 0 0,0 0 0,0 1 0,2-6 0,-1 0-15,1 0-1,1 1 0,-1 0 0,1-1 0,1 1 1,-1 0-1,1 1 0,0-1 0,1 1 1,-1-1-1,1 1 0,12-10 0,5-4-32,1 2 0,27-17 0,-31 22 22,37-23-3,32-24 65,-76 51 30,-1-1-1,1 0 1,-2-1 0,17-21-1,-25 30-35,0 0-1,0-1 1,0 1-1,-1-1 1,0 0 0,1 1-1,-1-1 1,0 0-1,0 0 1,0 0-1,-1 0 1,1 0-1,-1 0 1,1 0 0,-1 0-1,0 0 1,0 0-1,-1 0 1,1 0-1,0 0 1,-1 0-1,0 1 1,0-1 0,-1-3-1,0 3-8,0 0 0,0 0 0,-1 0-1,0 0 1,1 0 0,-1 0 0,0 1 0,0 0 0,0-1-1,0 1 1,-1 0 0,1 1 0,0-1 0,-1 0 0,0 1 0,1 0-1,-8-1 1,-30-3-924,39 4 872,0 1 0,0 1 0,-1-1 0,1 0 0,0 0 0,-1 1 0,1 0 0,0-1 0,0 1 0,0 0 0,0 0 0,0 0 0,0 0 0,0 0 0,-2 3 0,1 1-267,4 1-56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9.851"/>
    </inkml:context>
    <inkml:brush xml:id="br0">
      <inkml:brushProperty name="width" value="0.05" units="cm"/>
      <inkml:brushProperty name="height" value="0.05" units="cm"/>
    </inkml:brush>
  </inkml:definitions>
  <inkml:trace contextRef="#ctx0" brushRef="#br0">176 0 19532,'-2'1'178,"-1"-1"-1,1 1 0,-1 0 1,1-1-1,0 1 1,-1 0-1,1 0 1,0 1-1,0-1 0,0 0 1,0 1-1,0-1 1,0 1-1,0 0 1,1-1-1,-1 1 0,-2 4 1,2-3-64,0 1 0,0 0 0,1 0-1,-1 0 1,1 0 0,0 0 0,0 0 0,0 1 0,0 5 0,1 2-99,0 0 0,1 0 0,0 0 0,1 0 0,0 0 0,6 15 0,3 0-54,1-1 0,1 0 0,27 38 0,10 22-163,-48-84 200,-1 1 0,1-1 0,-1 1 0,0 0 0,0-1 1,0 1-1,0 0 0,0 0 0,-1 0 0,1 0 0,-1 0 0,0 0 0,0 0 1,0 0-1,0 0 0,-1 0 0,1 0 0,-1 0 0,0-1 0,1 1 0,-1 0 1,0 0-1,-1 0 0,1-1 0,-1 1 0,1-1 0,-1 1 0,0-1 1,0 0-1,0 1 0,0-1 0,0 0 0,0 0 0,0 0 0,-1-1 0,1 1 1,-1-1-1,0 1 0,-2 0 0,-7 4 98,0-1-1,0 0 0,0-1 1,-1-1-1,-23 4 1,28-6-28,-1 0 1,0 0-1,0-1 0,0 0 1,0-1-1,0 0 0,0-1 1,0 0-1,-10-3 0,17 5-62,0-1 1,0 0-1,1 0 0,-1 0 0,0 0 0,0 0 0,1 0 0,-1 0 0,0 0 0,1 0 0,-1-1 1,1 1-1,0-1 0,-1 1 0,1-1 0,0 0 0,0 1 0,0-1 0,0 0 0,0 0 0,1 0 1,-1 0-1,0 1 0,1-1 0,-1 0 0,1 0 0,0 0 0,0 0 0,0 0 0,0 0 1,0 0-1,0 0 0,0 0 0,1 0 0,-1 0 0,1 0 0,-1 0 0,1 0 0,0 0 0,0 0 1,2-2-1,3-8-26,1 0 0,0 1 0,1 0 0,17-18 1,51-45-57,17-20 183,-83 83-31,-2 0-1,1-1 1,-1 0-1,-1 0 1,0-1-1,9-26 1,-15 36-38,0-1 0,0 1 0,0-1 1,-1 1-1,1-1 0,-1 0 0,0 1 0,0-1 0,0 0 1,-1 1-1,1-1 0,-1 1 0,0-1 0,0 1 1,0-1-1,0 1 0,-1-1 0,1 1 0,-3-3 0,2 3-69,0 1-1,1 0 0,-1 0 0,0 0 0,0 1 0,-1-1 0,1 0 0,0 1 0,-1-1 1,1 1-1,-1 0 0,1 0 0,-1 0 0,1 0 0,-1 0 0,0 1 0,1-1 1,-1 1-1,0 0 0,0-1 0,1 1 0,-1 0 0,0 1 0,0-1 0,-3 1 0,4 0-62,0-1-1,0 1 0,0-1 0,1 1 0,-1-1 0,0 1 0,1 0 0,-1 0 0,0 0 0,1 0 1,-1 0-1,1 0 0,-1 1 0,1-1 0,0 0 0,0 1 0,-1-1 0,0 3 0,0 5-478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0.276"/>
    </inkml:context>
    <inkml:brush xml:id="br0">
      <inkml:brushProperty name="width" value="0.05" units="cm"/>
      <inkml:brushProperty name="height" value="0.05" units="cm"/>
    </inkml:brush>
  </inkml:definitions>
  <inkml:trace contextRef="#ctx0" brushRef="#br0">134 0 21173,'-9'14'4543,"-18"23"-3133,11-16-1199,0 1 0,-14 28 1,24-39-198,1 1 0,0 0 0,0-1 1,2 2-1,-1-1 0,-2 22 0,5-32-29,1 1 0,0-1 0,0 0-1,0 1 1,0-1 0,1 0 0,-1 1 0,0-1-1,1 0 1,0 0 0,-1 1 0,1-1 0,0 0-1,0 0 1,0 0 0,1 0 0,-1 0 0,0 0 0,1 0-1,-1-1 1,1 1 0,3 3 0,-2-4-65,-1 0-1,0 0 1,1 0 0,-1 0 0,0 0 0,1-1-1,-1 1 1,1-1 0,-1 1 0,1-1 0,-1 0-1,1 0 1,0 0 0,-1 0 0,1 0 0,-1-1-1,1 1 1,-1-1 0,1 0 0,-1 0 0,4-1 0,1-2-37,0 0 0,-1-1 0,1 0 0,-1 0 1,0 0-1,9-11 0,12-16-438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0.744"/>
    </inkml:context>
    <inkml:brush xml:id="br0">
      <inkml:brushProperty name="width" value="0.05" units="cm"/>
      <inkml:brushProperty name="height" value="0.05" units="cm"/>
    </inkml:brush>
  </inkml:definitions>
  <inkml:trace contextRef="#ctx0" brushRef="#br0">42 0 16388,'-6'23'2400,"-1"4"-1384,0 5-408,1 4 1665,1 5-1089,0 2-200,2 2-920,1 1-688,2-2 576,0 1-152,2-10-168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1.134"/>
    </inkml:context>
    <inkml:brush xml:id="br0">
      <inkml:brushProperty name="width" value="0.05" units="cm"/>
      <inkml:brushProperty name="height" value="0.05" units="cm"/>
    </inkml:brush>
  </inkml:definitions>
  <inkml:trace contextRef="#ctx0" brushRef="#br0">308 1 19740,'2'7'1721,"-18"9"-1225,-13 4-232,-5 10 1144,-2 3-808,-2 8-400,2 2-120,3-3-376,5 2-240,8-9-544,3-6 1168,7-17-320,0-7-160,7-21-112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1.586"/>
    </inkml:context>
    <inkml:brush xml:id="br0">
      <inkml:brushProperty name="width" value="0.05" units="cm"/>
      <inkml:brushProperty name="height" value="0.05" units="cm"/>
    </inkml:brush>
  </inkml:definitions>
  <inkml:trace contextRef="#ctx0" brushRef="#br0">131 27 18204,'-6'0'185,"0"1"1,-1 0-1,1 0 0,0 1 0,0 0 1,0 0-1,0 0 0,0 1 1,0 0-1,1 0 0,-1 0 1,1 1-1,0 0 0,0 0 1,0 0-1,1 0 0,-1 1 1,1 0-1,0 0 0,1 0 1,-1 0-1,1 1 0,-3 6 1,5-11-181,0 0 1,1 0-1,-1 1 1,1-1 0,-1 0-1,1 1 1,0-1 0,-1 1-1,1-1 1,0 0-1,0 1 1,0-1 0,0 1-1,0-1 1,0 1 0,0-1-1,1 0 1,-1 1 0,1 1-1,0-2-3,0 0 0,0 0 0,0 0-1,-1 0 1,1 0 0,0 0 0,0 0 0,0 0 0,1-1-1,-1 1 1,0-1 0,0 1 0,0-1 0,0 1 0,1-1-1,-1 1 1,2-1 0,4 1-1,-1 0-1,1-1 1,-1 0-1,1-1 1,0 1-1,12-4 1,-7 1 30,1-1 1,-1 0-1,0-1 0,0-1 1,18-11-1,-25 14 2,-1 0-1,1 0 1,-1 0-1,0-1 1,0 0-1,0 1 1,-1-1 0,1-1-1,-1 1 1,0 0-1,0-1 1,0 1-1,-1-1 1,0 0-1,0 0 1,2-7-1,-3 11-21,-1 0 0,0-1-1,0 1 1,0 0-1,0 0 1,0 0 0,0-1-1,0 1 1,0 0-1,0 0 1,0-1-1,-1 1 1,1 0 0,0 0-1,-1 0 1,1-1-1,-1 1 1,0 0 0,1 0-1,-1 0 1,0 0-1,0 0 1,1 0 0,-1 0-1,0 1 1,0-1-1,0 0 1,0 0-1,0 1 1,0-1 0,0 0-1,-1 1 1,1-1-1,0 1 1,0 0 0,0-1-1,0 1 1,-1 0-1,1 0 1,0 0 0,0-1-1,-1 1 1,0 1-1,-4-1-48,1 0-1,-1 0 0,0 1 0,1 0 1,-1 0-1,1 0 0,0 1 0,-8 3 1,7-2-124,1 0 1,-1 0 0,1 1-1,-1-1 1,1 1 0,1 1-1,-1-1 1,0 1-1,1-1 1,0 1 0,0 0-1,0 1 1,1-1 0,0 1-1,0-1 1,0 1-1,1 0 1,0 0 0,0 1-1,0-1 1,1 0 0,0 0-1,0 1 1,0 9 0,6 16-693</inkml:trace>
  <inkml:trace contextRef="#ctx0" brushRef="#br0" timeOffset="1">748 464 19700,'-48'47'2054,"-9"10"-888,51-50-950,0 1-1,1-1 0,0 1 1,0 0-1,1 0 1,-6 13-1,10-19-203,-1-1-1,0 1 1,1-1 0,-1 1 0,1-1 0,0 1-1,-1-1 1,1 1 0,0-1 0,0 1 0,0-1-1,0 1 1,0-1 0,0 1 0,0-1-1,1 1 1,-1-1 0,1 1 0,-1-1 0,1 1-1,-1-1 1,1 1 0,0-1 0,0 0 0,-1 1-1,1-1 1,0 0 0,0 0 0,1 0-1,-1 0 1,0 0 0,0 0 0,0 0 0,1 0-1,-1 0 1,0 0 0,1-1 0,-1 1-1,1-1 1,-1 1 0,1-1 0,-1 1 0,1-1-1,-1 0 1,1 0 0,1 0 0,5 1-11,0 0-1,0-1 1,0-1 0,1 1 0,-1-1-1,0-1 1,13-3 0,-10 1 15,-1 0 0,1-1-1,-1 0 1,0-1 0,-1 0 0,15-11 0,-21 14 0,0 1 0,0 0 1,0-1-1,-1 1 0,1-1 1,-1 0-1,0 0 1,0 0-1,0 0 0,0 0 1,0 0-1,-1 0 1,0-1-1,1 1 0,-1-1 1,0 1-1,-1-1 0,1 1 1,-1-1-1,1 0 1,-1 1-1,0-1 0,0 0 1,-1-4-1,0 6-47,0 0 0,0 0 0,0 0-1,0 0 1,0 0 0,-1 0 0,1 0 0,0 0-1,-1 1 1,0-1 0,1 0 0,-1 1 0,0-1-1,0 1 1,0 0 0,0 0 0,0 0 0,0 0-1,0 0 1,0 0 0,0 0 0,0 1 0,-1-1-1,1 1 1,0-1 0,-3 1 0,2 0-73,0-1 1,-1 1 0,1 0 0,0 0-1,0 1 1,0-1 0,0 1-1,0 0 1,0-1 0,0 1-1,0 0 1,1 1 0,-1-1-1,0 0 1,0 1 0,1 0-1,-1 0 1,1-1 0,-3 4 0,-6 9-492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9.202"/>
    </inkml:context>
    <inkml:brush xml:id="br0">
      <inkml:brushProperty name="width" value="0.05" units="cm"/>
      <inkml:brushProperty name="height" value="0.05" units="cm"/>
    </inkml:brush>
  </inkml:definitions>
  <inkml:trace contextRef="#ctx0" brushRef="#br0">335 15 18228,'-2'-1'171,"-1"-1"0,1 0 1,0 1-1,-1 0 0,1 0 1,-1-1-1,1 1 0,-1 1 1,0-1-1,1 0 0,-1 1 0,0-1 1,1 1-1,-1 0 0,0 0 1,0 0-1,1 0 0,-1 0 1,-4 2-1,-2 0 128,0 0-1,0 1 1,0 0 0,-14 6 0,4 2-110,-1 0 1,2 1-1,0 0 1,0 2 0,-17 17-1,25-21-182,0 0-1,0 1 0,1 0 0,1 1 1,0 0-1,1 0 0,0 1 0,1 0 1,-5 14-1,10-25-9,0 1 0,0-1 1,0 1-1,1 0 0,-1-1 1,1 1-1,0 0 0,0 0 0,0-1 1,0 1-1,0 0 0,0 0 1,1-1-1,-1 1 0,1 0 0,0-1 1,0 1-1,0-1 0,0 1 1,1-1-1,1 3 0,0-1-42,0-1 0,1 0 0,-1 0 0,1-1 0,0 1 1,0-1-1,0 1 0,0-1 0,0 0 0,0-1 0,9 3 0,28 6-552,-17-4-55,30 10-1,-50-14 532,1 0-1,0 0 1,-1 0-1,1 0 1,-1 1-1,0 0 0,0 0 1,0 0-1,0 0 1,-1 1-1,1 0 1,3 5-1,-5-7 105,-1 0-1,0 0 1,0 1-1,0-1 1,0 1-1,0-1 1,-1 1-1,1-1 1,-1 1-1,1-1 1,-1 1-1,0-1 1,0 1-1,0-1 1,0 1 0,-1 0-1,1-1 1,-2 3-1,1 0 89,-1 0 0,-1 0 0,1 0 0,-1-1 0,1 1 0,-1-1-1,-1 0 1,-4 6 0,-4 1 259,0-1 0,0 0 0,-1 0 0,0-2 0,-15 9 0,25-16-266,-51 25 939,51-25-963,0 0 0,-1 0 0,1 0 0,-1 0 0,0 0 0,1 0 0,-1-1 0,0 0 0,1 0 0,-1 0 0,0 0 0,0-1 0,-3 0 0,6 1-16,1-1 0,-1 1-1,0 0 1,0 0 0,1-1 0,-1 1 0,1 0-1,-1-1 1,0 1 0,1-1 0,-1 1 0,1-1 0,-1 1-1,1-1 1,-1 1 0,1-1 0,-1 1 0,1-1 0,0 0-1,-1 1 1,1-1 0,0 0 0,0 1 0,-1-1 0,1 0-1,0 0 1,0 1 0,0-1 0,0 0 0,0 1 0,0-1-1,0 0 1,0 0 0,0 1 0,0-1 0,0 0 0,1-1-1,0 0-12,0-1 1,1 0-1,-1 1 0,0-1 0,1 1 0,0 0 0,-1-1 0,4-1 0,18-17 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366"/>
    </inkml:context>
    <inkml:brush xml:id="br0">
      <inkml:brushProperty name="width" value="0.05" units="cm"/>
      <inkml:brushProperty name="height" value="0.05" units="cm"/>
    </inkml:brush>
  </inkml:definitions>
  <inkml:trace contextRef="#ctx0" brushRef="#br0">256 0 13355,'-4'4'578,"1"-1"0,-1 0 0,0 0 0,0 0 0,0 0 0,0 0 0,-1-1 1,-4 2-1,-15 10 1068,10-2-1457,-1 0-1,2 1 1,0 1 0,1 0-1,0 1 1,1 0-1,1 1 1,0 0-1,1 0 1,-11 28 0,10-16-166,0 1 0,2 0 0,0 0 0,3 0 0,-5 56 0,9-75-38,1 0 0,0 0 0,1 1 0,0-1 0,1 0 0,3 13 0,-4-21 7,0 1-1,0 0 1,0-1 0,0 1-1,1-1 1,-1 1 0,1-1-1,-1 0 1,1 0-1,0 1 1,0-1 0,0 0-1,1-1 1,-1 1 0,0 0-1,1-1 1,-1 1 0,1-1-1,-1 0 1,1 0 0,0 0-1,-1 0 1,1 0-1,0 0 1,0-1 0,-1 0-1,5 1 1,8-1 48,0-1-1,0 0 1,0-1-1,0-1 1,-1 0-1,26-10 1,82-39 1006,-116 49-976,24-13 714,-30 16-771,0 0-1,0-1 1,1 1 0,-1 0 0,0 0 0,0 0-1,0 0 1,0 0 0,1 0 0,-1-1 0,0 1-1,0 0 1,0 0 0,0 0 0,0 0 0,0-1 0,1 1-1,-1 0 1,0 0 0,0 0 0,0-1 0,0 1-1,0 0 1,0 0 0,0-1 0,0 1 0,0 0-1,0 0 1,0 0 0,0-1 0,0 1 0,0 0-1,0 0 1,0 0 0,0-1 0,0 1 0,-1 0-1,1 0 1,-16-4 424,-215-17-1272,206 17 548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9.683"/>
    </inkml:context>
    <inkml:brush xml:id="br0">
      <inkml:brushProperty name="width" value="0.05" units="cm"/>
      <inkml:brushProperty name="height" value="0.05" units="cm"/>
    </inkml:brush>
  </inkml:definitions>
  <inkml:trace contextRef="#ctx0" brushRef="#br0">58 1 20340,'-13'38'1601,"-1"0"-1241,0 0-160,5 10 440,3 2-112,5-3-248,4-3-64,5-5-128,4-2-32,2-8-200,-2-5-176,-4-14-512,-1-7-272,-4-13 872,-7-7-216,-8-10-153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124"/>
    </inkml:context>
    <inkml:brush xml:id="br0">
      <inkml:brushProperty name="width" value="0.05" units="cm"/>
      <inkml:brushProperty name="height" value="0.05" units="cm"/>
    </inkml:brush>
  </inkml:definitions>
  <inkml:trace contextRef="#ctx0" brushRef="#br0">15 34 14723,'-14'-13'1541,"13"7"109,26 6 694,-6 2-2294,87 0-2752,132-14-1,-157 6 1680,-80 6 1112,-1 0-1,0 0 1,0 0-1,0 0 1,0 0 0,1 0-1,-1 0 1,0 0-1,0 0 1,0 0-1,1 0 1,-1 0-1,0 0 1,0 0-1,1 0 1,-1 0 0,0 0-1,0 0 1,0 0-1,1 0 1,-1 0-1,0 0 1,0 0-1,0 0 1,1 0-1,-1 0 1,0 0-1,0 1 1,0-1 0,0 0-1,1 0 1,-1 0-1,0 0 1,0 0-1,0 1 1,0-1-1,0 0 1,1 1-1,-9 6 2028,-31 15-177,10-7-563,20-8-1022,1-1 0,-15 15 0,22-20-335,-1 0 0,1 0 0,0 0 0,0 0 0,-1 1 0,1-1 0,0 1 0,0-1 0,0 1 0,1-1 0,-1 1 0,0-1 0,0 1 0,1 0 0,-1-1 0,1 1 0,0 0 0,-1-1 0,1 1 0,0 0 0,0 0 0,0 0 0,0-1 0,0 1 0,1 0 0,0 2 0,0-3 4,-1 0 0,1-1 0,0 1 0,1 0 0,-1 0 0,0 0 0,0-1 1,0 1-1,0 0 0,1-1 0,-1 1 0,0-1 0,1 0 0,-1 1 1,0-1-1,1 0 0,-1 0 0,0 0 0,1 0 0,-1 0 0,0 0 1,1 0-1,-1 0 0,2-1 0,33-9 493,-26 5-262,1 0 0,-1-1 0,12-9 0,-20 14-211,0 0-1,0 0 1,0-1-1,0 1 1,-1-1-1,1 1 1,0-1-1,-1 0 1,0 0-1,1 1 1,-1-1-1,0 0 0,0 0 1,0 0-1,0-1 1,0 1-1,0 0 1,-1 0-1,1 0 1,-1-1-1,1 1 1,-1 0-1,0-4 1,-1 5-130,1-1 0,-1 1 0,0 0 0,0 0 0,1 0 0,-1 0 0,0-1 0,0 1 0,0 0 0,0 1 0,0-1 0,-1 0 0,1 0 0,0 0 1,0 1-1,-1-1 0,1 0 0,0 1 0,-1-1 0,1 1 0,0 0 0,-1-1 0,-2 1 0,-4-2-863,5 0 307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533"/>
    </inkml:context>
    <inkml:brush xml:id="br0">
      <inkml:brushProperty name="width" value="0.05" units="cm"/>
      <inkml:brushProperty name="height" value="0.05" units="cm"/>
    </inkml:brush>
  </inkml:definitions>
  <inkml:trace contextRef="#ctx0" brushRef="#br0">230 406 20700,'-4'1'581,"-1"0"0,0 0-1,1 1 1,-1-1 0,1 1-1,0 0 1,-8 5 0,-2 0 200,-4 1-547,-1 2 0,1 1 0,1 0 0,-18 15 0,29-21-233,0 0 1,1 0-1,0 0 1,0 1-1,0 0 1,1 0-1,0 0 1,0 0-1,0 1 1,1 0-1,0-1 1,0 1-1,1 0 1,-4 14-1,6-20-2,0 1 0,0-1 0,0 0 0,-1 0 0,1 1 0,0-1 0,1 0 0,-1 0 0,0 1 0,0-1 0,0 0 0,1 0 0,-1 0 0,0 1-1,1-1 1,0 0 0,-1 0 0,1 0 0,-1 0 0,1 0 0,0 0 0,0 0 0,0 0 0,1 1 0,0-1-18,-1 0-1,1-1 1,0 1 0,0 0-1,0-1 1,-1 0-1,1 1 1,0-1 0,0 0-1,0 0 1,0 0-1,0 0 1,0 0 0,2-1-1,6-1-258,0 0-1,-1-1 0,1-1 0,15-7 0,-7 1-99,0 0-1,0-2 1,-1 0-1,-1-1 1,25-25-1,1-8-353</inkml:trace>
  <inkml:trace contextRef="#ctx0" brushRef="#br0" timeOffset="1">427 1 15755,'-3'2'255,"1"1"0,0 0 0,0 0 0,0 0-1,0 0 1,0 0 0,1 1 0,-1-1 0,1 0-1,0 1 1,-1 6 0,-3 4 289,-40 126 3249,32-88-3367,1 1 0,-4 58 0,15-104-397,1 1 0,0-1 0,0 0 0,0 0 0,1 0 0,1 8 0,-1-13-13,-1-1-1,1 0 1,-1 1 0,1-1-1,-1 0 1,1 0-1,0 1 1,-1-1 0,1 0-1,0 0 1,0 0-1,0 0 1,0 0 0,0 0-1,0 0 1,0 0-1,0 0 1,0-1-1,0 1 1,1 0 0,-1-1-1,0 1 1,1-1-1,-1 1 1,0-1 0,1 0-1,-1 0 1,0 1-1,1-1 1,-1 0-1,0 0 1,1 0 0,-1 0-1,1-1 1,-1 1-1,0 0 1,1-1 0,-1 1-1,2-1 1,12-5 89,1-1 1,-1-1 0,-1 0-1,0-1 1,0-1 0,19-16-1,-4 3 57,-3 4-69,141-112 130,-164 129-296,14-16-265,-16 17 330,0 1-1,-1-1 1,1 0 0,-1 0-1,0 1 1,1-1 0,-1 0 0,0 0-1,1 0 1,-1 0 0,0 0-1,0 0 1,0 1 0,0-1 0,0 0-1,0 0 1,0 0 0,0 0 0,0 0-1,0 0 1,0 0 0,-1 1-1,1-1 1,0 0 0,-1-1 0,-10-8-177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936"/>
    </inkml:context>
    <inkml:brush xml:id="br0">
      <inkml:brushProperty name="width" value="0.05" units="cm"/>
      <inkml:brushProperty name="height" value="0.05" units="cm"/>
    </inkml:brush>
  </inkml:definitions>
  <inkml:trace contextRef="#ctx0" brushRef="#br0">0 0 15531,'5'29'2385,"0"-2"-1305,10-7-504,1-1 2337,5-4-2193,2-3-624,4-8 152,0-2-144,5-5-264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1.404"/>
    </inkml:context>
    <inkml:brush xml:id="br0">
      <inkml:brushProperty name="width" value="0.05" units="cm"/>
      <inkml:brushProperty name="height" value="0.05" units="cm"/>
    </inkml:brush>
  </inkml:definitions>
  <inkml:trace contextRef="#ctx0" brushRef="#br0">179 0 19036,'-14'9'1435,"1"-1"-1,-28 12 0,-8 5-273,43-22-1112,0 1 1,0-1-1,1 1 1,0 0-1,-1 1 1,1-1-1,1 1 1,-1 0-1,-7 11 1,12-16-52,0 0 1,0 1 0,-1-1-1,1 1 1,0-1 0,0 1-1,0-1 1,0 1 0,0-1 0,0 1-1,0-1 1,0 1 0,0-1-1,0 1 1,0-1 0,0 1-1,0-1 1,0 1 0,0-1-1,0 0 1,1 1 0,-1-1-1,0 1 1,0-1 0,1 1 0,-1-1-1,0 0 1,0 1 0,1-1-1,-1 1 1,0-1 0,1 0-1,-1 0 1,1 1 0,-1-1-1,0 0 1,1 0 0,-1 1-1,1-1 1,-1 0 0,1 0-1,-1 0 1,1 1 0,25 3-42,-23-4 40,65 4-189,-48-5 80,0 2 0,0 0 0,0 1 0,0 2 0,-1 0 0,36 12-1,-53-16 106,0 1 0,-1 0-1,1 0 1,0 0 0,-1 0-1,1 0 1,-1 0 0,1 0-1,-1 0 1,0 1-1,1-1 1,-1 1 0,0-1-1,0 1 1,0-1 0,0 1-1,1 1 1,-2-2 21,0 1 1,0-1-1,0 0 1,0 0-1,0 0 0,0 1 1,0-1-1,0 0 1,-1 0-1,1 0 0,0 0 1,-1 0-1,1 1 1,-1-1-1,1 0 0,-1 0 1,0 0-1,1 0 1,-1 0-1,0-1 0,1 1 1,-1 0-1,0 0 1,0 0-1,0-1 0,0 1 1,-2 1-1,-6 4 181,-2 0 0,1 0 0,0-1-1,-1-1 1,0 0 0,0 0 0,-16 3-1,1-2 260,-1-1 0,-29 0-1,48-4-486,0 0 0,0 0-1,0-1 1,-11-2-1,18 3 5,0 0 0,0 0-1,0 0 1,0-1 0,0 1-1,0 0 1,0 0-1,0-1 1,0 1 0,0-1-1,0 1 1,0-1 0,0 1-1,0-1 1,1 0 0,-1 1-1,0-1 1,0 0 0,1 0-1,-1 1 1,0-1-1,1 0 1,-1 0 0,1 0-1,-1 0 1,1 0 0,-1 0-1,1 0 1,0 0 0,0 0-1,-1 0 1,1 0 0,0 0-1,0 0 1,0 0-1,0 0 1,0 0 0,0 0-1,0 0 1,1 0 0,-1 0-1,0 0 1,1 0 0,-1 0-1,0 0 1,1-1-1,9-12-370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5.115"/>
    </inkml:context>
    <inkml:brush xml:id="br0">
      <inkml:brushProperty name="width" value="0.05" units="cm"/>
      <inkml:brushProperty name="height" value="0.05" units="cm"/>
    </inkml:brush>
  </inkml:definitions>
  <inkml:trace contextRef="#ctx0" brushRef="#br0">1 447 16468,'5'-12'522,"0"1"0,1 0 0,0 1 0,1 0 0,9-12 0,9-12 476,35-65 319,53-120 1,-102 200-1126,-9 30 46,-10 35-12,7-45-231,-18 84 129,5-29-504,2 0 1,-5 79-1,17-130 234,1 24-452,-1-29 578,0 1 1,0 0-1,0-1 0,0 1 1,0 0-1,0-1 0,0 1 1,0-1-1,1 1 1,-1 0-1,0-1 0,0 1 1,1-1-1,-1 1 1,0-1-1,1 1 0,-1-1 1,0 1-1,1-1 0,-1 1 1,1-1-1,-1 0 1,1 1-1,-1-1 0,1 0 1,-1 1-1,1-1 0,0 0 1,-1 0-1,1 1 1,-1-1-1,1 0 0,0 0 1,-1 0-1,1 0 0,-1 0 1,2 0-1,12-5-491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5.549"/>
    </inkml:context>
    <inkml:brush xml:id="br0">
      <inkml:brushProperty name="width" value="0.05" units="cm"/>
      <inkml:brushProperty name="height" value="0.05" units="cm"/>
    </inkml:brush>
  </inkml:definitions>
  <inkml:trace contextRef="#ctx0" brushRef="#br0">0 1 16852,'7'-1'440,"-1"1"0,1 0 0,-1 0 0,1 1 0,-1 0 0,1 0 0,-1 1 0,1-1 0,-1 1 0,8 4 0,-10-4-273,0 1 0,0 0 0,0-1 1,0 2-1,-1-1 0,1 0 0,-1 1 0,0-1 0,0 1 0,0 0 0,0 0 0,-1 0 0,0 1 0,4 7 1,-3-4-134,-1 1 1,0 0-1,0 0 1,-1 0-1,0 0 1,0 0 0,-1 0-1,-1 1 1,1-1-1,-1 0 1,-1 0 0,0 0-1,0 0 1,-1-1-1,0 1 1,-7 14 0,-4 6 1,-3 0 0,0-1 1,-26 32-1,41-58-28,0 1 0,0 0 0,0-1 0,0 1 0,1 0 0,-1 0 0,1 0 0,0 0 0,0 0 0,0 0 0,-1 5 0,2-7-8,0-1 0,0 1 0,0 0 0,1-1-1,-1 1 1,0 0 0,0-1 0,0 1 0,1 0 0,-1-1 0,0 1 0,1 0 0,-1-1 0,1 1 0,-1-1-1,0 1 1,1-1 0,-1 1 0,1-1 0,1 2 0,0-1-17,0 0 1,0 0-1,0 0 0,0-1 0,0 1 1,0 0-1,1-1 0,-1 0 0,4 1 1,14-1-178,0-1 0,0 0 0,0-1-1,0-2 1,23-6 0,-1-3-71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7.080"/>
    </inkml:context>
    <inkml:brush xml:id="br0">
      <inkml:brushProperty name="width" value="0.05" units="cm"/>
      <inkml:brushProperty name="height" value="0.05" units="cm"/>
    </inkml:brush>
  </inkml:definitions>
  <inkml:trace contextRef="#ctx0" brushRef="#br0">189 54 15483,'0'-2'152,"0"0"-1,0 0 1,0 0 0,0 0-1,-1 0 1,1 0-1,0 0 1,-1 0 0,0 0-1,1 1 1,-1-1-1,0 0 1,0 0 0,0 1-1,0-1 1,0 0-1,-1 1 1,1-1 0,0 1-1,-1 0 1,1-1-1,-1 1 1,1 0 0,-1 0-1,0 0 1,1 0-1,-1 0 1,0 0 0,0 0-1,-2 0 1,1 0-34,0 1 1,0 0 0,0 0 0,0 0 0,1 0-1,-1 0 1,0 0 0,0 1 0,0-1-1,0 1 1,1 0 0,-1 0 0,0 0-1,0 0 1,1 1 0,-1-1 0,1 1 0,0-1-1,-1 1 1,-3 4 0,-4 4-59,1 1 1,0 0 0,1 1-1,0 0 1,1 0-1,1 1 1,0 0-1,-6 15 1,8-16-64,0 0 0,1 0-1,1 0 1,0 0 0,0 0 0,1 0 0,0 1 0,1-1-1,3 21 1,-3-31 4,1 0-1,-1 0 1,0 0 0,1-1-1,0 1 1,-1 0-1,1 0 1,0 0-1,0-1 1,0 1-1,0 0 1,0-1 0,0 1-1,1-1 1,-1 0-1,0 1 1,1-1-1,-1 0 1,1 0-1,-1 0 1,1 0 0,0 0-1,-1 0 1,1 0-1,0 0 1,0-1-1,0 1 1,-1-1-1,1 1 1,0-1 0,0 0-1,0 0 1,0 0-1,0 0 1,0 0-1,0 0 1,0 0-1,3-1 1,2-1 7,1 0-1,-1-1 1,1 0-1,-1 0 1,0 0-1,0-1 1,-1 0-1,10-7 1,-1-1 94,-1-1 1,-1 0 0,0-1 0,0 0-1,-2-1 1,12-19 0,-17 25 0,-1 0 0,0-1 0,0 0 0,-1 0 0,-1 0 0,1-1 0,-2 1 0,1-1 0,-2 1-1,1-1 1,-1 0 0,-1-13 0,0 23-82,0-1 0,0 1-1,-1-1 1,1 1 0,0-1-1,0 1 1,-1-1 0,1 1-1,-1-1 1,0 1 0,1-1-1,-1 1 1,0 0 0,0-1-1,0 1 1,0 0-1,0 0 1,0 0 0,-1-2-1,1 3-25,0-1-1,0 1 0,-1 0 1,1-1-1,0 1 0,0 0 0,0 0 1,-1-1-1,1 1 0,0 0 0,0 0 1,0 0-1,-1 1 0,1-1 0,0 0 1,0 0-1,0 1 0,-3 0 1,-1 1-165,0 1 1,0 0 0,1 0 0,-1 0-1,1 0 1,-1 1 0,1 0 0,0-1-1,-4 6 1,-2 5-572,0 1 0,-9 18 0,14-21-13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7.578"/>
    </inkml:context>
    <inkml:brush xml:id="br0">
      <inkml:brushProperty name="width" value="0.05" units="cm"/>
      <inkml:brushProperty name="height" value="0.05" units="cm"/>
    </inkml:brush>
  </inkml:definitions>
  <inkml:trace contextRef="#ctx0" brushRef="#br0">197 26 14827,'1'0'103,"-1"-1"1,0 1-1,1 0 0,-1-1 0,1 1 0,-1 0 1,0 0-1,1-1 0,-1 1 0,0-1 0,0 1 1,1 0-1,-1-1 0,0 1 0,0-1 1,0 1-1,1-1 0,-1 1 0,0 0 0,0-1 1,0 1-1,0-1 0,0 1 0,0-1 0,0 1 1,0-1-1,0 1 0,0-1 0,-12-3 2348,-20 8-677,23-1-1590,0 0 0,0 0 0,0 1 0,0 1-1,1-1 1,-1 1 0,1 0 0,1 1 0,-1 0 0,1 0 0,0 1 0,0 0 0,1 0 0,-7 9 0,8-9-169,1 0-1,1 0 1,-1 0-1,1 0 1,0 0 0,0 0-1,1 1 1,0 0-1,1-1 1,-1 1 0,1 0-1,1 0 1,0 0-1,0-1 1,0 1 0,1 0-1,3 15 1,-3-19-21,0 0-1,1 0 1,-1 0 0,1 0 0,0 0 0,0 0 0,0 0-1,1 0 1,-1-1 0,1 1 0,0-1 0,0 0 0,0 0 0,1 0-1,-1 0 1,1 0 0,-1-1 0,1 0 0,0 1 0,0-1-1,0-1 1,0 1 0,0-1 0,0 1 0,1-1 0,-1 0-1,0-1 1,1 1 0,-1-1 0,0 0 0,5 0 0,3-1 1,0 0-1,0-1 1,0 0 0,-1-1 0,1 0 0,-1-1 0,0 0 0,0 0 0,0-2-1,14-8 1,-12 5 95,0 0-1,-1-1 0,0 0 1,-1-1-1,0-1 1,14-19-1,-20 25-5,-1-1 0,0 1 0,0-1 0,-1 0 0,0 0 1,0 0-1,-1 0 0,0 0 0,0 0 0,0-1 0,-1 1 0,0-1 0,-1 0 0,0 1 0,-1-13 0,1 17-58,0 0 0,-1 0 0,0 0 0,0 0 0,0 0 0,0 0 0,0 1 0,0-1 0,-1 0 0,1 0 0,-1 1 0,0-1 0,0 1 0,0 0 0,0 0 0,0-1 0,0 1 0,-1 0 0,1 1 0,-1-1 0,1 0 0,-1 1 0,0 0 0,1-1 0,-1 1 0,0 0 0,-5-1 0,-4 0-320,-1 1-1,0 0 0,1 1 0,-1 0 1,-17 3-1,-12 0-573,19-4 277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9.354"/>
    </inkml:context>
    <inkml:brush xml:id="br0">
      <inkml:brushProperty name="width" value="0.05" units="cm"/>
      <inkml:brushProperty name="height" value="0.05" units="cm"/>
    </inkml:brush>
  </inkml:definitions>
  <inkml:trace contextRef="#ctx0" brushRef="#br0">284 1 16660,'-2'0'428,"-1"0"-1,1 1 1,-1-1 0,0 1 0,1-1 0,-1 1 0,1 0 0,-1 0 0,-3 3 0,-13 7-164,1 1-1,1 1 0,0 1 1,1 0-1,1 1 1,0 1-1,1 0 1,1 1-1,0 0 0,1 1 1,-13 27-1,14-23-162,2 0 0,0 0 0,1 1 0,2 0 0,0 0 0,2 1 0,0-1 0,2 1 0,0 0 0,2 25 0,1-40-82,0 0 0,0 0 0,1 0 1,0-1-1,0 1 0,1 0 1,0-1-1,1 0 0,0 0 0,9 14 1,-9-17-89,0 1 0,1-2 0,-1 1 0,1 0 0,0-1 0,0 0 0,1 0 0,-1-1 0,1 0 0,0 1 0,0-2 1,0 1-1,0-1 0,0 0 0,11 2 0,5-1-142,0-1-1,0-1 1,0-2 0,29-3 0,-2-2-248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3.299"/>
    </inkml:context>
    <inkml:brush xml:id="br0">
      <inkml:brushProperty name="width" value="0.05" units="cm"/>
      <inkml:brushProperty name="height" value="0.05" units="cm"/>
    </inkml:brush>
  </inkml:definitions>
  <inkml:trace contextRef="#ctx0" brushRef="#br0">10103 71 10098,'-48'4'313,"-1"-2"0,1-2 0,-59-8 0,-142-37-398,198 36 364,0 2 1,0 2-1,-1 3 1,-91 6-1,-206 46 610,205-26-450,-537 49 690,514-65-1143,-675 54-136,496-13 76,-494 54-308,154-57-1250,27-2-450,-380-2 1520,121-9 597,-1260 90-976,1973-114 779,5-1-39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0.398"/>
    </inkml:context>
    <inkml:brush xml:id="br0">
      <inkml:brushProperty name="width" value="0.05" units="cm"/>
      <inkml:brushProperty name="height" value="0.05" units="cm"/>
    </inkml:brush>
  </inkml:definitions>
  <inkml:trace contextRef="#ctx0" brushRef="#br0">0 468 16940,'1'-2'320,"0"0"0,0 0 0,0 1 0,0-1 1,0 0-1,0 1 0,1-1 0,-1 1 0,0-1 1,1 1-1,-1 0 0,4-2 0,-1-1 277,190-209 3443,-156 168-3745,18-26-61,38-41-43,-94 112-191,1 0 1,-1 0-1,0 0 0,0-1 0,0 1 1,0 0-1,0 0 0,0 0 1,0 0-1,0 0 0,0 0 0,1 0 1,-1 0-1,0 0 0,0 0 0,0 0 1,0 0-1,0 0 0,0 0 1,0 0-1,0 0 0,1 0 0,-1 1 1,0-1-1,0 0 0,0 0 1,0 0-1,0 0 0,0 0 0,0 0 1,0 0-1,0 0 0,0 0 1,0 0-1,0 0 0,1 0 0,-1 0 1,0 1-1,0-1 0,0 0 1,0 0-1,0 0 0,0 0 0,0 0 1,0 0-1,0 0 0,0 0 0,0 0 1,0 1-1,0-1 0,0 0 1,0 0-1,0 0 0,0 0 0,0 0 1,0 0-1,0 0 0,0 0 1,0 0-1,0 1 0,0-1 0,-1 0 1,1 0-1,0 0 0,0 9 7,-23 115 23,14-82-500,1 1-1,-3 73 1,11-113 233,1 14-502,-1-17 712,0 1 1,1-1-1,-1 0 1,0 1-1,0-1 1,0 1 0,1-1-1,-1 0 1,0 1-1,0-1 1,1 0-1,-1 1 1,0-1-1,1 0 1,-1 0-1,0 1 1,1-1 0,-1 0-1,0 0 1,1 1-1,-1-1 1,1 0-1,-1 0 1,0 0-1,1 0 1,-1 0 0,1 0-1,-1 0 1,0 0-1,1 1 1,-1-2-1,1 1 1,-1 0-1,1 0 1,13-3-586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0.942"/>
    </inkml:context>
    <inkml:brush xml:id="br0">
      <inkml:brushProperty name="width" value="0.05" units="cm"/>
      <inkml:brushProperty name="height" value="0.05" units="cm"/>
    </inkml:brush>
  </inkml:definitions>
  <inkml:trace contextRef="#ctx0" brushRef="#br0">138 2 18900,'4'-1'1792,"-2"1"-1255,-1 4-225,2 9 944,0 3-328,0 8-536,0 5-208,0 6-136,-2 3 0,0 2-8,1-2 16,-2-2-200,0-6-272,0-8-656,0-9-1425,0-12 2105,-3 5-368,-3-12-272</inkml:trace>
  <inkml:trace contextRef="#ctx0" brushRef="#br0" timeOffset="1">0 267 17652,'6'3'1792,"6"-3"-1040,3 1-240,10-5 745,5-2-161,6 1-400,4 0-352,-1-2 944,1 0-1048,-6-12-23,2-4-49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1.985"/>
    </inkml:context>
    <inkml:brush xml:id="br0">
      <inkml:brushProperty name="width" value="0.05" units="cm"/>
      <inkml:brushProperty name="height" value="0.05" units="cm"/>
    </inkml:brush>
  </inkml:definitions>
  <inkml:trace contextRef="#ctx0" brushRef="#br0">1 333 15995,'0'1'124,"0"-1"0,0 1 0,0 0 0,0 0 0,0-1-1,0 1 1,0 0 0,0 0 0,0-1 0,0 1-1,1 0 1,-1-1 0,0 1 0,0 0 0,1-1 0,-1 1-1,0 0 1,1-1 0,-1 1 0,1-1 0,0 2-1,-1-2-46,1 0 0,-1 0-1,1 0 1,-1 0-1,1 0 1,-1 0-1,1 0 1,-1-1-1,1 1 1,-1 0 0,1 0-1,-1 0 1,1 0-1,-1-1 1,1 1-1,-1 0 1,1 0 0,-1-1-1,0 1 1,1 0-1,-1-1 1,1 0-1,26-30 1810,-22 24-1518,182-280 3598,-173 269-3859,-13 18-108,-1 0 0,0 0 0,0 0 0,0 0 0,1 0 1,-1 0-1,0 0 0,0 0 0,0 0 0,1 0 0,-1 0 1,0 0-1,0 0 0,0 0 0,0 0 0,1 1 1,-1-1-1,0 0 0,0 0 0,0 0 0,0 0 0,0 0 1,1 0-1,-1 1 0,0-1 0,0 0 0,0 0 1,0 0-1,0 0 0,0 1 0,0-1 0,0 0 0,0 0 1,0 0-1,1 1 0,-1-1 0,0 0 0,0 0 0,0 0 1,0 1-1,0-1 0,0 0 0,-1 0 0,1 0 1,0 0-1,0 1 0,0-1 0,-4 41-376,2-33 262,-2 18-247,0-3-523,0-1 1,2 1-1,0 0 0,3 34 0,-1-56 858,0-1 0,0 1 1,0-1-1,0 0 1,0 1-1,0-1 1,0 1-1,0-1 0,0 1 1,0-1-1,0 1 1,0-1-1,0 1 1,1-1-1,-1 1 0,0-1 1,0 1-1,0-1 1,1 1-1,-1-1 0,0 0 1,1 1-1,-1-1 1,0 1-1,1-1 1,-1 0-1,0 1 0,1-1 1,-1 0-1,1 0 1,-1 1-1,1-1 1,-1 0-1,0 0 0,1 0 1,-1 0-1,1 1 1,-1-1-1,1 0 1,-1 0-1,1 0 0,-1 0 1,1 0-1,-1 0 1,1 0-1,-1 0 0,1 0 1,-1-1-1,1 1 1,-1 0-1,1 0 1,-1 0-1,1-1 0,-1 1 1,1-1-1,25-14-777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2.419"/>
    </inkml:context>
    <inkml:brush xml:id="br0">
      <inkml:brushProperty name="width" value="0.05" units="cm"/>
      <inkml:brushProperty name="height" value="0.05" units="cm"/>
    </inkml:brush>
  </inkml:definitions>
  <inkml:trace contextRef="#ctx0" brushRef="#br0">138 0 19692,'-19'22'969,"0"1"-1,2 1 1,-26 44 0,37-56-870,0 0 0,1 1 0,0 0 0,1 0 0,0 0 0,1 0 0,1 0 0,0 1 0,0-1 0,2 18 0,0-28-89,0 0 0,0 0 0,1 0 1,-1 0-1,1 0 0,0-1 0,0 1 0,0 0 0,0 0 0,0-1 1,1 1-1,-1-1 0,1 1 0,-1-1 0,1 0 0,0 1 0,0-1 1,3 2-1,-1-2 15,-1 0 0,0 0 0,0 0 1,1-1-1,-1 0 0,0 0 0,1 0 0,-1 0 1,1 0-1,0-1 0,-1 1 0,1-1 0,0 0 1,5-1-1,-1 0 65,-1 0 0,1-1 0,0 0 0,0-1 0,-1 0 0,1 0 0,-1 0 0,0-1 0,0 0 0,0-1 0,-1 0 0,1 0 0,-1 0 0,0 0 0,-1-1 0,1 0 0,-1 0 0,0-1 0,-1 0 0,0 1 0,0-1 0,0-1 0,3-9 0,-5 12-95,0 0-1,0 0 1,0-1 0,-1 1 0,0-1-1,0 1 1,0-1 0,-1 1-1,0-1 1,0 1 0,0-1-1,-1 1 1,0-1 0,0 1 0,0-1-1,-1 1 1,0 0 0,0 0-1,0-1 1,0 1 0,-1 1 0,0-1-1,0 0 1,0 1 0,-1-1-1,1 1 1,-1 0 0,0 0 0,0 1-1,-1-1 1,1 1 0,-1 0-1,0 0 1,-5-2 0,9 4-39,-2-1-422,-1 0-1,0 0 1,0 1-1,0-1 1,0 1-1,0 0 1,-8-1-1,16 2-378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2.871"/>
    </inkml:context>
    <inkml:brush xml:id="br0">
      <inkml:brushProperty name="width" value="0.05" units="cm"/>
      <inkml:brushProperty name="height" value="0.05" units="cm"/>
    </inkml:brush>
  </inkml:definitions>
  <inkml:trace contextRef="#ctx0" brushRef="#br0">361 119 16331,'-18'22'1937,"-7"14"-1073,0 4-360,-4 6 1201,0 1-569,5 0-360,2-2-280,5-8-552,4-4-304,8-13-432,0-8-224,7-17 263,2-18 65</inkml:trace>
  <inkml:trace contextRef="#ctx0" brushRef="#br0" timeOffset="1">141 15 17556,'-5'-3'248,"0"1"1,0 0-1,0 1 1,0-1-1,0 1 1,-1 0 0,1 0-1,0 0 1,0 1-1,-1 0 1,1 0-1,-1 0 1,1 1-1,0 0 1,-7 1-1,10-1-208,-1 0 0,0 0-1,0 0 1,1 0 0,-1 1 0,1-1-1,-1 1 1,1 0 0,0-1-1,-1 1 1,1 0 0,0 0 0,0 0-1,0 1 1,0-1 0,1 0-1,-1 1 1,1-1 0,-1 1-1,1 0 1,0-1 0,0 1 0,0 0-1,1 0 1,-1 0 0,0 0-1,1-1 1,0 1 0,0 5 0,0-7-32,0 0 0,0 1-1,0-1 1,0 0 0,0 1 0,0-1 0,1 0 0,-1 1 0,1-1 0,-1 0 0,1 0 0,-1 1 0,1-1 0,0 0 0,-1 0 0,1 0 0,0 0 0,0 0 0,0 0 0,0 0 0,0 0 0,0 0 0,0 0 0,1 0 0,1 0 28,0 0 0,0 0 0,-1 0 0,1 0 0,0-1-1,0 1 1,0-1 0,0 0 0,0 0 0,5-1 0,1 0 98,0 0 1,0-1-1,0-1 1,-1 1 0,1-1-1,13-7 1,-16 6 9,0-1-1,0 1 1,0-1 0,9-9 0,-14 13-123,0 0 0,0 0 1,1 0-1,-1 0 1,-1 0-1,1 0 0,0 0 1,0-1-1,0 1 0,-1 0 1,1 0-1,0-1 1,-1 1-1,0-1 0,1 1 1,-1 0-1,0-1 0,1 1 1,-1-1-1,0 1 1,0-1-1,0 1 0,0-1 1,-1 1-1,1 0 0,0-1 1,-1 1-1,1-1 1,-1 1-1,1 0 0,-1-1 1,0 0-1,0 1-32,0 0 0,0 0-1,-1 1 1,1-1 0,0 0 0,0 1-1,-1-1 1,1 1 0,0-1 0,0 1-1,-1 0 1,1-1 0,0 1 0,-1 0-1,1 0 1,-1 0 0,1 0 0,0 0-1,-1 0 1,1 1 0,0-1 0,-1 0-1,1 1 1,0-1 0,-1 1 0,1-1 0,0 1-1,0 0 1,-3 1 0,0 0-240,-1 1 1,1 0 0,0 0-1,0 0 1,0 1 0,-6 6-1,8-6 133,-1 0-1,0 1 1,1-1-1,0 1 1,0-1-1,1 1 1,-2 6-1,0 11-490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3.292"/>
    </inkml:context>
    <inkml:brush xml:id="br0">
      <inkml:brushProperty name="width" value="0.05" units="cm"/>
      <inkml:brushProperty name="height" value="0.05" units="cm"/>
    </inkml:brush>
  </inkml:definitions>
  <inkml:trace contextRef="#ctx0" brushRef="#br0">92 120 19780,'-32'37'2010,"22"-27"-1564,1 0-1,0 0 1,-10 17-1,17-24-403,1 0 0,-1 0 0,1 0-1,-1 0 1,1 1 0,0-1 0,0 0-1,1 0 1,-1 1 0,1-1-1,0 1 1,-1-1 0,2 0 0,-1 1-1,0-1 1,1 0 0,-1 1 0,2 4-1,-1-6-35,-1-1 0,1 1 0,0-1-1,-1 1 1,1-1 0,0 0 0,0 1-1,0-1 1,0 0 0,0 1 0,0-1 0,0 0-1,1 0 1,-1 0 0,0 0 0,1 0-1,-1 0 1,1 0 0,-1-1 0,1 1-1,-1-1 1,1 1 0,-1-1 0,1 1 0,-1-1-1,1 0 1,0 1 0,-1-1 0,1 0-1,0 0 1,-1-1 0,1 1 0,0 0 0,-1 0-1,1-1 1,-1 1 0,1-1 0,2-1-1,1 0 44,0 0 0,0 0 0,-1-1 0,1 0 0,-1 0 0,1 0 0,-1 0 0,0-1 0,-1 1 0,1-1-1,3-5 1,-3 3 25,0 0-1,-1-1 0,0 0 0,0 1 0,-1-1 0,1 0 1,-1 0-1,-1-1 0,0 1 0,0 0 0,0 0 1,-1-1-1,-1-13 0,0 7-256,-2 1 0,0-1 1,0 1-1,-2-1 0,1 1 0,-10-17 1,5 9-80,2 2-122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3.746"/>
    </inkml:context>
    <inkml:brush xml:id="br0">
      <inkml:brushProperty name="width" value="0.05" units="cm"/>
      <inkml:brushProperty name="height" value="0.05" units="cm"/>
    </inkml:brush>
  </inkml:definitions>
  <inkml:trace contextRef="#ctx0" brushRef="#br0">141 1 16796,'3'20'1560,"1"3"-952,-1 4-200,3 9 632,1 3-167,0 7-137,2 4-136,-5 11-200,-3 1-72,-6 7-136,-5 2 8,-13-3-336,-9-2-432,-5-9 528,-3-8-72,3-19-64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4.196"/>
    </inkml:context>
    <inkml:brush xml:id="br0">
      <inkml:brushProperty name="width" value="0.05" units="cm"/>
      <inkml:brushProperty name="height" value="0.05" units="cm"/>
    </inkml:brush>
  </inkml:definitions>
  <inkml:trace contextRef="#ctx0" brushRef="#br0">176 3 18340,'-1'-2'1853,"-4"4"-1268,-6 8-185,-1 5 48,1 1-1,1 1 1,0-1 0,1 1 0,-8 22-1,16-35-426,-17 41 23,2 2 0,2 0 0,2 0-1,2 1 1,2 0 0,-2 80 0,10-103-283,0-1 0,7 44 1,-6-62 136,0 1 1,0-1 0,1 1-1,0-1 1,0 0-1,1 0 1,0 0 0,0 0-1,0 0 1,1-1 0,0 1-1,0-1 1,0 0 0,10 9-1,-11-12 67,0 0 0,0-1-1,0 1 1,0-1 0,0 0-1,1 1 1,-1-2 0,0 1-1,6 1 1,37 0-450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4.685"/>
    </inkml:context>
    <inkml:brush xml:id="br0">
      <inkml:brushProperty name="width" value="0.05" units="cm"/>
      <inkml:brushProperty name="height" value="0.05" units="cm"/>
    </inkml:brush>
  </inkml:definitions>
  <inkml:trace contextRef="#ctx0" brushRef="#br0">1 353 18604,'3'5'1646,"4"-8"-925,13-15-339,-15 13-145,283-287 3838,-245 253-3720,-43 39-351,0 0 0,0 0-1,-1 1 1,1-1 0,0 0-1,0 0 1,0 0 0,0 1-1,0-1 1,0 0 0,0 0-1,0 0 1,0 1 0,0-1-1,0 0 1,0 0 0,0 0-1,0 1 1,0-1 0,0 0-1,0 0 1,1 0 0,-1 1-1,0-1 1,0 0 0,0 0-1,0 0 1,0 0 0,0 1-1,1-1 1,-1 0 0,0 0-1,0 0 1,0 0 0,0 0-1,1 1 1,-1-1 0,0 0-1,0 0 1,0 0 0,0 0-1,1 0 1,-1 0 0,0 0-1,0 0 1,1 0 0,-1 0-1,0 0 1,0 0 0,0 0-1,1 0 1,-1 0 0,0 0-1,0 0 1,0 0 0,1 0-1,-1 0 1,0 0 0,0 0-1,0 0 1,1-1 0,-1 1-1,0 0 1,0 0 0,0 0-1,0 0 1,1-1 0,-5 19 12,-20 52-675,3 1 0,4 0 0,-11 93 0,27-152 462,2-10 43,0-5-285,4-18-128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5.117"/>
    </inkml:context>
    <inkml:brush xml:id="br0">
      <inkml:brushProperty name="width" value="0.05" units="cm"/>
      <inkml:brushProperty name="height" value="0.05" units="cm"/>
    </inkml:brush>
  </inkml:definitions>
  <inkml:trace contextRef="#ctx0" brushRef="#br0">22 2 14995,'7'-1'2033,"-4"8"-977,-3 4-400,-3 8 2129,-1 4-1401,-2 8-592,0 6-232,2 5-216,-1 0-80,3-5-472,0-3-304,2-8-512,3-7 1920,-2-16-1024,1-11-80,-2-10-128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085"/>
    </inkml:context>
    <inkml:brush xml:id="br0">
      <inkml:brushProperty name="width" value="0.05" units="cm"/>
      <inkml:brushProperty name="height" value="0.05" units="cm"/>
    </inkml:brush>
  </inkml:definitions>
  <inkml:trace contextRef="#ctx0" brushRef="#br0">107 1 12219,'-18'17'1888,"1"2"1,-19 28 0,31-41-1695,1 0-1,0 1 1,1 0-1,-1-1 1,1 1 0,1 1-1,-1-1 1,1 0-1,0 1 1,1-1 0,-1 16-1,2-22-192,-1 1 0,1-1 0,0 0 0,0 1 0,1-1 0,-1 1 0,0-1 0,0 0 0,1 1 0,-1-1 0,1 0 0,-1 1 0,1-1 0,0 0 0,-1 0 0,1 1 0,0-1 0,0 0 0,0 0 0,0 0 0,0 0 0,0 0 0,0 0 0,0 0 0,0-1 0,0 1 0,0 0 0,1 0 0,-1-1 0,0 1 0,1-1 0,-1 1 0,0-1 0,1 0 0,-1 0 0,1 1 0,-1-1 0,0 0 0,1 0 0,-1 0 0,1-1-1,-1 1 1,0 0 0,1 0 0,-1-1 0,0 1 0,1-1 0,1 0 0,3-2 38,-1 0-1,1 0 1,-1 0-1,0-1 1,0 1 0,0-2-1,0 1 1,-1 0-1,0-1 1,0 0-1,0 0 1,5-8-1,0-2 268,-2 1 1,0-2-1,8-23 0,-17 51-254,1 0-1,0 0 1,1 17-1,-1-11-40,1-7-27,0 38-7,0-46-1,1 0-1,-1 0 0,1 1 0,-1-1 1,1 0-1,0 0 0,0 0 0,1 0 1,-1 0-1,0 0 0,4 4 0,-4-6-8,-1 0 0,1-1 0,0 1 0,0-1-1,0 1 1,0-1 0,-1 1 0,1-1 0,0 1 0,0-1-1,0 0 1,0 0 0,0 1 0,0-1 0,0 0-1,0 0 1,0 0 0,0 0 0,0 0 0,0 0 0,0 0-1,0 0 1,0-1 0,0 1 0,0 0 0,0-1-1,0 1 1,0-1 0,0 1 0,-1 0 0,1-1 0,0 0-1,0 1 1,0-1 0,-1 0 0,2-1 0,4-3-285,-1 0 1,0 0 0,7-12 0,0 0-185,16-36 0,-9 11-97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4.604"/>
    </inkml:context>
    <inkml:brush xml:id="br0">
      <inkml:brushProperty name="width" value="0.05" units="cm"/>
      <inkml:brushProperty name="height" value="0.05" units="cm"/>
    </inkml:brush>
  </inkml:definitions>
  <inkml:trace contextRef="#ctx0" brushRef="#br0">4074 648 5129,'-742'55'829,"-441"28"-1035,588-33 64,478-32 476,0 4-1,1 6 1,-112 42-1,-178 103 2255,350-143-2181,0 2-1,2 3 1,2 1 0,-89 84-1,119-98-369,1 1-1,1 1 1,1 1 0,2 1-1,0 1 1,2 0-1,1 1 1,1 0 0,1 1-1,-10 38 1,17-45-17,0 0 0,2 0 0,0 0 0,2 1 0,0-1 0,1 0 0,2 1 0,0-1 0,1 0 0,2 0 0,0 0 0,1 0 0,1-1 0,1 0 0,11 20 0,-6-18-46,1 0 0,1 0 0,1-2-1,1 0 1,1 0 0,1-2 0,24 19 0,-13-14-22,1-2 0,1-1 0,1-2-1,51 22 1,-6-11-64,1-4-1,2-3 0,158 23 1,-19-17-43,-63-10 82,173 45 1,202 110 129,-201-59-18,7-23-99,-106-50-108,439 22 0,242-59-159,-473-9 278,325 20 101,372-7 41,-256-67-98,-1-30-15,-402 38-2,1092-132-390,-1568 182 412,744-95-170,3 21 28,-628 65 128,720-57-159,-3-26 193,-342 7 156,-385 58-121,-1-5 0,147-64-1,-139 40-24,-3-4-1,-3-5 0,145-111 1,-198 128-102,-2-2-1,59-69 1,88-125-1238,-183 218 1138,12-15 170,52-85-1,-74 107 318,-2-1-1,0 0 1,-1 0-1,-1-1 1,-1 0-1,-1 0 1,4-32-1,-7 12 36,-1 1-1,-2 0 1,-2 0-1,-2 0 1,-1 0-1,-2 0 1,-17-47-1,-116-261-1471,140 345 1087,-33-69-1061,-47-74 1,37 80 360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5.537"/>
    </inkml:context>
    <inkml:brush xml:id="br0">
      <inkml:brushProperty name="width" value="0.05" units="cm"/>
      <inkml:brushProperty name="height" value="0.05" units="cm"/>
    </inkml:brush>
  </inkml:definitions>
  <inkml:trace contextRef="#ctx0" brushRef="#br0">1 0 14043,'2'10'2192,"13"0"-951,3-1-505,10-2 2185,3-1-1505,6-4-680,4 0-632,-1-6 104,1-5-128,5-5-224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8.913"/>
    </inkml:context>
    <inkml:brush xml:id="br0">
      <inkml:brushProperty name="width" value="0.05" units="cm"/>
      <inkml:brushProperty name="height" value="0.05" units="cm"/>
    </inkml:brush>
  </inkml:definitions>
  <inkml:trace contextRef="#ctx0" brushRef="#br0">171 7 15731,'0'0'94,"0"-1"-1,0 1 0,0 0 0,0-1 0,0 1 0,0 0 0,0-1 1,-1 1-1,1 0 0,0 0 0,0-1 0,0 1 0,0 0 1,-1 0-1,1-1 0,0 1 0,0 0 0,-1 0 0,1 0 0,0-1 1,0 1-1,-1 0 0,1 0 0,0 0 0,-1 0 0,1 0 1,0 0-1,-1 0 0,1 0 0,0-1 0,0 1 0,-1 0 0,1 0 1,-1 1-1,-11 6 1903,-10 20-119,19-24-1622,-13 21-41,0 0 0,2 1 1,1 1-1,1 0 0,1 0 0,1 1 1,2 1-1,0 0 0,2 0 1,1 0-1,2 0 0,-1 57 1,5-75-225,-1 0-1,2 0 1,0 0 0,0 0 0,4 11 0,-5-18 20,0 0 0,0 0-1,1-1 1,-1 1-1,0 0 1,1-1-1,0 1 1,0-1 0,0 0-1,0 1 1,0-1-1,0 0 1,0 0 0,1 0-1,-1-1 1,1 1-1,-1-1 1,1 1-1,0-1 1,0 0 0,3 1-1,26 1-107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9.319"/>
    </inkml:context>
    <inkml:brush xml:id="br0">
      <inkml:brushProperty name="width" value="0.05" units="cm"/>
      <inkml:brushProperty name="height" value="0.05" units="cm"/>
    </inkml:brush>
  </inkml:definitions>
  <inkml:trace contextRef="#ctx0" brushRef="#br0">0 0 14555,'0'6'1592,"3"-2"-631,2 1-249,2 1 976,0 1-152,1-2-103,1 1-113,1-2-296,0 1-128,0-2-319,0-2-289,-3-1-1137,1 0 866,-1-4-210,-2-1-79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9.803"/>
    </inkml:context>
    <inkml:brush xml:id="br0">
      <inkml:brushProperty name="width" value="0.05" units="cm"/>
      <inkml:brushProperty name="height" value="0.05" units="cm"/>
    </inkml:brush>
  </inkml:definitions>
  <inkml:trace contextRef="#ctx0" brushRef="#br0">6 226 17756,'-1'4'961,"-3"19"614,4-22-1526,0-1 1,-1 0 0,1 0-1,0 1 1,0-1-1,0 0 1,0 1 0,0-1-1,1 0 1,-1 0 0,0 1-1,0-1 1,0 0-1,0 1 1,0-1 0,0 0-1,0 0 1,0 1-1,1-1 1,-1 0 0,0 0-1,0 1 1,0-1 0,1 0-1,-1 0 1,0 0-1,0 0 1,0 1 0,1-1-1,-1 0 1,0 0-1,1 0 1,-1 0 0,0 0-1,0 0 1,1 1 0,-1-1-1,0 0 1,1 0-1,-1 0 1,0 0 0,0 0-1,1 0 1,-1 0-1,0 0 1,1 0 0,-1-1-1,0 1 1,0 0 0,1 0-1,-1 0 1,0 0-1,0 0 1,1 0 0,-1-1-1,0 1 1,0 0-1,1 0 1,-1 0 0,0 0-1,0-1 1,0 1 0,1 0-1,-1 0 1,0-1-1,14-10 410,-1-1-1,0-1 0,-1 0 1,-1 0-1,17-25 0,-9 11-167,14-17 51,25-31 66,-58 74-405,1 0 1,0 0-1,-1 0 1,1 0-1,0 1 1,0-1-1,-1 0 1,1 1-1,0-1 1,0 0 0,0 1-1,0-1 1,0 1-1,0-1 1,0 1-1,1-1 1,-1 1-4,-1 1 0,0-1 0,1 0 0,-1 0 0,0 1 1,1-1-1,-1 0 0,0 0 0,0 1 0,1-1 0,-1 0 0,0 1 0,0-1 0,0 0 1,1 1-1,-1-1 0,0 1 0,0-1 0,0 0 0,0 1 0,0-1 0,0 0 0,0 1 1,0-1-1,0 1 0,0-1 0,0 0 0,0 1 0,-6 41-229,6-40 212,-36 154-3973,36-151 3307,2-3-141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0.284"/>
    </inkml:context>
    <inkml:brush xml:id="br0">
      <inkml:brushProperty name="width" value="0.05" units="cm"/>
      <inkml:brushProperty name="height" value="0.05" units="cm"/>
    </inkml:brush>
  </inkml:definitions>
  <inkml:trace contextRef="#ctx0" brushRef="#br0">100 4 17212,'-12'21'1267,"-45"91"2020,57-110-3252,-1-1 0,0 1 0,1-1 0,-1 1 0,1 0 0,0-1 0,-1 1 0,1 0 0,0-1 0,0 1 0,0 0 0,0-1 0,0 1 0,0 0 0,1-1 0,0 3 0,-1-3-25,1 0 0,0 0-1,0 0 1,0 0 0,0 0 0,0 0 0,0 0 0,0-1-1,0 1 1,0 0 0,0-1 0,0 1 0,0-1-1,0 1 1,1-1 0,-1 1 0,0-1 0,0 0-1,1 0 1,-1 0 0,2 1 0,34 1 10,-20-1-3,1 0-1,-1 2 1,33 7 0,-46-8-12,0-1 0,0 1-1,0-1 1,0 1 0,-1 0-1,1 0 1,-1 1 0,1-1-1,-1 1 1,0 0 0,0 0 0,0 0-1,0 0 1,-1 0 0,1 0-1,-1 1 1,0-1 0,0 1-1,0 0 1,0 0 0,1 6 0,-2-7 15,0 0 1,-1 0 0,1 0-1,-1 0 1,0 1 0,0-1-1,0 0 1,0 0 0,0 0-1,-1 0 1,1 0 0,-1 0-1,0 0 1,0 0 0,0 0-1,0 0 1,-4 5 0,2-4 9,0 0 0,0-1 0,0 1 0,-1-1 0,1 0 0,-1 0 0,0 0 0,0 0 0,0-1 0,-9 5 0,7-5 48,0 1 0,0-1 0,-1 0 0,1 0-1,-1-1 1,1 0 0,-1 0 0,0 0 0,1-1 0,-1 0-1,0 0 1,1-1 0,-1 0 0,1 0 0,-1-1-1,-12-3 1,13 1-25,0 0 0,0-1 0,0 1 0,0-1 1,0 0-1,1 0 0,0-1 0,-5-7 0,-14-21 81</inkml:trace>
  <inkml:trace contextRef="#ctx0" brushRef="#br0" timeOffset="1">54 0 18900,'17'0'1784,"3"0"-1175,5 3-257,3-2 776,5 1-232,0-1-640,2 1-616,-4-1 376,-2 1-96,1-1-144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0.757"/>
    </inkml:context>
    <inkml:brush xml:id="br0">
      <inkml:brushProperty name="width" value="0.05" units="cm"/>
      <inkml:brushProperty name="height" value="0.05" units="cm"/>
    </inkml:brush>
  </inkml:definitions>
  <inkml:trace contextRef="#ctx0" brushRef="#br0">217 0 19612,'-10'22'1601,"-11"5"-1209,-2 3-200,-3 6 584,-1 4-240,0 3-224,2 0-120,8 0-232,0-4-152,7-9-408,3-7-304,2-15 720,4-8-128,4-15-153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1.188"/>
    </inkml:context>
    <inkml:brush xml:id="br0">
      <inkml:brushProperty name="width" value="0.05" units="cm"/>
      <inkml:brushProperty name="height" value="0.05" units="cm"/>
    </inkml:brush>
  </inkml:definitions>
  <inkml:trace contextRef="#ctx0" brushRef="#br0">98 1 15339,'-4'0'356,"1"1"-1,-1 0 0,1 0 1,-1 0-1,1 0 0,0 1 1,0-1-1,-1 1 0,1 0 1,0 0-1,1 0 0,-1 0 1,0 1-1,0-1 0,1 1 1,0-1-1,-1 1 0,1 0 1,-3 5-1,0 0-18,0 0 1,0 1 0,1 0-1,0 0 1,1 0 0,-3 10-1,5-16-312,0 0 0,1 0 0,-1-1-1,1 1 1,0 0 0,0 0 0,0 0 0,0 0-1,0 0 1,1-1 0,-1 1 0,1 0 0,0 0-1,1 2 1,-2-4-22,1 0 1,-1-1-1,0 1 0,1-1 0,0 1 0,-1 0 1,1-1-1,-1 1 0,1-1 0,-1 0 0,1 1 1,0-1-1,-1 0 0,1 1 0,0-1 1,0 0-1,-1 1 0,1-1 0,0 0 0,0 0 1,0 0-1,1 0 1,1 0 0,-1 0 0,0-1 0,0 1 0,0-1 0,0 1 0,0-1 0,0 0 0,0 0 0,3-2 0,3-2 39,-1 0 1,1 0-1,-2-1 0,1 1 0,11-14 1,-15 15 8,0 1 1,0-1-1,-1 1 0,1-1 1,-1 0-1,0 0 1,0 0-1,-1-1 1,1 1-1,-1 0 0,0-1 1,0 1-1,1-7 1,-2 11-41,0-1 0,0 0 0,0 1 0,0-1 0,0 0 0,0 1-1,-1-1 1,1 0 0,0 1 0,0-1 0,-1 1 0,1-1 0,0 0 0,0 1 0,-1-1 0,1 1 0,-1-1 0,1 1 0,-1-1 0,1 1 0,-1-1 0,1 1 0,-1 0 0,1-1 0,-1 1 0,1-1 0,-1 1 0,0 0 0,1 0 0,-1-1 0,1 1 0,-1 0 0,0 0 0,1 0 0,-1 0 0,0 0 0,1 0 0,-1 0 0,0 0 0,1 0 0,-1 0 0,-1 0 0,-1 1-5,0 0 1,0-1-1,0 1 1,0 0-1,0 1 1,0-1-1,-5 3 0,2 1-218,-1 0 0,1 0 0,1 1-1,-1 0 1,1 0 0,0 1 0,0-1-1,1 1 1,-1 0 0,2 0 0,-1 0-1,1 1 1,0 0 0,1-1 0,-1 1-1,2 0 1,-1 0 0,1 0 0,0 9 0,5 10-592</inkml:trace>
  <inkml:trace contextRef="#ctx0" brushRef="#br0" timeOffset="1">433 344 16692,'-14'9'912,"0"0"0,1 2 1,0 0-1,-16 17 0,25-24-785,1 0-1,-1 0 1,1 0-1,0 1 0,1-1 1,-1 1-1,1-1 0,0 1 1,0 0-1,0 0 0,1 0 1,0 0-1,0 0 1,0 0-1,0 0 0,1 0 1,0 1-1,1 6 0,-1-9-113,0-1 0,1 1-1,-1-1 1,1 0 0,0 1-1,0-1 1,0 1-1,0-1 1,0 0 0,1 0-1,-1 0 1,1 0 0,-1 0-1,1 0 1,0 0 0,0 0-1,0-1 1,0 1-1,0 0 1,0-1 0,0 0-1,0 0 1,0 1 0,1-1-1,-1-1 1,1 1-1,-1 0 1,0 0 0,1-1-1,-1 0 1,1 1 0,0-1-1,4 0 1,-2-1 26,0 1 0,0-1 0,0 0 0,0 0 0,0-1 0,0 1 0,0-1 0,-1 0 0,1 0 1,-1-1-1,1 1 0,-1-1 0,0 0 0,0 0 0,0-1 0,4-4 0,-5 5-11,0-1-1,0 0 1,0 0 0,0 0-1,-1 0 1,0-1 0,0 1 0,0 0-1,0-1 1,-1 0 0,0 1-1,0-1 1,0 0 0,0 0-1,-1 1 1,0-1 0,0 0-1,0 0 1,0 0 0,-1 1 0,0-1-1,0 0 1,0 0 0,-1 1-1,1-1 1,-1 1 0,0-1-1,0 1 1,-1 0 0,1 0-1,-1 0 1,0 0 0,0 1 0,-1-1-1,1 1 1,-1-1 0,1 1-1,-1 0 1,0 1 0,0-1-1,0 1 1,-1-1 0,1 1 0,-1 1-1,1-1 1,-10-2 0,-24-2-2285,36 6 1493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1.641"/>
    </inkml:context>
    <inkml:brush xml:id="br0">
      <inkml:brushProperty name="width" value="0.05" units="cm"/>
      <inkml:brushProperty name="height" value="0.05" units="cm"/>
    </inkml:brush>
  </inkml:definitions>
  <inkml:trace contextRef="#ctx0" brushRef="#br0">122 1 17812,'-1'39'1544,"1"8"-1032,0 4-200,2 4 601,6 1-217,0-5-208,4-2-104,-4-6-200,-1 3-64,-5 0-136,-4 3-88,-10 1-272,-7 3-224,-8-2 488,-5-3-48,-7-4-96,2-7-57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2.327"/>
    </inkml:context>
    <inkml:brush xml:id="br0">
      <inkml:brushProperty name="width" value="0.05" units="cm"/>
      <inkml:brushProperty name="height" value="0.05" units="cm"/>
    </inkml:brush>
  </inkml:definitions>
  <inkml:trace contextRef="#ctx0" brushRef="#br0">103 0 15739,'1'3'255,"0"0"-1,0-1 1,0 1-1,0 0 0,0-1 1,-1 1-1,1 0 0,-1 0 1,0 4-1,2 10 246,21 84 2323,12 75-1188,-33-155-1542,0 0 0,-2 0 0,0 1 0,-1-1 0,-1 0 0,-7 28 0,1-19-69,-2 0-1,-1 0 1,-2-1 0,0 0 0,-2-1 0,-1-1 0,-1 0 0,-30 33-1,36-48-52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2.749"/>
    </inkml:context>
    <inkml:brush xml:id="br0">
      <inkml:brushProperty name="width" value="0.05" units="cm"/>
      <inkml:brushProperty name="height" value="0.05" units="cm"/>
    </inkml:brush>
  </inkml:definitions>
  <inkml:trace contextRef="#ctx0" brushRef="#br0">234 1 16636,'-2'0'309,"-1"1"1,1 0 0,0 1 0,-1-1 0,1 0 0,0 1 0,0-1-1,0 1 1,0-1 0,0 1 0,0 0 0,1 0 0,-1 0 0,-1 3 0,-23 36 1942,21-32-1672,-22 40-377,2 1 1,3 1 0,2 0-1,2 2 1,2 0-1,3 1 1,2 1 0,-7 108-1,17-139-446,1 0 1,6 39-1,-5-55 123,0 0 0,1 0 0,1 0 0,-1 0 0,1 0 0,1 0 0,-1-1 0,1 1 0,0-1 0,1 0 0,6 8 0,-8-13 86,-1 0 1,0 0-1,0 0 1,1 0-1,-1 0 1,1 0 0,0-1-1,-1 1 1,1-1-1,3 1 1,-2-1-38,0 0 0,0-1 1,1 1-1,-1-1 0,0 0 1,6-1-1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08.690"/>
    </inkml:context>
    <inkml:brush xml:id="br0">
      <inkml:brushProperty name="width" value="0.05" units="cm"/>
      <inkml:brushProperty name="height" value="0.05" units="cm"/>
    </inkml:brush>
  </inkml:definitions>
  <inkml:trace contextRef="#ctx0" brushRef="#br0">0 197 11034,'0'1'127,"0"0"1,0 0-1,0-1 0,0 1 0,0 0 0,0 0 0,0 0 0,1 0 0,-1-1 1,0 1-1,0 0 0,1 0 0,-1 0 0,0-1 0,1 1 0,-1 0 0,1-1 1,-1 1-1,2 1 0,18 3 468,752 17 635,-388-28-1176,600 10 231,-210 11-16,1-30-61,223-29-160,51-2 156,-314 40 138,-130 2-189,94-30-79,103-1 27,-451 38-58,350-11-25,-679 6-38,34 0-15,0-4 0,94-20 0,-130 19 23,32-14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4.078"/>
    </inkml:context>
    <inkml:brush xml:id="br0">
      <inkml:brushProperty name="width" value="0.05" units="cm"/>
      <inkml:brushProperty name="height" value="0.05" units="cm"/>
    </inkml:brush>
  </inkml:definitions>
  <inkml:trace contextRef="#ctx0" brushRef="#br0">0 479 15899,'9'-6'4129,"9"-13"-3174,-10 12-109,151-160 2490,57-101-2794,-216 268-541,1-1 0,-1 0 0,1 0 0,-1 0 0,1 1 0,-1-1 0,1 0 0,0 0 0,0 1 0,-1-1 0,1 0 0,0 1 0,0-1 0,0 1 0,1-1 0,-2 1 0,1 0-1,-1 0 0,0 1 1,0-1-1,1 0 0,-1 0 1,0 1-1,0-1 0,0 0 1,1 0-1,-1 1 0,0-1 1,0 0-1,0 1 1,0-1-1,0 0 0,0 1 1,1-1-1,-1 0 0,0 1 1,0-1-1,0 0 0,0 1 1,0-1-1,0 0 0,0 1 1,-1 0-1,-4 36 5,4-33-6,-58 271-1564,59-272 1516,-1-3 36,1 1 0,0 0-1,-1-1 1,1 1 0,0 0-1,0-1 1,0 1 0,0 0 0,0-1-1,-1 1 1,1 0 0,1-1 0,-1 1-1,0 0 1,0-1 0,0 1 0,0 0-1,0-1 1,0 1 0,1 0-1,-1-1 1,0 1 0,1 0 0,-1-1-1,0 1 1,1-1 0,-1 1 0,1-1-1,-1 1 1,1 0 0,9 1-294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4.529"/>
    </inkml:context>
    <inkml:brush xml:id="br0">
      <inkml:brushProperty name="width" value="0.05" units="cm"/>
      <inkml:brushProperty name="height" value="0.05" units="cm"/>
    </inkml:brush>
  </inkml:definitions>
  <inkml:trace contextRef="#ctx0" brushRef="#br0">170 1 14715,'9'14'1873,"-12"5"-1017,0 2-344,-6 9 2184,4 5-1591,-3 5-529,0 1-120,4 1-144,1-4-56,1-3-344,-2-6-264,4-9-520,-2-6 736,-3-11-160,-2-3-104</inkml:trace>
  <inkml:trace contextRef="#ctx0" brushRef="#br0" timeOffset="1">1 213 18156,'7'3'1896,"6"4"-1104,1-3-311,11-1 911,3 0-368,8-3-560,0-2-600,6 1 264,-2-1-128,-3-2-192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5.371"/>
    </inkml:context>
    <inkml:brush xml:id="br0">
      <inkml:brushProperty name="width" value="0.05" units="cm"/>
      <inkml:brushProperty name="height" value="0.05" units="cm"/>
    </inkml:brush>
  </inkml:definitions>
  <inkml:trace contextRef="#ctx0" brushRef="#br0">0 376 17756,'5'-2'303,"-1"0"1,1 0 0,-1 0 0,0-1-1,0 1 1,0-1 0,0 0-1,0 0 1,-1-1 0,1 1-1,4-7 1,3-2 485,27-28 87,-2-2 0,-3-1 0,-1-1 0,49-91 1,-70 115-641,-11 20-233,0 0 1,0 0 0,0 0 0,0 0-1,0 1 1,0-1 0,0 0-1,0 0 1,0 0 0,1 0 0,-1 1-1,0-1 1,0 0 0,0 0-1,0 0 1,0 0 0,0 0 0,0 0-1,0 1 1,0-1 0,1 0-1,-1 0 1,0 0 0,0 0-1,0 0 1,0 0 0,0 0 0,0 0-1,1 0 1,-1 0 0,0 0-1,0 1 1,0-1 0,0 0 0,1 0-1,-1 0 1,0 0 0,0 0-1,0 0 1,0 0 0,0 0 0,1 0-1,-1-1 1,0 1 0,0 0-1,0 0 1,0 0 0,1 0 0,-1 0-1,0 0 1,0 0 0,0 0-1,0 0 1,0 0 0,0 21-236,-2 1 1,-1 0-1,-6 28 1,0-6-324,1 0-51,-2 12-1348,-3 64 0,14-105 1346,3-7-35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5.932"/>
    </inkml:context>
    <inkml:brush xml:id="br0">
      <inkml:brushProperty name="width" value="0.05" units="cm"/>
      <inkml:brushProperty name="height" value="0.05" units="cm"/>
    </inkml:brush>
  </inkml:definitions>
  <inkml:trace contextRef="#ctx0" brushRef="#br0">19 11 19308,'3'-2'201,"0"1"-1,0-1 1,0 1-1,0 0 1,0 0 0,0 0-1,0 1 1,1-1-1,-1 1 1,0-1-1,0 1 1,1 0-1,-1 0 1,0 1 0,1-1-1,-1 1 1,3 0-1,-1 1-36,1 0 0,-1 0 0,0 1-1,0-1 1,-1 1 0,1 0-1,0 0 1,-1 1 0,8 6 0,-8-6-135,-1 0 0,1 0 0,0 1 1,-1-1-1,0 1 0,0 0 1,0-1-1,-1 1 0,1 0 1,-1 1-1,-1-1 0,1 0 0,-1 1 1,1-1-1,-2 1 0,1-1 1,-1 1-1,1-1 0,-1 1 0,-1-1 1,-1 9-1,-1-5-17,-1 0 0,0 0 0,0 0 0,-1-1 0,-1 1 0,1-1 0,-9 8 0,-53 52 115,18-20-83,48-47-57,-1 0 0,1 1 0,0-1 0,0 0 0,0 1 0,0-1 0,0 1 0,0 0 0,1-1 1,-1 1-1,0 0 0,0 2 0,6 3-179,10-6-56,7-6-939,0 0 0,39-16 1,-6 2 561,6 0-221</inkml:trace>
  <inkml:trace contextRef="#ctx0" brushRef="#br0" timeOffset="1">847 30 16588,'-37'47'1672,"-2"0"-976,-2-1-304,4 0 832,4-3-399,10-7-497,3-5-328,10-11-616,1-4-201,5-9 553,-1-7-896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6.382"/>
    </inkml:context>
    <inkml:brush xml:id="br0">
      <inkml:brushProperty name="width" value="0.05" units="cm"/>
      <inkml:brushProperty name="height" value="0.05" units="cm"/>
    </inkml:brush>
  </inkml:definitions>
  <inkml:trace contextRef="#ctx0" brushRef="#br0">136 31 18540,'-4'-1'154,"0"0"1,0 0-1,0 0 1,0 1-1,0-1 0,0 1 1,0 0-1,0 0 0,0 1 1,0-1-1,0 1 1,0 0-1,0 0 0,0 0 1,0 1-1,1-1 1,-1 1-1,0 0 0,1 0 1,-1 0-1,1 0 0,0 1 1,-5 4-1,4-3-86,0-1-1,1 2 0,-1-1 0,1 0 1,0 1-1,1-1 0,-1 1 0,1 0 0,-1 0 1,2 0-1,-1 0 0,0 0 0,1 0 1,0 0-1,0 1 0,1-1 0,-1 9 1,1-12-60,0 0 0,0 0 0,0 0 0,1 0 0,-1 0 0,0 0 0,1-1 0,-1 1 0,1 0 0,0 0 0,0-1 0,-1 1 0,1 0 0,0-1 0,0 1-1,1-1 1,-1 1 0,0-1 0,0 1 0,1-1 0,-1 0 0,1 0 0,-1 0 0,1 0 0,-1 0 0,1 0 0,0 0 0,-1 0 0,1-1 0,0 1 0,0 0 0,0-1 0,-1 0 0,1 1 0,0-1 0,0 0 0,0 0 0,0 0 0,2-1 0,4 0 72,0 0 0,0-1 0,0 0 0,-1 0 1,1-1-1,-1 0 0,0 0 0,9-6 0,-4 2 103,-1 0-1,-1-1 1,1 0 0,-2-1 0,11-11-1,-17 18-133,0-1 0,-1 0 0,0 0 0,1 0-1,-1 0 1,0-1 0,-1 1 0,1 0 0,0-1-1,-1 1 1,0-1 0,0 0 0,0 1 0,0-1 0,-1 0-1,0 1 1,1-1 0,-1 0 0,0 0 0,-1 0-1,1 1 1,-2-6 0,2 8-51,-1-1 0,1 1 0,-1 0 0,1-1 0,-1 1 0,1 0 0,-1 0 0,0-1 0,0 1 0,0 0 0,0 0 0,0 0 0,0 0 0,0 0 0,0 0 0,0 0 0,0 1 0,0-1 0,-1 0 0,1 1 0,0-1 0,-1 1 0,-1-1 0,1 0-73,0 1 1,-1 0 0,1 0 0,0 1 0,-1-1 0,1 0 0,0 1 0,0-1 0,-1 1 0,1 0 0,0 0 0,-4 2 0,-1 1-143,1 0 0,0 0 0,0 1 0,0-1 0,0 1 0,1 1 0,-9 10 0,-2 13-294,6 6-149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6.803"/>
    </inkml:context>
    <inkml:brush xml:id="br0">
      <inkml:brushProperty name="width" value="0.05" units="cm"/>
      <inkml:brushProperty name="height" value="0.05" units="cm"/>
    </inkml:brush>
  </inkml:definitions>
  <inkml:trace contextRef="#ctx0" brushRef="#br0">131 583 19380,'-13'0'777,"0"0"0,0 2-1,-19 3 1,28-4-647,1 0 0,0-1 1,-1 2-1,1-1 0,0 0 0,0 0 0,0 1 0,0 0 0,0 0 1,0 0-1,1 0 0,-1 0 0,1 0 0,-1 1 0,1-1 1,0 1-1,0 0 0,-3 4 0,5-6-110,-1 0-1,1 0 1,-1 0-1,1 0 1,-1 0-1,1 0 1,0 0-1,0 0 1,-1 0 0,1 0-1,0 0 1,0 0-1,0 0 1,0 0-1,0 1 1,0-1-1,1 0 1,-1 0 0,0 0-1,1 0 1,-1 0-1,0 0 1,1 0-1,-1 0 1,2 1-1,-1 0-7,1-1-1,-1 0 0,1 0 0,0 0 0,-1 0 0,1 0 0,0 0 1,0-1-1,-1 1 0,1 0 0,0-1 0,0 1 0,3-1 0,3 1 7,-1-1 0,1 0 0,0 0 0,0-1 0,0 0 0,10-2 0,-9 0 54,0 0 0,0-1 0,0 0 0,-1 0 0,1-1 0,-1 0 0,0-1 0,0 0 0,-1 0 0,0-1 0,0 1 0,0-2 0,-1 1 0,9-14 0,-14 19-68,0 0 1,0 0 0,0 0 0,0 0-1,-1 0 1,1 0 0,-1 0 0,1 0-1,-1 0 1,0-1 0,1 1 0,-1 0-1,-1 0 1,1 0 0,0-1 0,0 1-1,-1 0 1,1 0 0,-1 0 0,0 0-1,1 0 1,-1 0 0,0 0 0,0 0-1,-1 0 1,1 0 0,-3-3 0,1 2-29,0 0 1,0 1-1,0-1 0,0 1 1,0 0-1,-1 0 1,1 0-1,-1 0 1,0 1-1,1-1 1,-1 1-1,0 0 1,0 0-1,-5 0 1,0 1-148,7 1-70</inkml:trace>
  <inkml:trace contextRef="#ctx0" brushRef="#br0" timeOffset="1">413 1 17052,'3'41'1816,"0"14"-960,-1 4-336,4 5 985,1 2-433,1 1-240,-1-2-104,-6-3-296,-1-1-152,-10 7-128,-9-4-152,-9 3-808,-7-2-1376,-2-3 1904,-4-8-256,-1-21-233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7.355"/>
    </inkml:context>
    <inkml:brush xml:id="br0">
      <inkml:brushProperty name="width" value="0.05" units="cm"/>
      <inkml:brushProperty name="height" value="0.05" units="cm"/>
    </inkml:brush>
  </inkml:definitions>
  <inkml:trace contextRef="#ctx0" brushRef="#br0">200 1 19764,'-3'0'1657,"-8"12"-1217,-5 7-208,-3 14 744,-4 11-288,-2 17-376,-1 9-128,2 10-136,-2 3-16,11 6 8,5 1 8,9-5-120,2-6-216,14-15-632,5-8 1952,11-21-1064,8-14-8,1-18-48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8.548"/>
    </inkml:context>
    <inkml:brush xml:id="br0">
      <inkml:brushProperty name="width" value="0.05" units="cm"/>
      <inkml:brushProperty name="height" value="0.05" units="cm"/>
    </inkml:brush>
  </inkml:definitions>
  <inkml:trace contextRef="#ctx0" brushRef="#br0">1 475 14731,'21'-38'2601,"42"-56"-1,-22 36-1093,18-35-259,55-77 337,-96 150-1326,-18 20-255,0 0 1,0 0-1,0-1 1,1 1 0,-1 0-1,0 0 1,0 0-1,0 0 1,0 0 0,1 0-1,-1 0 1,0 0-1,0 0 1,0 0-1,1 0 1,-1 0 0,0 0-1,0 0 1,1 0-1,-1 0 1,0 0 0,0 0-1,0 0 1,1 0-1,-1 0 1,0 0 0,0 0-1,0 0 1,0 0-1,1 0 1,-1 0 0,0 1-1,0-1 1,0 0-1,0 0 1,1 0 0,-1 0-1,0 0 1,0 1-1,0-1 1,0 0 0,0 0-1,0 0 1,0 0-1,1 1 1,-1-1-1,0 0 1,0 0 0,0 0-1,0 1 1,0-1-1,0 0 1,0 0 0,0 1-1,0-1 1,0 0-1,0 0 1,0 1 0,0 15 101,-9 60-252,-22 85-1,8-49-139,15-75 40,4-20-180,1 1 0,1-1 0,-1 19 0,5-22 72,-2-14 343,0 1-1,1-1 1,-1 0-1,0 0 1,1 1-1,-1-1 1,0 0-1,1 0 1,-1 1-1,0-1 1,1 0-1,-1 0 1,0 0-1,1 0 1,-1 0-1,1 1 1,-1-1-1,0 0 1,1 0-1,-1 0 1,0 0-1,1 0 1,-1 0-1,1 0 1,-1-1-1,0 1 1,1 0-1,-1 0 1,1 0-1,-1 0 1,17-6-397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052"/>
    </inkml:context>
    <inkml:brush xml:id="br0">
      <inkml:brushProperty name="width" value="0.05" units="cm"/>
      <inkml:brushProperty name="height" value="0.05" units="cm"/>
    </inkml:brush>
  </inkml:definitions>
  <inkml:trace contextRef="#ctx0" brushRef="#br0">150 0 16676,'-6'30'2032,"0"3"-1320,-1 4-328,0 3 1361,3 3-937,-1 0-200,4-5-680,1-2-328,0-8-528,0-3 271,0-10 377,-1-6-192,1-8-232</inkml:trace>
  <inkml:trace contextRef="#ctx0" brushRef="#br0" timeOffset="1">1 254 16043,'7'5'1609,"6"3"-1009,3-3-256,8 1 872,3-5-416,10 1-528,4-5-480,2-6 240,4-3-72,6-17-136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546"/>
    </inkml:context>
    <inkml:brush xml:id="br0">
      <inkml:brushProperty name="width" value="0.05" units="cm"/>
      <inkml:brushProperty name="height" value="0.05" units="cm"/>
    </inkml:brush>
  </inkml:definitions>
  <inkml:trace contextRef="#ctx0" brushRef="#br0">26 33 18892,'-16'10'2387,"29"-9"-457,31-9-736,6-6-919,-35 8-232,0 2 0,0 0 1,29-4-1,-43 8-41,0 0 0,0 0 0,0 1 0,0-1 1,0 0-1,0 0 0,0 0 0,0 1 0,0-1 1,0 0-1,0 1 0,-1-1 0,1 1 0,0-1 1,0 1-1,0-1 0,-1 1 0,1 0 0,0-1 1,0 1-1,-1 0 0,1 0 0,-1-1 0,1 1 0,-1 0 1,1 0-1,-1 0 0,1 0 0,-1 0 0,0 0 1,0 0-1,1 0 0,-1 0 0,0-1 0,0 1 1,0 0-1,0 0 0,0 0 0,0 0 0,0 2 1,-1 5 3,0 0 0,0 1 0,-4 13 0,4-16 2,-29 100-10,-68 160-1,91-249-496,-1 0 0,-12 16 0,14-22 194,3-6-24</inkml:trace>
  <inkml:trace contextRef="#ctx0" brushRef="#br0" timeOffset="1">1 388 18492,'13'0'1864,"4"-1"-1111,6-2-329,7-3 864,3 0-288,5-4-472,4-1-528,0-3 1120,1-4-1000,-5-7-72,7-4 24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12.745"/>
    </inkml:context>
    <inkml:brush xml:id="br0">
      <inkml:brushProperty name="width" value="0.05" units="cm"/>
      <inkml:brushProperty name="height" value="0.05" units="cm"/>
    </inkml:brush>
  </inkml:definitions>
  <inkml:trace contextRef="#ctx0" brushRef="#br0">0 91 13043,'0'-2'58,"0"1"0,1-1 0,-1 1-1,0-1 1,1 1 0,-1-1 0,1 1 0,0-1 0,-1 1 0,1 0 0,0 0 0,0-1 0,0 1 0,-1 0 0,1 0 0,1 0-1,-1 0 1,0 0 0,0 0 0,0 0 0,0 0 0,1 0 0,-1 1 0,0-1 0,1 0 0,-1 1 0,1-1 0,-1 1-1,1 0 1,-1-1 0,1 1 0,-1 0 0,1 0 0,1 0 0,3-1-55,0 1-1,-1 0 1,1 1 0,0-1-1,0 1 1,0 0 0,8 3-1,10 4 15,6 4 18,-1-2 0,2-1 1,-1-1-1,1-1 0,46 3 0,21-8 207,174 12 251,-119 5-400,181 0-1,181-44 30,17 0 115,-468 25-218,831-31 241,-660 11-69,270 13-1,-417 11-114,-1-3 0,1-4-1,121-19 1,-69 2 556,-139 20-607,15-2 211,-21 0-428,-17-2-151,-4-5 238,-5-8-33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970"/>
    </inkml:context>
    <inkml:brush xml:id="br0">
      <inkml:brushProperty name="width" value="0.05" units="cm"/>
      <inkml:brushProperty name="height" value="0.05" units="cm"/>
    </inkml:brush>
  </inkml:definitions>
  <inkml:trace contextRef="#ctx0" brushRef="#br0">236 1 16628,'-11'23'1736,"-5"10"-1072,-4 4-296,-3 8 1240,-4 2-719,-1 2-537,3-1-240,2-8-768,0-2 1952,5-14-1288,4-5 24,7-9 24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0.389"/>
    </inkml:context>
    <inkml:brush xml:id="br0">
      <inkml:brushProperty name="width" value="0.05" units="cm"/>
      <inkml:brushProperty name="height" value="0.05" units="cm"/>
    </inkml:brush>
  </inkml:definitions>
  <inkml:trace contextRef="#ctx0" brushRef="#br0">183 2 17876,'-8'-1'256,"0"1"1,0-1 0,-1 2-1,1-1 1,0 1 0,0 1-1,0 0 1,0 0 0,0 0-1,0 1 1,0 0-1,-11 7 1,14-7-212,0 0 0,1 0 0,-1 0 0,1 1 0,0-1 0,0 1 0,0 0 0,1 0 0,-1 1 0,1-1 0,0 1 0,0 0 1,1 0-1,-1 0 0,1 0 0,0 0 0,0 0 0,1 0 0,-2 11 0,3-15-42,0 0 1,-1 0-1,1 0 1,0 0 0,0 1-1,0-1 1,0 0-1,0 0 1,1 0 0,-1 1-1,0-1 1,1 0-1,-1 0 1,0 0 0,1 0-1,-1 0 1,1 0-1,0 0 1,-1 0 0,1 0-1,0 0 1,-1 0-1,1 0 1,0 0-1,0-1 1,0 1 0,0 0-1,0 0 1,0-1-1,0 1 1,0-1 0,0 1-1,0-1 1,0 1-1,1-1 1,-1 0 0,0 0-1,0 1 1,0-1-1,0 0 1,2 0-1,2 0 38,-1-1 0,1 1 0,-1-1 0,1 1-1,-1-1 1,0-1 0,1 1 0,-1-1 0,7-3 0,0-1 117,0-1 0,-1 0 0,0 0 1,9-10-1,-15 14-80,-1-1 1,1 0-1,-1 0 1,0 0 0,0 0-1,0-1 1,-1 1-1,1-1 1,-1 0-1,0 0 1,0 1-1,0-7 1,-1 10-76,-1 0 0,0 0 1,0 0-1,1 0 0,-1-1 0,0 1 0,0 0 1,0 0-1,0 0 0,0 0 0,-1 0 0,1 0 1,0 0-1,-1 0 0,1-1 0,0 1 0,-1 0 1,1 0-1,-1 0 0,1 0 0,-1 1 0,0-1 1,1 0-1,-1 0 0,0 0 0,0 0 0,0 1 1,0-1-1,0 0 0,1 1 0,-1-1 0,0 1 1,0-1-1,0 1 0,-1-1 0,1 1 0,0 0 1,0-1-1,0 1 0,0 0 0,-1 0 1,-2 0-99,0 0 1,1 0-1,-1 0 1,0 0 0,0 1-1,1 0 1,-1-1 0,1 2-1,-1-1 1,1 0 0,-5 3-1,3-2 109,1 1 0,-1 0 0,1 1 0,0-1 0,0 1 0,0 0 0,0 0 0,0 0 0,1 0 0,0 1 0,0-1 0,-4 9 0,2 9-269</inkml:trace>
  <inkml:trace contextRef="#ctx0" brushRef="#br0" timeOffset="1">404 376 15875,'-22'29'1825,"11"-16"-993,1 1 0,-13 22 0,21-32-689,0-1 0,1 0 0,-1 1 1,1-1-1,0 1 0,0 0 0,0-1 0,1 1 1,-1 0-1,1 0 0,0-1 0,0 1 0,0 0 1,0 0-1,1-1 0,1 8 0,-2-10-105,1 0-1,-1 0 0,1 0 1,-1 0-1,1 0 1,-1 0-1,1 0 1,0 0-1,-1 0 0,1 0 1,0 0-1,0 0 1,0 0-1,0 0 0,0-1 1,0 1-1,0 0 1,0-1-1,0 1 1,0-1-1,0 1 0,0-1 1,2 1-1,-1-1 5,0 0 0,0 0-1,0 0 1,0 0-1,0 0 1,0 0 0,1-1-1,-1 1 1,0-1-1,0 0 1,0 1 0,2-3-1,2 0 55,-1 0-1,0 0 1,1-1-1,-1 0 1,-1 0 0,1 0-1,0 0 1,3-7-1,-4 6-32,-2 1 0,1-1-1,-1 0 1,1 0 0,-1-1 0,-1 1-1,1 0 1,-1-1 0,0 1-1,0-1 1,-1 0 0,1 1 0,-1-1-1,0 1 1,-2-8 0,2 11-69,-1-1 0,1 1 1,-1 0-1,0-1 0,1 1 1,-1-1-1,-1 1 1,1 0-1,0 0 0,0 0 1,-1 0-1,1 0 0,-1 0 1,0 0-1,0 0 0,1 0 1,-1 1-1,0-1 0,-1 1 1,1-1-1,0 1 0,0 0 1,0 0-1,-1 0 0,1 0 1,-1 0-1,1 1 0,-1-1 1,1 1-1,-1-1 0,1 1 1,-1 0-1,1 0 0,-6 1 1,1 0-171,3 0-98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0.873"/>
    </inkml:context>
    <inkml:brush xml:id="br0">
      <inkml:brushProperty name="width" value="0.05" units="cm"/>
      <inkml:brushProperty name="height" value="0.05" units="cm"/>
    </inkml:brush>
  </inkml:definitions>
  <inkml:trace contextRef="#ctx0" brushRef="#br0">350 1 16299,'-17'27'1913,"5"10"-1249,4 12-280,-1 5 1312,6 7-967,0 5-65,1 4-200,-1 1-128,-12 4-128,-5 2-16,-13 5-432,-8 1-368,-15 5 544,-4 1-88,-8-8-64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2.871"/>
    </inkml:context>
    <inkml:brush xml:id="br0">
      <inkml:brushProperty name="width" value="0.05" units="cm"/>
      <inkml:brushProperty name="height" value="0.05" units="cm"/>
    </inkml:brush>
  </inkml:definitions>
  <inkml:trace contextRef="#ctx0" brushRef="#br0">1 68 18476,'0'-1'98,"0"0"1,0 0-1,1 0 0,-1 0 1,1 0-1,-1 1 1,1-1-1,-1 0 0,1 0 1,0 0-1,-1 1 0,1-1 1,0 0-1,0 1 1,-1-1-1,1 0 0,0 1 1,0-1-1,0 1 0,0-1 1,0 1-1,-1 0 1,1-1-1,0 1 0,0 0 1,0 0-1,0 0 0,0 0 1,0-1-1,0 1 0,0 1 1,0-1-1,0 0 1,0 0-1,0 0 0,2 1 1,6 1 173,-1 0 1,1 1-1,10 4 1,-7-2-174,26 10 7,37 21 1,-62-30-9,-11-5-70,0 0 1,0-1-1,1 1 0,-1 0 1,0-1-1,0 1 1,0-1-1,1 0 0,-1 0 1,0 0-1,0 0 1,1 0-1,-1 0 0,0-1 1,5-1-1,-3 1-119,1-1 0,0-1-1,0 1 1,-1-1 0,0 1 0,7-7-1,2-2-69,0-2 0,-2 1 0,12-16-1,-20 23 121,0 1 0,0-1-1,0 0 1,4-10-1,-5 6-236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3.296"/>
    </inkml:context>
    <inkml:brush xml:id="br0">
      <inkml:brushProperty name="width" value="0.05" units="cm"/>
      <inkml:brushProperty name="height" value="0.05" units="cm"/>
    </inkml:brush>
  </inkml:definitions>
  <inkml:trace contextRef="#ctx0" brushRef="#br0">0 55 13891,'1'-2'205,"0"-1"-1,0 1 1,1-1-1,-1 1 1,1 0 0,-1-1-1,1 1 1,0 0 0,-1 0-1,1 0 1,0 0-1,1 1 1,-1-1 0,0 0-1,0 1 1,1-1 0,-1 1-1,1 0 1,-1 0-1,1 0 1,-1 0 0,1 1-1,0-1 1,-1 1 0,1-1-1,0 1 1,0 0-1,-1 0 1,1 0 0,0 0-1,0 1 1,4 0 0,-2 1-118,-1-1 1,1 1 0,-1 0-1,0 0 1,0 0 0,0 1 0,0 0-1,0-1 1,0 1 0,0 1-1,-1-1 1,0 0 0,0 1 0,0 0-1,0 0 1,0 0 0,-1 0-1,3 5 1,3 20-141,-7-24-10,1 0 1,-1 0-1,0 0 0,1 0 1,0-1-1,0 1 0,5 7 0,-6-12 48,-1 1-1,1-1 0,0 1 1,0-1-1,0 1 1,-1-1-1,1 1 0,0-1 1,0 0-1,0 0 1,0 1-1,0-1 0,0 0 1,0 0-1,0 0 1,0 0-1,0 0 0,0 0 1,0 0-1,0 0 0,-1 0 1,1-1-1,0 1 1,0 0-1,0-1 0,0 1 1,0 0-1,0-1 1,-1 1-1,2-2 0,27-19-232,-26 19 224,8-7-35,37-34-595,-44 38 600,0 1 1,0-1 0,-1 1-1,1-1 1,-1-1 0,0 1-1,-1 0 1,4-9 0,-2-8-117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7.541"/>
    </inkml:context>
    <inkml:brush xml:id="br0">
      <inkml:brushProperty name="width" value="0.05" units="cm"/>
      <inkml:brushProperty name="height" value="0.05" units="cm"/>
    </inkml:brush>
  </inkml:definitions>
  <inkml:trace contextRef="#ctx0" brushRef="#br0">0 584 15395,'45'-66'2747,"88"-98"-1,-73 93-2125,164-200 635,-211 260-1098,-13 10-154,0 1 0,0 0 0,0 0 0,0 0 1,1 0-1,-1 0 0,0 0 0,0 0 0,0 0 0,0 0 0,1 0 1,-1 0-1,0 0 0,0 0 0,0 0 0,0 1 0,0-1 0,1 0 1,-1 0-1,0 0 0,0 0 0,0 0 0,0 0 0,0 0 1,0 0-1,1 0 0,-1 1 0,0-1 0,0 0 0,0 0 0,0 0 1,0 0-1,0 0 0,0 0 0,0 1 0,0-1 0,0 0 1,0 0-1,0 0 0,0 0 0,0 0 0,0 1 0,0-1 0,0 0 1,0 0-1,0 0 0,-4 31 234,3-25-248,-20 102-214,-14 191 0,35-289 25,1 35-348,-1-43 526,0 0-1,1 0 1,-1-1 0,0 1-1,1 0 1,-1-1 0,1 1-1,0 0 1,-1-1-1,1 1 1,0-1 0,0 1-1,0-1 1,0 1 0,1-1-1,-1 0 1,0 1-1,0-1 1,1 0 0,1 1-1,15 3-316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8.432"/>
    </inkml:context>
    <inkml:brush xml:id="br0">
      <inkml:brushProperty name="width" value="0.05" units="cm"/>
      <inkml:brushProperty name="height" value="0.05" units="cm"/>
    </inkml:brush>
  </inkml:definitions>
  <inkml:trace contextRef="#ctx0" brushRef="#br0">1 37 17204,'6'-4'641,"1"-1"1,0 1 0,1 1-1,-1 0 1,0 0 0,1 0 0,0 1-1,-1 0 1,13-2 0,-4 2-36,0 1 0,1 0 0,25 3 1,-38-2-521,1 1 1,0-1-1,-1 1 1,1 0-1,0 1 1,-1-1-1,0 1 1,1 0-1,-1 0 0,0 0 1,8 6-1,-11-7-71,1 1 0,-1 0 0,1-1 0,-1 1 0,0 0 0,0 0 0,0 0 0,0 0 0,0 0-1,0 0 1,0 0 0,-1 0 0,1 0 0,-1 0 0,0 0 0,1 0 0,-1 0 0,0 0 0,0 1-1,0-1 1,-1 0 0,1 0 0,0 0 0,-1 0 0,0 0 0,1 0 0,-3 4 0,-3 5-20,0 1 1,-1-2 0,0 1-1,-1-1 1,0 0 0,-1 0 0,0-1-1,0 0 1,-16 10 0,25-19-8,0 1 0,0-1-1,0 0 1,0 1 0,0-1 0,0 0 0,0 1 0,0-1-1,0 1 1,0-1 0,0 0 0,1 1 0,-1-1 0,0 0-1,0 1 1,0-1 0,0 0 0,1 0 0,-1 1 0,0-1-1,0 0 1,1 0 0,-1 1 0,0-1 0,0 0 0,1 0-1,-1 1 1,0-1 0,1 0 0,-1 0 0,0 0 0,1 0-1,-1 0 1,0 0 0,1 1 0,-1-1 0,1 0 0,20 10-148,-14-7 83,4 3-8,-1 0 0,0 1 1,0 1-1,-1 0 0,0 0 0,0 1 0,-1 0 1,11 16-1,-15-20 53,0 0-1,-1 0 1,0 1 0,0-1-1,0 1 1,-1 0 0,1 0 0,-1 0-1,-1 0 1,1 0 0,-1 0 0,-1 1-1,1-1 1,-1 0 0,0 0 0,0 1-1,-1-1 1,-1 8 0,0-9 67,0 0 1,-1 0-1,0 0 0,0 0 1,0 0-1,0-1 0,-1 1 1,1-1-1,-1 0 1,-1 0-1,1-1 0,0 1 1,-1-1-1,0 0 1,1 0-1,-1 0 0,-11 3 1,-2 1 230,0-1-1,-1 0 1,-34 4 0,40-7-149,8-2-153,-1 0-1,0 0 1,0 0 0,1 0-1,-1-1 1,0 0-1,0 0 1,1-1-1,-1 1 1,-10-4-1,15 4 48,1-1 0,-1 1 0,1 0 0,0-1 0,-1 1 0,1 0 0,-1-1-1,1 1 1,0 0 0,-1-1 0,1 1 0,0-1 0,0 1 0,-1-1 0,1 1 0,0-1 0,0 1 0,0-1 0,0 1 0,0-1 0,0 1-1,0-1 1,0 1 0,0-1 0,0 1 0,0-1 0,0 0 0,0 1 0,0-1 0,9-18-158,7-3-51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9.445"/>
    </inkml:context>
    <inkml:brush xml:id="br0">
      <inkml:brushProperty name="width" value="0.05" units="cm"/>
      <inkml:brushProperty name="height" value="0.05" units="cm"/>
    </inkml:brush>
  </inkml:definitions>
  <inkml:trace contextRef="#ctx0" brushRef="#br0">193 4 19740,'0'0'104,"1"-1"-1,-1 1 1,1-1-1,-1 1 1,1 0-1,-1 0 1,1-1-1,0 1 1,-1 0-1,1 0 1,-1 0 0,1 0-1,-1 0 1,1-1-1,0 1 1,-1 0-1,1 0 1,0 1-1,-1-1 1,1 0-1,-1 0 1,1 0-1,0 0 1,-4 12 1524,-25 24-116,21-29-1302,-17 24 143,-56 72 16,69-86-356,1 0 0,0 0 0,1 1 0,-9 27 0,16-41-7,1 1 0,0 0-1,0-1 1,0 1 0,1 0 0,-1-1 0,1 1 0,1 6 0,-1-9-3,0-1 1,0 1-1,1-1 0,-1 1 0,1-1 0,-1 1 1,1-1-1,0 0 0,0 1 0,-1-1 1,1 0-1,0 1 0,0-1 0,0 0 0,0 0 1,1 0-1,-1 0 0,0 0 0,0 0 0,1 0 1,-1 0-1,0-1 0,1 1 0,-1-1 0,1 1 1,-1-1-1,1 1 0,1-1 0,4 1-3,0 0 0,1-1 0,-1 0-1,1 0 1,-1-1 0,0 0 0,1 0 0,-1-1-1,0 0 1,8-3 0,5-2-475,-1-2-1,24-14 1,-31 16 188,0 0 1,-1-1-1,0-1 1,0 0-1,-1 0 1,13-15-1,-4-2-406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9.943"/>
    </inkml:context>
    <inkml:brush xml:id="br0">
      <inkml:brushProperty name="width" value="0.05" units="cm"/>
      <inkml:brushProperty name="height" value="0.05" units="cm"/>
    </inkml:brush>
  </inkml:definitions>
  <inkml:trace contextRef="#ctx0" brushRef="#br0">99 105 17740,'-5'13'1856,"-5"9"-1112,-2 5-312,-2 12 921,1 2-305,0 10-368,0 0-144,5-1-560,-1-2-400,8-10-632,1-8 920,5-17-208,8-8-88</inkml:trace>
  <inkml:trace contextRef="#ctx0" brushRef="#br0" timeOffset="1">349 1 19732,'-22'31'3880,"-19"45"-3256,36-67-475,-4 9-101,-52 108 299,52-105-240,1 1 1,0 0-1,-7 45 0,15-64-92,-1-1-1,1 1 1,0 0-1,0-1 1,0 1-1,0 0 1,1-1-1,0 5 1,0-6-12,-1 0 0,0 0 0,1-1 0,-1 1 0,0 0 0,1-1 0,-1 1 0,1 0 0,-1-1 0,1 1-1,-1 0 1,1-1 0,0 1 0,-1-1 0,1 1 0,0-1 0,-1 0 0,1 1 0,0-1 0,0 1 0,2-1-48,0 0 0,-1 0 0,1 0-1,-1 0 1,1-1 0,-1 1 0,1-1-1,0 1 1,-1-1 0,0 0 0,1 0-1,-1 0 1,0 0 0,1-1 0,-1 1-1,3-3 1,6-5-186,0 0-1,-1 0 0,0-1 1,0 0-1,15-22 1,-1-3-176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10.336"/>
    </inkml:context>
    <inkml:brush xml:id="br0">
      <inkml:brushProperty name="width" value="0.05" units="cm"/>
      <inkml:brushProperty name="height" value="0.05" units="cm"/>
    </inkml:brush>
  </inkml:definitions>
  <inkml:trace contextRef="#ctx0" brushRef="#br0">175 1 14203,'-12'27'1912,"-5"8"-1111,-3 9-257,0 5 1968,-3 8-1576,3 3-175,3 0-129,1-1-80,5-9-840,1-7 472,5-8-128,1-8-56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27.104"/>
    </inkml:context>
    <inkml:brush xml:id="br0">
      <inkml:brushProperty name="width" value="0.05" units="cm"/>
      <inkml:brushProperty name="height" value="0.05" units="cm"/>
    </inkml:brush>
  </inkml:definitions>
  <inkml:trace contextRef="#ctx0" brushRef="#br0">3 66 12131,'-2'4'2425,"9"-1"-1323,22 2-1083,-3-1 63,18 9 37,-17-4-37,0-1-1,0-1 1,1-2 0,35 3-1,33-9 145,153-22 1,-109 8-218,133-13-2,404-28 40,-459 48-27,387 36-1,-463-10-15,469 36 11,-50-64-9,-2-25 2,-80-18 14,-476 52-43,0 0 0,1 1 1,-1-1-1,0 1 1,1 0-1,-1 0 0,0 0 1,1 1-1,-1-1 1,0 1-1,0 0 0,1 0 1,-1 0-1,0 0 0,0 0 1,0 1-1,0-1 1,0 1-1,0 0 0,-1 0 1,6 5-1,-5-6-116,-1 0 0,1 1-1,0-1 1,0 0 0,0 0-1,0-1 1,0 1 0,0-1 0,0 1-1,1-1 1,-1 0 0,0 0-1,0 0 1,0-1 0,0 1 0,0-1-1,4-1 1,10-2-303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01.233"/>
    </inkml:context>
    <inkml:brush xml:id="br0">
      <inkml:brushProperty name="width" value="0.05" units="cm"/>
      <inkml:brushProperty name="height" value="0.05" units="cm"/>
      <inkml:brushProperty name="color" value="#E71224"/>
    </inkml:brush>
  </inkml:definitions>
  <inkml:trace contextRef="#ctx0" brushRef="#br0">39 169 14763,'-7'-1'788,"4"0"-543,-1 1 1,1-1 0,-1 0-1,1 0 1,-1 0-1,1-1 1,-4-1 0,7 2-213,0 1 0,0 0 1,0 0-1,-1 0 0,1 0 0,0 0 1,0-1-1,0 1 0,0 0 0,0 0 1,0 0-1,0 0 0,0-1 0,0 1 1,0 0-1,0 0 0,0 0 0,0 0 1,0 0-1,0-1 0,0 1 0,0 0 1,1 0-1,-1 0 0,0 0 1,0 0-1,0-1 0,0 1 0,0 0 1,0 0-1,0 0 0,0 0 0,1 0 1,-1 0-1,0 0 0,0 0 0,0-1 1,0 1-1,0 0 0,0 0 0,1 0 1,-1 0-1,0 0 0,0 0 0,0 0 1,0 0-1,0 0 0,1 0 1,-1 0-1,0 0 0,0 0 0,0 0 1,0 0-1,1 0 0,-1 0 0,0 0 1,0 0-1,0 0 0,0 0 0,1 1 1,11-3 667,13 2-167,1 2 0,-1 0 0,40 10 0,1 0-363,2-5-140,1-2 1,0-4-1,-1-3 1,137-21-1,265-88 25,-433 101-47,90-23 29,-103 29-28,-1 0 0,1 1 0,33 1 0,-48 3-5,-1 0 1,1 1 0,-1-1-1,0 2 1,0-1-1,0 1 1,11 5-1,51 33 16,-42-23-41,-28-18-2,0 0-1,0 0 1,-1 0-1,1 0 1,0 0-1,0 0 1,-1 0-1,1 0 1,0 0-1,0 0 1,-1 0-1,1 0 1,0 0-1,0 0 1,-1 0-1,1 1 1,0-1-1,0 0 1,0 0-1,-1 0 1,1 0-1,0 1 1,0-1-1,0 0 1,-1 0-1,1 0 1,0 1-1,0-1 1,0 0-1,0 0 1,0 1-1,0-1 1,0 0-1,0 0 1,0 1-1,-1-1 1,1 0-1,0 0 1,0 1-1,0-1 1,0 0-1,0 0 1,1 1-1,-1-1 1,0 0-1,0 1 1,0-1-1,0 0 1,0 0-1,0 0 1,0 1-1,0-1 1,1 0-1,-1 0 1,0 1-1,0-1 1,0 0-1,0 0 1,1 0-1,-1 0 1,0 1-1,0-1 1,1 0-1,-1 0 1,0 0-1,0 0 1,1 0-1,-23 5-290,22-5 294,-19 1-325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05.490"/>
    </inkml:context>
    <inkml:brush xml:id="br0">
      <inkml:brushProperty name="width" value="0.05" units="cm"/>
      <inkml:brushProperty name="height" value="0.05" units="cm"/>
      <inkml:brushProperty name="color" value="#E71224"/>
    </inkml:brush>
  </inkml:definitions>
  <inkml:trace contextRef="#ctx0" brushRef="#br0">0 358 17044,'1'-2'159,"1"-1"1,-1 1 0,0 0 0,1 0 0,-1 0-1,1 0 1,0 0 0,0 0 0,0 0 0,0 0-1,0 1 1,0-1 0,4-1 0,36-14 30,-22 10 218,74-28-249,2 5 0,2 3 0,0 5 0,2 5 1,155-9-1,113 26-936,-46 1-88,-227-5 561,131-23-1,136-66 619,-332 85-247,-14 3-32,-12 2-33,1 2 0,0-1 0,0 1-1,0-1 1,0 1 0,1 1 0,-1-1 0,0 1 0,0 0 0,0 0 0,8 1-1,-13-1-7,1 0-1,-1 0 0,0 0 0,1 1 1,-1-1-1,0 0 0,0 0 0,1 0 1,-1 0-1,0 1 0,1-1 0,-1 0 1,0 0-1,0 1 0,1-1 0,-1 0 1,0 1-1,0-1 0,0 0 0,0 1 1,1-1-1,-1 0 0,0 1 0,0-1 1,0 0-1,0 1 0,0-1 0,0 0 1,0 1-1,0-1 0,0 0 0,0 1 1,0-1-1,0 1 0,0-1 0,0 0 1,0 1-1,0-1 0,-1 0 0,1 1 1,0-1-1,0 0 0,0 0 0,0 1 1,-1-1-1,1 0 0,0 1 0,0-1 1,-1 0-1,1 0 0,0 1 0,-1-1 1,1 0-1,0 0 0,0 0 0,-1 0 1,1 1-1,0-1 0,-1 0 0,1 0 1,0 0-1,-1 0 0,0 0 0,-7-4-130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24.335"/>
    </inkml:context>
    <inkml:brush xml:id="br0">
      <inkml:brushProperty name="width" value="0.05" units="cm"/>
      <inkml:brushProperty name="height" value="0.05" units="cm"/>
      <inkml:brushProperty name="color" value="#E71224"/>
    </inkml:brush>
  </inkml:definitions>
  <inkml:trace contextRef="#ctx0" brushRef="#br0">225 0 12523,'8'33'1272,"3"11"-752,3 11-176,-1 8 752,-1 6-351,-8 7-177,-3 3-64,-8 7-168,-7-2-80,-12 4-120,-8-4-152,-11-4 840,-2-7-760,-10-8 56,-1-6 16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4.834"/>
    </inkml:context>
    <inkml:brush xml:id="br0">
      <inkml:brushProperty name="width" value="0.05" units="cm"/>
      <inkml:brushProperty name="height" value="0.05" units="cm"/>
      <inkml:brushProperty name="color" value="#E71224"/>
    </inkml:brush>
  </inkml:definitions>
  <inkml:trace contextRef="#ctx0" brushRef="#br0">586 313 18028,'0'-5'323,"0"0"-1,0 0 1,-1 0 0,0 0 0,0 1 0,0-1 0,0 0-1,-1 1 1,0-1 0,0 1 0,0 0 0,0 0-1,-1-1 1,0 1 0,0 1 0,0-1 0,0 0-1,0 1 1,-5-4 0,-6-6 151,-1 1 1,0 1-1,-23-13 1,-42-19-137,-116-44 1,193 85-338,-11-4 2,0 0 0,0 1-1,-1 1 1,-28-5 0,42 9-5,1 0 0,-1 0 0,0 0 0,1 0 0,-1 0 0,0 0 0,1 0 0,-1 0 0,1 0 0,-1 1 0,0-1 0,1 0 0,-1 0 0,1 1 0,-1-1 0,0 0 0,1 1 0,-1-1 0,1 0 0,-1 1 0,1-1 0,0 1 0,-1-1 0,1 1 0,-1-1 0,1 1 0,-1 1-1,0 0 0,1-1 0,-1 1 0,1 0 0,0-1 0,-1 1 0,1 0 0,0-1 0,0 1 0,0 2 0,10 42-41,-9-40 33,12 51-21,-2 1-1,-4 0 0,-1 1 0,-5 108 0,-42 235-195,32-332 160,-9 59-39,-3 21-97,-3 180-1,24-318 200,-1 2-4,2 0 0,-1 0-1,2 0 1,3 18 0,-4-29 8,0 0-1,-1-1 1,1 1 0,0 0-1,0-1 1,1 1 0,-1-1-1,0 1 1,1-1-1,0 0 1,-1 0 0,1 0-1,0 0 1,0 0 0,0 0-1,0 0 1,1 0 0,-1-1-1,0 1 1,1-1-1,-1 0 1,1 0 0,-1 0-1,1 0 1,0 0 0,-1 0-1,1-1 1,3 1 0,5 0 9,0-1 1,1-1 0,-1 0 0,0 0 0,16-5 0,57-20 76,-24 6-38,-27 13-568,0 1 1,1 2-1,45-1 0,-72 5 470,9-3-389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2"/>
    </inkml:context>
    <inkml:brush xml:id="br0">
      <inkml:brushProperty name="width" value="0.05" units="cm"/>
      <inkml:brushProperty name="height" value="0.05" units="cm"/>
      <inkml:brushProperty name="color" value="#E71224"/>
    </inkml:brush>
  </inkml:definitions>
  <inkml:trace contextRef="#ctx0" brushRef="#br0">1 337 18644,'22'2'1920,"10"-2"-1167,1-4-297,9-6 864,-1 1-320,4-2-912,1-3-560,1 0 512,0-2-192,-5-8-200</inkml:trace>
  <inkml:trace contextRef="#ctx0" brushRef="#br0" timeOffset="1">1015 0 18780,'-18'25'1824,"-8"5"-1392,-9 7-207,2 5 1039,-4 7-824,-2 1-192,4 1-280,2 0-200,9-11-408,1-5-224,9-12 215,2-11 361,5-12-216,3-5-160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5"/>
    </inkml:context>
    <inkml:brush xml:id="br0">
      <inkml:brushProperty name="width" value="0.05" units="cm"/>
      <inkml:brushProperty name="height" value="0.05" units="cm"/>
      <inkml:brushProperty name="color" value="#E71224"/>
    </inkml:brush>
  </inkml:definitions>
  <inkml:trace contextRef="#ctx0" brushRef="#br0">204 0 20116,'5'4'2025,"-3"3"-1497,-4 7-224,-1 5 1144,-1 9-968,-1 5-88,-2 4-120,2 3-112,-2 2-87,-2 0-73,4-7-433,-2-3-327,0-15 640,2-6-88,-1-11-120</inkml:trace>
  <inkml:trace contextRef="#ctx0" brushRef="#br0" timeOffset="1">3 158 20820,'-2'8'1833,"7"1"-1241,6 0-256,10 0 792,7-4-320,12-3-688,4-2-544,1-6 424,3 3-88,2-2-168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7"/>
    </inkml:context>
    <inkml:brush xml:id="br0">
      <inkml:brushProperty name="width" value="0.05" units="cm"/>
      <inkml:brushProperty name="height" value="0.05" units="cm"/>
      <inkml:brushProperty name="color" value="#E71224"/>
    </inkml:brush>
  </inkml:definitions>
  <inkml:trace contextRef="#ctx0" brushRef="#br0">7 304 18220,'-7'30'2358,"7"-30"-2319,0 1 0,0-1-1,0 0 1,0 1 0,0-1 0,0 0 0,0 1 0,0-1-1,0 0 1,0 1 0,0-1 0,1 0 0,-1 0 0,0 1 0,0-1-1,0 0 1,0 0 0,1 1 0,-1-1 0,0 0 0,0 0-1,0 1 1,1-1 0,-1 0 0,0 0 0,0 0 0,1 1-1,-1-1 1,0 0 0,1 0 0,0 0 51,0 0 0,0 0 0,0 0 0,0-1 0,0 1 0,0 0 0,0-1 0,0 1 0,0-1 0,0 1 0,-1-1 0,1 1 0,0-1 0,0 0 0,1 0 0,26-25 465,-1-1 0,-1-1 0,40-55 0,-41 50-360,8-14 27,-23 32-72,0 1 1,0 0-1,1 1 1,23-22-1,-34 35-145,0 0 0,0 0 1,0 1-1,0-1 0,0 0 0,0 0 0,0 0 0,0 0 1,0 0-1,0 0 0,0 1 0,0-1 0,0 0 1,0 0-1,1 0 0,-1 0 0,0 0 0,0 0 1,0 0-1,0 1 0,0-1 0,0 0 0,0 0 0,0 0 1,0 0-1,1 0 0,-1 0 0,0 0 0,0 0 1,0 0-1,0 0 0,0 0 0,0 0 0,1 0 0,-1 0 1,0 0-1,0 0 0,0 0 0,0 0 0,0 0 1,0 0-1,1 0 0,-1 0 0,0 0 0,0 0 0,0 0 1,0 0-1,0 0 0,0 0 0,1 0 0,-1 0 1,0 0-1,0 0 0,0 0 0,0 0 0,0 0 0,0-1 1,0 1-1,0 0 0,0 0 0,1 0 0,-1 0 1,0 0-1,0 0 0,0-1 0,-3 14 146,2-12-133,-50 132 498,28-81-888,-20 72 0,43-121 330,-6 25-895,6-28 903,0 1-1,0-1 0,-1 1 0,1-1 1,0 1-1,0-1 0,0 1 0,0-1 1,0 1-1,0-1 0,0 1 0,0-1 1,0 0-1,0 1 0,1-1 1,-1 1-1,0-1 0,0 1 0,0-1 1,1 1-1,-1-1 0,0 0 0,0 1 1,1-1-1,-1 0 0,0 1 0,1-1 1,-1 0-1,0 1 0,1-1 1,-1 0-1,0 0 0,1 1 0,-1-1 1,1 0-1,-1 0 0,1 0 0,-1 1 1,0-1-1,1 0 0,-1 0 0,1 0 1,-1 0-1,1 0 0,-1 0 1,1 0-1,-1 0 0,1 0 0,-1 0 1,1-1-1,4-1-95,0 0 0,0-1 0,0 0 0,0 0 1,-1 0-1,1-1 0,6-6 0,-6 6 7,34-31-710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8"/>
    </inkml:context>
    <inkml:brush xml:id="br0">
      <inkml:brushProperty name="width" value="0.05" units="cm"/>
      <inkml:brushProperty name="height" value="0.05" units="cm"/>
      <inkml:brushProperty name="color" value="#E71224"/>
    </inkml:brush>
  </inkml:definitions>
  <inkml:trace contextRef="#ctx0" brushRef="#br0">137 0 15395,'0'1'149,"0"0"1,1 0-1,-1 0 0,0 1 0,0-1 0,0 0 0,0 0 1,0 0-1,0 0 0,0 0 0,0 0 0,0 0 0,0 0 1,-1 1-1,1-1 0,0 0 0,-1 0 0,1 0 0,-1 1 1,-14 20 237,10-15 79,-16 24 1543,-34 66 0,48-81-1845,1-1 1,0 1 0,1 0-1,1 1 1,0-1 0,-2 32 0,6-45-134,0 0 1,0 0 0,0 0 0,0 1 0,1-1 0,-1 0 0,1 0-1,0 0 1,0 0 0,0 0 0,0 0 0,0 0 0,1 0-1,0 0 1,-1-1 0,1 1 0,3 3 0,-3-5 3,0 1 1,0 0 0,1-1-1,-1 1 1,1-1 0,-1 1-1,1-1 1,0 0-1,0 0 1,-1-1 0,1 1-1,0 0 1,0-1-1,0 0 1,-1 1 0,1-1-1,0 0 1,0-1 0,4 0-1,1 0 52,0-1 0,-1-1 0,1 1 0,-1-2 0,0 1 0,1-1 0,-2 1 0,1-2 1,0 1-1,-1-1 0,0 0 0,0-1 0,0 1 0,8-11 0,-7 7 30,0 0-1,-1-1 1,0 1 0,0-1 0,-1-1 0,0 1 0,-1-1-1,0 1 1,4-20 0,-7 24-84,0 0 1,-1 0-1,1 0 0,-1 0 1,0 0-1,-1 0 0,1 0 1,-1 0-1,0 0 0,-1 0 1,-3-9-1,3 12-91,0 0 0,1 0-1,-1 0 1,0 0 0,-1 1-1,1-1 1,0 1 0,-1 0 0,1 0-1,-1 0 1,0 0 0,0 0 0,0 0-1,0 1 1,0 0 0,0-1-1,0 1 1,0 0 0,0 0 0,-1 1-1,1-1 1,-5 0 0,1 1-56,-1-1-1,1 1 1,-1 1 0,0-1 0,-10 3-1,-1 4-367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9"/>
    </inkml:context>
    <inkml:brush xml:id="br0">
      <inkml:brushProperty name="width" value="0.05" units="cm"/>
      <inkml:brushProperty name="height" value="0.05" units="cm"/>
      <inkml:brushProperty name="color" value="#E71224"/>
    </inkml:brush>
  </inkml:definitions>
  <inkml:trace contextRef="#ctx0" brushRef="#br0">552 322 21645,'0'-5'1952,"-8"7"-1344,-6 12-296,-7 14 929,-6 9-305,-1 7-568,-3 3-248,3 4-304,1-4-184,6-5-625,0-7-335,7-14 992,7-9-240,9-13-136</inkml:trace>
  <inkml:trace contextRef="#ctx0" brushRef="#br0" timeOffset="1">155 0 18212,'-11'4'294,"1"0"1,0 0-1,1 1 1,-1 1-1,1-1 0,0 1 1,0 1-1,1 0 1,0 0-1,0 1 0,1 0 1,-10 13-1,13-15-179,0 0 0,1 0 0,0 1 0,0-1 0,0 1 1,1 0-1,0 0 0,0 0 0,1 0 0,0 0 0,0 0 0,1 0 0,0 0 0,0 1 0,0-1 0,1 0 0,0 0 0,1 0 0,4 13 0,-4-14-65,0 0 1,0 0-1,1-1 1,0 1-1,0-1 1,0 1-1,1-1 0,-1 0 1,1 0-1,1-1 1,-1 1-1,1-1 1,-1 0-1,1 0 0,0-1 1,1 1-1,-1-1 1,1 0-1,-1-1 1,1 1-1,0-1 1,0 0-1,0 0 0,0-1 1,0 0-1,1 0 1,-1 0-1,0-1 1,0 0-1,1 0 0,-1-1 1,0 0-1,0 0 1,0 0-1,0-1 1,0 1-1,0-2 1,8-3-1,-4 2 37,0-2 1,0 1-1,-1-1 0,0 0 1,0-1-1,0 0 0,13-15 1,-18 18-45,0-1 1,0 0 0,0 0-1,-1-1 1,1 1-1,-1-1 1,-1 0-1,1 0 1,-1 0-1,0 0 1,0 0 0,-1 0-1,1-1 1,-1-10-1,-1 16-33,1-1 0,-1 0 0,-1 0-1,1 0 1,0 0 0,0 0 0,-1 0-1,1 0 1,-1 1 0,1-1 0,-1 0 0,0 0-1,0 1 1,0-1 0,0 0 0,0 1-1,0-1 1,0 1 0,-1-1 0,1 1 0,0 0-1,-1-1 1,1 1 0,-1 0 0,0 0 0,1 0-1,-1 0 1,0 0 0,1 1 0,-1-1-1,0 1 1,0-1 0,0 1 0,0-1 0,0 1-1,-2 0 1,-2 0-72,1 0 0,-1 0 0,1 1 0,-1 0 0,1 0 0,0 0 0,-1 0 0,1 1 0,0 0 0,0 0 0,-8 5-1,6-2-217,-1 1 0,1-1-1,1 1 1,-1 0-1,1 0 1,-10 13 0,13-15 180,1 0 1,-1 0 0,1 1-1,-1-1 1,1 1 0,1-1 0,-1 1-1,1 0 1,-1 0 0,1 0 0,1 0-1,-1 0 1,1 7 0,5 25-692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1"/>
    </inkml:context>
    <inkml:brush xml:id="br0">
      <inkml:brushProperty name="width" value="0.05" units="cm"/>
      <inkml:brushProperty name="height" value="0.05" units="cm"/>
      <inkml:brushProperty name="color" value="#E71224"/>
    </inkml:brush>
  </inkml:definitions>
  <inkml:trace contextRef="#ctx0" brushRef="#br0">83 89 17020,'-17'16'1643,"-24"27"875,38-39-2307,0 0 1,1 0 0,-1 0 0,1 1 0,0-1 0,0 1 0,0-1 0,1 1 0,-2 8 0,3-11-178,-1-1 1,1 1 0,0-1-1,0 1 1,0-1 0,0 1 0,0-1-1,0 1 1,0-1 0,1 0-1,-1 1 1,1-1 0,-1 1-1,1-1 1,-1 0 0,1 1 0,0-1-1,-1 0 1,1 0 0,0 0-1,0 0 1,2 2 0,-1-1 2,-1-1-1,2 0 1,-1 0 0,0 0 0,0 0 0,0-1 0,0 1-1,1 0 1,-1-1 0,0 1 0,1-1 0,3 0 0,3 0 50,0-1 1,0 0 0,0 0 0,0-1-1,-1 0 1,11-5 0,-7 2 72,0 0 0,-1-2 0,0 1 1,0-2-1,0 1 0,-1-1 0,10-10 1,-17 14-91,1 1 0,0-1 1,-1 0-1,0 0 0,0 0 0,0 0 1,0-1-1,-1 1 0,0-1 1,0 1-1,0-1 0,0 0 0,-1 0 1,1 0-1,-1 0 0,-1 0 1,1 0-1,-1 0 0,0 0 0,0-8 1,-1 10-42,0 0 1,0 0-1,0 1 1,0-1 0,0 0-1,0 0 1,-1 1-1,1-1 1,-1 1 0,0-1-1,0 1 1,0 0-1,0-1 1,0 1 0,0 0-1,-1 1 1,1-1-1,-3-2 1,0 2-75,0 0 1,0 0-1,-1 0 1,1 1-1,0-1 0,-1 1 1,1 0-1,0 1 1,-8-1-1,-1 2-94,1 0 0,0 0 1,0 1-1,0 1 0,0 0 1,1 1-1,-16 7 0,23-10-274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2.507"/>
    </inkml:context>
    <inkml:brush xml:id="br0">
      <inkml:brushProperty name="width" value="0.05" units="cm"/>
      <inkml:brushProperty name="height" value="0.05" units="cm"/>
    </inkml:brush>
  </inkml:definitions>
  <inkml:trace contextRef="#ctx0" brushRef="#br0">0 336 8874,'14'18'1835,"-11"-17"-1792,-1 0 0,1-1-1,-1 0 1,0 1 0,1-1 0,-1 0-1,1 0 1,-1 0 0,1 0 0,-1-1-1,0 1 1,1-1 0,3-1 0,34-14 627,-18 6-373,26-7-77,0 1 0,1 3 0,76-10 1,-47 15-241,123 2 0,185 5 442,221 9-278,-35 55-126,-228-20-12,7-29-23,2-28 27,9 0 30,-353 14-40,735 0-4,0 49 0,-574-33 7,0-8-1,260-20 1,42-33-3,0 1 11,2 23 1,-400 22-7,0 3 0,123 22 1,-66-4-7,157 8 1,134-17 2,-288-10-2,277-12 41,-1-22 34,-33 3-39,1070-46-25,-589 69 181,-480 7-114,1168-13 369,-1201 7-451,522-22 25,-371-3 3,94-6 6,-478 26 20,1 5 0,199 19 1,-100 6 83,0-9 1,253-19 0,-110-9-56,136-9 58,-360 9-69,132-35 1,-130 23-110,-59 16-293,23-5-325,-81 11 458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2"/>
    </inkml:context>
    <inkml:brush xml:id="br0">
      <inkml:brushProperty name="width" value="0.05" units="cm"/>
      <inkml:brushProperty name="height" value="0.05" units="cm"/>
      <inkml:brushProperty name="color" value="#E71224"/>
    </inkml:brush>
  </inkml:definitions>
  <inkml:trace contextRef="#ctx0" brushRef="#br0">186 0 18996,'-3'32'1920,"4"8"-1431,8 6-225,4 4 944,2 6-704,5 4-88,-3 3-216,-6 2-80,-11 1-176,-13 1-48,-15 1-216,-10 4-296,-18-4 488,-9-5-72,-3-19-80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3"/>
    </inkml:context>
    <inkml:brush xml:id="br0">
      <inkml:brushProperty name="width" value="0.05" units="cm"/>
      <inkml:brushProperty name="height" value="0.05" units="cm"/>
      <inkml:brushProperty name="color" value="#E71224"/>
    </inkml:brush>
  </inkml:definitions>
  <inkml:trace contextRef="#ctx0" brushRef="#br0">228 2 20812,'3'-2'1849,"-11"4"-1313,-8 5-264,-9 16 888,-1 3-296,-5 20-479,-1 8-225,4 20-136,-2 6-16,13 9-16,3 4-32,10-2-168,4-1-177,12-11-511,8-11-160,10-28 776,8-10-176,6-23-184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4"/>
    </inkml:context>
    <inkml:brush xml:id="br0">
      <inkml:brushProperty name="width" value="0.05" units="cm"/>
      <inkml:brushProperty name="height" value="0.05" units="cm"/>
      <inkml:brushProperty name="color" value="#E71224"/>
    </inkml:brush>
  </inkml:definitions>
  <inkml:trace contextRef="#ctx0" brushRef="#br0">3 503 17020,'-1'1'133,"1"0"0,0 0 0,0-1 1,-1 1-1,1 0 0,0 0 1,0 0-1,0-1 0,0 1 0,0 0 1,0 0-1,0 0 0,0 0 0,0 0 1,1-1-1,-1 1 0,0 0 1,0 0-1,1-1 0,-1 1 0,1 0 1,-1 0-1,0-1 0,2 2 0,-1-2 29,1-1 0,0 1 0,-1-1 0,1 1 0,0-1 0,-1 0 0,1 1 0,-1-1 0,1 0 0,-1 0 0,0 0 0,1 0 0,-1 0 0,2-2 0,14-12 654,-1 0 0,0-1 1,24-32-1,37-64 317,-50 72-773,66-116 349,-34 54-471,-52 95-247,-4 13-26,-3 12-60,-36 205-490,7-63-1071,27-138 677,2-22 970,0 0 0,0 0 0,0 0 1,0 0-1,0-1 0,0 1 0,0 0 0,0 0 1,0 0-1,0 0 0,0 0 0,0-1 1,0 1-1,0 0 0,0 0 0,0 0 0,0 0 1,1 0-1,-1 0 0,0 0 0,0-1 1,0 1-1,0 0 0,0 0 0,0 0 0,0 0 1,1 0-1,-1 0 0,0 0 0,0 0 1,0 0-1,0 0 0,0 0 0,1 0 0,-1 0 1,0 0-1,0 0 0,0 0 0,0 0 1,0 0-1,1 0 0,-1 0 0,0 0 0,0 0 1,0 0-1,0 0 0,0 0 0,1 0 1,-1 0-1,0 0 0,0 0 0,0 0 0,0 1 1,0-1-1,0 0 0,0 0 0,1 0 1,-1 0-1,0 0 0,0 0 0,0 0 0,0 1 1,0-1-1,0 0 0,0 0 0,0 0 1,0 0-1,9-13-265,6-23-313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5"/>
    </inkml:context>
    <inkml:brush xml:id="br0">
      <inkml:brushProperty name="width" value="0.05" units="cm"/>
      <inkml:brushProperty name="height" value="0.05" units="cm"/>
      <inkml:brushProperty name="color" value="#E71224"/>
    </inkml:brush>
  </inkml:definitions>
  <inkml:trace contextRef="#ctx0" brushRef="#br0">66 1 19276,'1'5'4261,"-3"30"-2367,-24 111-384,13-86-1855,2 2 1,-3 92-1,14-151 248,0-1 0,0 0 0,0 1 0,0-1 0,1 1 0,-1-1 0,1 0 1,-1 0-1,1 1 0,0-1 0,1 2 0,-2-4 89,0 0 1,0 1-1,1-1 1,-1 0 0,0 0-1,0 0 1,0 0-1,0 0 1,0 0-1,1 0 1,-1 0-1,0 0 1,0 1-1,0-1 1,0 0-1,1 0 1,-1 0-1,0 0 1,0 0-1,0 0 1,0 0-1,1 0 1,-1 0-1,0 0 1,0 0-1,0 0 1,0-1-1,1 1 1,-1 0-1,0 0 1,0 0-1,0 0 1,0 0 0,0 0-1,1 0 1,-1 0-1,0 0 1,0-1-1,0 1 1,0 0-1,0 0 1,1 0-1,7-17-102,-3-5-165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6"/>
    </inkml:context>
    <inkml:brush xml:id="br0">
      <inkml:brushProperty name="width" value="0.05" units="cm"/>
      <inkml:brushProperty name="height" value="0.05" units="cm"/>
      <inkml:brushProperty name="color" value="#E71224"/>
    </inkml:brush>
  </inkml:definitions>
  <inkml:trace contextRef="#ctx0" brushRef="#br0">1 55 16564,'0'5'2296,"3"-5"-1032,4 0-464,9 0 1865,5-2-937,7 2-607,2 2-225,3 0-552,1-2-296,1 0-872,-2 0-497,0-14 1049,1-6-224,-8-8-216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7"/>
    </inkml:context>
    <inkml:brush xml:id="br0">
      <inkml:brushProperty name="width" value="0.05" units="cm"/>
      <inkml:brushProperty name="height" value="0.05" units="cm"/>
      <inkml:brushProperty name="color" value="#E71224"/>
    </inkml:brush>
  </inkml:definitions>
  <inkml:trace contextRef="#ctx0" brushRef="#br0">133 1 16796,'-28'51'5370,"18"-33"-4862,-6 17-400,1 0-1,1 0 0,2 1 1,2 1-1,1 0 0,2 1 1,-4 70-1,10-95-112,1 1 0,1 0 0,0-1 0,0 1 0,2 0 0,0-1 0,0 0 0,6 15 0,-7-24-33,-1-1 0,1 1 1,0 0-1,0-1 0,0 0 0,0 1 0,1-1 1,-1 0-1,1 0 0,0 0 0,0 0 1,0-1-1,0 1 0,0-1 0,1 0 1,-1 0-1,1 0 0,0 0 0,-1-1 1,1 1-1,0-1 0,0 0 0,0 0 1,0 0-1,0-1 0,0 1 0,0-1 0,0 0 1,0 0-1,0-1 0,5 0 0,-2 0-4,0-1-1,0 0 0,-1 0 1,11-5-1,31-23-234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8"/>
    </inkml:context>
    <inkml:brush xml:id="br0">
      <inkml:brushProperty name="width" value="0.05" units="cm"/>
      <inkml:brushProperty name="height" value="0.05" units="cm"/>
      <inkml:brushProperty name="color" value="#E71224"/>
    </inkml:brush>
  </inkml:definitions>
  <inkml:trace contextRef="#ctx0" brushRef="#br0">8 1 15483,'-7'14'1809,"7"-4"-913,2-3-296,3 0 1312,4 4-567,1-6-329,4 0-160,2-3-224,1 2-136,4-1-136,0-1-272,-1 3-808,-1-5 1384,-5-3-696,2-8-40,-4-5-72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9"/>
    </inkml:context>
    <inkml:brush xml:id="br0">
      <inkml:brushProperty name="width" value="0.05" units="cm"/>
      <inkml:brushProperty name="height" value="0.05" units="cm"/>
      <inkml:brushProperty name="color" value="#E71224"/>
    </inkml:brush>
  </inkml:definitions>
  <inkml:trace contextRef="#ctx0" brushRef="#br0">0 401 19436,'4'-3'539,"-1"-1"1,0 0-1,0 0 0,0 0 1,0-1-1,3-6 0,-2 3 70,45-74 984,4-7-1322,65-83 1,-105 159-295,-5 12-34,-7 2 52,0 1-1,0-1 1,0 1 0,0-1 0,-1 1 0,1-1-1,0 1 1,-1-1 0,0 1 0,1 0-1,-1-1 1,0 1 0,0 0 0,0 2 0,2 21-27,-4 46 1,1-52-117,0-1 1,1 0-1,1 1 0,4 27 0,-5-46 144,0 0-1,0 1 1,0-1-1,0 1 1,0-1 0,0 0-1,0 1 1,0-1-1,0 0 1,0 1 0,0-1-1,1 0 1,-1 1-1,0-1 1,0 0-1,0 1 1,0-1 0,1 0-1,-1 1 1,0-1-1,0 0 1,1 0 0,-1 1-1,0-1 1,0 0-1,1 0 1,-1 1 0,0-1-1,1 0 1,-1 0-1,0 0 1,1 0 0,-1 1-1,0-1 1,1 0-1,-1 0 1,0 0 0,1 0-1,-1 0 1,0 0-1,1 0 1,-1 0-1,1 0 1,-1 0 0,0 0-1,1 0 1,-1 0-1,0-1 1,1 1 0,-1 0-1,0 0 1,1 0-1,-1 0 1,0-1 0,1 1-1,-1 0 1,1-1-1,13-16 176,5-13-298,7-8-60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0"/>
    </inkml:context>
    <inkml:brush xml:id="br0">
      <inkml:brushProperty name="width" value="0.05" units="cm"/>
      <inkml:brushProperty name="height" value="0.05" units="cm"/>
      <inkml:brushProperty name="color" value="#E71224"/>
    </inkml:brush>
  </inkml:definitions>
  <inkml:trace contextRef="#ctx0" brushRef="#br0">46 2 16203,'0'5'513,"-1"0"-1,0 0 1,0 0-1,-1 0 1,1-1-1,-1 1 1,0-1-1,0 1 1,-1-1-1,-3 6 1,4-7-305,-1 1 0,1-1 0,0 1 1,0 0-1,0 0 0,1 0 0,-1 0 1,1 1-1,0-1 0,0 0 0,0 0 0,1 1 1,0-1-1,0 6 0,0-9-203,1 1-1,0 0 1,-1-1 0,1 1-1,0 0 1,0-1-1,0 1 1,0-1 0,1 0-1,-1 1 1,0-1 0,1 0-1,-1 0 1,0 0-1,1 0 1,-1 0 0,1 0-1,0 0 1,-1 0 0,3 0-1,43 14-215,-29-10 121,-10-2 62,0 0 0,0 1 0,-1-1 0,0 1 0,0 1 0,0-1 0,0 1 0,0 1 0,-1-1 0,10 11 0,-14-13 36,0 0 1,0 0-1,0-1 1,-1 1 0,1 0-1,-1 1 1,1-1-1,-1 0 1,0 0 0,0 0-1,-1 1 1,1-1 0,-1 0-1,1 1 1,-1-1-1,0 1 1,0-1 0,-1 0-1,1 1 1,-1-1-1,1 1 1,-1-1 0,0 0-1,0 0 1,-1 0-1,1 1 1,-1-1 0,-3 5-1,2-4-10,0 1 0,-1-1 0,1 0 0,-1 0 0,0 0 0,0 0 0,0-1-1,0 0 1,-1 0 0,0 0 0,1 0 0,-6 2 0,7-4-1,0 0 1,0 0-1,0-1 0,-1 1 1,1-1-1,0 1 0,0-1 1,0 0-1,0 0 1,0 0-1,0-1 0,-1 1 1,1-1-1,0 0 0,0 0 1,0 0-1,0 0 0,1 0 1,-1 0-1,0-1 1,0 0-1,-3-2 0,1-1 10,-1 0 0,1 0 0,0 0 0,1-1 0,-1 0 0,1 0 0,-6-13 0,-4-20-103</inkml:trace>
  <inkml:trace contextRef="#ctx0" brushRef="#br0" timeOffset="1">11 41 19956,'14'-2'1977,"2"-1"-1297,5-1-280,4 1 960,3-3-328,3 1-752,2 2-568,4-3 320,2-1-120,12 6-112</inkml:trace>
  <inkml:trace contextRef="#ctx0" brushRef="#br0" timeOffset="2">712 167 23877,'-5'12'0,"-4"14"32,0 2-32,2-3-8,2-6-104,-2-5-16,2 9-200,-4 2-168,7-24-424,-3 5-81,5-22 673,2-7-224,6-12-64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3"/>
    </inkml:context>
    <inkml:brush xml:id="br0">
      <inkml:brushProperty name="width" value="0.05" units="cm"/>
      <inkml:brushProperty name="height" value="0.05" units="cm"/>
      <inkml:brushProperty name="color" value="#E71224"/>
    </inkml:brush>
  </inkml:definitions>
  <inkml:trace contextRef="#ctx0" brushRef="#br0">208 45 16548,'-7'-6'368,"0"1"0,-1 0 0,0 1 0,1 0 1,-2 0-1,1 0 0,0 1 0,-1 1 1,0-1-1,-11-1 0,16 4-267,0 0 0,1-1-1,-1 1 1,1 0 0,-1 1-1,0-1 1,1 1 0,-1-1 0,1 1-1,-1 0 1,1 1 0,0-1 0,-1 0-1,1 1 1,0 0 0,0 0 0,0 0-1,0 0 1,0 0 0,0 1 0,1-1-1,-1 1 1,1 0 0,0-1 0,0 1-1,0 0 1,0 0 0,-1 4 0,-1 0-33,1 0 0,1 0 0,0 1 0,0-1 0,0 0 1,1 1-1,0-1 0,0 1 0,1 0 0,0-1 0,0 1 0,1 0 1,0-1-1,0 1 0,1-1 0,3 11 0,-3-13-33,0 0-1,1 0 0,-1 0 1,1-1-1,0 1 0,0-1 1,1 0-1,-1 0 0,1 0 1,0 0-1,0-1 0,0 1 1,0-1-1,1 0 1,-1 0-1,1-1 0,0 1 1,0-1-1,0 0 0,0 0 1,0-1-1,0 0 0,11 2 1,-8-3-16,1 0 1,0 0-1,0-1 0,-1 0 1,1-1-1,-1 0 1,1 0-1,-1-1 1,0 0-1,0 0 0,0-1 1,0 0-1,-1-1 1,1 1-1,-1-1 0,0-1 1,-1 1-1,1-1 1,-1-1-1,0 1 1,-1-1-1,1 0 0,-1 0 1,7-15-1,-11 21-20,0-1 1,-1 0-1,1 0 0,0 0 0,-1 1 0,1-1 1,-1 0-1,0 0 0,0 0 0,0 0 0,0 0 0,0 0 1,0 0-1,0 1 0,-1-1 0,1 0 0,-1 0 1,1 0-1,-1 0 0,0 1 0,1-1 0,-1 0 1,0 1-1,0-1 0,0 0 0,0 1 0,-1-1 0,1 1 1,0 0-1,-1-1 0,1 1 0,-1 0 0,1 0 1,-1 0-1,0 0 0,1 0 0,-1 0 0,0 1 1,0-1-1,1 0 0,-1 1 0,-3-1 0,-2-1-111,1 1 0,-1 0 0,0 1 0,0-1 0,1 1 0,-1 0-1,0 1 1,0 0 0,0 0 0,-11 3 0,11-1-192,0 1 1,0-1-1,0 1 1,0 1-1,-8 6 1,12-9 198,0 0 0,1 1 0,-1-1 0,1 1 0,0-1 0,-1 1 0,1 0 0,0 0 0,1 0 0,-1 0 0,0 0 0,1 0 0,0 1 0,-2 3 1,7 14-713</inkml:trace>
  <inkml:trace contextRef="#ctx0" brushRef="#br0" timeOffset="1">569 286 16139,'-6'8'503,"-12"15"1244,-20 33 0,33-49-1448,1 1-1,0 1 1,1-1 0,0 0 0,0 1 0,1-1 0,0 1 0,-1 14 0,2-22-264,1 1 0,0 0 0,0-1 0,0 1 0,0-1 1,0 1-1,0 0 0,0-1 0,0 1 0,1-1 0,-1 1 0,1 0 0,-1-1 0,1 1 0,-1-1 0,1 0 0,0 1 0,0-1 0,0 1 0,2 1 0,-2-3-16,0 1-1,0-1 0,0 1 1,0-1-1,1 1 0,-1-1 0,0 0 1,0 0-1,1 0 0,-1 0 1,0 0-1,0 0 0,1 0 0,-1 0 1,0 0-1,0 0 0,0-1 1,1 1-1,-1-1 0,2 0 1,3-2 34,1 0 1,-1-1 0,0 0-1,0 0 1,0 0 0,0-1-1,8-9 1,-8 6 40,1 0 0,-1 0 1,-1 0-1,0-1 0,0 0 0,0 0 0,-1-1 1,-1 1-1,0-1 0,4-16 0,-6 21-98,-1 1 0,0 0 0,0 0 0,0-1 0,0 1 0,0 0 0,-1 0 0,0-1-1,0 1 1,0 0 0,0 0 0,-1 0 0,1 0 0,-1 0 0,0 0 0,-1 1 0,1-1-1,0 1 1,-1-1 0,0 1 0,0 0 0,0 0 0,0 0 0,0 0 0,-1 1 0,1-1 0,-7-2-1,2 1 64,1 1-1,0 0 0,-1 0 1,0 1-1,0 0 0,0 0 1,-11-1-1,0 3-177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4.281"/>
    </inkml:context>
    <inkml:brush xml:id="br0">
      <inkml:brushProperty name="width" value="0.05" units="cm"/>
      <inkml:brushProperty name="height" value="0.05" units="cm"/>
    </inkml:brush>
  </inkml:definitions>
  <inkml:trace contextRef="#ctx0" brushRef="#br0">4199 221 11226,'-5'-5'167,"0"1"-1,0 0 0,0 0 0,0 1 1,0-1-1,-1 1 0,0 0 1,0 1-1,1-1 0,-1 1 0,-1 0 1,-6-1-1,-12-1 360,-45-3 1,27 4-206,-279-38 306,-96-9-633,362 46-11,-570-44-24,276 27-124,-687 47 0,958-18 151,0 3 0,-90 26 0,117-22-25,1 2 0,1 3 0,0 2 0,-52 31 0,53-23 16,0 3 0,2 2 1,2 1-1,1 3 0,3 1 1,0 2-1,3 2 0,-55 83 1,80-105 13,0 1 1,1 1-1,2 0 1,0 1-1,2 0 1,1 0-1,1 1 1,1 0-1,1 0 1,1 0-1,1 34 1,2-39-5,2 0 1,0 0 0,1 0-1,1 0 1,1 0-1,1-1 1,1 0 0,0 0-1,2-1 1,0 0-1,1 0 1,1-1 0,1 0-1,20 23 1,-8-16-2,2-1 0,1-1 1,0-2-1,2 0 0,0-2 1,64 30-1,-31-22 10,2-3 0,111 28 0,-83-33 9,1-5-1,143 5 1,191-20 2,-404 1-6,474-25 3,-3-39-1,122-70 6,-108 21-27,2 30-44,132 47 21,-411 28 38,-189 4 1,-1-2 0,0-2 0,57-18 0,-76 18 13,0-2 0,-1 0 0,0-1 0,-1-1 0,0-1-1,-1 0 1,-1-2 0,0 0 0,-1-1 0,0-1 0,-1-1-1,-1 0 1,-1-1 0,20-34 0,-30 43 22,-1 1 0,1-1 0,-2 0 0,1 0 0,-1 0 1,-1 0-1,0 0 0,0 0 0,-1 0 0,0-1 0,-1 1 0,0 0 0,0 0 0,-1 0 0,-1 0 0,0 0 0,-7-17 0,-7-9 40,-1 1 0,-2 0 0,-30-39 0,31 47-70,-6-9 1,-31-35 0,44 58-9,-1 0 0,-1 0 0,0 1 0,0 1 0,-22-12 0,6 7-9,-1 2-1,0 2 1,-1 1-1,0 1 1,0 1 0,-1 2-1,-46-3 1,-240 0-54,289 10 65,-612 36-287,228-7 78,213-21 120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5"/>
    </inkml:context>
    <inkml:brush xml:id="br0">
      <inkml:brushProperty name="width" value="0.05" units="cm"/>
      <inkml:brushProperty name="height" value="0.05" units="cm"/>
      <inkml:brushProperty name="color" value="#E71224"/>
    </inkml:brush>
  </inkml:definitions>
  <inkml:trace contextRef="#ctx0" brushRef="#br0">161 0 14563,'14'18'1512,"-8"6"-919,-3 4-249,1 4 1160,-1 1-728,6 4-296,-4 3 0,0 2-128,-5 7-48,-5 7 1,-5 5-9,-10 6 16,-1 0-128,-8-3-672,-5-2-1657,1-13 1929,1-9-232,6-24-256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6"/>
    </inkml:context>
    <inkml:brush xml:id="br0">
      <inkml:brushProperty name="width" value="0.05" units="cm"/>
      <inkml:brushProperty name="height" value="0.05" units="cm"/>
      <inkml:brushProperty name="color" value="#E71224"/>
    </inkml:brush>
  </inkml:definitions>
  <inkml:trace contextRef="#ctx0" brushRef="#br0">96 4 16107,'32'-4'1921,"1"16"-993,-3 6-384,0 12 1441,0 8-777,-8 9-480,-2 8-128,-6 15-256,-7 7-128,-11 3-136,-5 6-16,-15 0-8,-4-2-96,-12-5-696,-4-11 8,-14-12 568,2-8-112,5-26-112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7"/>
    </inkml:context>
    <inkml:brush xml:id="br0">
      <inkml:brushProperty name="width" value="0.05" units="cm"/>
      <inkml:brushProperty name="height" value="0.05" units="cm"/>
      <inkml:brushProperty name="color" value="#E71224"/>
    </inkml:brush>
  </inkml:definitions>
  <inkml:trace contextRef="#ctx0" brushRef="#br0">119 17 13147,'3'-3'271,"12"-11"2841,-10 14-1023,-5 11-166,-52 144 2134,33-102-3428,-21 83 1,29-78-353,2 0 1,-1 73 0,10-105-407,0 0 0,2 1 0,1-1 0,1-1 0,1 1 0,1-1 0,14 37 0,-16-54 172,-1 0 0,1-1 1,0 0-1,1 1 0,0-2 1,0 1-1,11 10 0,-13-14-54,0 0 0,1-1 0,-1 1 0,1-1 0,0 0-1,0 0 1,0 0 0,0 0 0,0-1 0,0 1 0,0-1 0,0 0 0,1-1 0,-1 1-1,0-1 1,6 0 0,42-7-232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8"/>
    </inkml:context>
    <inkml:brush xml:id="br0">
      <inkml:brushProperty name="width" value="0.05" units="cm"/>
      <inkml:brushProperty name="height" value="0.05" units="cm"/>
      <inkml:brushProperty name="color" value="#E71224"/>
    </inkml:brush>
  </inkml:definitions>
  <inkml:trace contextRef="#ctx0" brushRef="#br0">1 409 18220,'0'1'54,"0"-1"1,-1 0 0,1 1-1,0-1 1,0 1 0,0-1-1,0 0 1,0 1-1,1-1 1,-1 1 0,0-1-1,0 0 1,0 1-1,0-1 1,0 0 0,0 1-1,1-1 1,-1 0-1,0 1 1,0-1 0,1 0-1,-1 1 1,0-1-1,0 0 1,1 1 0,-1-1-1,0 0 1,1 0-1,-1 0 1,0 1 0,1-1-1,-1 0 1,0 0-1,1 0 1,-1 0 0,1 0-1,-1 0 1,0 1-1,1-1 1,-1 0 0,0 0-1,1 0 1,-1 0-1,1-1 1,-1 1 0,0 0-1,1 0 1,-1 0-1,1 0 1,-1 0 0,0 0-1,1 0 1,-1-1-1,0 1 1,1 0 0,-1 0-1,1-1 1,23-22 523,-15 14 110,191-221 1682,-109 120-1930,-82 99-393,-6 7-24,0 0 0,0 0 0,0 1 0,0 0 0,1 0 1,-1 0-1,8-5 0,-10 8-20,-1-1-1,0 1 1,0 0 0,1 0 0,-1 0 0,0 0-1,1-1 1,-1 1 0,0 0 0,1 0-1,-1 0 1,0 0 0,1 0 0,-1 0 0,0 0-1,1 0 1,-1 0 0,1 0 0,-1 0 0,0 0-1,1 0 1,-1 0 0,0 0 0,1 0-1,-1 0 1,0 1 0,1-1 0,-1 0 0,0 0-1,0 0 1,1 0 0,-1 1 0,0-1 0,1 0-1,-1 0 1,0 1 0,0-1 0,0 0 0,1 1-1,-1-1 1,0 0 0,0 0 0,0 1-1,0-1 1,1 0 0,-1 1 0,0-1 0,0 1-1,0-1 1,0 1 0,1 22 22,-2-17-27,-3 43-131,-20 93-1,4-30-706,17-87 153,4-15 413,0-10 267,-1 0-1,0 0 0,0 0 0,1 0 0,-1 0 0,0 0 1,0 0-1,1 0 0,-1 0 0,0 0 0,0 0 1,1 0-1,-1 0 0,0 0 0,0 0 0,1 0 0,-1 0 1,0 0-1,0 0 0,1 0 0,-1 0 0,0 0 0,0 0 1,0-1-1,1 1 0,-1 0 0,0 0 0,0 0 1,0 0-1,1-1 0,-1 1 0,0 0 0,0-1 0,15-14-321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9"/>
    </inkml:context>
    <inkml:brush xml:id="br0">
      <inkml:brushProperty name="width" value="0.05" units="cm"/>
      <inkml:brushProperty name="height" value="0.05" units="cm"/>
      <inkml:brushProperty name="color" value="#E71224"/>
    </inkml:brush>
  </inkml:definitions>
  <inkml:trace contextRef="#ctx0" brushRef="#br0">254 0 17020,'-21'21'1824,"2"11"-1168,-4-1-296,4 10 1177,1-1-601,6 0-712,2-3-304,4-6-680,5-3-145,-1-10 657,2-15-184,-11 3-208</inkml:trace>
  <inkml:trace contextRef="#ctx0" brushRef="#br0" timeOffset="1">0 161 14107,'14'0'2040,"9"6"-1055,7-5-417,7-1 2120,3 0-1615,11-1-1129,-2-5 440,9 1-320,-6 0-128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1"/>
    </inkml:context>
    <inkml:brush xml:id="br0">
      <inkml:brushProperty name="width" value="0.05" units="cm"/>
      <inkml:brushProperty name="height" value="0.05" units="cm"/>
      <inkml:brushProperty name="color" value="#E71224"/>
    </inkml:brush>
  </inkml:definitions>
  <inkml:trace contextRef="#ctx0" brushRef="#br0">1 282 19740,'0'1'100,"1"0"0,-1 0 0,1 0 0,0 0 0,-1 0 0,1 0 0,0 0 0,0 0 0,0-1 0,0 1 0,0 0 0,0 0 0,0-1 0,0 1 0,0-1 0,0 1 0,0-1 0,0 1 0,0-1 1,0 0-1,2 1 0,0-1 24,0 0 1,0 0 0,-1 0 0,1-1 0,0 1 0,0-1-1,0 1 1,4-2 0,6-4 275,-1 1 0,23-15-1,-29 17-181,39-28 55,-2-3 0,-1 0 0,46-50 0,-10 10-349,-73 71 15,-6 10-10,-28 78-217,19-59 55,1 0 0,1 0 0,1 1 0,1 0 0,-2 31-1,8-57 196,0 0 17,0 1 0,0-1 0,0 0 0,0 0 0,0 1 0,0-1 0,0 0 0,0 0 0,0 0 0,0 1 0,1-1 0,-1 0 0,0 0 0,1 0 0,-1 0 0,1 1-1,0-1 1,-1 0 0,1 0 0,1 1 0,10-1-276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2"/>
    </inkml:context>
    <inkml:brush xml:id="br0">
      <inkml:brushProperty name="width" value="0.05" units="cm"/>
      <inkml:brushProperty name="height" value="0.05" units="cm"/>
      <inkml:brushProperty name="color" value="#E71224"/>
    </inkml:brush>
  </inkml:definitions>
  <inkml:trace contextRef="#ctx0" brushRef="#br0">22 31 20148,'2'-3'261,"0"0"0,0 1 0,0-1 0,1 1 0,0 0 0,-1 0 0,1 0 1,0 0-1,0 0 0,0 0 0,0 1 0,0 0 0,4-2 0,-6 3-207,1 0 0,-1-1 0,1 1 1,-1 0-1,1 0 0,-1 0 0,0 0 1,1 1-1,-1-1 0,1 0 0,-1 1 1,1-1-1,-1 1 0,0-1 0,1 1 0,-1-1 1,0 1-1,0 0 0,1 0 0,-1 0 1,0 0-1,0 0 0,0 0 0,0 0 1,0 0-1,0 0 0,0 0 0,-1 0 1,1 1-1,0-1 0,-1 0 0,1 1 1,0 1-1,1 3-39,0 0 1,-1 0-1,0 1 0,0-1 1,0 0-1,-1 1 0,0-1 1,0 0-1,-1 1 0,1-1 1,-2 0-1,1 0 0,0 0 1,-5 10-1,-4 11 279,-28 49 0,20-42-44,14-27-194,-1 4 51,0-1 1,0 1-1,1 0 0,-4 14 0,8-23-109,-1-1 0,1 0 1,-1 1-1,1-1 1,0 1-1,0-1 1,0 0-1,0 1 0,0-1 1,0 0-1,0 1 1,0-1-1,0 1 0,1-1 1,-1 0-1,0 1 1,1-1-1,-1 0 1,1 0-1,0 1 0,-1-1 1,1 0-1,0 0 1,0 0-1,0 0 0,0 0 1,0 0-1,0 0 1,0 0-1,0 0 1,0 0-1,0-1 0,1 1 1,-1 0-1,0-1 1,0 1-1,1-1 0,-1 1 1,0-1-1,1 0 1,-1 1-1,0-1 1,1 0-1,-1 0 0,3 0 1,6-1-208,0 1 1,0-1-1,0-1 0,0 0 1,-1 0-1,17-7 1,58-28-1728,-63 27 1772,29-14-430,4 1-97</inkml:trace>
  <inkml:trace contextRef="#ctx0" brushRef="#br0" timeOffset="1">808 81 19172,'-14'18'2025,"-3"3"-1441,-4 3-296,-2 4 1120,-2 6-776,-1 1-160,2 2-400,2-4-248,5-9-592,3-4-296,7-15 840,2-5-192,10-14-152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4"/>
    </inkml:context>
    <inkml:brush xml:id="br0">
      <inkml:brushProperty name="width" value="0.05" units="cm"/>
      <inkml:brushProperty name="height" value="0.05" units="cm"/>
      <inkml:brushProperty name="color" value="#E71224"/>
    </inkml:brush>
  </inkml:definitions>
  <inkml:trace contextRef="#ctx0" brushRef="#br0">193 1 14755,'-8'0'299,"-1"0"-1,1 1 1,0 0-1,0 1 1,0 0-1,1 0 1,-1 0-1,0 1 1,1 1-1,-1-1 1,1 1-1,0 0 1,0 1-1,1-1 1,-1 1-1,1 1 1,0-1-1,1 1 1,-1 0-1,1 1 1,0-1-1,1 1 1,-7 11-1,7-11-207,1 0-1,0 1 0,0-1 0,0 1 0,1-1 1,0 1-1,1 0 0,0 0 0,0 0 1,0 0-1,1 0 0,1 8 0,-1-13-76,1 1 0,0 0-1,-1 0 1,2-1-1,-1 1 1,0-1 0,1 1-1,-1-1 1,1 1-1,0-1 1,0 0 0,0 0-1,1 0 1,-1 0-1,1 0 1,0-1 0,-1 1-1,1-1 1,1 0-1,-1 1 1,0-1 0,0-1-1,1 1 1,-1 0-1,1-1 1,5 2 0,0-1 8,-1-1 0,1 0 0,0 0 0,0-1 0,0 0 1,-1 0-1,1-1 0,0 0 0,0-1 0,-1 0 0,1 0 0,-1-1 1,1 0-1,8-5 0,-11 5 26,1 0 0,-1-1 1,0 0-1,0 0 0,0 0 1,0-1-1,-1 0 0,0 0 1,0 0-1,0-1 0,0 0 0,-1 0 1,0 0-1,0 0 0,-1 0 1,0-1-1,3-9 0,-5 13-17,0 0 0,0 0 0,-1 1 0,0-1 0,1 0 0,-1 0-1,0 0 1,0 0 0,-1 0 0,1 0 0,0 1 0,-1-1 0,0 0 0,0 0 0,0 1-1,0-1 1,0 0 0,0 1 0,-1-1 0,1 1 0,-1-1 0,0 1 0,0 0-1,0 0 1,0 0 0,0 0 0,0 0 0,0 0 0,-1 1 0,1-1 0,-1 1 0,1-1-1,-5-1 1,1 1 5,-1 0-1,1 0 0,-1 0 1,1 1-1,-1-1 0,0 2 0,1-1 1,-1 1-1,0 0 0,0 0 1,0 1-1,1 0 0,-9 2 1,7 0-97,0 0 1,1 0 0,0 1 0,-1 0-1,1 0 1,1 0 0,-1 1 0,1 0-1,-7 7 1,10-9-43,-1 0 0,2 1 0,-1-1 0,0 1 1,1-1-1,-1 1 0,1 0 0,0 0 0,0 0 0,1 0 0,-1 0 0,1 1 0,0-1 0,0 0 0,0 1 0,1-1 1,-1 0-1,1 6 0,1-8 67,-1 0-1,0-1 1,0 1 0,1 0 0,-1 0 0,1 0 0,0-1 0,-1 1 0,1 0 0,0 0-1,2 2 1,23 16-517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5"/>
    </inkml:context>
    <inkml:brush xml:id="br0">
      <inkml:brushProperty name="width" value="0.05" units="cm"/>
      <inkml:brushProperty name="height" value="0.05" units="cm"/>
      <inkml:brushProperty name="color" value="#E71224"/>
    </inkml:brush>
  </inkml:definitions>
  <inkml:trace contextRef="#ctx0" brushRef="#br0">89 474 18748,'-26'33'2111,"13"-16"-1064,-19 30 0,29-43-862,1 1 0,0-1 0,0 0 0,0 1 0,1 0 0,-1-1 0,1 1 0,0 0 0,0-1 1,1 1-1,0 0 0,0 8 0,0-12-171,0 0 1,0 0-1,0 1 1,1-1-1,-1 0 1,1 0-1,-1 0 1,1 0-1,-1 0 1,1 0-1,-1 0 1,1 0-1,0 0 1,0 0-1,-1 0 1,1 0 0,0 0-1,0 0 1,0-1-1,0 1 1,0 0-1,0-1 1,0 1-1,0-1 1,0 1-1,1-1 1,-1 0-1,0 1 1,0-1-1,0 0 1,1 0-1,-1 0 1,0 0-1,0 0 1,0 0-1,1 0 1,-1 0-1,0 0 1,0 0-1,0-1 1,2 0-1,4-1-35,-1 1 0,0-2-1,-1 1 1,1-1 0,0 0-1,8-6 1,-6 3 14,0 0 0,0-1 0,-1 0 0,0 0 0,0-1 0,-1 0 0,0 0 0,0-1 0,-1 0 0,0 0 0,-1 0 0,5-11 0,-9 19 18,1-1 0,-1 1-1,0 0 1,0 0 0,1 0 0,-1 0-1,0 0 1,0 0 0,0-1-1,0 1 1,0 0 0,0 0 0,0 0-1,-1 0 1,1 0 0,0 0 0,-1-1-1,1 1 1,-1 0 0,1 0-1,-1 0 1,1 0 0,-2-1 0,1 1 8,-1 1 0,1-1 0,0 1 0,0-1 1,0 1-1,-1-1 0,1 1 0,0 0 0,0 0 1,-1 0-1,1 0 0,0 0 0,0 0 0,-1 0 0,1 0 1,0 0-1,-2 1 0,-6 1-83,1 1 0,1 0 1,-1 0-1,0 1 0,-7 4 0,-10 10-1281,20-13 971</inkml:trace>
  <inkml:trace contextRef="#ctx0" brushRef="#br0" timeOffset="1">507 1 14507,'-2'2'208,"0"1"-1,0-1 1,0 1-1,0 0 1,0 0 0,1 0-1,-1 0 1,1 0-1,0 0 1,0 0 0,0 0-1,0 0 1,1 0-1,-1 1 1,1-1-1,0 0 1,0 0 0,0 1-1,0-1 1,0 0-1,2 5 1,1 6 560,2 0-1,-1-1 1,13 24-1,-1 1-686,-7-15 11,-2 0 1,-1 1-1,-1 0 0,-1 0 1,-1 0-1,0 0 1,-2 0-1,-2 1 0,0-1 1,-1 0-1,-1 0 1,-1 0-1,-2 0 0,0 0 1,-2-1-1,0 0 1,-1-1-1,-2 0 0,0 0 1,-1-1-1,-1-1 1,-1 0-1,-31 33 1,37-44-120,-1-1 1,1 0 0,-2-1-1,1 0 1,-1-1 0,0 1 0,0-2-1,-1 0 1,-18 7 0,-28 2-165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7"/>
    </inkml:context>
    <inkml:brush xml:id="br0">
      <inkml:brushProperty name="width" value="0.05" units="cm"/>
      <inkml:brushProperty name="height" value="0.05" units="cm"/>
      <inkml:brushProperty name="color" value="#E71224"/>
    </inkml:brush>
  </inkml:definitions>
  <inkml:trace contextRef="#ctx0" brushRef="#br0">114 4 17172,'5'-3'2168,"-1"3"-1368,-8 7-376,-6 8 1937,-4 19-1553,-2 6-216,-1 21-288,-1 9-120,2 11-96,2 5-24,6 3 0,2-3 8,6-13-248,7-6-232,7-25-480,7-10 768,6-22-136,2-6-112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23.790"/>
    </inkml:context>
    <inkml:brush xml:id="br0">
      <inkml:brushProperty name="width" value="0.05" units="cm"/>
      <inkml:brushProperty name="height" value="0.05" units="cm"/>
    </inkml:brush>
  </inkml:definitions>
  <inkml:trace contextRef="#ctx0" brushRef="#br0">5810 67 12443,'-122'12'791,"-1"-5"0,0-6 0,-190-22 0,-172-28-3237,-2 32 747,-173 49 3392,175-6-1017,-164-8-149,59 6-134,6 53-29,472-54-329,-192 66-1,241-65-58,1 3 0,1 3 0,2 3 0,-74 52 1,74-41-47,-80 78 0,112-95 36,1 2 0,2 0 0,1 2 0,-32 55 0,49-75 6,0 1 0,0-1-1,2 1 1,-1 0 0,2 0-1,-1 1 1,2-1 0,0 1-1,0 0 1,1 0 0,1-1 0,0 1-1,0 0 1,2 0 0,-1-1-1,2 1 1,0 0 0,0-1 0,1 0-1,0 0 1,1 0 0,11 19-1,3-2-87,1-1-1,1 0 1,1-2-1,1 0 1,2-2-1,0-1 1,30 21-1,-3-7-81,2-2 0,111 53-1,-70-48-83,186 52-1,111-2-45,-257-61 351,1270 359 313,-1224-333-404,2-8 0,2-8 0,1-8 0,2-8 1,254-1-1,-215-28-31,446-68 0,-485 36 44,-2-8 0,308-118 0,3-66-155,-15-28-120,-359 187 249,-3-5 0,-3-6 0,129-117 0,-195 151 109,-2-2 0,-2-3 0,-3-1 0,66-106 0,-97 140 25,-2-1 1,-1 1-1,-1-2 1,0 1-1,-2-2 1,8-37-1,-13 49 10,-1 0-1,0 1 1,-1-1 0,0 0 0,-1 1-1,0-1 1,-1 0 0,0 1-1,-1-1 1,0 1 0,0 0 0,-1 0-1,0 0 1,-1 0 0,0 1 0,-10-14-1,-1 4 82,0 1-1,0 1 1,-2 0 0,0 1-1,-1 1 1,-1 1-1,0 1 1,-41-20-1,5 8 1,0 2-1,-80-20 0,22 16-577,-163-19 0,-118 12-417,189 23 485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8"/>
    </inkml:context>
    <inkml:brush xml:id="br0">
      <inkml:brushProperty name="width" value="0.05" units="cm"/>
      <inkml:brushProperty name="height" value="0.05" units="cm"/>
      <inkml:brushProperty name="color" value="#E71224"/>
    </inkml:brush>
  </inkml:definitions>
  <inkml:trace contextRef="#ctx0" brushRef="#br0">1 545 14451,'0'1'77,"0"0"-1,0 0 0,0 0 1,0-1-1,0 1 1,0 0-1,1-1 1,-1 1-1,0 0 0,1 0 1,-1-1-1,0 1 1,1-1-1,-1 1 1,1 0-1,-1-1 0,1 1 1,-1-1-1,1 1 1,-1-1-1,1 1 1,0-1-1,-1 1 1,1-1-1,0 0 0,-1 1 1,1-1-1,0 0 1,0 0-1,-1 0 1,1 1-1,0-1 0,0 0 1,-1 0-1,1 0 1,0 0-1,0 0 1,-1 0-1,1 0 0,0-1 1,0 1-1,-1 0 1,1 0-1,0-1 1,-1 1-1,1 0 1,0-1-1,-1 1 0,2-1 1,5-2 451,0-1 0,-1 0-1,12-9 1,9-10 160,0-1 1,-2-2-1,-1 0 0,23-33 0,75-124 65,-111 166-695,81-146 38,-84 149-116,-8 14 20,0 0-1,0 0 1,0 0-1,0 0 1,0 1 0,0-1-1,0 0 1,0 0-1,0 0 1,1 0 0,-1 0-1,0 0 1,0 0-1,0 0 1,0 0-1,0 0 1,0 0 0,0 0-1,0 0 1,0 0-1,0 0 1,0 0 0,0 0-1,0 0 1,0 0-1,0 1 1,0-1-1,0 0 1,1 0 0,-1 0-1,0 0 1,0 0-1,0 0 1,0 0-1,0 0 1,0 0 0,0 0-1,0 0 1,0 0-1,0 0 1,0 0 0,0-1-1,0 1 1,1 0-1,-1 0 1,0 0-1,0 0 1,0 0 0,0 0-1,0 0 1,0 0-1,0 0 1,0 0-1,0 0 1,0 0 0,0 0-1,0 0 1,0 0-1,0 0 1,0 0 0,0 0-1,0 0 1,0-1-1,0 1 1,0 0-1,0 0 1,0 0 0,0 0-1,0 0 1,-3 22-47,-35 134-58,-18 105 106,56-259-41,-1 15-284,3-14 183,5-10 72,6-14-100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9"/>
    </inkml:context>
    <inkml:brush xml:id="br0">
      <inkml:brushProperty name="width" value="0.05" units="cm"/>
      <inkml:brushProperty name="height" value="0.05" units="cm"/>
      <inkml:brushProperty name="color" value="#E71224"/>
    </inkml:brush>
  </inkml:definitions>
  <inkml:trace contextRef="#ctx0" brushRef="#br0">309 0 17660,'-4'39'2200,"-3"5"-1408,-5 8-295,-5 4 1431,4 5-928,6 1-288,-2-4-360,2-9-232,2-11-416,3-5-256,2-13-592,0-6-1129,-5-14 945,-11-11 216</inkml:trace>
  <inkml:trace contextRef="#ctx0" brushRef="#br0" timeOffset="1">0 251 18380,'16'10'1904,"14"-1"-1176,5-4-311,11 1 895,4-3-288,5-3-576,-3 0-536,-1-3 184,-2-10-120,-14-6-128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1"/>
    </inkml:context>
    <inkml:brush xml:id="br0">
      <inkml:brushProperty name="width" value="0.05" units="cm"/>
      <inkml:brushProperty name="height" value="0.05" units="cm"/>
      <inkml:brushProperty name="color" value="#E71224"/>
    </inkml:brush>
  </inkml:definitions>
  <inkml:trace contextRef="#ctx0" brushRef="#br0">0 8 18364,'0'1'114,"1"1"0,-1-1 0,0 1 0,0-1 0,1 1 0,-1-1 0,1 1 0,0-1 0,-1 1 0,1-1 0,0 1 0,0-1 0,0 0 0,0 0 0,0 1 0,0-1 0,0 0 0,0 0 0,1 0 0,-1 0 0,0 0 0,1 0 0,-1-1 0,0 1 0,1 0 0,-1-1 0,1 1 0,-1-1 0,1 1 0,0-1 0,-1 0 0,1 0 0,-1 0 0,1 1 0,1-2 0,10 2 293,0-1 1,0-1-1,19-3 1,-19 3-138,86-15 469,-51 7-765,55-2 0,-102 11 19,1 0 0,-1-1 1,0 1-1,0 1 1,0-1-1,1 0 0,-1 0 1,0 0-1,0 1 1,0-1-1,0 0 0,0 1 1,0-1-1,1 1 1,-1-1-1,0 1 0,0 0 1,-1 0-1,1-1 1,0 1-1,0 0 0,0 0 1,0 0-1,-1 0 1,1 0-1,0 0 0,-1 0 1,1 0-1,-1 0 1,1 0-1,-1 0 0,1 0 1,-1 0-1,0 0 1,0 1-1,0-1 0,1 0 1,-1 0-1,0 0 0,0 1 1,-1 0-1,0 8-19,0-1-1,0 0 0,-1 0 1,-5 12-1,5-14 27,-11 37-13,-3-1 1,-1 0-1,-2-1 1,-2 0-1,-2-2 0,-45 61 1,61-92-155,-1 0 1,-1 0-1,-12 10 0,19-17 122,-1 1 1,0-1-1,0-1 0,0 1 1,0 0-1,0-1 0,0 1 0,0-1 1,-1 0-1,1 0 0,0 0 1,-1-1-1,1 1 0,0-1 0,-1 0 1,-4 0-1,-10-4-215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4"/>
    </inkml:context>
    <inkml:brush xml:id="br0">
      <inkml:brushProperty name="width" value="0.05" units="cm"/>
      <inkml:brushProperty name="height" value="0.05" units="cm"/>
      <inkml:brushProperty name="color" value="#E71224"/>
    </inkml:brush>
  </inkml:definitions>
  <inkml:trace contextRef="#ctx0" brushRef="#br0">204 1 16283,'-21'0'678,"1"1"0,0 1 0,-24 4 0,38-4-556,-1-1 0,1 1 0,-1 1 1,1-1-1,0 1 0,-1 0 0,1 0 0,1 1 0,-1-1 0,1 2 0,-1-1 0,1 0 0,-6 8 0,10-11-99,0 0-1,0 0 0,0 0 1,0 0-1,1 1 0,-1-1 1,0 0-1,1 1 0,-1-1 1,1 0-1,-1 1 0,1-1 0,0 1 1,-1-1-1,1 0 0,0 1 1,0-1-1,0 1 0,0-1 1,0 1-1,1 2 0,0-3-2,-1 0 0,1 0 0,0 0 0,0-1 0,-1 1 0,1 0 0,0 0 0,0 0-1,0-1 1,0 1 0,0 0 0,0-1 0,0 1 0,0-1 0,0 1 0,0-1 0,0 0 0,0 1 0,0-1-1,0 0 1,1 0 0,-1 0 0,0 0 0,0 0 0,0 0 0,0 0 0,1 0 0,0-1 0,9 0-16,-1-1 1,0 0-1,1-1 1,-1 0-1,0-1 1,0 0 0,-1 0-1,1-1 1,-1-1-1,0 1 1,10-9-1,-18 13-24,-1 1 1,1 0-1,-1-1 0,1 1 0,-1 0 0,1-1 0,-1 1 0,0-1 0,1 1 0,-1-1 0,1 1 1,-1-1-1,0 1 0,1-1 0,-1 1 0,0-1 0,0 1 0,0-1 0,1 0 0,-1 1 1,0-1-1,0 1 0,0-1 0,0 0 0,0 1 0,0-1 0,0 1 0,0-1 0,0 0 1,0 1-1,-1-1 0,1 0 0,-1 0-12,0 0-1,0 0 1,0 1 0,0-1 0,0 0 0,-1 0-1,1 1 1,0-1 0,0 1 0,-1-1 0,1 1 0,0 0-1,-3-1 1,-9-1-97,0 1 0,-16 1 0,25 0 120,3 0 87,-1-1-1,1 1 1,-1 0-1,1 0 1,-1 1-1,1-1 1,-1 0-1,1 0 1,-1 1-1,1-1 1,0 1-1,-1-1 1,1 1-1,0-1 1,-1 1-1,-1 1 1,2 0 232,0 0 1,0 0 0,0 1-1,0-1 1,0 0 0,0 0 0,1 1-1,-1-1 1,0 3 0,1-4-313,-3 14 96,0-5-15,0 1 0,1-1-1,1 1 1,0 0 0,0 0 0,2 12 0,-1-20-69,1 0 1,-1 0-1,1-1 1,0 1-1,0 0 1,0 0-1,1-1 1,-1 1-1,1 0 0,-1-1 1,1 0-1,0 1 1,0-1-1,0 0 1,0 0-1,0 0 1,1 0-1,-1 0 0,0-1 1,1 1-1,0-1 1,-1 1-1,1-1 1,0 0-1,-1 0 1,1 0-1,6 0 0,-4 0-5,0 0 0,0-1-1,0 1 1,0-1-1,0-1 1,1 1 0,-1-1-1,0 0 1,0 0-1,0 0 1,0-1-1,0 1 1,0-1 0,-1-1-1,1 1 1,-1-1-1,1 1 1,3-4-1,5-4 33,-1 0-1,-1-1 1,0 0-1,17-22 1,-26 29-11,1 1 1,-1-1-1,1 0 0,-1 0 1,0-1-1,-1 1 0,1 0 1,-1-1-1,1-6 1,-1 10-17,-1 0 1,0-1 0,0 1 0,0-1 0,0 1 0,0-1 0,0 1 0,0-1-1,0 1 1,-1 0 0,1-1 0,-1 1 0,1-1 0,-1 1 0,1 0 0,-1-1-1,0 1 1,0 0 0,0 0 0,1 0 0,-1 0 0,0 0 0,-1-1 0,1 2-1,0-1 1,0 0 0,0 0 0,0 0 0,-1 0 0,1 1 0,0-1 0,-1 1-1,-2-1 1,-5-2-165,-1 2 0,1 0-1,-1 0 1,0 0-1,1 1 1,-1 1-1,0 0 1,1 0 0,-19 6-1,8-2-850,1 1 0,0 1-1,-31 17 1,37-15 42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5"/>
    </inkml:context>
    <inkml:brush xml:id="br0">
      <inkml:brushProperty name="width" value="0.05" units="cm"/>
      <inkml:brushProperty name="height" value="0.05" units="cm"/>
      <inkml:brushProperty name="color" value="#E71224"/>
    </inkml:brush>
  </inkml:definitions>
  <inkml:trace contextRef="#ctx0" brushRef="#br0">232 221 19564,'-12'-1'708,"0"0"0,0 1 0,0 0 0,0 0 0,0 2 0,0-1-1,0 2 1,0-1 0,-19 8 0,25-7-681,1-1 1,-1 0-1,1 1 0,0 0 0,0 1 1,0-1-1,0 1 0,0 0 1,1 0-1,0 0 0,0 1 0,0-1 1,0 1-1,1 0 0,-1 0 1,1 0-1,1 1 0,-1-1 0,1 1 1,0 0-1,-2 6 0,3-9-27,1 0 0,-1 1 0,1-1 1,0 0-1,0 1 0,0-1 0,0 0 0,1 1 0,-1-1 0,1 0 0,0 0 0,0 1 1,0-1-1,0 0 0,1 0 0,-1 0 0,1 0 0,0 0 0,-1-1 0,1 1 0,1-1 1,-1 1-1,0-1 0,1 1 0,-1-1 0,1 0 0,-1 0 0,1 0 0,0-1 0,6 3 1,-4-1 0,1-1 0,-1 0 0,1-1 1,0 1-1,0-1 0,0-1 1,0 1-1,0-1 0,0 0 0,0 0 1,0 0-1,0-1 0,-1 0 1,1 0-1,0-1 0,9-3 0,-8 2-22,0-1 0,-1 0 0,1 0 0,-1 0 0,0-1 0,0 0 0,0-1 0,-1 1 0,1-1 0,-1 0 0,-1 0 0,1-1 0,-1 1 0,0-1-1,-1 0 1,0 0 0,0 0 0,0-1 0,-1 1 0,0-1 0,2-13 0,-2-1-353,-1 1 0,0-1 0,-2 0 0,0 0 1,-1 1-1,-9-35 0,1 6-137,1 2-169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6"/>
    </inkml:context>
    <inkml:brush xml:id="br0">
      <inkml:brushProperty name="width" value="0.05" units="cm"/>
      <inkml:brushProperty name="height" value="0.05" units="cm"/>
      <inkml:brushProperty name="color" value="#E71224"/>
    </inkml:brush>
  </inkml:definitions>
  <inkml:trace contextRef="#ctx0" brushRef="#br0">335 1 17916,'22'26'1808,"-2"9"-1312,1 12-192,-4 9 777,1 16-449,-8 5-80,-10 9-176,-10 3-104,-16 9-88,-13 2-40,-17 4-464,-7-8-656,-11-10 864,-6-7-128,-15-13-96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0.386"/>
    </inkml:context>
    <inkml:brush xml:id="br0">
      <inkml:brushProperty name="width" value="0.05" units="cm"/>
      <inkml:brushProperty name="height" value="0.05" units="cm"/>
      <inkml:brushProperty name="color" value="#E71224"/>
    </inkml:brush>
  </inkml:definitions>
  <inkml:trace contextRef="#ctx0" brushRef="#br0">95 1 18308,'-13'38'3739,"5"26"-2392,5-34-841,-14 253 604,13-159-1612,4-124 448,0 0-1,0 1 1,0-1 0,0 0-1,1 0 1,-1 0 0,0 1-1,0-1 1,0 0 0,0 0-1,0 1 1,0-1 0,0 0 0,0 0-1,0 0 1,0 1 0,-1-1-1,1 0 1,0 0 0,0 0-1,0 1 1,0-1 0,0 0-1,0 0 1,0 0 0,0 0-1,-1 1 1,1-1 0,0 0-1,0 0 1,0 0 0,0 0 0,0 0-1,-1 1 1,1-1 0,0 0-1,0 0 1,0 0 0,-1 0-1,1 0 1,0 0 0,-8-9-847,-8-27 530,12 28 15,-15-35-447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0.853"/>
    </inkml:context>
    <inkml:brush xml:id="br0">
      <inkml:brushProperty name="width" value="0.05" units="cm"/>
      <inkml:brushProperty name="height" value="0.05" units="cm"/>
      <inkml:brushProperty name="color" value="#E71224"/>
    </inkml:brush>
  </inkml:definitions>
  <inkml:trace contextRef="#ctx0" brushRef="#br0">12 34 17068,'-11'-22'1696,"11"14"-1000,7 5-224,11 4 905,7 5-145,11 1-368,2 0-192,14 1-208,1-3-72,6-2-104,-2-1-184,2-4-712,-2-2-336,-1-6 776,-3 0-152,-9 0-144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1.287"/>
    </inkml:context>
    <inkml:brush xml:id="br0">
      <inkml:brushProperty name="width" value="0.05" units="cm"/>
      <inkml:brushProperty name="height" value="0.05" units="cm"/>
      <inkml:brushProperty name="color" value="#E71224"/>
    </inkml:brush>
  </inkml:definitions>
  <inkml:trace contextRef="#ctx0" brushRef="#br0">245 1 17692,'0'0'119,"0"1"1,0-1-1,-1 1 1,1-1-1,-1 1 1,1 0-1,0-1 1,-1 1-1,1-1 1,-1 0-1,1 1 1,-1-1-1,0 1 1,1-1-1,-1 0 1,1 1-1,-1-1 1,0 0-1,1 0 1,-1 1-1,-1-1 1,-21 6 426,11-2 156,-2 2-572,0 1 0,1 0 0,0 1 1,0 0-1,1 1 0,0 1 0,1 0 0,0 1 1,0 0-1,1 0 0,1 1 0,0 0 1,0 1-1,1 0 0,1 0 0,-6 15 0,11-22-125,0 0-1,1 0 1,-1 0-1,1 0 0,1 1 1,-1 9-1,1-14-3,0 0 1,0-1-1,0 1 0,1 0 1,-1-1-1,0 1 0,1-1 0,-1 1 1,1-1-1,-1 1 0,1-1 1,0 1-1,0-1 0,0 0 0,0 1 1,0-1-1,0 0 0,0 1 1,0-1-1,0 0 0,0 0 0,1 0 1,-1 0-1,0-1 0,1 1 1,-1 0-1,1 0 0,-1-1 1,1 1-1,2 0 0,1-1 1,0 1-1,0-1 1,0 0 0,0-1 0,1 1-1,-1-1 1,0 0 0,0 0-1,0-1 1,0 0 0,0 1-1,-1-2 1,1 1 0,0 0 0,-1-1-1,6-4 1,3-3 4,-1 0-1,0 0 1,-1-1 0,12-14-1,-22 24-4,39-51 55,-36 47-44,-1 0 1,0-1-1,0 1 1,0-1-1,-1 0 1,0 0-1,3-11 0,-5 12 16,-4 10-7,-4 13 6,3-4-75,1 1 0,1-1-1,0 1 1,0 0-1,2 0 1,0 0-1,1 0 1,2 26-1,-2-39 15,1 0-1,-1-1 1,0 1-1,1 0 1,-1 0-1,1 0 1,0 0-1,0-1 1,0 1-1,0 0 0,0-1 1,0 1-1,0-1 1,0 1-1,0-1 1,1 0-1,-1 1 1,1-1-1,-1 0 1,1 0-1,-1 0 1,1 0-1,0 0 0,0 0 1,-1-1-1,1 1 1,0 0-1,0-1 1,2 1-1,18 0-254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1.757"/>
    </inkml:context>
    <inkml:brush xml:id="br0">
      <inkml:brushProperty name="width" value="0.05" units="cm"/>
      <inkml:brushProperty name="height" value="0.05" units="cm"/>
      <inkml:brushProperty name="color" value="#E71224"/>
    </inkml:brush>
  </inkml:definitions>
  <inkml:trace contextRef="#ctx0" brushRef="#br0">188 16 17836,'0'0'72,"1"0"0,-1 0 0,0 0 0,0 0 0,0 0 0,1 0 0,-1 0 0,0 0 0,0 0 1,1 0-1,-1-1 0,0 1 0,0 0 0,0 0 0,1 0 0,-1 0 0,0 0 0,0-1 0,0 1 0,0 0 0,1 0 0,-1 0 1,0-1-1,0 1 0,0 0 0,0 0 0,0 0 0,0-1 0,0 1 0,0 0 0,0 0 0,1-1 0,-1 1 0,0-1 0,-8-4 1028,-15 0 748,16 6-1655,0 0-1,0 1 1,0-1-1,1 1 1,-1 0-1,0 1 1,1 0-1,0 0 1,-1 0-1,1 1 1,0-1-1,1 2 1,-1-1-1,1 0 1,0 1-1,-8 10 1,8-10-206,0 1 1,1-1-1,0 1 0,0 0 1,0 1-1,1-1 1,0 1-1,0-1 0,1 1 1,-1 0-1,2 0 0,-1 0 1,1 0-1,0 0 1,0 0-1,1 11 0,0-16-20,1 0-1,-1 0 1,1 0-1,-1 0 0,1-1 1,0 1-1,0 0 0,0 0 1,0-1-1,0 1 1,0 0-1,1-1 0,-1 0 1,0 1-1,1-1 1,-1 0-1,1 1 0,-1-1 1,1 0-1,0 0 1,0 0-1,-1 0 0,1-1 1,0 1-1,0 0 1,0-1-1,0 1 0,0-1 1,3 0-1,7 2-328,1-1 0,-1-1 0,22-2 0,-15 1-54,-11 1 199,-1 0 0,1 0 0,-1 0 0,15 4 0,-21-4 218,0 1-1,0-1 1,0 0 0,0 0 0,0 1-1,0-1 1,0 1 0,0-1 0,-1 1 0,1-1-1,0 1 1,0-1 0,-1 1 0,1 0-1,0 0 1,-1-1 0,1 1 0,-1 0-1,1 0 1,0-1 0,-1 1 0,0 0-1,1 0 1,-1 0 0,0 0 0,1 0-1,-1 0 1,0 0 0,0 0 0,0 0-1,0 0 1,0 0 0,0 0 0,0 0-1,0 0 1,0 0 0,0 0 0,-1 0-1,1-1 1,0 1 0,-1 0 0,1 0 0,-1 0-1,1 0 1,-1 0 0,1-1 0,-1 1-1,1 0 1,-2 1 0,-2 3 104,0 0 0,-1 0 1,1 0-1,-1 0 0,0-1 1,-1 1-1,1-1 0,-1-1 1,1 1-1,-1-1 0,-8 3 1,1 0-25,-1-1 0,1-1 0,-1 0 0,-19 3 0,32-7-113,-1 1 0,0-1-1,0 0 1,1 1 0,-1-1-1,0 0 1,0 0 0,0 0-1,0 0 1,1 0 0,-1-1-1,0 1 1,0 0 0,1-1-1,-1 0 1,0 1-1,0-1 1,1 0 0,-1 0-1,1 0 1,-1 0 0,-2-2-1,1-7-196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5.128"/>
    </inkml:context>
    <inkml:brush xml:id="br0">
      <inkml:brushProperty name="width" value="0.05" units="cm"/>
      <inkml:brushProperty name="height" value="0.05" units="cm"/>
    </inkml:brush>
  </inkml:definitions>
  <inkml:trace contextRef="#ctx0" brushRef="#br0">2386 166 6489,'-10'-4'204,"-151"-63"1967,137 59-1896,0 2 1,0 0-1,-1 2 0,1 0 0,-26 0 1,-72 11 1265,88-4-1171,1-1 0,-1-1 0,-42-5 1,-32-13 182,-99-11-195,163 25-360,-1 2 0,-76 7 0,28 9 2,2 4 0,-119 40 0,175-46 10,2 1-1,0 1 1,0 2 0,1 1-1,2 2 1,0 1 0,1 1-1,-51 50 1,-226 254 88,285-300-49,1 2-1,0 0 0,2 1 0,2 1 0,1 1 0,1 0 0,1 1 0,2 1 0,1-1 0,2 2 1,1-1-1,2 1 0,1 0 0,1 58 0,3-63-45,2 1 0,1-1 0,1 0 0,2 0 0,0 0 0,2-1 0,2 0 0,0-1 0,2 0 0,0 0 0,2-1 0,1-1 0,1 0 0,2-2 1,0 1-1,1-2 0,43 38 0,47 29-3,124 74 0,-207-147 2,1-1 0,0-2 0,1 0 0,0-2 1,57 15-1,-42-17 28,0-2 1,1-2-1,65-1 1,-4-9 3,-1-5 1,166-38-1,-216 37-61,596-147-985,-596 140 970,0-2-1,-1-2 0,-1-3 1,-2-2-1,0-2 0,-2-2 1,-2-3-1,78-71 0,-100 80 106,-2 0 0,-1-2 0,-1-1 0,-1 0 0,-2-1 0,-1-1-1,20-52 1,-22 45 9,-2 0 0,-2-1-1,-2 0 1,-1-1-1,-2 0 1,1-53 0,-7 72-62,0-1 0,-1 1 1,-1 0-1,-1 0 0,-1 1 1,0-1-1,-2 1 0,0 0 1,-1 1-1,-12-21 0,3 12-4,-2 1-1,0 1 0,-1 0 0,-2 1 1,-40-34-1,-39-29 159,-200-130 0,249 185-94,0 4 0,-2 1 0,-2 3 0,0 2 0,-1 3 0,-79-17-1,67 25-150,-129-3 0,119 13-5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2.284"/>
    </inkml:context>
    <inkml:brush xml:id="br0">
      <inkml:brushProperty name="width" value="0.05" units="cm"/>
      <inkml:brushProperty name="height" value="0.05" units="cm"/>
      <inkml:brushProperty name="color" value="#E71224"/>
    </inkml:brush>
  </inkml:definitions>
  <inkml:trace contextRef="#ctx0" brushRef="#br0">82 1 21965,'-25'75'4895,"7"-12"-4654,-14 90 1,31-146-238,-2 11 1,0 30 0,3-44-5,0-1 1,0 1-1,1-1 0,-1 1 1,1-1-1,-1 1 0,1-1 0,0 1 1,0-1-1,1 0 0,-1 0 1,1 1-1,0-1 0,-1 0 1,5 4-1,-5-6 6,1 0 0,0 1 0,0-1 0,0 0 0,-1 0 0,1-1 0,0 1 0,0 0 0,0 0 0,1-1 1,-1 0-1,0 1 0,0-1 0,0 0 0,0 0 0,0 0 0,1 0 0,-1 0 0,0-1 0,0 1 0,0-1 0,0 1 0,0-1 0,0 0 0,0 1 1,0-1-1,3-3 0,5-1 38,-1-1 1,0-1 0,-1 1 0,10-10-1,27-29-198,-1-2-1,44-62 0,-84 103-247,12-17-476,-15 22 833,-1 0-1,1-1 0,0 1 0,-1 0 1,1 0-1,-1 0 0,0-1 0,1 1 0,-1 0 1,0-1-1,0 1 0,0 0 0,0 0 1,0-1-1,0 1 0,-1-2 0,-5-6-566</inkml:trace>
  <inkml:trace contextRef="#ctx0" brushRef="#br0" timeOffset="1">233 320 18468,'8'32'2224,"2"-3"-1463,5-8-321,3 1 1232,4-2-872,2-3-520,1 0-32,-5-1-96,-3-8-216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20.349"/>
    </inkml:context>
    <inkml:brush xml:id="br0">
      <inkml:brushProperty name="width" value="0.05" units="cm"/>
      <inkml:brushProperty name="height" value="0.05" units="cm"/>
      <inkml:brushProperty name="color" value="#E71224"/>
    </inkml:brush>
  </inkml:definitions>
  <inkml:trace contextRef="#ctx0" brushRef="#br0">1099 54 9842,'-256'-43'1708,"191"36"-1201,-129 4 0,172 4-428,0 2 0,0 1 0,0 0 0,1 2 0,0 0-1,0 1 1,0 2 0,1 0 0,0 1 0,1 1 0,0 0 0,1 2 0,0 0 0,1 1 0,1 1 0,0 0-1,-27 34 1,17-11 30,1 0 0,2 1 0,2 1-1,2 1 1,1 1 0,2 1 0,2 0 0,2 1-1,2 1 1,2 0 0,1 0 0,3 0-1,2 0 1,2 1 0,7 65 0,-3-87-104,0-1 0,2 0 0,1 0 0,0 0 1,2-1-1,0 0 0,2-1 0,0 0 0,2-1 0,0 0 1,1-1-1,1 0 0,0-1 0,2-1 0,0 0 1,1-2-1,0 0 0,1 0 0,1-2 0,0-1 0,1 0 1,1-2-1,-1 0 0,2-1 0,24 6 0,0-4 19,0-3 0,0-1 0,1-2-1,0-2 1,0-3 0,0-1 0,0-3-1,-1-2 1,72-17 0,-29-2 409,-1-3 1,-1-5-1,160-83 0,-158 66 195,-2-3-1,-2-5 1,-3-3-1,-3-3 1,108-113-1,-165 153-477,-2-2 0,0-1-1,-2 0 1,-1-1-1,28-59 1,-41 75-137,0 0 1,-1 0-1,-1-1 0,1 1 0,-2-1 1,0 0-1,-1 0 0,0 0 0,-1 0 1,0 0-1,-1 0 0,0 0 0,-1 0 1,-1 1-1,0-1 0,-1 1 0,0-1 1,-6-11-1,2 9-47,-1 1 1,-1 0-1,0 1 1,-1 0-1,0 0 0,-1 1 1,-1 1-1,0 0 1,0 0-1,-1 2 1,0-1-1,0 2 0,-1 0 1,-20-7-1,1 2-231,-1 1-1,0 2 1,0 2-1,0 1 1,-62-4-1,55 9 89,-1 2 0,0 2 0,-59 11 0,-24 13-239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21.516"/>
    </inkml:context>
    <inkml:brush xml:id="br0">
      <inkml:brushProperty name="width" value="0.05" units="cm"/>
      <inkml:brushProperty name="height" value="0.05" units="cm"/>
      <inkml:brushProperty name="color" value="#E71224"/>
    </inkml:brush>
  </inkml:definitions>
  <inkml:trace contextRef="#ctx0" brushRef="#br0">2133 354 14659,'-8'-12'132,"-2"0"0,0 0 1,0 1-1,-1 1 0,0 0 0,-1 0 0,0 1 0,-16-8 1,-13-6-59,-58-21 0,89 39-29,-83-31 27,-1 3-1,-2 4 1,-1 5 0,-1 4-1,-1 4 1,0 5 0,-1 4-1,0 4 1,0 5 0,-133 19-1,188-14 8,0 2 0,0 2-1,1 2 1,1 1 0,0 3 0,-41 22-1,59-25-16,1 1 0,0 1 0,1 1 0,1 1-1,1 1 1,0 1 0,1 1 0,2 0 0,0 1-1,-27 45 1,37-52-41,1 0 1,0 0-1,1 1 0,0 0 0,2 0 0,0 0 1,0 1-1,-1 28 0,5-23-7,0 0 0,1 1 0,2-1 0,0 0 1,12 40-1,3-13-86,1-1 0,3-1 0,1-1 0,59 83 0,-16-33-562,135 147 0,-156-197 310,1-1 0,3-3 1,2-2-1,94 57 0,-120-83 310,1-1 0,0-1 0,0-1 1,1-2-1,1-1 0,-1 0 0,1-2 0,1-2 1,-1 0-1,1-2 0,-1-1 0,1-1 0,0-2 1,-1-1-1,0-1 0,39-10 0,10-9 395,-1-4 1,-1-2-1,-2-4 0,-1-3 1,-1-4-1,-3-2 0,-1-3 1,-2-3-1,-3-3 0,92-96 0,-122 111-134,-1 0-1,-2-2 0,32-53 0,-53 76-215,1-1-1,-2 0 0,0 0 1,-1-1-1,-1 0 1,-1 0-1,0 0 1,-1 0-1,-1 0 0,0-1 1,-1 0-1,-2-21 1,-2 22-65,0 0 1,0 0 0,-2 0 0,0 0-1,-1 1 1,0 0 0,-1 0-1,-19-29 1,13 26-77,-1 2-1,-1-1 1,0 2-1,-1 0 1,-1 0-1,-23-16 1,5 10-53,-1 0 0,0 3 1,-1 1-1,-2 1 0,1 2 0,-2 2 0,-49-9 1,53 14 38,0 2 0,-42-2 1,-78 16-296,154-8 414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3.238"/>
    </inkml:context>
    <inkml:brush xml:id="br0">
      <inkml:brushProperty name="width" value="0.05" units="cm"/>
      <inkml:brushProperty name="height" value="0.05" units="cm"/>
      <inkml:brushProperty name="color" value="#E71224"/>
    </inkml:brush>
  </inkml:definitions>
  <inkml:trace contextRef="#ctx0" brushRef="#br0">0 74 17740,'31'7'1656,"12"-4"-1008,2 0-240,6-10 473,14-5-73,10-1-224,-3-1-256,4 3-648,-3-1-352,-7 8 528,-3-2-184,-9-1-104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4.220"/>
    </inkml:context>
    <inkml:brush xml:id="br0">
      <inkml:brushProperty name="width" value="0.05" units="cm"/>
      <inkml:brushProperty name="height" value="0.05" units="cm"/>
      <inkml:brushProperty name="color" value="#E71224"/>
    </inkml:brush>
  </inkml:definitions>
  <inkml:trace contextRef="#ctx0" brushRef="#br0">0 100 15275,'15'18'1761,"5"0"-729,5-3-280,14-4 1008,6-4-327,13-7-217,4-7-72,11-9-312,6-2-304,8-7-808,5 0-504,3-4 688,2 2-184,-5 5-112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4.938"/>
    </inkml:context>
    <inkml:brush xml:id="br0">
      <inkml:brushProperty name="width" value="0.05" units="cm"/>
      <inkml:brushProperty name="height" value="0.05" units="cm"/>
      <inkml:brushProperty name="color" value="#E71224"/>
    </inkml:brush>
  </inkml:definitions>
  <inkml:trace contextRef="#ctx0" brushRef="#br0">1 25 19116,'21'2'2025,"8"4"-1457,15-6-264,7 0 984,13-3-856,3-2-280,5-4-640,-2-1 496,-2 7-208,-7 0-104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5.496"/>
    </inkml:context>
    <inkml:brush xml:id="br0">
      <inkml:brushProperty name="width" value="0.05" units="cm"/>
      <inkml:brushProperty name="height" value="0.05" units="cm"/>
      <inkml:brushProperty name="color" value="#E71224"/>
    </inkml:brush>
  </inkml:definitions>
  <inkml:trace contextRef="#ctx0" brushRef="#br0">9 82 19284,'-9'10'1704,"11"-3"-1015,6-2-241,17-4 648,6-1-208,9-3-144,9-3-216,11-2-912,5-7 1481,9-3-1025,1-4 0,-5-11-80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2.794"/>
    </inkml:context>
    <inkml:brush xml:id="br0">
      <inkml:brushProperty name="width" value="0.05" units="cm"/>
      <inkml:brushProperty name="height" value="0.05" units="cm"/>
      <inkml:brushProperty name="color" value="#E71224"/>
    </inkml:brush>
  </inkml:definitions>
  <inkml:trace contextRef="#ctx0" brushRef="#br0">1 435 17092,'0'2'1330,"2"-4"-473,9-10-110,11-17 43,229-315 1596,-244 334-2369,0 1 0,1 0 0,12-11 0,-20 20-16,0-1 0,1 1 0,-1 0 0,0 0 0,0 0 0,0 0-1,0 0 1,0 0 0,0 0 0,1 0 0,-1 0 0,0-1 0,0 1 0,0 0-1,0 0 1,0 0 0,1 0 0,-1 0 0,0 0 0,0 0 0,0 0-1,0 0 1,1 0 0,-1 0 0,0 0 0,0 0 0,0 0 0,0 0 0,0 1-1,1-1 1,-1 0 0,0 0 0,0 0 0,0 0 0,0 0 0,0 0 0,1 0-1,-1 0 1,0 0 0,0 0 0,0 1 0,0-1 0,0 0 0,0 0 0,0 0-1,0 0 1,0 0 0,0 1 0,1-1 0,-1 0 0,0 0 0,0 0-1,0 0 1,0 0 0,0 1 0,0-1 0,0 0 0,0 0 0,0 0 0,0 0-1,0 1 1,-1 11 19,1-11-15,-21 130 145,1-8-28,18-103-342,1 0-1,1 1 1,4 38 0,0-41 48,-4-18 166,0 1 0,0-1 0,0 1 0,0-1 0,1 0 1,-1 1-1,0-1 0,0 0 0,0 1 0,0-1 0,0 0 0,1 1 0,-1-1 0,0 0 0,0 1 1,1-1-1,-1 0 0,0 0 0,0 1 0,1-1 0,-1 0 0,0 0 0,1 0 0,-1 1 0,0-1 1,1 0-1,-1 0 0,0 0 0,1 0 0,-1 0 0,0 0 0,1 0 0,0 1 0,7-13-236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3.355"/>
    </inkml:context>
    <inkml:brush xml:id="br0">
      <inkml:brushProperty name="width" value="0.05" units="cm"/>
      <inkml:brushProperty name="height" value="0.05" units="cm"/>
      <inkml:brushProperty name="color" value="#E71224"/>
    </inkml:brush>
  </inkml:definitions>
  <inkml:trace contextRef="#ctx0" brushRef="#br0">1 20 20124,'30'-6'1378,"-9"1"-487,38-3 0,-54 7-771,0 1 0,0 0 0,0 0 1,0 1-1,0-1 0,0 1 0,0 0 0,0 1 0,-1-1 0,1 1 0,0 0 0,8 5 0,-11-6-102,0 0 0,-1 1 0,1-1 0,0 1 0,-1 0 0,1 0 0,-1-1 0,0 1 0,0 0 0,1 0 0,-1 0 0,0 0 0,-1 1 0,1-1 0,0 0 0,0 3 0,0 0 2,-1 0 0,0 0-1,0 0 1,0 0 0,0 0 0,-1-1 0,-1 7 0,-2 5 70,-1 0 1,-1-1 0,-12 23-1,-48 68 560,48-80-398,1 0 0,1 1 0,-16 38 0,32-64-256,-1 1 0,1-1 1,-1 1-1,1-1 0,-1 1 1,1-1-1,0 1 0,0-1 0,-1 1 1,1-1-1,0 1 0,1 0 0,-1-1 1,0 1-1,0-1 0,1 1 1,0 1-1,-1-2-45,1 0 0,0-1 1,-1 1-1,1 0 0,0 0 1,-1 0-1,1-1 0,0 1 1,0 0-1,0-1 0,0 1 0,0-1 1,0 1-1,0-1 0,0 1 1,0-1-1,0 0 0,2 1 1,3 0-132,0-1 0,0 0 1,0 0-1,0 0 0,0-1 1,11-2-1,20-7-217,3-3-137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3.839"/>
    </inkml:context>
    <inkml:brush xml:id="br0">
      <inkml:brushProperty name="width" value="0.05" units="cm"/>
      <inkml:brushProperty name="height" value="0.05" units="cm"/>
      <inkml:brushProperty name="color" value="#E71224"/>
    </inkml:brush>
  </inkml:definitions>
  <inkml:trace contextRef="#ctx0" brushRef="#br0">168 11 18836,'-8'1'246,"0"1"0,1 1 0,-1-1 0,0 1 0,1 0 0,0 1 0,0 0 0,0 0 0,0 1 0,1-1 0,-1 2 0,1-1 0,1 1 0,-1-1 0,1 1 0,0 1 0,0-1 0,0 1 0,-4 11 0,3-8-168,1 0-1,1 0 1,0 0 0,0 1-1,1-1 1,1 1 0,-1 0 0,2 0-1,0 0 1,0 0 0,1 0 0,0 0-1,3 18 1,-3-27-73,0 0 0,1 0 0,-1 0 0,1 0-1,0 0 1,-1 0 0,1-1 0,0 1 0,0 0 0,0-1 0,0 1 0,0 0 0,1-1-1,-1 1 1,2 1 0,-2-3-2,0 1 1,0-1-1,0 1 0,0-1 0,0 0 1,0 1-1,0-1 0,0 0 0,0 0 1,0 0-1,0 1 0,0-1 0,1 0 0,-1 0 1,0-1-1,0 1 0,0 0 0,0 0 1,2-1-1,1-1 4,-1 0 1,1 0-1,0 0 1,-1 0-1,0-1 1,0 1-1,1-1 1,-1 0-1,-1 0 1,1 0-1,0 0 1,2-4-1,4-9 13,1-1 0,-2 1 0,0-1 0,6-22 0,-11 29-9,0 1-1,-1-1 0,0 0 1,-1 0-1,0 0 1,0-1-1,-1 1 0,-1 0 1,-1-15-1,1 24-30,1-1 1,-1 1-1,1-1 0,-1 0 0,1 1 0,-1-1 1,0 1-1,0-1 0,0 1 0,0 0 1,0-1-1,0 1 0,0 0 0,0 0 1,0-1-1,0 1 0,-1 0 0,1 0 0,-1 1 1,-1-2-1,2 1-38,0 1 0,0 0 0,0 0 0,0 0 0,-1 0 0,1 0 0,0 0-1,0 0 1,0 0 0,0 0 0,0 1 0,0-1 0,0 0 0,0 1 0,0-1 0,0 0 0,1 1 0,-1 0 0,0-1 0,0 1 0,0-1 0,0 1 0,1 0 0,-1 0-1,0-1 1,1 1 0,-1 0 0,0 0 0,1 0 0,-1 0 0,1 0 0,-1 0 0,1 0 0,-1 1 0,1-1-16,-1 1-1,0-1 1,1 1 0,0-1 0,-1 0 0,1 1 0,0-1-1,-1 1 1,1-1 0,0 1 0,0-1 0,0 1-1,0-1 1,1 1 0,-1-1 0,0 1 0,1-1-1,-1 1 1,1-1 0,-1 1 0,1-1 0,0 0-1,-1 1 1,1-1 0,0 0 0,0 0 0,0 0-1,0 1 1,2 0 0,13 9-681</inkml:trace>
  <inkml:trace contextRef="#ctx0" brushRef="#br0" timeOffset="1">476 1 19012,'-16'9'707,"1"1"0,-1 0-1,2 1 1,-1 1 0,-18 20 0,27-25-563,0 0 1,0 1 0,1 0-1,0 0 1,0 0-1,1 0 1,0 1-1,0 0 1,1 0-1,0 0 1,1 0-1,-2 14 1,3-19-134,1-1-1,0 1 1,0 0 0,0 0-1,0-1 1,1 1 0,-1 0-1,1-1 1,0 1-1,0 0 1,0-1 0,0 1-1,1-1 1,-1 0 0,1 1-1,0-1 1,0 0 0,0 0-1,1 0 1,-1 0-1,1-1 1,0 1 0,-1-1-1,1 1 1,0-1 0,0 0-1,1 0 1,-1 0 0,0-1-1,1 1 1,-1-1-1,1 0 1,-1 0 0,1 0-1,-1 0 1,1-1 0,0 1-1,0-1 1,-1 0 0,1 0-1,0 0 1,6-2-1,1 0 13,-1-1 0,0-1-1,0 1 1,0-2 0,0 1-1,0-2 1,-1 1 0,0-1 0,0 0-1,-1-1 1,0 0 0,0-1-1,0 1 1,-1-1 0,0-1-1,-1 1 1,0-1 0,0-1-1,-1 1 1,0-1 0,4-12-1,-7 19 1,-1 0 0,-1-1 0,1 1 0,0 0 0,-1-1 0,0 1 0,0-1 0,0 1-1,0-1 1,0 1 0,-1-1 0,1 1 0,-1 0 0,0-1 0,0 1 0,0 0 0,-1 0 0,1-1 0,-3-2-1,1 3-43,1 0 0,-1 0 0,0 0 0,1 1-1,-1 0 1,-1-1 0,1 1 0,0 0-1,0 0 1,-1 1 0,1-1 0,-1 1-1,0-1 1,1 1 0,-1 1 0,0-1-1,-4 0 1,-23-2-554,-42 3 1,44 1 180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9.719"/>
    </inkml:context>
    <inkml:brush xml:id="br0">
      <inkml:brushProperty name="width" value="0.05" units="cm"/>
      <inkml:brushProperty name="height" value="0.05" units="cm"/>
    </inkml:brush>
  </inkml:definitions>
  <inkml:trace contextRef="#ctx0" brushRef="#br0">877 47 7946,'-32'3'1051,"0"-1"1,-52-5 0,25 0-326,47 3-687,1 1 0,-1 0 1,0 1-1,1 0 0,-1 1 1,1 0-1,0 1 1,0 0-1,1 1 0,-1 0 1,-11 8-1,-11 9 4,-60 52-1,60-46 409,-37 25 0,44-37-97,10-6-186,-1 1 0,1 0 0,0 1 0,1 1-1,1 0 1,-15 18 0,11-9-180,2 1 0,1 0-1,1 2 1,0-1 0,2 2-1,1-1 1,1 2 0,2-1-1,0 1 1,2 1 0,1-1-1,1 1 1,1 0 0,2 0-1,0 0 1,6 44 0,94 508 16,-91-537-10,26 115-30,-28-138 21,1 0 0,0 0 0,2-1 0,0 0 0,18 27 0,-23-40 12,1 0 1,0 0-1,0 0 1,0-1 0,1 0-1,0 0 1,0 0-1,0-1 1,1 0-1,-1 0 1,1 0-1,0-1 1,10 3 0,-7-3 11,0-1 1,1 0 0,-1-1 0,1 0 0,0 0 0,-1-1 0,1-1 0,17-2-1,-1-3 20,1-2-1,-1 0 0,0-2 0,-1-1 0,0-1 1,29-19-1,-25 13-17,-1-2 0,-1-1 0,-1-1 0,-1-2 0,30-33 1,-26 20-10,-1-1 0,-1-2 1,28-54-1,-12 2 21,-4-2 0,-4-2 0,24-101 0,9-112 62,-62 265-65,-3-1-1,-1 0 0,-2-1 1,-3 1-1,-7-45 0,6 69 0,-1 1-1,-2 0 0,0 0 1,-1 0-1,-1 0 0,-16-27 1,19 37-8,-1 0 1,-1 1 0,0 0 0,0 1-1,-1 0 1,0 0 0,0 0 0,-1 1 0,0 0-1,0 1 1,-1 0 0,1 0 0,-21-7 0,10 6-65,0 2 0,-1 0 0,1 2 0,-1 0 1,0 1-1,0 1 0,-25 2 0,4 2-198,1 3 0,-67 17 1,34-2 27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4.308"/>
    </inkml:context>
    <inkml:brush xml:id="br0">
      <inkml:brushProperty name="width" value="0.05" units="cm"/>
      <inkml:brushProperty name="height" value="0.05" units="cm"/>
      <inkml:brushProperty name="color" value="#E71224"/>
    </inkml:brush>
  </inkml:definitions>
  <inkml:trace contextRef="#ctx0" brushRef="#br0">203 1 18828,'-12'1'1712,"-1"15"-1175,-2 7-233,-5 16 800,-5 7-200,-2 17-304,1 13-184,2 14-128,5 5-16,5-1-32,7-4-40,7-6 0,8-7-152,12-14-632,3-10-400,12-20 816,2-9-152,2-9-136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7.170"/>
    </inkml:context>
    <inkml:brush xml:id="br0">
      <inkml:brushProperty name="width" value="0.05" units="cm"/>
      <inkml:brushProperty name="height" value="0.05" units="cm"/>
      <inkml:brushProperty name="color" value="#E71224"/>
    </inkml:brush>
  </inkml:definitions>
  <inkml:trace contextRef="#ctx0" brushRef="#br0">0 417 18532,'0'1'51,"0"-1"0,0 1 0,0 0 0,0-1 0,0 1 0,0 0 0,1-1 1,-1 1-1,0-1 0,0 1 0,0-1 0,1 1 0,-1 0 0,0-1 0,0 1 0,1-1 0,-1 1 0,1-1 0,-1 1 0,0-1 0,1 0 1,-1 1-1,1-1 0,-1 1 0,1-1 0,-1 0 0,1 1 0,0-1 0,-1 0 0,1 0 0,-1 1 0,1-1 0,-1 0 0,1 0 1,0 0-1,-1 0 0,1 0 0,0 0 0,-1 0 0,1 0 0,-1 0 0,1 0 0,0 0 0,-1 0 0,1-1 0,-1 1 0,1 0 0,0 0 1,-1-1-1,1 1 0,-1 0 0,1 0 0,-1-1 0,1 1 0,-1-1 0,1 1 0,0-1 0,5-5 145,0 0 1,0 0-1,7-11 0,-8 12 191,264-341 2320,-262 336-2646,-4 5-14,1 1 1,-1 0-1,1 0 1,0 0-1,5-4 1,-9 8-41,1 0 0,-1-1 1,0 1-1,0 0 0,0 0 0,1 0 0,-1 0 1,0 0-1,0 0 0,0-1 0,1 1 1,-1 0-1,0 0 0,0 0 0,0 0 0,1 0 1,-1 0-1,0 0 0,0 0 0,1 0 1,-1 0-1,0 0 0,0 0 0,1 0 0,-1 0 1,0 0-1,0 0 0,0 0 0,1 0 1,-1 0-1,0 1 0,0-1 0,1 0 0,-1 0 1,0 0-1,3 10 162,-5 19-12,1-24-140,-6 47-38,2-19-437,1 1-1,2-1 1,2 45 0,0-78 392,0 1 1,0-1-1,0 0 0,0 1 1,0-1-1,0 1 0,0-1 1,0 0-1,0 1 0,0-1 1,0 1-1,0-1 1,0 0-1,1 1 0,-1-1 1,0 0-1,0 1 0,0-1 1,1 0-1,-1 1 0,0-1 1,1 0-1,-1 0 0,0 1 1,1-1-1,-1 0 1,0 0-1,1 1 0,-1-1 1,0 0-1,1 0 0,-1 0 1,0 0-1,1 0 0,0 1 1,0-2-11,0 1-1,0 0 1,0-1 0,0 1 0,0 0 0,0-1-1,0 1 1,0-1 0,0 0 0,0 1-1,-1-1 1,1 0 0,1-1 0,10-12-958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7.621"/>
    </inkml:context>
    <inkml:brush xml:id="br0">
      <inkml:brushProperty name="width" value="0.05" units="cm"/>
      <inkml:brushProperty name="height" value="0.05" units="cm"/>
      <inkml:brushProperty name="color" value="#E71224"/>
    </inkml:brush>
  </inkml:definitions>
  <inkml:trace contextRef="#ctx0" brushRef="#br0">11 3 19372,'-6'-3'2081,"5"6"-1313,-1 3-368,1 4 1624,1 3-1008,0 1-1216,1-2-440,2-11 536,3-4-160,0-8-136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8.515"/>
    </inkml:context>
    <inkml:brush xml:id="br0">
      <inkml:brushProperty name="width" value="0.05" units="cm"/>
      <inkml:brushProperty name="height" value="0.05" units="cm"/>
      <inkml:brushProperty name="color" value="#E71224"/>
    </inkml:brush>
  </inkml:definitions>
  <inkml:trace contextRef="#ctx0" brushRef="#br0">27 1 20180,'2'-1'1969,"-2"7"-1329,-2 4-296,0 8 1008,-1 7-360,-2 11-479,2 5-185,-1 5-344,1 0-88,2-3-152,-1-4-89,2-9-447,0-4-232,0-19 296,-2-19-224,0-8 304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9.008"/>
    </inkml:context>
    <inkml:brush xml:id="br0">
      <inkml:brushProperty name="width" value="0.05" units="cm"/>
      <inkml:brushProperty name="height" value="0.05" units="cm"/>
      <inkml:brushProperty name="color" value="#E71224"/>
    </inkml:brush>
  </inkml:definitions>
  <inkml:trace contextRef="#ctx0" brushRef="#br0">1 138 17012,'6'-1'2208,"4"-1"-1296,5-2-304,7 0 1057,5-2-561,3-3-120,5 2-424,-1-2-456,-2 2-1632,-1 2 1440,-8 2-296,-4 0-160</inkml:trace>
  <inkml:trace contextRef="#ctx0" brushRef="#br0" timeOffset="1">712 0 18428,'-37'57'5075,"0"14"-4081,30-59-1031,2 1 1,0 1 0,0-1-1,1 1 1,1-1 0,0 1-1,1 0 1,0 0-1,1 17 1,1-29 38,0 0 0,0 0 0,0 1-1,0-1 1,1 0 0,-1 0 0,1 0 0,-1 0-1,1 0 1,0 0 0,0-1 0,0 1 0,0 0-1,0 0 1,0 0 0,0-1 0,1 1 0,-1-1-1,1 1 1,-1-1 0,1 1 0,1 0 0,0-1-25,0 0 0,-1 0 0,1 0 0,-1-1 0,1 1 0,0-1 0,0 0 0,-1 0 0,1 0 0,0 0 0,-1 0 0,1-1 0,0 1 0,4-2 0,4-2 84,1 0 1,-1-1-1,-1 0 0,1-1 0,-1 0 0,15-11 1,-13 7-15,0-1 0,-1-1 1,-1 1-1,10-14 1,7-12 21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9.616"/>
    </inkml:context>
    <inkml:brush xml:id="br0">
      <inkml:brushProperty name="width" value="0.05" units="cm"/>
      <inkml:brushProperty name="height" value="0.05" units="cm"/>
      <inkml:brushProperty name="color" value="#E71224"/>
    </inkml:brush>
  </inkml:definitions>
  <inkml:trace contextRef="#ctx0" brushRef="#br0">5 22 17564,'-1'2'2136,"-2"1"-1320,11-3-215,7 1 1183,12-1-496,5 3-200,8-3-407,6 0-121,7 0-160,1-1-168,-4-1-432,-1-1-416,-15-3-2081,-5 4 2353,-16-4-352,-6-4-256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30.259"/>
    </inkml:context>
    <inkml:brush xml:id="br0">
      <inkml:brushProperty name="width" value="0.05" units="cm"/>
      <inkml:brushProperty name="height" value="0.05" units="cm"/>
      <inkml:brushProperty name="color" value="#E71224"/>
    </inkml:brush>
  </inkml:definitions>
  <inkml:trace contextRef="#ctx0" brushRef="#br0">154 12 18212,'1'-11'2383,"-5"11"-804,-9 22 71,-13 39-1395,4 2 0,1 0 0,4 1 0,2 1 1,-6 70-1,6 61-283,15-171-217,1-1-1,0 1 1,2-1-1,1 1 1,14 44-1,-16-62 80,0-1-1,1 0 1,0-1-1,0 1 0,0 0 1,1-1-1,0 0 1,0 0-1,9 9 0,-11-13 113,0 1 0,0 0-1,1-1 1,-1 0 0,0 1-1,1-1 1,0 0 0,-1 0 0,1 0-1,0-1 1,-1 1 0,1-1-1,0 1 1,0-1 0,-1 0-1,1 0 1,0 0 0,0-1 0,-1 1-1,1-1 1,0 1 0,0-1-1,-1 0 1,1 0 0,2-1-1,30-20-733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30.727"/>
    </inkml:context>
    <inkml:brush xml:id="br0">
      <inkml:brushProperty name="width" value="0.05" units="cm"/>
      <inkml:brushProperty name="height" value="0.05" units="cm"/>
      <inkml:brushProperty name="color" value="#E71224"/>
    </inkml:brush>
  </inkml:definitions>
  <inkml:trace contextRef="#ctx0" brushRef="#br0">8 379 18004,'0'1'56,"-7"22"2152,10-17-1212,11-8-85,4-9-503,-1 1-1,1-2 0,-2 0 0,0-2 0,28-27 0,-37 33-333,38-39 120,-3-3 0,-2-1 0,46-77 0,-73 108-126,-13 20-67,0 0 1,0 0-1,0 0 0,0 0 0,0 0 0,0 0 0,0-1 1,0 1-1,0 0 0,1 0 0,-1 0 0,0 0 1,0 0-1,0 0 0,0 0 0,0 0 0,0-1 1,0 1-1,0 0 0,0 0 0,0 0 0,0 0 1,1 0-1,-1 0 0,0 0 0,0 0 0,0 0 1,0 0-1,0 0 0,0 0 0,0 0 0,1 0 1,-1 0-1,0 0 0,0 0 0,0 0 0,0 0 1,0 0-1,0 0 0,0 0 0,1 0 0,-1 0 1,0 0-1,0 0 0,0 0 0,0 0 0,0 0 0,0 0 1,0 0-1,1 0 0,-1 0 0,0 0 0,0 0 1,0 1-1,2 8 20,-4 13-12,-27 124 103,15-89-634,-6 61 0,20-115 553,-1 12 341,1-14-373,1-1 1,-1 1 0,0-1-1,0 0 1,0 1 0,0-1 0,0 1-1,0-1 1,1 0 0,-1 1 0,0-1-1,0 0 1,1 1 0,-1-1-1,0 0 1,0 1 0,1-1 0,-1 0-1,0 0 1,1 1 0,-1-1 0,0 0-1,1 0 1,-1 0 0,0 0 0,1 1-1,-1-1 1,1 0 0,-1 0-1,0 0 1,1 0 0,-1 0 0,1 0-1,10-2-111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3.524"/>
    </inkml:context>
    <inkml:brush xml:id="br0">
      <inkml:brushProperty name="width" value="0.05" units="cm"/>
      <inkml:brushProperty name="height" value="0.05" units="cm"/>
      <inkml:brushProperty name="color" value="#E71224"/>
    </inkml:brush>
  </inkml:definitions>
  <inkml:trace contextRef="#ctx0" brushRef="#br0">24 1 14347,'-3'2'6685,"2"-2"-6575,-3 18 2318,-4 25-1425,4 2-853,1 0-1,2 1 0,11 87 1,-9-129-263,0 0 0,0 0-1,0 1 1,0-1 0,1 0 0,3 5 0,-5-9 86,0 0-1,0 1 1,0-1 0,0 0-1,1 1 1,-1-1 0,0 0-1,0 0 1,0 0 0,1 1-1,-1-1 1,0 0 0,0 0-1,1 0 1,-1 1 0,0-1-1,0 0 1,1 0 0,-1 0-1,0 0 1,0 0 0,1 0-1,-1 0 1,0 1-1,1-1 1,-1 0 0,0 0-1,1 0 1,-1 0 0,0 0-1,1-1 1,-1 1 0,0 0-1,1 0 1,0-1-9,0 0 0,-1 0 0,1 0 0,0 0 0,0 0 0,-1 0-1,1-1 1,0 1 0,-1 0 0,1 0 0,-1-1 0,0 1 0,1-2 0,4-22-344,2-3-136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3.934"/>
    </inkml:context>
    <inkml:brush xml:id="br0">
      <inkml:brushProperty name="width" value="0.05" units="cm"/>
      <inkml:brushProperty name="height" value="0.05" units="cm"/>
      <inkml:brushProperty name="color" value="#E71224"/>
    </inkml:brush>
  </inkml:definitions>
  <inkml:trace contextRef="#ctx0" brushRef="#br0">9 11 10282,'-1'0'182,"1"0"-1,0 0 1,0 0-1,-1 0 1,1 0-1,0 0 1,0 0-1,-1 0 1,1 0-1,-5 2 3993,5-1-3992,0-1-1,0 0 1,0 0-1,0 1 0,0-1 1,0 0-1,0 0 1,-1 1-1,9 10 2945,18 8-610,-16-15-2191,1 0 0,-1-1 1,1 0-1,-1-1 0,1 0 0,0-1 0,0 0 0,0-1 0,0 0 0,0 0 0,11-3 0,15-3-712,67-19 1,-32 3-118,-48 13 156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26.027"/>
    </inkml:context>
    <inkml:brush xml:id="br0">
      <inkml:brushProperty name="width" value="0.05" units="cm"/>
      <inkml:brushProperty name="height" value="0.05" units="cm"/>
    </inkml:brush>
  </inkml:definitions>
  <inkml:trace contextRef="#ctx0" brushRef="#br0">1 69 8626,'6'3'542,"0"0"-1,0 1 1,0 0 0,9 8 0,17 10 210,-9-11-642,1-1 1,1-1 0,0-1 0,0-1 0,0-1-1,1-1 1,0-2 0,45 1 0,9-6-80,122-17 1,13-7-20,224 2 0,-20 34-14,279-8 44,-404-24 14,379-14 47,-417 38-97,389-10 13,424-13 222,302-6-195,-1139 18-36,478 14 42,-234 2-54,46 2 11,136 5 244,6 1 95,92 7-314,0-24-49,-218-11 95,-4-33 29,-503 42-235,-31 5-969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4.620"/>
    </inkml:context>
    <inkml:brush xml:id="br0">
      <inkml:brushProperty name="width" value="0.05" units="cm"/>
      <inkml:brushProperty name="height" value="0.05" units="cm"/>
      <inkml:brushProperty name="color" value="#E71224"/>
    </inkml:brush>
  </inkml:definitions>
  <inkml:trace contextRef="#ctx0" brushRef="#br0">42 17 19124,'0'-1'138,"1"1"1,-1-1-1,1 1 1,-1-1-1,1 1 0,-1-1 1,1 0-1,-1 1 0,0-1 1,1 0-1,-1 1 0,0-1 1,0 0-1,1 1 1,-1-1-1,0 0 0,0 0 1,0 1-1,0-1 0,0 0 1,0-1-1,-1 2-50,1 0 0,-1 0 0,1 0 0,-1 0 0,0 0 0,1 1 0,-1-1 0,1 0 0,-1 0 0,0 0 0,1 1-1,-1-1 1,1 0 0,-1 1 0,1-1 0,-1 1 0,1-1 0,0 0 0,-1 1 0,1-1 0,-1 1 0,1-1 0,0 1 0,-1-1 0,1 1 0,0 0 0,0-1 0,-1 2 0,-3 5 91,0 1 1,0 0 0,1 0 0,0 0 0,1 0-1,-1 1 1,0 10 0,-1 4-95,0 35 0,4-46-42,1 1 0,0-1 0,1 1 0,0-1 0,1 0 1,6 17-1,-8-25-37,1 0 0,0 0 1,0 0-1,1 0 0,-1-1 1,1 1-1,-1-1 0,1 1 1,5 4-1,-6-7-24,0 1-1,0-1 1,0 0 0,0 0 0,0 0-1,0 0 1,0 0 0,1 0-1,-1-1 1,0 1 0,0-1-1,1 0 1,-1 1 0,0-1-1,0 0 1,1 0 0,-1 0-1,0-1 1,4 0 0,-3 0-45,1 0 0,0 0 1,0-1-1,-1 0 1,1 1-1,-1-1 1,1 0-1,-1-1 1,0 1-1,0-1 0,0 1 1,4-5-1,1-3-36,-1 0-1,12-19 0,5-15-236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030"/>
    </inkml:context>
    <inkml:brush xml:id="br0">
      <inkml:brushProperty name="width" value="0.05" units="cm"/>
      <inkml:brushProperty name="height" value="0.05" units="cm"/>
      <inkml:brushProperty name="color" value="#E71224"/>
    </inkml:brush>
  </inkml:definitions>
  <inkml:trace contextRef="#ctx0" brushRef="#br0">1 0 19420,'0'16'2081,"0"0"-1457,5-6-312,-1 4 1168,3-5-1048,1-4-528,-1-5 192,2-7-112,-2-10-152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479"/>
    </inkml:context>
    <inkml:brush xml:id="br0">
      <inkml:brushProperty name="width" value="0.05" units="cm"/>
      <inkml:brushProperty name="height" value="0.05" units="cm"/>
      <inkml:brushProperty name="color" value="#E71224"/>
    </inkml:brush>
  </inkml:definitions>
  <inkml:trace contextRef="#ctx0" brushRef="#br0">1 157 17980,'1'-3'337,"1"1"1,0-1-1,0 1 1,0-1-1,0 1 1,0 0-1,1 0 1,-1 0 0,0 0-1,1 0 1,0 0-1,0 1 1,-1-1-1,1 1 1,5-2-1,4-1 396,0 1 0,21-3 0,-18 4-340,130-13 1255,-95 12-1287,74-14 0,-1-21-116,-24 5-517,-97 33 195,0-1 0,0 1-1,0 0 1,1 0 0,-1 0 0,0 0-1,0 0 1,0 0 0,0 0-1,3 1 1,-4 0 24,-1-1-1,1 0 1,-1 0-1,1 0 1,-1 1 0,0-1-1,1 0 1,-1 1-1,1-1 1,-1 0 0,0 1-1,1-1 1,-1 0-1,0 1 1,0-1-1,1 1 1,-1-1 0,0 1-1,0-1 1,0 1-1,0-1 1,1 0 0,-1 1-1,0-1 1,0 1-1,0-1 1,0 1 0,0-1-1,0 1 1,0-1-1,0 1 1,0-1 0,-1 1-1,1-1 1,0 1-1,0-1 1,0 1-1,0-1 1,-1 0 0,1 1-1,0-1 1,0 1-1,-1-1 1,1 0 0,0 1-1,-1-1 1,0 1-1,1-1 36,0 1-1,0-1 0,0 0 0,0 0 1,0 1-1,-1-1 0,1 0 0,0 0 0,0 1 1,0-1-1,0 0 0,0 0 0,-1 0 1,1 1-1,0-1 0,0 0 0,0 0 1,-1 0-1,1 0 0,0 0 0,0 1 1,-1-1-1,1 0 0,0 0 0,0 0 1,-1 0-1,1 0 0,0 0 0,-1 0 0,1 0 1,0 0-1,0 0 0,-1 0 0,1 0 1,0 0-1,0 0 0,-1 0 0,1 0 1,0 0-1,0 0 0,-1-1 0,1 1 1,0 0-1,0 0 0,-1 0 0,1 0 1,0 0-1,0-1 0,0 1 0,-1 0 0,1 0 1,0 0-1,0-1 0,0 1 0,0 0 1,-1 0-1,1-1 0,0 1 0,-7-11-682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901"/>
    </inkml:context>
    <inkml:brush xml:id="br0">
      <inkml:brushProperty name="width" value="0.05" units="cm"/>
      <inkml:brushProperty name="height" value="0.05" units="cm"/>
      <inkml:brushProperty name="color" value="#E71224"/>
    </inkml:brush>
  </inkml:definitions>
  <inkml:trace contextRef="#ctx0" brushRef="#br0">176 1 18788,'32'25'3382,"-25"-19"-3018,1-1 0,-1 1 0,12 13 0,-9-6-219,0 0 0,-1 2 0,0-1 0,-1 1-1,-1 0 1,0 0 0,-1 1 0,7 26 0,-9-20-61,0 0 1,-2 0 0,0 1 0,-1-1 0,-1 0 0,-4 24-1,0-16-145,-2-1 0,-1 0 0,-1-1 0,-1 1 0,-2-2 0,0 1 0,-2-2 0,-1 1 0,-2-2 0,-21 29 0,29-44-36,0 0 1,0 0-1,-2-1 0,1 0 1,-1 0-1,0-1 1,-1 0-1,0-1 0,0 0 1,-1-1-1,1 0 0,-20 6 1,-19 0-279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6.588"/>
    </inkml:context>
    <inkml:brush xml:id="br0">
      <inkml:brushProperty name="width" value="0.05" units="cm"/>
      <inkml:brushProperty name="height" value="0.05" units="cm"/>
      <inkml:brushProperty name="color" value="#E71224"/>
    </inkml:brush>
  </inkml:definitions>
  <inkml:trace contextRef="#ctx0" brushRef="#br0">206 39 17156,'5'-3'462,"-1"-1"1,-1 0 0,1 0 0,0 0-1,-1 0 1,0-1 0,4-6 0,-17 29 3233,-9 15-3130,-7 29-329,-97 247 270,108-263-628,3 1-1,1-1 1,2 2 0,-4 91-1,13-126-16,0-1-1,1 1 0,1-1 0,6 26 0,-7-33 113,1 0 1,0-1-1,0 1 0,0 0 0,1 0 0,-1-1 0,1 0 1,0 1-1,0-1 0,1 0 0,0 0 0,-1-1 0,1 1 1,8 5-1,-4-6-34,-1 1 0,1-1 1,-1-1-1,13 4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7.182"/>
    </inkml:context>
    <inkml:brush xml:id="br0">
      <inkml:brushProperty name="width" value="0.05" units="cm"/>
      <inkml:brushProperty name="height" value="0.05" units="cm"/>
      <inkml:brushProperty name="color" value="#E71224"/>
    </inkml:brush>
  </inkml:definitions>
  <inkml:trace contextRef="#ctx0" brushRef="#br0">0 443 15907,'2'-1'247,"1"0"-1,-1 0 1,0 0-1,0 0 1,0 0 0,0 0-1,0 0 1,0-1-1,0 1 1,0-1-1,0 1 1,-1-1-1,1 0 1,0 0-1,-1 0 1,0 0-1,2-3 1,5-5 679,279-330 3747,-276 326-4629,-3 4 9,0 0 0,18-15 0,-17 20 10,-7 11-12,-9 21 6,5-21-53,-56 157 71,-35 124-789,93-280-453,3-8 745,-2-2-19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7.686"/>
    </inkml:context>
    <inkml:brush xml:id="br0">
      <inkml:brushProperty name="width" value="0.05" units="cm"/>
      <inkml:brushProperty name="height" value="0.05" units="cm"/>
      <inkml:brushProperty name="color" value="#E71224"/>
    </inkml:brush>
  </inkml:definitions>
  <inkml:trace contextRef="#ctx0" brushRef="#br0">135 0 19964,'-3'16'1937,"-6"12"-1233,-5 2-288,2 12 912,-2 0-336,0 9-319,0 0-169,3-1-296,-1-2-176,5-10-408,3-1-361,-1-14 1450,-2-1-793,4-11-64,-3-2-40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107"/>
    </inkml:context>
    <inkml:brush xml:id="br0">
      <inkml:brushProperty name="width" value="0.05" units="cm"/>
      <inkml:brushProperty name="height" value="0.05" units="cm"/>
      <inkml:brushProperty name="color" value="#E71224"/>
    </inkml:brush>
  </inkml:definitions>
  <inkml:trace contextRef="#ctx0" brushRef="#br0">1 132 16716,'3'13'1912,"15"1"-1096,1-2-328,11-5 1609,10 2-1105,7-8-736,4-1-408,2-10 232,-4-2-104,-6-9-136</inkml:trace>
  <inkml:trace contextRef="#ctx0" brushRef="#br0" timeOffset="1">1362 1 18988,'1'2'211,"0"0"0,0 0 0,-1 0 0,1 0 0,0 0 0,-1 0 0,1 0 1,-1 0-1,0 0 0,0 0 0,0 1 0,0-1 0,0 0 0,0 0 0,-1 0 0,1 0 0,0 0 0,-2 3 0,-18 37 1734,10-24-1440,-8 20 94,-31 65 53,43-87-612,0 0 0,1 1 0,1 0 0,-3 23 0,6-37-40,1-1 0,0 1 0,0-1 0,0 1 0,0-1-1,0 1 1,0-1 0,1 1 0,-1-1 0,1 1 0,0-1 0,-1 0 0,1 1 0,0-1-1,1 0 1,-1 0 0,0 1 0,3 2 0,-2-4-37,0 1 0,0-1 0,1 1 0,-1-1-1,0 0 1,0 0 0,1 0 0,-1 0 0,1 0 0,-1-1 0,1 1 0,-1-1 0,1 0 0,-1 0 0,1 1 0,-1-2-1,1 1 1,3-1 0,6-1-103,-1 0 0,0-2-1,0 1 1,0-1 0,-1-1 0,1 0-1,-1 0 1,12-9 0,-13 8 49,39-21-295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560"/>
    </inkml:context>
    <inkml:brush xml:id="br0">
      <inkml:brushProperty name="width" value="0.05" units="cm"/>
      <inkml:brushProperty name="height" value="0.05" units="cm"/>
      <inkml:brushProperty name="color" value="#E71224"/>
    </inkml:brush>
  </inkml:definitions>
  <inkml:trace contextRef="#ctx0" brushRef="#br0">6 67 19900,'-5'9'2041,"8"2"-1153,8-8-336,17-1 1224,9-2-503,15-5-425,10-2-160,13-2-288,2-2-64,-3-1-328,-6 2-136,-16 1-488,-6 0-304,-21 2 744,-8 0-184,-10 2-128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996"/>
    </inkml:context>
    <inkml:brush xml:id="br0">
      <inkml:brushProperty name="width" value="0.05" units="cm"/>
      <inkml:brushProperty name="height" value="0.05" units="cm"/>
      <inkml:brushProperty name="color" value="#E71224"/>
    </inkml:brush>
  </inkml:definitions>
  <inkml:trace contextRef="#ctx0" brushRef="#br0">272 0 18972,'8'11'1920,"-8"6"-1423,4 9-209,1 6 1184,0 10-896,1 9-128,1 12-120,0 2-56,-7 5-88,-2 0 24,-16 0-24,-6 0 0,-11-4-208,-5-4-192,-9-10-672,-6-8 800,8-16-104,3-7-120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684"/>
    </inkml:context>
    <inkml:brush xml:id="br0">
      <inkml:brushProperty name="width" value="0.05" units="cm"/>
      <inkml:brushProperty name="height" value="0.05" units="cm"/>
    </inkml:brush>
  </inkml:definitions>
  <inkml:trace contextRef="#ctx0" brushRef="#br0">26 54 11682,'-9'38'1678,"5"-23"-1023,0 0 0,1 0 0,1 1-1,0-1 1,1 1 0,1 0 0,2 18 0,-2-32-598,0 0 0,1 0 0,-1-1 0,1 1 0,-1 0 0,1 0 0,0-1 0,0 1 0,0-1 0,0 1 0,0-1 0,0 1 0,0-1 0,0 1 0,0-1 1,1 0-1,-1 0 0,1 1 0,-1-1 0,1 0 0,1 1 0,0-2 3,0 1 1,-1 0 0,1-1-1,0 1 1,-1-1-1,1 0 1,0 0-1,0 0 1,-1 0 0,1-1-1,0 1 1,4-2-1,1 0 44,-1-1-1,0 0 0,0 0 0,0 0 1,-1-1-1,1 0 0,-1-1 0,0 1 1,7-7-1,-10 7-31,-1 1 1,0-1-1,0 1 0,0-1 1,0 0-1,0 1 1,-1-1-1,2-5 0,-2 6-26,-1 1-1,1 0 0,-1 0 1,1 0-1,-1 0 0,0 0 0,0 0 1,0 0-1,0-1 0,0 1 1,0 0-1,-1 0 0,1 0 1,-1 0-1,0 0 0,1 0 1,-2-2-1,-1 20 252,3-14-297,0 1 0,0-1 0,1 0 0,-1 1 0,1-1 0,0 0-1,-1 1 1,1-1 0,0 0 0,0 0 0,1 0 0,-1 0 0,0 0 0,1 0-1,-1 0 1,1 0 0,0 0 0,-1-1 0,1 1 0,0 0 0,0-1 0,0 0-1,0 0 1,0 1 0,5 0 0,-4-1 1,1-1-1,-1 1 1,0-1-1,0 0 1,0 0 0,1-1-1,-1 1 1,0-1-1,0 1 1,0-1 0,0 0-1,0 0 1,0 0-1,0-1 1,0 1 0,0-1-1,0 1 1,4-5-1,4-3 9,0-2-1,0 1 0,-1-1 1,0-1-1,-1 0 0,8-13 1,40-80-49,-57 105 38,0 0 1,0 0-1,0 0 0,0-1 0,0 1 1,0 0-1,0 0 0,0 0 0,0 0 1,0 0-1,0 0 0,0 0 0,0-1 1,0 1-1,0 0 0,0 0 1,0 0-1,1 0 0,-1 0 0,0 0 1,0 0-1,0 0 0,0 0 0,0-1 1,0 1-1,0 0 0,0 0 1,0 0-1,0 0 0,0 0 0,0 0 1,1 0-1,-1 0 0,0 0 0,0 0 1,0 0-1,0 0 0,0 0 0,0 0 1,0 0-1,0 0 0,1 0 1,-1 0-1,0 0 0,0 0 0,0 0 1,0 0-1,0 0 0,0 0 0,0 0 1,0 0-1,1 0 0,-1 0 0,0 0 1,0 0-1,0 0 0,0 0 1,0 0-1,0 0 0,0 0 0,2 9-49,-2 11-12,-1-15 44,1-1 14,-1-1 0,1 1 0,0 0 0,0-1 0,0 1 0,1 0 1,-1 0-1,1-1 0,2 8 0,-3-11 7,0 0-1,1 0 1,-1 0-1,0 0 1,0 0-1,0 0 1,0 0-1,0 0 1,1 0 0,-1 0-1,0 0 1,0 0-1,0 0 1,0 0-1,0 0 1,1 0 0,-1 0-1,0 0 1,0 0-1,0 0 1,0 0-1,0 0 1,0 0-1,1 0 1,-1 0 0,0 0-1,0 0 1,0 0-1,0 0 1,0 0-1,0-1 1,0 1 0,1 0-1,-1 0 1,0 0-1,0 0 1,0 0-1,0 0 1,0 0 0,0-1-1,0 1 1,0 0-1,0 0 1,0 0-1,0 0 1,0 0-1,0-1 1,0 1 0,0 0-1,0 0 1,0 0-1,0 0 1,3-14 52,-3 6-36,-3 17-40,-1 13-25,-1 41-1,5-56 41,0 0 0,0 0 0,1 0 0,0 0 0,0 0 0,1 0 0,0 0 0,0-1 0,1 1 0,3 6 0,-5-11-23,0-1 0,0 0-1,0 1 1,0-1 0,0 0 0,0 0-1,0 0 1,0 0 0,0 0 0,1 0-1,-1 0 1,0 0 0,1 0 0,-1-1-1,0 1 1,1-1 0,-1 1 0,1-1-1,0 1 1,-1-1 0,1 0-1,-1 0 1,1 0 0,-1 1 0,1-2-1,-1 1 1,1 0 0,0 0 0,-1 0-1,1-1 1,-1 1 0,1-1 0,-1 1-1,1-1 1,1-1 0,13-11-198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33.981"/>
    </inkml:context>
    <inkml:brush xml:id="br0">
      <inkml:brushProperty name="width" value="0.05" units="cm"/>
      <inkml:brushProperty name="height" value="0.05" units="cm"/>
    </inkml:brush>
  </inkml:definitions>
  <inkml:trace contextRef="#ctx0" brushRef="#br0">36 20 12419,'-16'21'1559,"14"-20"-1496,0 0 0,1 0 0,-1 1 0,1-1 0,0 1 0,-1 0 0,1-1 0,0 1 0,0 0 0,0 0 0,0-1-1,0 1 1,1 0 0,-1 0 0,1 0 0,-1 0 0,1 0 0,-1 0 0,1 0 0,0 0 0,0 3 0,1-4-15,-1 0-1,1 0 1,0 1-1,-1-1 1,1 0-1,0 0 1,0 0-1,0 0 1,0 0-1,0 0 1,0 0-1,0 0 1,0-1 0,1 1-1,1 1 1,24 10 181,-18-8-142,17 6-62,0-2 1,0 0 0,1-2 0,33 4-1,-1 0-5,-8-2-18,0-2 0,0-2 1,0-3-1,1-1 1,-1-3-1,100-19 1,287-30 24,-173 28-15,-43-7-8,86-8 8,1 25-4,-265 15 102,0 2 0,0 1 0,-1 3 1,1 2-1,-2 1 0,46 18 1,-88-28-87,0 0 0,0 0 0,0 0 0,0 0 0,0 0 1,0 0-1,-1 0 0,1 0 0,0 0 0,0 0 0,0 1 1,0-1-1,0 0 0,0 0 0,0 0 0,0 0 0,-1 0 0,1 0 1,0 0-1,0 0 0,0 1 0,0-1 0,0 0 0,0 0 1,0 0-1,0 0 0,0 0 0,0 0 0,0 1 0,0-1 0,0 0 1,0 0-1,0 0 0,0 0 0,0 0 0,0 1 0,0-1 0,0 0 1,0 0-1,0 0 0,0 0 0,0 0 0,0 0 0,0 1 1,0-1-1,0 0 0,1 0 0,-1 0 0,0 0 0,0 0 0,0 0 1,0 0-1,0 0 0,0 1 0,-16 0-32,-5-5 60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9.433"/>
    </inkml:context>
    <inkml:brush xml:id="br0">
      <inkml:brushProperty name="width" value="0.05" units="cm"/>
      <inkml:brushProperty name="height" value="0.05" units="cm"/>
      <inkml:brushProperty name="color" value="#E71224"/>
    </inkml:brush>
  </inkml:definitions>
  <inkml:trace contextRef="#ctx0" brushRef="#br0">191 0 19124,'4'1'2243,"-7"7"-848,-15 21-116,3-4-463,-12 29-485,2 0-1,2 2 1,-19 74-1,30-83-343,2 1 0,2 0 0,2 0 0,0 75 0,7-109-160,-1 0 1,2 0 0,0 0 0,1 0 0,6 21 0,-7-30 3,0 0 1,0-1-1,0 1 0,0-1 1,1 0-1,0 0 1,0 0-1,0 0 0,0 0 1,1-1-1,-1 1 0,1-1 1,0 0-1,0 0 1,0 0-1,0-1 0,0 1 1,1-1-1,5 2 1,-4-2 28,1-1 1,0 1 0,0-1 0,10 0-1,39-2-780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0.357"/>
    </inkml:context>
    <inkml:brush xml:id="br0">
      <inkml:brushProperty name="width" value="0.05" units="cm"/>
      <inkml:brushProperty name="height" value="0.05" units="cm"/>
      <inkml:brushProperty name="color" value="#E71224"/>
    </inkml:brush>
  </inkml:definitions>
  <inkml:trace contextRef="#ctx0" brushRef="#br0">12 485 12595,'0'0'-5,"-11"16"3545,11-11-639,10-8-854,5-5-1362,-1-1-1,-1 0 1,0-1 0,0-1-1,-1 0 1,15-16 0,60-84 429,-66 83-841,35-53-77,61-116 0,-119 219-316,-20 45 37,-76 282-59,97-343 117,-5 29-565,6-34 576,0-1 1,0 1-1,0-1 1,0 1-1,0-1 1,0 1 0,0-1-1,0 0 1,0 1-1,0-1 1,0 1-1,0-1 1,0 1-1,0-1 1,1 1 0,-1-1-1,0 0 1,0 1-1,0-1 1,1 1-1,-1-1 1,0 0-1,1 1 1,-1-1 0,0 0-1,1 1 1,-1-1-1,0 0 1,1 0-1,-1 1 1,0-1-1,1 0 1,-1 0-1,1 0 1,-1 1 0,1-1-1,-1 0 1,0 0-1,1 0 1,-1 0-1,1 0 1,-1 0-1,1 0 1,-1 0 0,1 0-1,-1 0 1,0 0-1,1 0 1,-1 0-1,1-1 1,-1 1-1,1 0 1,-1 0 0,0 0-1,1-1 1,-1 1-1,1 0 1,-1 0-1,1-1 1,16-12-265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0.854"/>
    </inkml:context>
    <inkml:brush xml:id="br0">
      <inkml:brushProperty name="width" value="0.05" units="cm"/>
      <inkml:brushProperty name="height" value="0.05" units="cm"/>
      <inkml:brushProperty name="color" value="#E71224"/>
    </inkml:brush>
  </inkml:definitions>
  <inkml:trace contextRef="#ctx0" brushRef="#br0">242 1 19012,'3'14'1888,"-4"5"-1247,-5 0-281,-2 11 1416,-3 3-992,-1 8-464,1 4-72,1 2-384,-1-1-232,4-4-432,0 0-176,0-14 120,2-5 472,-5-11-257,-4-5-167</inkml:trace>
  <inkml:trace contextRef="#ctx0" brushRef="#br0" timeOffset="1">0 234 19828,'11'3'1849,"6"1"-1249,4-1-232,11 1 704,3-1-224,10 1-528,1-3-520,-2-2 272,3-8-128,-3-17-112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1.308"/>
    </inkml:context>
    <inkml:brush xml:id="br0">
      <inkml:brushProperty name="width" value="0.05" units="cm"/>
      <inkml:brushProperty name="height" value="0.05" units="cm"/>
      <inkml:brushProperty name="color" value="#E71224"/>
    </inkml:brush>
  </inkml:definitions>
  <inkml:trace contextRef="#ctx0" brushRef="#br0">183 1 21109,'-7'7'1888,"-9"7"-1296,-2 5-256,-4 11 808,-1 1-279,0 10-385,4 4-128,1 2-224,2 1-32,4-3-72,5-4-16,5-12 8,4-2-8,9-13-192,3-7-432,0-14 544,2-4-80,13-15-40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1.791"/>
    </inkml:context>
    <inkml:brush xml:id="br0">
      <inkml:brushProperty name="width" value="0.05" units="cm"/>
      <inkml:brushProperty name="height" value="0.05" units="cm"/>
      <inkml:brushProperty name="color" value="#E71224"/>
    </inkml:brush>
  </inkml:definitions>
  <inkml:trace contextRef="#ctx0" brushRef="#br0">2 24 22349,'-1'1'2488,"1"-2"-2176,7-5 713,-2 3-473,-2-4-1168,6 3 680,-7 1-264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2.726"/>
    </inkml:context>
    <inkml:brush xml:id="br0">
      <inkml:brushProperty name="width" value="0.05" units="cm"/>
      <inkml:brushProperty name="height" value="0.05" units="cm"/>
      <inkml:brushProperty name="color" value="#E71224"/>
    </inkml:brush>
  </inkml:definitions>
  <inkml:trace contextRef="#ctx0" brushRef="#br0">127 1 15259,'15'15'1147,"-1"1"-1,0 0 0,-1 1 1,0 1-1,10 20 0,-16-24-973,-1 1 0,0 0 0,-1-1 0,-1 2 0,0-1 0,-1 1 0,1 26 0,-3-8-96,-2 0-1,-1 1 1,-2-1 0,-1 0-1,-2 0 1,-1 0 0,-2-1-1,-16 37 1,1-12 29,-3-2 0,-2 0 0,-58 80 0,63-102-104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3.565"/>
    </inkml:context>
    <inkml:brush xml:id="br0">
      <inkml:brushProperty name="width" value="0.05" units="cm"/>
      <inkml:brushProperty name="height" value="0.05" units="cm"/>
      <inkml:brushProperty name="color" value="#E71224"/>
    </inkml:brush>
  </inkml:definitions>
  <inkml:trace contextRef="#ctx0" brushRef="#br0">18 52 14067,'-9'5'1840,"4"2"-951,1 0-321,4-2 1816,11-1-1088,10-3-311,4-2-105,6-6-136,4-4-72,5-1-96,-3-2-48,5 0-127,-5 2-153,-2 5-584,-5 5-433,-2 4 665,2 5-160,-4 5-96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4.123"/>
    </inkml:context>
    <inkml:brush xml:id="br0">
      <inkml:brushProperty name="width" value="0.05" units="cm"/>
      <inkml:brushProperty name="height" value="0.05" units="cm"/>
      <inkml:brushProperty name="color" value="#E71224"/>
    </inkml:brush>
  </inkml:definitions>
  <inkml:trace contextRef="#ctx0" brushRef="#br0">0 81 20740,'9'12'1801,"7"-10"-1217,10-2-248,16-3 640,0-1-216,14-3-199,2-2-193,1 1-456,-3-3-337,-10-1-663,-7 5 24,-22-5 736,-1 1-232,-23 1-264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4.672"/>
    </inkml:context>
    <inkml:brush xml:id="br0">
      <inkml:brushProperty name="width" value="0.05" units="cm"/>
      <inkml:brushProperty name="height" value="0.05" units="cm"/>
      <inkml:brushProperty name="color" value="#E71224"/>
    </inkml:brush>
  </inkml:definitions>
  <inkml:trace contextRef="#ctx0" brushRef="#br0">0 32 16652,'18'12'1752,"13"-3"-912,6-1-296,14-6 929,3-2-393,9 0-824,-3-7 1432,6-3-1376,-8-8 64,-9-10-168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5.120"/>
    </inkml:context>
    <inkml:brush xml:id="br0">
      <inkml:brushProperty name="width" value="0.05" units="cm"/>
      <inkml:brushProperty name="height" value="0.05" units="cm"/>
      <inkml:brushProperty name="color" value="#E71224"/>
    </inkml:brush>
  </inkml:definitions>
  <inkml:trace contextRef="#ctx0" brushRef="#br0">7 443 18772,'-1'6'630,"-4"23"956,5-29-1548,0 0 0,0 1 0,0-1 0,-1 1 0,1-1 1,0 1-1,1-1 0,-1 0 0,0 1 0,0-1 0,0 1 0,0-1 0,0 1 0,0-1 0,0 0 0,1 1 0,-1-1 0,0 1 0,0-1 0,0 0 0,1 1 0,-1-1 0,0 0 0,1 1 1,-1-1-1,0 0 0,1 0 0,-1 1 0,0-1 0,1 0 0,-1 0 0,1 0 0,-1 1 0,0-1 0,1 0 0,-1 0 0,1 0 0,-1 0 0,1 0 0,-1 0 0,0 0 0,1 0 0,-1 0 1,1 0-1,-1 0 0,1 0 0,-1 0 0,0 0 0,1 0 0,-1 0 0,1-1 0,0 1 0,6-4 210,0 0 0,0 0-1,-1 0 1,1-1 0,-1 0 0,0-1 0,-1 1 0,1-1-1,6-9 1,1 0 52,57-67 424,-4-4-1,81-137 1,-132 198-665,-15 25-59,0 1 0,1-1-1,-1 0 1,0 0 0,0 0 0,0 0 0,0 0 0,0 0 0,0 0 0,0 0 0,0 0 0,0 0 0,0 0 0,0 0 0,0 0-1,0 0 1,0 0 0,0 0 0,0 0 0,1 0 0,-1 0 0,0 0 0,0 0 0,0 0 0,0 0 0,0 0 0,0 0 0,0 0-1,0 0 1,0 0 0,0 0 0,0 0 0,0 0 0,0 0 0,0 0 0,0 0 0,1 0 0,-1 0 0,0 0 0,0 0 0,0-1-1,0 1 1,0 0 0,0 0 0,0 0 0,-3 11-42,-6 17-92,-22 66-3217,-38 189 0,66-263 2280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8.897"/>
    </inkml:context>
    <inkml:brush xml:id="br0">
      <inkml:brushProperty name="width" value="0.05" units="cm"/>
      <inkml:brushProperty name="height" value="0.05" units="cm"/>
    </inkml:brush>
  </inkml:definitions>
  <inkml:trace contextRef="#ctx0" brushRef="#br0">900 470 9866,'-27'-32'1881,"22"26"-1429,0-1 0,0 1 0,-1 0 0,-7-6 1,11 11-385,0-1 0,0 1-1,-1 0 1,1-1 0,0 1 0,-1 0 0,1 1 0,0-1 0,-1 0 0,1 1 0,-1-1 0,1 1 0,-1 0 0,1 0 0,-1 0 0,0 0 0,-3 1 0,-18 5 13,1 2-1,0 0 1,1 1-1,0 2 1,-27 16 0,17-9-30,13-7-30,1 1 0,1 1 0,-1 1 0,2 0 0,0 1 0,-23 29 0,-74 114-59,71-95-6,0-3-10,3 3-1,2 1 0,-54 131 1,70-135-30,2 2 0,3 0 0,-12 91 0,25-119 66,1 1 0,1-1-1,2 0 1,2 1 0,1-1 0,1 0-1,2-1 1,12 38 0,-2-22-20,3-1 0,1 0 0,44 71 0,-50-96 8,1-1 1,1 0-1,1-1 0,1-1 0,1-1 0,0 0 0,2-2 0,36 23 0,132 88-54,-149-97-141,74 40 0,-91-59 73,1 0 0,0-1 0,0-2 0,49 11 0,-64-18 99,0 0 1,0-1 0,0-1-1,0 1 1,0-2 0,-1 1-1,1-2 1,0 1 0,0-1-1,10-4 1,-12 3 46,-1 0 1,0 0-1,0-1 0,0 0 0,-1-1 1,1 1-1,-1-1 0,0 0 0,0-1 0,-1 1 1,0-1-1,0-1 0,6-8 0,2-7 112,-1-1-1,-1 0 0,15-47 1,15-80 296,-32 117-323,194-951 751,-186 869-640,-4 0 0,-3-125 0,-11 190-158,-3 0 1,-1 0 0,-3 1 0,-2-1 0,-2 2 0,-2 0 0,-28-65 0,25 76-73,-2 1-1,-1 0 0,-30-40 0,40 63-20,0 1 0,-1 0 0,0 1 0,-1 0 0,0 1 0,0 0 0,-1 1 0,0 1 0,-1 0 0,0 0 0,-23-8 0,-29-1-108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5.583"/>
    </inkml:context>
    <inkml:brush xml:id="br0">
      <inkml:brushProperty name="width" value="0.05" units="cm"/>
      <inkml:brushProperty name="height" value="0.05" units="cm"/>
      <inkml:brushProperty name="color" value="#E71224"/>
    </inkml:brush>
  </inkml:definitions>
  <inkml:trace contextRef="#ctx0" brushRef="#br0">47 3 18756,'7'-1'423,"0"0"-1,0 1 1,0 0-1,0 0 1,0 0-1,0 1 1,0 0-1,0 0 1,8 4-1,-11-4-290,-1 1 0,1 0 0,-1 0 0,0 0 0,0 1 0,0-1 0,0 1 0,0 0 0,0-1 0,-1 1 0,1 0 0,-1 1 0,0-1 0,0 0 0,0 1 0,0-1 0,-1 1 0,2 5 0,-1-4-92,0 0 0,-1 1 0,0-1 0,0 1 0,-1-1 0,1 1 0,-1-1 0,0 1 0,-1 0 0,1-1 0,-1 1 0,0-1 0,-3 8 0,0-3-1,0-1 1,0 1-1,-1-1 1,-1 0 0,1 0-1,-9 9 1,13-18-39,1 1 1,-1 0-1,1-1 1,-1 1-1,1 0 1,-1-1-1,1 1 1,-1 0-1,1 0 1,-1-1-1,1 1 1,0 0-1,-1 0 1,1 0-1,0-1 1,0 1 0,0 0-1,0 0 1,0 0-1,0 0 1,0-1-1,0 1 1,0 0-1,0 0 1,0 0-1,0 0 1,1-1-1,-1 1 1,0 0-1,1 0 1,0 1-1,1 0-18,0 0-1,0 0 0,1-1 0,-1 1 1,1-1-1,-1 1 0,6 1 1,7 4-42,-3 1 6,0 1 1,0 0 0,-1 0-1,-1 1 1,1 0 0,-1 1 0,-1 0-1,0 1 1,10 17 0,-18-27 61,0 0 0,0-1 1,0 1-1,-1 0 0,1-1 0,0 1 0,-1 0 1,1 0-1,-1 0 0,0 0 0,0-1 1,0 1-1,0 0 0,0 0 0,0 0 1,0 0-1,0 0 0,-1-1 0,1 1 1,-1 0-1,1 0 0,-1 0 0,0-1 1,0 1-1,0 0 0,0-1 0,0 1 1,0-1-1,0 1 0,0-1 0,-1 0 0,1 1 1,-1-1-1,1 0 0,-4 2 0,-5 3 119,0 0 0,-1-1 0,0-1 0,-20 7-1,11-4 15,-9 4-40,0-2 0,0 0 0,-48 7 0,77-16-122,-1 0 0,1 0 0,0 0 0,-1 1 0,1-1-1,-1 0 1,1 0 0,0 0 0,-1 0 0,1 0 0,0 0-1,-1 0 1,1 0 0,-1 0 0,1 0 0,0 0 0,-1 0-1,1 0 1,-1 0 0,1-1 0,0 1 0,-1 0 0,1 0-1,0 0 1,-1-1 0,1 1 0,0 0 0,-1 0 0,1-1-1,0 1 1,0 0 0,-1 0 0,1-1 0,0 0 0,11-13-267,15-7 21,9-4-99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6.123"/>
    </inkml:context>
    <inkml:brush xml:id="br0">
      <inkml:brushProperty name="width" value="0.05" units="cm"/>
      <inkml:brushProperty name="height" value="0.05" units="cm"/>
      <inkml:brushProperty name="color" value="#E71224"/>
    </inkml:brush>
  </inkml:definitions>
  <inkml:trace contextRef="#ctx0" brushRef="#br0">139 1 15515,'-41'73'9011,"-26"54"-6023,61-113-2893,1-1-1,1 1 1,0 0 0,0 0-1,1 0 1,1 0 0,0 24-1,2-34-88,0-1-1,0 0 1,0 0-1,1 1 0,-1-1 1,1 0-1,0 0 1,0 0-1,0 0 0,1 0 1,-1 0-1,1 0 1,-1-1-1,1 1 1,0 0-1,0-1 0,0 0 1,0 1-1,1-1 1,-1 0-1,1 0 0,-1 0 1,1 0-1,0-1 1,0 1-1,0-1 0,0 1 1,0-1-1,0 0 1,0 0-1,0-1 1,0 1-1,0-1 0,0 1 1,4-1-1,4 1-109,1-1-1,-1-1 1,1 0-1,-1 0 1,0-1-1,1-1 1,-1 0-1,17-7 1,-16 6-147,-1-2 0,0 1 0,0-1-1,0-1 1,-1 0 0,0 0 0,-1-1 0,0 0 0,0-1 0,0 0 0,-1 0 0,-1-1 0,11-16-1,-1-12-593</inkml:trace>
  <inkml:trace contextRef="#ctx0" brushRef="#br0" timeOffset="1">337 125 15723,'-13'33'2233,"1"8"-1273,-5 4-360,3 4 1801,1 4-1337,5 1-168,4-5-664,6-3-544,5-16 352,7-8-96,7-20-168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6.543"/>
    </inkml:context>
    <inkml:brush xml:id="br0">
      <inkml:brushProperty name="width" value="0.05" units="cm"/>
      <inkml:brushProperty name="height" value="0.05" units="cm"/>
      <inkml:brushProperty name="color" value="#E71224"/>
    </inkml:brush>
  </inkml:definitions>
  <inkml:trace contextRef="#ctx0" brushRef="#br0">84 0 19172,'1'1'90,"-1"-1"0,0 0-1,1 0 1,-1 0 0,0 1 0,1-1-1,-1 0 1,0 0 0,0 1 0,0-1 0,1 0-1,-1 1 1,0-1 0,0 0 0,0 1-1,1-1 1,-1 0 0,0 1 0,0-1-1,0 0 1,0 1 0,0-1 0,0 0 0,0 1-1,0-1 1,0 1 0,0-1 0,0 0-1,0 1 1,0-1 0,0 0 0,0 1-1,-1-1 1,1 0 0,0 1 0,0-1 0,0 0-1,0 1 1,-1-1 0,1 0 0,-8 22 1001,6-19-311,-48 133 1505,43-111-2244,1-1 1,1 1 0,-3 44-1,8-63-37,0-1 0,0 1 0,0-1 0,1 1 0,-1-1 0,2 0 1,-1 1-1,0-1 0,4 6 0,-4-9-6,0 0 0,0 0 0,0-1 0,0 1 0,1 0 1,-1-1-1,1 1 0,-1-1 0,1 1 0,-1-1 0,1 0 1,0 0-1,0 0 0,0 0 0,-1 0 0,1 0 0,0 0 0,0-1 1,0 1-1,0-1 0,1 1 0,-1-1 0,0 0 0,0 0 0,0 0 1,4 0-1,3-1-124,-1-1 1,1 0 0,0 0-1,-1-1 1,0 0 0,0-1-1,0 0 1,0 0-1,0 0 1,-1-1 0,12-9-1,5-6-1197,38-44 1,-51 54 746,-2-1 1,1 0 0,-1 0 0,-1-1 0,0-1-1,-1 1 1,-1-1 0,0 0 0,6-18 0,-12 30 531,1 0-1,-1-1 1,0 1 0,0 0 0,1-1 0,-1 1 0,0 0 0,0-1-1,-1 1 1,1 0 0,0-1 0,0 1 0,-1-2 0,1 3 45,-1-1 1,1 1-1,0 0 1,0-1 0,-1 1-1,1 0 1,0-1-1,-1 1 1,1 0 0,0-1-1,-1 1 1,1 0-1,0 0 1,-1 0 0,1-1-1,-1 1 1,1 0-1,0 0 1,-1 0 0,1 0-1,-1 0 1,1 0-1,-1 0 1,1 0-1,0 0 1,-2 0 0,0 0 85,-1 1 0,1 0 0,-1 0 0,1 0 0,-1 0 1,1 0-1,-1 1 0,1-1 0,0 1 0,0-1 0,-4 4 0,-5 7 339,1 0 0,0 1 0,0 0-1,1 0 1,1 1 0,0 0 0,1 0 0,-6 18-1,-4 15 606,-13 64 0,24-80-894,0-1 1,2 1 0,0 61 0,6-77-152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21.142"/>
    </inkml:context>
    <inkml:brush xml:id="br0">
      <inkml:brushProperty name="width" value="0.05" units="cm"/>
      <inkml:brushProperty name="height" value="0.05" units="cm"/>
      <inkml:brushProperty name="color" value="#E71224"/>
    </inkml:brush>
  </inkml:definitions>
  <inkml:trace contextRef="#ctx0" brushRef="#br0">1 86 12931,'16'12'700,"1"0"0,0-1-1,0-1 1,1 0 0,1-2 0,0 0 0,0-1 0,30 7 0,-20-9-351,1-1 0,-1-1 0,1-1-1,0-2 1,34-4 0,34-9-35,155-43 0,-159 32-269,166-21 1,-184 42-30,1 3 1,87 12-1,-160-11-79,0 0 0,0-1 0,0 0-1,0 0 1,0-1 0,0 1 0,1-1-1,-1 1 1,5-3 0,-7 2 28,-1 0 0,1 0-1,-1 0 1,1 0 0,-1 0 0,1-1 0,-1 1 0,0 0-1,0-1 1,0 1 0,0-1 0,0 1 0,0-1-1,0 1 1,0-1 0,-1 0 0,1 0 0,-1 1-1,1-1 1,-1 0 0,1 0 0,-1-3 0,2-14-235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22.331"/>
    </inkml:context>
    <inkml:brush xml:id="br0">
      <inkml:brushProperty name="width" value="0.05" units="cm"/>
      <inkml:brushProperty name="height" value="0.05" units="cm"/>
      <inkml:brushProperty name="color" value="#E71224"/>
    </inkml:brush>
  </inkml:definitions>
  <inkml:trace contextRef="#ctx0" brushRef="#br0">1 146 17724,'0'3'110,"0"0"1,1 0 0,-1 1-1,1-1 1,0 0-1,0 0 1,0 0 0,0 0-1,1 0 1,-1 0-1,1 0 1,0 0 0,0 0-1,0-1 1,0 1-1,0-1 1,1 1 0,-1-1-1,1 0 1,-1 0-1,1 0 1,0 0 0,0-1-1,0 1 1,0-1-1,0 0 1,0 0-1,0 0 1,4 1 0,10 1 227,-1-1 1,0 0 0,0-1 0,30-3 0,81-10 776,146-33 1,-107 15-842,455-33-235,-126 15-550,-484 47 494,165-21-113,-149 20 50,1 1 0,-1 2 0,0 0 0,38 9 1,-57-9 55,-1 1 1,0 0-1,0 1 1,0 0-1,-1 0 1,1 0-1,-1 1 1,0 0-1,11 8 1,-16-11 79,-1-1-57,0 0 0,0 1 0,0-1 1,0 0-1,1 0 0,-1 0 0,0 1 0,0-1 1,0 0-1,0 0 0,1 0 0,-1 1 0,0-1 1,0 0-1,0 0 0,1 0 0,-1 0 1,0 1-1,0-1 0,1 0 0,-1 0 0,0 0 1,0 0-1,1 0 0,-1 0 0,0 0 1,0 0-1,1 0 0,-1 0 0,0 0 0,0 0 1,1 0-1,-1 0 0,0 0 0,0 0 0,1 0 1,-1 0-1,0 0 0,0-1 0,1 1 1,-1 0-1,0 0 0,0 0 0,0 0 0,1 0 1,-1-1-1,0 1 0,0 0 0,0 0 1,1 0-1,-1-1 0,0 1 0,0 0 0,0 0 1,0-1-1,3-9-122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5.803"/>
    </inkml:context>
    <inkml:brush xml:id="br0">
      <inkml:brushProperty name="width" value="0.05" units="cm"/>
      <inkml:brushProperty name="height" value="0.05" units="cm"/>
      <inkml:brushProperty name="color" value="#E71224"/>
    </inkml:brush>
  </inkml:definitions>
  <inkml:trace contextRef="#ctx0" brushRef="#br0">0 34 18124,'9'3'1816,"12"-1"-952,7-2-287,12 0 855,8-3-256,9-1-296,3 1-136,3-3-383,-2-1-257,-8 2-625,-7 0-343,-17 3-40,-4 0 616,-15 1-248,-8 1-232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6.274"/>
    </inkml:context>
    <inkml:brush xml:id="br0">
      <inkml:brushProperty name="width" value="0.05" units="cm"/>
      <inkml:brushProperty name="height" value="0.05" units="cm"/>
      <inkml:brushProperty name="color" value="#E71224"/>
    </inkml:brush>
  </inkml:definitions>
  <inkml:trace contextRef="#ctx0" brushRef="#br0">1 60 16988,'19'28'1936,"16"-12"-1024,7-9-336,14-7 1121,6-6-545,8-9-480,-4 1-384,-1-2 184,-7-3-328,-9-1-144,-7-1-88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6.693"/>
    </inkml:context>
    <inkml:brush xml:id="br0">
      <inkml:brushProperty name="width" value="0.05" units="cm"/>
      <inkml:brushProperty name="height" value="0.05" units="cm"/>
      <inkml:brushProperty name="color" value="#E71224"/>
    </inkml:brush>
  </inkml:definitions>
  <inkml:trace contextRef="#ctx0" brushRef="#br0">147 0 19908,'4'6'198,"-1"-1"-1,0 1 0,-1 0 1,0 0-1,1 0 1,-2 1-1,1-1 0,1 11 1,4 16 90,0-11-134,-1 0 0,-1 1 0,3 26 0,-7-35-30,-1 0-1,0 0 1,-1 0-1,0 0 0,-2 0 1,-4 20-1,-5 4-96,-2-1 0,-1-1 0,-1 0 0,-2-2 0,-2 0 0,-38 50 0,36-57-229,5-14-81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7.081"/>
    </inkml:context>
    <inkml:brush xml:id="br0">
      <inkml:brushProperty name="width" value="0.05" units="cm"/>
      <inkml:brushProperty name="height" value="0.05" units="cm"/>
      <inkml:brushProperty name="color" value="#E71224"/>
    </inkml:brush>
  </inkml:definitions>
  <inkml:trace contextRef="#ctx0" brushRef="#br0">0 449 17452,'0'1'124,"1"0"1,-1 0-1,0 0 1,1-1-1,-1 1 0,0 0 1,1 0-1,-1 0 1,1-1-1,-1 1 1,1 0-1,0-1 1,-1 1-1,1 0 1,0-1-1,-1 1 1,1-1-1,0 1 0,0-1 1,0 1-1,-1-1 1,1 0-1,0 1 1,0-1-1,0 0 1,0 0-1,0 1 1,-1-1-1,1 0 1,0 0-1,0 0 0,0 0 1,0 0-1,0 0 1,0-1-1,0 1 1,0 0-1,-1 0 1,1-1-1,0 1 1,0 0-1,0-1 1,1 0-1,6-4 298,-1 1 1,1-1-1,12-12 0,-8 8-28,48-44 461,-3-2 0,71-87 0,13-14-553,-140 155-302,1 0 0,-1-1-1,0 1 1,0 0 0,0 0 0,1 0 0,-1 0-1,0 0 1,1 0 0,-1 1 0,1-1 0,-1 0-1,1 1 1,0-1 0,-1 1 0,3-1 0,-4 1-1,1 0 0,-1 1-1,1-1 1,-1 0 0,1 0 0,-1 1 0,1-1 0,-1 1 0,1-1 0,-1 0 0,1 1 0,-1-1 0,0 1 0,1-1-1,-1 1 1,0-1 0,1 1 0,-1-1 0,0 1 0,0 0 0,0-1 0,1 1 0,-1-1 0,0 1 0,0-1 0,0 1-1,0 0 1,0 0 0,0 10-19,0 0-1,-1 0 1,-4 17-1,4-17 7,-14 92-194,-21 179-2680,35-279 2717,1 10-54,0-13 211,0 0 0,-1 1 0,1-1-1,0 0 1,0 0 0,0 0 0,0 1 0,0-1 0,0 0-1,0 0 1,0 0 0,1 1 0,-1-1 0,0 0 0,0 0-1,0 0 1,0 0 0,0 1 0,0-1 0,0 0-1,0 0 1,0 0 0,1 0 0,-1 1 0,0-1 0,0 0-1,0 0 1,0 0 0,0 0 0,1 0 0,-1 0 0,0 0-1,0 1 1,0-1 0,0 0 0,1 0 0,-1 0 0,0 0-1,0 0 1,0 0 0,1 0 0,-1 0 0,0 0 0,0 0-1,0 0 1,1 0 0,9-5-658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7.657"/>
    </inkml:context>
    <inkml:brush xml:id="br0">
      <inkml:brushProperty name="width" value="0.05" units="cm"/>
      <inkml:brushProperty name="height" value="0.05" units="cm"/>
      <inkml:brushProperty name="color" value="#E71224"/>
    </inkml:brush>
  </inkml:definitions>
  <inkml:trace contextRef="#ctx0" brushRef="#br0">285 1 17548,'-4'0'1768,"1"12"-1176,-3 6-248,-2 10 1241,-3 7-825,2 8-432,-1 8-32,1 7-208,2 3-64,4 2-8,-3-5 0,6-7-56,0-9-240,0-17 1464,2-22-1136,9-12 88,-6-24 64</inkml:trace>
  <inkml:trace contextRef="#ctx0" brushRef="#br0" timeOffset="1">1 162 20404,'16'14'1993,"6"0"-1233,3-4-304,15 1 944,2-4-367,7-5-329,-8-2-128,-3-4-456,-1-1-192,-9 0-808,-5-1-249,-7-2 889,-2 1-208,-2 1-128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06.377"/>
    </inkml:context>
    <inkml:brush xml:id="br0">
      <inkml:brushProperty name="width" value="0.05" units="cm"/>
      <inkml:brushProperty name="height" value="0.05" units="cm"/>
    </inkml:brush>
  </inkml:definitions>
  <inkml:trace contextRef="#ctx0" brushRef="#br0">222 22 7706,'0'-1'68,"0"0"1,0 1-1,0-1 1,0 0-1,0 0 1,-1 0-1,1 0 1,0 0-1,-1 0 1,1 0 0,-1 0-1,1 1 1,-1-1-1,1 0 1,-1 0-1,1 1 1,-1-1-1,0 0 1,1 1-1,-1-1 1,0 0-1,0 1 1,0-1 0,1 1-1,-1-1 1,0 1-1,0 0 1,0-1-1,0 1 1,0 0-1,0 0 1,0 0-1,0-1 1,0 1-1,0 0 1,0 0 0,0 0-1,0 1 1,1-1-1,-1 0 1,0 0-1,0 0 1,-2 1-1,0 1 110,0 0-1,-1 0 1,1 1-1,0-1 1,0 0-1,1 1 1,-1 0-1,1-1 0,-1 1 1,-2 4-1,-32 53 800,-49 107-1,79-152-975,2-1-1,0 1 1,0 1 0,2-1 0,0 0 0,-2 23-1,5-13 1,0 0 0,2 0 0,6 33 0,12 175-94,-6-44 19,-13-180 66,1-1 0,-1-1 0,1 1 0,1 0 0,0 0-1,0-1 1,0 0 0,1 1 0,9 11 0,-12-17 1,1 0-1,0 0 1,-1 0 0,1 0 0,0 0 0,0 0 0,1-1 0,-1 1 0,0-1 0,0 1 0,1-1 0,-1 0 0,1 0 0,-1 0 0,1 0 0,-1-1 0,1 1 0,0-1 0,-1 1 0,1-1 0,0 0 0,-1 0 0,1 0-1,0 0 1,-1-1 0,1 1 0,0-1 0,-1 0 0,1 1 0,-1-1 0,1 0 0,-1 0 0,3-2 0,3-3-2,0 1 0,-1-1 0,0 0 0,0-1 0,0 1 0,-1-1-1,9-13 1,-8 10 4,0 1-1,1 0 0,0 1 0,14-12 1,-11 13 2,0 1 0,1 0 0,0 1-1,0 0 1,0 0 0,18-3 0,-12 4-17,0-2 0,18-8 0,-31 11 17,-1 0-1,0 1 0,0-1 0,0-1 0,0 1 1,-1-1-1,1 1 0,-1-1 0,0 0 0,0 0 1,-1 0-1,1-1 0,-1 1 0,0-1 0,0 1 1,0-1-1,-1 0 0,1 0 0,0-6 0,2-12 2,-2 0-1,0-45 1,-2 39 7,0-49 45,-16-132 0,12 182 5,-1 0 0,-1 0 0,-2 0 0,-20-48 1,24 67-33,0 0 1,-1 1 0,0 0 0,-1 0 0,1 0-1,-2 1 1,1 0 0,-1 0 0,0 0 0,0 1-1,-1 0 1,1 1 0,-1-1 0,-1 2 0,1-1-1,-1 1 1,0 0 0,-12-3 0,18 6-61,-1 0 0,0 1 0,0-1 0,0 1 0,1 0 0,-1 0-1,0 1 1,0-1 0,0 1 0,1-1 0,-1 1 0,0 1 0,1-1 0,-1 0 0,0 1 0,1-1 0,0 1 0,-1 0 0,1 1 0,0-1 0,0 0 0,-3 4 0,-2 1-142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8.172"/>
    </inkml:context>
    <inkml:brush xml:id="br0">
      <inkml:brushProperty name="width" value="0.05" units="cm"/>
      <inkml:brushProperty name="height" value="0.05" units="cm"/>
      <inkml:brushProperty name="color" value="#E71224"/>
    </inkml:brush>
  </inkml:definitions>
  <inkml:trace contextRef="#ctx0" brushRef="#br0">83 476 21437,'6'-16'2382,"-3"12"-1079,-3 13 271,-4 5-1232,1 0 0,-2 0 0,-12 26-1,-5 15-194,11-20-17,-13 41 101,22-70-205,1 1-1,0-1 0,0 1 0,1 0 0,0-1 1,0 1-1,0-1 0,3 13 0,-3-17-30,1-1-1,-1 1 1,1 0 0,0-1-1,0 1 1,-1-1-1,1 1 1,0-1-1,1 1 1,-1-1 0,0 0-1,0 1 1,0-1-1,1 0 1,-1 0 0,1 0-1,-1 0 1,1 0-1,-1 0 1,1 0 0,-1-1-1,1 1 1,0-1-1,0 1 1,-1-1 0,1 1-1,0-1 1,0 0-1,-1 0 1,1 0 0,0 0-1,0 0 1,-1 0-1,1-1 1,0 1-1,0-1 1,1 0 0,8-2-334,-1 0 0,1-1 0,-1-1 1,14-7-1,0-2-305,0-1 0,-1 0 0,30-28 0,-18 10-258</inkml:trace>
  <inkml:trace contextRef="#ctx0" brushRef="#br0" timeOffset="1">19 29 21237,'-7'12'2176,"7"-6"-1392,0-1-344,5-5 1081,0 0-497,2-4-1000,2-3-664,-2-5 584,3-2-216,-1 0-160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8.654"/>
    </inkml:context>
    <inkml:brush xml:id="br0">
      <inkml:brushProperty name="width" value="0.05" units="cm"/>
      <inkml:brushProperty name="height" value="0.05" units="cm"/>
      <inkml:brushProperty name="color" value="#E71224"/>
    </inkml:brush>
  </inkml:definitions>
  <inkml:trace contextRef="#ctx0" brushRef="#br0">31 34 18748,'-5'5'559,"1"-2"117,1 1 0,-1-1 1,1 1-1,0 0 0,-4 7 1,6-11-614,1 0 0,0 0 0,0 1 0,0-1 0,0 0 0,0 1 0,0-1 0,0 0 0,0 1 0,-1-1 0,1 0 1,0 1-1,0-1 0,0 0 0,0 1 0,1-1 0,-1 0 0,0 1 0,0-1 0,0 0 0,0 1 0,0-1 0,0 0 0,0 0 0,1 1 0,-1-1 1,0 0-1,0 0 0,0 1 0,1-1 0,-1 0 0,0 0 0,1 1 0,0-1 70,1 1 1,-1 0-1,1-1 1,0 0-1,-1 1 0,1-1 1,0 0-1,-1 0 1,1 0-1,0 0 0,2-1 1,29-3 697,1-3-1,62-20 1,-57 15-625,71-13-1,-98 23-328,0 1-1,0 0 1,0 1 0,0 1 0,0 0 0,0 0 0,0 1 0,-1 1-1,1 0 1,15 6 0,-25-9 107,17 6-1673,-19-6 1640,1 0-1,-1 0 0,1 0 1,-1 0-1,1 0 0,-1 0 1,1 0-1,-1-1 0,1 1 1,-1 0-1,1 0 0,-1 0 1,1-1-1,-1 1 0,1 0 1,-1-1-1,1 1 0,-1 0 1,0-1-1,1 1 0,-1-1 1,0 1-1,1-1 0,-1 1 1,0 0-1,1-1 0,-1 1 1,0-1-1,0 1 0,0-1 1,1 0-1,1-16-709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9.107"/>
    </inkml:context>
    <inkml:brush xml:id="br0">
      <inkml:brushProperty name="width" value="0.05" units="cm"/>
      <inkml:brushProperty name="height" value="0.05" units="cm"/>
      <inkml:brushProperty name="color" value="#E71224"/>
    </inkml:brush>
  </inkml:definitions>
  <inkml:trace contextRef="#ctx0" brushRef="#br0">261 1 17948,'5'21'1760,"13"0"-1104,1 0-256,-1 7 889,3 3-353,-2 11-224,-1 6-88,-6 4-264,-3 4-48,-16 11-80,-7 6 8,-16 8-96,-7 3 9,-16-2-242,-4-1-319,-12-11 392,-1-4-72,7-23-48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9.806"/>
    </inkml:context>
    <inkml:brush xml:id="br0">
      <inkml:brushProperty name="width" value="0.05" units="cm"/>
      <inkml:brushProperty name="height" value="0.05" units="cm"/>
      <inkml:brushProperty name="color" value="#E71224"/>
    </inkml:brush>
  </inkml:definitions>
  <inkml:trace contextRef="#ctx0" brushRef="#br0">360 36 17020,'0'-2'151,"0"1"1,0-1 0,0 1-1,0-1 1,-1 0 0,1 1-1,0-1 1,-1 1 0,1-1-1,-1 1 1,1 0 0,-1-1-1,0 1 1,0-1 0,1 1-1,-1 0 1,0 0 0,0-1 0,0 1-1,-1 0 1,1 0 0,0 0-1,0 0 1,0 0 0,-2 0-1,1 1-35,0 0 1,0 0-1,1 0 0,-1 0 0,0 0 0,0 1 0,1-1 0,-1 0 0,0 1 1,1 0-1,-1-1 0,0 1 0,1 0 0,-1 0 0,1 0 0,-1 0 1,1 0-1,0 0 0,-1 0 0,1 1 0,0-1 0,-1 2 0,-20 23 355,2 2 0,1 0 0,1 1 0,-25 56 0,37-73-397,-28 59 116,4 1 0,3 1 0,-21 94 0,35-111-191,4 0-1,1 0 1,3 0 0,3 1-1,5 67 1,-2-111-136,1 1 1,0-1-1,1 1 0,0-1 1,1 0-1,1 0 0,0-1 0,0 1 1,11 16-1,-12-24 77,0 1 0,0-1 0,1 0-1,-1 0 1,1-1 0,1 1 0,-1-1 0,0 0-1,1 0 1,0-1 0,0 0 0,0 0 0,0 0-1,1-1 1,-1 0 0,1 0 0,-1 0 0,1-1-1,0 0 1,-1-1 0,10 1 0,3-2-126,0-1-1,20-4 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0.508"/>
    </inkml:context>
    <inkml:brush xml:id="br0">
      <inkml:brushProperty name="width" value="0.05" units="cm"/>
      <inkml:brushProperty name="height" value="0.05" units="cm"/>
      <inkml:brushProperty name="color" value="#E71224"/>
    </inkml:brush>
  </inkml:definitions>
  <inkml:trace contextRef="#ctx0" brushRef="#br0">15 60 15811,'18'-18'2952,"25"-20"0,-43 38-2897,0-1 0,0 1 0,0 0 0,0 0 0,0 0 0,0 0 0,0 0 0,0-1 0,0 1 0,0 0 0,0 0 0,0 0 0,0 0 0,0 0 0,1 0 0,-1-1 0,0 1 0,0 0 0,0 0 0,0 0 0,0 0 0,0 0 0,1 0 0,-1 0 0,0 0 0,0 0 0,0 0 0,0 0 0,0 0 0,1-1 0,-1 1 0,0 0 0,0 0 0,0 0 0,0 0 0,1 0 0,-1 0 0,0 1 0,0-1 0,0 0 0,0 0 0,0 0 0,1 0 0,-1 0 0,0 0 0,0 0 0,0 0 0,0 0 0,0 0 0,1 0 0,-1 0 0,0 1 0,0-1 0,0 0 0,0 0 0,0 0 0,0 0 0,0 0 0,0 0 0,0 1 0,1-1 0,-1 0 0,0 0 0,0 0 0,0 1 0,-4 15 1283,-13 23-547,6-19-667,2 1 0,0 0 0,2 0 0,0 1 0,1 0 0,2 0 0,-3 27 0,6-46-142,1 0 0,0 0-1,0 0 1,0-1 0,0 1 0,0 0 0,1 0-1,-1 0 1,1-1 0,0 1 0,-1 0-1,1-1 1,1 1 0,-1 0 0,0-1-1,1 1 1,-1-1 0,1 0 0,0 0 0,-1 1-1,1-1 1,0 0 0,1 0 0,-1-1-1,0 1 1,0 0 0,1-1 0,-1 1 0,1-1-1,-1 0 1,1 0 0,0 0 0,0 0-1,-1-1 1,1 1 0,0-1 0,0 1-1,0-1 1,-1 0 0,1 0 0,4-1 0,4 0-200,0-1 0,0-1 0,0 0 1,-1 0-1,1-1 0,-1-1 0,0 0 1,0 0-1,0-1 0,-1 0 0,0 0 1,0-1-1,0-1 0,12-13 1,18-24-573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0.990"/>
    </inkml:context>
    <inkml:brush xml:id="br0">
      <inkml:brushProperty name="width" value="0.05" units="cm"/>
      <inkml:brushProperty name="height" value="0.05" units="cm"/>
      <inkml:brushProperty name="color" value="#E71224"/>
    </inkml:brush>
  </inkml:definitions>
  <inkml:trace contextRef="#ctx0" brushRef="#br0">141 0 17620,'-9'30'2032,"-5"9"-1104,-3 6-391,-4 4 1199,1 6-440,-2-3-512,8 4-424,0-9-888,5-5 576,11-15-192,8-12-72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1.421"/>
    </inkml:context>
    <inkml:brush xml:id="br0">
      <inkml:brushProperty name="width" value="0.05" units="cm"/>
      <inkml:brushProperty name="height" value="0.05" units="cm"/>
      <inkml:brushProperty name="color" value="#E71224"/>
    </inkml:brush>
  </inkml:definitions>
  <inkml:trace contextRef="#ctx0" brushRef="#br0">1 0 18220,'2'16'2280,"8"3"-1447,11-3-273,11 0 1312,17-7-728,7-6-151,10-3-345,4-3-168,2-4-552,-5-4-296,-6 1-657,-8 1-303,-20 2 992,-12 0-296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1.867"/>
    </inkml:context>
    <inkml:brush xml:id="br0">
      <inkml:brushProperty name="width" value="0.05" units="cm"/>
      <inkml:brushProperty name="height" value="0.05" units="cm"/>
      <inkml:brushProperty name="color" value="#E71224"/>
    </inkml:brush>
  </inkml:definitions>
  <inkml:trace contextRef="#ctx0" brushRef="#br0">0 20 19796,'23'24'2017,"19"-6"-1177,11-6-344,15-8 864,5-3-216,3-4-631,-3-9-481,-6-6 160,-4-3-144,-12-3-200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046"/>
    </inkml:context>
    <inkml:brush xml:id="br0">
      <inkml:brushProperty name="width" value="0.05" units="cm"/>
      <inkml:brushProperty name="height" value="0.05" units="cm"/>
      <inkml:brushProperty name="color" value="#E71224"/>
    </inkml:brush>
  </inkml:definitions>
  <inkml:trace contextRef="#ctx0" brushRef="#br0">4 531 15011,'0'3'141,"-4"27"3812,4-30-3851,0 1-1,0-1 1,0 0 0,0 1 0,0-1 0,0 1 0,1-1 0,-1 0-1,0 1 1,0-1 0,0 0 0,0 1 0,1-1 0,-1 0 0,0 1-1,0-1 1,1 0 0,-1 1 0,0-1 0,1 0 0,-1 0 0,0 1 0,1-1-1,-1 0 1,1 0 10,0 1-1,0-1 1,0 0-1,0-1 1,0 1-1,-1 0 1,1 0-1,0 0 1,0 0-1,0-1 0,0 1 1,-1 0-1,1-1 1,0 1-1,0-1 1,1 0-1,18-14 667,0 0-1,-1-2 0,32-36 0,-25 25-452,304-366 717,-301 356-1066,-20 31-30,-7 11 0,-4 22-22,-8 11 25,-1 0 0,-1-1 0,-24 45 0,14-30 44,4-9-41,-1 2-633,-17 55-1,35-97 581,1 1-1,-1 0 0,0-1 1,1 1-1,0 0 0,0-1 1,0 1-1,0 0 0,0 3 1,1-5 72,-1 0 0,0 0 0,1 0 0,-1 0 0,1-1 1,-1 1-1,1 0 0,0 0 0,-1 0 0,1 0 0,0-1 0,0 1 1,0 0-1,-1 0 0,1-1 0,0 1 0,0-1 0,0 1 1,0-1-1,0 1 0,0-1 0,0 0 0,0 1 0,0-1 0,0 0 1,0 0-1,2 0 0,28 1-566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516"/>
    </inkml:context>
    <inkml:brush xml:id="br0">
      <inkml:brushProperty name="width" value="0.05" units="cm"/>
      <inkml:brushProperty name="height" value="0.05" units="cm"/>
      <inkml:brushProperty name="color" value="#E71224"/>
    </inkml:brush>
  </inkml:definitions>
  <inkml:trace contextRef="#ctx0" brushRef="#br0">204 0 20116,'5'4'2025,"-3"3"-1497,-4 7-224,-1 5 1144,-1 9-968,-1 5-88,-2 4-120,2 3-112,-2 2-87,-2 0-73,4-7-433,-2-3-327,0-15 640,2-6-88,-1-11-120</inkml:trace>
  <inkml:trace contextRef="#ctx0" brushRef="#br0" timeOffset="1">3 158 20820,'-2'8'1833,"7"1"-1241,6 0-256,10 0 792,7-4-320,12-3-688,4-2-544,1-6 424,3 3-88,2-2-168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49.761"/>
    </inkml:context>
    <inkml:brush xml:id="br0">
      <inkml:brushProperty name="width" value="0.05" units="cm"/>
      <inkml:brushProperty name="height" value="0.05" units="cm"/>
    </inkml:brush>
  </inkml:definitions>
  <inkml:trace contextRef="#ctx0" brushRef="#br0">579 258 10010,'-7'-5'346,"0"-1"1,0 1-1,0 0 0,-1 1 1,0 0-1,0 0 0,0 1 0,0 0 1,-1 0-1,1 1 0,-10-2 1,3 2-26,0 0 0,-1 0 0,1 2 0,0 0 1,-26 3-1,-3 4-77,1 2 1,0 2 0,1 1-1,-79 36 1,116-46-235,0 1 1,1-1 0,0 1-1,0 0 1,0 0 0,0 0 0,0 0-1,0 1 1,1 0 0,0-1-1,-1 1 1,2 1 0,-1-1-1,-2 5 1,3-5-14,1 1 0,0 0 0,0 0 0,0 0-1,0 0 1,1 0 0,0 0 0,0 0 0,0-1 0,1 1 0,0 0-1,-1 0 1,2 0 0,1 6 0,6 14-3,0-1 0,2 0-1,24 40 1,53 64-26,0 1 16,-25-19 17,-36-57 1,3-2 0,3-1-1,39 47 1,-64-88-4,1 0 0,-1-1 0,1 0 1,1-1-1,0 0 0,0 0 0,0-1 1,1 0-1,18 7 0,-15-9-2,0 0-1,1-1 1,-1 0-1,1-2 1,0 1-1,0-2 1,22-1-1,9-3-12,1-3 0,-1-1 0,-1-3 0,0-1 0,0-2-1,57-28 1,-76 28 11,0-1-1,-1-1 0,0-1 0,32-30 0,-23 15 29,-1-2 0,31-42 0,-49 57-2,-1 0 0,-1-2 0,-1 1 0,-1-2-1,10-26 1,-16 32-7,0 0 0,-1-1-1,-1 1 1,0-1 0,-1 0 0,-1 0-1,0 0 1,-3-19 0,-4-16 12,-3 1 0,-17-61 0,-43-94 46,68 202-70,-7-18 9,-1 0 0,0 1 1,-23-35-1,29 51-5,-1 0 0,0 0-1,0 1 1,0-1 0,0 1 0,-1 0 0,1 0 0,-1 0 0,0 1-1,-1 0 1,1 0 0,0 0 0,-1 1 0,0-1 0,0 1 0,1 1 0,-1-1-1,0 1 1,-9-1 0,-16 1 20,0 2-1,0 1 1,-47 9-1,-92 28 11,68-13-129,73-19-35,0 0 138,0-1-1,0-1 1,-36 1-1,42-8-51,6-4-35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934"/>
    </inkml:context>
    <inkml:brush xml:id="br0">
      <inkml:brushProperty name="width" value="0.05" units="cm"/>
      <inkml:brushProperty name="height" value="0.05" units="cm"/>
      <inkml:brushProperty name="color" value="#E71224"/>
    </inkml:brush>
  </inkml:definitions>
  <inkml:trace contextRef="#ctx0" brushRef="#br0">7 304 18220,'-7'30'2358,"7"-30"-2319,0 1 0,0-1-1,0 0 1,0 1 0,0-1 0,0 0 0,0 1 0,0-1-1,0 0 1,0 1 0,0-1 0,1 0 0,-1 0 0,0 1 0,0-1-1,0 0 1,0 0 0,1 1 0,-1-1 0,0 0 0,0 0-1,0 1 1,1-1 0,-1 0 0,0 0 0,0 0 0,1 1-1,-1-1 1,0 0 0,1 0 0,0 0 51,0 0 0,0 0 0,0 0 0,0-1 0,0 1 0,0 0 0,0-1 0,0 1 0,0-1 0,0 1 0,-1-1 0,1 1 0,0-1 0,0 0 0,1 0 0,26-25 465,-1-1 0,-1-1 0,40-55 0,-41 50-360,8-14 27,-23 32-72,0 1 1,0 0-1,1 1 1,23-22-1,-34 35-145,0 0 0,0 0 1,0 1-1,0-1 0,0 0 0,0 0 0,0 0 0,0 0 1,0 0-1,0 0 0,0 1 0,0-1 0,0 0 1,0 0-1,1 0 0,-1 0 0,0 0 0,0 0 1,0 0-1,0 1 0,0-1 0,0 0 0,0 0 0,0 0 1,0 0-1,1 0 0,-1 0 0,0 0 0,0 0 1,0 0-1,0 0 0,0 0 0,0 0 0,1 0 0,-1 0 1,0 0-1,0 0 0,0 0 0,0 0 0,0 0 1,0 0-1,1 0 0,-1 0 0,0 0 0,0 0 0,0 0 1,0 0-1,0 0 0,0 0 0,1 0 0,-1 0 1,0 0-1,0 0 0,0 0 0,0 0 0,0 0 0,0-1 1,0 1-1,0 0 0,0 0 0,1 0 0,-1 0 1,0 0-1,0 0 0,0-1 0,-3 14 146,2-12-133,-50 132 498,28-81-888,-20 72 0,43-121 330,-6 25-895,6-28 903,0 1-1,0-1 0,-1 1 0,1-1 1,0 1-1,0-1 0,0 1 0,0-1 1,0 1-1,0-1 0,0 1 0,0-1 1,0 0-1,0 1 0,1-1 1,-1 1-1,0-1 0,0 1 0,0-1 1,1 1-1,-1-1 0,0 0 0,0 1 1,1-1-1,-1 0 0,0 1 0,1-1 1,-1 0-1,0 1 0,1-1 1,-1 0-1,0 0 0,1 1 0,-1-1 1,1 0-1,-1 0 0,1 0 0,-1 1 1,0-1-1,1 0 0,-1 0 0,1 0 1,-1 0-1,1 0 0,-1 0 1,1 0-1,-1 0 0,1 0 0,-1 0 1,1-1-1,4-1-95,0 0 0,0-1 0,0 0 0,0 0 1,-1 0-1,1-1 0,6-6 0,-6 6 7,34-31-710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4.340"/>
    </inkml:context>
    <inkml:brush xml:id="br0">
      <inkml:brushProperty name="width" value="0.05" units="cm"/>
      <inkml:brushProperty name="height" value="0.05" units="cm"/>
      <inkml:brushProperty name="color" value="#E71224"/>
    </inkml:brush>
  </inkml:definitions>
  <inkml:trace contextRef="#ctx0" brushRef="#br0">137 0 15395,'0'1'149,"0"0"1,1 0-1,-1 0 0,0 1 0,0-1 0,0 0 0,0 0 1,0 0-1,0 0 0,0 0 0,0 0 0,0 0 0,0 0 1,-1 1-1,1-1 0,0 0 0,-1 0 0,1 0 0,-1 1 1,-14 20 237,10-15 79,-16 24 1543,-34 66 0,48-81-1845,1-1 1,0 1 0,1 0-1,1 1 1,0-1 0,-2 32 0,6-45-134,0 0 1,0 0 0,0 0 0,0 1 0,1-1 0,-1 0 0,1 0-1,0 0 1,0 0 0,0 0 0,0 0 0,0 0 0,1 0-1,0 0 1,-1-1 0,1 1 0,3 3 0,-3-5 3,0 1 1,0 0 0,1-1-1,-1 1 1,1-1 0,-1 1-1,1-1 1,0 0-1,0 0 1,-1-1 0,1 1-1,0 0 1,0-1-1,0 0 1,-1 1 0,1-1-1,0 0 1,0-1 0,4 0-1,1 0 52,0-1 0,-1-1 0,1 1 0,-1-2 0,0 1 0,1-1 0,-2 1 0,1-2 1,0 1-1,-1-1 0,0 0 0,0-1 0,0 1 0,8-11 0,-7 7 30,0 0-1,-1-1 1,0 1 0,0-1 0,-1-1 0,0 1 0,-1-1-1,0 1 1,4-20 0,-7 24-84,0 0 1,-1 0-1,1 0 0,-1 0 1,0 0-1,-1 0 0,1 0 1,-1 0-1,0 0 0,-1 0 1,-3-9-1,3 12-91,0 0 0,1 0-1,-1 0 1,0 0 0,-1 1-1,1-1 1,0 1 0,-1 0 0,1 0-1,-1 0 1,0 0 0,0 0 0,0 0-1,0 1 1,0 0 0,0-1-1,0 1 1,0 0 0,0 0 0,-1 1-1,1-1 1,-5 0 0,1 1-56,-1-1-1,1 1 1,-1 1 0,0-1 0,-10 3-1,-1 4-367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4.777"/>
    </inkml:context>
    <inkml:brush xml:id="br0">
      <inkml:brushProperty name="width" value="0.05" units="cm"/>
      <inkml:brushProperty name="height" value="0.05" units="cm"/>
      <inkml:brushProperty name="color" value="#E71224"/>
    </inkml:brush>
  </inkml:definitions>
  <inkml:trace contextRef="#ctx0" brushRef="#br0">552 322 21645,'0'-5'1952,"-8"7"-1344,-6 12-296,-7 14 929,-6 9-305,-1 7-568,-3 3-248,3 4-304,1-4-184,6-5-625,0-7-335,7-14 992,7-9-240,9-13-136</inkml:trace>
  <inkml:trace contextRef="#ctx0" brushRef="#br0" timeOffset="1">155 0 18212,'-11'4'294,"1"0"1,0 0-1,1 1 1,-1 1-1,1-1 0,0 1 1,0 1-1,1 0 1,0 0-1,0 1 0,1 0 1,-10 13-1,13-15-179,0 0 0,1 0 0,0 1 0,0-1 0,0 1 1,1 0-1,0 0 0,0 0 0,1 0 0,0 0 0,0 0 0,1 0 0,0 0 0,0 1 0,0-1 0,1 0 0,0 0 0,1 0 0,4 13 0,-4-14-65,0 0 1,0 0-1,1-1 1,0 1-1,0-1 1,0 1-1,1-1 0,-1 0 1,1 0-1,1-1 1,-1 1-1,1-1 1,-1 0-1,1 0 0,0-1 1,1 1-1,-1-1 1,1 0-1,-1-1 1,1 1-1,0-1 1,0 0-1,0 0 0,0-1 1,0 0-1,1 0 1,-1 0-1,0-1 1,0 0-1,1 0 0,-1-1 1,0 0-1,0 0 1,0 0-1,0-1 1,0 1-1,0-2 1,8-3-1,-4 2 37,0-2 1,0 1-1,-1-1 0,0 0 1,0-1-1,0 0 0,13-15 1,-18 18-45,0-1 1,0 0 0,0 0-1,-1-1 1,1 1-1,-1-1 1,-1 0-1,1 0 1,-1 0-1,0 0 1,0 0 0,-1 0-1,1-1 1,-1-10-1,-1 16-33,1-1 0,-1 0 0,-1 0-1,1 0 1,0 0 0,0 0 0,-1 0-1,1 0 1,-1 1 0,1-1 0,-1 0 0,0 0-1,0 1 1,0-1 0,0 0 0,0 1-1,0-1 1,0 1 0,-1-1 0,1 1 0,0 0-1,-1-1 1,1 1 0,-1 0 0,0 0 0,1 0-1,-1 0 1,0 0 0,1 1 0,-1-1-1,0 1 1,0-1 0,0 1 0,0-1 0,0 1-1,-2 0 1,-2 0-72,1 0 0,-1 0 0,1 1 0,-1 0 0,1 0 0,0 0 0,-1 0 0,1 1 0,0 0 0,0 0 0,-8 5-1,6-2-217,-1 1 0,1-1-1,1 1 1,-1 0-1,1 0 1,-10 13 0,13-15 180,1 0 1,-1 0 0,1 1-1,-1-1 1,1 1 0,1-1 0,-1 1-1,1 0 1,-1 0 0,1 0 0,1 0-1,-1 0 1,1 7 0,5 25-692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5.240"/>
    </inkml:context>
    <inkml:brush xml:id="br0">
      <inkml:brushProperty name="width" value="0.05" units="cm"/>
      <inkml:brushProperty name="height" value="0.05" units="cm"/>
      <inkml:brushProperty name="color" value="#E71224"/>
    </inkml:brush>
  </inkml:definitions>
  <inkml:trace contextRef="#ctx0" brushRef="#br0">83 89 17020,'-17'16'1643,"-24"27"875,38-39-2307,0 0 1,1 0 0,-1 0 0,1 1 0,0-1 0,0 1 0,0-1 0,1 1 0,-2 8 0,3-11-178,-1-1 1,1 1 0,0-1-1,0 1 1,0-1 0,0 1 0,0-1-1,0 1 1,0-1 0,1 0-1,-1 1 1,1-1 0,-1 1-1,1-1 1,-1 0 0,1 1 0,0-1-1,-1 0 1,1 0 0,0 0-1,0 0 1,2 2 0,-1-1 2,-1-1-1,2 0 1,-1 0 0,0 0 0,0 0 0,0-1 0,0 1-1,1 0 1,-1-1 0,0 1 0,1-1 0,3 0 0,3 0 50,0-1 1,0 0 0,0 0 0,0-1-1,-1 0 1,11-5 0,-7 2 72,0 0 0,-1-2 0,0 1 1,0-2-1,0 1 0,-1-1 0,10-10 1,-17 14-91,1 1 0,0-1 1,-1 0-1,0 0 0,0 0 0,0 0 1,0-1-1,-1 1 0,0-1 1,0 1-1,0-1 0,0 0 0,-1 0 1,1 0-1,-1 0 0,-1 0 1,1 0-1,-1 0 0,0 0 0,0-8 1,-1 10-42,0 0 1,0 0-1,0 1 1,0-1 0,0 0-1,0 0 1,-1 1-1,1-1 1,-1 1 0,0-1-1,0 1 1,0 0-1,0-1 1,0 1 0,0 0-1,-1 1 1,1-1-1,-3-2 1,0 2-75,0 0 1,0 0-1,-1 0 1,1 1-1,0-1 0,-1 1 1,1 0-1,0 1 1,-8-1-1,-1 2-94,1 0 0,0 0 1,0 1-1,0 1 0,0 0 1,1 1-1,-16 7 0,23-10-274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5.600"/>
    </inkml:context>
    <inkml:brush xml:id="br0">
      <inkml:brushProperty name="width" value="0.05" units="cm"/>
      <inkml:brushProperty name="height" value="0.05" units="cm"/>
      <inkml:brushProperty name="color" value="#E71224"/>
    </inkml:brush>
  </inkml:definitions>
  <inkml:trace contextRef="#ctx0" brushRef="#br0">186 0 18996,'-3'32'1920,"4"8"-1431,8 6-225,4 4 944,2 6-704,5 4-88,-3 3-216,-6 2-80,-11 1-176,-13 1-48,-15 1-216,-10 4-296,-18-4 488,-9-5-72,-3-19-80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6.054"/>
    </inkml:context>
    <inkml:brush xml:id="br0">
      <inkml:brushProperty name="width" value="0.05" units="cm"/>
      <inkml:brushProperty name="height" value="0.05" units="cm"/>
      <inkml:brushProperty name="color" value="#E71224"/>
    </inkml:brush>
  </inkml:definitions>
  <inkml:trace contextRef="#ctx0" brushRef="#br0">265 1 18364,'-5'3'1544,"-9"15"-1080,-4 8-216,-1 16 601,-6 7-145,-1 16-256,-2 7-112,0 12-40,-2 3-24,6 10-48,1 8 0,7 9-80,7 3-160,9-5-544,9-5 1664,16-14-1104,8-6 8,9-22-8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6.456"/>
    </inkml:context>
    <inkml:brush xml:id="br0">
      <inkml:brushProperty name="width" value="0.05" units="cm"/>
      <inkml:brushProperty name="height" value="0.05" units="cm"/>
      <inkml:brushProperty name="color" value="#E71224"/>
    </inkml:brush>
  </inkml:definitions>
  <inkml:trace contextRef="#ctx0" brushRef="#br0">228 2 20812,'3'-2'1849,"-11"4"-1313,-8 5-264,-9 16 888,-1 3-296,-5 20-479,-1 8-225,4 20-136,-2 6-16,13 9-16,3 4-32,10-2-168,4-1-177,12-11-511,8-11-160,10-28 776,8-10-176,6-23-184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7.113"/>
    </inkml:context>
    <inkml:brush xml:id="br0">
      <inkml:brushProperty name="width" value="0.05" units="cm"/>
      <inkml:brushProperty name="height" value="0.05" units="cm"/>
      <inkml:brushProperty name="color" value="#E71224"/>
    </inkml:brush>
  </inkml:definitions>
  <inkml:trace contextRef="#ctx0" brushRef="#br0">3 503 17020,'-1'1'133,"1"0"0,0 0 0,0-1 1,-1 1-1,1 0 0,0 0 1,0 0-1,0-1 0,0 1 0,0 0 1,0 0-1,0 0 0,0 0 0,0 0 1,1-1-1,-1 1 0,0 0 1,0 0-1,1-1 0,-1 1 0,1 0 1,-1 0-1,0-1 0,2 2 0,-1-2 29,1-1 0,0 1 0,-1-1 0,1 1 0,0-1 0,-1 0 0,1 1 0,-1-1 0,1 0 0,-1 0 0,0 0 0,1 0 0,-1 0 0,2-2 0,14-12 654,-1 0 0,0-1 1,24-32-1,37-64 317,-50 72-773,66-116 349,-34 54-471,-52 95-247,-4 13-26,-3 12-60,-36 205-490,7-63-1071,27-138 677,2-22 970,0 0 0,0 0 0,0 0 1,0 0-1,0-1 0,0 1 0,0 0 0,0 0 1,0 0-1,0 0 0,0 0 0,0-1 1,0 1-1,0 0 0,0 0 0,0 0 0,0 0 1,1 0-1,-1 0 0,0 0 0,0-1 1,0 1-1,0 0 0,0 0 0,0 0 0,0 0 1,1 0-1,-1 0 0,0 0 0,0 0 1,0 0-1,0 0 0,0 0 0,1 0 0,-1 0 1,0 0-1,0 0 0,0 0 0,0 0 1,0 0-1,1 0 0,-1 0 0,0 0 0,0 0 1,0 0-1,0 0 0,0 0 0,1 0 1,-1 0-1,0 0 0,0 0 0,0 0 0,0 1 1,0-1-1,0 0 0,0 0 0,1 0 1,-1 0-1,0 0 0,0 0 0,0 0 0,0 1 1,0-1-1,0 0 0,0 0 0,0 0 1,0 0-1,9-13-265,6-23-313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7.854"/>
    </inkml:context>
    <inkml:brush xml:id="br0">
      <inkml:brushProperty name="width" value="0.05" units="cm"/>
      <inkml:brushProperty name="height" value="0.05" units="cm"/>
      <inkml:brushProperty name="color" value="#E71224"/>
    </inkml:brush>
  </inkml:definitions>
  <inkml:trace contextRef="#ctx0" brushRef="#br0">66 1 19276,'1'5'4261,"-3"30"-2367,-24 111-384,13-86-1855,2 2 1,-3 92-1,14-151 248,0-1 0,0 0 0,0 1 0,0-1 0,1 1 0,-1-1 0,1 0 1,-1 0-1,1 1 0,0-1 0,1 2 0,-2-4 89,0 0 1,0 1-1,1-1 1,-1 0 0,0 0-1,0 0 1,0 0-1,0 0 1,0 0-1,1 0 1,-1 0-1,0 0 1,0 1-1,0-1 1,0 0-1,1 0 1,-1 0-1,0 0 1,0 0-1,0 0 1,0 0-1,1 0 1,-1 0-1,0 0 1,0 0-1,0 0 1,0-1-1,1 1 1,-1 0-1,0 0 1,0 0-1,0 0 1,0 0 0,0 0-1,1 0 1,-1 0-1,0 0 1,0-1-1,0 1 1,0 0-1,0 0 1,1 0-1,7-17-102,-3-5-165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8.330"/>
    </inkml:context>
    <inkml:brush xml:id="br0">
      <inkml:brushProperty name="width" value="0.05" units="cm"/>
      <inkml:brushProperty name="height" value="0.05" units="cm"/>
      <inkml:brushProperty name="color" value="#E71224"/>
    </inkml:brush>
  </inkml:definitions>
  <inkml:trace contextRef="#ctx0" brushRef="#br0">1 55 16564,'0'5'2296,"3"-5"-1032,4 0-464,9 0 1865,5-2-937,7 2-607,2 2-225,3 0-552,1-2-296,1 0-872,-2 0-497,0-14 1049,1-6-224,-8-8-216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3.376"/>
    </inkml:context>
    <inkml:brush xml:id="br0">
      <inkml:brushProperty name="width" value="0.05" units="cm"/>
      <inkml:brushProperty name="height" value="0.05" units="cm"/>
    </inkml:brush>
  </inkml:definitions>
  <inkml:trace contextRef="#ctx0" brushRef="#br0">0 544 9298,'52'16'487,"0"-2"0,0-3 0,69 7 0,-43-12 110,129-7-1,356-77 115,-553 76-713,145-27 30,264-43 1,441-76-1,212-27 6,605 73 30,-224 101-16,-441 23-85,-27 0 98,-519-32-24,176 5 409,-621 5-330,-11 0 12,1 0 0,-1 1 0,1 0 0,-1 0 0,0 1 0,20 6 0,-29-7-79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1.724"/>
    </inkml:context>
    <inkml:brush xml:id="br0">
      <inkml:brushProperty name="width" value="0.05" units="cm"/>
      <inkml:brushProperty name="height" value="0.05" units="cm"/>
      <inkml:brushProperty name="color" value="#E71224"/>
    </inkml:brush>
  </inkml:definitions>
  <inkml:trace contextRef="#ctx0" brushRef="#br0">133 1 16796,'-28'51'5370,"18"-33"-4862,-6 17-400,1 0-1,1 0 0,2 1 1,2 1-1,1 0 0,2 1 1,-4 70-1,10-95-112,1 1 0,1 0 0,0-1 0,0 1 0,2 0 0,0-1 0,0 0 0,6 15 0,-7-24-33,-1-1 0,1 1 1,0 0-1,0-1 0,0 0 0,0 1 0,1-1 1,-1 0-1,1 0 0,0 0 0,0 0 1,0-1-1,0 1 0,0-1 0,1 0 1,-1 0-1,1 0 0,0 0 0,-1-1 1,1 1-1,0-1 0,0 0 0,0 0 1,0 0-1,0-1 0,0 1 0,0-1 0,0 0 1,0 0-1,0-1 0,5 0 0,-2 0-4,0-1-1,0 0 0,-1 0 1,11-5-1,31-23-234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2.233"/>
    </inkml:context>
    <inkml:brush xml:id="br0">
      <inkml:brushProperty name="width" value="0.05" units="cm"/>
      <inkml:brushProperty name="height" value="0.05" units="cm"/>
      <inkml:brushProperty name="color" value="#E71224"/>
    </inkml:brush>
  </inkml:definitions>
  <inkml:trace contextRef="#ctx0" brushRef="#br0">8 1 15483,'-7'14'1809,"7"-4"-913,2-3-296,3 0 1312,4 4-567,1-6-329,4 0-160,2-3-224,1 2-136,4-1-136,0-1-272,-1 3-808,-1-5 1384,-5-3-696,2-8-40,-4-5-72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2.746"/>
    </inkml:context>
    <inkml:brush xml:id="br0">
      <inkml:brushProperty name="width" value="0.05" units="cm"/>
      <inkml:brushProperty name="height" value="0.05" units="cm"/>
      <inkml:brushProperty name="color" value="#E71224"/>
    </inkml:brush>
  </inkml:definitions>
  <inkml:trace contextRef="#ctx0" brushRef="#br0">0 401 19436,'4'-3'539,"-1"-1"1,0 0-1,0 0 0,0 0 1,0-1-1,3-6 0,-2 3 70,45-74 984,4-7-1322,65-83 1,-105 159-295,-5 12-34,-7 2 52,0 1-1,0-1 1,0 1 0,0-1 0,-1 1 0,1-1-1,0 1 1,-1-1 0,0 1 0,1 0-1,-1-1 1,0 1 0,0 0 0,0 2 0,2 21-27,-4 46 1,1-52-117,0-1 1,1 0-1,1 1 0,4 27 0,-5-46 144,0 0-1,0 1 1,0-1-1,0 1 1,0-1 0,0 0-1,0 1 1,0-1-1,0 0 1,0 1 0,0-1-1,1 0 1,-1 1-1,0-1 1,0 0-1,0 1 1,0-1 0,1 0-1,-1 1 1,0-1-1,0 0 1,1 0 0,-1 1-1,0-1 1,0 0-1,1 0 1,-1 1 0,0-1-1,1 0 1,-1 0-1,0 0 1,1 0 0,-1 1-1,0-1 1,1 0-1,-1 0 1,0 0 0,1 0-1,-1 0 1,0 0-1,1 0 1,-1 0-1,1 0 1,-1 0 0,0 0-1,1 0 1,-1 0-1,0-1 1,1 1 0,-1 0-1,0 0 1,1 0-1,-1 0 1,0-1 0,1 1-1,-1 0 1,1-1-1,13-16 176,5-13-298,7-8-60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3.262"/>
    </inkml:context>
    <inkml:brush xml:id="br0">
      <inkml:brushProperty name="width" value="0.05" units="cm"/>
      <inkml:brushProperty name="height" value="0.05" units="cm"/>
      <inkml:brushProperty name="color" value="#E71224"/>
    </inkml:brush>
  </inkml:definitions>
  <inkml:trace contextRef="#ctx0" brushRef="#br0">46 2 16203,'0'5'513,"-1"0"-1,0 0 1,0 0-1,-1 0 1,1-1-1,-1 1 1,0-1-1,0 1 1,-1-1-1,-3 6 1,4-7-305,-1 1 0,1-1 0,0 1 1,0 0-1,0 0 0,1 0 0,-1 0 1,1 1-1,0-1 0,0 0 0,0 0 0,1 1 1,0-1-1,0 6 0,0-9-203,1 1-1,0 0 1,-1-1 0,1 1-1,0 0 1,0-1-1,0 1 1,0-1 0,1 0-1,-1 1 1,0-1 0,1 0-1,-1 0 1,0 0-1,1 0 1,-1 0 0,1 0-1,0 0 1,-1 0 0,3 0-1,43 14-215,-29-10 121,-10-2 62,0 0 0,0 1 0,-1-1 0,0 1 0,0 1 0,0-1 0,0 1 0,0 1 0,-1-1 0,10 11 0,-14-13 36,0 0 1,0 0-1,0-1 1,-1 1 0,1 0-1,-1 1 1,1-1-1,-1 0 1,0 0 0,0 0-1,-1 1 1,1-1 0,-1 0-1,1 1 1,-1-1-1,0 1 1,0-1 0,-1 0-1,1 1 1,-1-1-1,1 1 1,-1-1 0,0 0-1,0 0 1,-1 0-1,1 1 1,-1-1 0,-3 5-1,2-4-10,0 1 0,-1-1 0,1 0 0,-1 0 0,0 0 0,0 0 0,0-1-1,0 0 1,-1 0 0,0 0 0,1 0 0,-6 2 0,7-4-1,0 0 1,0 0-1,0-1 0,-1 1 1,1-1-1,0 1 0,0-1 1,0 0-1,0 0 1,0 0-1,0-1 0,-1 1 1,1-1-1,0 0 0,0 0 1,0 0-1,0 0 0,1 0 1,-1 0-1,0-1 1,0 0-1,-3-2 0,1-1 10,-1 0 0,1 0 0,0 0 0,1-1 0,-1 0 0,1 0 0,-6-13 0,-4-20-103</inkml:trace>
  <inkml:trace contextRef="#ctx0" brushRef="#br0" timeOffset="1">11 41 19956,'14'-2'1977,"2"-1"-1297,5-1-280,4 1 960,3-3-328,3 1-752,2 2-568,4-3 320,2-1-120,12 6-112</inkml:trace>
  <inkml:trace contextRef="#ctx0" brushRef="#br0" timeOffset="2">712 167 23877,'-5'12'0,"-4"14"32,0 2-32,2-3-8,2-6-104,-2-5-16,2 9-200,-4 2-168,7-24-424,-3 5-81,5-22 673,2-7-224,6-12-64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3.769"/>
    </inkml:context>
    <inkml:brush xml:id="br0">
      <inkml:brushProperty name="width" value="0.05" units="cm"/>
      <inkml:brushProperty name="height" value="0.05" units="cm"/>
      <inkml:brushProperty name="color" value="#E71224"/>
    </inkml:brush>
  </inkml:definitions>
  <inkml:trace contextRef="#ctx0" brushRef="#br0">208 45 16548,'-7'-6'368,"0"1"0,-1 0 0,0 1 0,1 0 1,-2 0-1,1 0 0,0 1 0,-1 1 1,0-1-1,-11-1 0,16 4-267,0 0 0,1-1-1,-1 1 1,1 0 0,-1 1-1,0-1 1,1 1 0,-1-1 0,1 1-1,-1 0 1,1 1 0,0-1 0,-1 0-1,1 1 1,0 0 0,0 0 0,0 0-1,0 0 1,0 0 0,0 1 0,1-1-1,-1 1 1,1 0 0,0-1 0,0 1-1,0 0 1,0 0 0,-1 4 0,-1 0-33,1 0 0,1 0 0,0 1 0,0-1 0,0 0 1,1 1-1,0-1 0,0 1 0,1 0 0,0-1 0,0 1 0,1 0 1,0-1-1,0 1 0,1-1 0,3 11 0,-3-13-33,0 0-1,1 0 0,-1 0 1,1-1-1,0 1 0,0-1 1,1 0-1,-1 0 0,1 0 1,0 0-1,0-1 0,0 1 1,0-1-1,1 0 1,-1 0-1,1-1 0,0 1 1,0-1-1,0 0 0,0 0 1,0-1-1,0 0 0,11 2 1,-8-3-16,1 0 1,0 0-1,0-1 0,-1 0 1,1-1-1,-1 0 1,1 0-1,-1-1 1,0 0-1,0 0 0,0-1 1,0 0-1,-1-1 1,1 1-1,-1-1 0,0-1 1,-1 1-1,1-1 1,-1-1-1,0 1 1,-1-1-1,1 0 0,-1 0 1,7-15-1,-11 21-20,0-1 1,-1 0-1,1 0 0,0 0 0,-1 1 0,1-1 1,-1 0-1,0 0 0,0 0 0,0 0 0,0 0 0,0 0 1,0 0-1,0 1 0,-1-1 0,1 0 0,-1 0 1,1 0-1,-1 0 0,0 1 0,1-1 0,-1 0 1,0 1-1,0-1 0,0 0 0,0 1 0,-1-1 0,1 1 1,0 0-1,-1-1 0,1 1 0,-1 0 0,1 0 1,-1 0-1,0 0 0,1 0 0,-1 0 0,0 1 1,0-1-1,1 0 0,-1 1 0,-3-1 0,-2-1-111,1 1 0,-1 0 0,0 1 0,0-1 0,1 1 0,-1 0-1,0 1 1,0 0 0,0 0 0,-11 3 0,11-1-192,0 1 1,0-1-1,0 1 1,0 1-1,-8 6 1,12-9 198,0 0 0,1 1 0,-1-1 0,1 1 0,0-1 0,-1 1 0,1 0 0,0 0 0,1 0 0,-1 0 0,0 0 0,1 0 0,0 1 0,-2 3 1,7 14-713</inkml:trace>
  <inkml:trace contextRef="#ctx0" brushRef="#br0" timeOffset="1">569 286 16139,'-6'8'503,"-12"15"1244,-20 33 0,33-49-1448,1 1-1,0 1 1,1-1 0,0 0 0,0 1 0,1-1 0,0 1 0,-1 14 0,2-22-264,1 1 0,0 0 0,0-1 0,0 1 0,0-1 1,0 1-1,0 0 0,0-1 0,0 1 0,1-1 0,-1 1 0,1 0 0,-1-1 0,1 1 0,-1-1 0,1 0 0,0 1 0,0-1 0,0 1 0,2 1 0,-2-3-16,0 1-1,0-1 0,0 1 1,0-1-1,1 1 0,-1-1 0,0 0 1,0 0-1,1 0 0,-1 0 1,0 0-1,0 0 0,1 0 0,-1 0 1,0 0-1,0 0 0,0-1 1,1 1-1,-1-1 0,2 0 1,3-2 34,1 0 1,-1-1 0,0 0-1,0 0 1,0 0 0,0-1-1,8-9 1,-8 6 40,1 0 0,-1 0 1,-1 0-1,0-1 0,0 0 0,0 0 0,-1-1 1,-1 1-1,0-1 0,4-16 0,-6 21-98,-1 1 0,0 0 0,0 0 0,0-1 0,0 1 0,0 0 0,-1 0 0,0-1-1,0 1 1,0 0 0,0 0 0,-1 0 0,1 0 0,-1 0 0,0 0 0,-1 1 0,1-1-1,0 1 1,-1-1 0,0 1 0,0 0 0,0 0 0,0 0 0,0 0 0,-1 1 0,1-1 0,-7-2-1,2 1 64,1 1-1,0 0 0,-1 0 1,0 1-1,0 0 0,0 0 1,-11-1-1,0 3-177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4.237"/>
    </inkml:context>
    <inkml:brush xml:id="br0">
      <inkml:brushProperty name="width" value="0.05" units="cm"/>
      <inkml:brushProperty name="height" value="0.05" units="cm"/>
      <inkml:brushProperty name="color" value="#E71224"/>
    </inkml:brush>
  </inkml:definitions>
  <inkml:trace contextRef="#ctx0" brushRef="#br0">161 0 14563,'14'18'1512,"-8"6"-919,-3 4-249,1 4 1160,-1 1-728,6 4-296,-4 3 0,0 2-128,-5 7-48,-5 7 1,-5 5-9,-10 6 16,-1 0-128,-8-3-672,-5-2-1657,1-13 1929,1-9-232,6-24-256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4.689"/>
    </inkml:context>
    <inkml:brush xml:id="br0">
      <inkml:brushProperty name="width" value="0.05" units="cm"/>
      <inkml:brushProperty name="height" value="0.05" units="cm"/>
      <inkml:brushProperty name="color" value="#E71224"/>
    </inkml:brush>
  </inkml:definitions>
  <inkml:trace contextRef="#ctx0" brushRef="#br0">96 4 16107,'32'-4'1921,"1"16"-993,-3 6-384,0 12 1441,0 8-777,-8 9-480,-2 8-128,-6 15-256,-7 7-128,-11 3-136,-5 6-16,-15 0-8,-4-2-96,-12-5-696,-4-11 8,-14-12 568,2-8-112,5-26-112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5.485"/>
    </inkml:context>
    <inkml:brush xml:id="br0">
      <inkml:brushProperty name="width" value="0.05" units="cm"/>
      <inkml:brushProperty name="height" value="0.05" units="cm"/>
      <inkml:brushProperty name="color" value="#E71224"/>
    </inkml:brush>
  </inkml:definitions>
  <inkml:trace contextRef="#ctx0" brushRef="#br0">119 17 13147,'3'-3'271,"12"-11"2841,-10 14-1023,-5 11-166,-52 144 2134,33-102-3428,-21 83 1,29-78-353,2 0 1,-1 73 0,10-105-407,0 0 0,2 1 0,1-1 0,1-1 0,1 1 0,1-1 0,14 37 0,-16-54 172,-1 0 0,1-1 1,0 0-1,1 1 0,0-2 1,0 1-1,11 10 0,-13-14-54,0 0 0,1-1 0,-1 1 0,1-1 0,0 0-1,0 0 1,0 0 0,0 0 0,0-1 0,0 1 0,0-1 0,0 0 0,1-1 0,-1 1-1,0-1 1,6 0 0,42-7-232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5.969"/>
    </inkml:context>
    <inkml:brush xml:id="br0">
      <inkml:brushProperty name="width" value="0.05" units="cm"/>
      <inkml:brushProperty name="height" value="0.05" units="cm"/>
      <inkml:brushProperty name="color" value="#E71224"/>
    </inkml:brush>
  </inkml:definitions>
  <inkml:trace contextRef="#ctx0" brushRef="#br0">1 409 18220,'0'1'54,"0"-1"1,-1 0 0,1 1-1,0-1 1,0 1 0,0-1-1,0 0 1,0 1-1,1-1 1,-1 1 0,0-1-1,0 0 1,0 1-1,0-1 1,0 0 0,0 1-1,1-1 1,-1 0-1,0 1 1,0-1 0,1 0-1,-1 1 1,0-1-1,0 0 1,1 1 0,-1-1-1,0 0 1,1 0-1,-1 0 1,0 1 0,1-1-1,-1 0 1,0 0-1,1 0 1,-1 0 0,1 0-1,-1 0 1,0 1-1,1-1 1,-1 0 0,0 0-1,1 0 1,-1 0-1,1-1 1,-1 1 0,0 0-1,1 0 1,-1 0-1,1 0 1,-1 0 0,0 0-1,1 0 1,-1-1-1,0 1 1,1 0 0,-1 0-1,1-1 1,23-22 523,-15 14 110,191-221 1682,-109 120-1930,-82 99-393,-6 7-24,0 0 0,0 0 0,0 1 0,0 0 0,1 0 1,-1 0-1,8-5 0,-10 8-20,-1-1-1,0 1 1,0 0 0,1 0 0,-1 0 0,0 0-1,1-1 1,-1 1 0,0 0 0,1 0-1,-1 0 1,0 0 0,1 0 0,-1 0 0,0 0-1,1 0 1,-1 0 0,1 0 0,-1 0 0,0 0-1,1 0 1,-1 0 0,0 0 0,1 0-1,-1 0 1,0 1 0,1-1 0,-1 0 0,0 0-1,0 0 1,1 0 0,-1 1 0,0-1 0,1 0-1,-1 0 1,0 1 0,0-1 0,0 0 0,1 1-1,-1-1 1,0 0 0,0 0 0,0 1-1,0-1 1,1 0 0,-1 1 0,0-1 0,0 1-1,0-1 1,0 1 0,1 22 22,-2-17-27,-3 43-131,-20 93-1,4-30-706,17-87 153,4-15 413,0-10 267,-1 0-1,0 0 0,0 0 0,1 0 0,-1 0 0,0 0 1,0 0-1,1 0 0,-1 0 0,0 0 0,0 0 1,1 0-1,-1 0 0,0 0 0,0 0 0,1 0 0,-1 0 1,0 0-1,0 0 0,1 0 0,-1 0 0,0 0 0,0 0 1,0-1-1,1 1 0,-1 0 0,0 0 0,0 0 1,0 0-1,1-1 0,-1 1 0,0 0 0,0-1 0,15-14-321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6.433"/>
    </inkml:context>
    <inkml:brush xml:id="br0">
      <inkml:brushProperty name="width" value="0.05" units="cm"/>
      <inkml:brushProperty name="height" value="0.05" units="cm"/>
      <inkml:brushProperty name="color" value="#E71224"/>
    </inkml:brush>
  </inkml:definitions>
  <inkml:trace contextRef="#ctx0" brushRef="#br0">254 0 17020,'-21'21'1824,"2"11"-1168,-4-1-296,4 10 1177,1-1-601,6 0-712,2-3-304,4-6-680,5-3-145,-1-10 657,2-15-184,-11 3-208</inkml:trace>
  <inkml:trace contextRef="#ctx0" brushRef="#br0" timeOffset="1">0 161 14107,'14'0'2040,"9"6"-1055,7-5-417,7-1 2120,3 0-1615,11-1-1129,-2-5 440,9 1-320,-6 0-128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5.798"/>
    </inkml:context>
    <inkml:brush xml:id="br0">
      <inkml:brushProperty name="width" value="0.05" units="cm"/>
      <inkml:brushProperty name="height" value="0.05" units="cm"/>
    </inkml:brush>
  </inkml:definitions>
  <inkml:trace contextRef="#ctx0" brushRef="#br0">1 362 11058,'72'9'907,"85"0"0,74-12-214,-180 2-566,1218-39 177,-462 27-271,-1 21-95,-330-1-6,420 7 2,239 2 27,565-43 40,-2-85 0,-737 8 33,-249 24-244,-557 62 97,-154 18 107,-1 0 0,0 0 0,0 0 1,1 0-1,-1 0 0,0 0 0,0 0 0,0 0 0,1 0 1,-1 0-1,0 0 0,0-1 0,1 1 0,-1 0 0,0 0 0,0 0 1,0 0-1,1 0 0,-1 0 0,0-1 0,0 1 0,0 0 1,0 0-1,1 0 0,-1 0 0,0-1 0,0 1 0,0 0 1,0 0-1,0 0 0,0-1 0,0 1 0,1 0 0,-1 0 1,0-1-1,0 1 0,0 0 0,0 0 0,0-1 0,0 1 1,0 0-1,0 0 0,0 0 0,0-1 0,0 1 0,-1 0 1,1 0-1,0-1 0,0 1 0,0 0 0,0 0 0,0-1 1,-1-2-36,-1-11-41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6.976"/>
    </inkml:context>
    <inkml:brush xml:id="br0">
      <inkml:brushProperty name="width" value="0.05" units="cm"/>
      <inkml:brushProperty name="height" value="0.05" units="cm"/>
      <inkml:brushProperty name="color" value="#E71224"/>
    </inkml:brush>
  </inkml:definitions>
  <inkml:trace contextRef="#ctx0" brushRef="#br0">1 282 19740,'0'1'100,"1"0"0,-1 0 0,1 0 0,0 0 0,-1 0 0,1 0 0,0 0 0,0 0 0,0-1 0,0 1 0,0 0 0,0 0 0,0-1 0,0 1 0,0-1 0,0 1 0,0-1 0,0 1 0,0-1 1,0 0-1,2 1 0,0-1 24,0 0 1,0 0 0,-1 0 0,1-1 0,0 1 0,0-1-1,0 1 1,4-2 0,6-4 275,-1 1 0,23-15-1,-29 17-181,39-28 55,-2-3 0,-1 0 0,46-50 0,-10 10-349,-73 71 15,-6 10-10,-28 78-217,19-59 55,1 0 0,1 0 0,1 1 0,1 0 0,-2 31-1,8-57 196,0 0 17,0 1 0,0-1 0,0 0 0,0 0 0,0 1 0,0-1 0,0 0 0,0 0 0,0 0 0,0 1 0,1-1 0,-1 0 0,0 0 0,1 0 0,-1 0 0,1 1-1,0-1 1,-1 0 0,1 0 0,1 1 0,10-1-276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7.414"/>
    </inkml:context>
    <inkml:brush xml:id="br0">
      <inkml:brushProperty name="width" value="0.05" units="cm"/>
      <inkml:brushProperty name="height" value="0.05" units="cm"/>
      <inkml:brushProperty name="color" value="#E71224"/>
    </inkml:brush>
  </inkml:definitions>
  <inkml:trace contextRef="#ctx0" brushRef="#br0">22 31 20148,'2'-3'261,"0"0"0,0 1 0,0-1 0,1 1 0,0 0 0,-1 0 0,1 0 1,0 0-1,0 0 0,0 0 0,0 1 0,0 0 0,4-2 0,-6 3-207,1 0 0,-1-1 0,1 1 1,-1 0-1,1 0 0,-1 0 0,0 0 1,1 1-1,-1-1 0,1 0 0,-1 1 1,1-1-1,-1 1 0,0-1 0,1 1 0,-1-1 1,0 1-1,0 0 0,1 0 0,-1 0 1,0 0-1,0 0 0,0 0 0,0 0 1,0 0-1,0 0 0,0 0 0,-1 0 1,1 1-1,0-1 0,-1 0 0,1 1 1,0 1-1,1 3-39,0 0 1,-1 0-1,0 1 0,0-1 1,0 0-1,-1 1 0,0-1 1,0 0-1,-1 1 0,1-1 1,-2 0-1,1 0 0,0 0 1,-5 10-1,-4 11 279,-28 49 0,20-42-44,14-27-194,-1 4 51,0-1 1,0 1-1,1 0 0,-4 14 0,8-23-109,-1-1 0,1 0 1,-1 1-1,1-1 1,0 1-1,0-1 1,0 0-1,0 1 0,0-1 1,0 0-1,0 1 1,0-1-1,0 1 0,1-1 1,-1 0-1,0 1 1,1-1-1,-1 0 1,1 0-1,0 1 0,-1-1 1,1 0-1,0 0 1,0 0-1,0 0 0,0 0 1,0 0-1,0 0 1,0 0-1,0 0 1,0 0-1,0-1 0,1 1 1,-1 0-1,0-1 1,0 1-1,1-1 0,-1 1 1,0-1-1,1 0 1,-1 1-1,0-1 1,1 0-1,-1 0 0,3 0 1,6-1-208,0 1 1,0-1-1,0-1 0,0 0 1,-1 0-1,17-7 1,58-28-1728,-63 27 1772,29-14-430,4 1-97</inkml:trace>
  <inkml:trace contextRef="#ctx0" brushRef="#br0" timeOffset="1">808 81 19172,'-14'18'2025,"-3"3"-1441,-4 3-296,-2 4 1120,-2 6-776,-1 1-160,2 2-400,2-4-248,5-9-592,3-4-296,7-15 840,2-5-192,10-14-152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7.851"/>
    </inkml:context>
    <inkml:brush xml:id="br0">
      <inkml:brushProperty name="width" value="0.05" units="cm"/>
      <inkml:brushProperty name="height" value="0.05" units="cm"/>
      <inkml:brushProperty name="color" value="#E71224"/>
    </inkml:brush>
  </inkml:definitions>
  <inkml:trace contextRef="#ctx0" brushRef="#br0">193 1 14755,'-8'0'299,"-1"0"-1,1 1 1,0 0-1,0 1 1,0 0-1,1 0 1,-1 0-1,0 1 1,1 1-1,-1-1 1,1 1-1,0 0 1,0 1-1,1-1 1,-1 1-1,1 1 1,0-1-1,1 1 1,-1 0-1,1 1 1,0-1-1,1 1 1,-7 11-1,7-11-207,1 0-1,0 1 0,0-1 0,0 1 0,1-1 1,0 1-1,1 0 0,0 0 0,0 0 1,0 0-1,1 0 0,1 8 0,-1-13-76,1 1 0,0 0-1,-1 0 1,2-1-1,-1 1 1,0-1 0,1 1-1,-1-1 1,1 1-1,0-1 1,0 0 0,0 0-1,1 0 1,-1 0-1,1 0 1,0-1 0,-1 1-1,1-1 1,1 0-1,-1 1 1,0-1 0,0-1-1,1 1 1,-1 0-1,1-1 1,5 2 0,0-1 8,-1-1 0,1 0 0,0 0 0,0-1 0,0 0 1,-1 0-1,1-1 0,0 0 0,0-1 0,-1 0 0,1 0 0,-1-1 1,1 0-1,8-5 0,-11 5 26,1 0 0,-1-1 1,0 0-1,0 0 0,0 0 1,0-1-1,-1 0 0,0 0 1,0 0-1,0-1 0,0 0 0,-1 0 1,0 0-1,0 0 0,-1 0 1,0-1-1,3-9 0,-5 13-17,0 0 0,0 0 0,-1 1 0,0-1 0,1 0 0,-1 0-1,0 0 1,0 0 0,-1 0 0,1 0 0,0 1 0,-1-1 0,0 0 0,0 0 0,0 1-1,0-1 1,0 0 0,0 1 0,-1-1 0,1 1 0,-1-1 0,0 1 0,0 0-1,0 0 1,0 0 0,0 0 0,0 0 0,0 0 0,-1 1 0,1-1 0,-1 1 0,1-1-1,-5-1 1,1 1 5,-1 0-1,1 0 0,-1 0 1,1 1-1,-1-1 0,0 2 0,1-1 1,-1 1-1,0 0 0,0 0 1,0 1-1,1 0 0,-9 2 1,7 0-97,0 0 1,1 0 0,0 1 0,-1 0-1,1 0 1,1 0 0,-1 1 0,1 0-1,-7 7 1,10-9-43,-1 0 0,2 1 0,-1-1 0,0 1 1,1-1-1,-1 1 0,1 0 0,0 0 0,0 0 0,1 0 0,-1 0 0,1 1 0,0-1 0,0 0 0,0 1 0,1-1 1,-1 0-1,1 6 0,1-8 67,-1 0-1,0-1 1,0 1 0,1 0 0,-1 0 0,1 0 0,0-1 0,-1 1 0,1 0 0,0 0-1,2 2 1,23 16-517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8.273"/>
    </inkml:context>
    <inkml:brush xml:id="br0">
      <inkml:brushProperty name="width" value="0.05" units="cm"/>
      <inkml:brushProperty name="height" value="0.05" units="cm"/>
      <inkml:brushProperty name="color" value="#E71224"/>
    </inkml:brush>
  </inkml:definitions>
  <inkml:trace contextRef="#ctx0" brushRef="#br0">89 474 18748,'-26'33'2111,"13"-16"-1064,-19 30 0,29-43-862,1 1 0,0-1 0,0 0 0,0 1 0,1 0 0,-1-1 0,1 1 0,0 0 0,0-1 1,1 1-1,0 0 0,0 8 0,0-12-171,0 0 1,0 0-1,0 1 1,1-1-1,-1 0 1,1 0-1,-1 0 1,1 0-1,-1 0 1,1 0-1,-1 0 1,1 0-1,0 0 1,0 0-1,-1 0 1,1 0 0,0 0-1,0 0 1,0-1-1,0 1 1,0 0-1,0-1 1,0 1-1,0-1 1,0 1-1,1-1 1,-1 0-1,0 1 1,0-1-1,0 0 1,1 0-1,-1 0 1,0 0-1,0 0 1,0 0-1,1 0 1,-1 0-1,0 0 1,0 0-1,0-1 1,2 0-1,4-1-35,-1 1 0,0-2-1,-1 1 1,1-1 0,0 0-1,8-6 1,-6 3 14,0 0 0,0-1 0,-1 0 0,0 0 0,0-1 0,-1 0 0,0 0 0,0-1 0,-1 0 0,0 0 0,-1 0 0,5-11 0,-9 19 18,1-1 0,-1 1-1,0 0 1,0 0 0,1 0 0,-1 0-1,0 0 1,0 0 0,0-1-1,0 1 1,0 0 0,0 0 0,0 0-1,-1 0 1,1 0 0,0 0 0,-1-1-1,1 1 1,-1 0 0,1 0-1,-1 0 1,1 0 0,-2-1 0,1 1 8,-1 1 0,1-1 0,0 1 0,0-1 1,0 1-1,-1-1 0,1 1 0,0 0 0,0 0 1,-1 0-1,1 0 0,0 0 0,0 0 0,-1 0 0,1 0 1,0 0-1,-2 1 0,-6 1-83,1 1 0,1 0 1,-1 0-1,0 1 0,-7 4 0,-10 10-1281,20-13 971</inkml:trace>
  <inkml:trace contextRef="#ctx0" brushRef="#br0" timeOffset="1">507 1 14507,'-2'2'208,"0"1"-1,0-1 1,0 1-1,0 0 1,0 0 0,1 0-1,-1 0 1,1 0-1,0 0 1,0 0 0,0 0-1,0 0 1,1 0-1,-1 1 1,1-1-1,0 0 1,0 0 0,0 1-1,0-1 1,0 0-1,2 5 1,1 6 560,2 0-1,-1-1 1,13 24-1,-1 1-686,-7-15 11,-2 0 1,-1 1-1,-1 0 0,-1 0 1,-1 0-1,0 0 1,-2 0-1,-2 1 0,0-1 1,-1 0-1,-1 0 1,-1 0-1,-2 0 0,0 0 1,-2-1-1,0 0 1,-1-1-1,-2 0 0,0 0 1,-1-1-1,-1-1 1,-1 0-1,-31 33 1,37-44-120,-1-1 1,1 0 0,-2-1-1,1 0 1,-1-1 0,0 1 0,0-2-1,-1 0 1,-18 7 0,-28 2-165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8.786"/>
    </inkml:context>
    <inkml:brush xml:id="br0">
      <inkml:brushProperty name="width" value="0.05" units="cm"/>
      <inkml:brushProperty name="height" value="0.05" units="cm"/>
      <inkml:brushProperty name="color" value="#E71224"/>
    </inkml:brush>
  </inkml:definitions>
  <inkml:trace contextRef="#ctx0" brushRef="#br0">114 4 17172,'5'-3'2168,"-1"3"-1368,-8 7-376,-6 8 1937,-4 19-1553,-2 6-216,-1 21-288,-1 9-120,2 11-96,2 5-24,6 3 0,2-3 8,6-13-248,7-6-232,7-25-480,7-10 768,6-22-136,2-6-112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9.218"/>
    </inkml:context>
    <inkml:brush xml:id="br0">
      <inkml:brushProperty name="width" value="0.05" units="cm"/>
      <inkml:brushProperty name="height" value="0.05" units="cm"/>
      <inkml:brushProperty name="color" value="#E71224"/>
    </inkml:brush>
  </inkml:definitions>
  <inkml:trace contextRef="#ctx0" brushRef="#br0">1 545 14451,'0'1'77,"0"0"-1,0 0 0,0 0 1,0-1-1,0 1 1,0 0-1,1-1 1,-1 1-1,0 0 0,1 0 1,-1-1-1,0 1 1,1-1-1,-1 1 1,1 0-1,-1-1 0,1 1 1,-1-1-1,1 1 1,-1-1-1,1 1 1,0-1-1,-1 1 1,1-1-1,0 0 0,-1 1 1,1-1-1,0 0 1,0 0-1,-1 0 1,1 1-1,0-1 0,0 0 1,-1 0-1,1 0 1,0 0-1,0 0 1,-1 0-1,1 0 0,0-1 1,0 1-1,-1 0 1,1 0-1,0-1 1,-1 1-1,1 0 1,0-1-1,-1 1 0,2-1 1,5-2 451,0-1 0,-1 0-1,12-9 1,9-10 160,0-1 1,-2-2-1,-1 0 0,23-33 0,75-124 65,-111 166-695,81-146 38,-84 149-116,-8 14 20,0 0-1,0 0 1,0 0-1,0 0 1,0 1 0,0-1-1,0 0 1,0 0-1,0 0 1,1 0 0,-1 0-1,0 0 1,0 0-1,0 0 1,0 0-1,0 0 1,0 0 0,0 0-1,0 0 1,0 0-1,0 0 1,0 0 0,0 0-1,0 0 1,0 0-1,0 1 1,0-1-1,0 0 1,1 0 0,-1 0-1,0 0 1,0 0-1,0 0 1,0 0-1,0 0 1,0 0 0,0 0-1,0 0 1,0 0-1,0 0 1,0 0 0,0-1-1,0 1 1,1 0-1,-1 0 1,0 0-1,0 0 1,0 0 0,0 0-1,0 0 1,0 0-1,0 0 1,0 0-1,0 0 1,0 0 0,0 0-1,0 0 1,0 0-1,0 0 1,0 0 0,0 0-1,0 0 1,0-1-1,0 1 1,0 0-1,0 0 1,0 0 0,0 0-1,0 0 1,-3 22-47,-35 134-58,-18 105 106,56-259-41,-1 15-284,3-14 183,5-10 72,6-14-100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9.733"/>
    </inkml:context>
    <inkml:brush xml:id="br0">
      <inkml:brushProperty name="width" value="0.05" units="cm"/>
      <inkml:brushProperty name="height" value="0.05" units="cm"/>
      <inkml:brushProperty name="color" value="#E71224"/>
    </inkml:brush>
  </inkml:definitions>
  <inkml:trace contextRef="#ctx0" brushRef="#br0">309 0 17660,'-4'39'2200,"-3"5"-1408,-5 8-295,-5 4 1431,4 5-928,6 1-288,-2-4-360,2-9-232,2-11-416,3-5-256,2-13-592,0-6-1129,-5-14 945,-11-11 216</inkml:trace>
  <inkml:trace contextRef="#ctx0" brushRef="#br0" timeOffset="1">0 251 18380,'16'10'1904,"14"-1"-1176,5-4-311,11 1 895,4-3-288,5-3-576,-3 0-536,-1-3 184,-2-10-120,-14-6-128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0.262"/>
    </inkml:context>
    <inkml:brush xml:id="br0">
      <inkml:brushProperty name="width" value="0.05" units="cm"/>
      <inkml:brushProperty name="height" value="0.05" units="cm"/>
      <inkml:brushProperty name="color" value="#E71224"/>
    </inkml:brush>
  </inkml:definitions>
  <inkml:trace contextRef="#ctx0" brushRef="#br0">0 8 18364,'0'1'114,"1"1"0,-1-1 0,0 1 0,0-1 0,1 1 0,-1-1 0,1 1 0,0-1 0,-1 1 0,1-1 0,0 1 0,0-1 0,0 0 0,0 0 0,0 1 0,0-1 0,0 0 0,0 0 0,1 0 0,-1 0 0,0 0 0,1 0 0,-1-1 0,0 1 0,1 0 0,-1-1 0,1 1 0,-1-1 0,1 1 0,0-1 0,-1 0 0,1 0 0,-1 0 0,1 1 0,1-2 0,10 2 293,0-1 1,0-1-1,19-3 1,-19 3-138,86-15 469,-51 7-765,55-2 0,-102 11 19,1 0 0,-1-1 1,0 1-1,0 1 1,0-1-1,1 0 0,-1 0 1,0 0-1,0 1 1,0-1-1,0 0 0,0 1 1,0-1-1,1 1 1,-1-1-1,0 1 0,0 0 1,-1 0-1,1-1 1,0 1-1,0 0 0,0 0 1,0 0-1,-1 0 1,1 0-1,0 0 0,-1 0 1,1 0-1,-1 0 1,1 0-1,-1 0 0,1 0 1,-1 0-1,0 0 1,0 1-1,0-1 0,1 0 1,-1 0-1,0 0 0,0 1 1,-1 0-1,0 8-19,0-1-1,0 0 0,-1 0 1,-5 12-1,5-14 27,-11 37-13,-3-1 1,-1 0-1,-2-1 1,-2 0-1,-2-2 0,-45 61 1,61-92-155,-1 0 1,-1 0-1,-12 10 0,19-17 122,-1 1 1,0-1-1,0-1 0,0 1 1,0 0-1,0-1 0,0 1 0,0-1 1,-1 0-1,1 0 0,0 0 1,-1-1-1,1 1 0,0-1 0,-1 0 1,-4 0-1,-10-4-215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0.840"/>
    </inkml:context>
    <inkml:brush xml:id="br0">
      <inkml:brushProperty name="width" value="0.05" units="cm"/>
      <inkml:brushProperty name="height" value="0.05" units="cm"/>
      <inkml:brushProperty name="color" value="#E71224"/>
    </inkml:brush>
  </inkml:definitions>
  <inkml:trace contextRef="#ctx0" brushRef="#br0">1 337 18644,'22'2'1920,"10"-2"-1167,1-4-297,9-6 864,-1 1-320,4-2-912,1-3-560,1 0 512,0-2-192,-5-8-200</inkml:trace>
  <inkml:trace contextRef="#ctx0" brushRef="#br0" timeOffset="1">1015 0 18780,'-18'25'1824,"-8"5"-1392,-9 7-207,2 5 1039,-4 7-824,-2 1-192,4 1-280,2 0-200,9-11-408,1-5-224,9-12 215,2-11 361,5-12-216,3-5-160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1.338"/>
    </inkml:context>
    <inkml:brush xml:id="br0">
      <inkml:brushProperty name="width" value="0.05" units="cm"/>
      <inkml:brushProperty name="height" value="0.05" units="cm"/>
      <inkml:brushProperty name="color" value="#E71224"/>
    </inkml:brush>
  </inkml:definitions>
  <inkml:trace contextRef="#ctx0" brushRef="#br0">204 1 16283,'-21'0'678,"1"1"0,0 1 0,-24 4 0,38-4-556,-1-1 0,1 1 0,-1 1 1,1-1-1,0 1 0,-1 0 0,1 0 0,1 1 0,-1-1 0,1 2 0,-1-1 0,1 0 0,-6 8 0,10-11-99,0 0-1,0 0 0,0 0 1,0 0-1,1 1 0,-1-1 1,0 0-1,1 1 0,-1-1 1,1 0-1,-1 1 0,1-1 0,0 1 1,-1-1-1,1 0 0,0 1 1,0-1-1,0 1 0,0-1 1,0 1-1,1 2 0,0-3-2,-1 0 0,1 0 0,0 0 0,0-1 0,-1 1 0,1 0 0,0 0 0,0 0-1,0-1 1,0 1 0,0 0 0,0-1 0,0 1 0,0-1 0,0 1 0,0-1 0,0 0 0,0 1 0,0-1-1,0 0 1,1 0 0,-1 0 0,0 0 0,0 0 0,0 0 0,0 0 0,1 0 0,0-1 0,9 0-16,-1-1 1,0 0-1,1-1 1,-1 0-1,0-1 1,0 0 0,-1 0-1,1-1 1,-1-1-1,0 1 1,10-9-1,-18 13-24,-1 1 1,1 0-1,-1-1 0,1 1 0,-1 0 0,1-1 0,-1 1 0,0-1 0,1 1 0,-1-1 0,1 1 1,-1-1-1,0 1 0,1-1 0,-1 1 0,0-1 0,0 1 0,0-1 0,1 0 0,-1 1 1,0-1-1,0 1 0,0-1 0,0 0 0,0 1 0,0-1 0,0 1 0,0-1 0,0 0 1,0 1-1,-1-1 0,1 0 0,-1 0-12,0 0-1,0 0 1,0 1 0,0-1 0,0 0 0,-1 0-1,1 1 1,0-1 0,0 1 0,-1-1 0,1 1 0,0 0-1,-3-1 1,-9-1-97,0 1 0,-16 1 0,25 0 120,3 0 87,-1-1-1,1 1 1,-1 0-1,1 0 1,-1 1-1,1-1 1,-1 0-1,1 0 1,-1 1-1,1-1 1,0 1-1,-1-1 1,1 1-1,0-1 1,-1 1-1,-1 1 1,2 0 232,0 0 1,0 0 0,0 1-1,0-1 1,0 0 0,0 0 0,1 1-1,-1-1 1,0 3 0,1-4-313,-3 14 96,0-5-15,0 1 0,1-1-1,1 1 1,0 0 0,0 0 0,2 12 0,-1-20-69,1 0 1,-1 0-1,1-1 1,0 1-1,0 0 1,0 0-1,1-1 1,-1 1-1,1 0 0,-1-1 1,1 0-1,0 1 1,0-1-1,0 0 1,0 0-1,0 0 1,1 0-1,-1 0 0,0-1 1,1 1-1,0-1 1,-1 1-1,1-1 1,0 0-1,-1 0 1,1 0-1,6 0 0,-4 0-5,0 0 0,0-1-1,0 1 1,0-1-1,0-1 1,1 1 0,-1-1-1,0 0 1,0 0-1,0 0 1,0-1-1,0 1 1,0-1 0,-1-1-1,1 1 1,-1-1-1,1 1 1,3-4-1,5-4 33,-1 0-1,-1-1 1,0 0-1,17-22 1,-26 29-11,1 1 1,-1-1-1,1 0 0,-1 0 1,0-1-1,-1 1 0,1 0 1,-1-1-1,1-6 1,-1 10-17,-1 0 1,0-1 0,0 1 0,0-1 0,0 1 0,0-1 0,0 1 0,0-1-1,0 1 1,-1 0 0,1-1 0,-1 1 0,1-1 0,-1 1 0,1 0 0,-1-1-1,0 1 1,0 0 0,0 0 0,1 0 0,-1 0 0,0 0 0,-1-1 0,1 2-1,0-1 1,0 0 0,0 0 0,0 0 0,-1 0 0,1 1 0,0-1 0,-1 1-1,-2-1 1,-5-2-165,-1 2 0,1 0-1,-1 0 1,0 0-1,1 1 1,-1 1-1,0 0 1,1 0 0,-19 6-1,8-2-850,1 1 0,0 1-1,-31 17 1,37-15 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0.528"/>
    </inkml:context>
    <inkml:brush xml:id="br0">
      <inkml:brushProperty name="width" value="0.05" units="cm"/>
      <inkml:brushProperty name="height" value="0.05" units="cm"/>
    </inkml:brush>
  </inkml:definitions>
  <inkml:trace contextRef="#ctx0" brushRef="#br0">2 0 12947,'-2'2'458,"2"-2"-440,0 0 1,1 0-1,-1 0 1,0 0 0,0 0-1,0 0 1,0 0-1,1 0 1,-1 0-1,0 0 1,0 0-1,0 0 1,0 0-1,1 0 1,-1 0-1,0 0 1,0 0-1,0 0 1,0 0-1,0 0 1,0 1 0,1-1-1,-1 0 1,0 0-1,0 0 1,0 0-1,0 0 1,0 0-1,0 1 1,0-1-1,0 0 1,0 0-1,1 0 1,-1 0-1,0 0 1,0 1-1,0-1 1,0 0 0,0 0-1,0 0 1,0 0-1,0 1 1,0-1-1,0 0 1,0 0-1,0 0 1,0 0-1,0 0 1,-1 1-1,1-1 1,0 0-1,0 0 1,0 0 0,0 0-1,0 0 1,0 1-1,0-1 1,0 0-1,0 0 1,0 0-1,-1 0 1,1 0-1,0 0 1,0 0-1,0 0 1,-1 1-1,6 1 28,11 5 29,0-1-1,1 0 1,0-1-1,0-1 0,1-1 1,24 2-1,111-1-11,-103-5-30,173-1-10,316 12 48,-354 8-74,323 20-10,147-35 32,-69 19-25,-130-2-39,315-31-12,-3-38-114,-714 44 163,42-1 803,-103-16-475,0-2-367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1.790"/>
    </inkml:context>
    <inkml:brush xml:id="br0">
      <inkml:brushProperty name="width" value="0.05" units="cm"/>
      <inkml:brushProperty name="height" value="0.05" units="cm"/>
      <inkml:brushProperty name="color" value="#E71224"/>
    </inkml:brush>
  </inkml:definitions>
  <inkml:trace contextRef="#ctx0" brushRef="#br0">232 221 19564,'-12'-1'708,"0"0"0,0 1 0,0 0 0,0 0 0,0 2 0,0-1-1,0 2 1,0-1 0,-19 8 0,25-7-681,1-1 1,-1 0-1,1 1 0,0 0 0,0 1 1,0-1-1,0 1 0,0 0 1,1 0-1,0 0 0,0 1 0,0-1 1,0 1-1,1 0 0,-1 0 1,1 0-1,1 1 0,-1-1 0,1 1 1,0 0-1,-2 6 0,3-9-27,1 0 0,-1 1 0,1-1 1,0 0-1,0 1 0,0-1 0,0 0 0,1 1 0,-1-1 0,1 0 0,0 0 0,0 1 1,0-1-1,0 0 0,1 0 0,-1 0 0,1 0 0,0 0 0,-1-1 0,1 1 0,1-1 1,-1 1-1,0-1 0,1 1 0,-1-1 0,1 0 0,-1 0 0,1 0 0,0-1 0,6 3 1,-4-1 0,1-1 0,-1 0 0,1-1 1,0 1-1,0-1 0,0-1 1,0 1-1,0-1 0,0 0 0,0 0 1,0 0-1,0-1 0,-1 0 1,1 0-1,0-1 0,9-3 0,-8 2-22,0-1 0,-1 0 0,1 0 0,-1 0 0,0-1 0,0 0 0,0-1 0,-1 1 0,1-1 0,-1 0 0,-1 0 0,1-1 0,-1 1 0,0-1-1,-1 0 1,0 0 0,0 0 0,0-1 0,-1 1 0,0-1 0,2-13 0,-2-1-353,-1 1 0,0-1 0,-2 0 0,0 0 1,-1 1-1,-9-35 0,1 6-137,1 2-169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2.258"/>
    </inkml:context>
    <inkml:brush xml:id="br0">
      <inkml:brushProperty name="width" value="0.05" units="cm"/>
      <inkml:brushProperty name="height" value="0.05" units="cm"/>
      <inkml:brushProperty name="color" value="#E71224"/>
    </inkml:brush>
  </inkml:definitions>
  <inkml:trace contextRef="#ctx0" brushRef="#br0">335 1 17916,'22'26'1808,"-2"9"-1312,1 12-192,-4 9 777,1 16-449,-8 5-80,-10 9-176,-10 3-104,-16 9-88,-13 2-40,-17 4-464,-7-8-656,-11-10 864,-6-7-128,-15-13-96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0.597"/>
    </inkml:context>
    <inkml:brush xml:id="br0">
      <inkml:brushProperty name="width" value="0.05" units="cm"/>
      <inkml:brushProperty name="height" value="0.05" units="cm"/>
      <inkml:brushProperty name="color" value="#E71224"/>
    </inkml:brush>
  </inkml:definitions>
  <inkml:trace contextRef="#ctx0" brushRef="#br0">9 1034 14155,'0'1'54,"-1"1"87,-1 0-1,1 1 1,0-1-1,0 1 1,0-1-1,1 0 1,-1 1-1,0 4 1,1-6-124,1-1 1,-1 1-1,0 0 0,0-1 1,1 1-1,-1 0 1,1-1-1,-1 1 1,1 0-1,-1-1 0,1 1 1,-1-1-1,1 1 1,-1-1-1,1 1 0,0-1 1,-1 1-1,1-1 1,0 1-1,-1-1 1,1 0-1,0 0 0,0 1 1,-1-1-1,1 0 1,0 0-1,0 0 0,-1 0 1,1 0-1,0 0 1,0 0-1,-1 0 1,1 0-1,0 0 0,1 0 1,17-1 175,1-1 1,-1 0-1,0-2 1,37-11-1,-34 9-89,109-37 458,125-58 0,-174 66-451,-23 11-46,597-234 288,-496 204-304,3 8 1,197-30-1,104 32 133,4 33-6,-198 6-86,933-50 84,-3-1 339,-621 49-243,328-11-45,-780 10-414,130-25 0,-201 22 78,0-2 0,-1-3 0,-1-2 0,89-43 0,-51 11-83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1.497"/>
    </inkml:context>
    <inkml:brush xml:id="br0">
      <inkml:brushProperty name="width" value="0.05" units="cm"/>
      <inkml:brushProperty name="height" value="0.05" units="cm"/>
      <inkml:brushProperty name="color" value="#E71224"/>
    </inkml:brush>
  </inkml:definitions>
  <inkml:trace contextRef="#ctx0" brushRef="#br0">26 622 11899,'-1'0'44,"0"-1"1,0 1 0,1-1 0,-1 1-1,0-1 1,0 1 0,0 0 0,1-1-1,-1 1 1,0 0 0,0 0 0,0 0-1,0 0 1,0 0 0,0-1 0,0 2 0,1-1-1,-1 0 1,0 0 0,0 0 0,0 0-1,0 1 1,0-1 0,-1 1 0,2-1-24,-1 1 1,1 0-1,0-1 1,-1 1-1,1 0 1,0-1-1,0 1 1,0 0-1,-1 0 1,1-1-1,0 1 1,0 0 0,0 0-1,0-1 1,0 1-1,0 0 1,0-1-1,1 1 1,-1 0-1,0 0 1,0-1-1,1 1 1,-1 0-1,0-1 1,1 1 0,-1 0-1,0-1 1,1 1-1,-1-1 1,1 1-1,-1-1 1,2 2-1,6 8 186,1 0-1,0 0 0,1-1 1,0 0-1,0-1 0,18 11 1,73 37 569,-89-50-683,49 21 123,0-3-1,1-2 0,2-3 1,0-3-1,0-3 1,124 9-1,-12-15-58,235-21 0,289-43-71,234-13-48,-237 37-5,581-39 21,-12-108-61,-476-8 5,259-53-9,-654 180 25,-300 53-23,0 3-1,113 10 1,-181-4 7,0 3-1,0 0 1,0 1-1,0 2 1,-1 1 0,28 12-1,-45-16 4,0 1 0,-1 0 0,0 0-1,1 1 1,-2 0 0,1 0 0,-1 1 0,11 13-1,-14-14 6,1 0 0,-1 1-1,-1 0 1,1 0 0,-1 0-1,-1 0 1,1 0 0,-1 0-1,0 1 1,-1-1 0,0 1 0,1 11-1,-2-6 30,-1 0-1,0-1 0,-1 1 1,0 0-1,-1-1 0,-5 14 1,7-20 17,-1 0 0,0-1 0,-1 1 0,0-1 0,0 0 1,0 0-1,0 0 0,-1 0 0,1 0 0,-1-1 0,-1 1 1,1-1-1,0 0 0,-9 5 0,12-9-42,0 1 1,0-1-1,0 1 0,0-1 1,0 0-1,0 0 0,0 0 1,0 1-1,0-1 0,0 0 0,0 0 1,0 0-1,0 0 0,0-1 1,0 1-1,0 0 0,0 0 1,0-1-1,0 1 0,0 0 1,0-1-1,0 1 0,0-1 1,0 1-1,1-1 0,-1 0 0,0 1 1,0-1-1,1 0 0,-1 1 1,0-1-1,1 0 0,-1 0 1,0 0-1,1 0 0,-1 0 1,1 1-1,0-1 0,-1 0 0,1-2 1,-7-30 170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8.478"/>
    </inkml:context>
    <inkml:brush xml:id="br0">
      <inkml:brushProperty name="width" value="0.05" units="cm"/>
      <inkml:brushProperty name="height" value="0.05" units="cm"/>
      <inkml:brushProperty name="color" value="#E71224"/>
    </inkml:brush>
  </inkml:definitions>
  <inkml:trace contextRef="#ctx0" brushRef="#br0">11 1 16444,'-6'14'2008,"1"3"-1208,16-3-224,1 0 985,11-3-433,3-3-128,7 1-264,4-2-136,3-2-216,2-1-104,2-1-256,0-3-128,-4 4-544,-1-2-320,-11 3-1256,-4-2 1816,-15 4-361,-9 4-295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8.948"/>
    </inkml:context>
    <inkml:brush xml:id="br0">
      <inkml:brushProperty name="width" value="0.05" units="cm"/>
      <inkml:brushProperty name="height" value="0.05" units="cm"/>
      <inkml:brushProperty name="color" value="#E71224"/>
    </inkml:brush>
  </inkml:definitions>
  <inkml:trace contextRef="#ctx0" brushRef="#br0">4 0 17556,'-3'9'1736,"12"1"-1016,6 1-272,17-2 857,7-2-257,10 0-352,7 1-104,3 1-456,6 2-256,-5-3-776,-4 1-720,-6-2 1296,-4-2-241,-2-5-239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9.446"/>
    </inkml:context>
    <inkml:brush xml:id="br0">
      <inkml:brushProperty name="width" value="0.05" units="cm"/>
      <inkml:brushProperty name="height" value="0.05" units="cm"/>
      <inkml:brushProperty name="color" value="#E71224"/>
    </inkml:brush>
  </inkml:definitions>
  <inkml:trace contextRef="#ctx0" brushRef="#br0">45 1 16091,'47'25'2470,"-37"-21"-2098,-1 1 0,0 0 1,-1 0-1,13 10 0,-18-13-333,0 2 1,0-1-1,0 0 0,-1 1 0,1-1 1,-1 1-1,0 0 0,0 0 0,0 0 1,0 0-1,-1 0 0,1 0 1,-1 0-1,1 6 0,-1 1 2,-1 0-1,1 0 1,-1 0-1,-1 0 1,0-1-1,-1 1 1,0 0-1,-1-1 1,0 1-1,-5 13 1,-8 10 65,-30 52 0,34-67-126,-24 39-615,-7 10-181,33-42 537,12-10-116</inkml:trace>
  <inkml:trace contextRef="#ctx0" brushRef="#br0" timeOffset="1">961 162 20068,'0'0'86,"-1"0"0,1-1 0,-1 1 0,1 0 0,-1 0 0,1 0 0,-1-1 0,1 1 0,-1 0 0,1 0 0,-1 0 0,1 0 0,-1 0 0,1 0 0,0 0 0,-1 0 0,1 0 0,-1 0 0,1 1 0,-1-1 0,1 0 0,-1 0 0,1 0 0,-1 0 0,1 1 0,-1-1 0,1 0 0,0 1 0,-1-1 0,1 0 0,-1 1 0,1-1 0,0 0 0,-1 1 0,1-1 0,0 1 0,0-1 0,-1 0 0,1 1 0,0-1 0,0 1 0,-14 24 874,12-20-681,-5 11-211,1 0 0,0 0 1,2 0-1,0 1 1,1 0-1,0 0 1,1 0-1,1 0 0,3 32 1,-2-45-67,0-1 0,0 0 0,1 1 0,0-1 1,-1 0-1,1 0 0,0 1 0,1-1 0,-1 0 0,1 0 1,-1 0-1,1-1 0,0 1 0,0 0 0,0 0 0,0-1 1,1 0-1,-1 1 0,1-1 0,-1 0 0,1 0 0,0 0 1,5 2-1,-4-2-67,1-1 1,0 1 0,0-1-1,0-1 1,0 1-1,0-1 1,0 1-1,0-1 1,0-1 0,0 1-1,0-1 1,0 0-1,0 0 1,0 0-1,6-3 1,-4 1-50,1 0 0,0 0 0,-1-1 1,0 0-1,0-1 0,0 0 0,-1 0 0,1 0 0,-1 0 1,0-1-1,-1 0 0,1-1 0,3-6 0,15-34-351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9.911"/>
    </inkml:context>
    <inkml:brush xml:id="br0">
      <inkml:brushProperty name="width" value="0.05" units="cm"/>
      <inkml:brushProperty name="height" value="0.05" units="cm"/>
      <inkml:brushProperty name="color" value="#E71224"/>
    </inkml:brush>
  </inkml:definitions>
  <inkml:trace contextRef="#ctx0" brushRef="#br0">9 0 19164,'-9'6'1864,"9"2"-1231,4-1-273,5-1 952,1-1-512,1-3-1048,-6-2 520,2 0-280,-5 0-120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0.518"/>
    </inkml:context>
    <inkml:brush xml:id="br0">
      <inkml:brushProperty name="width" value="0.05" units="cm"/>
      <inkml:brushProperty name="height" value="0.05" units="cm"/>
      <inkml:brushProperty name="color" value="#E71224"/>
    </inkml:brush>
  </inkml:definitions>
  <inkml:trace contextRef="#ctx0" brushRef="#br0">79 34 15323,'-21'8'1844,"14"-4"-721,16-2 1401,0-3-2122,34-3 368,0 3 1,0 1 0,1 2 0,42 8-1,-35 1-662,32 7-128,-73-17-13,0 0 0,0 0 0,0-1 0,0 0 0,0-1 1,10-2-1,-19 3 27,-1 0 0,1 0 1,0 0-1,-1 0 0,1 0 1,-1 0-1,1 0 0,-1 0 0,1-1 1,-1 1-1,1 0 0,-1 0 1,1-1-1,-1 1 0,1 0 1,-1 0-1,1-1 0,-1 1 1,0-1-1,1 1 0,-1 0 1,1-1-1,-1 1 0,0-1 0,0 1 1,1-2-1,-1 2 1,0-1 0,-1 1-1,1-1 1,0 0 0,0 1 0,-1-1-1,1 1 1,-1-1 0,1 1 0,0-1-1,-1 1 1,1-1 0,-1 1-1,1-1 1,-1 1 0,1 0 0,-1-1-1,0 1 1,-32-15-87,-29 0 81,0 2-1,-1 4 1,0 2-1,-97 2 1,146 4 23,0 2-1,0-1 1,1 2 0,-1 0 0,-13 4 0,27-6-11,0 0 0,0 0 0,-1 0 0,1 0 0,0 0 1,-1 0-1,1 0 0,0 0 0,0 0 0,-1 0 0,1 0 1,0 0-1,-1 0 0,1 0 0,0 0 0,0 1 1,0-1-1,-1 0 0,1 0 0,0 0 0,0 0 0,-1 1 1,1-1-1,0 0 0,0 0 0,0 1 0,0-1 0,-1 0 1,1 0-1,0 1 0,0-1 0,0 0 0,0 0 0,0 1 1,0-1-1,0 0 0,0 0 0,0 1 0,0-1 0,0 0 1,0 1-1,0-1 0,0 0 0,0 0 0,0 1 0,14 8 36,25 2-7,135 20-216,-142-27-25,-1-2 1,1-2-1,49-4 0,-78 3 164,0 1 0,0-1-1,1 0 1,-1 0 0,0 0-1,5-3 1,-7 4 40,-1 0 0,0 0 0,0 0 0,1 0 1,-1 0-1,0-1 0,0 1 0,0 0 0,1 0 1,-1 0-1,0-1 0,0 1 0,0 0 0,0 0 1,1 0-1,-1-1 0,0 1 0,0 0 0,0 0 0,0-1 1,0 1-1,0 0 0,0-1 0,0 1 0,0 0 1,0 0-1,0-1 0,0 1 0,0-1 0,-12-7-115,-9 2 116,-1 0 1,0 2-1,0 1 0,-35-2 1,27 3 22,-124-5-904,152 7 722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1.157"/>
    </inkml:context>
    <inkml:brush xml:id="br0">
      <inkml:brushProperty name="width" value="0.05" units="cm"/>
      <inkml:brushProperty name="height" value="0.05" units="cm"/>
      <inkml:brushProperty name="color" value="#E71224"/>
    </inkml:brush>
  </inkml:definitions>
  <inkml:trace contextRef="#ctx0" brushRef="#br0">20 1 13979,'-20'21'2040,"22"-4"-903,7-3-417,10-5 2368,11-2-1623,19-2-337,5-1-144,13-2-264,5-2-103,0 0-185,-1 0-64,-8 3-312,-5 1-200,-17 3-729,-10 1-295,-17 1 896,-10-4-208,-17 1-168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1.292"/>
    </inkml:context>
    <inkml:brush xml:id="br0">
      <inkml:brushProperty name="width" value="0.05" units="cm"/>
      <inkml:brushProperty name="height" value="0.05" units="cm"/>
    </inkml:brush>
  </inkml:definitions>
  <inkml:trace contextRef="#ctx0" brushRef="#br0">92 7 11378,'-16'-1'417,"1"2"-1,-1 0 0,-23 5 0,33-2 13,13 0-225,13 1-26,59-1-193,1-3 1,136-17-1,-117 6-149,105 4 1,-187 7 151,1 0-1,-1 1 1,0 1 0,0 1 0,0 0-1,0 2 1,25 10 0,-36-13 43,0 0 0,0 1 0,-1-1 0,1 1 0,-1 0 0,0 0 0,0 1 0,0 0 0,0 0 0,-1 0 0,0 0 1,0 1-1,0-1 0,-1 1 0,0 0 0,0 0 0,0 0 0,-1 1 0,0-1 0,0 0 0,-1 1 0,2 9 0,-3-3 68,0-1 1,-1 0-1,0 0 1,-1 0-1,0 0 1,-1 0-1,0-1 1,-1 1-1,0-1 1,-1 1-1,0-1 1,-1-1-1,0 1 0,-1-1 1,-10 12-1,-11 11 174,-2-1 0,-64 52 0,85-76-232,-205 164 524,-77 69-390,266-218-190,11-9 2,-1-1 0,-31 22 0,44-34 7,-1 0 1,1 0 0,0 0-1,0 0 1,-1 0 0,1-1-1,0 1 1,-1-1 0,1 0-1,0 0 1,-4 0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1.629"/>
    </inkml:context>
    <inkml:brush xml:id="br0">
      <inkml:brushProperty name="width" value="0.05" units="cm"/>
      <inkml:brushProperty name="height" value="0.05" units="cm"/>
      <inkml:brushProperty name="color" value="#E71224"/>
    </inkml:brush>
  </inkml:definitions>
  <inkml:trace contextRef="#ctx0" brushRef="#br0">0 1 14219,'14'10'2249,"11"1"-1153,6-8-320,9 2 2065,10-1-1585,2 1-144,-3-1-392,4-3-424,-3 1 945,5 2-993,-13-1-96,-2 1-8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28.225"/>
    </inkml:context>
    <inkml:brush xml:id="br0">
      <inkml:brushProperty name="width" value="0.05" units="cm"/>
      <inkml:brushProperty name="height" value="0.05" units="cm"/>
      <inkml:brushProperty name="color" value="#E71224"/>
    </inkml:brush>
  </inkml:definitions>
  <inkml:trace contextRef="#ctx0" brushRef="#br0">14 328 14195,'-3'8'1616,"-6"21"194,9-28-1471,0 1 1,-1-1 0,1 0 0,0 1 0,0-1 0,0 0 0,0 1-1,0-1 1,0 1 0,0-1 0,0 0 0,1 1 0,-1-1 0,0 0-1,2 3 1,-1-4-240,-1 1 1,1-1-1,0 0 0,0 0 0,0 0 1,-1 0-1,1 0 0,0 0 0,0 0 0,0 0 1,0 0-1,-1 0 0,1 0 0,0 0 1,0-1-1,0 1 0,-1 0 0,1 0 1,0-1-1,0 1 0,-1-1 0,1 1 0,0-1 1,-1 1-1,1-1 0,-1 1 0,1-1 1,0 0-1,-1 1 0,1-1 0,0-1 0,21-22 640,-21 23-674,144-207 1404,-72 96-1401,-48 81-61,-25 31-8,0-1 0,0 1 0,1 0 0,-1 0 0,0-1 0,0 1 0,1 0 0,-1 0 0,0-1 0,0 1 0,1 0 0,-1 0 0,0 0 0,1 0 0,-1 0 0,0-1 0,1 1 0,-1 0 1,0 0-1,1 0 0,-1 0 0,0 0 0,1 0 0,-1 0 0,0 0 0,1 0 0,-1 0 0,0 0 0,1 0 0,-1 1 0,0-1 0,1 0 0,-1 1 0,1 0-1,-1 1 0,1-1 1,-1 0-1,0 0 1,0 1-1,1-1 0,-1 0 1,0 0-1,0 1 1,0-1-1,-1 0 0,1 0 1,-1 3-1,-10 60 9,-20 68 1,15-72-420,-12 84 0,38-177-1086,-8 14 1027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28.705"/>
    </inkml:context>
    <inkml:brush xml:id="br0">
      <inkml:brushProperty name="width" value="0.05" units="cm"/>
      <inkml:brushProperty name="height" value="0.05" units="cm"/>
      <inkml:brushProperty name="color" value="#E71224"/>
    </inkml:brush>
  </inkml:definitions>
  <inkml:trace contextRef="#ctx0" brushRef="#br0">216 21 18916,'1'-2'183,"-1"1"1,0 0-1,0-1 0,0 1 0,0 0 1,0-1-1,0 1 0,0 0 1,0-1-1,-1 1 0,1 0 0,-1-2 1,1 3-136,0-1 1,-1 1 0,1 0 0,0 0-1,0 0 1,0 0 0,-1 0-1,1 0 1,0 0 0,0 0 0,-1-1-1,1 1 1,0 0 0,0 0 0,-1 0-1,1 0 1,0 0 0,0 0-1,-1 0 1,1 0 0,0 0 0,0 1-1,-1-1 1,1 0 0,0 0-1,0 0 1,0 0 0,-1 0 0,1 0-1,0 0 1,0 1 0,0-1 0,-1 0-1,1 0 1,0 0 0,0 0-1,-1 1 1,-2 2 315,0 1 1,0-1-1,0 1 0,0 0 1,-3 8-1,-30 67 66,4 1 0,3 2 0,-23 108 0,42-149-506,1 1 0,2 0 0,2 1-1,1 0 1,4 45 0,0-78 56,1-1 0,1 1 0,0 0 0,0-1 0,1 1 0,0-1 0,6 12 0,-7-17 27,0-1-1,0 0 0,0 1 0,1-1 0,-1 0 1,1 0-1,-1 0 0,1 0 0,0-1 0,0 1 1,1-1-1,-1 0 0,0 0 0,1 0 0,-1 0 1,1-1-1,0 1 0,0-1 0,-1 0 0,7 1 1,29 1-131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1.273"/>
    </inkml:context>
    <inkml:brush xml:id="br0">
      <inkml:brushProperty name="width" value="0.05" units="cm"/>
      <inkml:brushProperty name="height" value="0.05" units="cm"/>
      <inkml:brushProperty name="color" value="#E71224"/>
    </inkml:brush>
  </inkml:definitions>
  <inkml:trace contextRef="#ctx0" brushRef="#br0">20 6 16011,'-3'2'515,"1"1"0,0-1 0,1 1 0,-1 0 0,0 0 0,1 0 0,0 0 0,0 0 0,0 0 0,0 0 0,-1 5 0,2-7-361,0 0-1,0 0 1,0-1-1,0 1 1,1 0 0,-1 0-1,0-1 1,0 1 0,1 0-1,-1-1 1,0 1-1,1 0 1,-1-1 0,1 1-1,-1 0 1,0-1 0,1 1-1,0-1 1,0 2-1,1-1-29,0 0 0,0 0 0,0-1-1,0 1 1,0 0 0,0-1-1,0 1 1,0-1 0,0 1 0,2-1-1,75 4 795,0-4 1,90-10-1,-155 9-913,-11 1 23,38-6-588,-39 5 531,0 1 0,0 0 0,-1-1 0,1 0 0,0 1 0,0-1 0,-1 0 0,1 0 0,0 0 0,-1 0 0,1 0 0,-1 0 0,1-1 0,-1 1 0,0 0 0,1-1 0,-1 1 0,1-3 0,-2 4 21,1-1 1,-1 0-1,0 1 1,0-1 0,1 0-1,-1 1 1,0-1-1,0 0 1,0 1-1,0-1 1,0 0 0,0 1-1,0-1 1,0 0-1,0 1 1,-1-1-1,1 0 1,0 1 0,0-1-1,-1 0 1,1 1-1,0-1 1,-1 1-1,1-1 1,0 1 0,-1-1-1,1 1 1,-1-1-1,1 1 1,-1-1-1,1 1 1,-1-1 0,1 1-1,-1 0 1,1-1-1,-1 1 1,0 0-1,1-1 1,-1 1 0,0 0-1,0 0 1,-21-11-272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2.518"/>
    </inkml:context>
    <inkml:brush xml:id="br0">
      <inkml:brushProperty name="width" value="0.05" units="cm"/>
      <inkml:brushProperty name="height" value="0.05" units="cm"/>
      <inkml:brushProperty name="color" value="#E71224"/>
    </inkml:brush>
  </inkml:definitions>
  <inkml:trace contextRef="#ctx0" brushRef="#br0">17 1 16476,'-15'6'2030,"15"-6"-2001,0 0-1,0 0 1,0 0 0,0 0 0,0 0 0,0 0-1,0 0 1,0 0 0,0 0 0,-1 0 0,1 0-1,0 0 1,0 0 0,0 0 0,0 0 0,0 1-1,0-1 1,0 0 0,0 0 0,0 0 0,0 0-1,0 0 1,0 0 0,0 0 0,0 0 0,0 0 0,0 0-1,0 0 1,0 0 0,0 1 0,0-1 0,0 0-1,0 0 1,0 0 0,0 0 0,0 0 0,0 0-1,0 0 1,0 0 0,0 0 0,0 0 0,0 0-1,0 0 1,0 1 0,0-1 0,1 0 0,-1 0-1,0 0 1,0 0 0,0 0 0,0 0 0,0 0-1,0 0 1,0 0 0,0 0 0,0 0 0,0 0-1,0 0 1,0 0 0,1 0 0,-1 0 0,0 0 0,0 0-1,0 0 1,0 0 0,0 0 0,0 0 0,0 0-1,28 3 2481,-19-3-2443,217 9 2450,199 17-1854,-421-26-664,-1 1 1,1-1 0,-1 1-1,1 0 1,-1 0 0,1 0-1,5 4 1,-8-5 0,0 1-1,-1 0 1,1-1 0,0 1-1,-1 0 1,1 0-1,-1-1 1,1 1 0,-1 0-1,1 0 1,-1 0 0,0 0-1,1 0 1,-1 0-1,0 0 1,0 0 0,0-1-1,1 1 1,-1 0-1,0 0 1,0 0 0,-1 0-1,1 0 1,0 0 0,0 0-1,0 0 1,-1 0-1,1 0 1,0 0 0,-1 0-1,1 0 1,-1 1 0,-9 25-13,1 0 0,2 1 0,1 1 1,1-1-1,-1 37 0,4 147 35,2-200-21,18 252 78,-2 115 187,-16-361-240,-2 1 1,0-1-1,-2 0 0,0 0 0,0 0 1,-2 0-1,0-1 0,-12 23 1,12-29 14,-1 0 0,0 0 0,-1-1 0,0 0 0,0-1 0,-1 1 1,0-2-1,-1 1 0,0-1 0,0-1 0,-1 0 0,0 0 0,-12 5 0,-3-2 114,0-1 0,0 0-1,0-2 1,-1-1-1,0-2 1,-1 0-1,1-2 1,0-1-1,-1-1 1,1-1 0,-1-1-1,1-2 1,-53-14-1,29-1 123,47 17-325,0 0 0,0 0 1,0-1-1,1 1 0,-1-1 1,1 1-1,-1-1 0,1 0 1,0-1-1,-3-3 0,6 7 33,-1-1 1,1 1-1,0 0 0,0-1 0,0 1 0,-1 0 0,1-1 0,0 1 1,0-1-1,0 1 0,0 0 0,0-1 0,0 1 0,-1-1 0,1 1 1,0-1-1,0 1 0,0 0 0,1-1 0,-1 1 0,0-1 0,0 1 1,0 0-1,0-1 0,0 1 0,0-1 0,1 1 0,-1 0 0,0-1 1,0 1-1,0 0 0,1-1 0,13-7 3,-9 6-160,8-5-118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3.628"/>
    </inkml:context>
    <inkml:brush xml:id="br0">
      <inkml:brushProperty name="width" value="0.05" units="cm"/>
      <inkml:brushProperty name="height" value="0.05" units="cm"/>
      <inkml:brushProperty name="color" value="#E71224"/>
    </inkml:brush>
  </inkml:definitions>
  <inkml:trace contextRef="#ctx0" brushRef="#br0">32 27 19996,'-1'-19'2693,"0"11"-929,1 19-214,-24 461-333,23-456-1609,1-11 79,0-1-1,0 0 0,-1 1 0,1-1 0,-3 8 0,4-10-123,6-2-138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052"/>
    </inkml:context>
    <inkml:brush xml:id="br0">
      <inkml:brushProperty name="width" value="0.05" units="cm"/>
      <inkml:brushProperty name="height" value="0.05" units="cm"/>
      <inkml:brushProperty name="color" value="#E71224"/>
    </inkml:brush>
  </inkml:definitions>
  <inkml:trace contextRef="#ctx0" brushRef="#br0">0 30 17052,'5'3'468,"-1"0"0,1 0 0,0 0 0,-1-1 0,1 0 1,0 0-1,0 0 0,10 1 0,47 5 1624,-41-5-1136,45 3-120,0-3-1,1-2 0,-1-4 1,75-12-1,-137 15-837,3-1-267,0 0 1,1-1 0,-1 0 0,8-4-1,-14 6 199,1-1 1,-1 1-1,0-1 0,0 0 0,1 1 0,-1-1 0,0 0 0,0 0 0,0 0 0,0 0 1,0 0-1,0 0 0,0 0 0,-1-1 0,1 1 0,0 0 0,0 0 0,-1-1 0,1 1 1,-1 0-1,0-1 0,1 1 0,-1 0 0,0-1 0,0 1 0,1-1 0,-1-2 0,-2-7-618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518"/>
    </inkml:context>
    <inkml:brush xml:id="br0">
      <inkml:brushProperty name="width" value="0.05" units="cm"/>
      <inkml:brushProperty name="height" value="0.05" units="cm"/>
      <inkml:brushProperty name="color" value="#E71224"/>
    </inkml:brush>
  </inkml:definitions>
  <inkml:trace contextRef="#ctx0" brushRef="#br0">137 14 19420,'8'-6'2517,"1"-1"-1445,-9 7-1012,0 0 0,1 0 0,-1 0 0,0 0-1,0 0 1,0 0 0,0 0 0,0 0-1,0 0 1,0 0 0,1 0 0,-1 0 0,0 0-1,0 0 1,0 0 0,0 0 0,0 0-1,0 0 1,0 0 0,1 0 0,-1 0 0,0 0-1,0 0 1,0 0 0,0 0 0,0 0-1,0 1 1,0-1 0,0 0 0,1 0 0,-1 0-1,0 0 1,0 0 0,0 0 0,0 0 0,0 0-1,0 0 1,0 1 0,0-1 0,0 0-1,0 0 1,0 0 0,0 0 0,0 0 0,0 0-1,0 0 1,0 1 0,0-1 0,0 0-1,0 0 1,0 0 0,0 0 0,0 0 0,0 0-1,0 0 1,0 1 0,0-1 0,0 0-1,0 0 1,0 0 0,0 0 0,0 0 0,0 0-1,-1 0 1,-4 20 288,-1 0-1,0 0 1,-2-1 0,-17 30-1,14-27-286,-18 36-52,8-19 11,-18 49 0,38-86-16,0 1-1,0-1 1,0 0-1,1 1 1,-1-1-1,0 0 1,1 1-1,0-1 1,-1 1-1,1-1 1,0 1-1,1-1 1,-1 1-1,0-1 1,1 0-1,-1 1 1,1-1-1,-1 1 1,1-1-1,0 0 1,0 0-1,1 0 1,-1 1-1,2 2 1,0-3-37,0 0 0,0-1 0,0 1 0,0-1 1,0 1-1,0-1 0,0 0 0,0 0 0,0 0 1,1-1-1,-1 1 0,0-1 0,1 0 0,-1 0 1,0 0-1,1 0 0,-1 0 0,5-2 0,5 0-217,0-1-1,0-1 0,-1 0 0,1 0 1,-1-1-1,0-1 0,0 0 1,-1-1-1,1 0 0,-1 0 0,-1-1 1,19-19-1,12-20-476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938"/>
    </inkml:context>
    <inkml:brush xml:id="br0">
      <inkml:brushProperty name="width" value="0.05" units="cm"/>
      <inkml:brushProperty name="height" value="0.05" units="cm"/>
      <inkml:brushProperty name="color" value="#E71224"/>
    </inkml:brush>
  </inkml:definitions>
  <inkml:trace contextRef="#ctx0" brushRef="#br0">109 1 16772,'-12'40'2104,"-2"4"-1296,0 5-248,-2 2 1161,4 6-649,-1 3-176,3-2-320,1-2-336,2-9 200,5-8-304,6-15-88,5-6-32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5.562"/>
    </inkml:context>
    <inkml:brush xml:id="br0">
      <inkml:brushProperty name="width" value="0.05" units="cm"/>
      <inkml:brushProperty name="height" value="0.05" units="cm"/>
      <inkml:brushProperty name="color" value="#E71224"/>
    </inkml:brush>
  </inkml:definitions>
  <inkml:trace contextRef="#ctx0" brushRef="#br0">1 853 13147,'15'13'593,"1"1"-1,0-2 1,1 0 0,0-2 0,1 1-1,0-2 1,37 14 0,10-3-360,69 14 0,-83-23 85,57 14-271,1-4 0,1-6 0,180 3 0,43-32 249,172 3 462,-159 34-459,255 4 5,-20-56-19,-1-22-56,34-4-168,-11 23-41,767 56 0,-1105-7 78,349-23 0,469-77 146,-593 36-148,84-5-18,-390 44-62,209 17 0,-235 3-30,437 23 80,-534-34-38,285-4 156,-278-2-145,0-3 0,-1-2-1,70-21 1,243-60 148,-309 80 92,0-3 0,110-37 0,-126 30-123,37-13-37,111-27 0,480-111-66,-306 76-63,-104 28 4,-209 50-22,0 4-1,105-11 1,-149 24 22,0 0 0,-1 1-1,1 2 1,0 0 0,0 1 0,-1 0 0,1 2 0,-1 0 0,0 2 0,-1 0 0,1 1 0,-1 0-1,17 13 1,-31-18 10,0 0-1,0 0 0,0 0 0,0 1 0,-1-1 1,1 1-1,-1 0 0,0 0 0,0 0 1,0 1-1,-1-1 0,0 1 0,0 0 0,0-1 1,0 1-1,1 9 0,-2-11 7,-1 0 0,1 0 0,0 0 1,0 0-1,0 0 0,0-1 0,0 1 0,0 0 0,1-1 0,0 1 1,-1-1-1,1 0 0,0 1 0,0-1 0,0 0 0,0 0 1,0 0-1,1 0 0,-1-1 0,1 1 0,-1-1 0,4 2 0,23 4 87,50 7 0,-69-14-78,0 1 1,0-1-1,1 0 1,-1-1-1,0-1 1,0 1 0,0-2-1,17-5 1,-22 6-8,20-8 53,0 1-1,28-6 1,-44 13-58,0 0 1,0 1-1,0 1 1,0-1 0,0 2-1,1-1 1,-1 1-1,0 0 1,16 5-1,-3 1-6,16 5 9,51 9 0,-75-19-8,-1 0 0,1-2 0,0 1 0,-1-2 0,1 1 0,-1-2 0,24-5 1,70-29 1,-79 24-1,1 2-1,0 2 1,1 0-1,30-3 1,61 2 3,-54 5 5,82-15 0,-128 15-9,1-1-1,-1-2 1,-1 0 0,1-1-1,-1-1 1,0 0 0,34-24-1,-25 11-33,41-40 0,-68 60-87,0 0 0,-1 0-1,1 0 1,-1 0 0,0-1-1,1 1 1,-1-1-1,1-3 1,-2 6 79,1-1-1,-1 0 1,0 0-1,0 0 1,0 1-1,1-1 1,-1 0-1,0 0 1,0 0-1,0 1 1,0-1-1,0 0 1,-1 0-1,1 0 1,0 1-1,0-1 1,0 0-1,-1 0 1,1 1-1,0-1 1,-1 0-1,1 0 1,-1 1-1,1-1 1,-1 0-1,1 1 1,-1-1-1,1 1 1,-1-1-1,0 1 1,1-1-1,-1 1 1,-1-1-1,-17-5-428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149"/>
    </inkml:context>
    <inkml:brush xml:id="br0">
      <inkml:brushProperty name="width" value="0.05" units="cm"/>
      <inkml:brushProperty name="height" value="0.05" units="cm"/>
    </inkml:brush>
  </inkml:definitions>
  <inkml:trace contextRef="#ctx0" brushRef="#br0">62 0 15779,'0'0'40,"0"0"0,0 0 0,0 0 0,0 1 0,0-1 0,0 0 0,0 0 0,0 0 0,0 0 0,0 0 0,0 0 0,0 0 0,0 0 0,1 1 0,-1-1 0,0 0 0,0 0 0,0 0 0,0 0 0,0 0 0,0 0 0,0 0 0,0 0 0,0 0 0,0 0 0,0 0 0,1 0 0,-1 0 0,0 0 0,0 0 0,0 0 0,0 1 0,0-1 0,0 0 0,0 0 0,1 0 0,-1 0 0,0 0 0,0 0 0,0 0 0,0-1 0,0 1 0,0 0 0,0 0 0,0 0 0,1 0 0,-1 0 0,0 0 0,0 0 0,0 0 0,0 0 0,0 0 0,0 0 0,0 0 0,0 0 0,0 0 0,0 0 0,1-1 0,-1 1-1,0 0 1,0 0 0,0 0 0,-1 18 1154,-8 33-539,7-41-391,-43 321 723,35-109-4249,10-219 2650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7.789"/>
    </inkml:context>
    <inkml:brush xml:id="br0">
      <inkml:brushProperty name="width" value="0.05" units="cm"/>
      <inkml:brushProperty name="height" value="0.05" units="cm"/>
      <inkml:brushProperty name="color" value="#E71224"/>
    </inkml:brush>
  </inkml:definitions>
  <inkml:trace contextRef="#ctx0" brushRef="#br0">143 126 14243,'3'-7'706,"-1"-1"-1,0 0 1,0 0 0,-1 0-1,0 0 1,0 0 0,-1 0-1,-1-11 1,1 17-583,0 0 0,0 0 1,-1 0-1,1 0 0,-1 0 0,1 0 1,-1 1-1,1-1 0,-1 0 0,0 0 1,0 1-1,0-1 0,0 1 0,0-1 0,-1 1 1,1-1-1,0 1 0,-1-1 0,1 1 1,-1 0-1,1 0 0,-1 0 0,0 0 1,1 0-1,-1 0 0,0 0 0,0 1 1,1-1-1,-1 1 0,0-1 0,0 1 1,0 0-1,0 0 0,0-1 0,0 1 1,0 0-1,0 1 0,1-1 0,-1 0 1,-2 1-1,-1 0-94,1 1 0,0-1 0,0 1 1,0 0-1,0 0 0,0 0 0,0 0 0,0 1 1,1-1-1,-1 1 0,1 0 0,0 0 0,0 0 1,0 1-1,0-1 0,1 1 0,-1 0 0,1 0 1,0 0-1,0 0 0,-2 4 0,-1 4-56,1 0 1,0 0-1,1 1 0,1 0 0,-1-1 0,1 16 1,1-22-21,1 0 0,1 1 0,-1-1 0,1 0 1,0 1-1,0-1 0,1 0 0,-1 0 1,6 10-1,-7-14 26,1-1 0,0 1-1,1 0 1,-1-1 0,0 1 0,0-1 0,1 1 0,-1-1-1,0 0 1,1 1 0,0-1 0,-1 0 0,1 0 0,0 0-1,-1 0 1,1 0 0,0-1 0,0 1 0,0-1 0,0 1 0,0-1-1,0 1 1,-1-1 0,1 0 0,0 0 0,0 0 0,0 0-1,0 0 1,0-1 0,0 1 0,0-1 0,0 1 0,0-1-1,2-1 1,29-13-235,-25 11 219,-1 0 0,1 1 0,1 0-1,10-3 1,-17 5 34,0 1-1,1-1 1,-1 1-1,0 0 1,1 0-1,-1 0 1,1 1-1,-1-1 1,0 0-1,1 1 0,-1-1 1,0 1-1,0 0 1,1 0-1,-1 0 1,0 0-1,0 0 1,0 1-1,0-1 1,2 2-1,1 3-1,1-1 0,-1 1-1,0 1 1,0-1 0,-1 1 0,0 0-1,5 11 1,18 55-17,-21-57 22,25 95 84,-27-94 51,-1 0 1,-1-1 0,-1 1 0,-1 29 0,0-44-97,0 1 1,-1-1-1,1 0 0,0 0 1,-1 0-1,1 1 0,-1-1 1,0 0-1,1 0 0,-1 0 0,0 0 1,0 0-1,-1 0 0,1-1 1,0 1-1,-1 0 0,1-1 1,-1 1-1,-2 1 0,3-2 3,-1 0 0,0 0 0,0 0 0,0-1-1,0 1 1,0-1 0,0 0 0,0 1 0,0-1-1,0 0 1,0 0 0,0 0 0,0-1 0,0 1 0,0 0-1,-4-2 1,-5-2 87,1 0-1,0-1 1,0 0-1,0-1 1,-18-13 0,9 5-62,0-1 0,1-1 1,1-1-1,0 0 0,1-2 1,1 1-1,-19-34 0,33 51-66,0 0 0,0-1 0,0 1 0,1 0 0,-1-1 0,1 1 0,-1 0 0,1-1 0,0 1 0,-1-1-1,1 1 1,0-1 0,0 1 0,0 0 0,0-1 0,0 1 0,0-1 0,0 1 0,1-1 0,-1 1 0,0-1 0,1 1 0,-1 0 0,2-3-1,0 3-34,0-1-1,0 0 0,0 1 1,0 0-1,0-1 0,0 1 0,0 0 1,0 0-1,0 0 0,1 0 1,-1 0-1,0 1 0,5-2 1,14-2-625,0-1 0,0-1 0,-1-2 0,0 0 0,0 0 1,33-22-1,-15 5-297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8.239"/>
    </inkml:context>
    <inkml:brush xml:id="br0">
      <inkml:brushProperty name="width" value="0.05" units="cm"/>
      <inkml:brushProperty name="height" value="0.05" units="cm"/>
      <inkml:brushProperty name="color" value="#E71224"/>
    </inkml:brush>
  </inkml:definitions>
  <inkml:trace contextRef="#ctx0" brushRef="#br0">1 91 15923,'4'-3'581,"1"0"0,0 0 1,0 1-1,0 0 0,0 0 0,0 0 0,1 0 0,-1 1 0,7-2 0,55-3 1955,-19 2-1815,-34 3-540,32-7 227,-44 8-365,0-1 0,1 1 0,-1-1 0,0 0 0,1 0 1,-1 0-1,0 0 0,0 0 0,0-1 0,0 1 0,0-1 0,0 1 1,0-1-1,1-2 0,-2 4-28,-1-1 1,0 1-1,0 0 0,1-1 1,-1 1-1,0-1 1,0 1-1,0 0 0,0-1 1,0 1-1,0-1 1,1 1-1,-1-1 0,0 1 1,0 0-1,0-1 1,0 1-1,-1-1 0,1 1 1,0-1-1,0 1 0,0 0 1,0-1-1,0 1 1,0-1-1,-1 1 0,1 0 1,0-1-1,0 1 1,-1-1-1,1 1 0,-1-1 1,-15-7 287,-22 1 57,29 7-327,0 0 1,0 0 0,0 1-1,0 0 1,0 0-1,0 1 1,0 1-1,0-1 1,1 1 0,0 1-1,-1-1 1,1 1-1,-14 10 1,17-10-73,0 0 0,0 1 0,1-1 0,-1 1-1,1 0 1,0 0 0,0 0 0,1 1 0,0-1 0,0 1 0,0 0 0,0 0 0,1 0-1,0 0 1,1 0 0,-1 1 0,1-1 0,0 0 0,0 13 0,1-15-83,0-1 0,0 1 1,0-1-1,1 0 0,-1 1 1,1-1-1,0 0 0,0 0 1,0 0-1,0 1 0,0-1 1,1 0-1,0 0 0,-1-1 1,1 1-1,0 0 0,0-1 1,1 1-1,-1-1 0,0 1 1,1-1-1,3 2 0,-1-1-26,0-1 0,0 0-1,0 0 1,0 0-1,1-1 1,-1 1 0,1-1-1,-1-1 1,1 1-1,-1-1 1,1 0-1,9-1 1,31-5-765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8.860"/>
    </inkml:context>
    <inkml:brush xml:id="br0">
      <inkml:brushProperty name="width" value="0.05" units="cm"/>
      <inkml:brushProperty name="height" value="0.05" units="cm"/>
      <inkml:brushProperty name="color" value="#E71224"/>
    </inkml:brush>
  </inkml:definitions>
  <inkml:trace contextRef="#ctx0" brushRef="#br0">106 1 17012,'-3'0'290,"0"1"0,0-1 0,0 1 0,0 0 0,0 0 0,0 0 0,0 1 0,0-1 1,1 1-1,-1-1 0,1 1 0,-1 0 0,1 0 0,-4 4 0,-1 1 172,1 0-1,-1 0 0,-6 13 1,9-12-407,0 0 0,0 0 0,1 1 0,0-1-1,0 1 1,1 0 0,1 0 0,-1 0 0,1 0 0,1 18 0,0-22-50,1 0 1,-1-1 0,1 1-1,0-1 1,0 1-1,1-1 1,-1 1-1,1-1 1,0 0-1,4 6 1,-5-8 0,1 1 1,0-1 0,0 0-1,0 0 1,0 0 0,0-1-1,1 1 1,-1 0-1,1-1 1,-1 0 0,1 1-1,-1-1 1,1 0 0,0 0-1,-1 0 1,1-1 0,0 1-1,3 0 1,-2-1 23,0-1 0,0 1 0,0 0 0,0-1 0,0 0 0,0 0-1,0 0 1,0-1 0,-1 1 0,1-1 0,0 0 0,-1 0 0,1 0 0,-1 0 0,0-1 0,0 1 0,0-1 0,0 0 0,0 0 0,0 0 0,-1 0 0,0-1 0,1 1 0,-1 0 0,0-1 0,1-4 0,-1 4 52,1-1 1,-1 0-1,-1 1 0,1-1 1,-1 0-1,1 0 1,-1 0-1,-1 0 1,1 0-1,-1 0 1,0 0-1,0 0 1,0 0-1,-1-1 1,0 1-1,0 0 0,0 1 1,0-1-1,-1 0 1,-3-7-1,5 11-57,-1 0 0,1 1 0,-1-1 0,0 0 0,1 0-1,-1 0 1,0 1 0,1-1 0,-1 0 0,0 1 0,0-1 0,0 1-1,0-1 1,1 1 0,-1-1 0,-2 0 0,2 1-13,1 0-1,-1 0 1,1 0 0,-1 0 0,1 0-1,-1 0 1,1 0 0,-1 1 0,1-1-1,-1 0 1,1 0 0,-1 0 0,1 1 0,-1-1-1,1 0 1,0 0 0,-1 1 0,1-1-1,-1 0 1,1 1 0,0-1 0,-1 1-1,0 1-4,0-1 0,0 1 0,0-1 0,1 0 0,-1 1 0,1-1 0,-1 1 0,1 0 0,-1-1-1,1 1 1,0-1 0,0 1 0,0 0 0,0-1 0,0 1 0,0-1 0,0 1 0,1 2 0,0-2-9,-1-1 0,1 1 0,0-1 1,-1 0-1,1 1 0,0-1 1,0 0-1,0 0 0,0 0 0,0 0 1,0 1-1,0-1 0,0-1 1,1 1-1,-1 0 0,0 0 0,1 0 1,-1-1-1,0 1 0,1 0 1,-1-1-1,1 1 0,-1-1 1,1 0-1,-1 0 0,1 1 0,-1-1 1,1 0-1,-1 0 0,1 0 1,1-1-1,6 0-13,-1-1 0,1 0-1,-1 0 1,12-5 0,-8 3 1,1 0-3,0 0-1,0 0 1,0 2 0,0-1-1,23 1 1,-32 2 10,1 0 1,0 0-1,-1 1 1,1 0 0,-1 0-1,1 0 1,-1 1 0,1 0-1,-1 0 1,0 0 0,0 0-1,0 0 1,0 1 0,0 0-1,-1 0 1,1 0 0,-1 0-1,0 0 1,6 7-1,-5-3-3,0 0-1,0 1 0,0-1 1,-1 1-1,5 15 0,1 5 118,8-51 231,-12 16-299,0 0 0,1 0 0,0 1 0,0 0 0,0 0 0,1 0 0,0 1 0,12-7 0,-16 10-37,1 0-1,-1 0 1,1 1 0,0 0-1,-1 0 1,1 0 0,0 0-1,0 0 1,0 1 0,0 0-1,0 0 1,0 0 0,0 0-1,-1 0 1,1 1 0,0 0-1,0 0 1,0 0 0,-1 0-1,1 1 1,5 2 0,4 4-12,-1 1 0,0 0 0,-1 1 0,1 1 0,-2-1 0,18 25 0,-27-35 10,0 1 0,-1 0 1,1-1-1,-1 1 0,1 0 0,0-1 0,0 1 0,-1-1 0,1 1 0,0-1 0,0 1 0,0-1 0,-1 0 1,1 0-1,0 1 0,0-1 0,0 0 0,0 0 0,0 0 0,0 0 0,0 0 0,-1 0 0,1 0 0,0 0 0,0 0 1,0 0-1,0 0 0,0-1 0,0 1 0,-1 0 0,1-1 0,0 1 0,0-1 0,0 1 0,-1-1 0,1 1 1,0-1-1,0 1 0,-1-1 0,1 0 0,-1 1 0,1-1 0,0-1 0,5-5 2,0 0 0,0-1 0,6-12-1,-4 7 4,-6 8-8,2 1-1,-1 0 1,0 0-1,1 0 0,0 1 1,0-1-1,0 1 1,0-1-1,0 1 0,8-3 1,-10 5-2,0 0 0,-1 1 0,1-1 0,0 1-1,0 0 1,0-1 0,-1 1 0,1 0 0,0 0 0,0 0 0,0 1 0,0-1 0,-1 0 0,1 1 0,0-1 0,0 1 0,-1-1-1,1 1 1,0 0 0,-1 0 0,1 0 0,0 0 0,-1 0 0,0 0 0,1 0 0,-1 0 0,0 1 0,1-1 0,-1 1 0,0-1-1,0 1 1,0-1 0,1 3 0,3 4-194,0 0 0,-1 0-1,0 1 1,0 0 0,-1 0-1,0 0 1,-1 0 0,1 0-1,-2 0 1,1 11 0,-1-18-112,2-7-120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9.454"/>
    </inkml:context>
    <inkml:brush xml:id="br0">
      <inkml:brushProperty name="width" value="0.05" units="cm"/>
      <inkml:brushProperty name="height" value="0.05" units="cm"/>
      <inkml:brushProperty name="color" value="#E71224"/>
    </inkml:brush>
  </inkml:definitions>
  <inkml:trace contextRef="#ctx0" brushRef="#br0">1 230 18268,'3'2'224,"1"0"0,-1-1-1,1 1 1,0-1 0,-1 0 0,1 0 0,0-1-1,0 1 1,0-1 0,-1 0 0,1 1 0,0-2-1,0 1 1,0 0 0,0-1 0,-1 0 0,1 0-1,0 0 1,-1 0 0,1-1 0,4-2 0,4-3 25,-1 0 0,1-1 0,-1-1-1,-1 0 1,0 0 0,0-1 0,0 0 0,-2-1 0,1 0 0,-1-1 0,-1 1 0,0-1 0,-1-1 0,0 1 0,4-15 0,-9 25-219,0 0 0,-1 0 0,1-1 0,-1 1 0,0 0 0,0 0-1,0 0 1,0-1 0,0 1 0,0 0 0,0 0 0,-1-1 0,-1-3 0,2 5-11,-1 0 1,1 0 0,-1 0-1,0 0 1,0 0 0,1 0-1,-1 0 1,0 0 0,0 1-1,0-1 1,0 0 0,0 0-1,0 1 1,0-1 0,0 1-1,0-1 1,0 1 0,-1-1-1,0 1 1,-2-1 7,1 1 0,-1 0 0,1 0 0,-1 0 0,0 0 0,1 0 0,-1 1 0,0 0 0,1 0 0,-1 0 0,1 0 0,0 0 0,-1 1 0,1-1 0,-4 3 0,-4 4-8,0 1 0,0-1-1,0 2 1,1-1-1,1 2 1,-1-1 0,2 1-1,0 0 1,0 1-1,-12 24 1,16-26-26,-1 0 0,2 0 0,-1 0-1,1 0 1,1 0 0,0 1 0,1 0 0,-1-1 0,2 1 0,0 0-1,0-1 1,1 1 0,0 0 0,5 18 0,-5-26-22,0 0 0,0 0 0,0 0 0,0 0 1,1 0-1,0 0 0,-1-1 0,1 1 0,0 0 0,0-1 1,0 1-1,1-1 0,-1 0 0,0 0 0,1 0 0,0 0 1,-1 0-1,6 2 0,-4-3-85,0 0 1,0 1-1,0-2 1,1 1-1,-1 0 0,0-1 1,1 0-1,-1 0 1,0 0-1,1-1 1,-1 1-1,6-2 0,2-2-152,0 0 0,0 0 0,0-2 0,-1 1 0,0-1 0,0-1 0,0 0 0,15-13 0,-12 7-95,21-25 0,16-31-498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0.015"/>
    </inkml:context>
    <inkml:brush xml:id="br0">
      <inkml:brushProperty name="width" value="0.05" units="cm"/>
      <inkml:brushProperty name="height" value="0.05" units="cm"/>
      <inkml:brushProperty name="color" value="#E71224"/>
    </inkml:brush>
  </inkml:definitions>
  <inkml:trace contextRef="#ctx0" brushRef="#br0">84 0 20556,'-17'40'609,"2"0"0,3 1 0,1 0 0,1 1 0,3 0 0,1 1 0,0 55 0,6-77-379,4 32 0,-4-47-199,1 0 0,1 1 0,-1-1 0,1 0 0,0 0 0,1 0 0,-1 0 0,1 0 0,4 5 0,-6-10-24,0 1 0,0-1 1,0 0-1,0 0 0,0 0 1,0 0-1,1 0 0,-1 0 1,0 0-1,1-1 0,-1 1 0,0 0 1,1-1-1,-1 1 0,1-1 1,-1 1-1,1-1 0,-1 0 1,1 1-1,2-1 0,-1 0 0,0-1 0,0 1 0,1-1 0,-1 0 0,0 1 0,0-1 0,0-1-1,0 1 1,4-3 0,4-3 7,1-1 0,-2 0 0,17-15 0,-25 21-8,7-7-1,-2 1 1,1 1 0,0 1 0,0-1 0,10-5 0,-16 11-6,-1 0 1,0 0-1,1 0 1,-1 0-1,1 1 1,-1-1-1,1 1 1,0-1-1,-1 1 1,1 0-1,0-1 1,-1 1-1,1 0 1,-1 0-1,1 0 1,0 0-1,-1 1 1,1-1-1,0 0 1,-1 1-1,1-1 1,-1 1-1,1-1 1,-1 1 0,1 0-1,-1 0 1,1-1-1,-1 1 1,0 0-1,1 0 1,-1 1-1,2 1 1,2 5-3,0 1 1,0-1 0,-1 1 0,0 0-1,-1 1 1,0-1 0,0 0-1,-1 1 1,2 13 0,8 29 4,-12-51-1,0-1-1,0 0 1,0 1-1,0-1 1,0 0-1,0 0 1,0 1-1,0-1 1,0 0-1,0 1 0,0-1 1,1 0-1,-1 0 1,0 1-1,0-1 1,0 0-1,0 1 1,1-1-1,-1 0 1,0 0-1,0 0 1,0 1-1,1-1 0,-1 0 1,0 0-1,0 0 1,1 0-1,-1 1 1,0-1-1,0 0 1,1 0-1,-1 0 1,0 0-1,1 0 1,-1 0-1,0 0 1,1 0-1,-1 0 0,0 0 1,0 0-1,1 0 1,-1 0-1,0 0 1,1 0-1,-1 0 1,0 0-1,1 0 1,-1 0-1,0-1 1,0 1-1,1 0 1,-1 0-1,0 0 0,0 0 1,1-1-1,8-12 64,4-17 49,12-46 0,7-20-17,-31 95-99,-1 0 0,0 0 0,1-1-1,-1 1 1,0 0 0,1 0-1,-1 0 1,1 0 0,-1 0-1,1 1 1,0-1 0,-1 0-1,1 0 1,0 0 0,0 0-1,0 1 1,-1-1 0,1 0 0,0 1-1,0-1 1,0 1 0,0-1-1,0 1 1,2-1 0,-2 2-2,0-1 1,0 1-1,0 0 1,0 0-1,0 0 1,0 0 0,0 0-1,0 0 1,0 0-1,0 1 1,-1-1-1,1 0 1,0 0-1,-1 1 1,1-1 0,-1 0-1,0 1 1,1-1-1,-1 2 1,5 14-33,0 1 42,0-1 0,1 1 0,1-1 0,1 0 0,12 21 0,-17-35 13,-1 1-1,1-1 0,0 0 1,0 0-1,0 0 0,0 0 1,0 0-1,1 0 0,-1-1 1,1 0-1,0 0 0,-1 0 1,1 0-1,0-1 0,0 1 1,0-1-1,0 0 0,1 0 1,-1 0-1,0-1 0,0 0 1,1 1-1,-1-1 0,0-1 1,0 1-1,1-1 0,-1 0 1,8-2-1,-3 0 23,0 0 1,-1-1-1,1 0 1,-1 0 0,0-1-1,0 0 1,-1-1-1,10-8 1,5-7 114,23-29-1,-2 3-109,-41 59-97,-9 30-674,-2 0 0,-17 52 0,20-84-48,2-11 488,-3-19 178,5 11-179,-7-20-125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0.514"/>
    </inkml:context>
    <inkml:brush xml:id="br0">
      <inkml:brushProperty name="width" value="0.05" units="cm"/>
      <inkml:brushProperty name="height" value="0.05" units="cm"/>
      <inkml:brushProperty name="color" value="#E71224"/>
    </inkml:brush>
  </inkml:definitions>
  <inkml:trace contextRef="#ctx0" brushRef="#br0">39 2 22717,'-11'-2'1888,"-2"2"-1424,0 0-224,12 4 649,1 1-681,1 1-945,5-3 649,1-5-216,2-5-136</inkml:trace>
  <inkml:trace contextRef="#ctx0" brushRef="#br0" timeOffset="1">584 170 20028,'-1'2'243,"1"-1"-1,-1 0 1,0 0-1,0 0 1,0 0-1,0 0 1,0 0 0,0 0-1,0 0 1,0-1-1,0 1 1,0 0-1,-1-1 1,1 1-1,0-1 1,-1 1-1,1-1 1,-2 1-1,1 0-81,0-1-1,0 1 0,0 0 1,0 0-1,0 0 1,0 0-1,0 0 0,1 0 1,-1 0-1,-2 3 0,-2 3-91,1 1 0,0-1 1,0 1-1,1 0 0,0 0 0,1 0 0,-1 1 0,2-1 0,-1 1 0,-1 11 0,0 4 48,1 0 0,0 38 0,3-53-93,1 0 0,-1 1 0,1-1 0,1 0 0,3 14 0,-4-21-79,-1-1 0,1 1-1,0 0 1,0 0 0,0 0 0,0 0 0,0-1 0,0 1 0,0 0 0,0-1-1,1 1 1,-1-1 0,1 0 0,-1 1 0,1-1 0,-1 0 0,1 0 0,0 0-1,0 0 1,-1 0 0,1 0 0,0-1 0,0 1 0,0 0 0,0-1 0,0 0-1,0 1 1,0-1 0,0 0 0,0 0 0,4 0 0,-2-1-11,0 0 1,0 0 0,0 0-1,0-1 1,0 0-1,0 1 1,-1-1-1,1 0 1,0-1-1,-1 1 1,5-5-1,17-21-442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1.184"/>
    </inkml:context>
    <inkml:brush xml:id="br0">
      <inkml:brushProperty name="width" value="0.05" units="cm"/>
      <inkml:brushProperty name="height" value="0.05" units="cm"/>
      <inkml:brushProperty name="color" value="#E71224"/>
    </inkml:brush>
  </inkml:definitions>
  <inkml:trace contextRef="#ctx0" brushRef="#br0">1 39 18300,'0'-3'296,"4"-27"2755,-4 29-3009,0 1-1,0 0 0,0 0 1,0 0-1,0 0 0,0-1 0,0 1 1,0 0-1,0 0 0,0 0 1,0 0-1,0-1 0,0 1 1,0 0-1,0 0 0,0 0 1,0 0-1,0 0 0,0-1 1,1 1-1,-1 0 0,0 0 0,0 0 1,0 0-1,0 0 0,0 0 1,0-1-1,1 1 0,-1 0 1,0 0-1,0 0 0,0 0 1,0 0-1,0 0 0,1 0 1,-1 0-1,0 0 0,0 0 0,0 0 1,0 0-1,1 0 0,-1 0 1,6 15 1623,10 86 475,-14-78-2075,1-1 1,1 1-1,1-1 1,1 0-1,10 25 1,-16-46-63,0 0 0,1 0 1,0 1-1,-1-1 0,1 0 0,0 0 1,0 0-1,-1 0 0,1 0 1,0 0-1,0 0 0,0 0 0,0 0 1,0 0-1,1-1 0,-1 1 0,2 1 1,-2-2-1,0 0 0,0 0 0,0 0 0,0-1 0,1 1 0,-1 0 0,0 0 0,0 0 0,0-1 0,0 1 0,0-1 0,0 1 0,0-1 0,0 1 0,0-1 0,0 0 0,0 1 0,0-1 0,0 0 0,0 0 0,-1 0 0,2-1 0,20-23 60,24-37 0,-34 44-45,0 0 1,1 1 0,1 1 0,0 1 0,2-1 0,17-12-1,-31 26-18,0 1 1,0-1-1,0 1 0,1-1 0,-1 1 0,0 0 0,1 0 0,-1 0 0,1 1 1,-1-1-1,1 0 0,0 1 0,-1 0 0,1 0 0,-1 0 0,1 0 0,0 0 1,3 1-1,-3 0 0,-1 0 1,1 0-1,-1 0 0,0 0 1,0 1-1,1-1 1,-1 1-1,0 0 1,0 0-1,-1-1 0,1 1 1,0 1-1,0-1 1,-1 0-1,2 3 1,3 6 0,-1 1 0,-1-1-1,0 1 1,0 0 0,-1 0 0,1 16 0,-1-3-1,-3-19 3,1 1 0,0-1-1,0 0 1,0 0 0,0 1 0,1-1 0,0 0 0,1 0 0,3 7-1,-5-12 2,-1 0-1,0-1 1,1 1-1,-1-1 1,1 1-1,-1-1 1,1 1-1,-1-1 1,1 0-1,0 1 1,-1-1-1,1 0 1,-1 1-1,1-1 1,0 0-1,-1 0 1,1 1-1,0-1 1,-1 0-1,1 0 0,0 0 1,-1 0-1,1 0 1,0 0-1,-1 0 1,1 0-1,1 0 1,0-1 2,0 0 0,0 0 0,0 0 0,-1 0-1,1 0 1,0 0 0,0 0 0,0-1 0,1-1 0,5-5 16,0-1 1,11-15-1,-16 19-10,20-25 37,40-52 79,-56 74-126,0 1 0,0 0 0,1 0 0,0 1 0,0 0 0,1 0-1,13-6 1,-20 10-5,1 1 0,-1 0-1,1 0 1,-1 1 0,1-1-1,-1 0 1,1 1 0,0 0-1,-1-1 1,1 1-1,0 0 1,-1 0 0,1 1-1,0-1 1,-1 1 0,1-1-1,0 1 1,-1 0 0,1 0-1,2 1 1,-2 0-1,0 1 0,1-1 0,-1 1 0,0 0 1,-1 0-1,1 0 0,0 0 0,-1 0 0,0 0 0,0 1 0,0-1 1,2 5-1,1 5-54,0 1 0,-1 0 0,-1 0 0,0 0 1,0 0-1,-1 19 0,-1-28-56,-1-3-50,0 0 0,0 0 0,0 0 0,0 1 0,0-1 0,0 0-1,0 0 1,-1 0 0,1 0 0,-1 0 0,-1 4 0,0-5-218,0-6-78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1.775"/>
    </inkml:context>
    <inkml:brush xml:id="br0">
      <inkml:brushProperty name="width" value="0.05" units="cm"/>
      <inkml:brushProperty name="height" value="0.05" units="cm"/>
      <inkml:brushProperty name="color" value="#E71224"/>
    </inkml:brush>
  </inkml:definitions>
  <inkml:trace contextRef="#ctx0" brushRef="#br0">47 153 15091,'-4'2'448,"-1"0"-1,0 0 1,1 1-1,0-1 1,-1 1 0,1 0-1,-4 4 1,7-6-355,0 0 1,1 0 0,-1 0-1,0 1 1,1-1 0,-1 0-1,0 0 1,1 0-1,0 0 1,-1 1 0,1-1-1,0 0 1,0 1 0,-1-1-1,1 0 1,0 0-1,0 1 1,0-1 0,1 0-1,-1 1 1,0-1 0,0 0-1,1 0 1,-1 1-1,1-1 1,-1 0 0,1 0-1,-1 0 1,1 0 0,0 0-1,0 0 1,0 0-1,-1 0 1,3 2 0,-1 0 21,0-1 0,1 1 0,-1 0 0,1-1 1,-1 0-1,1 0 0,0 0 0,0 0 0,0 0 0,0 0 1,0-1-1,1 1 0,-1-1 0,0 0 0,1 0 0,-1 0 1,1 0-1,-1-1 0,5 1 0,-3-2-6,0 1 0,0-1 0,0 0 0,0 0 0,0-1 0,0 0 0,0 1 1,-1-2-1,1 1 0,0 0 0,7-7 0,-2 2 23,0-1 0,-1-1 0,0 0 1,-1 0-1,0-1 0,0 1 0,-1-2 0,0 1 1,-1-1-1,6-14 0,-9 18-63,-1 0-1,0 0 1,0-1-1,-1 1 1,0 0 0,0-1-1,-1-13 1,0 19-59,0 0 0,0 1 1,0-1-1,-1 0 0,1 1 1,0-1-1,-1 1 0,0-1 1,1 1-1,-1-1 0,0 1 0,0-1 1,1 1-1,-1 0 0,0-1 1,0 1-1,-1 0 0,1 0 1,0 0-1,0 0 0,0 0 1,-1 0-1,1 0 0,-1 0 1,1 0-1,-1 1 0,1-1 1,-1 0-1,1 1 0,-1 0 0,1-1 1,-1 1-1,0 0 0,1 0 1,-1 0-1,0 0 0,1 0 1,-1 0-1,1 0 0,-1 0 1,0 1-1,-2 0 0,-3 1 3,0 1 0,-1 0 0,1 0-1,0 0 1,1 1 0,-1 0-1,0 1 1,1-1 0,0 1 0,0 0-1,1 1 1,0 0 0,-8 9 0,0 2 1,0 1 1,2 0 0,-16 34 0,20-37-13,1 1-1,1-1 1,-6 28 0,10-37-4,0 1-1,0 0 1,1-1-1,-1 1 1,2 0-1,-1 0 1,1-1-1,0 1 1,0 0-1,1-1 1,3 10-1,-4-13-28,1-1 0,-1 1-1,1-1 1,0 1 0,0-1-1,0 0 1,0 0 0,0 0 0,0 0-1,1 0 1,-1 0 0,1 0 0,-1-1-1,1 0 1,0 1 0,-1-1 0,1 0-1,0 0 1,0-1 0,0 1 0,0 0-1,0-1 1,0 0 0,4 0 0,3 0-224,0 0 0,0-1 0,0-1 1,0 1-1,19-7 0,2-4 48,-2-2 0,0 0 0,49-34 0,-24 10-360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2.347"/>
    </inkml:context>
    <inkml:brush xml:id="br0">
      <inkml:brushProperty name="width" value="0.05" units="cm"/>
      <inkml:brushProperty name="height" value="0.05" units="cm"/>
      <inkml:brushProperty name="color" value="#E71224"/>
    </inkml:brush>
  </inkml:definitions>
  <inkml:trace contextRef="#ctx0" brushRef="#br0">177 16 17668,'-8'0'978,"-1"-1"0,0 0 0,-14-5-1,17 4-498,-1 0 0,1 1-1,-1 0 1,0 0-1,-13 0 1,18 2-413,-1-1-1,0 1 1,1-1 0,-1 1 0,1 0 0,-1 0-1,1 0 1,-1 1 0,1-1 0,0 1 0,0-1-1,-1 1 1,1-1 0,0 1 0,0 0 0,1 0-1,-1 0 1,0 0 0,-1 4 0,-2 2-32,1 1 0,0 0 0,1 0 0,0 0 0,1 0-1,-1 1 1,2-1 0,-1 1 0,1-1 0,1 1 0,0 0 0,0-1 0,1 1 0,0-1 0,1 1 0,0-1 0,0 1 0,1-1 0,4 10 0,-6-17-34,1 0-1,-1 0 1,0 0 0,1 0 0,0 0 0,-1 0 0,1 0 0,0-1 0,0 1 0,0-1 0,0 1 0,0-1 0,0 0 0,0 0 0,1 0-1,-1 0 1,0 0 0,1 0 0,-1-1 0,1 1 0,-1-1 0,1 1 0,-1-1 0,1 0 0,-1 0 0,1 0 0,-1-1 0,0 1-1,1 0 1,-1-1 0,1 0 0,1 0 0,8-3-1,0-1 0,-1 0 0,0 0 0,-1-1 1,11-8-1,8-7 2,33-32 0,-39 32 16,50-34 1,-72 54-17,0 0 0,0 1 0,0-1 1,0 0-1,0 1 0,1-1 0,-1 1 0,0-1 0,0 1 0,1 0 0,-1-1 1,0 1-1,0 0 0,1 0 0,-1 0 0,0 0 0,1 0 0,1 1 1,-2-1-1,0 1 1,0-1-1,0 1 1,0 0-1,0-1 1,-1 1 0,1 0-1,0 0 1,-1-1-1,1 1 1,0 0-1,-1 0 1,1 0-1,-1 0 1,1 0 0,-1 0-1,0 0 1,1 1-1,1 7 11,-1-1-1,0 1 0,-1-1 0,0 16 1,0-9-1,0-12-9,0 2 3,0 0 1,1 0-1,-1 0 1,1 0 0,2 6-1,-3-11 2,0 1-1,0 0 1,1-1-1,-1 1 0,0 0 1,1 0-1,-1-1 1,0 1-1,1-1 1,-1 1-1,1 0 0,-1-1 1,1 1-1,0-1 1,-1 1-1,1-1 1,-1 0-1,1 1 0,0-1 1,-1 1-1,1-1 1,0 0-1,0 0 1,-1 1-1,1-1 0,0 0 1,0 0-1,-1 0 1,1 0-1,0 0 1,0 0-1,-1 0 0,1 0 1,0 0-1,0 0 1,-1-1-1,1 1 1,0 0-1,0 0 0,-1-1 1,1 1-1,0-1 1,7-3 56,-1-1 0,-1 0 0,1 0 0,-1-1 0,0 0 0,10-12-1,-10 10-2,1 1-1,1-1 0,-1 1 0,1 1 1,12-9-1,-17 14-52,-1-1-1,1 1 1,-1 0-1,1 0 1,0 1 0,-1-1-1,1 1 1,0-1-1,-1 1 1,1 0 0,0 0-1,0 0 1,-1 0 0,1 0-1,0 0 1,-1 1-1,1 0 1,0-1 0,-1 1-1,1 0 1,-1 0-1,1 1 1,-1-1 0,5 3-1,0 2-6,-1-1-1,0 1 1,0 0-1,0 0 1,-1 0-1,0 1 1,5 8-1,-5-7-1,0 0 0,1 0 0,0-1 0,12 11 0,-17-17 3,0-1 0,0 1 0,0 0 1,0-1-1,0 1 0,0-1 0,0 1 0,0-1 1,0 1-1,0-1 0,0 0 0,0 0 1,0 0-1,1 1 0,-1-1 0,0 0 1,0 0-1,0-1 0,0 1 0,0 0 0,1 0 1,-1 0-1,0-1 0,0 1 0,0-1 1,0 1-1,0-1 0,0 1 0,0-1 0,0 1 1,0-1-1,0 0 0,0 0 0,-1 1 1,1-1-1,0 0 0,0 0 0,0-1 1,5-6 7,-1 1 0,0-1 1,7-17-1,-4 9 11,-7 15-22,-1-1-1,1 1 1,0 0 0,0-1-1,0 1 1,0 0 0,0 0-1,0 0 1,0 0 0,1 0 0,-1 0-1,0 0 1,0 0 0,3-1-1,-4 2-2,1 0 0,0 0 0,-1 0 0,1 0 0,-1 0 0,1 0 0,-1 0 0,1 0 0,-1 0 0,1 1 0,-1-1 0,1 0-1,0 0 1,-1 0 0,1 1 0,-1-1 0,0 0 0,1 1 0,-1-1 0,1 0 0,-1 1 0,1-1 0,-1 0 0,0 1 0,1-1 0,-1 2 0,3 3-119,0 1 1,0 0 0,-1 0 0,0 0 0,2 9-1,-1-5-189,4 16-484,-6-18 596,1 1 0,1-1 0,4 11 0,0-8-231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3.342"/>
    </inkml:context>
    <inkml:brush xml:id="br0">
      <inkml:brushProperty name="width" value="0.05" units="cm"/>
      <inkml:brushProperty name="height" value="0.05" units="cm"/>
      <inkml:brushProperty name="color" value="#E71224"/>
    </inkml:brush>
  </inkml:definitions>
  <inkml:trace contextRef="#ctx0" brushRef="#br0">138 417 16580,'0'-1'110,"1"0"1,-1 1-1,0-1 1,1 0-1,-1 0 1,0 0-1,0 0 1,1 0-1,-1 0 1,0 1-1,0-1 1,0 0-1,0 0 1,0 0-1,0 0 0,0 0 1,-1 0-1,1 0 1,0 0-1,0 1 1,-1-1-1,1 0 1,0 0-1,-1 0 1,1 1-1,-1-1 1,1 0-1,-1 0 1,1 1-1,-1-1 1,0 0-1,1 1 1,-1-1-1,0 1 1,0-1-1,1 1 1,-1-1-1,0 1 1,0 0-1,0-1 1,0 1-1,1 0 1,-2-1-1,-1 1 85,0-1 0,1 1 0,-1 0 0,0 0 0,1 0 0,-1 0 0,0 0 0,1 1 0,-1-1 0,1 1 1,-1-1-1,1 1 0,-1 0 0,-3 2 0,-2 2 9,1 0 1,-1 0-1,1 1 1,0 0 0,0 0-1,-5 8 1,9-11-185,1 0 1,-1 0-1,1 0 1,0 0-1,0 1 0,0-1 1,1 1-1,-1-1 1,1 1-1,0 0 1,0-1-1,0 1 1,1 0-1,-1 0 1,1 0-1,0-1 0,0 5 1,0-6-20,0-1 1,0 0-1,0 0 1,1 0-1,-1 0 1,0 0-1,1 0 0,-1 0 1,0 0-1,1 0 1,-1 0-1,1 0 1,0 0-1,-1 0 1,1 0-1,0 0 0,0 0 1,-1 0-1,1-1 1,0 1-1,0 0 1,0-1-1,0 1 1,0-1-1,1 1 0,0 0 3,0-1-1,0 0 1,0 0-1,0 1 1,0-2-1,0 1 1,0 0-1,0 0 1,0-1-1,0 1 1,0-1-1,0 1 1,2-2-1,4-2 9,-1 0 0,1 0 0,-1 0 0,0-1 1,13-12-1,-2-2 14,0-2 1,-2 0-1,0-1 1,14-27 0,47-102 106,-26 24-46,-56 141-84,2 1 1,0-1-1,0 1 0,2-1 1,-1 1-1,2 0 0,0 0 1,1 0-1,5 27 0,-6-41-4,0 1 0,1-1 0,-1 0-1,0 0 1,1 0 0,-1 1 0,1-1-1,0 0 1,-1 0 0,1 0 0,0 0-1,0 0 1,0 0 0,-1 0 0,1 0 0,0-1-1,0 1 1,0 0 0,3 1 0,-3-2 0,0 0 0,0 0 0,0 0 1,0 0-1,0 0 0,0 0 0,0 0 0,0 0 1,0 0-1,0 0 0,0-1 0,0 1 1,0 0-1,0-1 0,0 1 0,0-1 1,0 1-1,2-2 0,2-2 1,0-1 0,0 1 0,-1-1 0,0 0 0,1-1-1,4-7 1,4-11 25,0-1 0,-2-1 0,11-35 0,7-17 103,-20 65-70,-9 13-57,1 0 0,-1 0 0,0 0 0,0 0 1,1 0-1,-1 0 0,0 0 0,0 0 0,1 0 0,-1 0 1,0 0-1,0 0 0,1 0 0,-1 1 0,0-1 0,0 0 0,1 0 1,-1 0-1,0 0 0,0 0 0,0 0 0,1 1 0,-1-1 1,0 0-1,0 0 0,0 0 0,0 1 0,1-1 0,-1 0 1,0 0-1,0 1 0,8 24 35,25 315-1,-2-13 137,-27-301-143,2 0 0,0 0 0,2 0 0,0-1 0,2-1 0,16 30 0,-23-50-23,-1-1 1,1 1 0,-1-1 0,1 1 0,0-1 0,1 0 0,-1-1 0,0 1 0,1 0 0,7 3 0,-10-6-5,-1 1 1,0-1-1,1 0 1,-1 0-1,1 0 1,-1 0-1,1 1 1,-1-1 0,0 0-1,1 0 1,-1 0-1,1 0 1,-1 0-1,1 0 1,-1 0-1,1 0 1,-1 0 0,0-1-1,1 1 1,-1 0-1,1 0 1,-1 0-1,1 0 1,-1-1 0,0 1-1,1 0 1,-1 0-1,0-1 1,1 1-1,-1 0 1,0-1-1,1 1 1,-1 0 0,0-1-1,0 1 1,1 0-1,-1-1 1,0 1-1,0-1 1,0 1-1,1 0 1,-1-1 0,0 1-1,0-1 1,0 1-1,0-1 1,0 1-1,0 0 1,0-1-1,0 1 1,0-1 0,0 1-1,0-1 1,0 1-1,0-1 1,-1 1-1,1 0 1,0-1-1,-7-28 128,-11-14 45,-2 1 0,-2 0 0,-36-50 0,-11-21 62,67 110-246,0 0 1,0 0-1,1 0 0,-1 0 1,1 0-1,0-1 0,0 1 0,0-1 1,0 1-1,1-1 0,0 1 1,-1-6-1,2 7-42,0-1 1,0 1-1,0 0 1,0-1-1,0 1 1,0 0 0,1 0-1,-1 0 1,1 0-1,-1 0 1,1 0-1,0 1 1,0-1-1,0 0 1,0 1-1,0-1 1,0 1-1,2-1 1,23-15-1023,-2-2 0,0 0 1,-1-2-1,30-33 0,-6-3-36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586"/>
    </inkml:context>
    <inkml:brush xml:id="br0">
      <inkml:brushProperty name="width" value="0.05" units="cm"/>
      <inkml:brushProperty name="height" value="0.05" units="cm"/>
    </inkml:brush>
  </inkml:definitions>
  <inkml:trace contextRef="#ctx0" brushRef="#br0">25 8 12683,'0'24'1112,"2"-12"-784,-1-6-160,0-6 328,1-5-320,-2-5-8,1-7 0,1 0-168</inkml:trace>
  <inkml:trace contextRef="#ctx0" brushRef="#br0" timeOffset="1">14 260 14187,'-8'6'1688,"4"-2"-1159,3-7-369,1-4 1736,3-8-2552,1-6 664,3 6-120,2-2-120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4.275"/>
    </inkml:context>
    <inkml:brush xml:id="br0">
      <inkml:brushProperty name="width" value="0.05" units="cm"/>
      <inkml:brushProperty name="height" value="0.05" units="cm"/>
      <inkml:brushProperty name="color" value="#E71224"/>
    </inkml:brush>
  </inkml:definitions>
  <inkml:trace contextRef="#ctx0" brushRef="#br0">0 246 19780,'2'-2'186,"-1"1"0,0-1 0,1 1 0,-1 0 0,1-1-1,-1 1 1,1 0 0,-1 0 0,1 0 0,0 0 0,0 1 0,-1-1 0,1 0-1,0 1 1,0-1 0,3 0 0,-3 2-80,-1-1-1,1 1 0,0 0 1,-1-1-1,1 1 1,-1 0-1,1 0 1,-1 0-1,0 0 1,1 0-1,-1 0 1,0 1-1,0-1 1,0 0-1,1 1 0,-1-1 1,-1 0-1,1 1 1,0-1-1,1 4 1,11 20 207,-2 1 1,0 1-1,10 44 1,13 88-270,-29-130 33,6 32 37,-12-59 33,-2-8-100,-3-13-33,-13-68-90,-14-76-353,33 162 418,0 0 1,-1 1-1,1-1 1,0 0-1,0 0 1,0 0-1,0 0 1,0 1-1,0-1 1,0 0 0,0 0-1,0 0 1,0 0-1,0 1 1,0-1-1,1 0 1,-1 0-1,0 0 1,0 1-1,1-2 1,11 14-88,-7-6 116,1 1-22,0 0 0,0 0 0,0-1 1,1 1-1,0-2 0,0 1 0,1-1 0,-1 0 0,15 6 0,-18-9 5,-1-1-1,1 0 0,0 0 0,0 0 0,0-1 0,0 1 1,0-1-1,0 0 0,0 0 0,0 0 0,0-1 0,0 0 0,0 1 1,-1-1-1,1 0 0,0-1 0,0 1 0,-1-1 0,1 0 0,-1 0 1,1 0-1,-1 0 0,0 0 0,5-6 0,3-2 16,0-1-1,-1-1 1,-1 0-1,0 0 1,-1-1 0,0 0-1,-1 0 1,10-26-1,-9 15 27,0 0 0,-2 0 0,-1-1 0,4-38 0,-9 60-34,3-56 99,-3 54-93,0-1 0,-1 1 0,0 0 0,0 0-1,0 0 1,0 0 0,-1 0 0,-3-9 0,4 14-12,1-1 1,-1 0 0,1 0 0,-1 0-1,1 1 1,-1-1 0,1 0 0,-1 1 0,0-1-1,0 0 1,1 1 0,-1-1 0,0 1-1,0-1 1,0 1 0,1-1 0,-1 1-1,0 0 1,0-1 0,0 1 0,0 0-1,0 0 1,0 0 0,0-1 0,0 1-1,0 0 1,0 0 0,0 1 0,1-1-1,-1 0 1,0 0 0,0 0 0,0 1 0,0-1-1,0 0 1,-1 1 0,-1 1 2,0 0 0,0 0 0,0 0 0,0 0 0,1 0 0,-1 1-1,1-1 1,-4 5 0,-2 5 3,1 0 0,0 1 0,0 0 0,1 1-1,-8 27 1,-13 75-5,26-109-3,-6 24-2,2 0 1,1 0 0,2 0-1,1 41 1,1-68 1,0 0 0,1 0 1,0 0-1,0 0 0,0 0 0,0 0 0,1 0 0,-1 0 1,4 4-1,-4-7 0,-1 0 0,1 0 0,0 0 0,0-1 1,-1 1-1,1 0 0,0-1 0,0 1 0,0-1 0,0 1 1,0-1-1,0 1 0,0-1 0,0 0 0,0 1 1,0-1-1,0 0 0,0 0 0,0 0 0,0 0 0,0 0 1,1 0-1,-1 0 0,0 0 0,0 0 0,0 0 0,0-1 1,0 1-1,0 0 0,0-1 0,0 1 0,0-1 0,0 1 1,0-1-1,0 1 0,1-2 0,10-7 2,0-1-1,-1 0 0,0 0 1,-1-1-1,0 0 1,13-20-1,-2 3 4,4-4-1,-10 11-10,1 1 0,1 0 0,25-21 0,-39 39 4,0-1 1,0 1 0,0 0-1,0 1 1,0-1-1,0 0 1,0 1 0,1 0-1,4-2 1,-7 3 0,0 0 0,0 0 0,0 0-1,0 0 1,0 0 0,1 0 0,-1 0 0,0 0 0,0 1 0,0-1 0,0 0 0,0 1 0,0-1 0,0 1 0,1-1 0,-1 1 0,-1-1-1,1 1 1,0 0 0,0-1 0,0 1 0,0 0 0,0 0 0,-1 0 0,1 0 0,0 0 0,-1 0 0,1 0 0,0 0 0,-1 0 0,1 0-1,-1 1 1,4 8-4,-2-1 0,1 1-1,-1 0 1,-1 0-1,1 17 1,-3 54-17,0-61 12,-6 74-926,16-128-3767,-1 4 4090,2-11-539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4.728"/>
    </inkml:context>
    <inkml:brush xml:id="br0">
      <inkml:brushProperty name="width" value="0.05" units="cm"/>
      <inkml:brushProperty name="height" value="0.05" units="cm"/>
      <inkml:brushProperty name="color" value="#E71224"/>
    </inkml:brush>
  </inkml:definitions>
  <inkml:trace contextRef="#ctx0" brushRef="#br0">20 245 18804,'1'1'147,"0"0"-1,0 1 1,0-1 0,1 0-1,-1 0 1,0 0-1,0-1 1,1 1 0,-1 0-1,0 0 1,1-1 0,-1 1-1,0-1 1,1 1-1,-1-1 1,1 1 0,-1-1-1,1 0 1,-1 0 0,1 0-1,-1 0 1,4 0-1,-2-1 29,0-1-1,-1 1 1,1-1-1,0 1 1,-1-1-1,1 0 1,-1 0-1,1 0 1,-1 0 0,0-1-1,2-2 1,13-13 230,-1-1 0,-1-1 0,-1 0 0,-1-1 1,-1-1-1,10-24 0,-20 43-357,-1-1 1,0 1-1,0 0 0,-1-1 1,1 1-1,-1-1 0,0 0 0,0 1 1,0-1-1,0 1 0,-1-6 0,1 8-30,-1 0 0,1 0 0,-1 0 0,1 0 0,-1 0 0,0-1 0,1 1 0,-1 0 0,0 0 0,0 0 0,0 1 0,0-1 0,0 0 0,0 0 0,0 0 0,0 1 0,0-1 0,0 0-1,0 1 1,0-1 0,0 1 0,0 0 0,-1-1 0,1 1 0,0 0 0,0 0 0,-1-1 0,1 1 0,0 0 0,0 0 0,-1 0 0,1 1 0,-2-1 0,-5 2 8,1-1 1,0 1 0,0 0 0,0 1-1,1 0 1,-1 0 0,1 0 0,-1 1-1,1 0 1,0 0 0,0 0-1,1 1 1,-1 0 0,1 0 0,0 0-1,1 1 1,-1 0 0,-6 11-1,5-6-19,0 0-1,0 0 0,1 0 1,1 0-1,0 1 0,1 0 1,0 0-1,1 0 1,0 0-1,0 18 0,1-24-4,2 1 0,-1 0 0,1-1 0,0 1 0,0-1 0,1 1 0,0-1 0,0 0 0,0 1 0,1-1 0,0 0 0,7 9 0,-8-12-18,0 0-1,1-1 1,-1 1-1,1-1 1,0 1-1,0-1 1,0 0-1,0 0 1,0-1-1,1 1 1,-1-1 0,0 1-1,1-1 1,-1 0-1,1 0 1,-1-1-1,1 1 1,0-1-1,-1 0 1,1 0 0,-1 0-1,1 0 1,0 0-1,4-2 1,3 0-182,-1-1 1,1-1 0,-1 0-1,0 0 1,0-1-1,0 0 1,14-10 0,58-52-617,-80 65 805,43-39-497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5.820"/>
    </inkml:context>
    <inkml:brush xml:id="br0">
      <inkml:brushProperty name="width" value="0.05" units="cm"/>
      <inkml:brushProperty name="height" value="0.05" units="cm"/>
      <inkml:brushProperty name="color" value="#E71224"/>
    </inkml:brush>
  </inkml:definitions>
  <inkml:trace contextRef="#ctx0" brushRef="#br0">11 1 19380,'-1'4'337,"-1"-1"-1,0 1 0,1 0 1,0 0-1,0 0 0,0 0 1,0 0-1,1 1 1,0-1-1,0 0 0,0 0 1,0 0-1,0 0 1,1 0-1,0 0 0,1 5 1,0-3-184,1-1 0,-1 1 0,1-1 0,0 1 1,1-1-1,-1 0 0,1 0 0,0 0 0,0-1 1,6 5-1,-4-3-158,1 0 0,1-1 1,-1 0-1,1 0 0,0-1 1,0 0-1,0 0 0,0-1 1,1 0-1,0 0 0,-1-1 1,1 0-1,0-1 0,17 1 1,-20-2-147,0-1-1,0 0 1,0 0 0,-1 0 0,1-1 0,0 0-1,-1 0 1,0 0 0,1-1 0,-1 0 0,0 0-1,0 0 1,6-6 0,-3 2-217,-1-1 1,0 0-1,-1 0 0,0 0 1,0-1-1,8-16 0,2-4-538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6.286"/>
    </inkml:context>
    <inkml:brush xml:id="br0">
      <inkml:brushProperty name="width" value="0.05" units="cm"/>
      <inkml:brushProperty name="height" value="0.05" units="cm"/>
      <inkml:brushProperty name="color" value="#E71224"/>
    </inkml:brush>
  </inkml:definitions>
  <inkml:trace contextRef="#ctx0" brushRef="#br0">20 64 16500,'2'9'1800,"-6"15"-1024,-1 5-296,-2 14 1025,3 6-297,2 7-456,4 2-208,0-3-360,1-4-192,3-13-488,-1-8-224,4-17-304,-3-7 752,-4-12-225,-1-8-191</inkml:trace>
  <inkml:trace contextRef="#ctx0" brushRef="#br0" timeOffset="1">189 4 17692,'1'-3'1784,"3"14"-1136,-2 9-288,1 9 961,5 3-409,-3 6-392,2 2-144,2-2-232,-3-2-56,-3-7-136,1-7-160,-4-15-480,0-5-328,0-13 816,-2-7-168,4-7-137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6.783"/>
    </inkml:context>
    <inkml:brush xml:id="br0">
      <inkml:brushProperty name="width" value="0.05" units="cm"/>
      <inkml:brushProperty name="height" value="0.05" units="cm"/>
      <inkml:brushProperty name="color" value="#E71224"/>
    </inkml:brush>
  </inkml:definitions>
  <inkml:trace contextRef="#ctx0" brushRef="#br0">0 114 15315,'3'-1'324,"0"1"-1,0-1 0,0 0 1,-1 0-1,1 0 0,0 0 1,-1 0-1,1 0 1,-1-1-1,1 1 0,-1-1 1,0 0-1,1 0 0,-1 0 1,0 0-1,0 0 0,-1 0 1,1 0-1,0-1 1,-1 1-1,2-4 0,-1 3-113,0 0 0,0-1 1,0 1-1,-1-1 0,0 0 0,0 1 0,0-1 0,0 0 0,0 0 0,-1 0 0,0 1 0,0-1 1,0 0-1,0 0 0,-1-7 0,1 11-195,0 0 1,0-1-1,0 1 0,0-1 0,0 1 1,-1 0-1,1-1 0,0 1 1,0-1-1,0 1 0,0 0 1,0-1-1,-1 1 0,1 0 1,0-1-1,0 1 0,0 0 1,-1-1-1,1 1 0,0 0 1,-1-1-1,1 1 0,0 0 1,-1 0-1,1-1 0,0 1 1,-1 0-1,1 0 0,0 0 1,-1 0-1,1-1 0,-1 1 1,1 0-1,0 0 0,-1 0 1,1 0-1,-1 0 0,1 0 1,-1 0-1,1 0 0,0 0 1,-1 0-1,1 0 0,-1 1 1,1-1-1,0 0 0,-1 0 1,1 0-1,0 0 0,-1 1 1,1-1-1,0 0 0,-1 0 1,1 1-1,0-1 0,-1 1 1,-1 1 0,0 0 1,1 0-1,-1 0 1,1 0-1,-1 0 1,1 0 0,0 0-1,-2 4 1,0 6-29,0-1 0,0 1 0,1 0 0,1 0 0,0 0 0,0 0 0,2 0 0,-1 0 0,1 1 0,1-2 0,0 1 0,1 0 0,0 0 0,1-1 0,7 16 0,-10-25 12,0 0 0,1 0 0,-1 1 0,0-1 0,1 0 0,0-1 0,0 1 0,-1 0 0,1 0 0,0-1 0,0 1 0,0-1 0,1 0 0,-1 1 0,0-1 0,0 0 0,1 0 0,-1-1 0,0 1 0,1 0 0,-1-1 0,1 1 0,-1-1 0,1 0-1,-1 0 1,1 0 0,0 0 0,-1 0 0,1-1 0,-1 1 0,4-2 0,-1 0-90,0 0-1,0 0 0,-1-1 0,1 1 1,-1-1-1,1 0 0,-1 0 0,0-1 1,0 0-1,-1 1 0,1-1 0,-1 0 1,0 0-1,4-7 0,-3 4-42,0-1 0,-1 1 0,0-1 0,-1 0 0,0 1 1,0-1-1,0 0 0,-1 0 0,0 0 0,-1-1 0,0 1 0,0 0 0,-1 0 0,-1-9 0,-12-27-504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7.239"/>
    </inkml:context>
    <inkml:brush xml:id="br0">
      <inkml:brushProperty name="width" value="0.05" units="cm"/>
      <inkml:brushProperty name="height" value="0.05" units="cm"/>
      <inkml:brushProperty name="color" value="#E71224"/>
    </inkml:brush>
  </inkml:definitions>
  <inkml:trace contextRef="#ctx0" brushRef="#br0">11 192 19244,'-9'17'1648,"8"-1"-1191,1 0-209,5-1 680,6-8-432,0-3-1008,1-4-2105,5-2 2273,1-2-312,-4-3-304</inkml:trace>
  <inkml:trace contextRef="#ctx0" brushRef="#br0" timeOffset="1">350 0 19660,'23'45'1391,"-3"1"0,19 60 0,-6-14-785,124 274-184,-154-359-405,0 0-129,1 0 0,-1 1 0,1-2 0,1 1-1,-1 0 1,1-1 0,8 9 0,-13-15 128,1 0-1,-1 0 1,0 0-1,0 0 1,0 0-1,0 0 1,1 1-1,-1-1 1,0 0-1,0 0 1,0 0-1,0 0 1,1 0-1,-1 0 1,0 0-1,0 0 1,0 0-1,1 0 1,-1 0-1,0 0 1,0 0-1,0 0 1,1 0-1,-1 0 1,0 0-1,0 0 1,0 0-1,1 0 1,-1 0 0,0-1-1,0 1 1,0 0-1,0 0 1,1 0-1,-1 0 1,0 0-1,0 0 1,0-1-1,5-9 83,-2-11-195,-4-5 27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7.657"/>
    </inkml:context>
    <inkml:brush xml:id="br0">
      <inkml:brushProperty name="width" value="0.05" units="cm"/>
      <inkml:brushProperty name="height" value="0.05" units="cm"/>
      <inkml:brushProperty name="color" value="#E71224"/>
    </inkml:brush>
  </inkml:definitions>
  <inkml:trace contextRef="#ctx0" brushRef="#br0">114 346 18276,'1'-2'230,"-1"1"0,0-1 1,0 0-1,0 1 0,0-1 0,0 1 0,0-1 1,0 1-1,-1-1 0,1 1 0,-1-1 1,0-1-1,1 2-94,0 0 0,-1 1 0,1-1 0,-1 1 0,1-1 0,-1 1 0,1-1 0,-1 1 0,1 0 0,-1-1 0,1 1 0,-1-1 0,1 1 0,-1 0 0,1 0 0,-1-1 0,0 1 0,1 0 0,-1 0-1,-1-1 1,0 2 16,0-1-1,0 0 0,1 0 0,-1 1 0,0-1 1,0 1-1,0-1 0,1 1 0,-1 0 0,0 0 1,1 0-1,-1 0 0,1 0 0,-1 0 0,1 0 1,-1 1-1,1-1 0,0 0 0,-2 3 0,-5 6-91,2 1 0,-1 0-1,1 0 1,1 0-1,0 1 1,0-1-1,1 1 1,-3 19 0,2-7-58,2 0 0,0 1 1,2 33-1,1-55-1,0 14 8,1 0 0,4 23 0,-4-36-7,-1 0 0,1 0-1,0 0 1,1-1-1,-1 1 1,1 0 0,0-1-1,0 1 1,0-1 0,0 1-1,0-1 1,1 0 0,0 0-1,-1 0 1,7 5 0,-7-7-2,0 0-1,-1-1 1,1 1 0,0 0 0,-1-1 0,1 1 0,0-1 0,0 1 0,0-1 0,0 0 0,0 0 0,-1 0 0,1 0 0,0 0 0,0 0 0,0-1-1,0 1 1,-1-1 0,1 1 0,0-1 0,0 0 0,-1 1 0,1-1 0,0 0 0,-1 0 0,1 0 0,-1 0 0,1 0 0,-1-1 0,0 1 0,1 0-1,-1-1 1,0 1 0,2-3 0,3-5-1,0 0 1,0-1-1,0 1 0,6-18 0,1-6 41,-2-1 1,-1 0-1,-2-1 0,-1 0 0,1-36 1,-3 0 119,-7-109-1,0 158-108,-3-45 101,5 60-123,-2 0 0,1 0 0,-1 0 1,0 0-1,0 1 0,-6-12 0,8 18-27,0 0-1,0 0 0,0 0 1,0-1-1,0 1 1,-1 0-1,1 0 1,0 0-1,0 0 0,0-1 1,0 1-1,-1 0 1,1 0-1,0 0 1,0 0-1,0 0 0,-1-1 1,1 1-1,0 0 1,0 0-1,0 0 1,-1 0-1,1 0 0,0 0 1,0 0-1,-1 0 1,1 0-1,0 0 0,0 0 1,-1 0-1,1 0 1,0 0-1,0 0 1,0 0-1,-1 0 0,1 1 1,0-1-1,0 0 1,-1 0-1,1 0 1,0 0-1,0 0 0,0 0 1,0 1-1,-1-1 1,1 0-1,0 0 1,0 0-1,0 0 0,0 1 1,0-1-1,0 0 1,-1 0-1,1 1 1,0-1-1,0 0 0,0 0 1,0 0-1,0 1 1,0-1-1,0 0 1,0 0-1,0 1 0,0-1 1,-5 20 20,1 12-20,2 0 0,1 1 0,5 41-1,20 99-107,-20-146-77,2-1 0,0 1 0,2-1 0,1-1-1,14 31 1,-21-53 17,1 1 0,-1-1 0,1 0 0,0 1-1,0-1 1,0-1 0,0 1 0,0 0 0,8 4 0,-10-7 120,-1 1 1,1-1 0,0 1-1,0-1 1,0 1 0,0-1 0,0 0-1,0 0 1,0 1 0,0-1-1,0 0 1,0 0 0,0 0 0,1 0-1,-1 0 1,0 0 0,0 0 0,0 0-1,0-1 1,0 1 0,0 0-1,0-1 1,0 1 0,0-1 0,0 1-1,-1-1 1,1 1 0,0-1-1,0 1 1,0-1 0,0 0 0,-1 0-1,1 1 1,0-1 0,-1 0 0,1 0-1,-1 0 1,1 0 0,-1 0-1,1 0 1,0-1 0,4-19-774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8.110"/>
    </inkml:context>
    <inkml:brush xml:id="br0">
      <inkml:brushProperty name="width" value="0.05" units="cm"/>
      <inkml:brushProperty name="height" value="0.05" units="cm"/>
      <inkml:brushProperty name="color" value="#E71224"/>
    </inkml:brush>
  </inkml:definitions>
  <inkml:trace contextRef="#ctx0" brushRef="#br0">1 73 22373,'16'-5'1736,"0"-6"-1368,4 0-192,2 0 704,3 1-319,-3-1-529,0 2-408,-8 5-241,3 6 505,-10 3-120,-4-1-72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8.578"/>
    </inkml:context>
    <inkml:brush xml:id="br0">
      <inkml:brushProperty name="width" value="0.05" units="cm"/>
      <inkml:brushProperty name="height" value="0.05" units="cm"/>
      <inkml:brushProperty name="color" value="#E71224"/>
    </inkml:brush>
  </inkml:definitions>
  <inkml:trace contextRef="#ctx0" brushRef="#br0">5 1 17620,'0'0'42,"0"0"1,0 0-1,0 0 0,0 0 1,0 0-1,0 0 0,0 0 1,0 0-1,0 0 1,0 0-1,0 0 0,0 0 1,-1 0-1,1 0 1,0 0-1,0-1 0,0 1 1,0 0-1,0 0 0,0 0 1,0 0-1,0 0 1,0 0-1,-1 0 0,1 0 1,0 0-1,0 1 1,0-1-1,0 0 0,0 0 1,0 0-1,0 0 0,0 0 1,0 0-1,0 0 1,0 0-1,-1 0 0,1 0 1,0 0-1,0 0 0,0 0 1,0 0-1,0 0 1,0 0-1,0 0 0,0 1 1,0-1-1,0 0 1,0 0-1,0 0 0,0 0 1,0 0-1,0 0 0,0 0 1,0 0-1,0 0 1,0 0-1,0 1 0,0-1 1,0 0-1,-1 11 788,4 16 281,18 37-115,42 92 1,-25-68-804,169 374 1126,-206-461-1313,7 15 145,18 28 0,-24-44-6,-4-5-110,-7-11-22,-256-298 307,250 298 2,-22-33 0,68 47 37,2 1-1063,0-2-1,38-9 1,-54 8 392,1-2-1,0 0 1,-1 0 0,0-2 0,23-13 0,2-6-444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9.044"/>
    </inkml:context>
    <inkml:brush xml:id="br0">
      <inkml:brushProperty name="width" value="0.05" units="cm"/>
      <inkml:brushProperty name="height" value="0.05" units="cm"/>
      <inkml:brushProperty name="color" value="#E71224"/>
    </inkml:brush>
  </inkml:definitions>
  <inkml:trace contextRef="#ctx0" brushRef="#br0">94 105 18268,'-7'5'365,"1"-1"-1,-1 1 1,1 0 0,1 0 0,-1 1 0,1 0-1,0 0 1,0 0 0,0 1 0,1-1 0,0 1-1,1 0 1,0 0 0,0 0 0,-3 10 0,3-4-237,-1 0 0,2 0 0,0 0 0,1 0 0,0 1 0,1-1 0,0 0 0,3 15 0,-2-23-105,0 1 0,0-1 0,1 0 0,-1 1 0,1-1 0,4 6 0,-6-10-13,0 0-1,1 0 1,0 0 0,-1 0-1,1-1 1,-1 1 0,1 0 0,0 0-1,0 0 1,-1 0 0,1-1-1,0 1 1,0 0 0,0-1-1,0 1 1,0-1 0,0 1 0,0-1-1,0 1 1,0-1 0,0 0-1,0 0 1,0 1 0,0-1-1,0 0 1,0 0 0,0 0 0,0 0-1,0 0 1,0 0 0,1 0-1,-1-1 1,0 1 0,0 0-1,0-1 1,0 1 0,0 0-1,2-2 1,1-1 18,1-1 0,-1 0 0,0 0 0,0 0 1,0-1-1,-1 1 0,1-1 0,-1 0 0,0 0 0,-1 0 0,3-6 0,24-64 177,-27 69-189,10-32-29,-1-1 0,10-67 0,-25 143-419,3 50 0,1-70-127,1-1 0,1 1-1,1-1 1,1 0 0,8 25-1,-11-39 406,0 0 0,-1 0-1,1 0 1,0 0 0,1 0-1,-1-1 1,0 1-1,0 0 1,1-1 0,2 3-1,-3-4 108,-1 1 0,1-1 0,0 0-1,-1 1 1,1-1 0,0 0 0,0 0-1,-1 0 1,1 0 0,0 0 0,0 0-1,-1 0 1,1 0 0,0 0 0,0 0-1,-1 0 1,1 0 0,0 0 0,0-1-1,-1 1 1,1 0 0,0-1 0,-1 1-1,1 0 1,0-1 0,-1 1 0,1-1-1,-1 1 1,1-1 0,0 1 0,-1-1 0,1 0-1,-1 1 1,0-1 0,1 1 0,0-2-1,15-25-1013</inkml:trace>
  <inkml:trace contextRef="#ctx0" brushRef="#br0" timeOffset="1">365 0 17492,'0'8'501,"-1"-1"1,-1 1-1,1-1 1,-1 0-1,0 0 1,-6 12-1,-3 11 548,-1 9-611,1 2-1,1-1 1,3 1-1,1 0 1,1 44-1,4-83-437,1-1 1,0 1-1,0 0 1,0-1-1,0 1 0,0 0 1,1-1-1,-1 1 1,0 0-1,1-1 0,-1 1 1,1-1-1,0 1 1,-1-1-1,1 1 0,0-1 1,0 1-1,0-1 1,0 0-1,0 1 0,0-1 1,0 0-1,1 0 1,1 2-1,-1-3-39,0 0-1,0 0 1,0 0 0,0 0-1,-1 0 1,1 0 0,0-1-1,0 1 1,0-1 0,0 1-1,0-1 1,-1 0 0,1 0-1,0 1 1,-1-1 0,1 0-1,0-1 1,-1 1-1,1 0 1,1-3 0,11-8-390,-1-2 0,-1 1 0,-1-1 0,0-1 1,0 0-1,-2-1 0,0 0 0,10-25 0,2-13-487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4.963"/>
    </inkml:context>
    <inkml:brush xml:id="br0">
      <inkml:brushProperty name="width" value="0.05" units="cm"/>
      <inkml:brushProperty name="height" value="0.05" units="cm"/>
    </inkml:brush>
  </inkml:definitions>
  <inkml:trace contextRef="#ctx0" brushRef="#br0">22 63 11979,'5'133'2876,"20"187"1024,-21-302-3420,-4-18-472,1 0-1,-1 0 1,0 0 0,0 0-1,0 0 1,0 0 0,0 0 0,0 0-1,0 0 1,1 0 0,-1 0-1,0 0 1,0 0 0,0 0 0,0 0-1,0 0 1,0 0 0,0 0-1,1 0 1,-1 0 0,0 0 0,0 0-1,0 0 1,0 0 0,0 0-1,0-1 1,0 1 0,0 0 0,0 0-1,1 0 1,-1 0 0,0 0-1,0 0 1,0 0 0,0 0 0,0 0-1,0-1 1,0 1 0,0 0-1,0 0 1,0 0 0,0 0 0,0 0-1,0 0 1,0 0 0,0 0 0,0-1-1,0 1 1,0 0 0,0 0-1,0 0 1,0 0 0,0 0 0,0 0-1,0 0 1,0-1 0,0 1-1,0 0 1,0 0 0,1-35 380,-11-28-259,-2 1 1,-26-80 0,43 155-199,1-1 0,1 0 0,0 0 0,0-1 0,1 0 0,1 0 0,0-1 0,0 0 1,17 14-1,-24-23 72,1 1 0,-1-1 1,1 0-1,0 1 1,-1-1-1,1-1 0,0 1 1,0 0-1,0-1 1,0 1-1,0-1 0,0 0 1,-1 0-1,1 0 1,0 0-1,3-1 0,-1 0 11,0 0 0,-1-1 0,1 0 1,-1 0-1,0 0 0,1 0 0,-1-1 0,0 0 0,4-3 0,1-3 31,1 0 1,-1 0-1,-1-1 0,1-1 1,-2 0-1,9-14 1,-7 9-5,-2 0 0,0 0 1,0-1-1,-2 0 0,0 0 1,0 0-1,-2 0 0,0-1 1,-2 0-1,1 1 0,-3-22 1,1 38-42,0-1 1,0 1 0,0-1-1,0 1 1,-1-1-1,1 1 1,-1 0 0,1-1-1,-1 1 1,1-1-1,-1 1 1,0 0 0,0-1-1,0 1 1,0 0-1,0 0 1,0 0 0,0 0-1,0 0 1,0 0-1,0 0 1,-2-1 0,2 2-2,-1 0 0,1-1 0,0 2 1,0-1-1,0 0 0,0 0 0,-1 0 1,1 0-1,0 1 0,0-1 0,0 1 1,0-1-1,0 1 0,0-1 0,0 1 1,0 0-1,0-1 0,0 1 0,0 0 1,0 0-1,1-1 0,-1 1 0,0 0 1,0 0-1,1 0 0,-1 0 0,1 0 1,-1 0-1,1 0 0,-1 2 0,-8 14-13,1 1-1,1-1 1,-8 34-1,-8 60 26,22-110-10,-1 12 5,-14 89 50,15-90-43,1-1 0,0 1-1,0-1 1,1 1-1,0-1 1,5 19-1,-5-29-10,-1 0-1,0 1 1,1-1-1,-1 0 1,1 0-1,-1 0 1,1 0-1,-1 0 1,1 0-1,0 0 1,0 0-1,-1 0 1,1 0-1,0 0 1,0 0-1,0 0 1,0-1-1,0 1 1,0 0-1,0-1 1,0 1-1,0-1 1,1 1-1,-1-1 0,0 1 1,0-1-1,0 0 1,0 0-1,1 0 1,-1 0-1,0 1 1,0-2-1,1 1 1,-1 0-1,0 0 1,0 0-1,0 0 1,1-1-1,-1 1 1,0-1-1,0 1 1,0-1-1,2 0 1,5-3-3,-1-1 0,0 1 0,0-1 0,-1 0 0,7-7 0,23-27-40,-29 30 20,1 1 0,-1 0 0,1 0 0,1 1 0,-1-1 0,15-7 0,-22 14 18,0 0-1,1 1 1,-1 0-1,0-1 0,0 1 1,0 0-1,1-1 1,-1 1-1,0 0 0,0 0 1,0 0-1,1 0 0,-1 0 1,0 0-1,0 1 1,1-1-1,-1 0 0,0 0 1,0 1-1,0-1 1,0 1-1,0-1 0,1 1 1,-1 0-1,0-1 0,0 1 1,0 0-1,-1 0 1,1 0-1,0 0 0,0-1 1,0 1-1,-1 0 1,1 1-1,0-1 0,-1 0 1,1 0-1,-1 0 1,1 0-1,0 2 0,3 7-14,-1 1-1,0-1 0,3 19 0,-4-16-3,3 15-1,-4-20 46,0 0-1,1 0 1,-1 0-1,1 0 0,1 0 1,0-1-1,0 1 1,0-1-1,7 11 0,-9-17 0,0 0 0,0 0 0,-1-1 0,1 1 0,0 0 0,0-1 0,0 1 0,0-1 0,0 1 0,0-1 0,0 1 0,0-1 0,1 0 0,-1 0 0,0 1 0,0-1 0,0 0 0,0 0-1,0 0 1,0 0 0,1 0 0,-1 0 0,0-1 0,0 1 0,0 0 0,0-1 0,0 1 0,0 0 0,0-1 0,0 1 0,0-1 0,0 0 0,2 0 0,1-3 72,1 0 0,0 0 0,-1 0 0,0 0 0,4-5 0,6-10 161,0 0-1,-1 0 1,14-31-1,-21 37-236,0-1 0,-1 0 0,0 0 0,-1 0 0,-1-1 1,3-21-1,-6 35-24,0 0 0,0 0 0,0 0 0,1 0 0,-1 0 1,0 0-1,0 0 0,-1 0 0,1 0 0,0-1 0,0 1 1,0 0-1,-1 0 0,1 0 0,-1 0 0,1 1 0,0-1 1,-1 0-1,0 0 0,0-1 0,0 1 2,0 1-1,1 0 1,-1 0-1,1 0 1,-1 0-1,0 0 1,1 0-1,-1 0 1,0 0-1,1 0 1,-1 0-1,0 1 1,1-1-1,-1 0 1,0 0-1,1 1 1,-1-1-1,1 0 1,-1 0-1,1 1 1,-1-1-1,1 1 1,-2 0-1,-3 3-3,0 1-1,0 0 0,1 0 0,-1 0 1,-3 7-1,0 0 45,1 0-1,0 0 1,1 1 0,0 0 0,1 0-1,1 0 1,0 1 0,0 0 0,1-1 0,-1 24-1,4-35-50,0 0 0,0-1 0,0 1 0,0 0 0,0-1 0,0 1 0,1-1-1,-1 1 1,1 0 0,-1-1 0,1 1 0,0-1 0,-1 1 0,1-1 0,0 1 0,0-1-1,2 3 1,-2-4-11,0 0 0,-1 1 0,1-1 1,0 0-1,0 1 0,0-1 0,0 0 0,0 0 0,-1 0 0,1 0 0,0 0 0,0 0 0,0 0 0,0 0 0,0 0 0,0 0 0,-1 0 0,1-1 0,0 1 0,0 0 0,0-1 0,0 1 0,0-1 1,5-3-60,0 0 0,0 0 0,-1 0 0,0-1 0,1 0 0,6-9 0,15-21-259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5.808"/>
    </inkml:context>
    <inkml:brush xml:id="br0">
      <inkml:brushProperty name="width" value="0.05" units="cm"/>
      <inkml:brushProperty name="height" value="0.05" units="cm"/>
    </inkml:brush>
  </inkml:definitions>
  <inkml:trace contextRef="#ctx0" brushRef="#br0">173 1 15675,'-1'29'794,"-2"0"0,-7 32 0,0-3-654,4-22-104,3-21-46,0-1 0,2 1 0,-1 0 0,2 0 0,2 28 0,-1-41 4,0 1 0,1-1 0,-1 0 0,1 0 0,0 0 1,0 0-1,0 0 0,0-1 0,0 1 0,0 0 0,0-1 0,0 0 0,1 1 0,-1-1 0,1 0 0,-1 0 0,3 1 0,20 11 77,-20-8-6,-1 0-1,0 0 0,-1 0 1,1 0-1,-1 1 1,0-1-1,-1 1 0,1 0 1,-1 0-1,0 0 1,-1 0-1,1 0 0,-1 0 1,0 1-1,-1-1 1,0 0-1,0 0 0,0 1 1,0-1-1,-1 0 1,-3 13-1,3-15 48,-1 0 0,1 0 0,-1 0 0,1 0 0,-1 0-1,0 0 1,-1 0 0,1-1 0,-1 1 0,1-1 0,-1 0 0,0 1 0,0-1 0,-5 3 0,5-5-15,0 1 0,0 0 0,0-1 0,0 0 0,-1 1 0,1-1 0,-1-1 0,1 1 0,0 0 0,-1-1 0,1 0 0,-1 0 0,0 0 0,1 0 0,-1 0 0,1-1 0,0 1 0,-1-1 0,-5-2 0,1 0-70,0 0 0,0-1 0,1 0 0,-1 0 0,1 0 0,0-1 0,0 0 0,0-1 0,1 0 0,0 0 0,0 0 0,0 0 0,1-1 0,0 0-1,0 0 1,1-1 0,-5-9 0,9 15-108,-1 1-1,1 0 0,-1-1 1,1 1-1,-1 0 0,1-1 1,0 1-1,0-1 0,0 1 1,0 0-1,0-1 0,0 1 1,0-1-1,0 1 0,0 0 1,1-1-1,-1 1 0,1 0 1,-1-1-1,1 1 0,-1 0 1,1-1-1,0 1 0,-1 0 1,1 0-1,0 0 0,0 0 1,0 0-1,0 0 0,0 0 1,0 0-1,0 0 0,1 0 1,-1 1-1,2-2 0,3 0-212,0 0-1,0 0 0,0 0 0,0 1 0,1 0 0,10 0 1,18-1-653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9.431"/>
    </inkml:context>
    <inkml:brush xml:id="br0">
      <inkml:brushProperty name="width" value="0.05" units="cm"/>
      <inkml:brushProperty name="height" value="0.05" units="cm"/>
      <inkml:brushProperty name="color" value="#E71224"/>
    </inkml:brush>
  </inkml:definitions>
  <inkml:trace contextRef="#ctx0" brushRef="#br0">32 3 17612,'0'0'55,"0"0"0,-1 0 0,1-1 0,0 1 0,0 0 0,0 0 0,-1 0-1,1 0 1,0-1 0,0 1 0,-1 0 0,1 0 0,0 0 0,0 0 0,-1 0 0,1 0 0,0 0 0,0 0 0,-1 0 0,1 0 0,0 0 0,0 0 0,-1 0 0,1 0 0,0 0 0,0 0 0,-1 0 0,1 0 0,0 0 0,-1 0 0,1 0 0,0 0 0,0 0 0,0 1-1,-1-1 1,1 0 0,0 0 0,0 0 0,0 0 0,-1 1 0,1-1 0,0 0 0,0 0 0,-1 1 0,-3 16 806,6 25 399,9 35-408,3 0 0,25 74-1,-23-90-564,56 173 465,-48-179-565,-29-82-52,-10-9-6,-1 2 1,-1 0 0,-3 1 0,0 0 0,-39-45-1,16 34 294,64 47-596,1-2-1,31-1 1,-36-5-233,-1 0 0,0-1 1,0 0-1,0-1 0,-1-1 0,20-13 0,-34 20 394,33-19-597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40.119"/>
    </inkml:context>
    <inkml:brush xml:id="br0">
      <inkml:brushProperty name="width" value="0.05" units="cm"/>
      <inkml:brushProperty name="height" value="0.05" units="cm"/>
      <inkml:brushProperty name="color" value="#E71224"/>
    </inkml:brush>
  </inkml:definitions>
  <inkml:trace contextRef="#ctx0" brushRef="#br0">153 261 18916,'-14'14'1356,"0"2"0,1-1 1,-14 24-1,15-17-865,0 1 1,1 0-1,2 1 0,-9 30 1,17-51-457,-4 14 177,0 0 1,1 0 0,-3 32-1,9-38 6,3-11 9,10-20 27,21-37-93,-16 24-153,1 0-1,2 2 1,0 0-1,32-30 1,-51 57-24,1 1 0,-1-1 0,1 1 0,0 0 0,0 0 0,9-4 0,-13 7 12,0-1 0,0 1 0,1-1-1,-1 1 1,0 0 0,0-1 0,1 1-1,-1 0 1,0 0 0,0 0 0,1 0-1,-1 0 1,0 0 0,1 1 0,-1-1-1,0 0 1,0 1 0,1-1-1,-1 1 1,0-1 0,0 1 0,0-1-1,0 1 1,0 0 0,0 0 0,0-1-1,0 1 1,0 0 0,0 0 0,0 0-1,0 0 1,-1 0 0,2 2 0,3 9 78,-1-1-1,-1 1 1,0 0 0,0 0 0,0 17-1,-3-58 356,-8-50 0,6 66-393,-1 1 1,0 0-1,-1 0 1,0 0 0,0 0-1,-11-18 1,14 29-44,1 1-1,0-1 1,-1 0 0,1 0 0,-1 1-1,1-1 1,-1 0 0,1 1-1,-1-1 1,0 0 0,1 1 0,-1-1-1,0 1 1,1-1 0,-1 1-1,0 0 1,0-1 0,1 1 0,-3-1-1,3 1-7,-1 0 0,1 1 0,0-1 0,-1 0 0,1 0-1,-1 0 1,1 1 0,-1-1 0,1 0 0,0 0 0,-1 1-1,1-1 1,0 0 0,-1 1 0,1-1 0,0 1 0,0-1-1,-1 0 1,1 1 0,0-1 0,0 1 0,0-1 0,-1 0-1,1 1 1,0 0 0,-1 1-106,1 1 1,-1 0-1,1-1 0,-1 1 1,1 0-1,0 0 0,0-1 0,0 1 1,0 0-1,1-1 0,0 5 1,0-5-22,0-1 1,-1 1 0,1-1 0,0 1 0,-1-1-1,1 1 1,0-1 0,0 0 0,0 0 0,0 1-1,1-1 1,-1 0 0,0 0 0,0 0 0,1 0-1,-1 0 1,0-1 0,1 1 0,-1 0 0,1-1-1,-1 1 1,1-1 0,-1 1 0,1-1 0,0 0-1,-1 1 1,1-1 0,-1 0 0,1 0 0,0 0-1,-1 0 1,1-1 0,-1 1 0,1 0 0,0-1-1,-1 1 1,1-1 0,-1 1 0,2-2 0,5-1-513,0-1 0,0 0 0,-1-1 0,0 0 0,13-11 0,-3 1-954,-1-1-1,-1 0 1,22-32 0,-28 35 1238,-1-1 1,7-16 0,-11 21 1065,-1 0 1,0-1-1,0 1 0,1-13 1,-4 22-647,1 0 1,-1 0 0,0 0-1,0-1 1,0 1 0,0 0-1,0 0 1,0-1 0,0 1-1,0 0 1,0 0 0,0-1-1,0 1 1,0 0 0,0 0-1,0-1 1,0 1 0,0 0-1,0 0 1,0-1 0,0 1-1,0 0 1,0 0 0,0 0-1,-1-1 1,1 1 0,0 0-1,0 0 1,0-1 0,0 1-1,-1 0 1,1 0 0,0 0-1,0 0 1,0 0 0,-1-1-1,1 1 1,0 0 0,0 0-1,0 0 1,-1 0 0,1 0-1,0 0 1,0 0 0,-1 0-1,1 0 1,0 0 0,0 0-1,-1 0 1,1 0 0,0 0-1,0 0 1,-1 0 0,1 0-1,0 0 1,0 0 0,-1 0-1,1 0 1,0 0 0,-1 1-1,-12 7 2628,8-1-2016,1-1-1,-1 1 1,1 0 0,0 0 0,1 1 0,-3 8 0,1-2-192,1 0 0,0 1 0,1 0 0,-1 27-1,3-41-457,1 1 0,0-1 0,0 1-1,0 0 1,0-1 0,1 1 0,-1-1-1,0 1 1,1-1 0,-1 1 0,1-1-1,-1 1 1,1-1 0,0 1 0,0-1-1,0 0 1,0 1 0,0-1 0,0 0-1,0 0 1,0 0 0,0 0 0,0 0-1,0 0 1,1 0 0,-1 0 0,1 0-1,1 0 1,3 2-13,1-1-1,0-1 1,0 1 0,-1-1-1,12 0 1,11 2-5,-6 2-9,0 0 0,-1 2 0,23 9 0,-37-12 27,0-1 0,-1 1 0,1 0 1,-1 1-1,0-1 0,-1 1 0,1 1 1,-1-1-1,0 1 0,0 1 0,-1-1 1,5 8-1,-8-10 28,0 0-1,0 1 1,-1-1 0,0 1-1,0-1 1,0 1 0,0-1-1,-1 1 1,0-1 0,0 1 0,0 0-1,0-1 1,-1 1 0,0 0-1,0-1 1,0 1 0,0-1-1,-1 0 1,0 1 0,1-1 0,-2 0-1,-3 7 1,-6 8 169,-1-1 0,-1-1 1,-20 21-1,32-35-187,-22 22 157,0-1 0,-29 20-1,42-35-127,-1-1-1,1-1 0,-1 0 1,-1 0-1,1-1 0,-1-1 1,-23 7-1,35-12-53,-1 0 0,0 1 0,0-1 0,1 0 0,-1 0-1,0 0 1,1 0 0,-1 0 0,0 0 0,0-1 0,-1 1 0,-14-11-79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5:02.372"/>
    </inkml:context>
    <inkml:brush xml:id="br0">
      <inkml:brushProperty name="width" value="0.05" units="cm"/>
      <inkml:brushProperty name="height" value="0.05" units="cm"/>
      <inkml:brushProperty name="color" value="#E71224"/>
    </inkml:brush>
  </inkml:definitions>
  <inkml:trace contextRef="#ctx0" brushRef="#br0">1 82 20124,'20'-4'2713,"-2"-1"-1974,0 1 0,26-1 1,-7 6 54,56 11 0,-57-6-594,58 2 0,-87-8-280,0 0 1,0-1-1,-1 0 0,1 0 1,0-1-1,-1 1 0,1-1 1,0-1-1,7-3 0,-12 5-48,0-1 1,1 1-1,-1-1 0,0 1 0,0-1 0,0 0 1,0 0-1,0 0 0,0 0 0,-1 0 0,1 0 1,-1-1-1,1 1 0,-1 0 0,0-1 0,0 1 1,0-1-1,0 0 0,-1 1 0,1-1 0,-1 0 1,1 1-1,-1-1 0,0 0 0,0-5 1,-2-3-664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5:02.886"/>
    </inkml:context>
    <inkml:brush xml:id="br0">
      <inkml:brushProperty name="width" value="0.05" units="cm"/>
      <inkml:brushProperty name="height" value="0.05" units="cm"/>
      <inkml:brushProperty name="color" value="#E71224"/>
    </inkml:brush>
  </inkml:definitions>
  <inkml:trace contextRef="#ctx0" brushRef="#br0">5 0 15875,'-1'4'196,"0"-1"-1,0 1 0,1-1 0,-1 1 0,1-1 0,0 1 0,0-1 1,0 1-1,0 0 0,1-1 0,0 1 0,-1-1 0,1 1 0,0-1 1,1 0-1,-1 1 0,1-1 0,-1 0 0,1 0 0,0 0 0,0 0 1,0 0-1,1 0 0,-1-1 0,1 1 0,-1-1 0,1 0 0,0 1 1,0-1-1,0 0 0,0-1 0,0 1 0,5 1 0,0 0-51,1 0-1,0 0 1,-1-1-1,1 0 1,0-1-1,0 0 1,0-1-1,1 1 1,-1-2-1,0 1 1,0-1-1,10-3 1,215-61-790,-216 60 361,28-11 0,-16 4-94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1.826"/>
    </inkml:context>
    <inkml:brush xml:id="br0">
      <inkml:brushProperty name="width" value="0.05" units="cm"/>
      <inkml:brushProperty name="height" value="0.05" units="cm"/>
      <inkml:brushProperty name="color" value="#E71224"/>
    </inkml:brush>
  </inkml:definitions>
  <inkml:trace contextRef="#ctx0" brushRef="#br0">21 215 15939,'-3'-4'396,"1"0"-1,-1 0 0,1-1 1,0 1-1,0-1 0,1 1 1,0-1-1,-1 0 0,2 1 1,-1-1-1,0 0 1,1 0-1,0 0 0,0 0 1,0 1-1,1-1 0,0 0 1,0 0-1,2-7 0,0 4-248,-1 1 0,1 1-1,0-1 1,0 0 0,1 1 0,-1-1-1,2 1 1,-1 0 0,1 0-1,0 1 1,0-1 0,7-5 0,-6 8-124,-1-1 0,0 1 0,1 1 1,-1-1-1,1 1 0,0 0 1,-1 0-1,1 0 0,0 1 1,0 0-1,0 0 0,1 1 1,-1 0-1,0 0 0,6 1 0,-8-1-19,-1 1-1,0-1 0,0 1 0,0 0 0,0 0 1,0 0-1,-1 0 0,1 1 0,0-1 0,0 1 1,-1-1-1,1 1 0,-1 0 0,1 0 0,-1 0 1,0 1-1,0-1 0,0 0 0,0 1 0,0 0 1,-1-1-1,1 1 0,-1 0 0,0 0 0,1 0 1,-1-1-1,-1 1 0,1 0 0,0 1 0,0 3 1,-1 2 10,1 0 0,-1 1 1,-1-1-1,0 0 0,0 0 1,-1 0-1,0-1 0,-6 18 1,-3-1 40,-23 38 0,25-49-42,1 0 0,0 0 0,1 0 0,1 1 0,0 0 0,1 0 0,1 1 0,-3 18 0,7-29-13,0 0-1,1-1 1,-1 1 0,1 0 0,0-1 0,0 1 0,1-1 0,-1 1-1,1-1 1,0 0 0,0 0 0,1 1 0,-1-1 0,1-1 0,0 1 0,0 0-1,0-1 1,0 1 0,1-1 0,-1 0 0,1 0 0,7 4 0,-2-1-14,1-1 0,0 0 1,0 0-1,0-1 1,1 0-1,0-1 0,0 0 1,18 3-1,-28-6-55,1 0-1,0 0 0,0 0 1,0 0-1,-1-1 0,1 1 1,0 0-1,0-1 0,0 1 1,-1-1-1,1 1 0,0-1 1,-1 0-1,1 0 0,-1 0 1,1 0-1,-1 0 0,1 0 1,-1 0-1,0 0 1,1-1-1,-1 1 0,0-1 1,0 1-1,1-2 0,1-3-93,0 1 0,0-1 0,-1 0 0,0 0 0,2-12-1,3-12-369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2.789"/>
    </inkml:context>
    <inkml:brush xml:id="br0">
      <inkml:brushProperty name="width" value="0.05" units="cm"/>
      <inkml:brushProperty name="height" value="0.05" units="cm"/>
      <inkml:brushProperty name="color" value="#E71224"/>
    </inkml:brush>
  </inkml:definitions>
  <inkml:trace contextRef="#ctx0" brushRef="#br0">1 0 15827,'5'19'8087,"17"60"-7320,15 103-921,-35-265-2904,1 51 2457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3.391"/>
    </inkml:context>
    <inkml:brush xml:id="br0">
      <inkml:brushProperty name="width" value="0.05" units="cm"/>
      <inkml:brushProperty name="height" value="0.05" units="cm"/>
      <inkml:brushProperty name="color" value="#E71224"/>
    </inkml:brush>
  </inkml:definitions>
  <inkml:trace contextRef="#ctx0" brushRef="#br0">27 52 15507,'1'-14'714,"-1"-17"2006,-2 28-1268,-2 19-320,-3 9-948,2 0 1,1 1-1,1-1 1,1 1-1,2 43 1,1-66-160,-1 1 0,1 0 0,0 0 0,0-1 1,0 1-1,1 0 0,-1-1 0,1 1 1,0-1-1,0 0 0,0 0 0,1 1 0,-1-1 1,1-1-1,-1 1 0,1 0 0,0-1 1,0 1-1,0-1 0,0 0 0,1 0 1,3 2-1,6 1 15,1 0 0,0-1 0,0 0 0,23 2 0,8 3-71,-24-4 28,0 2-1,-1 0 1,0 1 0,19 10-1,-34-15 4,0 0 0,0 0 0,0 0 1,0 0-1,0 1 0,-1-1 0,0 1 0,0 0 0,0 1 0,0-1 0,-1 1 0,1 0 1,-1-1-1,0 2 0,-1-1 0,1 0 0,-1 0 0,0 1 0,2 10 0,-4-13 4,1 1 0,-1 0-1,-1 0 1,1 0-1,0 0 1,-1 0-1,0 0 1,0 0 0,0-1-1,0 1 1,-1 0-1,1-1 1,-1 1 0,-4 5-1,2-4 15,0 0 0,0-1-1,0 1 1,-1-1 0,0 0-1,0 0 1,0-1 0,-10 6-1,6-5 29,-1 1-1,0-2 1,0 1-1,0-1 1,0-1-1,0 0 1,-1 0-1,1-1 1,-1 0-1,-20-2 1,25 0-17,0 0 0,0 0-1,0-1 1,0 0 0,0 0 0,0 0 0,0-1 0,1 0-1,-11-7 1,14 9-23,0-1-1,-1 0 1,1 0-1,0 0 1,1-1-1,-1 1 1,0 0-1,1-1 1,-1 1-1,1-1 1,-1 1-1,1-1 0,0 1 1,0-1-1,1 0 1,-1 0-1,0 0 1,1 1-1,0-1 1,0 0-1,0 0 1,0 0-1,0 0 1,1-4-1,1 0-8,0 1-1,0 0 1,1-1-1,0 1 1,0 0-1,1 0 1,-1 1-1,1-1 1,0 1-1,1 0 1,-1 0-1,8-6 1,10-8-24,38-25 0,-32 25 28,-2 0 0,74-56-22,-88 64 32,0 0 0,0-1 0,-1 0 0,-1-1 0,12-18 0,-20 29 6,-1-1 0,1 1 1,-1-1-1,1 0 0,-1 1 0,0-1 0,0 0 0,0 0 0,-1 1 0,1-1 0,0 0 1,-1 0-1,0 0 0,0 0 0,0 0 0,0 0 0,0 0 0,-1 0 0,1 1 0,-1-1 0,0 0 1,0 0-1,0 0 0,0 1 0,0-1 0,-1 1 0,1-1 0,-1 1 0,0-1 0,1 1 1,-1 0-1,0 0 0,-1 0 0,-1-2 0,-4-2 56,-1 0 1,1 1-1,-1 0 1,0 1-1,-1 0 1,1 0 0,-1 1-1,-16-3 0,-2 0 170,-52-2 0,65 7-273,1 1 0,-1 1 0,0 0-1,1 1 1,-20 5 0,31-6-100,0 0 1,0 0 0,0 1 0,0-1 0,1 1 0,-1-1 0,0 1 0,1 0-1,-1 0 1,-3 4 0,5-5 47,0 0 0,1 0 0,-1 0 0,0 1 0,0-1 0,1 0 0,-1 0 0,1 1 0,-1-1 0,1 1 0,-1-1 0,1 0 0,0 1 0,0-1 0,0 1 0,0-1 0,0 1-1,0-1 1,0 1 0,0-1 0,1 1 0,-1-1 0,0 0 0,1 1 0,-1-1 0,2 2 0,7 13-671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3.968"/>
    </inkml:context>
    <inkml:brush xml:id="br0">
      <inkml:brushProperty name="width" value="0.05" units="cm"/>
      <inkml:brushProperty name="height" value="0.05" units="cm"/>
      <inkml:brushProperty name="color" value="#E71224"/>
    </inkml:brush>
  </inkml:definitions>
  <inkml:trace contextRef="#ctx0" brushRef="#br0">22 110 16644,'-1'0'130,"0"1"1,0-1 0,0 0 0,0 1-1,0-1 1,0 1 0,0-1 0,1 1-1,-1 0 1,0-1 0,0 1 0,0 0-1,1-1 1,-1 1 0,0 0 0,1 0-1,-1 0 1,0 0 0,1 0 0,-1 0-1,1-1 1,0 1 0,-1 0 0,1 0-1,0 0 1,0 1 0,-1-1 0,1 0 0,0 1-1,-3 32 882,3-34-1004,1 12 26,0-1 1,1 1-1,0-1 0,0 0 1,1 1-1,1-1 1,0 0-1,0-1 0,1 1 1,0-1-1,1 0 1,0 0-1,9 9 0,10 11-57,2-1-1,44 38 0,-48-46 58,-18-17-30,-1 1-1,0-1 1,0 1 0,0 0 0,-1 0-1,1 0 1,-1 1 0,-1-1-1,1 1 1,-1-1 0,0 1-1,0 0 1,0 0 0,-1 0 0,0 0-1,0 11 1,-1-13 22,0 0-1,0 0 1,-1 0-1,0-1 1,0 1-1,0 0 1,0 0 0,0 0-1,-1-1 1,0 1-1,1-1 1,-1 1-1,-1-1 1,1 0 0,0 0-1,-1 0 1,0 0-1,1 0 1,-1 0-1,0-1 1,-1 1 0,1-1-1,0 0 1,-1 0-1,1 0 1,-8 2 0,7-2-9,-1 0 1,0-1 0,0 1-1,0-1 1,-1 0 0,1-1 0,0 1-1,0-1 1,0 0 0,-1 0 0,1 0-1,0-1 1,0 0 0,0 0-1,0 0 1,0-1 0,0 0 0,0 0-1,0 0 1,1 0 0,-1-1 0,1 0-1,0 0 1,0 0 0,0 0 0,0-1-1,0 1 1,0-1 0,1 0-1,0 0 1,0-1 0,0 1 0,1 0-1,-1-1 1,1 0 0,0 0 0,0 1-1,1-1 1,-1 0 0,1-1-1,0 1 1,0 0 0,1 0 0,0 0-1,0 0 1,0-1 0,0 1 0,1 0-1,0 0 1,2-7 0,8-20-29,2 0 0,27-48 0,5-9 109,-42 81-78,39-102 316,-39 99-253,0 0 1,-1 0-1,0 0 0,-1 0 1,0-1-1,0 1 0,-2 0 0,-1-15 1,2 23-52,-1 1 0,1-1 0,-1 0 0,0 1 0,1-1 0,-1 0 0,-1 1 0,1-1 0,0 1 0,-1-1 0,1 1 0,-1 0 0,0 0 0,1 0 0,-1 0 0,0 0 0,0 0 0,-1 0 0,1 1 0,0-1-1,-1 1 1,1-1 0,-4 0 0,4 1-37,0 1 0,-1-1-1,1 1 1,-1 0 0,1 0-1,-1 0 1,1 0 0,0 1-1,-1-1 1,1 1-1,0-1 1,-1 1 0,1 0-1,0 0 1,-1 0 0,1 0-1,0 0 1,0 1-1,0-1 1,0 1 0,0-1-1,1 1 1,-1 0 0,0-1-1,1 1 1,-3 3-1,-1 2-229,1 1 0,-1 0 0,1 0 0,0 0 0,1 0-1,0 1 1,0-1 0,1 1 0,0 0 0,0 0-1,1 0 1,1 0 0,-1 0 0,1 0 0,1 0-1,1 11 1,10 13-548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4.418"/>
    </inkml:context>
    <inkml:brush xml:id="br0">
      <inkml:brushProperty name="width" value="0.05" units="cm"/>
      <inkml:brushProperty name="height" value="0.05" units="cm"/>
      <inkml:brushProperty name="color" value="#E71224"/>
    </inkml:brush>
  </inkml:definitions>
  <inkml:trace contextRef="#ctx0" brushRef="#br0">4 1 18236,'13'22'1307,"-1"0"-1,13 39 1,-14-34-1172,2 8-116,-9-22-57,1 0 0,1 0 0,13 23 0,-18-34 33,0 0 0,1-1 1,-1 1-1,1 0 0,0-1 0,0 1 0,0-1 1,-1 0-1,1 0 0,0 1 0,0-1 0,1 0 1,-1-1-1,0 1 0,0 0 0,0-1 0,1 1 1,-1-1-1,0 0 0,4 1 0,4-2-3,-1 1-1,1-2 0,16-3 0,-18 3 14,0 1-1,0-1 0,0 1 0,10 1 0,-17 0 2,0 0-1,0 0 1,0 0-1,0 0 1,1 1-1,-1-1 1,0 0-1,0 1 1,0-1-1,0 1 1,0 0-1,0-1 1,0 1-1,0-1 1,0 1-1,-1 0 1,1 0-1,0 0 1,0 0-1,-1-1 1,1 1-1,0 0 1,0 2-1,0-1 25,0 1 0,0-1 0,-1 1 0,1 0 0,-1-1 0,0 1 0,1 0 0,-1-1 0,0 1 0,-1 2 0,1 1 88,-1 0-1,0-1 0,-1 1 0,1 0 0,-1-1 0,0 0 1,-1 1-1,1-1 0,-5 6 0,3-7-34,0 1 1,0-1-1,-1 0 0,0 0 1,1-1-1,-1 0 0,-1 1 1,1-2-1,0 1 0,-1-1 0,1 1 1,-1-1-1,0-1 0,0 1 1,0-1-1,0 0 0,0-1 1,0 1-1,0-1 0,0 0 0,-9-2 1,7 1-218,0 0 1,0-1-1,0 0 0,0-1 1,1 1-1,-1-2 0,1 1 1,0-1-1,-1 0 0,2 0 1,-1-1-1,0 0 1,1 0-1,0-1 0,-7-8 1,-4-9-466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4.934"/>
    </inkml:context>
    <inkml:brush xml:id="br0">
      <inkml:brushProperty name="width" value="0.05" units="cm"/>
      <inkml:brushProperty name="height" value="0.05" units="cm"/>
      <inkml:brushProperty name="color" value="#E71224"/>
    </inkml:brush>
  </inkml:definitions>
  <inkml:trace contextRef="#ctx0" brushRef="#br0">1 102 19844,'7'0'1961,"6"-2"-1273,3 0-320,10-3 1080,1 0-456,14-1-495,3 2-217,3-1-641,2-2-447,-4-4-456,-3-2 1016,3-7-216,-1-1-184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209"/>
    </inkml:context>
    <inkml:brush xml:id="br0">
      <inkml:brushProperty name="width" value="0.05" units="cm"/>
      <inkml:brushProperty name="height" value="0.05" units="cm"/>
    </inkml:brush>
  </inkml:definitions>
  <inkml:trace contextRef="#ctx0" brushRef="#br0">17 148 16011,'10'-7'850,"0"-1"-1,-1 0 0,12-14 0,8-6 199,-1 6-663,-20 17-241,-1-1 0,1 0 0,-1 0 0,10-13 0,-17 19-126,0 0 0,0 1 1,-1-1-1,1 0 0,0 0 1,0 0-1,-1 0 1,1 0-1,0 0 0,0 0 1,-1 0-1,1 0 0,0 0 1,0 0-1,-1 0 1,1-1-1,0 1 0,0 0 1,-1 0-1,1 0 0,0 0 1,0 0-1,-1 0 0,1-1 1,0 1-1,0 0 1,0 0-1,0 0 0,-1 0 1,1-1-1,0 1 0,0 0 1,0 0-1,0-1 1,0 1-1,-1 0 0,1 0 1,0-1-1,0 1 0,0 0 1,0 0-1,0-1 1,0 1-1,0 0 0,0 0 1,0-1-1,0 1 0,0 0 1,0 0-1,0-1 1,0 1-1,0 0 0,0 0 1,1-1-1,-1 1 0,0 0 1,0 0-1,0-1 0,0 1 1,0 0-1,1 0 1,-1 0-1,0-1 0,0 1 1,0 0-1,0 0 0,1 0 1,-1 0-1,-20 5 671,8 3-599,1 0-1,0 0 1,1 1-1,0 0 1,0 1-1,1 1 1,1-1 0,-1 1-1,2 1 1,0-1-1,0 1 1,1 0 0,0 1-1,1 0 1,0 0-1,1 0 1,-2 18-1,5-28-115,1-1-1,-1 1 0,1-1 1,0 1-1,0 0 0,0-1 0,0 1 1,1-1-1,-1 1 0,1-1 1,-1 1-1,1-1 0,0 1 1,0-1-1,0 1 0,0-1 1,1 0-1,-1 0 0,0 0 0,1 0 1,0 0-1,-1 0 0,1 0 1,0 0-1,3 1 0,-1 0-93,0-2-1,0 1 1,1 0-1,-1-1 1,1 0 0,-1 0-1,1 0 1,-1 0-1,1-1 1,0 0-1,-1 0 1,1 0-1,6-1 1,23-5-255,1-2-146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5.352"/>
    </inkml:context>
    <inkml:brush xml:id="br0">
      <inkml:brushProperty name="width" value="0.05" units="cm"/>
      <inkml:brushProperty name="height" value="0.05" units="cm"/>
      <inkml:brushProperty name="color" value="#E71224"/>
    </inkml:brush>
  </inkml:definitions>
  <inkml:trace contextRef="#ctx0" brushRef="#br0">1 1 20804,'2'2'235,"-1"-1"-1,1 1 0,0 0 0,0-1 0,-1 1 0,1-1 1,0 0-1,1 1 0,-1-1 0,0 0 0,0 0 0,0-1 0,5 2 1,-4-1-123,0 0 0,-1-1 0,1 1 0,-1 1 1,1-1-1,0 0 0,-1 1 0,0-1 0,1 1 1,-1 0-1,0 0 0,0-1 0,2 4 0,-1 0-71,-1 0-1,0 0 0,0 0 1,0 0-1,-1 0 0,0 0 0,0 1 1,0-1-1,0 1 0,-1-1 0,0 8 1,-2 9-18,-5 30 1,-4-10 15,8-33-31,0 0 0,1 0 0,0 1 0,-1 16 0,34-55-136,-26 26 60,0-1-1,-1 1 1,1 1 0,1-1 0,-1 1 0,0-1-1,1 1 1,-1 1 0,1-1 0,0 1-1,-1 0 1,1 1 0,0-1 0,-1 1-1,1 0 1,0 0 0,0 1 0,0 0-1,-1 0 1,1 0 0,-1 1 0,1 0 0,-1 0-1,7 3 1,-6-2 31,0 0-1,0 1 1,0 0-1,0 0 1,-1 0 0,1 0-1,-1 1 1,-1 0-1,1 0 1,-1 1 0,1-1-1,-1 1 1,-1 0-1,1 0 1,-1 0 0,0 0-1,-1 1 1,0-1-1,4 14 1,-6-12 157,1 1 1,-1-1-1,0 1 1,-1-1-1,0 1 0,0-1 1,-1 1-1,0-1 0,-1 0 1,1 0-1,-2 0 1,1 0-1,-1-1 0,0 1 1,-6 7-1,3-5 63,0-1 0,-1 0 1,0 0-1,0-1 0,-1 0 0,0 0 0,-1-1 0,1-1 1,-1 1-1,-16 6 0,23-11-206,-1-1-1,1 1 1,0-1 0,-1 0 0,1-1-1,0 1 1,-1-1 0,1 1 0,-1-1-1,1 0 1,-6-1 0,8 1-4,-1 0 0,1-1 0,0 1 0,-1-1 0,1 1 0,0-1-1,-1 0 1,1 0 0,0 1 0,0-1 0,0 0 0,0 0 0,0 0 0,0 0 0,0 0 0,0-1 0,0 1 0,0 0 0,1 0 0,-1-1 0,0 1 0,1 0-1,-1 0 1,1-1 0,0 1 0,-1-1 0,1 1 0,0-1 0,0-2 0,-1-13-250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5.883"/>
    </inkml:context>
    <inkml:brush xml:id="br0">
      <inkml:brushProperty name="width" value="0.05" units="cm"/>
      <inkml:brushProperty name="height" value="0.05" units="cm"/>
      <inkml:brushProperty name="color" value="#E71224"/>
    </inkml:brush>
  </inkml:definitions>
  <inkml:trace contextRef="#ctx0" brushRef="#br0">146 0 20436,'0'24'1873,"2"5"-1313,-2 0-272,-2 15 1072,-4 3-680,-4 9-360,-1 2-104,-2 3-191,-3-1-33,-4-2-41,3 0 1,1-11-16,4-3-112,2-15-400,3-6-264,4-15 664,-1-8-120,4-11-96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6.349"/>
    </inkml:context>
    <inkml:brush xml:id="br0">
      <inkml:brushProperty name="width" value="0.05" units="cm"/>
      <inkml:brushProperty name="height" value="0.05" units="cm"/>
      <inkml:brushProperty name="color" value="#E71224"/>
    </inkml:brush>
  </inkml:definitions>
  <inkml:trace contextRef="#ctx0" brushRef="#br0">96 44 15299,'-7'13'593,"-1"0"0,2 0 0,0 1 1,0-1-1,2 2 0,0-1 0,-3 16 0,6-23-459,0 1 0,0 0 0,1 0 0,0-1 0,0 1 1,1 0-1,0-1 0,0 1 0,1 0 0,0-1 0,0 0 0,1 1 1,0-1-1,0 0 0,6 8 0,-8-13-92,0 0 1,0 0-1,1 0 0,-1-1 1,1 1-1,0 0 0,0 0 1,-1-1-1,1 0 0,0 1 0,0-1 1,0 0-1,1 0 0,-1 0 1,0 0-1,0 0 0,1 0 1,-1-1-1,0 1 0,4 0 1,-2-1 12,0-1 0,-1 1 0,1-1 1,0 0-1,-1 0 0,1 0 0,-1 0 1,1 0-1,-1-1 0,0 1 1,0-1-1,4-3 0,4-3 86,-1 0 1,0-1-1,-1-1 1,1 0-1,-2 0 0,11-15 1,-9 9 34,-1 0 0,0 0 0,-1-1 0,7-19 0,-13 29-100,0 0 0,-1 0 1,0 0-1,0 0 0,0-14 1,-1 18-46,0-1 0,0 1 1,-1 0-1,0 0 0,1-1 0,-1 1 1,0 0-1,-1 0 0,1 0 1,0 0-1,-1 1 0,0-1 1,-3-5-1,2 6-18,1 0 0,-1 0 0,1 0 0,-1 0 0,0 0 1,0 0-1,0 1 0,0-1 0,0 1 0,0 0 0,0 0 0,-1 0 0,1 0 0,0 1 0,-1 0 1,1-1-1,0 1 0,-1 0 0,1 0 0,0 1 0,0-1 0,-1 1 0,1-1 0,0 1 0,0 0 0,-1 1 1,-3 1-1,-4 2-76,1 0 1,0 0 0,1 1 0,-1 1-1,1 0 1,-15 14 0,12-8-197,1 0 0,1 1 1,0 0-1,1 1 0,0 0 0,2 1 1,-1-1-1,2 1 0,0 1 0,1-1 1,1 1-1,0 0 0,-2 34 1,4-2-433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6.747"/>
    </inkml:context>
    <inkml:brush xml:id="br0">
      <inkml:brushProperty name="width" value="0.05" units="cm"/>
      <inkml:brushProperty name="height" value="0.05" units="cm"/>
      <inkml:brushProperty name="color" value="#E71224"/>
    </inkml:brush>
  </inkml:definitions>
  <inkml:trace contextRef="#ctx0" brushRef="#br0">26 108 14771,'0'0'74,"0"0"1,0 0-1,-1 0 0,1-1 0,0 1 1,0 0-1,0 0 0,0 0 1,-1 0-1,1 0 0,0 0 0,0 0 1,0 0-1,-1 0 0,1 0 0,0 0 1,0 0-1,0 0 0,-1 0 0,1 0 1,0 0-1,0 0 0,0 0 1,-1 0-1,1 0 0,0 0 0,0 0 1,0 0-1,0 0 0,-1 0 0,1 0 1,0 0-1,0 0 0,0 1 0,-1-1 1,1 0-1,0 0 0,0 0 1,0 0-1,0 1 0,-7 10 1754,-1 16-309,7-22-1374,0 1 0,1 0 0,0 0 0,0 1 0,0-1 1,0 0-1,1 0 0,0 0 0,0-1 0,3 8 0,-4-12-124,1 0 0,-1 1-1,1-1 1,0 0 0,-1 0 0,1 0 0,0 0 0,-1 0 0,1 0-1,0 0 1,0 0 0,0 0 0,0 0 0,0-1 0,0 1 0,0 0-1,0-1 1,1 1 0,-1-1 0,2 2 0,-1-2-6,0 0-1,0 0 1,0-1 0,0 1 0,0 0 0,-1-1 0,1 1-1,0-1 1,0 1 0,0-1 0,0 0 0,-1 0-1,1 0 1,0 0 0,-1 0 0,1 0 0,-1-1 0,2-1-1,6-5 113,-1-1-1,0 0 0,-1 0 0,0-1 0,0 0 0,-1 0 0,0-1 1,-1 0-1,-1 0 0,1 0 0,-2 0 0,1-1 0,-2 1 1,3-23-1,-5 33-97,1-1 0,-1 0 0,0 1 0,0-1 0,0 0 0,0 0 1,-1 1-1,1-1 0,0 0 0,-1 1 0,1-1 0,-1 0 0,0 1 0,1-1 1,-1 1-1,0-1 0,0 1 0,0-1 0,0 1 0,0 0 0,0-1 0,-1 1 1,1 0-1,0 0 0,-1 0 0,1 0 0,0 0 0,-1 0 0,1 0 0,-1 1 1,0-1-1,1 0 0,-1 1 0,0-1 0,-1 1 0,-1-1-34,0 1 0,0 0 0,0 1 0,0-1 0,0 1 0,0-1 0,0 1 0,1 1 0,-1-1 0,0 0 0,0 1 0,1 0 0,-1-1 0,-4 5 0,3-2-274,0 0 0,0 0 0,0 0 0,1 1-1,0 0 1,0 0 0,-7 11 0,9-13 129,1 0 0,-1 0 1,1 0-1,0 1 0,0-1 0,0 0 1,0 1-1,0-1 0,1 1 1,0-1-1,-1 1 0,1-1 0,0 1 1,1-1-1,0 7 0,9 8-785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39.449"/>
    </inkml:context>
    <inkml:brush xml:id="br0">
      <inkml:brushProperty name="width" value="0.05" units="cm"/>
      <inkml:brushProperty name="height" value="0.05" units="cm"/>
      <inkml:brushProperty name="color" value="#66CC00"/>
    </inkml:brush>
  </inkml:definitions>
  <inkml:trace contextRef="#ctx0" brushRef="#br0">3709 207 10570,'-74'-25'608,"-2"3"-1,-89-13 0,-160-9 572,164 24-540,-445-35 920,416 50-1407,-227 23 0,-401 106 98,484-47-231,280-60-24,1 1 0,0 3-1,2 3 1,-50 30-1,82-42-25,1 0-1,1 1 0,0 1 0,1 1 0,0 0 0,1 1 0,1 1 0,0 0 0,-13 25 0,18-26-13,1 0-1,0 1 1,2 0-1,0 0 0,0 1 1,2 0-1,0 0 1,1 0-1,1 0 1,1 1-1,1 26 1,3-14 4,2 0-1,1 0 1,1 0 0,2-1-1,1-1 1,1 1 0,2-2-1,1 1 1,28 42 0,-5-17 19,3 0 0,2-3 0,75 71 0,-39-51 72,4-3 1,2-4-1,3-4 1,3-3-1,2-5 1,3-3-1,1-5 1,2-4 0,2-4-1,2-4 1,205 35-1,-44-35 3,0-11 0,2-11-1,345-31 1,27-69-198,-497 59 152,-2-7 0,198-81 0,-265 88 26,-1-3 0,-2-3 0,-1-3 0,120-96-1,-155 108-22,-1-1 0,-1-1-1,-1-2 1,-3-1 0,0-1-1,-2-2 1,-2 0 0,-1-1-1,-2-1 1,24-65 0,-33 69 12,-1 0 1,-1 0 0,-2-1-1,-2 0 1,0 0 0,-3-1-1,-5-63 1,1 76 28,-1-1 1,-1 1 0,-1 0-1,-1 0 1,0 1 0,-2 0-1,-1 0 1,-1 1-1,0 1 1,-2 0 0,0 0-1,-26-28 1,13 22 39,-2 2 1,0 0-1,-2 2 1,-1 1-1,0 2 1,-1 1-1,-64-26 0,2 10 14,-163-38 0,184 55-103,0 4-1,-1 3 1,0 3-1,-1 3 1,1 4-1,-1 3 1,-125 21-1,64 6-19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1.009"/>
    </inkml:context>
    <inkml:brush xml:id="br0">
      <inkml:brushProperty name="width" value="0.05" units="cm"/>
      <inkml:brushProperty name="height" value="0.05" units="cm"/>
      <inkml:brushProperty name="color" value="#66CC00"/>
    </inkml:brush>
  </inkml:definitions>
  <inkml:trace contextRef="#ctx0" brushRef="#br0">0 10272 8866,'58'-109'2702,"-4"7"-1037,14-4-955,4 3-1,5 3 1,91-90-1,94-121-273,-75 82-338,164-151 43,-51 59-65,118-77-36,-248 247-25,394-380 22,316-252 10,-373 381-37,-251 202-17,223-164-323,-271 208 90,455-302-587,-426 300 606,958-598 66,-890 569 157,500-283-5,1152-487 0,-1355 704 31,-187 80 3,434-165 141,20 47-68,-390 145-94,157-45-9,756-157 132,51 40 500,-482 121-453,13 77-153,160 105 32,-4 74 86,-956-57-108,455 43 38,-420-27 167,204 54 0,-320-59-117,220 64 294,-304-84-426,0 0-8,0 0 0,0 1 0,11 7 0,-18-11-25,-1 1 0,0 0 0,1 0-1,-1-1 1,0 1 0,0 0 0,0 0-1,0 0 1,0 1 0,0-1-1,0 0 1,0 0 0,0 0 0,0 1-1,-1-1 1,1 0 0,0 1 0,-1-1-1,1 1 1,-1-1 0,0 1-1,1-1 1,-1 1 0,0-1 0,0 1-1,0-1 1,0 1 0,0 1 0,-6 14-167,-1 1-63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1.475"/>
    </inkml:context>
    <inkml:brush xml:id="br0">
      <inkml:brushProperty name="width" value="0.05" units="cm"/>
      <inkml:brushProperty name="height" value="0.05" units="cm"/>
      <inkml:brushProperty name="color" value="#66CC00"/>
    </inkml:brush>
  </inkml:definitions>
  <inkml:trace contextRef="#ctx0" brushRef="#br0">89 0 12147,'3'1'234,"0"-1"0,1 1 1,-1 0-1,0 0 1,0 1-1,0-1 1,0 0-1,4 4 1,8 3 246,153 54 2380,51 24-2199,-210-82-640,0 1 0,-1 0 0,0 0 0,12 10 0,-18-13-12,0-1 1,0 1 0,0 0-1,-1 0 1,1 0-1,-1 0 1,1 1 0,-1-1-1,0 0 1,0 0-1,0 1 1,0-1 0,0 1-1,0-1 1,-1 1-1,1-1 1,-1 1 0,0 0-1,1-1 1,-1 1-1,-1-1 1,0 6 0,0-2 16,-2 1 0,1-1 1,-1 1-1,0-1 1,0 0-1,-1 0 0,0-1 1,0 1-1,0-1 1,-8 8-1,-8 7 88,-29 20 0,31-25-58,-137 104 288,-89 77 278,201-149-560,17-10-13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2.227"/>
    </inkml:context>
    <inkml:brush xml:id="br0">
      <inkml:brushProperty name="width" value="0.05" units="cm"/>
      <inkml:brushProperty name="height" value="0.05" units="cm"/>
      <inkml:brushProperty name="color" value="#66CC00"/>
    </inkml:brush>
  </inkml:definitions>
  <inkml:trace contextRef="#ctx0" brushRef="#br0">55 86 16275,'8'-18'1248,"-5"10"-859,1 1 1,-1-1-1,1 1 0,0 0 1,1 0-1,7-9 0,-11 16-327,-1-1 0,1 0 1,-1 1-1,1-1 0,-1 1 0,1-1 0,-1 1 0,1-1 0,0 1 0,-1 0 0,1-1 0,0 1 0,-1 0 0,1-1 0,0 1 0,-1 0 0,1 0 0,0 0 0,0-1 0,-1 1 0,1 0 1,0 0-1,0 0 0,-1 0 0,1 1 0,0-1 0,-1 0 0,1 0 0,0 0 0,0 0 0,-1 1 0,1-1 0,0 0 0,-1 1 0,1-1 0,0 0 0,-1 1 0,1-1 0,-1 1 1,1-1-1,-1 1 0,1 0 0,-1-1 0,1 1 0,-1-1 0,1 1 0,-1 0 0,0-1 0,1 1 0,-1 0 0,0-1 0,0 1 0,1 1 0,1 3 81,0 1-1,-1-1 0,1 1 1,-1 0-1,1 10 0,-7 162 525,-1-44-512,6-130-152,0 1 0,0-1 0,1 0-1,-1 0 1,1 0 0,0 1 0,0-1 0,0 0 0,1 0 0,2 4 0,-4-7-4,1 0-1,0 0 1,0 1 0,0-1-1,1 0 1,-1 0 0,0 0-1,0 0 1,1 0 0,-1-1-1,0 1 1,1 0 0,-1-1-1,1 1 1,-1-1 0,1 1-1,-1-1 1,1 1 0,-1-1-1,1 0 1,-1 0-1,1 0 1,0 0 0,-1 0-1,1 0 1,-1 0 0,1-1-1,2 0 1,4-1-26,1-1 1,-1 0-1,12-6 0,-14 6-1,-1 0-1,1 0 0,0 1 1,0 0-1,0 0 0,0 1 1,10-2-1,-15 3 22,0 0 1,0 0-1,0 0 0,0 0 1,0 0-1,0 0 0,0 1 1,-1-1-1,1 0 0,0 0 1,0 1-1,0-1 0,0 0 1,-1 1-1,1-1 0,0 1 1,0-1-1,-1 1 0,1 0 1,0-1-1,-1 1 0,1 0 1,-1-1-1,1 2 0,0 0-2,0 0 0,0 0-1,0 1 1,0-1-1,-1 0 1,1 0 0,-1 1-1,0-1 1,0 4 0,0 4 5,-1 1 1,0-1-1,-5 15 0,2-9 54,-1 0 0,0 0-1,-2-1 1,0 0-1,0 0 1,-11 14 0,14-23 9,0 0 0,0 0 0,-1 0 1,0-1-1,0 1 0,-1-1 0,1 0 0,-1-1 1,0 0-1,0 0 0,-1 0 0,1 0 1,-1-1-1,0 0 0,-13 3 0,15-5-101,0-1 1,0 1-1,0-1 0,0 0 1,0-1-1,0 1 0,0-1 0,1 0 1,-1 0-1,0-1 0,0 1 0,1-1 1,-1 0-1,1-1 0,-1 1 0,1-1 1,0 1-1,0-1 0,0 0 0,0-1 1,1 1-1,-1-1 0,1 0 0,-4-5 1,3 3-120,0 0-1,1 0 1,-1 0 0,1 0 0,1 0 0,-1-1 0,1 1 0,0-1 0,1 0 0,-1 0-1,1 1 1,1-1 0,-1 0 0,1 0 0,1 0 0,-1 0 0,2-8 0,12-19-787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2.711"/>
    </inkml:context>
    <inkml:brush xml:id="br0">
      <inkml:brushProperty name="width" value="0.05" units="cm"/>
      <inkml:brushProperty name="height" value="0.05" units="cm"/>
      <inkml:brushProperty name="color" value="#66CC00"/>
    </inkml:brush>
  </inkml:definitions>
  <inkml:trace contextRef="#ctx0" brushRef="#br0">33 336 15851,'8'-1'470,"1"-1"-1,0 0 0,-1-1 0,1 1 0,-1-2 1,0 1-1,11-7 0,4-5 867,22-19 1,-19 14-439,1 0-505,-1-2 0,-1-1 0,44-51 0,-65 68-349,1 1 0,-2-1-1,1 0 1,4-11 0,-7 15-32,0 1 1,-1 0-1,1-1 0,-1 1 0,1-1 0,-1 1 1,0-1-1,1 0 0,-1 1 0,0-1 1,0 1-1,0-1 0,-1 1 0,1-1 0,0 1 1,0-1-1,-1 1 0,1-1 0,-1 1 0,1-1 1,-1 1-1,0 0 0,0-1 0,1 1 1,-1 0-1,0-1 0,0 1 0,-2-1 0,-1-1 21,0 1-1,-1 0 0,1 0 1,-1 0-1,1 0 1,-1 1-1,0 0 0,0 0 1,0 0-1,1 1 0,-1 0 1,0 0-1,0 0 0,0 0 1,0 1-1,-7 1 0,-4 1 58,0 1 0,1 0 0,0 2 0,-15 6-1,15-5-27,1 1 1,0 1-1,0 0 0,0 1 0,2 1 0,-1 0 0,1 0 1,1 1-1,-11 14 0,16-18-46,0 0 0,1 0 1,1 0-1,-1 0 0,1 1 0,0 0 0,1 0 1,0 0-1,1 0 0,0 0 0,0 1 1,1-1-1,0 1 0,0-1 0,1 1 0,1-1 1,1 12-1,-1-16-58,0 0 0,1 0 0,-1-1 0,1 1 0,0 0 0,0-1 1,1 1-1,-1-1 0,1 0 0,0 1 0,0-1 0,1-1 0,-1 1 0,1 0 0,0-1 0,0 0 1,0 0-1,0 0 0,0 0 0,1-1 0,-1 0 0,1 1 0,0-2 0,0 1 0,0-1 0,9 2 1,1 0-23,0-2 0,0 0 1,0-1-1,0 0 0,1-1 1,-1-1-1,28-7 0,39-14-292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3.287"/>
    </inkml:context>
    <inkml:brush xml:id="br0">
      <inkml:brushProperty name="width" value="0.05" units="cm"/>
      <inkml:brushProperty name="height" value="0.05" units="cm"/>
      <inkml:brushProperty name="color" value="#66CC00"/>
    </inkml:brush>
  </inkml:definitions>
  <inkml:trace contextRef="#ctx0" brushRef="#br0">389 27 16460,'1'0'140,"0"-1"0,-1 1 0,1-1 0,0 1 0,0-1 0,-1 1 0,1-1 1,0 0-1,0 1 0,-1-1 0,1 0 0,-1 0 0,1 1 0,-1-1 1,1 0-1,-1 0 0,1 0 0,-1 0 0,0 0 0,1 1 0,-1-3 0,0 3-48,-1-1 0,1 1 0,0-1 0,-1 1-1,1-1 1,-1 1 0,1-1 0,-1 1-1,1-1 1,-1 1 0,1 0 0,-1-1 0,1 1-1,-1 0 1,0-1 0,1 1 0,-1 0-1,0 0 1,1 0 0,-1-1 0,1 1 0,-2 0-1,-7-1 545,1 0 0,0 1-1,-16 1 1,4 2-324,1 0 0,-1 1 0,1 1 0,0 1-1,1 1 1,-1 1 0,1 0 0,1 1 0,-1 1 0,-15 12 0,23-15-307,1 0 0,0 1-1,0-1 1,1 2 0,0-1 0,0 1 0,1 0-1,1 1 1,-1 0 0,1 0 0,1 0-1,0 1 1,0 0 0,1 0 0,1 0 0,0 0-1,0 1 1,-1 12 0,4-20-59,0-1 1,0 1-1,0-1 0,0 1 1,0-1-1,1 1 0,-1-1 1,1 0-1,0 1 0,0-1 0,0 0 1,1 1-1,-1-1 0,1 0 1,0 0-1,0 0 0,0 0 1,0-1-1,5 6 0,-3-5-86,0-1 1,0 1-1,0-1 0,0 0 0,0 0 0,1-1 0,-1 1 0,1-1 0,-1 0 0,1 0 0,-1 0 0,1-1 0,0 1 0,7-2 0,4 0-71,-1-1 0,0 0 0,0-2 1,0 1-1,26-12 0,27-15-576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617"/>
    </inkml:context>
    <inkml:brush xml:id="br0">
      <inkml:brushProperty name="width" value="0.05" units="cm"/>
      <inkml:brushProperty name="height" value="0.05" units="cm"/>
    </inkml:brush>
  </inkml:definitions>
  <inkml:trace contextRef="#ctx0" brushRef="#br0">89 0 17748,'-7'9'1352,"-4"0"-1080,-1-1-104,1 5 464,-2 1-160,2 4-128,0 0-87,4 5-65,3-1-32,3 1-8,1 0-128,5-3-424,5-5-257,5-9 225,0-4 240,4-11-120,4-4-136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3.831"/>
    </inkml:context>
    <inkml:brush xml:id="br0">
      <inkml:brushProperty name="width" value="0.05" units="cm"/>
      <inkml:brushProperty name="height" value="0.05" units="cm"/>
      <inkml:brushProperty name="color" value="#66CC00"/>
    </inkml:brush>
  </inkml:definitions>
  <inkml:trace contextRef="#ctx0" brushRef="#br0">222 137 12515,'4'-8'1353,"-4"7"-1041,1 0-1,0 0 0,-1 0 1,1-1-1,-1 1 1,0 0-1,1-1 0,-1 1 1,0 0-1,1-1 0,-1 1 1,0-1-1,0 1 0,0 0 1,-1-1-1,1-1 0,-2 2-53,-1 0 0,1 1 0,0-1 0,-1 1 0,1-1 0,-1 1 0,1 0 0,0 0 0,-1 0 0,1 0 0,-1 0 0,-2 1 0,-4 1-49,-1 1 0,1 1-1,-1-1 1,1 1 0,0 1-1,0 0 1,1 0 0,0 1-1,0 0 1,0 0 0,-9 10-1,7-5-45,0 0-1,1 0 0,0 1 0,0 0 1,1 1-1,-12 26 0,19-36-130,0-1 0,0 1 0,0 0 1,1-1-1,-1 1 0,1 0 0,-1 4 0,1-6-25,0-1 1,0 1-1,0 0 0,1-1 0,-1 1 0,0 0 0,0-1 0,1 1 0,-1-1 0,0 1 0,1 0 1,-1-1-1,1 1 0,-1-1 0,1 1 0,-1-1 0,1 0 0,-1 1 0,1-1 0,-1 1 0,1-1 1,-1 0-1,1 1 0,0-1 0,-1 0 0,1 0 0,0 0 0,-1 1 0,1-1 0,0 0 0,-1 0 1,1 0-1,0 0 0,-1 0 0,1 0 0,0 0 0,-1-1 0,1 1 0,1 0 0,12-3-27,0-1 0,1-1 0,-2 0 0,1 0 0,-1-1 0,1-1 0,13-10 0,0 2-50,1-1 3,35-18-87,-57 32 128,-1-1-1,1 1 0,-1 1 1,1-1-1,0 1 0,-1 0 1,1 0-1,0 1 1,6-1-1,-11 2 27,1-1 0,-1 0 0,1 1 0,-1-1 0,0 1 0,1 0 0,-1 0 0,0-1 0,1 1-1,-1 0 1,0 0 0,0 0 0,0 0 0,0 0 0,0 0 0,0 1 0,0-1 0,0 0 0,0 0 0,-1 1 0,1-1 0,-1 0 0,1 1 0,-1-1 0,1 1 0,-1-1 0,0 1 0,1-1 0,-1 1 0,0-1 0,0 1 0,0-1 0,-1 3-1,1 7 51,0 0-1,-1-1 0,-4 15 0,4-21-37,-13 56 442,14-60-449,0 0 0,1 0 0,-1 0 0,0 0 0,0 0 0,0 0 0,0 1 0,0-1 0,0 0 0,0 0 0,0 0 0,0 0 1,0 0-1,0 0 0,0 0 0,0 0 0,0 0 0,0 1 0,0-1 0,1 0 0,-1 0 0,0 0 0,0 0 0,0 0 0,0 0 0,0 0 0,0 0 0,0 0 0,0 0 0,1 0 0,-1 0 0,0 0 0,0 0 0,0 0 0,0 0 0,0 0 0,0 0 0,0 0 0,1 0 0,-1 0 0,0 0 0,0 0 0,0 0 0,0 0 0,0 0 0,0 0 0,0 0 0,0 0 0,1 0 0,-1 0 0,0 0 0,0-1 0,0 1 0,0 0 0,0 0 0,0 0 0,0 0 0,0 0 0,0 0 0,0 0 0,0 0 0,0 0 0,0-1 0,1 1 0,-1 0 0,0 0 0,0 0 0,0 0 0,0 0 0,5-10 53,0 1 0,-1-1 0,1 0 0,-2 0 0,0 0 0,3-13 0,0-2 23,29-103 122,-35 127-205,0 0 0,0 1 1,0-1-1,0 0 1,0 0-1,0 0 0,1 1 1,-1-1-1,0 0 1,1 0-1,-1 1 0,0-1 1,1 0-1,-1 1 1,1-1-1,-1 0 0,1 1 1,-1-1-1,1 1 1,0-1-1,-1 1 0,1-1 1,-1 1-1,1-1 1,0 1-1,0 0 0,-1-1 1,1 1-1,0 0 1,0-1-1,-1 1 1,1 0-1,0 0 0,0 0 1,0 0-1,1 0 1,1 1-8,0 0 1,0 1-1,0-1 1,0 1-1,0 0 1,-1 0 0,5 3-1,10 7-22,5-1 19,0 0-1,1-2 1,0 0-1,0-2 1,1 0-1,0-2 1,0-1-1,34 2 1,-45-5 14,-1 0 0,1-2 0,0 1 0,0-2 0,0 0 0,-1 0 0,1-1 1,-1-1-1,0 0 0,0-1 0,0 0 0,0 0 0,-1-2 0,0 1 0,0-1 0,-1-1 0,15-13 1,-21 16 8,-1 1 0,1-1 1,-1 0-1,0 0 1,0 0-1,-1-1 1,1 1-1,-1-1 0,0 1 1,-1-1-1,2-6 1,-3 11-6,0-1 1,0 1-1,1-1 1,-1 1-1,0-1 0,-1 1 1,1-1-1,0 1 1,0-1-1,-1 1 1,1-1-1,-1 1 1,1-1-1,-1 1 1,0-1-1,1 1 0,-1 0 1,-1-2-1,0 2 1,1 0 0,-1 0-1,1 0 1,-1 0-1,0 0 1,1 1 0,-1-1-1,0 0 1,1 1 0,-1 0-1,0-1 1,0 1-1,1 0 1,-1 0 0,0 0-1,0 0 1,1 0-1,-1 0 1,0 1 0,-2 0-1,-4 1 14,0 0 0,0 1 0,1 0 0,-1 1 0,0-1 0,1 2-1,0-1 1,0 1 0,0 0 0,1 0 0,0 1 0,0 0 0,0 0 0,1 0 0,-1 1-1,1-1 1,1 2 0,0-1 0,0 0 0,0 1 0,1-1 0,-5 17 0,6-18-44,1 0 0,0 0 1,0 0-1,0 0 0,1 0 1,0 0-1,0 0 0,0 0 1,1 0-1,0 0 0,0 0 0,1 0 1,4 11-1,-4-12-70,1-1 1,-1 1-1,1-1 0,1 0 0,-1 0 1,0 0-1,1 0 0,0-1 1,0 1-1,0-1 0,0 0 0,1 0 1,-1-1-1,1 1 0,0-1 0,0 0 1,0 0-1,5 1 0,-5-2-171,0 0 0,0 0-1,0-1 1,-1 0 0,1 0 0,0 0-1,0-1 1,0 1 0,0-1 0,-1 0-1,1-1 1,0 1 0,-1-1 0,1 0-1,-1 0 1,0 0 0,0-1-1,1 1 1,-2-1 0,1 0 0,5-5-1,15-13-1022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5.886"/>
    </inkml:context>
    <inkml:brush xml:id="br0">
      <inkml:brushProperty name="width" value="0.05" units="cm"/>
      <inkml:brushProperty name="height" value="0.05" units="cm"/>
      <inkml:brushProperty name="color" value="#66CC00"/>
    </inkml:brush>
  </inkml:definitions>
  <inkml:trace contextRef="#ctx0" brushRef="#br0">127 0 17324,'-6'5'2061,"-1"10"-1723,0 1-1,0 0 0,2 0 1,0 0-1,0 0 0,2 1 0,-2 22 1,0-11-139,-41 357 2005,23 2-474,21-347-1527,3-13 177,-1-27-372,0 0 0,1 0-1,-1 0 1,0 0-1,0 0 1,0 1 0,0-1-1,1 0 1,-1 0-1,0 0 1,0 0 0,0 0-1,1 0 1,-1 0 0,0 0-1,0 0 1,0 0-1,1 0 1,-1-1 0,0 1-1,0 0 1,0 0-1,0 0 1,1 0 0,-1 0-1,0 0 1,0 0 0,0 0-1,0 0 1,1-1-1,-1 1 1,0 0 0,0 0-1,0 0 1,0 0-1,0-1 1,0 1 0,0 0-1,1 0 1,-1 0 0,0 0-1,0-1 1,0 1-1,0 0 1,0 0 0,0 0-1,0-1 1,0 1-1,0 0 1,0 0 0,0 0-1,0-1 1,15-47 442,6-58 3,13-165 1,-33 266-455,-1 0 0,0 0 0,0 1 0,0-1 0,-1 0 0,1 0 0,-1 0-1,-2-6 1,3 11 1,0 0 0,0 0 0,-1 0 0,1 0 0,0-1 0,0 1-1,0 0 1,0 0 0,0 0 0,0 0 0,0 0 0,0 0 0,0 0-1,0 0 1,0 0 0,-1 0 0,1-1 0,0 1 0,0 0 0,0 0-1,0 0 1,0 0 0,0 0 0,-1 0 0,1 0 0,0 0-1,0 0 1,0 0 0,0 0 0,0 0 0,0 0 0,0 0 0,-1 0-1,1 0 1,0 0 0,0 0 0,0 0 0,0 0 0,0 0 0,0 1-1,0-1 1,-1 0 0,1 0 0,0 0 0,0 0 0,0 0 0,0 0-1,0 0 1,0 0 0,0 0 0,0 0 0,0 1 0,0-1 0,-1 0-1,1 0 1,0 0 0,0 0 0,0 0 0,0 0 0,0 0-1,0 1 1,0-1 0,0 0 0,0 0 0,-3 9 1,2-2-5,0-1-1,0 1 0,1-1 0,0 1 0,0-1 0,1 1 1,0 0-1,0-1 0,0 0 0,1 1 0,0-1 0,0 0 0,1 0 1,0 0-1,5 9 0,-6-12 4,0-1-1,-1 1 1,2-1 0,-1 0 0,0 0-1,0 0 1,1 0 0,-1 0 0,1 0-1,0 0 1,-1-1 0,1 1 0,0-1-1,0 0 1,0 0 0,0 0 0,0 0-1,0-1 1,0 1 0,0-1 0,0 0-1,0 0 1,1 0 0,-1 0 0,0 0-1,0-1 1,0 0 0,0 1-1,0-1 1,0 0 0,0 0 0,0-1-1,-1 1 1,1 0 0,3-3 0,0 0 9,1-1 0,-1 0 0,0 0 0,0-1 0,-1 0 1,1 0-1,-1 0 0,-1 0 0,1-1 0,-1 0 0,0 0 0,-1 0 0,4-10 1,2-1 10,-10 21-25,0-1 0,1 1-1,-1-1 1,1 1 0,-1 0 0,1-1-1,0 1 1,0 0 0,0-1 0,1 1-1,-1 0 1,1-1 0,0 4 0,0-4 3,-1-1-1,1 0 1,-1 1 0,1-1 0,0 0 0,0 0 0,-1 1 0,1-1-1,0 0 1,0 0 0,0 0 0,0 0 0,0 0 0,0 0 0,0 0-1,1-1 1,-1 1 0,0 0 0,0-1 0,1 1 0,-1-1 0,0 1-1,1-1 1,-1 1 0,1-1 0,-1 0 0,0 0 0,1 0 0,-1 0-1,1 0 1,-1 0 0,0 0 0,1 0 0,1-1 0,7-2-66,0 0 1,0-1 0,-1 0-1,1 0 1,-1-1-1,15-10 1,-14 8-114,0 1 0,0 0 0,1 1 0,16-6 0,-26 11 160,0 0 0,0-1-1,0 1 1,0 0-1,0 0 1,-1 0 0,1-1-1,0 1 1,0 0-1,0 0 1,0 1-1,0-1 1,0 0 0,0 0-1,0 0 1,0 1-1,0-1 1,0 0 0,0 1-1,0-1 1,0 1-1,0-1 1,-1 1 0,1-1-1,0 1 1,0 0-1,-1-1 1,1 1-1,0 0 1,-1 0 0,1-1-1,-1 1 1,1 0-1,-1 0 1,1 0 0,-1 0-1,1 0 1,-1 0-1,0-1 1,0 1 0,0 0-1,1 0 1,-1 2-1,1 6-24,-1-1 0,0 1 0,0 0 1,-2 10-1,0-4 73,1-7-4,0 1 32,1-1 1,0 1 0,1 12 0,-2-20-42,1-1-1,0 1 0,0 0 1,0 0-1,0-1 0,1 1 1,-1 0-1,0 0 1,0-1-1,0 1 0,0 0 1,1 0-1,-1-1 1,0 1-1,1 0 0,-1-1 1,1 1-1,-1-1 1,0 1-1,1 0 0,0-1 1,-1 1-1,1-1 0,-1 0 1,1 1-1,-1-1 1,1 1-1,0-1 0,-1 0 1,1 1-1,0-1 1,-1 0-1,1 0 0,0 1 1,0-1-1,-1 0 1,1 0-1,0 0 0,0 0 1,-1 0-1,1 0 1,0 0-1,0 0 0,-1-1 1,1 1-1,0 0 0,-1 0 1,1 0-1,0-1 1,1 0-1,3-2 39,0 0-1,1-1 1,-2 0-1,1 0 1,0 0 0,-1-1-1,1 1 1,-1-1-1,5-9 1,4-5 47,13-31 1,0-11-149,-2-1 0,-4-1 1,24-118-1,-42 167 22,2 0-16,-1-1 1,-1 1-1,0-1 0,-1 1 0,-1-1 0,-3-25 0,3 40 41,0-1 0,0 1 0,0 0 0,0-1 0,0 1 0,0 0 0,0-1 1,0 1-1,0 0 0,0-1 0,-1 1 0,1 0 0,0-1 0,0 1 0,0 0 0,-1-1 0,1 1 0,0 0 0,0 0 0,-1-1 0,1 1 0,0 0 0,0 0 0,-1 0 0,1-1 0,0 1 0,-1 0 0,1 0 0,0 0 0,-1 0 0,0 0 0,-9 6-24,-6 14 41,5 0 12,1 0 0,0 1 0,2 0 0,0 1 0,2 0 0,-6 31 0,-11 139 3,21-169-32,1-12 2,-1 11-1,1 0 0,0 0 0,2 1 0,4 28-1,-4-46 3,0 0-1,0 1 0,1-1 0,0 0 0,0 0 0,0-1 0,1 1 1,0 0-1,0-1 0,4 5 0,-5-6 0,1-1-1,0 1 1,-1-1 0,1 0 0,0 0-1,1 0 1,-1 0 0,0-1 0,0 1-1,1-1 1,-1 0 0,1 0 0,-1 0-1,1 0 1,0-1 0,5 1 0,-2-1-82,-1 0-1,1-1 1,0 0 0,0 0 0,0 0 0,0-1 0,-1 0-1,1-1 1,-1 1 0,8-5 0,-10 5 14,0 0 0,-1 0 0,1-1 0,-1 1 0,1-1 0,-1 0-1,0 0 1,0 0 0,0-1 0,0 1 0,-1 0 0,1-1 0,-1 0 0,0 0 0,0 0 0,0 0 0,1-4 0,0-11-322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6.886"/>
    </inkml:context>
    <inkml:brush xml:id="br0">
      <inkml:brushProperty name="width" value="0.05" units="cm"/>
      <inkml:brushProperty name="height" value="0.05" units="cm"/>
      <inkml:brushProperty name="color" value="#66CC00"/>
    </inkml:brush>
  </inkml:definitions>
  <inkml:trace contextRef="#ctx0" brushRef="#br0">37 9 20524,'2'-8'2301,"-7"21"-1513,-6 38 250,2 1-1,-2 80 1,11-128-1025,-1 7-7,0 2 14,0 1 0,1-1-1,3 23 1,-3-34-25,1 0 0,-1 0 0,0 1 0,1-1 0,0 0-1,-1 0 1,1 0 0,0 0 0,0 0 0,0 0 0,0 0 0,0 0 0,1 0 0,-1 0 0,1-1 0,-1 1-1,1-1 1,-1 1 0,1-1 0,0 1 0,0-1 0,0 0 0,0 0 0,0 0 0,0 0 0,0 0 0,0 0-1,4 0 1,5 0-88,0-1 0,-1-1 0,1 0 0,0 0 0,-1-1 0,1 0 0,-1-1 0,12-5 0,-12 5-5,0-1 0,0 1 0,1 1 0,-1 0 0,1 1-1,-1 0 1,1 0 0,14 2 0,-22-1 85,0 1 0,-1 0-1,1 0 1,0 0 0,0 0 0,-1 0-1,1 1 1,-1-1 0,1 1 0,-1 0 0,1-1-1,-1 1 1,0 0 0,0 1 0,0-1 0,0 0-1,0 0 1,-1 1 0,1-1 0,-1 1-1,0 0 1,1-1 0,-1 1 0,0 0 0,-1 0-1,1 0 1,0 0 0,-1-1 0,1 5 0,0 0 65,-1 0 1,0 0 0,0 0 0,-1-1 0,1 1 0,-1 0 0,-1 0-1,1-1 1,-1 1 0,-1-1 0,1 1 0,-4 5 0,1-4 38,1-1 1,-2 0 0,1 0 0,-1 0-1,0-1 1,0 0 0,-1 0 0,0-1-1,0 0 1,0 0 0,0 0-1,-1-1 1,0 0 0,0-1 0,0 0-1,0 0 1,-1 0 0,1-1-1,-1-1 1,1 1 0,-1-1 0,0-1-1,0 1 1,1-2 0,-1 1 0,-11-3-1,17 2-179,1 1-1,0-1 1,0 0 0,0 1-1,0-1 1,0 0-1,0 0 1,0-1 0,0 1-1,0 0 1,0-1 0,1 1-1,-1-1 1,0 0-1,1 1 1,-1-1 0,1 0-1,0 0 1,0 0-1,0 0 1,0 0 0,0 0-1,0 0 1,0 0-1,1 0 1,-1-1 0,1 1-1,-1 0 1,1 0-1,0-1 1,0 1 0,0 0-1,0-1 1,1 1-1,-1 0 1,0 0 0,1 0-1,0-1 1,-1 1-1,1 0 1,0 0 0,0 0-1,0 0 1,1 0-1,1-2 1,14-12-876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7.320"/>
    </inkml:context>
    <inkml:brush xml:id="br0">
      <inkml:brushProperty name="width" value="0.05" units="cm"/>
      <inkml:brushProperty name="height" value="0.05" units="cm"/>
      <inkml:brushProperty name="color" value="#66CC00"/>
    </inkml:brush>
  </inkml:definitions>
  <inkml:trace contextRef="#ctx0" brushRef="#br0">55 286 21429,'22'-12'701,"-1"-1"1,0 0 0,-1-2 0,19-18 0,-28 23-530,-2 0 0,1 0 0,-1-1 0,-1 0 0,0-1 1,0 0-1,-1 0 0,8-21 0,-13 29-159,-1 0 0,0-1 0,0 1 0,0-1 0,0 1 0,-1-1-1,1 0 1,-1 1 0,-1-8 0,1 11-11,-1-1 0,1 1 0,0 0-1,-1 0 1,1-1 0,-1 1 0,1 0-1,-1 0 1,0 0 0,1 0 0,-1-1-1,0 1 1,0 0 0,0 0 0,0 1 0,0-1-1,0 0 1,0 0 0,0 0 0,0 1-1,0-1 1,-1 0 0,1 1 0,0-1-1,0 1 1,-1 0 0,1-1 0,0 1 0,-1 0-1,1 0 1,0 0 0,-1 0 0,1 0-1,0 0 1,-1 0 0,-1 1 0,-4 0 8,0 1 0,0 0 0,0 0 0,0 1-1,1-1 1,-1 2 0,1-1 0,0 1 0,0 0 0,0 0 0,-5 5 0,-5 5 25,1 0-1,-22 28 0,24-26 12,1 1-1,-19 37 0,27-46-32,0 0 0,1 1 0,0-1 0,0 1-1,1-1 1,0 1 0,1 0 0,0 0 0,0 11-1,1-17-54,0-1-1,1 1 0,-1-1 0,1 1 0,-1-1 0,1 1 0,0-1 1,0 0-1,0 0 0,0 1 0,0-1 0,1 0 0,-1 0 0,0 0 1,1 0-1,0 0 0,-1 0 0,1-1 0,0 1 0,0-1 0,0 1 1,0-1-1,1 0 0,-1 1 0,0-1 0,0 0 0,1-1 0,-1 1 1,0 0-1,1-1 0,-1 1 0,1-1 0,-1 0 0,1 0 0,2 0 1,6 0-216,0 0 1,0-1 0,0 0 0,0-1 0,0 0-1,16-6 1,-16 4 67,0-1 0,20-10 1,24-25-574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7.802"/>
    </inkml:context>
    <inkml:brush xml:id="br0">
      <inkml:brushProperty name="width" value="0.05" units="cm"/>
      <inkml:brushProperty name="height" value="0.05" units="cm"/>
      <inkml:brushProperty name="color" value="#66CC00"/>
    </inkml:brush>
  </inkml:definitions>
  <inkml:trace contextRef="#ctx0" brushRef="#br0">140 0 21949,'-7'13'1928,"-4"-6"-1376,-4 6-256,-1 3 809,0 4-305,-2 6-392,1 1-128,3 6-224,3-1-40,2 6-32,4-3-16,6-5-192,7-1-192,8-9-569,6-5-455,7-12 1120,3-3-232,3-12-208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8.191"/>
    </inkml:context>
    <inkml:brush xml:id="br0">
      <inkml:brushProperty name="width" value="0.05" units="cm"/>
      <inkml:brushProperty name="height" value="0.05" units="cm"/>
      <inkml:brushProperty name="color" value="#66CC00"/>
    </inkml:brush>
  </inkml:definitions>
  <inkml:trace contextRef="#ctx0" brushRef="#br0">174 74 15939,'-1'-1'3419,"-9"-5"-2535,7 5-680,1 0 1,-1 1-1,0-1 1,0 1-1,1 0 1,-1-1-1,0 1 1,0 1-1,1-1 0,-1 0 1,0 1-1,1-1 1,-1 1-1,0 0 1,1 0-1,-1 0 1,1 0-1,-1 0 1,1 0-1,-1 1 1,1-1-1,0 1 1,-4 3-1,-5 5-67,0 1-1,-18 21 1,23-26-99,1 1 0,0 0 0,0 1 0,1-1 0,0 1 0,0 0 0,1 0 0,0 0 0,-3 14 0,5-21-33,1 0 1,0 0-1,0 0 1,0 0-1,0 0 0,0 0 1,0 0-1,0 0 1,0-1-1,1 1 0,-1 0 1,0 0-1,0 0 1,1 0-1,-1 0 0,1 0 1,-1 0-1,1-1 1,-1 1-1,1 0 1,-1 0-1,1-1 0,0 1 1,-1 0-1,2 0 1,0 0 0,0 0 1,-1-1 0,1 1 0,0-1-1,0 1 1,-1-1 0,1 0-1,0 0 1,0 1 0,0-2 0,-1 1-1,4 0 1,4-2 5,-1 0 1,0 0-1,0-1 1,0 1-1,8-6 1,7-4-11,0-2 0,-1-1 0,-1 0 0,31-29 1,-12 4-41,37-48 1,-77 87 36,0 1 0,0 0 0,0 0 0,0 0 0,0 0 0,0 0 0,0 0 0,1 0 0,-1 0 1,0-1-1,0 1 0,0 0 0,0 0 0,0 0 0,0 0 0,0 0 0,0 0 0,0 0 0,0 0 1,0 0-1,0 0 0,0-1 0,0 1 0,1 0 0,-1 0 0,0 0 0,0 0 0,0 0 0,0 0 1,0 0-1,0 0 0,0 0 0,0 0 0,0 0 0,1 0 0,-1 0 0,0 0 0,0 0 0,0 0 1,0 0-1,0 0 0,0 0 0,0 0 0,1 0 0,-1 0 0,0 0 0,0 0 0,0 0 0,0 0 1,0 0-1,0 0 0,0 0 0,0 1 0,0-1 0,0 0 0,1 0 0,-1 0 0,0 0 0,-1 9-26,-4 15-6,-7 15 37,2 0-1,2 0 0,-4 52 1,11-88 6,1 0 0,0-1 0,0 1 0,0 0 0,1 0 0,-1-1 0,1 1 0,-1 0 0,1-1 0,0 1 0,0-1 0,2 4 1,-3-5-7,1-1 1,-1 1-1,0-1 1,1 1-1,-1-1 1,1 1 0,-1-1-1,1 0 1,0 1-1,-1-1 1,1 0 0,-1 1-1,1-1 1,-1 0-1,1 0 1,0 0 0,-1 0-1,1 1 1,0-1-1,0 0 1,1 0 2,0-1 0,-1 1 0,1 0 1,-1-1-1,1 1 0,-1-1 0,1 0 0,-1 1 0,0-1 1,1 0-1,1-2 0,6-4 15,0-1 0,-1 0-1,0-1 1,0 1 0,-1-2 0,9-14 0,31-64-125,-40 73 66,27-62-328,-44 142 281,7-51 206,0-1 0,1 0 0,0 1 1,2 0-1,-1-1 0,2 1 0,2 24 0,-2-38-109,-1 1-1,0 0 1,0 0-1,0 0 1,1-1-1,-1 1 1,1 0-1,-1 0 1,0-1-1,1 1 1,-1 0-1,1-1 1,0 1-1,-1 0 1,1-1-1,-1 1 1,1-1-1,0 1 1,-1-1-1,1 1 1,0-1-1,0 0 1,-1 1-1,1-1 1,0 0-1,0 1 0,0-1 1,0 0-1,-1 0 1,1 0-1,0 0 1,0 0-1,0 0 1,0 0-1,-1 0 1,1 0-1,0 0 1,0-1-1,0 1 1,0 0-1,-1-1 1,1 1-1,0 0 1,0-1-1,-1 1 1,2-1-1,4-2 24,-1-1 0,1 0 0,-1 0 0,8-7 0,3-6-89,-1 0 0,20-29 0,-23 28-143,1 1 0,1 1-1,16-16 1,-25 31-107,-4 8 118,-5 13 8,-12 34 32,8-32-188,2 0 1,1 0 0,-4 34 0,8-56 319,1 1 0,0-1 0,0 0 0,0 1 0,0-1 0,0 1 0,0-1 0,0 1 1,0-1-1,0 0 0,0 1 0,0-1 0,0 1 0,0-1 0,0 1 0,0-1 0,0 0 0,0 1 0,0-1 0,0 1 0,1-1 0,-1 0 0,0 1 1,0-1-1,1 0 0,-1 1 0,0-1 0,0 0 0,1 1 0,-1-1 0,0 0 0,1 0 0,-1 1 0,0-1 0,1 0 0,-1 0 0,1 0 0,-1 1 1,0-1-1,1 0 0,-1 0 0,1 0 0,11-5-314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8.647"/>
    </inkml:context>
    <inkml:brush xml:id="br0">
      <inkml:brushProperty name="width" value="0.05" units="cm"/>
      <inkml:brushProperty name="height" value="0.05" units="cm"/>
      <inkml:brushProperty name="color" value="#66CC00"/>
    </inkml:brush>
  </inkml:definitions>
  <inkml:trace contextRef="#ctx0" brushRef="#br0">240 9 21077,'-2'-1'134,"0"0"1,0 0 0,0 0 0,0 0-1,0 0 1,0 1 0,0-1 0,0 1-1,0-1 1,0 1 0,0 0 0,-1 0-1,1 0 1,0 0 0,0 0 0,-3 1-1,0 0 17,1 0 0,-1 1 0,1 0 0,-1 0 0,1 0 0,0 0 0,-4 4 0,-6 4 71,2 0 1,-1 2-1,-11 13 0,23-24-209,-12 14 19,0 0 0,0 0-1,2 1 1,0 1 0,1 0-1,-12 29 1,21-44-40,0 0-1,0 1 1,0-1 0,1 1 0,-1-1 0,1 1 0,0-1-1,-1 1 1,1-1 0,1 1 0,-1 2 0,1-3-8,-1-1 0,0 0-1,1 0 1,0 1 0,-1-1 0,1 0 0,0 0 0,0 0 0,-1 0-1,1 0 1,0 0 0,0 0 0,0 0 0,0 0 0,0 0 0,1 0-1,-1-1 1,0 1 0,0 0 0,0-1 0,1 1 0,-1-1 0,2 1-1,10 1-207,1 0 1,-1-1-1,1 0 0,-1-1 0,1 0 0,-1-1 0,17-4 0,23 0-474,-31 4 389,55-2-796,-70 3 985,1 1-1,0 0 1,0 0 0,-1 0-1,1 1 1,-1 0-1,8 3 1,-13-4 125,-1-1-1,0 1 1,0-1-1,0 1 1,0-1-1,0 1 1,0-1-1,0 1 1,0 0-1,0 0 1,-1-1-1,1 1 1,0 0-1,0 0 1,-1 0-1,1 0 1,0 0-1,-1 0 1,1 0-1,-1 0 1,1 0-1,-1 0 1,0 1-1,1-1 1,-1 0-1,0 2 1,0-1 16,-1 0 0,1 0 0,-1-1 0,0 1 0,0 0 0,1 0 0,-1 0 1,0-1-1,0 1 0,-1 0 0,1-1 0,0 1 0,-3 2 0,-6 4 135,0 0-1,0 0 0,-18 9 1,27-16-147,-30 15 9,-1-2 0,0-1 0,-1-1 0,-1-2 0,-37 7 0,31-11-156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9.206"/>
    </inkml:context>
    <inkml:brush xml:id="br0">
      <inkml:brushProperty name="width" value="0.05" units="cm"/>
      <inkml:brushProperty name="height" value="0.05" units="cm"/>
      <inkml:brushProperty name="color" value="#66CC00"/>
    </inkml:brush>
  </inkml:definitions>
  <inkml:trace contextRef="#ctx0" brushRef="#br0">0 319 19220,'0'1'106,"0"0"0,0-1 0,0 1 0,0 0 0,1 0-1,-1 0 1,0 0 0,0 0 0,1-1 0,-1 1 0,0 0 0,1 0 0,-1 0 0,1-1-1,-1 1 1,1 0 0,-1 0 0,1-1 0,-1 1 0,1-1 0,0 1 0,-1 0 0,1-1-1,1 1 1,0 0 24,-1 0 1,1-1-1,0 1 0,0-1 0,0 1 0,0-1 0,0 0 0,1 0 0,-1 0 0,2 0 1,6-1 320,0-1 0,0 0 1,14-5-1,1-2-207,0-2-1,-1 0 1,0-2 0,-1 0 0,0-2-1,-1 0 1,-1-2 0,-1 0-1,0-2 1,-1 0 0,24-32 0,-38 45-214,-1-2 0,1 1 0,-1 0 0,-1-1 0,0 1 0,5-16 0,-8 21-27,1 1 0,-1-1-1,1 1 1,-1-1 0,0 0 0,1 1-1,-1-1 1,0 0 0,0 1 0,0-1-1,-1 0 1,1 1 0,0-1 0,-1 0 0,1 1-1,-1-1 1,1 1 0,-1-1 0,0 0-1,1 1 1,-1 0 0,0-1 0,0 1 0,0 0-1,0-1 1,-1 1 0,1 0 0,0 0-1,0 0 1,-1 0 0,1 0 0,-1 0 0,1 0-1,-1 0 1,1 1 0,-1-1 0,1 1-1,-1-1 1,-2 0 0,-1 1-3,-1 0 1,1 0-1,-1 0 1,0 1-1,1-1 1,-1 1-1,1 1 0,0-1 1,-1 1-1,1 0 1,0 0-1,0 0 0,0 1 1,0 0-1,-8 6 1,-7 6-12,1 0-1,-22 23 1,24-20 0,1 0 0,0 2-1,2-1 1,-19 34 0,26-41-32,1 0 0,1 1 1,0 0-1,0 0 1,2 0-1,-1 0 0,2 0 1,0 1-1,-1 23 1,3-34-8,0 1 1,0 0-1,1-1 1,-1 1-1,1-1 1,0 1-1,0-1 1,0 1 0,1-1-1,-1 0 1,1 1-1,3 4 1,-3-6 35,0 0 0,0 0 0,0 0-1,0-1 1,0 1 0,0-1 0,0 0 0,1 1 0,-1-1 0,0 0 0,1 0 0,-1-1 0,1 1-1,-1 0 1,1-1 0,-1 1 0,1-1 0,0 0 0,-1 0 0,5-1 0,7-1-58,0 0 0,15-5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9.843"/>
    </inkml:context>
    <inkml:brush xml:id="br0">
      <inkml:brushProperty name="width" value="0.05" units="cm"/>
      <inkml:brushProperty name="height" value="0.05" units="cm"/>
      <inkml:brushProperty name="color" value="#66CC00"/>
    </inkml:brush>
  </inkml:definitions>
  <inkml:trace contextRef="#ctx0" brushRef="#br0">75 81 18308,'0'1'108,"0"-1"-1,1 1 1,-1-1-1,0 1 1,0-1 0,0 1-1,1-1 1,-1 1-1,0-1 1,0 1 0,0-1-1,0 1 1,0-1 0,0 1-1,0 0 1,0-1-1,0 1 1,0-1 0,0 1-1,-1-1 1,1 1-1,0-1 1,0 1 0,0-1-1,-1 2 1,-7 20 354,8-20-208,-14 42 1698,-13 63-1,17-41-1389,-5 103 1,15-159-523,0 39 99,0-46-130,0-1 0,0 0 0,0 0 0,1 0 0,-1 0 0,1 0 0,-1 0 0,1 0 0,0 0-1,0 0 1,0 0 0,0 0 0,0 0 0,0 0 0,1-1 0,-1 1 0,0 0 0,3 1 0,-4-3-7,1 0 1,-1 0-1,1 1 0,0-1 0,-1 0 0,1 0 1,0 0-1,-1 0 0,1 0 0,-1 1 1,1-1-1,0-1 0,-1 1 0,1 0 1,0 0-1,-1 0 0,1 0 0,-1 0 0,1 0 1,0-1-1,-1 1 0,1 0 0,-1-1 1,1 1-1,-1 0 0,1-1 0,0 0 1,14-17 30,-8 2-39,0 1 1,0-1-1,7-34 0,7-56-158,-17 80 115,13-118-396,-12 88 74,-1 46 20,1 14 242,3 12 49,-4-7 56,-1 1 0,2-1 0,-1 0 1,1 0-1,1-1 0,0 1 0,0-1 1,0-1-1,1 1 0,10 8 0,-13-13 28,0 0 0,0 0 0,1-1 0,-1 0 1,0 1-1,1-1 0,0-1 0,-1 1 0,1-1 0,0 0 0,0 0 0,0 0 0,0-1 0,0 0 0,0 0 0,0 0 0,0 0 1,-1-1-1,1 0 0,0 0 0,0 0 0,0 0 0,5-3 0,0-1 33,1-1 0,-2 1 1,1-2-1,-1 1 0,0-1 0,0-1 1,0 0-1,-1 0 0,-1 0 0,1-1 1,9-16-1,-9 13-30,-1 0 0,-1-1 0,0 1 0,0-1-1,-1 0 1,-1-1 0,0 1 0,-1-1 0,2-18 0,-5 30-31,0 0-1,0 1 0,0-1 1,0 0-1,-1 1 1,1-1-1,0 1 1,0-1-1,-1 0 0,1 1 1,-1-1-1,0 1 1,1-1-1,-2 0 1,1 1 0,1 0 1,-1 1 0,0-1-1,1 1 1,-1 0 0,0-1-1,1 1 1,-1-1 0,0 1-1,1 0 1,-1 0 0,0-1-1,0 1 1,0 0 0,1 0-1,-1 0 1,0 0 0,0 0-1,0 0 1,1 0-1,-1 0 1,0 0 0,0 0-1,1 1 1,-1-1 0,0 0-1,0 0 1,1 1 0,-1-1-1,0 0 1,1 1 0,-2 0-1,-4 3-8,1-1-1,0 1 0,0 1 0,0-1 0,0 1 0,1 0 0,0 0 0,0 0 0,0 1 0,-3 5 0,-5 11 12,-12 30 0,15-31 26,1 0-1,-4 22 0,10-37-15,1 0 1,0 0-1,0 0 0,0 0 0,1 0 0,0 0 0,0 1 1,1-1-1,0 0 0,0 0 0,0 0 0,3 7 0,-2-10-14,-1-1-1,1 1 1,0-1-1,0 1 1,-1-1-1,1 0 1,1 0-1,-1 0 0,0 0 1,0 0-1,1-1 1,-1 1-1,1-1 1,0 1-1,-1-1 0,1 0 1,0 0-1,0 0 1,0-1-1,-1 1 1,1-1-1,0 1 0,0-1 1,4 0-1,8 0-113,-1-1 0,0 0 0,22-5 0,-31 5 89,1 0-35,0 0 1,1 0-1,0 0 0,-1 1 1,1 0-1,0 0 0,9 2 1,-15-2 49,1 1 0,0 0-1,-1-1 1,1 1 0,0 0 0,-1 0 0,1 0 0,-1 0 0,0 0 0,1 0 0,-1 0 0,0 1 0,0-1-1,1 1 1,-1-1 0,0 0 0,-1 1 0,1 0 0,0-1 0,0 1 0,-1-1 0,1 1 0,0 0 0,-1 0-1,0-1 1,1 1 0,-1 0 0,0 0 0,0-1 0,0 1 0,-1 3 0,1 5-70,-1 0 0,0 0 0,-1 0 0,0 0 1,0-1-1,-1 1 0,-5 11 0,6-33-1066,9-18 876,5-8-110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0.373"/>
    </inkml:context>
    <inkml:brush xml:id="br0">
      <inkml:brushProperty name="width" value="0.05" units="cm"/>
      <inkml:brushProperty name="height" value="0.05" units="cm"/>
      <inkml:brushProperty name="color" value="#66CC00"/>
    </inkml:brush>
  </inkml:definitions>
  <inkml:trace contextRef="#ctx0" brushRef="#br0">0 160 16628,'1'1'157,"1"1"0,-1-1 0,1 0 0,-1 0 0,1 1 0,-1-1 0,1 0 0,0 0 0,-1 0 0,1-1 0,0 1 0,0 0 0,0-1 0,0 1 1,-1-1-1,1 1 0,0-1 0,0 0 0,3 0 0,-1 0 64,0-1 0,0 0 0,-1 0 0,1 0 0,0 0 0,0 0 0,-1-1 0,1 0-1,3-2 1,5-4 282,-2 0 0,1-1 0,-1 0 0,15-17 0,-20 21-422,-1 1 0,0-1 0,0 0 0,0 0-1,-1-1 1,0 1 0,0-1 0,0 1 0,0-1 0,-1 0-1,0 0 1,1-7 0,-3 12-78,0 0 0,1 0-1,-1 0 1,0 0 0,0 1 0,0-1-1,0 0 1,-1 0 0,1 0 0,0 0-1,0 0 1,0 1 0,-1-1 0,1 0-1,0 0 1,-1 1 0,1-1 0,-1 0-1,1 0 1,-1 1 0,1-1 0,-1 0-1,1 1 1,-1-1 0,0 1 0,1-1-1,-1 1 1,0-1 0,1 1 0,-1-1-1,0 1 1,0 0 0,0-1 0,1 1-1,-1 0 1,0 0 0,0 0 0,0 0-1,0-1 1,1 1 0,-1 0 0,0 0-1,-2 1 1,-1-1 6,0 1-1,0-1 1,0 1 0,0 0-1,1 1 1,-1-1 0,0 0-1,-4 4 1,0 0 13,0 0 1,1 1 0,-1 0-1,2 1 1,-1-1 0,1 1-1,-1 1 1,2-1 0,-1 1-1,1 0 1,-5 11-1,7-12 0,0 0 0,0 0 0,0 0 0,1 0 0,0 1 0,0 0 0,1-1 0,0 1 0,0 0 0,1-1 0,0 1 0,1 0 0,-1-1 0,3 10 0,-2-14-63,0 1 1,0-1-1,1 0 0,-1 1 0,1-1 0,0 0 0,0 0 0,0 0 0,1 0 1,-1-1-1,0 1 0,1-1 0,0 1 0,0-1 0,0 0 0,0 0 1,0 0-1,0 0 0,0 0 0,0-1 0,1 0 0,-1 0 0,1 1 0,-1-2 1,4 2-1,6-1-95,-1 0 0,0 0 0,1-1 0,-1 0 0,0-1 0,15-3 1,52-15-228,6-9-120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025"/>
    </inkml:context>
    <inkml:brush xml:id="br0">
      <inkml:brushProperty name="width" value="0.05" units="cm"/>
      <inkml:brushProperty name="height" value="0.05" units="cm"/>
    </inkml:brush>
  </inkml:definitions>
  <inkml:trace contextRef="#ctx0" brushRef="#br0">48 1 14643,'-8'14'870,"-1"5"485,-14 34 0,22-48-1236,-1 0-1,1 0 1,0-1-1,0 1 0,1 0 1,-1 0-1,1 0 1,0 0-1,0 0 1,1 0-1,-1 0 0,4 10 1,-4-14-116,0 0 0,1 0 1,-1 0-1,1 0 0,-1 0 1,1-1-1,-1 1 0,1 0 0,0 0 1,-1 0-1,1-1 0,0 1 1,0 0-1,0-1 0,-1 1 1,1 0-1,0-1 0,0 1 0,0-1 1,0 0-1,0 1 0,1-1 1,1 1-7,-1-1 0,0 0 1,1 0-1,-1 0 1,0 0-1,1 0 1,-1-1-1,0 1 1,4-2-1,4-2-12,-1 0 0,0 0-1,14-10 1,-9 4 96,0-1 0,23-24 0,-6 6 243,-31 29-319,0 0-1,0 0 1,0 0 0,0 0 0,0 0-1,1 0 1,-1-1 0,0 1 0,0 0-1,0 0 1,0 0 0,0 0 0,0 0-1,1 0 1,-1 0 0,0 0-1,0 0 1,0 0 0,0 0 0,0 0-1,1 0 1,-1 0 0,0 0 0,0 0-1,0 0 1,0 0 0,0 0 0,1 0-1,-1 0 1,0 0 0,0 0 0,0 1-1,0-1 1,0 0 0,0 0-1,1 0 1,-1 0 0,0 0 0,0 0-1,0 0 1,0 0 0,0 1 0,0-1-1,0 0 1,0 0 0,0 0 0,0 0-1,0 0 1,0 0 0,1 1-1,-1-1 1,0 0 0,0 0 0,0 0-1,0 0 1,0 0 0,0 1 0,0-1-1,0 0 1,0 0 0,-1 0 0,1 0-1,0 0 1,0 1 0,0-1-1,0 0 1,0 0 0,0 0 0,0 0-1,-1 11 96,-4 4-51,2 1 0,0-1 0,0 0 0,2 1 0,-1 23 0,2-38-45,0 0-1,0 0 1,0 0-1,0 0 1,0 0-1,1 0 0,-1 0 1,0 0-1,0 0 1,1 0-1,-1-1 0,0 1 1,1 0-1,-1 0 1,1 0-1,-1 0 1,1 0-1,0-1 0,-1 1 1,1 0-1,0-1 1,0 1-1,-1 0 0,1-1 1,0 1-1,1 0 1,0-1 6,-1 0 0,1 1 0,-1-1 0,1 0 0,0-1 0,-1 1 0,1 0 0,-1 0 0,1-1 0,-1 1 0,1-1 0,-1 1 0,1-1 0,2-1 0,4-3 39,0 0 0,-1-1-1,1 1 1,8-10 0,3-5 47,-7 7-16,1 1 1,14-12 0,-26 23-82,-1 1 0,0 0 0,0 0 0,1-1 0,-1 1 0,0 0 0,1 0 0,-1 0 0,0-1 0,1 1 0,-1 0 0,0 0 0,1 0 0,-1 0 0,0 0 0,1 0 0,-1 0 0,1 0 0,-1 0 0,0 0 0,1 0 0,-1 0 0,0 0 0,1 0 0,-1 0 0,1 0 0,-1 0 0,0 0 0,1 0 0,-1 1 0,0-1 0,1 0 0,-1 0 0,0 0 0,1 1 0,5 15-36,-5 31-26,-2-39 52,1-3-8,0 2 29,0-1-1,0 1 0,1 0 0,2 8 0,-3-14-4,0 0-1,0-1 1,0 1-1,1 0 1,-1-1-1,0 1 1,1-1-1,-1 1 0,0-1 1,1 1-1,-1-1 1,1 1-1,-1-1 1,0 1-1,1-1 1,-1 1-1,1-1 0,0 1 1,-1-1-1,1 0 1,0 1-1,0-1 2,0 0 0,0 0-1,0 0 1,0 0-1,0-1 1,0 1 0,0 0-1,0-1 1,0 1-1,0 0 1,0-1 0,-1 1-1,1-1 1,0 1-1,0-1 1,0 0 0,-1 1-1,1-1 1,1-1-1,56-72-1492,-57 74 1454,-1-1 0,1 1-1,-1-1 1,1 1 0,-1 0-1,1-1 1,-1 1 0,1-1-1,-1 1 1,1 0 0,0 0-1,-1-1 1,1 1 0,0 0-1,-1 0 1,1 0 0,0 0-1,-1 0 1,2 0 0,1 1-409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3.238"/>
    </inkml:context>
    <inkml:brush xml:id="br0">
      <inkml:brushProperty name="width" value="0.05" units="cm"/>
      <inkml:brushProperty name="height" value="0.05" units="cm"/>
      <inkml:brushProperty name="color" value="#66CC00"/>
    </inkml:brush>
  </inkml:definitions>
  <inkml:trace contextRef="#ctx0" brushRef="#br0">0 1 16524,'5'34'2245,"1"0"1,15 48 0,-14-57-978,-4-12-847,1 0-1,1 0 0,0-1 1,1 0-1,12 21 0,-17-31-394,1 1-1,-1-1 1,1 0-1,-1 0 1,1 0-1,0 0 0,0-1 1,0 1-1,0 0 1,0-1-1,0 1 1,0-1-1,1 0 0,-1 0 1,0 0-1,1 0 1,-1 0-1,1 0 1,-1-1-1,1 1 1,-1-1-1,1 1 0,0-1 1,-1 0-1,1 0 1,-1 0-1,1-1 1,-1 1-1,1-1 0,-1 1 1,1-1-1,-1 0 1,1 0-1,-1 0 1,0 0-1,1 0 1,1-2-1,10-7-61,-1 0 0,-1 0 0,0-1 0,0-1 0,-1 0 0,0-1 0,12-20 0,56-103-820,-75 126 765,5-2-209,-8 20 46,-7 26 34,5-30 239,0 0-21,-8 36 217,-6 69 0,15-106-178,0 1-1,0-1 0,0 1 0,0-1 1,0 0-1,3 7 0,-3-9-24,0 0 1,1 0-1,-1 0 0,1 0 1,-1-1-1,1 1 0,-1 0 1,1 0-1,0 0 1,-1-1-1,1 1 0,0 0 1,0-1-1,-1 1 0,1-1 1,0 1-1,0-1 0,0 1 1,0-1-1,0 0 1,0 1-1,-1-1 0,1 0 1,0 0-1,0 0 0,0 0 1,0 0-1,0 0 0,0 0 1,0 0-1,0 0 0,1 0 1,7-3 5,0 1 0,-1-2 1,0 1-1,1-1 0,-1 0 1,-1-1-1,1 0 0,-1 0 1,14-13-1,0 2-88,28-22-107,-8 6-205,80-48 0,-113 76 301,1 0 0,-1 0 0,14-4 0,-21 8 72,1-1 1,-1 1 0,1-1-1,-1 1 1,1 0 0,0-1-1,-1 1 1,1 0 0,-1 0-1,1 0 1,0 0 0,-1 1-1,1-1 1,0 0 0,-1 1-1,1-1 1,-1 1 0,1-1-1,-1 1 1,1 0 0,-1 0-1,0 0 1,1 0 0,-1 0-1,0 0 1,0 0 0,1 0-1,0 1 1,0 4 39,-1 0 0,1 0 0,-1 0 0,0 0 0,0 0 0,-1 0 0,0 0 0,0 0 0,-1 8 0,1-12-13,-5 47 290,-2-1 0,-16 61 0,20-98-994,4-18 380,5-22 65,6-15-145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3.940"/>
    </inkml:context>
    <inkml:brush xml:id="br0">
      <inkml:brushProperty name="width" value="0.05" units="cm"/>
      <inkml:brushProperty name="height" value="0.05" units="cm"/>
      <inkml:brushProperty name="color" value="#66CC00"/>
    </inkml:brush>
  </inkml:definitions>
  <inkml:trace contextRef="#ctx0" brushRef="#br0">0 289 17180,'0'1'105,"1"1"-1,-1-1 1,0 1 0,1 0 0,-1-1 0,1 1 0,-1-1 0,1 0-1,0 1 1,0-1 0,-1 0 0,1 1 0,0-1 0,0 0 0,1 0 0,-1 0-1,0 0 1,0 0 0,0 0 0,1 0 0,-1 0 0,0 0 0,1 0-1,-1-1 1,1 1 0,-1-1 0,1 1 0,-1-1 0,1 0 0,-1 1 0,1-1-1,-1 0 1,1 0 0,0 0 0,-1 0 0,1 0 0,-1-1 0,3 1-1,6-2 271,-1 0 1,1 0-1,0-1 0,-1 0 0,11-5 0,7-5-113,-1-1 0,-1-1 0,0-1 0,-1-2 0,0 0 0,-2-1 0,0-2 0,-1 0 0,27-36 0,-44 51-297,0-1 0,0 1 0,-1-1 0,0 1 0,4-12 0,-7 17 25,1 0-1,-1 0 1,1 0-1,-1 0 0,0 0 1,0-1-1,0 1 1,1 0-1,-1 0 0,0 0 1,0 0-1,-1-1 1,1 1-1,0 0 0,0 0 1,0 0-1,-1 0 1,1 0-1,-1 0 0,1 0 1,-1 0-1,1 0 1,-1 0-1,0 0 0,1 0 1,-1 0-1,0 0 1,0 0-1,1 0 1,-1 1-1,0-1 0,0 0 1,0 1-1,0-1 1,0 1-1,0-1 0,0 1 1,0-1-1,-1 1 1,1 0-1,0-1 0,-2 1 1,-3 0-23,0-1 0,-1 1 0,1 1 0,0-1 1,0 1-1,-1 0 0,1 1 0,0 0 0,0 0 0,0 0 0,0 0 1,-9 6-1,-2 2 25,1 1 1,-31 24-1,23-13 141,0 0 0,-35 46 0,49-56-52,2 0 1,-1 1-1,2 0 0,-1 1 1,2 0-1,0 0 1,1 0-1,-5 17 0,10-27-54,-1 0 0,0 0 0,1 0 0,0 0-1,0-1 1,0 1 0,0 0 0,1 0 0,-1 0 0,3 7-1,-2-9-36,0 0-1,0-1 1,0 1 0,0 0-1,0-1 1,0 1-1,0 0 1,1-1-1,-1 0 1,1 1-1,-1-1 1,1 0-1,0 0 1,-1 0-1,1 0 1,0 0 0,0 0-1,-1 0 1,1 0-1,0-1 1,0 1-1,0-1 1,4 1-1,2-1-250,0 1-1,0-2 0,1 1 0,-1-1 1,0 0-1,0-1 0,0 0 1,13-5-1,63-30-1037,-81 35 1316,74-38-713,3-4-223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4.451"/>
    </inkml:context>
    <inkml:brush xml:id="br0">
      <inkml:brushProperty name="width" value="0.05" units="cm"/>
      <inkml:brushProperty name="height" value="0.05" units="cm"/>
      <inkml:brushProperty name="color" value="#66CC00"/>
    </inkml:brush>
  </inkml:definitions>
  <inkml:trace contextRef="#ctx0" brushRef="#br0">203 12 19180,'-11'-3'492,"0"0"0,-1 1 0,1 0 1,0 1-1,-1 1 0,1-1 0,-13 3 0,19-2-383,1 1 0,-1 0 0,1 0 0,0 1 0,-1-1 1,1 1-1,0 0 0,0 0 0,0 0 0,0 1 0,1 0 0,-1-1 0,1 1 0,-1 0 0,1 1 1,0-1-1,0 0 0,1 1 0,-1 0 0,-3 6 0,3-4-79,0 0 1,0 1-1,1-1 0,0 1 1,0 0-1,1 0 0,0-1 1,0 1-1,0 0 0,1 0 1,0 0-1,1 0 0,-1 0 1,1 0-1,1 0 0,3 11 1,-4-14-43,1 1 0,0-1 1,0 0-1,0 0 0,1 0 1,-1 0-1,1 0 0,0-1 1,0 1-1,1-1 0,-1 0 1,1 0-1,-1 0 0,1 0 1,0-1-1,0 1 0,0-1 1,0 0-1,1 0 0,-1-1 0,1 1 1,-1-1-1,1 0 0,-1 0 1,8 0-1,-3-1-53,-1 0 1,0-1-1,1 0 0,-1 0 1,0-1-1,0 0 0,0 0 1,0-1-1,0 0 0,0 0 0,-1-1 1,12-7-1,-7 3-54,0-1-1,-2 0 1,1 0 0,-1-1-1,0 0 1,14-20 0,-20 24 138,0-1 1,-1 1 0,0-1-1,3-8 1,-3-7 253,-3 21-255,0 1 0,0-1 0,0 0-1,-1 1 1,1-1 0,0 1 0,0-1-1,-1 1 1,1-1 0,0 1-1,-1-1 1,1 1 0,0-1 0,-1 1-1,1-1 1,-1 1 0,1-1-1,-1 1 1,1 0 0,-1-1 0,1 1-1,-1 0 1,1 0 0,-1-1-1,1 1 1,-1 0 0,1 0 0,-2 0-1,-1 0 53,1 0-1,-1 0 1,0 1-1,0 0 1,1-1-1,-1 1 1,0 0-1,1 0 1,-1 0-1,1 1 1,-1-1-1,1 1 1,0-1-1,-1 1 1,1 0-1,-3 3 1,-32 35 757,32-33-744,0 0 0,0 1-1,1-1 1,0 1 0,0 0 0,1 0 0,0 1 0,1-1 0,-3 16 0,4-21-94,1 0 0,0 0 1,-1-1-1,1 1 0,1 0 0,-1 0 1,0 0-1,1-1 0,-1 1 0,1 0 1,0-1-1,0 1 0,0 0 1,0-1-1,1 1 0,-1-1 0,0 0 1,1 1-1,0-1 0,0 0 0,0 0 1,0 0-1,0 0 0,0 0 0,0 0 1,0-1-1,1 1 0,-1-1 1,1 0-1,-1 1 0,1-1 0,-1 0 1,5 0-1,2 2-194,-1-2-1,1 1 1,0-1 0,0 0-1,0-1 1,0 0 0,0-1 0,0 0-1,-1 0 1,1-1 0,0 0-1,-1 0 1,1-1 0,13-6 0,13-12-501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4.903"/>
    </inkml:context>
    <inkml:brush xml:id="br0">
      <inkml:brushProperty name="width" value="0.05" units="cm"/>
      <inkml:brushProperty name="height" value="0.05" units="cm"/>
      <inkml:brushProperty name="color" value="#66CC00"/>
    </inkml:brush>
  </inkml:definitions>
  <inkml:trace contextRef="#ctx0" brushRef="#br0">64 1 14523,'-1'0'270,"0"1"0,1 0 0,-1 0 0,0 0 0,0 0 0,1 0 0,-1 0 0,0 0-1,1 0 1,-1 0 0,1 0 0,0 0 0,-1 1 0,-1 3 353,-8 16 1125,1 0 0,1 0 0,-8 37-1,13-45-1481,0 1 0,2-1 0,-1 1 0,2 0 0,0 0 0,1-1-1,2 19 1,-2-28-240,0 0 0,0 0 1,0 0-1,0 0 0,1 0 0,0 0 0,0 0 0,0-1 0,0 1 0,0 0 0,1-1 0,-1 0 0,1 0 0,0 0 1,0 0-1,0 0 0,1 0 0,-1-1 0,1 1 0,-1-1 0,7 3 0,-5-4-49,1 1 0,-1-1 0,1 0 0,0 0 0,-1-1-1,1 1 1,0-1 0,-1-1 0,1 1 0,0-1 0,-1 0 0,1 0 0,-1 0 0,1-1-1,8-4 1,2-1-98,-1-1 0,1-1 0,-2-1-1,0 0 1,0 0 0,0-2 0,-2 0-1,16-17 1,8-15-357,36-57 0,-44 60 280,-41 91 1156,6-31-748,1-5-36,1 0 0,1 0 0,0 1 0,0-1 0,2 1-1,-2 27 1,4-41-173,0-1-1,0 1 1,0-1-1,0 1 1,0-1-1,0 1 1,0-1-1,0 1 1,0-1-1,1 1 1,-1-1-1,0 1 0,0-1 1,0 0-1,1 1 1,-1-1-1,0 1 1,1-1-1,-1 0 1,0 1-1,1-1 1,-1 0-1,0 0 1,1 1-1,-1-1 1,1 0-1,-1 0 0,1 1 1,-1-1-1,1 0 1,18-3-250,25-20-681,-34 17 562,-5 4 143,-1-1 0,1 1 0,0 0 0,0 0 0,0 1 0,0-1 0,8 0 0,-12 2 172,0 0 0,0 0 0,0 0-1,0 0 1,0 0 0,0 1 0,0-1-1,0 0 1,0 0 0,0 1 0,0-1-1,0 1 1,0-1 0,0 1 0,0-1 0,0 1-1,-1 0 1,1-1 0,0 1 0,0 0-1,-1 0 1,1 0 0,0-1 0,-1 1-1,1 0 1,-1 0 0,1 0 0,-1 0 0,1 0-1,-1 0 1,0 0 0,1 0 0,-1 0-1,0 0 1,0 0 0,0 0 0,0 1-1,0-1 1,0 0 0,0 0 0,0 1 0,-1 8-508,0 0 1,0-1 0,0 1 0,-6 16 0,3-21 207,2-6-45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1.010"/>
    </inkml:context>
    <inkml:brush xml:id="br0">
      <inkml:brushProperty name="width" value="0.05" units="cm"/>
      <inkml:brushProperty name="height" value="0.05" units="cm"/>
      <inkml:brushProperty name="color" value="#66CC00"/>
    </inkml:brush>
  </inkml:definitions>
  <inkml:trace contextRef="#ctx0" brushRef="#br0">213 83 20932,'-4'-7'432,"0"-1"0,-1 1 0,0 0 0,0 0 0,-1 0 0,-6-6 0,9 11-304,1 0-1,-1 0 1,0 1-1,0-1 1,0 1-1,0-1 1,0 1 0,0 0-1,0 0 1,0 0-1,0 0 1,0 1-1,-1 0 1,1-1-1,0 1 1,-1 0-1,1 0 1,0 1-1,-5 0 1,3 0-94,0 1 0,0 0 1,0 0-1,0 0 0,0 0 0,1 1 0,-1 0 0,1 0 1,-1 0-1,1 1 0,0-1 0,0 1 0,1 0 1,-1 0-1,1 0 0,0 1 0,0-1 0,-3 7 0,2-3-46,0-1-1,1 1 0,0-1 1,1 1-1,0 0 0,0 0 1,1 0-1,-1 0 0,2 0 1,-1 0-1,2 12 0,-1-17 12,0-1-1,1 1 0,-1-1 1,1 1-1,-1 0 0,1-1 1,0 0-1,0 1 0,0-1 0,0 0 1,1 1-1,-1-1 0,1 0 1,-1 0-1,1 0 0,0 0 1,-1 0-1,1 0 0,0-1 1,1 1-1,-1-1 0,0 1 0,0-1 1,0 0-1,1 0 0,-1 0 1,1 0-1,-1 0 0,1-1 1,-1 1-1,1-1 0,4 1 0,0-1 3,1 0 0,-1 0-1,0-1 1,0 0-1,0-1 1,0 1 0,0-1-1,0-1 1,-1 1-1,12-7 1,1-2 24,-1-2 1,0 0-1,-1-1 0,0-1 1,-1-1-1,-1 0 0,0-1 1,-1 0-1,-1-1 0,-1-1 1,12-23-1,-20 34 4,-2 8-2,-3 16 15,0-8-34,0-4-11,-4 30-103,1 0-1,2 0 1,1 1-1,6 56 1,-4-85-29,1 0 1,-1-1 0,1 0-1,1 1 1,-1-1 0,0 0-1,1 0 1,0 0 0,1 0-1,6 8 1,-9-12 107,1 0 1,-1 1-1,1-1 1,-1 0-1,1 0 1,-1 0-1,1 0 1,0 0-1,-1 0 1,1 0-1,0 0 1,0-1-1,0 1 1,0-1-1,0 1 1,-1-1-1,1 0 1,0 0-1,0 0 0,0 0 1,0 0-1,0 0 1,0-1-1,0 1 1,0 0-1,0-1 1,-1 0-1,1 1 1,0-1-1,0 0 1,-1 0-1,1 0 1,0 0-1,-1 0 1,1 0-1,1-3 1,21-23-540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1.745"/>
    </inkml:context>
    <inkml:brush xml:id="br0">
      <inkml:brushProperty name="width" value="0.05" units="cm"/>
      <inkml:brushProperty name="height" value="0.05" units="cm"/>
      <inkml:brushProperty name="color" value="#66CC00"/>
    </inkml:brush>
  </inkml:definitions>
  <inkml:trace contextRef="#ctx0" brushRef="#br0">37 52 18140,'-15'58'2044,"9"-43"-1626,2 1-1,0 0 0,1 0 0,1 1 0,-1 21 1,4-35-324,-1 1 0,1-1 0,0 0 0,0 0 0,0 0 0,0 1 0,1-1 0,-1 0 0,1 0 0,0-1 0,-1 1 0,2 0 0,-1 0 0,0-1 0,0 0 0,1 1 0,-1-1 0,1 0 1,0 0-1,0 0 0,-1 0 0,1-1 0,5 2 0,6 4-35,1-2 1,1 0-1,24 4 1,-26-6 41,-6-1-11,0 0 1,1-1-1,-1 0 0,1 0 1,-1-1-1,1 0 0,0-1 0,8-1 1,-13 1-36,0 0 1,-1 0-1,1-1 1,0 1 0,-1-1-1,0 0 1,1 0-1,-1 0 1,0-1 0,0 1-1,0-1 1,0 1-1,0-1 1,-1 0 0,1 0-1,-1 0 1,0-1-1,0 1 1,3-7-1,-2 2 20,-1 1-1,1-1 0,-2 0 1,1 0-1,-1 0 0,0 0 0,-1 0 1,1 0-1,-2 0 0,-1-12 0,2 16-47,-1 0-1,0-1 1,0 1-1,-1 0 0,1 0 1,-1 0-1,0 0 0,0 0 1,-4-4-1,5 6-15,-1 0 1,0 0-1,0 0 0,0 0 0,0 1 0,0-1 1,0 1-1,0 0 0,0-1 0,0 1 0,-1 0 0,1 0 1,0 0-1,-1 1 0,1-1 0,-6 0 0,8 1-10,-1 0-1,0-1 0,1 1 0,-1 0 0,0 0 0,0 0 0,1 0 0,-1 0 1,0 0-1,1 0 0,-1 1 0,0-1 0,1 0 0,-1 0 0,0 0 1,1 1-1,-1-1 0,1 0 0,-1 1 0,0-1 0,1 0 0,-1 1 0,1-1 1,-1 1-1,1-1 0,-1 1 0,1-1 0,-1 1 0,1 0 0,0-1 0,-1 1 1,1-1-1,0 1 0,0 0 0,-1-1 0,1 1 0,0 0 0,0-1 1,0 1-1,0 0 0,0-1 0,0 1 0,0 0 0,0-1 0,0 1 0,0 0 1,0 0-1,1 0 0,-1 3-17,1 0 0,0-1 0,0 1 0,1-1 0,-1 1 1,1-1-1,0 1 0,2 3 0,2 0-43,1 0 1,-1-1-1,1 1 0,0-1 0,1-1 1,-1 1-1,1-1 0,0-1 1,1 1-1,-1-1 0,1-1 0,0 0 1,-1 0-1,1 0 0,14 1 0,-13-2-10,-1-1 0,1-1-1,-1 1 1,1-2 0,0 1-1,-1-1 1,1 0 0,-1-1-1,1 0 1,-1-1-1,0 0 1,0-1 0,0 1-1,16-11 1,-16 8 60,-1 0-1,0 0 1,-1-1-1,1 0 1,-1 0 0,0-1-1,-1 0 1,0 0-1,0-1 1,-1 0 0,0 0-1,-1 0 1,0 0-1,5-15 1,-9 23 21,0-1-1,1 1 1,-1 0 0,0-1 0,0 1 0,1 0-1,-1-1 1,0 1 0,0 0 0,-1-1-1,1 1 1,0 0 0,0-1 0,-1 1-1,1 0 1,0 0 0,-1-1 0,-1-1 0,2 3 0,-1-1 0,0 1 0,1-1 0,-1 1 0,0 0 0,1-1 0,-1 1 0,0 0 0,0-1 1,1 1-1,-1 0 0,0 0 0,0 0 0,1 0 0,-1 0 0,0 0 0,0 0 0,0 0 1,1 0-1,-1 0 0,0 0 0,-1 1 0,-4 1 56,-1 0 0,1 1 0,0 0 0,-1 0 0,-6 6-1,-1 0 18,0 1-1,1 0 0,1 1 1,-1 1-1,2 0 1,0 1-1,0 0 0,1 0 1,-8 16-1,17-27-77,-1 0 1,1 0-1,0 0 0,1 1 1,-1-1-1,0 0 0,1 0 1,-1 1-1,1-1 0,-1 0 1,1 1-1,0-1 0,0 0 1,0 1-1,1 3 0,0-4-6,0-1 0,-1 1 0,1-1 0,0 0 0,0 1 0,0-1-1,0 0 1,0 0 0,0 0 0,0 0 0,1 0 0,-1 0 0,0 0 0,1 0 0,-1 0-1,0 0 1,1-1 0,-1 1 0,1 0 0,-1-1 0,1 0 0,-1 1 0,4-1 0,22 3-99,-1-1 1,1-2 0,-1-1 0,1-1-1,39-8 1,-5 2-38,65 0-148,5-1 700,-131 8-327,-1-1 0,0 0-1,1 0 1,-1 1 0,0-1 0,0 1-1,-1-1 1,1 1 0,0-1 0,-3-1-1,-25-27 68,1-2-1,2 0 1,1-1-1,-23-43 1,48 76-175,-1 0 0,1 0 0,0 0 0,0-1 1,0 1-1,0 0 0,0 0 0,0 0 0,0-1 0,0 1 0,0 0 0,0 0 1,0-1-1,0 1 0,0 0 0,0 0 0,0-1 0,0 1 0,0 0 0,0 0 0,0-1 1,0 1-1,0 0 0,0 0 0,0-1 0,0 1 0,0 0 0,1 0 0,-1 0 1,0-1-1,0 1 0,0 0 0,0 0 0,0 0 0,1 0 0,-1-1 0,0 1 1,0 0-1,1 0 0,-1 0 0,0 0 0,0 0 0,0 0 0,1 0 0,-1 0 1,0 0-1,0-1 0,1 1 0,-1 0 0,0 0 0,0 0 0,1 0 0,-1 0 1,0 1-1,0-1 0,1 0 0,-1 0 0,0 0 0,0 0 0,0 0 0,1 0 1,-1 0-1,0 0 0,1 1 0,22 2-1082,-1 2-1,23 8 1,37 8-547,-21-14 828,0-3-129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2.552"/>
    </inkml:context>
    <inkml:brush xml:id="br0">
      <inkml:brushProperty name="width" value="0.05" units="cm"/>
      <inkml:brushProperty name="height" value="0.05" units="cm"/>
      <inkml:brushProperty name="color" value="#66CC00"/>
    </inkml:brush>
  </inkml:definitions>
  <inkml:trace contextRef="#ctx0" brushRef="#br0">139 71 18892,'-5'0'237,"0"0"0,0 0-1,0 0 1,0 1 0,0 0-1,0 0 1,0 1 0,0-1 0,0 1-1,0 0 1,1 0 0,-1 1 0,1-1-1,-1 1 1,1 0 0,0 0 0,0 1-1,1-1 1,-1 1 0,1 0 0,-1 0-1,1 0 1,0 0 0,-2 5 0,1-3-104,0 1 1,1 0 0,0 0-1,0 0 1,0 1 0,1-1-1,0 1 1,1-1 0,-1 1 0,2 0-1,-1 0 1,1-1 0,0 1-1,0 0 1,3 9 0,-3-15-123,0 0 1,1 0 0,-1 0-1,1 0 1,-1 0-1,1 0 1,0-1 0,0 1-1,0 0 1,0 0-1,0-1 1,0 1 0,0-1-1,1 1 1,-1-1-1,0 1 1,1-1 0,0 0-1,-1 1 1,1-1-1,0 0 1,-1 0 0,1-1-1,0 1 1,0 0-1,0 0 1,0-1 0,0 1-1,0-1 1,-1 0-1,1 0 1,0 1 0,0-1-1,0 0 1,0-1-1,0 1 1,0 0 0,0 0-1,0-1 1,3 0-1,1-2-12,1 1-1,-1-1 0,1 0 0,-1 0 0,0-1 1,0 0-1,0 0 0,-1 0 0,0-1 1,8-7-1,2-9-43,0 0 1,-2-1-1,0-1 0,-2 0 0,17-47 1,-34 86-22,1 0 1,0 0-1,1 0 1,0 1-1,1-1 1,1 1-1,1 0 1,1 17-1,0-33 6,0 1 0,0-1-1,0 1 1,0-1-1,1 1 1,-1-1 0,1 1-1,-1-1 1,1 1 0,-1-1-1,1 1 1,0-1-1,0 0 1,-1 1 0,1-1-1,0 0 1,0 0-1,0 0 1,1 0 0,-1 0-1,0 0 1,0 0 0,0 0-1,1 0 1,-1-1-1,0 1 1,1 0 0,-1-1-1,1 1 1,-1-1-1,1 1 1,-1-1 0,1 0-1,-1 0 1,1 0 0,-1 0-1,1 0 1,-1 0-1,1 0 1,0 0 0,-1-1-1,2 0 1,4-1-325,0 0 0,0 0 0,0-1 0,0 0-1,-1-1 1,0 0 0,11-7 0,6-8-373,0-1 0,-2-1 0,0-1-1,-2-1 1,0-1 0,-1 0 0,23-45 0,-40 68 834,0 0 1,-1 0 0,1 0-1,-1 1 1,1-1 0,-1 0-1,0 0 1,1 0-1,-1 0 1,0 0 0,0 0-1,0 0 1,1 0-1,-1 0 1,0 0 0,-1-2-1,1 2-20,-1 1 1,1 0-1,-1 0 0,1 0 0,-1 0 1,1 0-1,-1 1 0,1-1 0,-1 0 1,1 0-1,-1 0 0,1 0 0,-1 1 0,1-1 1,-1 0-1,1 0 0,-1 1 0,1-1 1,0 0-1,-1 1 0,1-1 0,-1 1 1,-29 27 1949,13-7-298,-23 37 0,34-48-1396,1 0 0,0 0 0,0 0 1,1 1-1,0 0 0,-3 18 0,7-27-293,0 1-1,0 0 1,0 0-1,0 0 1,1 0 0,-1 0-1,1 0 1,0 0-1,-1 0 1,1 0-1,1-1 1,-1 1-1,0 0 1,1-1-1,-1 1 1,1-1-1,0 0 1,0 1 0,0-1-1,0 0 1,0 0-1,0 0 1,0 0-1,5 2 1,7 4-346,-1 0 0,1-1 0,23 9 0,-13-7-34,0 2-182,0 0 0,-1 2 1,40 28-1,-56-35 469,0 0 0,0 0 1,-1 1-1,0 0 0,-1 0 0,8 12 0,-10-14 117,-1-1-1,0 1 1,0 0-1,0 0 1,0 0-1,-1 0 1,0 0-1,0 0 1,-1 1-1,1-1 1,-1 0-1,-1 8 1,0-6 105,-1 0 1,0 0 0,-1-1 0,1 1-1,-1-1 1,0 1 0,-1-1 0,1 0 0,-1 0-1,-1 0 1,1-1 0,-11 10 0,4-4 271,-1 0 1,-1-1 0,0 0 0,-23 12 0,29-18-258,0-1 1,0-1-1,-1 1 1,1-1-1,0 0 1,-1 0 0,1-1-1,-15 0 1,19-1-141,1 1 1,-1-1-1,1-1 1,0 1-1,-1 0 1,1-1-1,0 1 1,-1-1-1,1 1 1,0-1-1,0 0 1,-1 0 0,1 0-1,0-1 1,0 1-1,0 0 1,0-1-1,1 1 1,-1-1-1,0 0 1,0 1-1,1-1 1,0 0-1,-1 0 1,1 0 0,0 0-1,0 0 1,0-1-1,0 1 1,0 0-1,0 0 1,0-4-1,0 1-64,1-1 0,0 0-1,0 0 1,1 1-1,0-1 1,0 0 0,0 1-1,0-1 1,1 1-1,0-1 1,0 1 0,1 0-1,-1 0 1,1 0 0,0 0-1,0 0 1,8-8-1,2-1-108,1 0-1,0 1 1,0 1-1,18-12 1,14-8-156,123-95-48,-152 112 458,0-1-1,-1-1 1,-1-1 0,0 0 0,-2 0 0,23-41-1,-33 52-27,0-1 0,0 0 0,0 0 0,1-10-1,-3 15-34,-1 0 0,1 0-1,-1 0 1,0 0-1,0 0 1,0-1-1,0 1 1,-1 0-1,1 0 1,-1 0 0,0 0-1,0 0 1,-1-4-1,1 7-29,1-1 0,-1 0 0,0 0 0,1 1 0,-1-1 0,0 1 1,1-1-1,-1 1 0,0-1 0,1 1 0,-1-1 0,0 1 0,0-1 0,0 1 0,1 0 0,-1-1 0,0 1 0,0 0 0,0 0 0,0 0 0,0 0 0,0 0 0,0 0 0,1 0 0,-1 0 0,0 0 0,0 0 0,0 0 0,0 1 0,0-1 1,1 0-1,-1 0 0,0 1 0,-1 0 0,-2 1 11,1 0 0,-1 0 0,1 0-1,-1 0 1,1 1 0,-5 4 0,2-1-40,0 1 0,0 0 0,0 0 0,1 1-1,0 0 1,0 0 0,1 0 0,0 0 0,1 1 0,-1-1-1,2 1 1,-1 0 0,1 0 0,1 0 0,0 0-1,0 1 1,0-1 0,2 17 0,0-23-18,0 0 1,0 0 0,0 0-1,0 0 1,1 0-1,-1 0 1,1 0-1,0-1 1,0 1 0,0 0-1,0-1 1,0 0-1,0 1 1,1-1-1,-1 0 1,1 0-1,-1 0 1,1-1 0,0 1-1,0-1 1,0 1-1,0-1 1,0 0-1,0 0 1,0 0 0,0-1-1,5 1 1,35 2-249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5.610"/>
    </inkml:context>
    <inkml:brush xml:id="br0">
      <inkml:brushProperty name="width" value="0.05" units="cm"/>
      <inkml:brushProperty name="height" value="0.05" units="cm"/>
      <inkml:brushProperty name="color" value="#66CC00"/>
    </inkml:brush>
  </inkml:definitions>
  <inkml:trace contextRef="#ctx0" brushRef="#br0">36 11 19892,'11'-11'1841,"-5"11"-1265,-6 6-248,-4 7 1088,0 7-472,-3 1-640,3 3-232,-1-2-368,1-6-240,3-3-448,1-12-280,-8 7 896,3-14-248,-6-6-193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6.089"/>
    </inkml:context>
    <inkml:brush xml:id="br0">
      <inkml:brushProperty name="width" value="0.05" units="cm"/>
      <inkml:brushProperty name="height" value="0.05" units="cm"/>
      <inkml:brushProperty name="color" value="#66CC00"/>
    </inkml:brush>
  </inkml:definitions>
  <inkml:trace contextRef="#ctx0" brushRef="#br0">1 4 18780,'9'-2'2216,"-4"4"-1319,-1 2-409,0 0 1712,5 1-1096,9 0-1176,2 1-512,7-6-496,2-4 808,11-7-256,1-1-208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6.635"/>
    </inkml:context>
    <inkml:brush xml:id="br0">
      <inkml:brushProperty name="width" value="0.05" units="cm"/>
      <inkml:brushProperty name="height" value="0.05" units="cm"/>
      <inkml:brushProperty name="color" value="#66CC00"/>
    </inkml:brush>
  </inkml:definitions>
  <inkml:trace contextRef="#ctx0" brushRef="#br0">147 254 19316,'-3'7'413,"-1"0"0,1-1 0,-1 1 0,0-1 0,-1 0-1,1 0 1,-1-1 0,0 1 0,-12 8 0,-5 3 1014,-31 18 1,36-24-596,116-13-1993,-80 3 923,0 1 0,0 0 0,0 2 0,-1 0 0,1 1 0,-1 0 0,0 2 0,0 0 0,-1 1 0,0 1 0,0 1 0,-1 0 0,19 16 1,-31-22 216,0-1 0,0 1 0,-1 0 1,0 0-1,0 0 0,0 1 0,0-1 1,-1 1-1,4 8 0,-5-11 60,-1 0-1,1 1 0,-1-1 0,1 1 0,-1-1 0,0 1 1,0-1-1,0 0 0,0 1 0,-1-1 0,1 1 0,0-1 1,-1 0-1,0 1 0,0-1 0,0 0 0,0 1 0,0-1 1,0 0-1,0 0 0,-1 0 0,-2 3 0,-3 3 173,-2-1 1,1 1-1,0-2 0,-1 1 0,-1-1 0,1-1 0,-1 1 1,0-2-1,-12 5 0,8-4-86,1-1-1,-1 0 1,0-1 0,0 0-1,-1-2 1,-21 1 0,33-2-219,0 0 0,0 0 0,1 0 0,-1-1 0,0 1 0,0-1 0,0 0 0,0 1 0,1-1 0,-1-1 0,0 1 0,1 0 0,-1-1 0,1 1 0,-4-3 0,5 2 36,-1 0 0,1 0-1,-1 0 1,1-1 0,0 1 0,0 0 0,0-1-1,0 1 1,0 0 0,1-1 0,-1 1-1,1-1 1,0 1 0,-1-1 0,1 1 0,0-1-1,0 1 1,1-4 0,5-35-630</inkml:trace>
  <inkml:trace contextRef="#ctx0" brushRef="#br0" timeOffset="1">605 1 18564,'-7'16'569,"0"0"0,1 1 0,1 0 0,1 0 1,0 1-1,1-1 0,0 36 0,3-28-554,1 0 0,2 0 0,0 0 0,2 0 0,0-1 0,2 0 0,1 0 1,1 0-1,20 38 0,-11-33-798,-17-28 695,-1 0 1,1 0 0,0 0 0,0 0 0,0 0 0,0 0 0,0 0 0,0 0 0,0 0 0,0 0 0,1 0 0,-1 0 0,0-1 0,0 1-1,1-1 1,-1 1 0,0-1 0,1 1 0,2-1 0,-1-3-364,-2-8-157</inkml:trace>
  <inkml:trace contextRef="#ctx0" brushRef="#br0" timeOffset="2">482 296 15779,'-13'-9'2009,"13"7"-1049,0-5-384,7 5 1104,6 2-391,7 0-337,5-2-280,1-1-808,3-1-464,0-9 520,5-3-112,2-9-112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446"/>
    </inkml:context>
    <inkml:brush xml:id="br0">
      <inkml:brushProperty name="width" value="0.05" units="cm"/>
      <inkml:brushProperty name="height" value="0.05" units="cm"/>
    </inkml:brush>
  </inkml:definitions>
  <inkml:trace contextRef="#ctx0" brushRef="#br0">72 0 15587,'-8'8'600,"1"1"-1,0-1 0,1 1 1,0 1-1,0-1 0,1 1 0,-4 11 1,9-21-597,-3 4 92,1 1 0,0 0-1,0-1 1,0 1 0,0 0-1,1 0 1,0 0 0,0 0 0,0 0-1,1 1 1,0 6 0,1-11-100,-1-1 0,1 1 0,0-1 0,0 1 0,0-1-1,0 0 1,0 0 0,0 1 0,0-1 0,0 0 0,0 0 0,0 0 0,0 0 0,0 0 0,0 0 0,0 0-1,0-1 1,0 1 0,0 0 0,0 0 0,2-2 0,0 2-14,36-12-82,-26 7 63,0 1 0,0 1 1,14-2-1,-24 4 28,0 1 0,-1 0 0,1 0-1,0 0 1,0 0 0,-1 0 0,1 0 0,0 1 0,-1 0-1,1-1 1,-1 1 0,1 0 0,-1 0 0,1 0 0,-1 1 0,1-1-1,-1 0 1,0 1 0,0 0 0,3 2 0,-4-2 15,0-1-1,0 0 1,0 0 0,0 0 0,-1 1 0,1-1 0,0 0-1,-1 1 1,1-1 0,-1 1 0,0-1 0,1 0 0,-1 1-1,0-1 1,0 1 0,0-1 0,0 1 0,0 2 0,-1-1 45,0 1 1,0-1-1,0 0 1,0 0 0,-1 0-1,1 1 1,-5 4-1,-2 3 253,-1-1 0,0 0-1,-12 10 1,19-18-238,-6 6 251,-1 0 1,-20 12-1,25-18-344,0 1-1,-1-1 1,1 0 0,-1 0 0,1-1 0,-1 1 0,0-1-1,1 0 1,-1 0 0,-5-1 0,4 0-224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7.381"/>
    </inkml:context>
    <inkml:brush xml:id="br0">
      <inkml:brushProperty name="width" value="0.05" units="cm"/>
      <inkml:brushProperty name="height" value="0.05" units="cm"/>
      <inkml:brushProperty name="color" value="#66CC00"/>
    </inkml:brush>
  </inkml:definitions>
  <inkml:trace contextRef="#ctx0" brushRef="#br0">12 424 10434,'-1'1'417,"0"0"-1,0 0 1,0 0 0,0 0-1,0 0 1,0 0-1,1 0 1,-1 0-1,0 0 1,1 0 0,-1 1-1,0 1 1,1 3 3726,7-10-1894,7-10-1371,-1-2 0,-1 0 0,-1 0 0,13-23 0,-9 13-488,1 0-126,21-32 21,-3-1 1,41-97-1,-69 140-281,-8 25-29,-3 9 11,-10 50-403,3 1-1,3 0 0,0 137 0,9-200-7,0-1-1,0 1 1,1-1-1,-1 1 1,1-1-1,1 0 0,-1 1 1,1-1-1,3 9 1,-1-10-663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7.911"/>
    </inkml:context>
    <inkml:brush xml:id="br0">
      <inkml:brushProperty name="width" value="0.05" units="cm"/>
      <inkml:brushProperty name="height" value="0.05" units="cm"/>
      <inkml:brushProperty name="color" value="#66CC00"/>
    </inkml:brush>
  </inkml:definitions>
  <inkml:trace contextRef="#ctx0" brushRef="#br0">10 113 13691,'-5'14'2200,"1"-1"-1223,8-6-321,6-7 2008,16-3-1407,5-5-185,8-10-368,5 2-152,3-8-344,0 4-176,-7 0-528,-4 2-360,-16 7 680,-5 2-176</inkml:trace>
  <inkml:trace contextRef="#ctx0" brushRef="#br0" timeOffset="1">166 160 18380,'-17'24'3762,"-28"49"1,39-60-3541,0 0 1,0 0 0,2 1-1,-1 0 1,-3 26-1,7-39-230,1 1 0,0-1-1,-1 1 1,1 0-1,0-1 1,0 1-1,0-1 1,0 1-1,0-1 1,0 1-1,1-1 1,-1 1-1,0-1 1,1 1-1,-1-1 1,1 1 0,0-1-1,-1 1 1,1-1-1,0 0 1,0 0-1,0 1 1,0-1-1,0 0 1,0 0-1,0 0 1,0 0-1,0 0 1,1 0-1,-1 0 1,0 0-1,1-1 1,-1 1 0,1 0-1,-1-1 1,1 1-1,-1-1 1,1 0-1,-1 1 1,1-1-1,-1 0 1,1 0-1,-1 0 1,1 0-1,-1 0 1,1 0-1,-1-1 1,3 1-1,4-2-308,1 0 0,-1 0-1,1 0 1,-1-1 0,0-1-1,0 1 1,11-7 0,-5 0-61,0 0 1,20-19-1,-8 1-379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8.440"/>
    </inkml:context>
    <inkml:brush xml:id="br0">
      <inkml:brushProperty name="width" value="0.05" units="cm"/>
      <inkml:brushProperty name="height" value="0.05" units="cm"/>
      <inkml:brushProperty name="color" value="#66CC00"/>
    </inkml:brush>
  </inkml:definitions>
  <inkml:trace contextRef="#ctx0" brushRef="#br0">75 539 17500,'-11'21'1928,"-2"10"-1016,0 7-304,1 13 1017,1 3-289,4 10-360,1-3-240,4-4-760,2-8-432,6-15 1369,5-12-913,3-31-80,6-13-48</inkml:trace>
  <inkml:trace contextRef="#ctx0" brushRef="#br0" timeOffset="1">575 1 18052,'-22'19'1992,"2"10"-1352,-9 11-239,2 11 1431,2 12-1048,1 6-56,-3 4-144,5 5-48,6-2-95,1 0-41,13-5-56,6-6-152,11-9-696,3-7-601,14-20 961,10-11-192,11-18-152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0.607"/>
    </inkml:context>
    <inkml:brush xml:id="br0">
      <inkml:brushProperty name="width" value="0.05" units="cm"/>
      <inkml:brushProperty name="height" value="0.05" units="cm"/>
      <inkml:brushProperty name="color" value="#66CC00"/>
    </inkml:brush>
  </inkml:definitions>
  <inkml:trace contextRef="#ctx0" brushRef="#br0">5 362 17340,'-5'13'3397,"12"-19"-575,14-20-710,83-144 376,-21 31-2173,-79 134-314,-1-1 0,1 2 0,0-1 0,6-6 1,-10 11-3,0 0 0,0 0 1,0-1-1,0 1 1,0 0-1,1 0 1,-1 0-1,0 0 1,0 0-1,0 0 1,0-1-1,1 1 1,-1 0-1,0 0 1,0 0-1,0 0 1,1 0-1,-1 0 1,0 0-1,0 0 0,0 0 1,1 0-1,-1 0 1,0 0-1,0 0 1,0 0-1,1 0 1,-1 0-1,0 0 1,0 0-1,0 0 1,1 0-1,-1 0 1,0 1-1,0-1 1,0 0-1,0 0 0,1 0 1,-1 0-1,0 0 1,0 0-1,0 1 1,0-1-1,0 0 1,1 0-1,-1 22-21,-31 133-301,-1 17-2017,31-168 2044,1 0 0,-1 0 1,1-1-1,0 1 0,0 0 1,2 7-1,-2-11 231,0 0 0,0 1 1,1-1-1,-1 1 0,0-1 1,0 0-1,0 1 0,1-1 0,-1 0 1,0 1-1,1-1 0,-1 0 0,0 0 1,0 1-1,1-1 0,-1 0 0,0 0 1,1 1-1,-1-1 0,1 0 0,-1 0 1,0 0-1,1 0 0,-1 1 1,1-1-1,0 0-3,1 0 1,-1-1-1,0 1 1,0 0-1,0 0 1,1-1-1,-1 1 0,0-1 1,0 1-1,0-1 1,0 0-1,0 1 1,1-2-1,19-13-975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1.259"/>
    </inkml:context>
    <inkml:brush xml:id="br0">
      <inkml:brushProperty name="width" value="0.05" units="cm"/>
      <inkml:brushProperty name="height" value="0.05" units="cm"/>
      <inkml:brushProperty name="color" value="#66CC00"/>
    </inkml:brush>
  </inkml:definitions>
  <inkml:trace contextRef="#ctx0" brushRef="#br0">150 40 18020,'-57'77'2392,"2"-2"-1135,49-66-1066,1 1 1,0-1-1,0 2 1,1-1-1,1 0 0,-4 14 1,6-21-170,0 0 1,1-1-1,0 1 1,-1 0-1,1 0 1,0 0-1,0-1 1,0 1-1,1 0 1,-1 0-1,1 0 0,0-1 1,-1 1-1,1 0 1,0-1-1,1 1 1,-1-1-1,2 4 1,-1-4-24,0 0 0,0 0 1,1 0-1,-1-1 0,0 1 1,1-1-1,-1 1 0,1-1 1,0 0-1,-1 0 0,1 0 1,0 0-1,0 0 0,-1-1 1,1 1-1,0-1 0,5 0 1,2 0 31,0-1 0,-1 0 0,1-1 0,0 0 0,-1-1 0,1 0 0,-1 0 0,0-1 0,0 0 0,0 0 0,0-1 0,-1 0 0,0-1 0,0 0 0,0 0 0,10-12 0,-12 11 82,0 1-1,0-1 0,-1-1 1,0 1-1,0-1 0,-1 0 1,0 0-1,4-11 1,-6 13-4,-1 1 0,1-1 0,-1 0 1,-1 0-1,1 1 0,-1-1 0,0 0 1,0 0-1,-1 0 0,1 0 1,-1 1-1,-1-1 0,-1-7 0,2 10-121,0 0-1,-1 1 1,1-1 0,-1 0-1,1 0 1,-1 1-1,0-1 1,0 1-1,0 0 1,0 0-1,-1 0 1,1 0 0,0 0-1,-1 0 1,0 0-1,1 1 1,-1-1-1,0 1 1,0 0-1,0 0 1,0 0-1,0 0 1,0 0 0,0 1-1,0-1 1,0 1-1,0 0 1,0 0-1,0 0 1,0 0-1,0 1 1,0-1 0,0 1-1,0 0 1,0 0-1,0 0 1,0 0-1,0 0 1,0 1-1,1-1 1,-1 1 0,0 0-1,1-1 1,0 1-1,-1 0 1,1 1-1,0-1 1,0 0-1,0 1 1,-1 2 0,2-5 5,1 1 1,-1 0 0,1-1 0,0 1 0,-1-1 0,1 1 0,0 0 0,-1-1 0,1 1 0,0 0-1,0-1 1,0 1 0,-1 0 0,1-1 0,0 1 0,0 0 0,0 0 0,0-1 0,0 1 0,0 0 0,1-1-1,-1 1 1,0 0 0,0-1 0,0 1 0,1 0 0,-1-1 0,0 1 0,1 0 0,-1-1 0,0 1 0,1-1-1,-1 1 1,1-1 0,-1 1 0,1-1 0,-1 1 0,1-1 0,0 1 0,-1-1 0,1 0 0,-1 1 0,1-1-1,0 0 1,-1 0 0,1 1 0,0-1 0,-1 0 0,1 0 0,0 0 0,-1 0 0,1 0 0,0 0-1,0 0 1,-1 0 0,1 0 0,0 0 0,24-5-421</inkml:trace>
  <inkml:trace contextRef="#ctx0" brushRef="#br0" timeOffset="1">607 0 17780,'-13'25'2040,"-1"4"-1192,-3 4-335,-3 5 1391,-1 4-752,3-1-656,-1 1-248,7-6-312,5-3-160,-1-8-208,5-6-120,3-12-440,1-7-200,3-11 824,5-4-121,4-12-39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1.773"/>
    </inkml:context>
    <inkml:brush xml:id="br0">
      <inkml:brushProperty name="width" value="0.05" units="cm"/>
      <inkml:brushProperty name="height" value="0.05" units="cm"/>
      <inkml:brushProperty name="color" value="#66CC00"/>
    </inkml:brush>
  </inkml:definitions>
  <inkml:trace contextRef="#ctx0" brushRef="#br0">156 34 16067,'-9'0'578,"1"0"0,-1 0 0,0 0 0,0 1 0,1 1 0,-1 0 0,1 0 0,-1 0 0,-10 5 0,15-5-432,1 0-1,-1 0 1,1 0-1,-1 0 1,1 0 0,0 1-1,-1 0 1,1-1-1,1 1 1,-1 0-1,0 1 1,1-1-1,0 0 1,-1 1-1,1-1 1,1 1-1,-1 0 1,0 0 0,1-1-1,0 1 1,0 0-1,-1 5 1,2-7-122,-1 0 0,1 1 0,0-1-1,0 0 1,0 0 0,0 0 0,0 1 0,1-1 0,-1 0 0,1 0 0,-1 0 0,1 0 0,0 0 0,0 0 0,0 0 0,1 3 0,-1-4-8,0 0 0,0 0 1,1 0-1,-1 0 0,0-1 0,0 1 1,0 0-1,1 0 0,-1-1 1,0 1-1,1-1 0,-1 1 0,0-1 1,1 0-1,-1 1 0,1-1 1,-1 0-1,1 0 0,0 0 0,3 0 13,0-1 0,-1 0 0,1 0 0,-1 0 0,1-1 0,-1 1-1,0-1 1,1 0 0,-1 0 0,0-1 0,0 1 0,-1-1 0,1 0-1,4-4 1,0-1 52,-1 0 0,-1-1 0,1 0 0,7-15 0,-11 20-57,-1 0 1,0-1 0,0 0-1,0 1 1,-1-1-1,1 0 1,-1 0 0,-1 0-1,1 0 1,-1 1-1,1-1 1,-2-7-1,1 12-28,0-1-1,0 0 1,0 1-1,0-1 0,0 0 1,0 0-1,0 1 1,-1-1-1,1 0 0,0 1 1,0-1-1,-1 0 0,1 1 1,0-1-1,-1 0 1,1 1-1,-1-1 0,1 1 1,-1-1-1,1 1 1,-1-1-1,1 1 0,-1-1 1,0 1-1,1 0 0,-1-1 1,0 1-1,1 0 1,-1 0-1,0-1 0,1 1 1,-1 0-1,0 0 1,0 0-1,1 0 0,-1 0 1,0 0-1,1 0 0,-1 0 1,0 0-1,0 0 1,0 0-1,-2 1-57,1 0 1,-1 0-1,1 0 0,0 1 1,0-1-1,-1 0 0,1 1 0,0 0 1,0-1-1,0 1 0,-2 3 1,-2 2-141,1 0 0,0 1 0,1-1 0,-1 1 0,2 0 0,-1 0 0,1 1 0,0-1 0,1 1 1,0-1-1,0 1 0,1 0 0,0 0 0,0 14 0,3 20-494</inkml:trace>
  <inkml:trace contextRef="#ctx0" brushRef="#br0" timeOffset="1">513 471 16019,'-9'9'1300,"0"0"1,0 1-1,0 0 0,2 1 0,-11 16 0,16-17-833,7-9-124,-4-2-300,1 1 0,-1-1-1,0 0 1,0 0-1,0 0 1,0 0-1,0 0 1,0 0 0,0 0-1,0 0 1,1-2-1,-1-1 49,0 1 1,0-1-1,0 0 0,0 1 0,-1-1 0,0 0 0,0 1 0,0-1 0,0 0 0,0 0 0,-1 1 0,0-1 0,0 0 0,0 1 0,0-1 0,0 1 1,-1-1-1,1 1 0,-1 0 0,0-1 0,-3-2 0,4 4-113,0 0 1,0 0-1,-1 0 0,1 0 1,-1 0-1,0 0 1,1 1-1,-1-1 1,0 1-1,0-1 0,0 1 1,0 0-1,0 0 1,0 0-1,-1 0 0,1 0 1,0 0-1,0 0 1,-1 1-1,1-1 1,0 1-1,-1 0 0,1 0 1,-1 0-1,1 0 1,0 0-1,-1 0 0,1 0 1,-1 1-1,1 0 1,0-1-1,0 1 1,-3 1-1,4-2-73,0 1 1,1-1-1,-1 0 1,1 1-1,-1-1 1,0 1-1,1-1 0,-1 0 1,1 1-1,0-1 1,-1 1-1,1 0 0,-1-1 1,1 1-1,0-1 1,-1 1-1,1-1 1,0 1-1,-1 0 0,1-1 1,0 2-1,0-1 47,0-1 0,0 1-1,0-1 1,1 0 0,-1 1-1,0-1 1,0 1 0,0-1-1,1 0 1,-1 1 0,0-1-1,1 0 1,-1 1 0,0-1-1,1 0 1,-1 1 0,0-1-1,1 0 1,-1 0 0,1 1-1,-1-1 1,0 0 0,1 0-1,-1 0 1,1 0 0,-1 1-1,1-1 1,-1 0 0,1 0-1,-1 0 1,1 0 0,15 0-771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2.271"/>
    </inkml:context>
    <inkml:brush xml:id="br0">
      <inkml:brushProperty name="width" value="0.05" units="cm"/>
      <inkml:brushProperty name="height" value="0.05" units="cm"/>
      <inkml:brushProperty name="color" value="#66CC00"/>
    </inkml:brush>
  </inkml:definitions>
  <inkml:trace contextRef="#ctx0" brushRef="#br0">0 285 18780,'0'10'2240,"0"-2"-1319,8-3-393,6-5 1464,6-4-968,9 1-1176,2-4-568,3-6 632,6 2-288,-4-2-200</inkml:trace>
  <inkml:trace contextRef="#ctx0" brushRef="#br0" timeOffset="1">390 0 18676,'-2'18'2465,"-2"4"-1505,1 7-424,-1 4 1720,-3 8-1135,0 5-369,1-1-864,1-2-536,3-3 1352,2-7-800,4-13-80,7-6-56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2.753"/>
    </inkml:context>
    <inkml:brush xml:id="br0">
      <inkml:brushProperty name="width" value="0.05" units="cm"/>
      <inkml:brushProperty name="height" value="0.05" units="cm"/>
      <inkml:brushProperty name="color" value="#66CC00"/>
    </inkml:brush>
  </inkml:definitions>
  <inkml:trace contextRef="#ctx0" brushRef="#br0">113 69 19876,'1'-18'1803,"-4"18"-576,-2 6-632,-5 9 284,-1 9-522,1 0 0,1 1 0,2-1 1,0 2-1,-6 43 0,13-68-370,-1 1 0,1-1 0,0 0 0,0 0 0,0 0 0,0 1 0,0-1 0,1 0 0,-1 0 0,0 0 0,0 0 0,1 1 0,-1-1 0,1 0 0,-1 0 0,1 0 0,-1 0 0,1 0 0,0 0 0,-1 0 0,1 0 0,1 1 0,0-1-46,-1-1 0,1 1 0,0 0 0,0-1 0,0 1 1,0-1-1,-1 1 0,1-1 0,0 0 0,0 0 0,0 0 1,4 0-1,28-4-832,20-2-256,-51 6 1076,0 0-1,1 0 1,-1 1-1,0-1 1,0 1-1,1-1 1,-1 1-1,0 0 1,0 1-1,0-1 1,0 0-1,4 3 0,-6-3 85,0 0 0,1 0-1,-1 0 1,0 0-1,0 0 1,0 0 0,-1 0-1,1 0 1,0 1-1,0-1 1,-1 0 0,1 0-1,0 1 1,-1-1-1,1 0 1,-1 1 0,0-1-1,1 1 1,-1-1-1,0 0 1,0 3-1,0-1 50,-1 0-1,0 0 1,1 0-1,-1 0 0,0 0 1,-1-1-1,1 1 0,0 0 1,-1-1-1,-1 3 0,-5 6 291,-1-1-1,0 0 1,-17 13-1,25-22-335,-5 5 28,-1 0 0,0 0 0,0-1 0,0 0-1,-1 0 1,0-1 0,0 0 0,0 0 0,0-1-1,-1 0 1,1-1 0,-14 3 0,21-5-91,0 0 0,-1 0 0,1 0 0,-1 0 0,1 0 0,-1 0 0,1 0 0,0-1 0,-1 1 0,1-1 0,0 1 0,-1-1 0,1 1 0,0-1 0,0 0 0,-1 1 0,1-1 0,0 0 0,0 0 0,0 0 0,0 0 0,0 0 0,-1-1 0,0-1-5,1 0 0,-1-1 0,1 1 0,0 0 0,0 0 0,0-1 0,0 1 1,0-1-1,0-5 0,0-35-531</inkml:trace>
  <inkml:trace contextRef="#ctx0" brushRef="#br0" timeOffset="1">107 24 17124,'15'2'1888,"6"-2"-1176,3 0-296,3-4 1009,6 2-865,7-1 1120,3-1-1328,1-1-192,3-2-24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3.268"/>
    </inkml:context>
    <inkml:brush xml:id="br0">
      <inkml:brushProperty name="width" value="0.05" units="cm"/>
      <inkml:brushProperty name="height" value="0.05" units="cm"/>
      <inkml:brushProperty name="color" value="#66CC00"/>
    </inkml:brush>
  </inkml:definitions>
  <inkml:trace contextRef="#ctx0" brushRef="#br0">361 221 18420,'-18'36'2424,"-2"1"-1487,-2 3-425,2 3 1584,-2 2-1072,4-1-399,4-6-905,1-7-489,8-11-367,5-8 816,1-12-264,5-12-232</inkml:trace>
  <inkml:trace contextRef="#ctx0" brushRef="#br0" timeOffset="1">181 54 20108,'-20'4'1030,"0"0"0,-38 14 0,52-16-866,0 0 0,1 1 1,0-1-1,-1 1 0,1 1 1,0-1-1,0 1 0,1 0 1,-1 0-1,1 0 0,0 0 1,0 1-1,0 0 0,-4 7 1,7-10-140,0-1-1,0 0 1,1 1 0,-1-1 0,1 0 0,-1 1-1,1-1 1,-1 0 0,1 1 0,0-1 0,-1 1-1,1-1 1,0 1 0,0-1 0,0 1 0,1-1-1,-1 1 1,0-1 0,0 1 0,1-1 0,-1 0-1,1 1 1,-1-1 0,1 1 0,0-1 0,-1 0-1,1 0 1,0 1 0,0-1 0,0 0 0,0 0-1,0 0 1,0 0 0,0 0 0,0 0 0,0 0-1,1 0 1,-1-1 0,0 1 0,1 0 0,1 0-1,2 1 1,1-1-1,-1 1 0,1-1 1,0 0-1,0 0 0,0-1 0,-1 1 1,1-1-1,10-2 0,-1-1-57,1 0 0,-1-2-1,0 0 1,0 0 0,-1-2-1,25-13 1,-27 13-169,-1-1-1,0 0 1,0 0-1,-1-1 1,0 0-1,0-1 1,-1 0-1,9-13 1,-5-6-895,-12 28 1060,-1 0 0,0 0-1,1 0 1,-1 0 0,0-1-1,0 1 1,0 0-1,0 0 1,0 0 0,0 0-1,0 0 1,0 0-1,-1 0 1,1 0 0,0 0-1,-1 0 1,1 0 0,-1 0-1,1 0 1,-1 0-1,1 0 1,-1 0 0,1 0-1,-3-1 1,-7-3-555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3.828"/>
    </inkml:context>
    <inkml:brush xml:id="br0">
      <inkml:brushProperty name="width" value="0.05" units="cm"/>
      <inkml:brushProperty name="height" value="0.05" units="cm"/>
      <inkml:brushProperty name="color" value="#66CC00"/>
    </inkml:brush>
  </inkml:definitions>
  <inkml:trace contextRef="#ctx0" brushRef="#br0">71 62 17852,'-20'30'1536,"9"-13"-407,-16 32 1,25-44-915,0-1 0,0 1-1,1-1 1,-1 1 0,1 0 0,0-1 0,1 1 0,-1 0 0,1 0 0,0 0 0,0 0 0,2 7 0,-2-10-170,0-1 0,1 0 0,-1 0 0,1 0 0,-1 1 0,1-1 0,0 0-1,0 0 1,-1 0 0,1 0 0,0 0 0,0 0 0,0 0 0,0 0 0,0-1 0,0 1 0,0 0-1,0 0 1,0-1 0,1 1 0,-1-1 0,0 1 0,0-1 0,1 0 0,-1 1 0,0-1 0,1 0-1,-1 0 1,0 0 0,0 0 0,1 0 0,-1 0 0,0 0 0,1 0 0,-1-1 0,0 1 0,0 0-1,1-1 1,1 0 0,4-1 18,0-1 0,0 0 0,0 0 0,-1-1 0,12-6 0,-5 0 7,0-1 0,-1 0 0,-1-1 0,1 0 0,-2 0 0,0-2 0,0 1 0,-1-1 0,9-19 0,-17 30-45,0 1 0,0 0 1,0 0-1,0-1 0,-1 1 0,1 0 0,-1-1 0,0 1 1,0-1-1,1 1 0,-1 0 0,-1-1 0,1 1 0,0-1 1,-1 1-1,1 0 0,-1-1 0,0 1 0,1 0 0,-1 0 1,-3-4-1,2 3 1,0 1 0,0 0 0,0 0 1,0 1-1,-1-1 0,1 0 0,0 1 1,-1-1-1,0 1 0,1 0 0,-1 0 1,0 0-1,0 0 0,1 0 0,-1 1 1,0-1-1,0 1 0,-4 0 0,1 0-84,-1 0 1,1 0-1,0 0 0,-1 1 0,1 0 0,0 1 0,0-1 0,0 1 0,0 1 0,0-1 0,0 1 0,0 0 0,1 0 0,-8 6 0,11-7-19,-1 0-1,1 0 1,0 0-1,0 0 1,0 1-1,0-1 1,0 1-1,0 0 1,1-1-1,0 1 1,-1 0-1,1 0 0,0 0 1,0 0-1,0 0 1,1 0-1,-1 0 1,1 0-1,0 0 1,0 1-1,0-1 1,0 0-1,0 0 0,1 0 1,-1 0-1,1 0 1,0 0-1,0 0 1,0 0-1,3 5 1,14 25-581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601"/>
    </inkml:context>
    <inkml:brush xml:id="br0">
      <inkml:brushProperty name="width" value="0.05" units="cm"/>
      <inkml:brushProperty name="height" value="0.05" units="cm"/>
    </inkml:brush>
  </inkml:definitions>
  <inkml:trace contextRef="#ctx0" brushRef="#br0">23 5 16908,'10'-5'1488,"-5"17"-1008,-8 6-216,-6 12 680,0 5-264,1 15-295,4 4-89,-1 7-160,5 0-56,0-2-136,3-4-80,1-10-281,2-2-127,-2-14-376,-2-7 704,-8-17-184,-5-5-120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5.341"/>
    </inkml:context>
    <inkml:brush xml:id="br0">
      <inkml:brushProperty name="width" value="0.05" units="cm"/>
      <inkml:brushProperty name="height" value="0.05" units="cm"/>
      <inkml:brushProperty name="color" value="#66CC00"/>
    </inkml:brush>
  </inkml:definitions>
  <inkml:trace contextRef="#ctx0" brushRef="#br0">18 0 19036,'4'2'2385,"-4"5"-1521,-4 10-400,-1 4 2040,1 12-1687,1 7-201,-1 9-312,2 1-144,2 3-328,0 0-208,0-8-360,4-3-169,-2-12-399,-1-6-192,-1-13 920,0-9-337,-5-8-39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5.823"/>
    </inkml:context>
    <inkml:brush xml:id="br0">
      <inkml:brushProperty name="width" value="0.05" units="cm"/>
      <inkml:brushProperty name="height" value="0.05" units="cm"/>
      <inkml:brushProperty name="color" value="#66CC00"/>
    </inkml:brush>
  </inkml:definitions>
  <inkml:trace contextRef="#ctx0" brushRef="#br0">2 336 17588,'-2'0'2352,"2"2"-1344,7 0-327,8 1 1423,8-3-768,8 0-239,4-7-497,1 1-352,4-1-880,0-4-569,-8-1 977,-12-6-216,-13-6-208</inkml:trace>
  <inkml:trace contextRef="#ctx0" brushRef="#br0" timeOffset="1">359 1 18276,'-2'7'1952,"-2"9"-1208,1 4-311,1 7 1287,-2 6-696,6 7-848,-2 5-360,7 2-792,1 2-272,4-5-1081,-3-8 1729,4-7-448,2-11-376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6.307"/>
    </inkml:context>
    <inkml:brush xml:id="br0">
      <inkml:brushProperty name="width" value="0.05" units="cm"/>
      <inkml:brushProperty name="height" value="0.05" units="cm"/>
      <inkml:brushProperty name="color" value="#66CC00"/>
    </inkml:brush>
  </inkml:definitions>
  <inkml:trace contextRef="#ctx0" brushRef="#br0">29 44 18180,'4'-5'539,"0"1"0,0-1 0,1 1 0,-1 0 0,1 1 0,6-5 0,-8 6-295,-1 1 0,0 0 1,0 0-1,1 0 0,-1 0 0,1 0 0,-1 0 0,0 1 0,1-1 0,0 1 0,-1 0 0,1 0 0,-1 0 1,1 0-1,-1 0 0,1 0 0,4 2 0,-6-1-187,0-1-1,0 1 1,0 0-1,0 0 1,0 0 0,0 0-1,-1 0 1,1 0 0,0 0-1,0 0 1,-1 0-1,1 0 1,0 0 0,-1 1-1,1-1 1,-1 0-1,0 0 1,1 1 0,-1-1-1,0 0 1,0 1 0,0-1-1,0 0 1,0 0-1,0 1 1,0-1 0,0 0-1,0 1 1,-1-1-1,1 0 1,-1 2 0,-14 46 85,13-45-92,-36 85 25,-10 30-17,42-103-54,2 0 1,0 0-1,0 1 0,2 0 1,-1 23-1,3-38-44,0 0-1,0 1 0,0-1 1,0 0-1,0 0 1,1 0-1,-1 0 1,1 0-1,-1 0 0,1 1 1,0-1-1,0-1 1,0 1-1,0 0 1,0 0-1,0 0 0,1 0 1,-1-1-1,3 3 1,-2-3-84,0 0 0,-1 0 0,1 0 1,0 0-1,0 0 0,0-1 0,1 1 0,-1-1 0,0 1 1,0-1-1,0 0 0,0 0 0,0 0 0,1 0 1,-1 0-1,2-1 0,3 0-158,0-1 1,0 0-1,0-1 1,0 1-1,0-1 1,-1-1-1,0 1 1,1-1-1,-2 0 0,9-7 1,12-17-843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6.771"/>
    </inkml:context>
    <inkml:brush xml:id="br0">
      <inkml:brushProperty name="width" value="0.05" units="cm"/>
      <inkml:brushProperty name="height" value="0.05" units="cm"/>
      <inkml:brushProperty name="color" value="#66CC00"/>
    </inkml:brush>
  </inkml:definitions>
  <inkml:trace contextRef="#ctx0" brushRef="#br0">228 154 21389,'-11'18'2080,"-3"7"-1408,-3 3-304,1 8 1105,0 2-577,1 3-504,1 5-232,3-6-616,4-4-304,1-7-425,4-6-247,2-21 944,2 0-328,5-22-112</inkml:trace>
  <inkml:trace contextRef="#ctx0" brushRef="#br0" timeOffset="1">181 51 17532,'-2'-2'314,"1"1"1,-1 0 0,0 0-1,0 1 1,1-1 0,-1 0 0,0 1-1,0-1 1,0 1 0,0-1-1,0 1 1,0 0 0,0 0-1,0 0 1,0 0 0,0 0-1,-2 0 1,2 1-150,-1 0-1,1 0 1,0 0-1,0 0 1,-1 0 0,1 0-1,0 1 1,0-1 0,0 1-1,1-1 1,-1 1-1,-2 2 1,1 0-108,0 0-1,0 1 1,0-1-1,1 0 1,0 1 0,0-1-1,0 1 1,0 0-1,1 0 1,0-1-1,0 1 1,0 0 0,0 6-1,1-10-39,0-1 0,0 1 0,0-1 0,0 0 0,0 1 0,0-1 0,0 0 0,0 1 0,0-1 0,0 1 0,0-1 0,0 0-1,0 1 1,0-1 0,1 0 0,-1 1 0,0-1 0,0 0 0,0 1 0,0-1 0,1 0 0,-1 0 0,0 1 0,0-1 0,1 0 0,-1 0 0,0 1-1,1-1 1,-1 0 0,0 0 0,1 0 0,-1 1 0,0-1 0,1 0 0,-1 0 0,0 0 0,1 0 0,0 0 0,15-6 427,14-18 93,-23 17-397,-1-1-1,0 0 1,9-15-1,-14 21-124,1 0 0,-1 0-1,0 0 1,0 0-1,0 0 1,-1-1-1,1 1 1,0 0 0,-1-1-1,1 1 1,-1 0-1,0-1 1,0 1-1,0 0 1,0-1-1,0 1 1,-1-1 0,1 1-1,-1 0 1,0-1-1,0-1 1,0 3-25,0-1 0,0 1 0,-1 0-1,1 0 1,0 0 0,0 0 0,-1 1 0,1-1 0,0 0 0,-1 1 0,1-1 0,-1 0 0,1 1-1,-1 0 1,1-1 0,-1 1 0,1 0 0,-1 0 0,1 0 0,-1 0 0,1 0 0,-1 0 0,0 0 0,-2 1-1,-1 0-83,-1 0 0,1 1 0,-1-1 0,1 1 0,0 0 0,-5 3 0,1 1-287,0 0 0,0 0 0,1 1 0,0 0 0,0 1 1,-11 15-1,15-19 219,0 1 0,1 0 0,0 0 0,0 0 0,1 0 0,-1 0 0,1 1 0,0-1 0,1 1 0,-1-1 0,1 1 0,0 0 0,1-1 0,-1 9 0,5 8-547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7.267"/>
    </inkml:context>
    <inkml:brush xml:id="br0">
      <inkml:brushProperty name="width" value="0.05" units="cm"/>
      <inkml:brushProperty name="height" value="0.05" units="cm"/>
      <inkml:brushProperty name="color" value="#66CC00"/>
    </inkml:brush>
  </inkml:definitions>
  <inkml:trace contextRef="#ctx0" brushRef="#br0">73 73 19484,'-6'17'1173,"0"-4"-550,1 0 0,1 0 1,-1 1-1,2 0 0,0 0 0,1 0 1,-1 18-1,3-31-595,0 0-1,0 0 1,1 0 0,-1 0-1,0-1 1,0 1 0,0 0 0,1 0-1,-1 0 1,1 0 0,-1 0-1,0-1 1,1 1 0,-1 0 0,1 0-1,0-1 1,-1 1 0,1 0 0,0-1-1,-1 1 1,1 0 0,0-1-1,0 1 1,-1-1 0,1 0 0,0 1-1,0-1 1,0 0 0,0 1-1,0-1 1,0 0 0,-1 0 0,1 0-1,0 1 1,0-1 0,0 0 0,0 0-1,0-1 1,0 1 0,0 0-1,0 0 1,0 0 0,-1-1 0,1 1-1,0 0 1,0-1 0,1 0-1,3 0 72,-1-1-1,0 0 0,0 0 0,0-1 0,0 1 0,0-1 0,0 0 0,4-4 1,-3 1 56,0 0 0,-1 0 1,0-1-1,0 1 0,0-1 1,-1 0-1,0 0 0,0 0 1,-1-1-1,0 1 0,1-12 1,-2 16-196,-1 0 0,0 0 0,1 0 1,-1 0-1,-1 0 0,1 0 0,0 0 1,-1 0-1,0 0 0,1 0 0,-1 0 1,0 0-1,-1 0 0,1 0 0,0 1 1,-1-1-1,0 0 0,1 1 1,-1-1-1,0 1 0,0 0 0,-1 0 1,1-1-1,0 2 0,-1-1 0,1 0 1,-1 0-1,0 1 0,1-1 0,-6-1 1,-70-23-3253,51 15 2268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7.753"/>
    </inkml:context>
    <inkml:brush xml:id="br0">
      <inkml:brushProperty name="width" value="0.05" units="cm"/>
      <inkml:brushProperty name="height" value="0.05" units="cm"/>
      <inkml:brushProperty name="color" value="#66CC00"/>
    </inkml:brush>
  </inkml:definitions>
  <inkml:trace contextRef="#ctx0" brushRef="#br0">42 1 19764,'-5'27'2025,"-1"4"-1257,-1 3-352,-2 6 1536,4 0-983,-1 3-689,2-3-176,6-6-440,4-3-241,1-7-367,0-6-128,0-9 1800,-1-5-1128,-4-12-8,-2-2 24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8.295"/>
    </inkml:context>
    <inkml:brush xml:id="br0">
      <inkml:brushProperty name="width" value="0.05" units="cm"/>
      <inkml:brushProperty name="height" value="0.05" units="cm"/>
      <inkml:brushProperty name="color" value="#66CC00"/>
    </inkml:brush>
  </inkml:definitions>
  <inkml:trace contextRef="#ctx0" brushRef="#br0">6 294 17844,'-5'4'2048,"5"1"-1008,5-1-391,11-4 1255,3-2-520,10-2-511,1-1-337,8-2-968,0-2-561,2-2 817,0-4-208,-2 6-208</inkml:trace>
  <inkml:trace contextRef="#ctx0" brushRef="#br0" timeOffset="1">479 1 16548,'17'6'1446,"1"0"0,0 0 1,0-2-1,23 3 1,-31-6-1195,-1 0 0,1-1 0,0 0 0,-1-1 0,1 0 0,0-1 0,-1 1 0,0-2 0,17-5 0,-27 8-244,1 0-1,0 1 1,0-1-1,0 0 1,-1 1-1,1-1 1,0 0-1,0 1 1,0-1-1,0 0 1,0 1-1,0-1 1,0 0-1,0 1 1,0-1-1,0 0 1,0 1-1,0-1 1,0 0-1,0 1 0,0-1 1,0 0-1,0 1 1,0-1-1,0 0 1,1 1-1,-1-1 1,0 0-1,0 1 1,0-1-1,1 0 1,-1 0-1,0 1 1,0-1-1,1 0 1,-1 0-1,0 1 1,0-1-1,1 0 1,-1 0-1,0 0 1,1 0-1,-1 1 1,0-1-1,1 0 1,-1 0-1,0 0 1,1 0-1,-1 0 1,0 0-1,1 0 1,-1 0-1,0 0 1,1 0-1,-1 0 1,1 0-1,-1 0 0,0 0 1,1 0-1,-1-1 1,0 1-1,0 0 1,1 0-1,-1 0 1,0 0-1,1-1 1,-1 1-1,0 0 1,1-1-1,-16 37 44,9-23 1,-36 73-566,-3-2-1,-86 119 1,127-199 68,3-6 165,0-5-195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8.811"/>
    </inkml:context>
    <inkml:brush xml:id="br0">
      <inkml:brushProperty name="width" value="0.05" units="cm"/>
      <inkml:brushProperty name="height" value="0.05" units="cm"/>
      <inkml:brushProperty name="color" value="#66CC00"/>
    </inkml:brush>
  </inkml:definitions>
  <inkml:trace contextRef="#ctx0" brushRef="#br0">1 210 16107,'7'4'2273,"2"1"-1321,4-1-448,5 5 1937,11-3-1633,1-1-544,14-3-944,1-2-1601,11-9 1921,8-8-400,1-10-296</inkml:trace>
  <inkml:trace contextRef="#ctx0" brushRef="#br0" timeOffset="1">765 0 20044,'-14'33'1945,"-8"5"-1233,-3 2-296,1 5 1000,-1 0-408,5-3-663,2-4-305,3-7-537,6-4-159,4-11-336,-1-5-232,4-9-321,2-11 841,6 0-32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9.372"/>
    </inkml:context>
    <inkml:brush xml:id="br0">
      <inkml:brushProperty name="width" value="0.05" units="cm"/>
      <inkml:brushProperty name="height" value="0.05" units="cm"/>
      <inkml:brushProperty name="color" value="#66CC00"/>
    </inkml:brush>
  </inkml:definitions>
  <inkml:trace contextRef="#ctx0" brushRef="#br0">198 94 15219,'-3'-4'282,"1"0"-1,-1 0 1,0 0-1,0 1 1,-1 0-1,1-1 1,-1 1-1,1 1 1,-1-1-1,0 0 1,0 1 0,0 0-1,0 0 1,-1 0-1,-5-1 1,7 2-124,0 0 0,0 1 0,0 0 0,-1 0 0,1 0 1,0 0-1,0 0 0,0 1 0,0-1 0,0 1 0,0 0 1,0 0-1,0 0 0,0 0 0,0 1 0,0-1 1,0 1-1,1 0 0,-1-1 0,1 1 0,-1 0 0,1 1 1,-4 4-1,-1 1-8,1 0 0,-1 1 0,2-1 0,-1 2 0,1-1 1,1 1-1,-1-1 0,2 1 0,-1 0 0,2 1 0,-1-1 0,1 0 1,1 1-1,0 0 0,0-1 0,1 12 0,1-20-120,-1 1-1,0 0 1,1 0-1,-1-1 1,1 1-1,0 0 1,-1-1-1,2 1 1,-1-1 0,0 1-1,0-1 1,1 1-1,-1-1 1,1 0-1,0 0 1,0 0-1,-1 0 1,2 0-1,-1 0 1,0 0-1,0-1 1,0 1-1,1-1 1,-1 0 0,1 1-1,-1-1 1,1 0-1,-1 0 1,1-1-1,0 1 1,0-1-1,-1 1 1,1-1-1,0 0 1,2 0-1,3 0-4,-1-1 0,0 0 0,0 0 0,0 0-1,0-1 1,0 0 0,0-1 0,0 0 0,-1 0-1,1 0 1,-1-1 0,9-6 0,-5 1-12,0 0-1,0 0 1,-1-1 0,0 0 0,-1-1 0,13-22-1,-17 25-9,1 0-1,-2 0 0,1-1 0,-1 1 0,0-1 0,-1 0 0,0 0 0,-1 0 0,0 0 0,0 0 0,-1-10 1,0 15-13,0 0 0,-1 1 0,0-1 0,1 1 0,-1-1 0,-1 1 1,1-1-1,0 1 0,-1 0 0,0 0 0,0-1 0,0 1 0,0 0 1,-5-5-1,5 7-8,0-1 1,0 1-1,0-1 1,0 1-1,0 0 1,-1 0-1,1 0 1,0 0-1,-1 0 1,1 0-1,-1 1 0,1-1 1,-1 1-1,1-1 1,-1 1-1,1 0 1,-1 0-1,1 0 1,-1 1-1,1-1 1,-1 1-1,-2 0 1,-4 2-75,0 1 1,1-1-1,-1 2 0,1-1 1,0 1-1,0 0 0,1 1 1,-1 0-1,1 0 1,1 1-1,-8 7 0,5-3-349,1 0 0,-1 0-1,2 1 1,0 0 0,0 1-1,-9 24 1,9-13-847,7-24 1272,0 0 0,0 1 1,0-1-1,0 0 1,0 0-1,0 1 1,0-1-1,0 0 0,0 0 1,0 0-1,0 1 1,0-1-1,0 0 0,0 0 1,0 0-1,0 1 1,0-1-1,1 0 1,-1 0-1,0 0 0,0 1 1,0-1-1,0 0 1,0 0-1,0 0 1,1 0-1,-1 1 0,0-1 1,0 0-1,0 0 1,1 0-1,-1 0 0,0 0 1,0 0-1,0 0 1,1 0-1,-1 1 1,0-1-1,0 0 0,0 0 1,1 0-1,-1 0 1,0 0-1,0 0 1,1 0-1,-1 0 0,0 0 1,0-1-1,0 1 1,1 0-1,-1 0 0,0 0 1,0 0-1,0 0 1,1 0-1,-1 0 1,13-7-456,9-15-343</inkml:trace>
  <inkml:trace contextRef="#ctx0" brushRef="#br0" timeOffset="1">502 385 21925,'-17'-4'933,"-1"1"0,0 0 0,0 1 0,-26 1 0,34 2-703,1 0 0,0 0 0,-1 1 0,1 0 0,0 1 0,0 0 1,0 0-1,1 1 0,-1 0 0,-9 6 0,12-5-196,1-1 1,0 1-1,0 0 1,0 0-1,0 0 1,1 1-1,0-1 1,0 1-1,0 0 1,1 0-1,-4 9 1,6-13-37,0 0 1,0 0-1,1 0 0,-1 1 0,0-1 1,1 0-1,-1 1 0,1-1 0,0 0 1,0 0-1,0 1 0,0-1 0,0 0 1,1 1-1,-1-1 0,0 0 0,1 1 1,0-1-1,0 0 0,0 0 1,0 0-1,0 0 0,0 0 0,0 0 1,0 0-1,1 0 0,-1 0 0,1-1 1,0 1-1,-1 0 0,1-1 0,0 1 1,0-1-1,0 0 0,0 0 0,0 0 1,2 1-1,4 0-7,-1 1-1,1-2 1,0 1 0,0-1 0,-1-1-1,1 1 1,0-1 0,0-1 0,0 1-1,-1-2 1,1 1 0,0-1-1,-1 0 1,1 0 0,-1-1 0,9-4-1,3-1-8,0-2-1,-1 0 0,0-2 0,30-24 0,-38 27-1,0 0 0,0-1 0,-1 0 0,-1-1 0,13-19 0,-17 24-86,-1 0 0,0 1 0,-1-1 0,0 0 0,0 0 0,0-1 0,0 1 0,-1 0 0,0-1 0,-1 1 0,1 0 0,-1-1 0,0 1 0,-2-8 0,2 12-13,0 0 1,-1 0-1,1 0 0,-1 1 0,0-1 1,1 0-1,-1 0 0,0 1 1,0-1-1,0 1 0,0-1 0,-1 1 1,1-1-1,0 1 0,0 0 0,-1-1 1,1 1-1,-4-2 0,2 2-74,0-1 0,-1 1 1,1 0-1,0 0 0,-1 0 0,1 0 0,-1 1 1,-7-1-1,-8 1-766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9.837"/>
    </inkml:context>
    <inkml:brush xml:id="br0">
      <inkml:brushProperty name="width" value="0.05" units="cm"/>
      <inkml:brushProperty name="height" value="0.05" units="cm"/>
      <inkml:brushProperty name="color" value="#66CC00"/>
    </inkml:brush>
  </inkml:definitions>
  <inkml:trace contextRef="#ctx0" brushRef="#br0">155 0 20012,'3'22'2433,"1"4"-1561,5 8-312,2 8 1313,7 10-785,-2 4-200,2 8-400,0 1-152,-8 0-224,-3-3-40,-14-4-136,-6-2-96,-16-7-272,-6-4-232,-10-10-680,-2-6 1072,0-11-201,2-7-183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976"/>
    </inkml:context>
    <inkml:brush xml:id="br0">
      <inkml:brushProperty name="width" value="0.05" units="cm"/>
      <inkml:brushProperty name="height" value="0.05" units="cm"/>
    </inkml:brush>
  </inkml:definitions>
  <inkml:trace contextRef="#ctx0" brushRef="#br0">1 191 15643,'0'-6'214,"1"0"-1,0 0 0,0 1 0,1-1 1,0 1-1,0-1 0,0 1 0,1 0 1,-1 0-1,1 0 0,0 0 0,1 0 0,-1 1 1,1-1-1,0 1 0,8-7 0,0 1 71,0 0-1,1 1 0,0 1 0,28-14 0,-24 15-233,1 0-1,-1 1 1,2 1-1,-1 1 0,0 1 1,1 0-1,0 2 1,-1 0-1,1 1 0,0 0 1,0 2-1,19 3 1,-27-3-42,0 1 1,0 0-1,0 0 1,-1 1 0,1 0-1,-1 1 1,0 0-1,0 1 1,-1 0-1,1 0 1,-1 1 0,-1 0-1,1 1 1,-1 0-1,0 0 1,-1 1-1,0 0 1,-1 0 0,0 1-1,0 0 1,5 11-1,-9-16 45,-1 0 0,1-1-1,-1 1 1,0 0 0,0 0 0,0 0-1,-1-1 1,0 1 0,0 0-1,0 0 1,0 0 0,-1 0-1,0 0 1,0 0 0,-3 9 0,1-8 60,0-1 1,0 1 0,0-1 0,-1 1-1,0-1 1,0 0 0,0-1 0,-1 1-1,1-1 1,-1 1 0,-6 3 0,2-2-61,0-1 0,-1 0 1,1 0-1,-1-1 1,0 0-1,0-1 1,0 0-1,0 0 1,-1-1-1,1 0 0,-1-1 1,1-1-1,-1 1 1,-17-3-1,4-6-1035,23 8 957,0-1-1,0 1 1,1 0-1,-1-1 1,0 1 0,0-1-1,1 1 1,-1 0-1,0-1 1,1 0-1,-1 1 1,1-1 0,-1 1-1,1-1 1,-1 0-1,1 1 1,-1-1 0,1 0-1,0 1 1,-1-1-1,1 0 1,0 0 0,-1 1-1,1-1 1,0 0-1,0 0 1,0-1 0,5-8-450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0.354"/>
    </inkml:context>
    <inkml:brush xml:id="br0">
      <inkml:brushProperty name="width" value="0.05" units="cm"/>
      <inkml:brushProperty name="height" value="0.05" units="cm"/>
      <inkml:brushProperty name="color" value="#66CC00"/>
    </inkml:brush>
  </inkml:definitions>
  <inkml:trace contextRef="#ctx0" brushRef="#br0">1 69 22085,'0'7'2256,"20"-5"-1384,9-2-343,18-9 1255,13 2-592,8-6-688,5 0-344,-1 1-872,-5 1-488,-12 2-553,-12 5 633,-23 4 456,-11 2-440,-29 7-120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0.788"/>
    </inkml:context>
    <inkml:brush xml:id="br0">
      <inkml:brushProperty name="width" value="0.05" units="cm"/>
      <inkml:brushProperty name="height" value="0.05" units="cm"/>
      <inkml:brushProperty name="color" value="#66CC00"/>
    </inkml:brush>
  </inkml:definitions>
  <inkml:trace contextRef="#ctx0" brushRef="#br0">0 586 17276,'0'9'2104,"15"-2"-1024,7-7-415,14-4 1495,7-1-744,12-6-872,3-4-552,2-1 248,3 0-128,0-4-288</inkml:trace>
  <inkml:trace contextRef="#ctx0" brushRef="#br0" timeOffset="1">852 0 23613,'-81'183'5011,"72"-158"-4858,2 1 0,0-1 1,1 1-1,2 1 0,-2 36 1,6-56-137,0-1 0,0 1 0,1-1 1,0 1-1,0-1 0,0 1 1,1-1-1,4 9 0,-5-12-20,1 0 1,-1-1-1,1 1 0,-1-1 1,1 0-1,0 0 0,0 0 0,0 1 1,0-2-1,1 1 0,-1 0 1,1 0-1,-1-1 0,1 1 1,-1-1-1,1 0 0,0 0 0,-1 0 1,1 0-1,6 1 0,-2-2-146,0 1-1,0-1 0,0 0 1,0-1-1,0 0 0,0 0 1,0 0-1,0-1 0,0 0 0,0 0 1,-1-1-1,1 1 0,-1-2 1,10-5-1,-4 1-41,-1 0 0,0-1 1,-1 0-1,0-1 0,0 0 0,12-17 1,12-23-499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1.224"/>
    </inkml:context>
    <inkml:brush xml:id="br0">
      <inkml:brushProperty name="width" value="0.05" units="cm"/>
      <inkml:brushProperty name="height" value="0.05" units="cm"/>
      <inkml:brushProperty name="color" value="#66CC00"/>
    </inkml:brush>
  </inkml:definitions>
  <inkml:trace contextRef="#ctx0" brushRef="#br0">66 117 19268,'-13'41'2361,"-2"6"-1257,1-1-472,1 1 1552,6 0-679,3-5-729,4-4-408,8-11-1184,2-2-368,1-7 920,-2-5-249,0-6-183</inkml:trace>
  <inkml:trace contextRef="#ctx0" brushRef="#br0" timeOffset="1">568 1 23845,'-4'5'2057,"-5"15"-1513,-7 4-240,-8 14 1088,-3 7-552,0 7-520,-4 5-232,4-1-192,-1-4-152,8-14-256,6-3-168,9-17-552,1-18-873,15-16 1345,7-30-112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1.737"/>
    </inkml:context>
    <inkml:brush xml:id="br0">
      <inkml:brushProperty name="width" value="0.05" units="cm"/>
      <inkml:brushProperty name="height" value="0.05" units="cm"/>
      <inkml:brushProperty name="color" value="#66CC00"/>
    </inkml:brush>
  </inkml:definitions>
  <inkml:trace contextRef="#ctx0" brushRef="#br0">287 7 19668,'-16'-3'838,"0"1"0,0 1 0,1 0 1,-1 1-1,0 1 0,0 0 0,-17 5 0,28-5-752,1 0 0,0 0 0,-1 1 0,1-1 0,0 1 0,0 0 0,0 1 0,0-1 0,1 1 0,-1-1 0,1 1 0,-1 0 0,1 0 0,0 1 0,0-1 0,0 1 0,1-1 0,-1 1 0,1 0 0,0 0 0,0 0 0,0 0 0,1 1 0,-1-1 0,1 0 0,0 1 0,0-1 0,1 0 0,-1 7 0,1-7-79,0 0 0,0-1 0,0 1 0,1-1 0,-1 1 0,1-1 0,0 1 0,0-1 0,0 0 0,0 1 0,1-1 0,0 0 0,-1 0 0,1 0 0,0 0 0,0 0 0,1 0 0,-1 0 0,0-1 0,1 1 0,0-1 0,0 0 0,-1 0 0,1 0 0,0 0-1,1 0 1,-1-1 0,0 1 0,0-1 0,1 0 0,4 1 0,-1 0-1,0-1-1,1 1 1,-1-2-1,0 1 0,0-1 1,0 0-1,1 0 0,-1-1 1,0 0-1,0-1 0,0 1 1,0-1-1,0-1 1,0 1-1,6-4 0,-4 0-1,0 0 1,0 0-1,0-1 0,-1 0 0,0-1 0,10-12 0,-15 17-14,-1 1-1,0-1 0,0 0 0,0 0 0,0 0 0,0-1 0,-1 1 0,1 0 0,-1 0 1,0-1-1,0 1 0,0-1 0,-1 1 0,1-1 0,-1 0 0,0 1 0,0-1 1,0 1-1,0-1 0,0 0 0,-1 1 0,0-1 0,-1-3 0,1 4-27,0 1 1,-1 0-1,1 0 0,0 0 0,-1 0 1,0 0-1,1 0 0,-1 0 1,0 0-1,0 1 0,0-1 0,0 1 1,0 0-1,0-1 0,-1 1 0,-2-1 1,0 0-74,0 1 0,-1-1 0,1 1 0,0 1 0,-1-1 1,1 1-1,-8 0 0,0 1-225,-1 0 0,1 1 0,0 1 0,-1 0 1,-15 7-1,12-3-406,1 1 1,-31 18 0,39-21 499,0 1 1,1 0 0,0 0 0,0 1-1,1-1 1,0 1 0,-8 12 0,3 3-520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2.235"/>
    </inkml:context>
    <inkml:brush xml:id="br0">
      <inkml:brushProperty name="width" value="0.05" units="cm"/>
      <inkml:brushProperty name="height" value="0.05" units="cm"/>
      <inkml:brushProperty name="color" value="#66CC00"/>
    </inkml:brush>
  </inkml:definitions>
  <inkml:trace contextRef="#ctx0" brushRef="#br0">192 8 17468,'-45'94'5000,"35"-77"-4287,0 1 1,1 0-1,1 1 1,1 0-1,0 1 0,-6 39 1,12-57-686,1 0 0,0 0 0,0 0 0,0 0 0,0 0 0,0 0 0,0 0 1,0 0-1,1 0 0,-1 0 0,1 0 0,0 0 0,-1 0 0,1 0 0,0 0 0,2 3 0,-2-4-2,0 0 0,0-1 1,0 1-1,1 0 0,-1 0 0,0-1 0,0 1 0,0 0 0,1-1 0,-1 0 0,0 1 0,0-1 0,1 0 0,-1 1 1,1-1-1,-1 0 0,0 0 0,1 0 0,1 0 0,2-1 39,0 0 1,0-1-1,0 1 1,0-1-1,0 0 1,0 0-1,0 0 0,-1-1 1,1 0-1,-1 0 1,7-6-1,-3 1 29,0 0 0,-1-1 0,0 1 0,0-2-1,-1 1 1,0-1 0,-1 0 0,0 0 0,-1 0 0,0-1 0,3-11-1,-5 16-77,-1 0-1,0 0 1,0 0-1,0 0 1,-1 0-1,0 1 1,0-1-1,0 0 0,-1 0 1,0 0-1,0 0 1,0 0-1,-1 0 1,0 1-1,0-1 1,0 1-1,-1-1 1,0 1-1,0 0 1,0 0-1,0 0 0,-7-6 1,6 8-83,1 0 1,-1 1 0,0-1-1,0 1 1,-1 0-1,1 0 1,0 0-1,-1 0 1,1 1-1,-1 0 1,1 0-1,-1 0 1,1 1 0,-1-1-1,0 1 1,1 0-1,-1 0 1,0 1-1,1 0 1,-1-1-1,0 1 1,1 1-1,-6 1 1,3 0-7,-1 0-1,1 0 1,1 0 0,-1 1 0,0 0-1,1 0 1,0 1 0,0 0 0,0 0-1,0 0 1,1 0 0,0 1 0,-7 10-1,-7 20-443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2.689"/>
    </inkml:context>
    <inkml:brush xml:id="br0">
      <inkml:brushProperty name="width" value="0.05" units="cm"/>
      <inkml:brushProperty name="height" value="0.05" units="cm"/>
      <inkml:brushProperty name="color" value="#66CC00"/>
    </inkml:brush>
  </inkml:definitions>
  <inkml:trace contextRef="#ctx0" brushRef="#br0">0 165 19836,'1'2'108,"-1"-1"-1,1 0 0,0 0 0,0 0 1,-1 0-1,1 0 0,0 0 1,0 0-1,0 0 0,0-1 1,0 1-1,1 0 0,-1-1 0,0 1 1,0 0-1,0-1 0,1 1 1,-1-1-1,0 0 0,0 1 1,1-1-1,-1 0 0,0 0 0,3 0 1,41 0 329,-33-1-120,268-29 3353,2-20-1763,-79 14-1101,-184 32-740,365-48 755,-348 51-818,-36 1-2,0 0-1,1 0 0,-1 0 0,0 0 0,0 0 0,0 0 0,0 0 0,0 0 0,0 0 0,0 0 0,1 0 0,-1 0 0,0 0 0,0 0 0,0 0 0,0 0 1,0 0-1,0 0 0,1 0 0,-1 0 0,0 0 0,0 0 0,0 0 0,0 0 0,0 0 0,0 0 0,0 0 0,1 0 0,-1 0 0,0 0 0,0 0 0,0 0 1,0 1-1,0-1 0,0 0 0,0 0 0,0 0 0,0 0 0,1 0 0,-1 0 0,0 0 0,0 0 0,0 1 0,0-1 0,0 0 0,0 0 0,0 0 0,0 0 1,0 0-1,0 0 0,0 1 0,0-1 0,0 0 0,0 0 0,0 0 0,0 0 0,-18 6-2,-421 71-175,274-53 99,28-3-337,-194 5 1,319-26 354,-32-2-121,41 2 156,1 0 0,-1 0 0,1-1 1,0 1-1,0-1 0,-1 0 0,1 0 0,0 0 1,0 0-1,0 0 0,0 0 0,0-1 0,-3-2 1,4 4 19,1 0 0,0-1 0,0 1 0,-1 0 0,1 0 0,0-1 0,0 1 0,0 0 0,0-1 0,0 1 0,-1 0 0,1 0 0,0-1 0,0 1 0,0 0 0,0-1 1,0 1-1,0 0 0,0-1 0,0 1 0,0 0 0,0-1 0,0 1 0,0 0 0,0-1 0,1 1 0,-1 0 0,0-1 0,0 1 0,0 0 0,0 0 0,0-1 1,1 1-1,-1 0 0,0 0 0,0-1 0,1 1 0,-1 0 0,0 0 0,0 0 0,1-1 0,-1 1 0,15-8-75,4 3 33,-1 0-1,1 1 1,-1 1-1,32-1 1,-2 0-44,322-28-639,129-16-135,-471 43 1077,-27 5-205,-1 0 1,0 0-1,0 0 0,0 0 0,0 0 0,1 0 0,-1 0 0,0 0 0,0 0 0,0 0 0,1 0 0,-1 0 0,0 0 0,0 0 0,0-1 0,0 1 0,1 0 1,-1 0-1,0 0 0,0 0 0,0 0 0,0 0 0,0 0 0,1 0 0,-1-1 0,0 1 0,0 0 0,0 0 0,0 0 0,0 0 0,0-1 0,0 1 0,1 0 1,-1 0-1,0 0 0,0 0 0,0-1 0,0 1 0,0 0 0,0 0 0,0 0 0,0-1 0,0 1 0,0 0 0,0 0 0,0 0 0,0 0 0,0-1 0,0 1 1,0 0-1,-1 0 0,-8-5 312,-19 1-11,0 2 0,0 1 0,0 0-1,-39 6 1,22-2-104,-400 46-557,109-8-1230,263-35 1111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1.228"/>
    </inkml:context>
    <inkml:brush xml:id="br0">
      <inkml:brushProperty name="width" value="0.05" units="cm"/>
      <inkml:brushProperty name="height" value="0.05" units="cm"/>
      <inkml:brushProperty name="color" value="#66CC00"/>
    </inkml:brush>
  </inkml:definitions>
  <inkml:trace contextRef="#ctx0" brushRef="#br0">4374 4121 12611,'1'-1'88,"-1"0"0,1 0 0,0 1 0,0-1 0,-1 0 0,1 0 0,-1 0 0,1 0 0,-1-1 1,1 1-1,-1 0 0,1 0 0,-1 0 0,0-1 0,2-3 51,86-296 3080,-74 232-2828,-3 0 0,2-108 0,-14 91-204,-4-1 0,-3 1 1,-24-101-1,-3 44-103,-56-146 0,33 133 302,-7 3 0,-7 3-1,-165-257 1,-36 13 203,-19 16-547,251 329-50,-356-381-151,340 380 157,-2 3-1,-2 3 1,-2 3-1,-2 2 1,-2 3 0,-1 3-1,-1 3 1,-2 3-1,0 3 1,-2 3-1,-136-20 1,-235 15 24,-2 36 4,281-5 1,77-2-29,-281 11 39,6 24-27,278-19-122,75-16-56,14-2 106,16-3 3,-1-3 2,81-21-189,190-25 0,-71 43-1091,69-8-134,-196 1 883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1.714"/>
    </inkml:context>
    <inkml:brush xml:id="br0">
      <inkml:brushProperty name="width" value="0.05" units="cm"/>
      <inkml:brushProperty name="height" value="0.05" units="cm"/>
      <inkml:brushProperty name="color" value="#66CC00"/>
    </inkml:brush>
  </inkml:definitions>
  <inkml:trace contextRef="#ctx0" brushRef="#br0">15 4 19260,'-11'-4'1600,"8"8"-1175,3-2-185,12-1 712,10 3-384,13 3-256,4 4-56,10 4-256,0 1-72,-3 6-216,-5 3-32,-17 6-104,-13 3-160,-17 10-441,-14 1 1754,-12-1-937,-5-6-16,3-15 184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2.598"/>
    </inkml:context>
    <inkml:brush xml:id="br0">
      <inkml:brushProperty name="width" value="0.05" units="cm"/>
      <inkml:brushProperty name="height" value="0.05" units="cm"/>
      <inkml:brushProperty name="color" value="#66CC00"/>
    </inkml:brush>
  </inkml:definitions>
  <inkml:trace contextRef="#ctx0" brushRef="#br0">72 0 21004,'1'36'1411,"-1"-1"0,-6 40-1,2-46-1232,2 0-1,2 1 0,3 46 1,-3-74-191,1 1 0,-1-1 0,0 1 0,1-1 0,-1 0 0,1 1 1,0-1-1,0 0 0,0 1 0,0-1 0,0 0 0,0 0 1,1 0-1,-1 0 0,1 0 0,-1 0 0,1 0 0,0-1 0,0 1 1,0 0-1,0-1 0,0 0 0,0 1 0,0-1 0,0 0 1,4 1-1,0-1-19,-1 0 1,1-1 0,0 0 0,-1 0-1,1 0 1,0-1 0,-1 0 0,1 0-1,-1 0 1,8-3 0,5-2-28,81-20-112,-89 24 159,0 1 0,0 0-1,0 0 1,0 1 0,0 0-1,0 1 1,18 3 0,-25-3 15,0 0 1,0-1-1,0 1 0,-1 0 1,1 0-1,-1 0 1,1 1-1,-1-1 0,1 0 1,-1 1-1,0 0 1,1 0-1,-1 0 1,0 0-1,0 0 0,0 0 1,-1 0-1,1 0 1,-1 1-1,1-1 0,-1 1 1,0-1-1,1 1 1,-1 0-1,-1-1 1,1 1-1,0 0 0,-1 0 1,1-1-1,-1 1 1,0 5-1,0-3 49,-1 0-1,0 1 1,-1-1-1,1 0 1,-1 0-1,0 0 1,0 0-1,0 0 1,-1 0-1,0-1 1,0 1-1,0-1 1,0 1-1,-1-1 1,-7 6-1,-1 0 186,-1-1 1,0 0-1,-1-1 0,0 0 0,0-2 1,0 1-1,-1-2 0,0 0 0,-27 5 1,15-5-12,-1-1 1,0-2 0,1 0 0,-47-5-1,73 3-272,-26-4-693,25 4 587,1 0 0,0 0-1,-1-1 1,1 1-1,0-1 1,0 1 0,-1-1-1,1 1 1,0-1 0,0 0-1,0 1 1,0-1-1,0 0 1,0 0 0,0 0-1,-1-1 1,1 2 131,1-1 0,0 1-1,0 0 1,0 0 0,0 0 0,0 0 0,0-1 0,0 1-1,0 0 1,0 0 0,0 0 0,0-1 0,0 1 0,0 0 0,0 0-1,0 0 1,0 0 0,1-1 0,-1 1 0,0 0 0,0 0-1,0 0 1,0 0 0,0 0 0,0-1 0,0 1 0,0 0 0,1 0-1,-1 0 1,0 0 0,0 0 0,0 0 0,0 0 0,0-1-1,1 1 1,-1 0 0,0 0 0,0 0 0,0 0 0,0 0 0,1 0-1,-1 0 1,0 0 0,0 0 0,1 0 0,9-1-407,-8 1 279,19-1-911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3.144"/>
    </inkml:context>
    <inkml:brush xml:id="br0">
      <inkml:brushProperty name="width" value="0.05" units="cm"/>
      <inkml:brushProperty name="height" value="0.05" units="cm"/>
      <inkml:brushProperty name="color" value="#66CC00"/>
    </inkml:brush>
  </inkml:definitions>
  <inkml:trace contextRef="#ctx0" brushRef="#br0">75 417 21853,'-8'8'403,"0"0"1,0 1 0,1 0 0,1 0-1,0 1 1,0 0 0,1 0-1,0 0 1,0 1 0,-4 19 0,8-28-394,1-1 0,0 0 0,-1 0 1,1 0-1,0 0 0,0 0 1,0 0-1,0 0 0,0 0 0,0 0 1,1 1-1,-1-1 0,0 0 0,0 0 1,1 0-1,-1 0 0,1 0 1,-1 0-1,1 0 0,-1 0 0,1 0 1,0-1-1,-1 1 0,1 0 0,0 0 1,0 0-1,0-1 0,-1 1 1,1 0-1,0-1 0,0 1 0,0-1 1,0 1-1,0-1 0,0 1 0,0-1 1,0 0-1,1 0 0,0 1 1,3-1-34,-1 0 0,1 0 0,-1 0 0,1-1 0,-1 1 0,1-1 0,-1 0 0,9-3 0,6-4-93,-1-2 0,1 1 1,-1-2-1,-1 0 0,0-2 1,19-17-1,-1-2-125,47-59 1,-71 79 252,-8 12 63,-11 20 98,4-10-152,-24 66 146,25-66-145,0 0 0,1 0 0,1 0 0,0 0 0,0 20 0,1-27-19,0-1 0,0 0 0,1 1 0,-1-1 0,1 0 0,-1 0 0,1 1 0,0-1 0,0 0 1,0 0-1,0 0 0,0 0 0,0 0 0,0 0 0,1 0 0,-1-1 0,1 1 0,0 0 0,-1-1 0,3 2 0,-1-1 1,-1-1-1,1 0 1,0 0-1,0 0 1,0 0-1,0-1 0,0 1 1,0-1-1,0 1 1,0-1-1,0 0 1,0 0-1,4-1 1,4-2 4,0 1 1,0-1-1,0-1 1,-1 0-1,1 0 1,-1-1 0,9-7-1,1-1 4,-1-2 1,0 0-1,-1-2 0,-1 0 0,-1 0 0,0-2 1,-1 0-1,16-29 0,-3 0-69,-3-1-1,29-80 1,-45 108-12,-2 0 0,0 0 0,-2-1 0,5-29 0,-24 79-180,-3 29 250,3 1 0,3 0 0,1 0 1,4 1-1,1 71 0,5-108 42,2 1 0,6 29 1,-7-46-229,0 1-1,1 0 1,1-1 0,-1 0 0,1 1 0,0-1-1,0 0 1,0 0 0,1-1 0,0 1-1,9 9 1,-5-11-1381,-12-14 762,-8-10-96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2.849"/>
    </inkml:context>
    <inkml:brush xml:id="br0">
      <inkml:brushProperty name="width" value="0.05" units="cm"/>
      <inkml:brushProperty name="height" value="0.05" units="cm"/>
    </inkml:brush>
  </inkml:definitions>
  <inkml:trace contextRef="#ctx0" brushRef="#br0">135 1 11138,'0'0'439,"0"1"0,-1 0 0,1 0 0,-1 0 0,1-1 0,-1 1 0,1 0 0,-1 0 0,1-1 0,-1 1 0,0 0 0,1-1 0,-1 1 0,0-1 0,-1 2 0,-11 11 611,-6 22-673,3 0 0,0 2 0,3 0 0,1 0 0,1 1 0,-8 68 0,16-88-381,2 0-1,0 0 0,1 0 0,1 0 0,0 0 0,2 0 1,0 0-1,8 25 0,-9-36-94,1 1 0,0-1 1,0 0-1,1 0 0,0 0 0,0 0 1,1-1-1,0 0 0,0 0 0,0 0 0,1 0 1,-1-1-1,2 0 0,-1 0 0,0-1 1,1 0-1,0 0 0,0 0 0,0-1 0,0 0 1,13 3-1,-15-4 15,1-1-1,-1 0 1,1 0 0,9-1-1,26-6-428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3.581"/>
    </inkml:context>
    <inkml:brush xml:id="br0">
      <inkml:brushProperty name="width" value="0.05" units="cm"/>
      <inkml:brushProperty name="height" value="0.05" units="cm"/>
      <inkml:brushProperty name="color" value="#66CC00"/>
    </inkml:brush>
  </inkml:definitions>
  <inkml:trace contextRef="#ctx0" brushRef="#br0">24 57 17876,'-21'-22'1696,"19"19"-1136,5 1-232,23 7 849,10 3-249,13-3-768,9-3-576,7-9 392,4-10-72,-4-8-104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4.125"/>
    </inkml:context>
    <inkml:brush xml:id="br0">
      <inkml:brushProperty name="width" value="0.05" units="cm"/>
      <inkml:brushProperty name="height" value="0.05" units="cm"/>
      <inkml:brushProperty name="color" value="#66CC00"/>
    </inkml:brush>
  </inkml:definitions>
  <inkml:trace contextRef="#ctx0" brushRef="#br0">93 52 19564,'-3'4'306,"-1"0"0,1 0-1,0 1 1,1 0 0,-1 0-1,1 0 1,-1 0 0,2 0-1,-3 6 1,-9 53 800,7-35-2,-12 76-448,5 0 1,-1 169-1,15-269-882,0-9 148,2-13 16,3-78 32,23-123 0,-28 218 30,0-7 4,0 1 1,1 0 0,0 0 0,0-1 0,5-8 0,-7 14-4,1 0 0,0 0 0,-1 0 0,1 0 0,0 0 0,0 1 0,0-1 0,-1 0 0,1 1 0,0-1 0,0 0 0,0 1 0,0-1 0,0 1 0,0 0 0,0-1 0,0 1 0,0 0 0,0-1 0,0 1 0,0 0 0,1 0 0,-1 0 0,0 0 0,0 0 0,0 0 0,0 0 0,0 1 0,0-1 0,0 0 0,0 1 0,0-1 0,0 0 0,0 1 0,0-1 0,0 1 0,0 0 0,0-1 0,1 2 0,26 17 53,-24-15-45,1-1 1,0 1 0,0-1 0,0 0 0,0 0 0,0-1 0,1 1 0,-1-1 0,1 0-1,-1-1 1,1 1 0,0-1 0,10 1 0,-6-3-1,-1 0-1,0-1 0,-1 0 1,1 0-1,0-1 1,0 0-1,-1 0 1,0-1-1,0 0 1,0-1-1,0 0 1,12-10-1,-5 3 7,-1-1-1,0 0 1,-1-1-1,-1 0 1,12-19-1,-14 19-1,-1-1 0,-1 0 0,0-1 0,-1 0 0,-1 0 0,-1 0 0,5-22 0,-9 35-14,-1 1-1,1-1 0,-1 1 1,0-1-1,0 0 0,0 1 0,-1-1 1,1 0-1,-1 1 0,1-1 0,-1 0 1,0 1-1,0-1 0,0 1 1,0 0-1,0-1 0,-3-2 0,3 4 1,0 0 0,0 0 0,-1 0 0,1 0 0,0 1 0,0-1 0,0 0 0,-1 1 0,1-1 0,0 1 0,-1-1 0,1 1 0,0 0 0,-1-1 0,1 1-1,-1 0 1,1 0 0,0 0 0,-1 0 0,1 1 0,-1-1 0,1 0 0,0 0 0,-1 1 0,1-1 0,0 1 0,-1-1 0,1 1 0,0 0 0,0-1 0,0 1 0,-1 0 0,1 0-1,-1 1 1,-6 5 11,1-1-1,-1 2 0,1-1 1,1 1-1,0 0 0,0 0 1,0 0-1,-8 19 0,3-3 57,1 2-1,-9 30 0,12-33 32,2 1 0,-5 46 0,9-61-68,1-1 1,0 1 0,0 0 0,1-1 0,0 0 0,0 1-1,1-1 1,0 0 0,1 1 0,0-1 0,7 13 0,-9-18-22,1 0-1,0 0 1,1 0 0,-1 0 0,0-1 0,1 1 0,-1-1 0,1 1 0,0-1 0,0 0 0,0 0 0,0-1 0,0 1 0,0 0-1,1-1 1,6 2 0,-5-2-16,0-1 0,0 1 0,0-1-1,0 0 1,0-1 0,0 1 0,0-1-1,0 0 1,0 0 0,7-3 0,5-3-50,0-1 0,-1-1 0,0 0 0,-1-1 1,18-15-1,39-36-168,-72 61 229,0 0 0,0 0-1,0 0 1,0 0-1,0 0 1,0 0-1,0 0 1,1 0-1,-1-1 1,0 1-1,0 0 1,0 0-1,0 0 1,0 0-1,0 0 1,0 0 0,1 0-1,-1 0 1,0 0-1,0 0 1,0 0-1,0 0 1,0 0-1,0 1 1,1-1-1,-1 0 1,0 0-1,0 0 1,0 0-1,0 0 1,0 0-1,0 0 1,0 0 0,0 0-1,1 0 1,-1 0-1,0 0 1,0 1-1,0-1 1,0 0-1,0 0 1,0 0-1,0 0 1,0 0-1,0 0 1,0 0-1,0 1 1,0-1 0,0 0-1,0 0 1,0 0-1,0 0 1,0 0-1,0 0 1,0 0-1,0 1 1,0-1-1,0 0 1,0 0-1,0 0 1,0 0-1,0 0 1,0 0-1,0 1 1,0-1 0,-3 17 155,-7 19 155,7-26-197,0 0-1,1 0 0,0 0 0,0 0 0,1 19 1,1-27-96,0 0 0,0 0 0,0 0 0,0 0 0,1 0-1,-1 0 1,1-1 0,0 1 0,-1 0 0,1 0 0,0-1 0,0 1 0,0 0 0,0-1 0,1 1 0,0 1 0,0-2-6,-1 0 0,1 0 0,0 0-1,0-1 1,-1 1 0,1 0 0,0-1 0,0 1-1,0-1 1,0 0 0,-1 0 0,1 1 0,0-1-1,0 0 1,0-1 0,0 1 0,0 0 0,0 0-1,3-2 1,3 0-14,0-1 1,0 0-1,-1 0 0,1-1 0,-1 1 1,0-2-1,0 1 0,9-8 0,6-8-348,21-22-1,0-2-1515,-43 45 1805,0-1 1,0 0-1,0 0 1,0 0-1,0 0 1,0 0-1,0 0 1,0 1-1,0-1 0,0 0 1,0 0-1,0 0 1,0 0-1,0 0 1,0 1-1,0-1 1,0 0-1,0 0 0,0 0 1,0 0-1,0 0 1,0 0-1,0 1 1,0-1-1,0 0 1,1 0-1,-1 0 0,0 0 1,0 0-1,0 0 1,0 0-1,0 0 1,0 0-1,0 0 1,1 1-1,-1-1 0,0 0 1,0 0-1,0 0 1,0 0-1,0 0 1,0 0-1,1 0 1,-1 0-1,0 0 0,0 0 1,0 0-1,0 0 1,0 0-1,0 0 1,1 0-1,-1 0 1,0 0-1,0 0 1,0-1-1,-4 15-641,-1-1-59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4.667"/>
    </inkml:context>
    <inkml:brush xml:id="br0">
      <inkml:brushProperty name="width" value="0.05" units="cm"/>
      <inkml:brushProperty name="height" value="0.05" units="cm"/>
      <inkml:brushProperty name="color" value="#66CC00"/>
    </inkml:brush>
  </inkml:definitions>
  <inkml:trace contextRef="#ctx0" brushRef="#br0">46 1 16051,'-9'2'1985,"-2"5"-1161,0 4-376,2-2 2041,5-2-2353,4 2-32,-2 2-104,4 0-184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5.156"/>
    </inkml:context>
    <inkml:brush xml:id="br0">
      <inkml:brushProperty name="width" value="0.05" units="cm"/>
      <inkml:brushProperty name="height" value="0.05" units="cm"/>
      <inkml:brushProperty name="color" value="#66CC00"/>
    </inkml:brush>
  </inkml:definitions>
  <inkml:trace contextRef="#ctx0" brushRef="#br0">2005 0 23997,'-67'12'3024,"44"-9"-2476,1 0-1,-1 2 1,1 1 0,0 0-1,1 2 1,-32 15 0,41-16-492,0 0-1,1 1 1,-17 15 0,24-20-95,1 0-1,0 0 0,0 1 0,1-1 0,-1 1 0,1-1 1,-1 1-1,1 0 0,1 0 0,-1 0 0,0 0 0,1 0 1,0 0-1,0 0 0,-1 7 0,2-10-16,0 1-1,1 0 1,-1 0 0,0 0-1,1-1 1,-1 1-1,1 0 1,0 0 0,0-1-1,-1 1 1,1-1-1,0 1 1,0-1 0,1 1-1,-1-1 1,0 1-1,0-1 1,1 0-1,-1 0 1,1 0 0,-1 0-1,1 0 1,-1 0-1,1 0 1,0 0 0,-1-1-1,3 2 1,6 1-368,0 0-1,0 0 1,15 1 0,-25-4 414,28 3-859,0-1 0,28-2-1,-33-1 551,0 1-1,0 1 1,44 8-1,-66-9 356,-1 0 0,1 0 0,0 0-1,0 1 1,0-1 0,-1 0 0,1 1 0,0-1 0,0 0 0,0 1-1,-1-1 1,1 1 0,0-1 0,-1 1 0,1-1 0,0 1 0,-1-1-1,1 1 1,-1 0 0,1-1 0,-1 1 0,1 0 0,-1 0-1,0 0 1,0 0 0,0 0 0,0 0-1,0 0 1,0-1 0,0 1-1,-1 0 1,1 0 0,0 0-1,0-1 1,-1 1 0,1 0-1,-1 0 1,1-1 0,-1 1-1,1 0 1,-1-1 0,1 1 0,-2 0-1,-5 6 217,-1-1-1,0 0 0,-11 6 0,7-4-12,-253 172-1763,233-163 1062</inkml:trace>
  <inkml:trace contextRef="#ctx0" brushRef="#br0" timeOffset="1">29 1082 21044,'2'22'2121,"-2"18"-1321,-2-8-368,-3 10 1233,-1 1-553,-1-1-656,2 0-336,3-11-736,2-4-320,0-15-537,0-6-175,0-15 1040,0-9-448,-4-20-113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5.620"/>
    </inkml:context>
    <inkml:brush xml:id="br0">
      <inkml:brushProperty name="width" value="0.05" units="cm"/>
      <inkml:brushProperty name="height" value="0.05" units="cm"/>
      <inkml:brushProperty name="color" value="#66CC00"/>
    </inkml:brush>
  </inkml:definitions>
  <inkml:trace contextRef="#ctx0" brushRef="#br0">0 4 20444,'6'-3'2001,"-5"4"-1369,-1 5-280,8 3 928,4 2-672,6 0-1032,2-1-504,7-4 704,2-6-248,8 0-176</inkml:trace>
  <inkml:trace contextRef="#ctx0" brushRef="#br0" timeOffset="1">353 107 20180,'-1'8'435,"-2"-1"-1,1 0 0,-1-1 1,0 1-1,0 0 1,-1-1-1,0 0 0,0 0 1,0 0-1,-1 0 1,-8 7-1,7-6-112,0 0 0,0 1 0,0 0 0,1 0 0,0 0 0,-4 10 0,8-16-291,0 1 0,0-1 1,0 1-1,1-1 0,0 1 0,-1 0 0,1-1 0,0 1 0,0-1 0,0 4 1,1-4-55,-1-1 0,0 0 1,1 0-1,-1 1 0,1-1 0,0 0 1,-1 0-1,1 0 0,0 0 1,-1 0-1,1 0 0,0 0 1,0 0-1,0 0 0,2 1 1,2 1-175,1 0 0,-1-1 1,1 0-1,0 0 0,0-1 1,0 1-1,8 0 0,-13-2 187,40 7-1056,-27-6 779,0 1 0,0 0-1,0 1 1,0 1 0,-1 0 0,0 1-1,1 0 1,-2 1 0,16 9 0,-27-14 317,1 0 0,-1 0 0,0 0 0,1 0 0,-1 0 0,0 0 0,0 0 0,0 1 0,0-1 0,0 0 0,0 1 0,0-1 0,0 0 0,-1 1 0,1-1 0,0 1 0,-1-1 0,1 1 0,-1 0 0,0-1 0,1 4 0,-1-3 36,-1-1 0,1 1 0,-1 0-1,0-1 1,1 1 0,-1-1 0,0 1 0,0-1 0,0 1-1,0-1 1,0 1 0,0-1 0,-1 0 0,1 0 0,0 0-1,-3 2 1,-5 3 268,-1-1-1,1 0 1,-1 0-1,0-1 1,-12 3 0,2-1 327,-36 5 1,47-10-601,1 0 0,0-1 1,0 0-1,0 0 0,-1-1 1,1 0-1,-11-3 0,17 4-113,0-1-1,0 0 0,0 0 0,0 0 1,1 0-1,-1 0 0,0-1 0,1 1 1,-1 0-1,1-1 0,-1 0 0,1 1 1,-1-1-1,1 0 0,0 1 0,0-1 1,0 0-1,0 0 0,0 0 1,1 0-1,-1 0 0,1 0 0,-1 0 1,1 0-1,-1 0 0,1 0 0,0-1 1,0 1-1,0 0 0,0 0 0,2-4 1,0-7-115,0 0 1,1 0 0,10-24 0,-13 35 143,29-71-600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6.165"/>
    </inkml:context>
    <inkml:brush xml:id="br0">
      <inkml:brushProperty name="width" value="0.05" units="cm"/>
      <inkml:brushProperty name="height" value="0.05" units="cm"/>
      <inkml:brushProperty name="color" value="#66CC00"/>
    </inkml:brush>
  </inkml:definitions>
  <inkml:trace contextRef="#ctx0" brushRef="#br0">207 0 18388,'-1'33'2120,"-14"21"-1127,1 8-377,-1 8 1464,4 5-880,6 1-415,5-4-73,14-10-440,4-4-248,4-16-520,-2-12-312,0-13-593,-4-6 1105,-14-17-248,-4-8-224</inkml:trace>
  <inkml:trace contextRef="#ctx0" brushRef="#br0" timeOffset="1">19 363 16980,'-13'-18'2352,"8"3"-1336,17 6-384,12 7 1665,18 4-1057,7 0-368,12 0-896,6-1-488,8 1 512,-3-4-192,-3-5-184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6.685"/>
    </inkml:context>
    <inkml:brush xml:id="br0">
      <inkml:brushProperty name="width" value="0.05" units="cm"/>
      <inkml:brushProperty name="height" value="0.05" units="cm"/>
      <inkml:brushProperty name="color" value="#66CC00"/>
    </inkml:brush>
  </inkml:definitions>
  <inkml:trace contextRef="#ctx0" brushRef="#br0">28 3 22005,'-4'17'846,"-16"93"2629,18-93-2928,1 0 1,1 0-1,0-1 0,4 28 0,-3-40-476,0-1 0,-1 1 0,1 0 0,1 0 0,-1-1 1,1 1-1,-1-1 0,1 1 0,0-1 0,0 1 0,0-1 0,6 5 0,-7-6-54,1-1 0,0 1 0,1-1 0,-1 0 1,0 0-1,0 0 0,0 0 0,1 0 0,-1 0 0,1 0 0,-1-1 0,0 1 0,1-1 1,-1 0-1,1 0 0,-1 0 0,1 0 0,-1 0 0,1 0 0,-1-1 0,4 0 0,3-2-43,1 0-1,-1 0 0,0-1 0,0 0 0,0-1 0,-1 0 0,1 0 0,12-12 0,4-5-183,28-32 1,3-4-208,-55 57 407,0 0 0,0 0 0,-1 1 0,1-1 1,0 0-1,0 0 0,1 1 0,-1-1 0,0 0 1,0 1-1,0 0 0,0-1 0,0 1 0,2-1 1,-2 1 9,-1 0 0,0 0 0,1 1 0,-1-1 0,0 0 0,1 0 0,-1 0 0,0 1 1,0-1-1,1 0 0,-1 0 0,0 1 0,0-1 0,0 0 0,1 0 0,-1 1 0,0-1 1,0 0-1,0 1 0,0-1 0,0 0 0,0 1 0,1-1 0,-1 0 0,0 1 0,0-1 1,0 0-1,0 1 0,0-1 0,0 0 0,0 1 0,-1-1 0,-6 40 173,4-30-144,-5 30 238,-5 47 0,13-86-290,0 0 1,-1 1-1,1-1 1,0 1-1,0-1 1,0 0-1,0 1 1,0-1-1,1 0 1,-1 1-1,0-1 1,1 0-1,-1 1 1,0-1-1,1 0 1,0 1-1,-1-1 1,1 0-1,0 0 1,0 0-1,1 2 1,-1-2-38,0-1 0,0 0 0,0 1 0,1-1 0,-1 0 0,0 0 0,0 0 0,0 0 0,0 0 0,0 0 0,1 0 0,-1 0 1,0 0-1,0 0 0,0-1 0,0 1 0,0-1 0,0 1 0,0 0 0,1-2 0,9-3-323,-1-2-1,-1 1 1,17-15-1,-23 18 504,36-29-750</inkml:trace>
  <inkml:trace contextRef="#ctx0" brushRef="#br0" timeOffset="1">684 41 18924,'-27'36'2507,"10"-13"-437,-21 35 0,34-52-1785,1 0-1,0 1 0,1-1 0,-1 1 1,1 0-1,0 0 0,1 0 0,0 0 1,0 0-1,0 14 0,1-19-252,0-1-1,0 1 0,0 0 1,1 0-1,-1 0 1,1 0-1,-1 0 1,1-1-1,0 1 1,0 0-1,0-1 0,0 1 1,0 0-1,0-1 1,0 1-1,0-1 1,0 1-1,1-1 1,-1 0-1,1 0 0,-1 0 1,1 1-1,-1-1 1,1-1-1,0 1 1,-1 0-1,1 0 0,0-1 1,0 1-1,0-1 1,0 1-1,3-1 1,-1 1-28,-1-1 0,1 0 1,-1-1-1,1 1 0,-1-1 0,0 1 1,1-1-1,-1 0 0,0 0 1,1-1-1,-1 1 0,0-1 1,0 1-1,0-1 0,0 0 0,0 0 1,3-4-1,-2 1-1,1 0 0,-1-1 0,-1 1 0,1-1 0,-1 0 1,0 0-1,0 0 0,-1-1 0,0 1 0,0-1 0,2-11 0,-2 5 14,-1-1-1,0 0 1,-1 0-1,-2-23 1,-4 17 4,6 20-20,0-1 0,0 1 0,-1-1 0,1 0 0,0 1 1,-1-1-1,1 1 0,0 0 0,-1-1 0,1 1 1,-1-1-1,1 1 0,0-1 0,-1 1 0,1 0 0,-1-1 1,1 1-1,-1 0 0,0 0 0,1-1 0,-1 1 0,1 0 1,-1 0-1,1 0 0,-1 0 0,0 0 0,0 0 0,0 0-12,1 0 0,-1 0 0,1 1 0,0-1 0,-1 0 0,1 1 0,-1-1-1,1 1 1,0-1 0,-1 0 0,1 1 0,0-1 0,-1 1 0,1-1 0,0 1 0,0-1-1,-1 1 1,1-1 0,0 1 0,0-1 0,0 1 0,0 0 0,0-1 0,0 1-1,0-1 1,0 1 0,0-1 0,0 1 0,0-1 0,0 1 0,0 0 0,0-1 0,0 1-1,1-1 1,-1 1 0,0-1 0,0 1 0,1-1 0,-1 1 0,0-1 0,1 1-1,0 1-120,0 0 0,0 0 0,0 0 0,0 0 0,0 0 0,1 0-1,-1 0 1,1-1 0,2 4 0,-1-4 82,-1-1 0,0 1-1,1 0 1,-1-1 0,0 0 0,1 1 0,-1-1-1,1 0 1,-1 0 0,1-1 0,-1 1 0,0 0 0,1-1-1,-1 1 1,0-1 0,1 0 0,-1 0 0,0 0-1,0 0 1,0 0 0,0 0 0,0-1 0,3-2-1,7-5-79,-1 0 0,17-18 0,-24 23-15,39-40-523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7.118"/>
    </inkml:context>
    <inkml:brush xml:id="br0">
      <inkml:brushProperty name="width" value="0.05" units="cm"/>
      <inkml:brushProperty name="height" value="0.05" units="cm"/>
      <inkml:brushProperty name="color" value="#66CC00"/>
    </inkml:brush>
  </inkml:definitions>
  <inkml:trace contextRef="#ctx0" brushRef="#br0">219 0 19996,'-2'0'157,"1"0"0,-1 1 0,0-1-1,1 0 1,-1 0 0,0 1 0,1-1 0,-1 1 0,0 0-1,1-1 1,-1 1 0,1 0 0,-1 0 0,1 0-1,0 0 1,-1 0 0,1 0 0,0 0 0,-2 3-1,-21 28 780,11-9-422,1 0 0,2 0 1,0 1-1,1 0 0,2 1 0,0-1 1,2 2-1,1-1 0,-2 39 0,5-32-789,1 0-1,1 1 1,2-1-1,2 0 1,1 0-1,1 0 0,12 33 1,-4-31-1099,-10-25 285,-8-22 435,-14-29 939,-34-65 0,-12-28 1839,62 134-2062,0-1-1,1 0 1,-1 0 0,0 0-1,1 1 1,0-1 0,-1 0 0,1 0-1,0 0 1,0 0 0,0 0-1,0 1 1,0-1 0,0 0-1,1 0 1,-1 0 0,1 0-1,-1 0 1,1 1 0,0-1-1,1-2 1,0 2-11,-1 0 1,1 1-1,0 0 0,0-1 0,0 1 1,0 0-1,1 0 0,-1 0 0,0 0 0,0 0 1,0 1-1,1-1 0,-1 1 0,0-1 1,1 1-1,-1 0 0,4 0 0,132-2 62,-83 3-945,0-2 0,0-3 1,56-11-1,-65 3 85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7.576"/>
    </inkml:context>
    <inkml:brush xml:id="br0">
      <inkml:brushProperty name="width" value="0.05" units="cm"/>
      <inkml:brushProperty name="height" value="0.05" units="cm"/>
      <inkml:brushProperty name="color" value="#66CC00"/>
    </inkml:brush>
  </inkml:definitions>
  <inkml:trace contextRef="#ctx0" brushRef="#br0">54 0 15851,'-7'4'486,"1"0"-1,0 0 0,-1 0 0,1 1 0,-6 6 1,12-11-394,-1 1 0,0 0-1,0 0 1,1-1 0,-1 1 0,0 0 0,1 0 0,-1 0 0,1 0 0,-1 0 0,1 0 0,-1 0 0,1 0 0,0 0 0,-1 0 0,1 0 0,0 0 0,0 0 0,0 0 0,0 0 0,0 0 0,0 0 0,0 0 0,0 0 0,0 0 0,1 0 0,-1 0 0,0 0 0,1 0 0,-1 0 0,0 0-1,1 0 1,-1 0 0,1 0 0,0 0 0,-1-1 0,1 1 0,0 0 0,-1 0 0,1-1 0,0 1 0,0 0 0,0-1 0,0 1 0,0-1 0,0 1 0,1 0 0,6 2 288,-1 1-1,1-2 1,0 1 0,1-1-1,-1 0 1,0-1 0,0 0-1,11 0 1,-9 0-136,250 6 2720,3-20-1901,-152 7-693,748-27-1093,-819 33 204,-10 0-466,0-1 0,36-5 0,-46 0 157,-13-1-113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8.359"/>
    </inkml:context>
    <inkml:brush xml:id="br0">
      <inkml:brushProperty name="width" value="0.05" units="cm"/>
      <inkml:brushProperty name="height" value="0.05" units="cm"/>
      <inkml:brushProperty name="color" value="#66CC00"/>
    </inkml:brush>
  </inkml:definitions>
  <inkml:trace contextRef="#ctx0" brushRef="#br0">23 152 20316,'0'2'1758,"-8"72"1077,1-20-1526,0 244 276,7-288-1560,0-5-2,0 1-1,0-1 0,1 1 0,-1-1 0,1 1 1,0-1-1,4 9 0,-5-13-19,0-1 0,0 0 0,0 0 0,0 1 0,0-1 0,0 0 0,0 1 0,0-1 0,0 0 1,1 0-1,-1 0 0,0 1 0,0-1 0,0 0 0,1 0 0,-1 1 0,0-1 0,0 0 0,0 0 0,1 0 0,-1 0 0,0 0 0,0 1 0,1-1 0,-1 0 0,0 0 0,0 0 1,1 0-1,-1 0 0,0 0 0,1 0 0,-1 0 0,0 0 0,0 0 0,1 0 0,-1 0 0,0 0 0,0 0 0,1 0 0,8-11 75,4-23 6,4-35-110,13-99 1,-18 90-224,-7 56 103,-5 22 141,0-1 0,0 1 0,0 0 0,1 0 0,-1 0 1,0-1-1,0 1 0,0 0 0,0 0 0,0 0 0,0-1 0,0 1 0,1 0 1,-1 0-1,0 0 0,0-1 0,0 1 0,0 0 0,1 0 0,-1 0 1,0 0-1,0 0 0,0 0 0,1-1 0,-1 1 0,0 0 0,0 0 0,0 0 1,1 0-1,-1 0 0,0 0 0,0 0 0,1 0 0,-1 0 0,2 2-16,0 0 0,-1 0 0,1 0 0,-1 0-1,1 0 1,-1 0 0,0 0 0,1 1 0,0 2-1,2 3 28,4 9-16,1-2-1,1 1 1,0-1 0,1 0-1,0-1 1,24 22-1,-30-31 28,0-2 0,0 1 0,0 0-1,0-1 1,0 0 0,1 0 0,0-1-1,-1 1 1,1-1 0,0 0 0,0-1-1,0 1 1,0-1 0,0-1 0,0 1 0,1-1-1,-1 0 1,0 0 0,0-1 0,0 0-1,0 0 1,0 0 0,11-4 0,-7 0 15,-1 0 1,1 0 0,-1-1-1,0 0 1,0 0 0,-1-1-1,0-1 1,0 1 0,-1-1-1,0 0 1,0-1 0,0 0-1,-1 0 1,-1 0 0,0-1 0,7-17-1,-2 1 12,-2 0 0,0 0 0,-2-1 0,-1 0 0,2-40-1,-6 56-46,1-39-9,-2 47 6,-1 0-1,1 0 1,0 0 0,-1 0-1,0 1 1,1-1 0,-1 0-1,0 0 1,-1 0 0,1 1-1,0-1 1,-1 1 0,-2-4-1,4 6 4,-1-1 0,1 1 0,-1 0 0,1-1-1,-1 1 1,0-1 0,1 1 0,-1 0 0,0 0-1,0-1 1,1 1 0,-1 0 0,0 0 0,1 0-1,-1 0 1,0 0 0,0 0 0,1 0 0,-1 0-1,0 0 1,0 0 0,1 0 0,-1 0 0,0 0 0,0 1-1,1-1 1,-1 0 0,0 1 0,1-1 0,-1 0-1,0 1 1,1-1 0,-1 1 0,1-1 0,-1 1-1,1-1 1,-1 1 0,1-1 0,-1 1 0,1 0-1,0-1 1,-1 2 0,-19 31-70,10-11 83,0 1 1,1 1 0,2-1-1,0 1 1,1 1 0,2-1-1,0 1 1,1 37 0,3-58-27,0 1 1,0-1 0,1 1-1,0-1 1,0 1-1,0-1 1,1 0 0,-1 1-1,1-1 1,0 0 0,0 0-1,1 0 1,-1 0-1,1-1 1,0 1 0,0-1-1,0 1 1,0-1 0,0 0-1,1 0 1,0 0-1,-1-1 1,1 0 0,0 1-1,0-1 1,0 0-1,1-1 1,-1 1 0,7 1-1,1-1-161,0 0 0,0-1 0,15-1-1,-18 0 33,-1 0 0,1 0 1,-1 1-1,0 0 0,0 1 0,1-1 0,-1 1 0,14 6 0,-20-6 121,0-1 1,0 0 0,0 1-1,-1 0 1,1-1 0,-1 1-1,1 0 1,-1 0 0,1-1-1,-1 1 1,0 0 0,0 0 0,0 1-1,0-1 1,0 0 0,-1 0-1,1 3 1,1 3 65,-1-1 0,0 1 0,0 13-1,-2-20-38,1-1-1,0 0 0,0 1 0,0-1 0,0 1 0,0-1 0,0 1 0,0-1 0,0 1 0,0-1 0,0 0 0,0 1 0,0-1 0,0 1 0,0-1 0,0 1 0,1-1 1,-1 0-1,0 1 0,0-1 0,0 0 0,1 1 0,-1-1 0,0 1 0,1-1 0,-1 0 0,0 0 0,0 1 0,1-1 0,-1 0 0,1 1 0,-1-1 0,0 0 0,1 0 0,-1 0 1,0 1-1,1-1 0,-1 0 0,1 0 0,-1 0 0,1 0 0,-1 0 0,0 0 0,1 0 0,-1 0 0,1 0 0,-1 0 0,1 0 0,-1 0 0,1 0 0,-1 0 0,0 0 0,1-1 1,-1 1-1,1 0 0,0-1 0,26-18-172,-17 12 114,23-13-78,2 1 0,0 1 0,43-14 0,-40 18 439,-1-2 0,65-39 0,-95 50-207,-1 0-1,0-1 1,0 0 0,0 0-1,-1 0 1,0 0-1,0-1 1,5-9 0,-9 14-60,0-1-1,0 1 1,0 0 0,0-1 0,0 1 0,-1 0 0,1-1 0,-1 1 0,1-1 0,-1 1 0,0-1-1,0 1 1,-1-5 0,1 5-20,-1 1-1,0-1 1,0 0 0,1 1-1,-1-1 1,0 1-1,0-1 1,0 1 0,-1-1-1,1 1 1,0 0 0,0 0-1,-1-1 1,1 1-1,-1 0 1,1 0 0,-1 0-1,1 1 1,-1-1-1,0 0 1,-2 0 0,-2-1 15,1 1 0,-1 0 1,0 0-1,0 0 1,0 1-1,0 0 1,0 0-1,0 1 1,0-1-1,0 1 0,0 0 1,0 1-1,1 0 1,-1 0-1,0 0 1,1 0-1,0 1 1,-1 0-1,1 0 0,0 1 1,-4 3-1,2-2 9,1 0 1,0 1-1,0-1 0,0 1 0,1 1 0,0-1 0,0 1 1,0 0-1,1 0 0,0 0 0,0 1 0,1-1 1,0 1-1,-3 14 0,5-18-53,0 1 0,1-1 0,0 1 0,0 0 0,0-1 0,0 1 0,1-1 0,0 1 1,0-1-1,0 0 0,0 1 0,1-1 0,0 0 0,-1 0 0,2 0 0,-1 0 0,0 0 0,1 0 0,0 0 0,0-1 0,0 0 1,0 1-1,0-1 0,1 0 0,-1-1 0,1 1 0,0-1 0,6 4 0,0-2-67,0 1-1,1-2 1,-1 1-1,1-1 1,0-1-1,0 0 1,0-1-1,0 0 1,0 0-1,19-3 1,31-7-241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288"/>
    </inkml:context>
    <inkml:brush xml:id="br0">
      <inkml:brushProperty name="width" value="0.05" units="cm"/>
      <inkml:brushProperty name="height" value="0.05" units="cm"/>
    </inkml:brush>
  </inkml:definitions>
  <inkml:trace contextRef="#ctx0" brushRef="#br0">193 6 15363,'4'-6'1809,"-4"9"-1081,-4 3-312,-5 10 1288,-2 7-663,-4 12-505,-2 7-184,-3 9-256,0 4-24,2 1-160,-1-6-128,5-7-312,1-7-121,3-18-303,0-12-792,4-22 1280,0-12-360,2-14-89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9.137"/>
    </inkml:context>
    <inkml:brush xml:id="br0">
      <inkml:brushProperty name="width" value="0.05" units="cm"/>
      <inkml:brushProperty name="height" value="0.05" units="cm"/>
      <inkml:brushProperty name="color" value="#66CC00"/>
    </inkml:brush>
  </inkml:definitions>
  <inkml:trace contextRef="#ctx0" brushRef="#br0">1 41 19532,'4'26'1195,"-1"0"-1,-2 0 1,-2 43-1,0-36-308,5 49 0,-4-81-864,0 1 0,0 0 1,0 0-1,0-1 0,1 1 1,-1 0-1,1-1 0,-1 1 1,1 0-1,0-1 0,-1 1 1,1-1-1,0 1 0,0-1 1,0 1-1,0-1 0,1 0 1,-1 1-1,0-1 0,0 0 1,3 1-1,-3-1-14,1-1-1,-1 0 1,1 0 0,-1 0-1,1 0 1,-1 0-1,1 0 1,-1-1 0,1 1-1,-1 0 1,1-1-1,-1 1 1,0-1 0,1 1-1,-1-1 1,0 0 0,1 0-1,-1 0 1,0 1-1,0-1 1,0 0 0,0 0-1,0-1 1,0 1-1,2-2 1,4-7 10,0 1 1,0-2-1,0 1 0,-2-1 0,1 0 0,-1 0 1,5-18-1,18-86 17,-26 107-41,0 2-10,-1-1 0,1 0 0,-1 1-1,-1-1 1,1 0 0,-1 0-1,0 1 1,-1-1 0,1 0 0,-2 0-1,-1-6 1,-3 3-105,4 21 39,6 21 28,-1-22 67,0 0 1,1-1-1,0 1 1,1-1-1,0 0 1,0 0-1,1-1 1,0 1-1,1-1 1,-1-1-1,2 1 1,-1-1-1,11 8 1,-12-11 19,0 0 0,0-1 0,0 1 0,1-1 0,-1-1 0,1 1 0,0-1 0,-1 0 0,1-1 0,0 1 0,0-1 0,0-1 0,0 1 0,0-1 0,0-1 0,0 1 0,0-1 0,0 0 0,0-1 0,9-2 1,-7 0 8,-1 0 1,1 0-1,0-1 1,-1 0-1,0 0 1,0-1-1,-1 0 1,0 0-1,0-1 1,6-8-1,-4 4-13,0 0 1,-1-1-1,-1 0 0,0 0 0,0-1 0,5-16 1,-9 15-49,-3 14 18,0 0 0,0 0 0,0 0 0,0 0 1,0 0-1,0 0 0,-1 0 0,1 0 0,0 0 0,0-1 0,0 1 0,0 0 0,0 0 0,0 0 1,0 0-1,0 0 0,0 0 0,-1 0 0,1 0 0,0 0 0,0 0 0,0 0 0,0 0 1,0 0-1,0 0 0,0 0 0,-1 0 0,1 0 0,0 0 0,0 0 0,0 0 0,0 0 0,0 0 1,0 0-1,0 0 0,-1 0 0,1 0 0,0 0 0,0 0 0,0 0 0,0 1 0,0-1 0,0 0 1,0 0-1,0 0 0,0 0 0,0 0 0,0 0 0,-1 0 0,1 0 0,0 1 0,-16 20-53,8-3 44,0 1 1,1 0-1,-7 31 0,11-37 30,1-1 0,0 1 0,1 0-1,1-1 1,0 1 0,3 24 0,-3-36-17,0 1 1,1-1 0,-1 1-1,0-1 1,1 1-1,0-1 1,-1 1 0,1-1-1,0 0 1,0 1-1,1 1 1,-2-3-42,1 0 1,-1 1-1,1-1 1,-1 0-1,0 1 0,1-1 1,-1 0-1,1 0 0,-1 1 1,1-1-1,-1 0 0,1 0 1,-1 0-1,1 0 1,0 1-1,-1-1 0,1 0 1,-1 0-1,1 0 0,-1 0 1,1-1-1,0 1 0,1-1-145,0 0-1,0 0 0,0 0 0,-1 0 1,1 0-1,0 0 0,-1-1 0,1 1 1,0-1-1,-1 1 0,0-1 1,1 1-1,-1-1 0,0 0 0,1-3 1,9-14-632,10-31 0,-6 8-209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9.619"/>
    </inkml:context>
    <inkml:brush xml:id="br0">
      <inkml:brushProperty name="width" value="0.05" units="cm"/>
      <inkml:brushProperty name="height" value="0.05" units="cm"/>
      <inkml:brushProperty name="color" value="#66CC00"/>
    </inkml:brush>
  </inkml:definitions>
  <inkml:trace contextRef="#ctx0" brushRef="#br0">6 1 16796,'-5'14'1384,"7"6"-1208,3 0-352,8-7 1032,3-2-528,9 0-320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0.228"/>
    </inkml:context>
    <inkml:brush xml:id="br0">
      <inkml:brushProperty name="width" value="0.05" units="cm"/>
      <inkml:brushProperty name="height" value="0.05" units="cm"/>
      <inkml:brushProperty name="color" value="#66CC00"/>
    </inkml:brush>
  </inkml:definitions>
  <inkml:trace contextRef="#ctx0" brushRef="#br0">111 554 16283,'-2'129'5346,"3"-108"-4736,2 0 0,0 0 0,1-1 0,8 23 0,-8-30-536,0-1 1,-1 1 0,-1-1-1,0 1 1,-1 0 0,0 0-1,-2 24 1,0-33-75,1 1 1,-1-1-1,0 1 0,0-1 1,0 0-1,-1 1 1,1-1-1,-1 0 1,0 0-1,-1 0 0,1 0 1,0 0-1,-1-1 1,0 1-1,0-1 1,0 0-1,-1 0 0,1 0 1,0 0-1,-1 0 1,0-1-1,0 1 0,0-1 1,0 0-1,-7 2 1,9-3 7,0 0 0,0-1 0,-1 1 1,1-1-1,0 1 0,0-1 0,-1 0 0,1 1 1,-1-1-1,1-1 0,0 1 0,-1 0 1,1 0-1,0-1 0,0 1 0,-1-1 0,1 0 1,0 0-1,0 0 0,0 0 0,-3-2 0,3 1 1,0 0 1,0 0-1,0 0 0,0-1 0,1 1 0,-1-1 0,1 1 0,-1-1 0,1 0 0,0 1 0,0-1 0,0 0 0,1 0 0,-2-5 0,2-1 0,-1 0 0,1 0 0,0 1 0,1-1 0,0 0 0,0 1 0,1-1 1,0 0-1,0 1 0,8-16 0,-2 10-17,2-1 1,-1 1 0,2 1-1,0 0 1,1 1-1,0 0 1,14-11 0,105-70 63,-81 61 44,-21 12 26,-1-1 0,-1-2-1,-1 0 1,-1-2 0,-1-1 0,26-35-1,-40 47-85,-1-1 0,0 0-1,-1 0 1,0 0-1,-2-1 1,0 0-1,0-1 1,-1 1-1,-2-1 1,1 0 0,-2 0-1,0 0 1,-1-1-1,-3-29 1,2 42-52,-1 1 0,0-1 0,0 1 0,0-1 1,-1 1-1,1-1 0,-1 1 0,0 0 0,-5-6 0,7 9 5,-1 0 1,0 0-1,0 0 0,0 0 1,1 0-1,-1 0 0,0 0 0,0 1 1,0-1-1,-1 0 0,1 1 0,0-1 1,0 1-1,0-1 0,0 1 0,-1-1 1,1 1-1,0 0 0,0 0 0,-1-1 1,1 1-1,0 0 0,0 0 1,-1 0-1,1 1 0,0-1 0,0 0 1,-1 0-1,1 1 0,0-1 0,0 1 1,0-1-1,0 1 0,-1-1 0,1 1 1,0 0-1,0-1 0,-1 2 0,-3 2-10,0 1 0,0 0 0,1-1-1,-1 2 1,1-1 0,0 0-1,1 1 1,-1 0 0,-4 10-1,-2 9 19,-8 27 0,17-48-2,-9 25 12,2-1 0,1 1 0,1 1 0,2-1 0,-2 56 0,6-82-35,0 0 0,0 0 0,1 0 0,-1 0 1,1 0-1,-1 0 0,1 0 0,0 0 0,1 0 1,2 5-1,-4-7 3,1 0 0,0-1 0,0 1 0,0 0 0,0 0 0,0-1 0,0 1 0,0-1 0,0 1 0,0-1 0,0 0 0,1 1 0,-1-1 0,0 0 0,0 0 0,0 0 0,0 1 0,1-1 0,-1-1 0,0 1 0,0 0 0,0 0 0,0 0 0,1 0 0,-1-1 0,0 1 0,0-1 0,0 1 0,1-1 0,5-2-160,-1-1 1,0 1 0,0-1 0,0 0 0,9-9 0,-10 9 17,0-1 1,1 1-1,-1 0 0,1 1 1,0-1-1,9-3 0,-15 7 150,1 0-1,0 0 0,-1 0 0,1 0 1,0 0-1,0 0 0,-1 0 0,1 0 1,0 0-1,0 0 0,-1 0 0,1 0 1,0 0-1,-1 1 0,1-1 0,0 0 1,-1 1-1,1-1 0,0 0 0,-1 1 1,1-1-1,-1 1 0,1-1 0,0 1 1,-1-1-1,0 1 0,1-1 1,-1 1-1,1 0 0,-1-1 0,0 1 1,1-1-1,-1 1 0,0 0 0,1 0 1,-1-1-1,0 1 0,0 0 0,0-1 1,0 1-1,0 0 0,0 0 0,3 41 319,-3-29-177,0-8-37,1 1 1,0-1 0,-1 1-1,2-1 1,-1 0 0,1 0 0,0 1-1,3 5 1,-4-9-55,0-1 1,0 1-1,0-1 0,0 0 0,0 0 1,0 0-1,0 1 0,1-1 0,-1 0 1,0 0-1,1 0 0,-1-1 0,1 1 1,-1 0-1,1-1 0,-1 1 0,1-1 1,-1 1-1,1-1 0,0 1 1,-1-1-1,1 0 0,0 0 0,-1 0 1,1 0-1,0 0 0,-1-1 0,1 1 1,0 0-1,-1-1 0,3 0 0,3-2 25,0 0 0,0 0 0,0-1 0,-1 1-1,0-2 1,1 1 0,-1-1 0,0 0 0,-1 0-1,0-1 1,1 1 0,-2-1 0,6-8-1,1-2 11,-1-1-1,-1 0 0,-1 0 0,8-22 0,-2-6-60,-2-1-1,-1 0 1,-3 0 0,-2-1 0,-2 0 0,-2-68 0,-7 87-34,5 28 23,0 0-1,0 0 1,0 0 0,0 0 0,0 0-1,-1 0 1,1 0 0,0 0-1,0 0 1,0-1 0,0 1-1,-1 0 1,1 0 0,0 0 0,0 0-1,0 0 1,0 0 0,-1 0-1,1 0 1,0 0 0,0 0 0,0 0-1,0 0 1,-1 1 0,1-1-1,0 0 1,0 0 0,0 0 0,0 0-1,0 0 1,-1 0 0,1 0-1,0 0 1,0 0 0,0 1 0,0-1-1,0 0 1,0 0 0,-1 0-1,1 0 1,0 0 0,0 1-1,0-1 1,0 0 0,0 0 0,0 0-1,0 0 1,0 1 0,0-1-1,0 0 1,0 0 0,0 0 0,0 0-1,0 1 1,0-1 0,0 0-1,0 0 1,0 0 0,-3 10 5,0 0 0,-3 20 1,-19 187 94,23-184-174,2 0-1,1 0 1,2 0-1,11 52 1,-10-69-134,1 0 0,10 23 0,-14-35 123,1 0-1,0-1 0,0 1 0,0 0 1,1-1-1,-1 0 0,1 1 1,0-1-1,0 0 0,0 0 0,0-1 1,0 1-1,1-1 0,-1 1 0,5 1 1,-8-4 73,1 0 1,-1 0 0,0 1 0,0-1 0,1 0 0,-1 0-1,0 0 1,0 0 0,1 0 0,-1 0 0,0 0 0,0 0-1,1 0 1,-1 0 0,0 0 0,1 0 0,-1 0 0,0 0-1,0 0 1,1 0 0,-1-1 0,0 1 0,0 0 0,0 0-1,1 0 1,-1 0 0,0 0 0,0 0 0,1-1-1,-1 1 1,0 0 0,0 0 0,0 0 0,0-1 0,1 1-1,-1 0 1,0 0 0,0-1 0,0 1 0,0 0 0,0 0-1,0-1 1,0 1 0,0 0 0,0 0 0,0-1 0,0 1-1,0 0 1,0 0 0,0-1 0,0 1 0,0 0 0,0 0-1,0-1 1,0 1 0,0 0 0,0 0 0,0-1 0,0 1-1,0 0 1,0 0 0,-1-1 0,-5-16-152,-6-5 174,-2 0 0,-24-30 1,14 21 99,-7-10 85,12 17 249,-20-34 0,38 57-418,1 0 0,-1 1 1,1-1-1,-1 1 0,1-1 1,0 0-1,-1 0 0,1 1 1,0-1-1,0 0 0,-1 0 1,1 1-1,0-1 0,0 0 1,0 0-1,0 0 1,0 1-1,0-1 0,0 0 1,0 0-1,0 0 0,1 0-16,-1 1-1,1 0 1,-1-1 0,1 1-1,0 0 1,-1 0-1,1 0 1,-1 0 0,1-1-1,-1 1 1,1 0-1,-1 0 1,1 0 0,0 0-1,-1 0 1,1 0-1,-1 0 1,1 1-1,-1-1 1,1 0 0,-1 0-1,2 1 1,42 18-205,-31-12-3,79 33-57,-32-15 28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0.917"/>
    </inkml:context>
    <inkml:brush xml:id="br0">
      <inkml:brushProperty name="width" value="0.05" units="cm"/>
      <inkml:brushProperty name="height" value="0.05" units="cm"/>
      <inkml:brushProperty name="color" value="#66CC00"/>
    </inkml:brush>
  </inkml:definitions>
  <inkml:trace contextRef="#ctx0" brushRef="#br0">0 37 16932,'2'2'291,"-1"-1"0,0 1 1,1-1-1,-1 1 0,0-1 1,0 1-1,0 0 0,-1-1 1,1 1-1,0 0 1,-1 0-1,1 0 0,-1 0 1,1 2-1,2 33 2456,-3-23-1420,1 11 49,0 21 7,-1-43-1317,1-1 0,-1 0-1,1 1 1,-1-1 0,1 0 0,0 1 0,0-1 0,0 0-1,0 0 1,0 0 0,0 0 0,1 0 0,-1 0-1,3 3 1,-2-5-43,-1 1-1,0 0 1,1-1-1,-1 1 1,0-1-1,1 0 1,-1 1-1,0-1 0,1 0 1,-1 0-1,1 0 1,-1 0-1,0 0 1,1 0-1,-1-1 1,1 1-1,-1 0 1,0-1-1,1 1 1,-1-1-1,0 1 1,0-1-1,1 1 1,-1-1-1,0 0 0,0 0 1,2-1-1,33-30 154,-31 27-146,31-33 20,38-53 0,-38 44-213,-30 43 28,-4 7 80,-3 9 24,-9 22-15,5-16 28,0 1-1,1-1 1,-2 23-1,6-41 21,0 1 0,0 0 0,0 0 0,0 0 0,0-1 0,0 1 0,0 0 0,0 0 0,0 0 0,0 0 0,0-1 0,0 1 0,1 0-1,-1 0 1,0 0 0,1-1 0,-1 1 0,1 0 0,-1-1 0,0 1 0,1 0 0,0-1 0,-1 1 0,2 0 0,-1 0 0,0-1-1,0 0 1,0 0 0,0 0-1,0 0 1,0 0 0,0 0-1,0 0 1,-1 0 0,1 0-1,0 0 1,0-1-1,0 1 1,0 0 0,0-1-1,0 1 1,1-1 0,5-3 6,0-1 1,0 0 0,11-10-1,27-32 6,-32 32-81,0 1 0,1 0 1,25-19-1,-39 33 55,1-1 0,0 1 0,0-1 0,-1 1 0,1-1 1,0 1-1,0-1 0,0 1 0,-1 0 0,1-1 0,0 1 0,0 0 0,0 0 0,0 0 0,0-1 0,0 1 1,0 0-1,0 0 0,-1 1 0,1-1 0,0 0 0,0 0 0,1 0 0,-1 1 0,0 0 0,-1-1-1,1 1 1,-1 0 0,1 0-1,0-1 1,-1 1 0,1 0 0,-1 0-1,1 0 1,-1 0 0,0 0-1,1-1 1,-1 1 0,0 0-1,0 0 1,0 0 0,0 1 0,1 8-132,-1-1 1,0 0-1,-3 16 1,2-16-70,-6 50-2382,7-59 2577,0 0 0,0 0 1,-1 0-1,1 0 0,0 0 0,0 0 0,0 1 0,0-1 0,0 0 1,0 0-1,0 0 0,0 0 0,0 0 0,0 0 0,0 1 0,0-1 1,0 0-1,0 0 0,0 0 0,0 0 0,0 0 0,0 0 0,1 1 1,-1-1-1,0 0 0,0 0 0,0 0 0,0 0 0,0 0 0,0 0 0,0 0 1,0 0-1,0 1 0,0-1 0,1 0 0,-1 0 0,0 0 0,0 0 1,0 0-1,0 0 0,0 0 0,0 0 0,0 0 0,1 0 0,-1 0 1,0 0-1,0 0 0,0 0 0,0 0 0,0 0 0,0 0 0,1 0 1,-1 0-1,0 0 0,0 0 0,0 0 0,0 0 0,5-6-709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1.427"/>
    </inkml:context>
    <inkml:brush xml:id="br0">
      <inkml:brushProperty name="width" value="0.05" units="cm"/>
      <inkml:brushProperty name="height" value="0.05" units="cm"/>
      <inkml:brushProperty name="color" value="#66CC00"/>
    </inkml:brush>
  </inkml:definitions>
  <inkml:trace contextRef="#ctx0" brushRef="#br0">94 57 19700,'0'2'377,"1"-1"-1,0 1 1,0 0 0,0 0-1,0-1 1,0 1-1,0 0 1,0-1-1,1 1 1,-1-1 0,1 0-1,-1 1 1,3 1-1,-3-3-240,1 0-1,-1 0 1,0 0-1,1 0 1,-1 0 0,0-1-1,0 1 1,1 0-1,-1-1 1,0 1-1,0-1 1,1 1-1,-1-1 1,0 1-1,0-1 1,0 0-1,0 0 1,0 1-1,0-1 1,0 0-1,1-2 1,0 1-61,1 0 0,-1-1 1,0 1-1,0-1 0,0 0 0,-1 0 0,1 1 1,-1-1-1,0 0 0,1-1 0,0-5 1,-1 8-70,-1 0 0,0 1 0,0-1 0,0 0 1,0 0-1,1 0 0,-1 0 0,0 0 1,-1 0-1,1 0 0,0 0 0,0 0 0,0 0 1,0 0-1,-1 0 0,1 0 0,-1 0 0,1 1 1,0-1-1,-1 0 0,1 0 0,-1 0 1,0 1-1,1-1 0,-1 0 0,0 1 0,1-1 1,-1 0-1,0 1 0,0-1 0,1 1 1,-1-1-1,0 1 0,0-1 0,0 1 0,0 0 1,0 0-1,0-1 0,0 1 0,0 0 1,0 0-1,1 0 0,-3 0 0,0 0-4,0 0 0,0 1 0,0-1 0,0 1 0,0 0 0,0 0 0,0 0 0,1 0-1,-1 1 1,0-1 0,1 1 0,-1 0 0,1-1 0,-1 1 0,-2 3 0,-4 4-5,1 0 0,-11 14 0,10-11-5,1 1 0,1-1 0,-12 27 1,17-33-98,0 0 1,0 0-1,0 0 1,1 0-1,-1 1 1,1-1-1,1 0 1,-1 0 0,1 1-1,1-1 1,1 11-1,-2-15-20,0-1 0,1 0 0,-1 1 0,1-1 0,0 0 0,-1 0 0,1 1-1,0-1 1,0 0 0,0 0 0,0 0 0,0 0 0,0 0 0,0 0 0,0 0 0,0-1-1,0 1 1,1 0 0,-1-1 0,0 1 0,1 0 0,-1-1 0,0 0 0,1 1-1,-1-1 1,0 0 0,1 0 0,-1 1 0,1-1 0,-1 0 0,2-1 0,6 1-236,-1-1 0,1-1 1,-1 1-1,9-4 1,-11 3 302,40-12-1277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1.971"/>
    </inkml:context>
    <inkml:brush xml:id="br0">
      <inkml:brushProperty name="width" value="0.05" units="cm"/>
      <inkml:brushProperty name="height" value="0.05" units="cm"/>
      <inkml:brushProperty name="color" value="#66CC00"/>
    </inkml:brush>
  </inkml:definitions>
  <inkml:trace contextRef="#ctx0" brushRef="#br0">254 1 16972,'-24'12'1938,"1"0"1,-30 23 0,24-15 388,10-8-1305,1 2 1,-20 18-1,33-28-911,1 1 0,-1-1 1,1 1-1,0 0 0,0 0 0,1 1 0,-1-1 1,1 1-1,0-1 0,1 1 0,0 0 0,-3 11 1,4-15-109,1-1 1,0 1 0,0-1 0,0 1-1,0-1 1,0 1 0,0-1 0,0 1-1,1-1 1,-1 1 0,0-1-1,1 1 1,-1-1 0,1 0 0,0 1-1,0-1 1,-1 0 0,1 1 0,0-1-1,0 0 1,0 0 0,1 1 0,0 0-14,0-1 0,1 0 0,-1 1 0,0-1 0,0 0 0,1 0 0,-1-1 0,1 1 1,-1-1-1,1 1 0,-1-1 0,4 1 0,1-1-52,0-1 0,-1 1 1,1-1-1,0 0 0,0 0 1,-1-1-1,1 0 0,-1 0 0,8-4 1,0-2-103,-1-1 1,-1 0 0,1-1-1,-1 0 1,-1-1 0,0-1 0,9-12-1,-2 0-13,-2 0 0,24-47 0,-57 102 827,5-8-259,-12 28 0,22-45-332,-1 1 0,1 0 1,1 0-1,-1 0 1,1 0-1,0 0 0,1 0 1,-1 0-1,2 8 1,-1-15-52,0 1 0,0-1 0,0 1 0,0-1 0,0 1 0,0-1 0,1 1 0,-1-1 0,0 0 0,0 1 0,0-1 0,1 1 0,-1-1 0,0 0 0,0 1 0,1-1 0,-1 1 0,0-1 0,1 0 1,-1 0-1,0 1 0,1-1 0,-1 0 0,1 1 0,-1-1 0,1 0 0,-1 0 0,0 0 0,1 0 0,0 1 0,16-5 91,14-15-78,16-23-77,-36 31-10,1 0-1,0 0 1,21-13 0,-33 23 58,1 1 0,-1-1 0,1 1 0,0 0 0,-1-1 0,1 1 0,0-1 0,-1 1 0,1 0 0,0 0 0,-1 0 0,1-1 0,0 1 0,-1 0 1,1 0-1,0 0 0,0 0 0,-1 0 0,1 0 0,0 0 0,-1 0 0,1 1 0,0-1 0,0 0 0,0 1 0,0-1 4,-1 1-1,1 0 0,-1 0 1,1-1-1,-1 1 1,0 0-1,1 0 0,-1 0 1,0 0-1,0-1 0,0 1 1,0 0-1,1 0 1,-1 0-1,0 0 0,0 0 1,-1 1-1,0 8 17,-1 1-1,-6 17 1,5-21 8,2-3 5,0-1 0,1 1 1,-1-1-1,1 1 0,-1-1 1,1 0-1,0 1 0,1 5 1,-1-9-19,0 1 0,0-1 0,1 1 0,-1-1 0,0 1 0,0-1 0,0 1 0,1-1 0,-1 0 0,0 1 0,0-1 0,1 0 0,-1 1 0,0-1 0,1 0 0,-1 1 0,0-1 0,1 0 0,-1 0 0,0 1 1,1-1-1,-1 0 0,1 0 0,-1 0 0,1 1 0,0-1 0,0 0 1,1 0 1,-1 0-1,0-1 1,1 1-1,-1 0 1,1-1 0,-1 1-1,0-1 1,1 1-1,-1-1 1,0 0-1,0 0 1,2-1-1,83-65-206,-62 46-282,1 1-1,44-26 1,-69 45 460,1 1 0,-1-1 0,1 1-1,0 0 1,0-1 0,-1 1 0,1 0 0,0-1-1,-1 1 1,1 0 0,0 0 0,0 0 0,0-1-1,-1 1 1,1 0 0,0 0 0,0 0 0,0 1-1,-1-1 1,1 0 0,1 0 0,-2 1 4,1-1 0,-1 1 0,0-1 0,1 1 0,-1-1 0,0 1 0,0-1 0,0 1 1,1-1-1,-1 1 0,0-1 0,0 1 0,0-1 0,0 1 0,0-1 0,0 1 0,0-1 0,0 1 0,0 0 0,0-1 1,0 1-1,-1 0 0,0 5-38,-1 0 1,0-1 0,-1 1-1,-3 7 1,-13 23-83,7-12-256,0-2 0,-24 32-1,21-37 185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2.462"/>
    </inkml:context>
    <inkml:brush xml:id="br0">
      <inkml:brushProperty name="width" value="0.05" units="cm"/>
      <inkml:brushProperty name="height" value="0.05" units="cm"/>
      <inkml:brushProperty name="color" value="#66CC00"/>
    </inkml:brush>
  </inkml:definitions>
  <inkml:trace contextRef="#ctx0" brushRef="#br0">35 385 16932,'-3'2'307,"-20"19"1163,22-21-1416,0 0 0,1 1-1,-1-1 1,1 1 0,-1-1 0,1 1 0,-1-1 0,1 1 0,-1 0-1,1-1 1,0 1 0,-1-1 0,1 1 0,0 0 0,0-1 0,-1 1-1,1 0 1,0 0 0,0-1 0,0 1 0,0 0 0,0-1 0,0 1 0,0 0-1,0 0 1,0-1 0,0 1 0,0 0 0,0-1 0,1 1 0,-1 0-1,0-1 1,0 1 0,1 0 0,-1-1 0,1 2 0,3 0 207,-1 0 0,1 0 0,0 0 0,-1 0 0,1-1 0,0 1 1,0-1-1,0 0 0,0 0 0,1-1 0,5 1 0,50-1 1093,-2-5-451,-1-3 0,77-20 0,111-44 385,-161 46-926,500-171 638,-373 123-1762,-174 63 234,-25 7-32,0 1-1,17-9 1,-29 12 545,0 0 1,-1 0 0,1 0 0,0 0-1,0 0 1,0-1 0,0 1 0,0 0-1,-1 0 1,1 0 0,0 0-1,0 0 1,0 0 0,0 0 0,0 0-1,-1 0 1,1 0 0,0 0 0,0-1-1,0 1 1,0 0 0,0 0 0,0 0-1,0 0 1,0 0 0,0 0 0,-1-1-1,1 1 1,0 0 0,0 0 0,0 0-1,0 0 1,0 0 0,0-1 0,0 1-1,0 0 1,0 0 0,0 0 0,0 0-1,0-1 1,0 1 0,0 0 0,0 0-1,0 0 1,0 0 0,0 0 0,1-1-1,-1 1 1,0 0 0,0 0 0,0 0-1,0 0 1,0 0 0,0 0 0,0-1-1,0 1 1,1 0 0,-1 0 0,-17-1-420,-20 1-263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1:49.773"/>
    </inkml:context>
    <inkml:brush xml:id="br0">
      <inkml:brushProperty name="width" value="0.05" units="cm"/>
      <inkml:brushProperty name="height" value="0.05" units="cm"/>
      <inkml:brushProperty name="color" value="#66CC00"/>
    </inkml:brush>
  </inkml:definitions>
  <inkml:trace contextRef="#ctx0" brushRef="#br0">0 169 12443,'4'3'316,"1"0"0,-1 0 0,1-1 0,0 0 0,0 0 0,0 0 0,0 0 0,0-1 1,0 0-1,9 1 0,56 0 1634,-55-2-1565,66-3 1024,101-19 1,-102 11-1129,578-123 1018,-623 126-1159,-19 3-56,1 2-1,-1 0 1,1 1-1,20 0 1,-36 2-85,0 0 1,0 0 0,0 0-1,0 0 1,0 1 0,0-1 0,-1 0-1,1 0 1,0 1 0,0-1-1,0 1 1,0-1 0,-1 1-1,1-1 1,0 1 0,0-1-1,-1 1 1,1 0 0,0-1 0,-1 1-1,1 0 1,-1 0 0,1-1-1,-1 1 1,1 0 0,-1 0-1,0 0 1,1 0 0,-1 0 0,0 0-1,0-1 1,1 1 0,-1 0-1,0 0 1,0 0 0,0 0-1,0 0 1,0 0 0,0 0 0,-1 0-1,1 0 1,0 0 0,0 0-1,-1-1 1,1 1 0,-1 0-1,0 1 1,1 1-119,-1-1 0,0 1-1,0-1 1,-1 1 0,1-1-1,0 0 1,-1 0 0,1 1 0,-1-1-1,0 0 1,0 0 0,0 0-1,0-1 1,0 1 0,-3 2 0,5-4 105,-1 0 1,1 0-1,0 0 1,-1 0 0,1 0-1,0-1 1,0 1 0,-1 0-1,1 0 1,0 0 0,-1 0-1,1 0 1,0 0-1,0 0 1,-1-1 0,1 1-1,0 0 1,0 0 0,-1 0-1,1-1 1,0 1 0,0 0-1,0 0 1,-1 0 0,1-1-1,0 1 1,0 0-1,0 0 1,0-1 0,0 1-1,0 0 1,0-1 0,-1 1-1,1 0 1,0-1 0,0 1-1,0 0 1,0 0-1,0-1 1,0 1 0,0 0-1,1-1 1,-1 1 0,0 0-1,0 0 1,0-1 0,0 1-1,0 0 1,0-1 0,0 1-1,1 0 1,-1 0-1,0-1 1,3-17-462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1:51.333"/>
    </inkml:context>
    <inkml:brush xml:id="br0">
      <inkml:brushProperty name="width" value="0.05" units="cm"/>
      <inkml:brushProperty name="height" value="0.05" units="cm"/>
      <inkml:brushProperty name="color" value="#66CC00"/>
    </inkml:brush>
  </inkml:definitions>
  <inkml:trace contextRef="#ctx0" brushRef="#br0">9 248 14915,'-6'9'1131,"3"-4"173,11-7-285,6-3-412,39-11 1152,93-14-1,60 4-829,-148 19-726,20-1-69,159-22-67,-167 19-766,90-28-1,-148 35 622,0 0-1,0 0 1,-1-1-1,1-1 1,-1 0-1,0 0 1,17-14-1,4-13-347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0.049"/>
    </inkml:context>
    <inkml:brush xml:id="br0">
      <inkml:brushProperty name="width" value="0.05" units="cm"/>
      <inkml:brushProperty name="height" value="0.05" units="cm"/>
    </inkml:brush>
  </inkml:definitions>
  <inkml:trace contextRef="#ctx0" brushRef="#br0">15 0 20460,'-3'2'1337,"-1"-2"-1593,-3 2-184,9 2 456,1-4-233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674"/>
    </inkml:context>
    <inkml:brush xml:id="br0">
      <inkml:brushProperty name="width" value="0.05" units="cm"/>
      <inkml:brushProperty name="height" value="0.05" units="cm"/>
    </inkml:brush>
  </inkml:definitions>
  <inkml:trace contextRef="#ctx0" brushRef="#br0">0 225 12387,'0'0'1664,"1"6"-952,2 6-224,2 3 1297,5 7-857,-2 1-136,9 1-224,2 3-64,5-4-192,2-3-80,2-5-280,0-4-280,-1-5 32,1-2 200,-7-7-56,-2-7-80</inkml:trace>
  <inkml:trace contextRef="#ctx0" brushRef="#br0" timeOffset="1">281 0 15275,'6'0'1257,"2"13"-881,5 3-120,7 6 656,5 2-384,3 7-192,2 2 16,1 8-32,-6-1-48,-2 8-72,-6 5-32,-12 2-88,-10-1-120,-10 1-336,-7-6-208,-6-11 464,-3-6-112,-2-15-72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3.912"/>
    </inkml:context>
    <inkml:brush xml:id="br0">
      <inkml:brushProperty name="width" value="0.05" units="cm"/>
      <inkml:brushProperty name="height" value="0.05" units="cm"/>
    </inkml:brush>
  </inkml:definitions>
  <inkml:trace contextRef="#ctx0" brushRef="#br0">4 0 20332,'2'5'1801,"-2"23"-1241,0 4-224,-2 23 704,-2 4-272,4 19-280,0 4-152,4-1-440,0 3-168,1-10-416,1-5-256,-1-17-448,-1-12 1000,-4-22-296,0-14-177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4.336"/>
    </inkml:context>
    <inkml:brush xml:id="br0">
      <inkml:brushProperty name="width" value="0.05" units="cm"/>
      <inkml:brushProperty name="height" value="0.05" units="cm"/>
    </inkml:brush>
  </inkml:definitions>
  <inkml:trace contextRef="#ctx0" brushRef="#br0">1 194 18332,'0'-6'263,"-1"1"1,1 0-1,0 0 0,0-1 0,1 1 1,0 0-1,0 0 0,0 0 1,0 0-1,1 0 0,0 0 1,0 0-1,0 0 0,1 1 1,0-1-1,0 1 0,0 0 1,0-1-1,0 1 0,1 1 0,0-1 1,0 1-1,0-1 0,6-3 1,3-2 13,1 1 0,1 0 1,-1 1-1,1 0 1,0 1-1,28-6 0,-15 6-185,0 1-1,0 2 0,1 1 0,-1 1 1,1 1-1,37 5 0,-30 1-80,-1 0 0,0 3-1,0 0 1,52 23 0,-32-5-13,-50-24 1,0 0 0,-1 0-1,1 0 1,0 1 0,-1 0 0,0 0 0,7 9 0,-10-12 2,0 1-1,-1-1 1,1 1 0,-1-1-1,1 1 1,-1-1 0,1 1 0,-1 0-1,0-1 1,0 1 0,0 0 0,0-1-1,0 1 1,0-1 0,0 1-1,-1 0 1,1-1 0,-1 1 0,1-1-1,-1 1 1,1-1 0,-1 1-1,0-1 1,0 1 0,0-1 0,0 0-1,0 1 1,0-1 0,0 0 0,0 0-1,-2 1 1,-5 6 4,0-1-1,0 0 1,-14 8-1,18-13-1,-27 16-91,-59 25 1,54-28-668,-46 28 1,78-40 459,10-2-127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7.578"/>
    </inkml:context>
    <inkml:brush xml:id="br0">
      <inkml:brushProperty name="width" value="0.05" units="cm"/>
      <inkml:brushProperty name="height" value="0.05" units="cm"/>
    </inkml:brush>
  </inkml:definitions>
  <inkml:trace contextRef="#ctx0" brushRef="#br0">282 0 17548,'-5'11'7139,"-38"70"-5382,-5-4-2283,-87 105 0,133-180 443,0 1-21,0 0 0,-1 0 0,1-1 0,0 1 0,-1-1-1,0 0 1,1 0 0,-1 0 0,0 0 0,0 0 0,-7 2 0,10-3 92,0-1 0,0 0 0,-1 0 0,1 0 0,0 0 0,-1 0 0,1 0 0,0 0 0,-1 0 0,1 0 0,0 0 0,-1 0 0,1 0 0,0 0 1,-1 0-1,1 0 0,0 0 0,-1 0 0,1 0 0,0 0 0,-1 0 0,1-1 0,0 1 0,0 0 0,-1 0 0,1 0 0,0-1 0,0 1 0,-1 0 0,1 0 0,0-1 0,0 1 0,0 0 0,-1 0 1,1-1-1,0 1 0,0 0 0,0-1 0,-1-14-315,1 14 286,4-28-556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8.029"/>
    </inkml:context>
    <inkml:brush xml:id="br0">
      <inkml:brushProperty name="width" value="0.05" units="cm"/>
      <inkml:brushProperty name="height" value="0.05" units="cm"/>
    </inkml:brush>
  </inkml:definitions>
  <inkml:trace contextRef="#ctx0" brushRef="#br0">40 10 14955,'0'-1'92,"1"0"0,-1 1 0,1-1 1,-1 1-1,1-1 0,0 0 0,-1 1 0,1-1 0,0 1 0,-1 0 0,1-1 0,0 1 0,-1-1 1,1 1-1,0 0 0,0 0 0,0-1 0,-1 1 0,1 0 0,0 0 0,0 0 0,0 0 0,-1 0 1,1 0-1,0 0 0,0 0 0,0 0 0,-1 0 0,1 1 0,0-1 0,0 0 0,0 0 0,-1 1 0,1-1 1,1 1-1,-1 2 196,1-1 0,-1 0-1,1 1 1,-1-1 0,0 1 0,0-1 0,0 1 0,0-1 0,0 1 0,0 4 0,18 145 4012,-17-113-4278,2-1 1,2 0 0,19 67-1,-24-103-106,9 23-325,-9-24 305,-1 0 0,1 0 0,-1 0-1,1 0 1,-1 0 0,1-1 0,0 1-1,-1 0 1,1 0 0,0 0-1,0-1 1,0 1 0,0 0 0,0-1-1,0 1 1,0-1 0,0 1 0,1 0-1,-1-1 56,-1 0-1,0 0 0,1 0 1,-1 0-1,0 0 1,1 0-1,-1 0 0,0-1 1,1 1-1,-1 0 0,1 0 1,-1 0-1,0 0 0,0-1 1,1 1-1,-1 0 0,0 0 1,1-1-1,-1 1 1,0 0-1,0 0 0,1-1 1,-1 1-1,0 0 0,0-1 1,0 1-1,0 0 0,1-1 1,-1 1-1,0 0 1,0-1-1,0 1 0,0-1 1,0 1-1,0 0 0,0-1 1,0 0-1,-1-17-726,-5-1-48</inkml:trace>
  <inkml:trace contextRef="#ctx0" brushRef="#br0" timeOffset="1">53 271 13403,'-22'-11'2040,"7"5"-735,3 3-449,8 5 1576,6 3-599,7 2-425,5 1-152,10 2-408,5-2-183,4 1-729,1 0-465,-1-6 529,-3 1-104,-8-2-160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8.475"/>
    </inkml:context>
    <inkml:brush xml:id="br0">
      <inkml:brushProperty name="width" value="0.05" units="cm"/>
      <inkml:brushProperty name="height" value="0.05" units="cm"/>
    </inkml:brush>
  </inkml:definitions>
  <inkml:trace contextRef="#ctx0" brushRef="#br0">1 108 19292,'20'2'1969,"16"-2"-1153,11-6-304,16-1 840,14 0-288,15-2-287,0-2-137,8 3-328,-2 3-208,-4 1-304,-5 4-184,-11-5-361,-6 1-215,-10-1-520,-4-4-224,-7-4 1071,-4 4-319,-4 2-88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9.192"/>
    </inkml:context>
    <inkml:brush xml:id="br0">
      <inkml:brushProperty name="width" value="0.05" units="cm"/>
      <inkml:brushProperty name="height" value="0.05" units="cm"/>
    </inkml:brush>
  </inkml:definitions>
  <inkml:trace contextRef="#ctx0" brushRef="#br0">39 0 16011,'2'17'2297,"-1"14"-1145,-1 5-496,0 15 2489,-5 5-1865,0 9-736,-3 4-232,3 0-616,-2-1-200,3-10-192,-1-7-88,3-16-296,2-8-201,2-22-1895,-2-25 2472,-2-7-145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9.635"/>
    </inkml:context>
    <inkml:brush xml:id="br0">
      <inkml:brushProperty name="width" value="0.05" units="cm"/>
      <inkml:brushProperty name="height" value="0.05" units="cm"/>
    </inkml:brush>
  </inkml:definitions>
  <inkml:trace contextRef="#ctx0" brushRef="#br0">0 41 17460,'7'0'498,"-1"0"0,1 0 0,0 1 0,-1 0 0,1 0 1,-1 1-1,1 0 0,-1 0 0,0 0 0,7 5 0,26 7 982,-13-9-1290,0 0 0,1-2 0,-1-1 1,1-1-1,-1-2 0,1 0 0,-1-2 1,0-1-1,0 0 0,0-3 0,47-16 1,-70 21-416,1 1 1,-1-1-1,1 0 1,-1 0-1,0 0 0,0 0 1,3-4-1,-6 6 179,0 0 0,1-1 0,-1 1 0,0 0 0,0-1 0,0 1 0,0 0 0,0-1 0,0 1 0,0 0 0,0-1-1,0 1 1,0 0 0,0-1 0,0 1 0,0-1 0,0 1 0,-1 0 0,1-1 0,0 1 0,0 0 0,0-1 0,0 1 0,-1 0 0,1 0 0,0-1-1,0 1 1,-1 0 0,1-1 0,0 1 0,0 0 0,-1 0 0,1 0 0,0-1 0,-1 1 0,1 0 0,0 0 0,-1 0 0,1 0 0,0 0-1,-1 0 1,0-1 0,-16-6-489,-8 0-321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053"/>
    </inkml:context>
    <inkml:brush xml:id="br0">
      <inkml:brushProperty name="width" value="0.05" units="cm"/>
      <inkml:brushProperty name="height" value="0.05" units="cm"/>
    </inkml:brush>
  </inkml:definitions>
  <inkml:trace contextRef="#ctx0" brushRef="#br0">1 0 16331,'7'18'1953,"15"-5"-905,5-7-360,13-3 1137,5-3-329,6 0-352,-2-5-192,2 3-415,-4-2-313,-6 1-753,-4-3-367,-16 3-1272,-6-3 1760,-13 3-1433</inkml:trace>
  <inkml:trace contextRef="#ctx0" brushRef="#br0" timeOffset="1">23 502 20644,'20'9'2169,"16"-16"-1329,7-9-376,13-2 1000,4-4-303,4 0-617,-3 4-416,-6 5-864,-6 4-473,-15 8 913,-7 1-208,-14 0-264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518"/>
    </inkml:context>
    <inkml:brush xml:id="br0">
      <inkml:brushProperty name="width" value="0.05" units="cm"/>
      <inkml:brushProperty name="height" value="0.05" units="cm"/>
    </inkml:brush>
  </inkml:definitions>
  <inkml:trace contextRef="#ctx0" brushRef="#br0">254 34 21293,'-4'9'1912,"-3"13"-1520,-13 10-216,-2 10 912,-5 12-768,-2 8-96,0 5-168,-2 2-112,2-8-176,6-1-104,5-16-328,5-13-248,13-30-440,-2-2 744,11-34 135,6-10-183,8-19-32</inkml:trace>
  <inkml:trace contextRef="#ctx0" brushRef="#br0" timeOffset="1">249 3 16756,'0'0'33,"0"0"1,0 0-1,0-1 1,0 1-1,0 0 1,0 0-1,0 0 1,0 0-1,0 0 1,0 0 0,0-1-1,1 1 1,-1 0-1,0 0 1,0 0-1,0 0 1,0 0-1,0 0 1,0 0-1,0 0 1,1 0 0,-1 0-1,0 0 1,0 0-1,0-1 1,0 1-1,1 0 1,-1 0-1,0 0 1,0 0-1,0 0 1,0 0-1,0 0 1,1 0 0,-1 0-1,0 1 1,0-1-1,0 0 1,0 0-1,0 0 1,1 0-1,-1 0 1,0 0-1,0 0 1,0 0 0,0 0-1,0 0 1,0 0-1,0 1 1,1-1-1,-1 0 1,0 0-1,0 0 1,0 0-1,1 14 956,-9 30-179,5-28-322,-3 28 110,2 2-1,1 67 1,5-83-438,0-1 0,3 0 0,0 0 0,18 54 0,-22-77-409,2 1 1,-1-1-1,1 0 1,0 0-1,0 0 1,1 0-1,-1-1 1,9 9-1,-12-14 234,0 0-1,0 0 1,0 0 0,0-1-1,0 1 1,0 0-1,0 0 1,0 0-1,0 0 1,0 0 0,0-1-1,0 1 1,0 0-1,0 0 1,0 0-1,0 0 1,0 0 0,1-1-1,-1 1 1,0 0-1,0 0 1,0 0-1,0 0 1,0 0 0,0 0-1,1 0 1,-1 0-1,0 0 1,0-1-1,0 1 1,0 0 0,0 0-1,1 0 1,-1 0-1,0 0 1,0 0-1,0 0 1,0 0 0,1 0-1,-1 0 1,0 0-1,0 0 1,0 0-1,0 0 1,1 0 0,-1 0-1,0 1 1,0-1-1,0 0 1,0 0 0,0 0-1,1 0 1,-1 0-1,0 0 1,0 0-1,0 0 1,0 1 0,0-1-1,0 0 1,0 0-1,0 0 1,1 0-1,-1 0 1,0 0 0,0 1-1,0-1 1,-2-10-679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998"/>
    </inkml:context>
    <inkml:brush xml:id="br0">
      <inkml:brushProperty name="width" value="0.05" units="cm"/>
      <inkml:brushProperty name="height" value="0.05" units="cm"/>
    </inkml:brush>
  </inkml:definitions>
  <inkml:trace contextRef="#ctx0" brushRef="#br0">0 1235 20196,'0'-2'1969,"9"2"-1233,10-2-288,8 0 920,5-3-255,14-4-865,4-6-472,10-7 1144,2-3-848,5-8-88,4-1-80</inkml:trace>
  <inkml:trace contextRef="#ctx0" brushRef="#br0" timeOffset="1">1033 13 25221,'6'-2'2089,"3"2"-1561,5 4-248,15 0 872,6-3-408,10-1-736,6-1-440,1-3-944,-1 0-416,-11-1 1352,-7-1-337,-21 6-343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5.851"/>
    </inkml:context>
    <inkml:brush xml:id="br0">
      <inkml:brushProperty name="width" value="0.05" units="cm"/>
      <inkml:brushProperty name="height" value="0.05" units="cm"/>
    </inkml:brush>
  </inkml:definitions>
  <inkml:trace contextRef="#ctx0" brushRef="#br0">225 9 16804,'0'0'73,"-1"-1"0,1 0 0,0 1 0,-1-1 0,1 1 1,0 0-1,-1-1 0,1 1 0,-1-1 0,1 1 1,-1-1-1,1 1 0,-1 0 0,1-1 0,-1 1 0,1 0 1,-1 0-1,1-1 0,-1 1 0,0 0 0,1 0 0,-1 0 1,1 0-1,-1 0 0,0 0 0,1 0 0,-1 0 0,0 0 1,1 0-1,-1 0 0,1 0 0,-1 0 0,0 0 0,0 1 1,-25 4 952,13-1-914,0 0 0,0 2 0,1-1 0,0 2 0,0-1 0,1 2 0,0-1 0,0 2 0,1-1 0,0 2 0,0-1 0,1 1 0,-10 13 0,17-20-152,1-1-1,-1 1 1,1-1-1,0 1 0,-1 0 1,1 0-1,0 0 1,1-1-1,-1 1 1,0 0-1,1 0 0,0 0 1,0 0-1,0 5 1,0-6-9,1-1 0,-1 1 0,1-1 0,0 1 0,-1-1 0,1 0 1,0 1-1,0-1 0,0 0 0,0 0 0,0 0 0,0 0 0,0 0 0,0 0 0,1 0 1,-1 0-1,0 0 0,1 0 0,-1-1 0,1 1 0,-1 0 0,0-1 0,1 1 1,-1-1-1,1 0 0,-1 0 0,1 1 0,0-1 0,1 0 0,23 2-552,-12-2 398,0 2-1,1 0 1,-1 0 0,0 1-1,18 7 1,-29-9 236,0 0-1,0 1 1,0-1-1,-1 1 1,1-1-1,-1 1 1,1 0 0,-1 0-1,0 0 1,0 0-1,0 1 1,0-1-1,0 0 1,0 1 0,-1 0-1,1-1 1,-1 1-1,0 0 1,0 0 0,0-1-1,0 1 1,0 0-1,0 0 1,-1 0-1,1 0 1,-1 0 0,0 0-1,0 1 1,0-1-1,-1 0 1,0 4-1,0-4 78,0 1 0,0 0 0,0 0-1,-1-1 1,0 1 0,1-1-1,-1 1 1,0-1 0,-1 0 0,1 0-1,-1 0 1,1 0 0,-1 0 0,0-1-1,0 1 1,0-1 0,0 0-1,0 0 1,-1 0 0,1 0 0,-1 0-1,0-1 1,1 1 0,-1-1-1,0 0 1,-4 0 0,1 1-122,-1-1 0,1 0 0,-1 0-1,1 0 1,-1-1 0,0-1 0,1 1 0,-1-1 0,0 0-1,1-1 1,0 0 0,-11-4 0,17 6-30,0 0 0,0-1-1,0 1 1,-1-1 0,1 1 0,0-1 0,0 1 0,0-1-1,0 0 1,0 1 0,1-1 0,-1 0 0,0 0-1,0 0 1,0 0 0,1 0 0,-1 0 0,0 0 0,1 0-1,-1 0 1,1 0 0,-1 0 0,1 0 0,-1 0-1,1 0 1,0-1 0,0 1 0,0 0 0,0 0-1,0 0 1,0 0 0,0-1 0,0 1 0,0 0 0,0 0-1,0 0 1,1-2 0,12-12-533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081"/>
    </inkml:context>
    <inkml:brush xml:id="br0">
      <inkml:brushProperty name="width" value="0.05" units="cm"/>
      <inkml:brushProperty name="height" value="0.05" units="cm"/>
    </inkml:brush>
  </inkml:definitions>
  <inkml:trace contextRef="#ctx0" brushRef="#br0">1 0 17644,'0'10'1424,"8"1"-1120,8-3-112,13-4 416,8-1-160,10-3-80,6-3-231,3-2-482,-3-1-271,-10-1 544,-6 0-112,-27 5-80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1.433"/>
    </inkml:context>
    <inkml:brush xml:id="br0">
      <inkml:brushProperty name="width" value="0.05" units="cm"/>
      <inkml:brushProperty name="height" value="0.05" units="cm"/>
    </inkml:brush>
  </inkml:definitions>
  <inkml:trace contextRef="#ctx0" brushRef="#br0">1 1 17820,'12'16'2200,"15"-3"-1400,17-6-279,3-1 1159,11-5-600,2 1-352,0-2-1192,-2-3-1896,-6-1 2120,-10 0-320,-13 1-345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3.328"/>
    </inkml:context>
    <inkml:brush xml:id="br0">
      <inkml:brushProperty name="width" value="0.05" units="cm"/>
      <inkml:brushProperty name="height" value="0.05" units="cm"/>
    </inkml:brush>
  </inkml:definitions>
  <inkml:trace contextRef="#ctx0" brushRef="#br0">65 39 20276,'4'-3'334,"0"0"0,1 0 0,-1 1 0,1-1-1,0 1 1,0 0 0,0 1 0,0-1 0,9-1 0,-4 1 153,7-2-41,-1 1 0,32-2 0,-40 4-367,0 1-1,1 0 0,-1 1 1,0 0-1,1 1 0,-1-1 1,14 6-1,-20-6-73,0 0 0,-1 0 0,1 0 0,0 0 0,0 0-1,-1 1 1,1-1 0,0 1 0,-1-1 0,0 1 0,1 0 0,-1 0 0,0-1 0,0 1 0,0 0 0,0 0 0,0 0 0,0 0-1,-1 0 1,1 0 0,0 0 0,-1 0 0,0 1 0,0-1 0,1 0 0,-1 0 0,-1 0 0,1 0 0,0 1 0,0-1 0,-1 0-1,1 0 1,-2 3 0,-2 6-1,0 0 0,0 0 0,-1-1 0,0 0 0,-8 11 0,-21 28 29,-59 63 1,54-68 31,-52 76 0,91-119-67,-5 7 11,1-1 1,-1 1 0,-2 10 0,6-17-22,0 1 1,1-1 0,-1 1 0,1-1-1,-1 1 1,1-1 0,0 1 0,0-1-1,0 1 1,-1-1 0,1 1 0,1-1-1,-1 1 1,0-1 0,0 1-1,1-1 1,-1 1 0,0-1 0,1 1-1,0-1 1,-1 1 0,1-1 0,0 0-1,0 1 1,0-1 0,-1 0 0,3 2-1,0-1-86,0-1 1,0 1-1,0-1 0,0 0 0,0 0 0,0 0 1,1 0-1,-1 0 0,0-1 0,1 0 0,-1 1 0,1-1 1,6-1-1,50-9-628,-43 7 691,55-12-369,18-8-137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3.889"/>
    </inkml:context>
    <inkml:brush xml:id="br0">
      <inkml:brushProperty name="width" value="0.05" units="cm"/>
      <inkml:brushProperty name="height" value="0.05" units="cm"/>
    </inkml:brush>
  </inkml:definitions>
  <inkml:trace contextRef="#ctx0" brushRef="#br0">80 16 17516,'-12'15'432,"0"0"0,1 1 0,1 0 0,-11 24 0,18-34-366,1-1 0,0 1 0,0 1 1,1-1-1,-1 0 0,2 0 0,-2 10 1,2-13-17,1 0 1,-1 1 0,0-1 0,1 0-1,0 0 1,0 0 0,0 0 0,0-1-1,0 1 1,0 0 0,1 0 0,-1-1-1,1 1 1,0 0 0,0-1 0,2 3 0,1-1-6,-1-1 1,1 1-1,0-1 1,0 0-1,0-1 1,0 1 0,0-1-1,1 0 1,-1 0-1,1-1 1,-1 0 0,1 0-1,0 0 1,0 0-1,-1-1 1,1 0-1,11-1 1,-7-1 107,-1 1 1,1-1-1,-1 0 0,1-1 1,-1 0-1,0-1 0,0 1 1,0-2-1,14-9 0,-18 11 10,0-1-1,-1 1 1,1-1-1,-1-1 1,0 1-1,0 0 0,-1-1 1,1 0-1,-1 0 1,0 0-1,0 0 1,-1-1-1,1 1 1,2-11-1,-4 12-60,-1-1 0,0 1 1,1 0-1,-1 0 0,-1-1 0,1 1 0,-1 0 1,0 0-1,0-1 0,0 1 0,0 0 0,0 0 1,-1 0-1,0 0 0,0 1 0,0-1 0,-1 0 1,1 1-1,-1-1 0,1 1 0,-5-3 0,2 1-192,0 0-1,-1 0 1,0 1 0,0 0-1,0 0 1,0 0-1,0 1 1,-1 0-1,1 1 1,-1-1 0,0 1-1,0 0 1,0 1-1,0 0 1,0 0-1,0 0 1,0 1 0,-1 0-1,1 0 1,-10 2-1,16-1-19,-1-1 0,1 0 0,0 0-1,0 1 1,0-1 0,0 1 0,0-1 0,0 1-1,0-1 1,0 1 0,0 0 0,0-1 0,0 1-1,0 0 1,0 0 0,1 0 0,-1 0 0,0 0 0,0 0-1,1 0 1,-1 0 0,1 0 0,-1 0 0,1 0-1,-1 0 1,1 1 0,0-1 36,0 0 0,0 1-1,0-1 1,1 0 0,-1 0 0,0 0 0,1 0 0,-1 0 0,1 0-1,-1 0 1,1 0 0,0 0 0,-1 0 0,1 0 0,0 0-1,0 0 1,-1-1 0,1 1 0,0 0 0,0 0 0,0-1-1,0 1 1,0-1 0,0 1 0,0-1 0,0 1 0,2-1 0,28 10-1087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4.264"/>
    </inkml:context>
    <inkml:brush xml:id="br0">
      <inkml:brushProperty name="width" value="0.05" units="cm"/>
      <inkml:brushProperty name="height" value="0.05" units="cm"/>
    </inkml:brush>
  </inkml:definitions>
  <inkml:trace contextRef="#ctx0" brushRef="#br0">164 0 21917,'-9'2'266,"1"1"0,0 0 1,0 0-1,1 0 0,-1 1 1,1 1-1,-1-1 0,1 1 1,1 0-1,-1 1 0,1-1 1,0 1-1,0 1 0,0-1 1,1 1-1,0 0 0,-5 10 1,4-7-182,1-1 1,1 0-1,0 1 1,0 0 0,1 0-1,0 0 1,1 0-1,0 0 1,0 1-1,1-1 1,1 1-1,0-1 1,2 19 0,-1-24-84,0 0 1,0 1 0,1-1 0,0 0 0,0 0-1,1 0 1,-1 0 0,1-1 0,0 1 0,0-1-1,1 1 1,-1-1 0,1 0 0,0-1 0,4 5-1,-1-4-8,0 1 0,0-1-1,0 0 1,1-1 0,-1 1-1,1-2 1,0 1 0,0-1-1,12 2 1,-10-2 32,1-1-1,0 0 1,-1-1 0,1 0-1,0-1 1,-1 0 0,1-1-1,-1 0 1,1 0 0,-1-1-1,0-1 1,0 0 0,0 0-1,-1-1 1,17-10 0,-23 13 14,1-1 0,-1 0 1,0 0-1,0 0 0,0-1 1,0 1-1,-1-1 0,1 0 1,-1 1-1,0-1 0,0 0 1,0 0-1,-1 0 0,1-1 1,1-7-1,-3 7 2,0 0 0,0-1 1,0 1-1,0-1 0,-1 1 0,0 0 0,0-1 0,0 1 1,-1 0-1,0 0 0,0 0 0,-4-8 0,1 4-76,-1 1-1,1-1 0,-2 1 0,1 0 0,-1 0 1,0 1-1,-1-1 0,0 2 0,-12-10 0,4 7-131,0 0-1,0 1 0,-1 0 0,-26-8 1,-3 3-221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4.697"/>
    </inkml:context>
    <inkml:brush xml:id="br0">
      <inkml:brushProperty name="width" value="0.05" units="cm"/>
      <inkml:brushProperty name="height" value="0.05" units="cm"/>
    </inkml:brush>
  </inkml:definitions>
  <inkml:trace contextRef="#ctx0" brushRef="#br0">4 0 21125,'3'33'1552,"-4"14"-1232,-1 2-168,0 7 8,2 2-488,2-4-656,-2-6 904,-2-14-304,0-7-161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5.135"/>
    </inkml:context>
    <inkml:brush xml:id="br0">
      <inkml:brushProperty name="width" value="0.05" units="cm"/>
      <inkml:brushProperty name="height" value="0.05" units="cm"/>
    </inkml:brush>
  </inkml:definitions>
  <inkml:trace contextRef="#ctx0" brushRef="#br0">0 107 16572,'39'-21'1550,"0"3"0,75-25 0,-91 37-1075,0 0 0,0 1 1,0 2-1,1 0 0,-1 1 1,40 3-1,-60-1-425,1 0 1,-1 1-1,1-1 0,-1 1 0,0 0 0,1 0 0,-1 0 1,0 0-1,1 1 0,-1-1 0,0 1 0,0 0 0,0 0 1,-1 0-1,1 0 0,0 0 0,-1 1 0,4 4 0,-4-4-13,0 0 0,-1 0 0,0 1-1,0-1 1,0 1 0,0-1 0,0 1 0,-1-1-1,1 1 1,-1-1 0,0 1 0,0-1-1,-1 1 1,1-1 0,-1 1 0,1-1-1,-3 7 1,-2 5 64,-1-2 0,0 1 0,0-1 0,-1 1 0,-1-2 0,-15 20 0,-63 65 387,71-81-469,12-14 13,-11 16-734,14-18 671,0 1 0,0-1 0,0 0 0,0 1 0,0-1 0,0 0 0,0 1 1,0-1-1,0 1 0,0-1 0,0 0 0,0 1 0,0-1 0,0 0 0,1 1 0,-1-1 0,0 0 0,0 1 1,0-1-1,0 0 0,1 1 0,-1-1 0,0 0 0,0 1 0,1-1 0,-1 0 0,0 0 0,0 1 0,1-1 1,-1 0-1,0 0 0,1 0 0,-1 0 0,0 1 0,1-1 0,-1 0 0,1 0 0,-1 0 0,0 0 0,1 0 0,-1 0 1,0 0-1,1 0 0,-1 0 0,1 0 0,-1 0 0,1 0 0,7 1-347,15 3-834,0 0-1,32 12 1,-50-14 1130,1 0 1,-1 0-1,0 0 1,0 1-1,0 0 0,0 0 1,-1 0-1,1 1 0,-1-1 1,0 1-1,0 0 1,0 0-1,0 1 0,-1-1 1,1 1-1,2 5 1,-5-8 144,-1 0 1,1-1 0,-1 1 0,1 0 0,-1 0 0,1-1-1,-1 1 1,0 0 0,0 0 0,0-1 0,0 1-1,0 0 1,0 0 0,-1-1 0,1 1 0,-1 0 0,1 0-1,-1-1 1,1 1 0,-1 0 0,0-1 0,0 1 0,0-1-1,0 1 1,0-1 0,0 0 0,0 1 0,-1-1-1,1 0 1,0 0 0,-1 0 0,1 1 0,-3 0 0,-3 2 264,0 0 1,-1 0 0,0-1 0,0 0 0,-13 4 0,-4-2 379,1 0-1,-39 2 1,50-6-727,0 0 0,-1-2-1,1 0 1,0 0 0,0-1 0,-18-6 0,29 8 59,-1-1 0,0 0 1,1-1-1,-1 1 1,1 0-1,0-1 0,-1 1 1,1-1-1,-3-2 1,5 3-45,0 1 1,-1-1-1,1 1 1,0-1-1,-1 1 1,1-1-1,0 1 1,-1-1-1,1 1 1,0-1-1,0 0 1,0 1-1,0-1 1,0 1-1,-1-1 1,1 0-1,0 1 1,0-1-1,1 1 1,-1-1-1,0 0 1,0 1-1,0-1 1,0 1-1,0-1 1,1 1-1,-1-1 1,0 0-1,0 1 1,1-1-1,-1 1 1,0-1-1,1 1 1,-1-1-1,1 1 0,-1 0 1,1-1-1,-1 1 1,1-1-1,-1 1 1,1 0-1,0-1 1,21-10-254</inkml:trace>
  <inkml:trace contextRef="#ctx0" brushRef="#br0" timeOffset="1">738 346 23869,'-9'29'2097,"-4"-4"-1657,2-5-472,0 2 528,8-10-1592,3-10 1120,-4 4-313,4-15-247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5.633"/>
    </inkml:context>
    <inkml:brush xml:id="br0">
      <inkml:brushProperty name="width" value="0.05" units="cm"/>
      <inkml:brushProperty name="height" value="0.05" units="cm"/>
    </inkml:brush>
  </inkml:definitions>
  <inkml:trace contextRef="#ctx0" brushRef="#br0">95 0 23485,'-11'18'2048,"-6"11"-1463,1 4-289,0 10 880,-1 4-296,8 10-496,2-3-208,5 8-256,2-3-128,6 3-184,1-6-192,2-7-664,-2-5-313,2-14 1129,-1 1-256,3-13-96</inkml:trace>
  <inkml:trace contextRef="#ctx0" brushRef="#br0" timeOffset="1">375 614 24573,'-1'17'1953,"1"-10"-1505,-2-2-360,2-15 144,9-21-192,0-9-192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116"/>
    </inkml:context>
    <inkml:brush xml:id="br0">
      <inkml:brushProperty name="width" value="0.05" units="cm"/>
      <inkml:brushProperty name="height" value="0.05" units="cm"/>
    </inkml:brush>
  </inkml:definitions>
  <inkml:trace contextRef="#ctx0" brushRef="#br0">466 1 19948,'-12'1'305,"-1"0"-1,0 1 1,1 0-1,-1 1 1,1 1-1,0 0 1,0 1-1,1 0 1,-1 0-1,1 2 1,0-1-1,1 1 1,-20 17-1,14-10 82,1 1-1,0 0 0,1 2 1,1-1-1,1 2 0,0-1 1,-14 31-1,21-38-391,0 2 0,1-1 0,0 0 0,1 1 0,0 0 0,1 0 0,-1 19 0,3-28-1,-1 1 0,2-1 1,-1 1-1,0-1 0,1 1 1,-1-1-1,1 0 0,0 1 0,0-1 1,1 0-1,-1 1 0,0-1 1,1 0-1,0 0 0,0 0 0,0 0 1,0-1-1,0 1 0,1-1 1,-1 1-1,1-1 0,0 0 0,0 0 1,0 0-1,0 0 0,0 0 1,0-1-1,0 1 0,0-1 0,7 2 1,1-1-158,-1-1 0,1 1 0,0-2 1,0 0-1,0 0 0,0-1 0,-1 0 1,1-1-1,0 0 0,-1-1 0,1 0 1,12-6-1,-3 1-217,-1-2 0,0 0 0,-1 0-1,0-2 1,23-19 0,-29 20 126,-1 1 0,10-13 0,11-24-678</inkml:trace>
  <inkml:trace contextRef="#ctx0" brushRef="#br0" timeOffset="1">0 233 16924,'13'5'1952,"22"-10"-1064,8-4-296,17-4 977,5 0-249,6-1-400,-4-1-408,-6 4-864,-8 1-400,-22 4-2049,-26 6 2393,3-2-480,-23 4-336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505"/>
    </inkml:context>
    <inkml:brush xml:id="br0">
      <inkml:brushProperty name="width" value="0.05" units="cm"/>
      <inkml:brushProperty name="height" value="0.05" units="cm"/>
    </inkml:brush>
  </inkml:definitions>
  <inkml:trace contextRef="#ctx0" brushRef="#br0">9 109 15459,'-9'14'1729,"20"-5"-881,11-5-312,21-11 960,15 1-367,13-8-265,3 1-136,1-1-976,-5-1 880,-6-7-568,-10 1-32,-20-3-96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906"/>
    </inkml:context>
    <inkml:brush xml:id="br0">
      <inkml:brushProperty name="width" value="0.05" units="cm"/>
      <inkml:brushProperty name="height" value="0.05" units="cm"/>
    </inkml:brush>
  </inkml:definitions>
  <inkml:trace contextRef="#ctx0" brushRef="#br0">145 274 10578,'-6'2'302,"-1"0"0,1 0-1,-1-1 1,0 1 0,0-2-1,0 1 1,1-1-1,-1 0 1,-7-1 0,10 1 16,0-1 1,0 0-1,1 0 1,-1 0-1,0 0 1,1-1-1,-1 1 1,1-1-1,0 0 1,-1 0-1,1 0 1,0-1 0,0 1-1,0-1 1,0 0-1,1 1 1,-5-7-1,6 8-198,1 1 0,-1-1 0,1 0-1,-1 0 1,1 1 0,-1-1 0,1 0 0,0 0 0,-1 0 0,1 0-1,0 0 1,-1 1 0,1-1 0,0 0 0,0 0 0,0 0-1,0 0 1,0 0 0,0 0 0,0-1 0,1 2-60,-1-1 1,1 1 0,-1-1-1,0 1 1,1 0 0,-1-1 0,1 1-1,-1 0 1,1-1 0,0 1-1,-1 0 1,1 0 0,-1 0-1,1-1 1,-1 1 0,1 0-1,0 0 1,-1 0 0,1 0-1,-1 0 1,1 0 0,1 0-1,5 1 132,1 0-1,0 1 0,10 3 0,-13-3-182,40 7 51,0-1 0,1-2 0,-1-3-1,55-2 1,-95-1-56,628-23 52,-358 8-48,28 2-113,394-21-581,-466 11 1453,433-102 0,-543 100 209,-109 24-1200,-11 3 393,-15 3 206,-3-5-419,-8-1-22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454"/>
    </inkml:context>
    <inkml:brush xml:id="br0">
      <inkml:brushProperty name="width" value="0.05" units="cm"/>
      <inkml:brushProperty name="height" value="0.05" units="cm"/>
    </inkml:brush>
  </inkml:definitions>
  <inkml:trace contextRef="#ctx0" brushRef="#br0">1 56 13515,'5'9'1576,"14"-7"-888,4-2-264,10-4 1433,4-3-1209,9-3-704,1 0-712,6-3 808,-1 2-216,-2-1-184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8.096"/>
    </inkml:context>
    <inkml:brush xml:id="br0">
      <inkml:brushProperty name="width" value="0.05" units="cm"/>
      <inkml:brushProperty name="height" value="0.05" units="cm"/>
    </inkml:brush>
  </inkml:definitions>
  <inkml:trace contextRef="#ctx0" brushRef="#br0">352 44 17996,'-3'-2'107,"1"0"1,-1 1 0,0-1-1,1 1 1,-1-1 0,0 1-1,0 0 1,0 0 0,0 1-1,0-1 1,0 0-1,0 1 1,0 0 0,0 0-1,0 0 1,0 0 0,-1 0-1,-3 1 1,-7 2 65,1 0 0,-24 8 0,26-7-101,1 1-1,-1 0 1,1 0-1,0 1 1,1 1-1,-1 0 1,1 0-1,1 1 1,-1 0 0,1 0-1,1 1 1,-1 0-1,-10 18 1,15-21-80,0-1 0,0 1 0,0 0 0,1 1 0,0-1 0,0 0 0,0 1 0,1-1 1,0 1-1,0-1 0,1 1 0,0-1 0,0 1 0,1 0 0,-1-1 0,2 1 1,-1-1-1,0 1 0,1-1 0,1 0 0,-1 0 0,1 0 0,0 0 0,0 0 0,6 8 1,-2-5-38,1-1 0,-1 1 1,2-2-1,-1 1 0,1-1 1,0 0-1,11 6 1,73 33-364,-73-38 307,0 1 0,-1 1 1,0 1-1,0 0 0,23 20 0,-39-29 93,0 1 0,-1-1 1,1 1-1,0 0 0,-1 0 1,0 0-1,0 0 0,0 1 0,0-1 1,0 1-1,-1-1 0,1 1 1,-1-1-1,0 1 0,0 0 0,0 0 1,-1-1-1,1 1 0,-1 0 0,0 0 1,0 0-1,0 0 0,-1 0 1,1-1-1,-1 1 0,0 0 0,0 0 1,0-1-1,-1 1 0,1-1 0,-5 7 1,0 0 32,-2 0 0,1 0 0,-1-1 1,-1 1-1,0-2 0,0 1 0,-1-1 1,-18 11-1,10-7 114,-1-2 1,0 0-1,0-1 1,-1-1-1,-30 9 1,43-15-75,0 0-1,0-1 1,0 0 0,0 0 0,-1 0-1,1-1 1,0 0 0,0-1 0,0 1 0,-1-1-1,1-1 1,0 1 0,0-1 0,0 0-1,1-1 1,-1 0 0,0 0 0,1 0 0,-10-8-1,12 9-31,1-1 0,0 0 0,0 0 0,1-1 0,-1 1 0,0-1-1,1 1 1,0-1 0,0 0 0,0 0 0,0 0 0,1 0 0,0 0-1,0 0 1,-1-4 0,1 1-8,1 0-1,0 0 1,0 0 0,0 1-1,1-1 1,0 0-1,0 0 1,5-10 0,1-1-18,1 0 0,0 1 0,2 0 0,0 0 0,19-24 0,-6 14-26,2 0 0,0 1 1,58-43-1,95-52 4,-169 116 17,117-68 90,39-27 579,-138 78-347,-26 21-311,-1 1 1,1-1 0,-1 1-1,0 0 1,1-1-1,-1 1 1,0-1 0,0 1-1,1-1 1,-1 1 0,0-1-1,0 1 1,0-1-1,0 1 1,1-1 0,-1 1-1,0-1 1,0 1-1,0-1 1,0 0 0,0 1-1,0-1 1,-1 1 0,1-1-1,0 1 1,0-1-1,0 1 1,-1-1 0,-12-10 236,-19 3 36,-9 2-867,-1 1 1,-71 2-1,88 5 141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8.639"/>
    </inkml:context>
    <inkml:brush xml:id="br0">
      <inkml:brushProperty name="width" value="0.05" units="cm"/>
      <inkml:brushProperty name="height" value="0.05" units="cm"/>
    </inkml:brush>
  </inkml:definitions>
  <inkml:trace contextRef="#ctx0" brushRef="#br0">6 0 14635,'-4'31'1696,"2"12"-1023,2 10-313,2 1 1712,0 1-2152,0-5 120,1-2-56,-3-14-144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9.126"/>
    </inkml:context>
    <inkml:brush xml:id="br0">
      <inkml:brushProperty name="width" value="0.05" units="cm"/>
      <inkml:brushProperty name="height" value="0.05" units="cm"/>
    </inkml:brush>
  </inkml:definitions>
  <inkml:trace contextRef="#ctx0" brushRef="#br0">0 66 14827,'8'-7'419,"0"0"0,1 1-1,-1 1 1,1-1 0,0 1-1,1 1 1,-1-1 0,1 2-1,0-1 1,0 1 0,0 1-1,10-2 1,-7 2-57,-1 1-1,1 0 0,0 1 1,0 0-1,-1 1 0,1 0 1,0 1-1,-1 1 0,18 5 1,-27-7-326,1 1 1,-1-1-1,0 1 0,1 0 1,-1-1-1,0 1 1,0 1-1,-1-1 1,1 0-1,0 1 1,-1-1-1,1 1 0,-1 0 1,0 0-1,0 0 1,0 0-1,2 4 1,-3-4-32,-1 0 1,1 0 0,0-1 0,-1 1 0,0 0 0,1 0-1,-1 0 1,0 0 0,-1-1 0,1 1 0,0 0 0,-1 0-1,0 0 1,1-1 0,-1 1 0,0 0 0,-1-1 0,1 1-1,0-1 1,-1 1 0,-3 3 0,-5 6 27,0-1-1,-1 0 1,0-1-1,-19 13 1,-7 6 1,36-28-52,0 0 0,0 0-1,0 0 1,0 0-1,0 0 1,0 0 0,1 0-1,-1 0 1,0 0-1,1 0 1,-1 1 0,1-1-1,-1 0 1,1 0-1,0 1 1,-1-1 0,1 0-1,0 1 1,0-1-1,0 0 1,0 0 0,0 1-1,0-1 1,0 0 0,0 1-1,1-1 1,-1 0-1,0 0 1,1 1 0,-1-1-1,1 0 1,0 0-1,-1 0 1,1 0 0,0 0-1,1 2 1,4 4-201,0-1 1,0 0 0,1 0-1,10 8 1,-4-4-102,-6-4 173,20 16-902,48 53 0,-69-68 1024,0 0-1,0 1 1,-1-1 0,0 1 0,0 1 0,-1-1-1,0 1 1,-1 0 0,0-1 0,0 2 0,-1-1 0,2 16-1,-4-20 150,0 0 0,0-1 0,0 1 0,-1 0 0,0-1 0,0 1 0,0 0 0,-1-1-1,1 1 1,-1-1 0,0 0 0,-1 0 0,1 0 0,-1 0 0,-3 5 0,1-4 136,0 1 1,0-1-1,-1-1 1,0 1-1,0-1 1,0 0 0,0 0-1,-1 0 1,-9 3-1,9-4-102,-1 0-1,1-1 1,-1 1-1,0-2 1,1 1-1,-1-1 1,0 0-1,0-1 1,0 0-1,0 0 1,0-1-1,0 0 1,0 0-1,1-1 1,-1 0-1,0 0 1,1-1-1,-1 0 0,-8-4 1,15 6-243,-1 0 0,1 0 0,0 0 0,-1 0 0,1-1-1,0 1 1,0 0 0,0-1 0,0 1 0,0 0 0,0-1 0,0 1 0,0-1 0,0 0 0,1 1 0,-1-1-1,1 1 1,-1-1 0,1 0 0,0 0 0,-1 1 0,1-1 0,0 0 0,0 0 0,0 1 0,0-1 0,1 0 0,-1 1-1,0-1 1,1 0 0,-1 0 0,2-2 0,1-2-133,0 0 0,1 0 0,0 1 0,0-1 0,0 1 0,0 0 0,7-6 0,20-16-755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9.576"/>
    </inkml:context>
    <inkml:brush xml:id="br0">
      <inkml:brushProperty name="width" value="0.05" units="cm"/>
      <inkml:brushProperty name="height" value="0.05" units="cm"/>
    </inkml:brush>
  </inkml:definitions>
  <inkml:trace contextRef="#ctx0" brushRef="#br0">47 535 19276,'-11'43'2313,"1"-3"-1569,1-7-392,-2 1 1680,7-10-2336,2-6-424,2-11 656,0-19-904</inkml:trace>
  <inkml:trace contextRef="#ctx0" brushRef="#br0" timeOffset="1">361 2 21669,'-4'-2'1776,"6"17"-1320,-4 5-200,-1 9 856,1 7-551,-4 15-273,3 7-80,-6 7-144,0 4-88,-2 1-160,2-1-136,1-7-473,1-6-391,4-18 912,3-7-224,14-15-120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0.011"/>
    </inkml:context>
    <inkml:brush xml:id="br0">
      <inkml:brushProperty name="width" value="0.05" units="cm"/>
      <inkml:brushProperty name="height" value="0.05" units="cm"/>
    </inkml:brush>
  </inkml:definitions>
  <inkml:trace contextRef="#ctx0" brushRef="#br0">19 40 21117,'-4'18'2224,"1"-5"-1408,-3-10-488,2-6 1201,3-3-1449,1-8 160,0-8-240,1-7-328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0.496"/>
    </inkml:context>
    <inkml:brush xml:id="br0">
      <inkml:brushProperty name="width" value="0.05" units="cm"/>
      <inkml:brushProperty name="height" value="0.05" units="cm"/>
    </inkml:brush>
  </inkml:definitions>
  <inkml:trace contextRef="#ctx0" brushRef="#br0">564 0 21885,'-12'3'423,"1"1"1,0 0-1,0 0 1,0 1 0,1 1-1,0 0 1,-14 10-1,6-2 61,0 1 0,-27 31-1,27-26-401,1 1 0,1 1-1,1 1 1,-19 36 0,30-49-90,-1 0 1,1 0 0,0 0-1,1 0 1,0 1-1,1 0 1,0-1 0,1 1-1,0 0 1,1 0-1,0 0 1,0-1 0,1 1-1,3 12 1,-3-19 0,0 0-1,1-1 1,-1 1 0,1 0 0,0-1 0,0 1 0,0-1 0,0 0-1,1 1 1,-1-1 0,1 0 0,0-1 0,0 1 0,0 0 0,0-1-1,0 0 1,7 4 0,-4-3-29,-1-1-1,0-1 0,1 1 0,-1-1 1,1 0-1,-1 0 0,1 0 1,0-1-1,-1 0 0,1 0 1,0-1-1,6-1 0,4-1-249,0-1 0,0-1 0,-1 0 0,0-1-1,0-1 1,0 0 0,14-10 0,-21 11 49,1 0 1,-1 0-1,1 0 0,-2-1 1,1-1-1,-1 1 1,0-1-1,-1-1 0,0 1 1,0-1-1,-1 0 1,5-10-1,0-12-730</inkml:trace>
  <inkml:trace contextRef="#ctx0" brushRef="#br0" timeOffset="1">192 187 19108,'15'5'2289,"7"1"-1433,10-3-344,6-3 1440,11 2-952,6-2-343,-1-3-745,-3-1-360,-10-1-873,-10-1 457,-22 1 456,-9 1-296,-16 2-304</inkml:trace>
  <inkml:trace contextRef="#ctx0" brushRef="#br0" timeOffset="2">0 365 17708,'4'29'1800,"19"-10"-1000,10-8-232,21-11 857,6-5-289,11-6-288,0-2-304,-3-3-976,-6-2-2208,-11-9 2408,-8 0-425,-16 3-343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2.306"/>
    </inkml:context>
    <inkml:brush xml:id="br0">
      <inkml:brushProperty name="width" value="0.05" units="cm"/>
      <inkml:brushProperty name="height" value="0.05" units="cm"/>
    </inkml:brush>
  </inkml:definitions>
  <inkml:trace contextRef="#ctx0" brushRef="#br0">29 1 20308,'0'12'1841,"-3"8"-1457,-3 16-240,1 13 1008,-1 8-1664,1 6-312,3-1 744,0-6-192,2-7-168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2.759"/>
    </inkml:context>
    <inkml:brush xml:id="br0">
      <inkml:brushProperty name="width" value="0.05" units="cm"/>
      <inkml:brushProperty name="height" value="0.05" units="cm"/>
    </inkml:brush>
  </inkml:definitions>
  <inkml:trace contextRef="#ctx0" brushRef="#br0">1 110 18356,'1'-3'153,"1"0"1,0 0 0,0 1-1,0-1 1,0 1-1,1-1 1,-1 1-1,1 0 1,-1 0 0,1 0-1,0 0 1,0 0-1,0 0 1,0 1-1,0 0 1,3-2 0,10-2 341,34-8 1,-29 9 128,49-12-84,1 3 0,0 3 0,1 3 0,0 3 0,93 8 0,-165-4-540,30 2 11,0 2 1,33 8-1,-56-10-17,-1-1 1,0 1-1,1 0 0,-1 1 1,0 0-1,0 0 1,-1 0-1,1 0 0,0 1 1,-1 0-1,0 0 0,0 1 1,0-1-1,-1 1 0,0 0 1,5 7-1,-8-10 6,0 0 0,0 0 0,0-1 0,0 1 0,-1 1-1,1-1 1,-1 0 0,0 0 0,1 0 0,-1 0 0,0 0 0,0 0 0,0 0 0,-1 0-1,1 0 1,0 1 0,-2 1 0,1 0 10,-1-1-1,1 1 1,-1-1 0,0 1-1,-1-1 1,1 0 0,0 0-1,-6 5 1,-4 2 76,0-1 0,0 0-1,-25 13 1,4-5-200,0-2-1,0-2 1,-2-1-1,1-1 1,-2-2-1,1-1 0,-1-2 1,-38 1-1,63-7-270,9-3-150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3.229"/>
    </inkml:context>
    <inkml:brush xml:id="br0">
      <inkml:brushProperty name="width" value="0.05" units="cm"/>
      <inkml:brushProperty name="height" value="0.05" units="cm"/>
    </inkml:brush>
  </inkml:definitions>
  <inkml:trace contextRef="#ctx0" brushRef="#br0">61 0 15211,'7'18'1905,"-4"4"-1153,-3 11-256,0 10 856,0 15-352,-3 2-103,-1 5-241,-1 0-184,-2-7-200,1-5-72,-1-12-320,1-8-280,1-24-528,-2-7 800,-2-18-176,-2-15-97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3.664"/>
    </inkml:context>
    <inkml:brush xml:id="br0">
      <inkml:brushProperty name="width" value="0.05" units="cm"/>
      <inkml:brushProperty name="height" value="0.05" units="cm"/>
    </inkml:brush>
  </inkml:definitions>
  <inkml:trace contextRef="#ctx0" brushRef="#br0">1 75 19596,'27'-13'806,"1"1"0,0 1 0,0 2 1,1 1-1,1 1 0,-1 2 0,1 1 0,42-1 0,-60 5-669,0 0 0,0 0 1,0 1-1,-1 1 0,1 0 0,14 5 1,-23-7-133,0 1 1,0 0 0,-1 1 0,1-1 0,0 1 0,0-1 0,-1 1 0,1 0-1,0 0 1,-1 0 0,0 0 0,0 0 0,1 0 0,-1 1 0,-1-1 0,1 1-1,0 0 1,-1-1 0,1 1 0,-1 0 0,0 0 0,0 0 0,0 0 0,0 0-1,0 0 1,-1 0 0,1 0 0,-1 5 0,-1 1 17,0-1-1,0 1 1,-1-1-1,-1 0 1,1 1-1,-1-1 1,0 0-1,-1-1 1,0 1-1,0 0 1,-1-1-1,0 0 1,0 0-1,-8 7 1,-8 7 45,0 0 0,-44 32-1,65-53-88,0 1-1,0-1 1,0 0 0,0 0-1,0 0 1,0 0-1,0 0 1,0 1-1,0-1 1,0 0-1,0 0 1,0 0-1,0 0 1,0 0-1,0 1 1,0-1-1,0 0 1,0 0-1,1 0 1,-1 0-1,0 0 1,0 0-1,0 1 1,0-1-1,0 0 1,0 0-1,0 0 1,1 0 0,-1 0-1,0 0 1,0 0-1,0 0 1,0 0-1,0 0 1,0 0-1,1 0 1,-1 0-1,0 0 1,0 0-1,0 0 1,0 0-1,1 0 1,-1 0-1,0 0 1,0 0-1,0 0 1,0 0-1,0 0 1,1 0-1,-1 0 1,0 0-1,18 3-718,7 2-99,-18-2 730,0 0 0,0 1-1,0 0 1,0 0 0,-1 0 0,0 0 0,0 1 0,0 0 0,-1 1 0,1-1-1,-1 1 1,0 0 0,-1 0 0,0 1 0,5 8 0,-6-8 216,0 0-1,0 0 1,-1 0 0,0 0-1,0 0 1,-1 0 0,0 1-1,0-1 1,-1 1 0,0-1 0,0 1-1,0-1 1,-1 1 0,-1-1-1,1 0 1,-1 0 0,0 1-1,-1-1 1,1 0 0,-1-1 0,-1 1-1,1 0 1,-1-1 0,-6 7-1,2-4 128,0-1-1,0 0 0,-1 0 0,0-1 1,0 0-1,-1-1 0,1 0 0,-1-1 0,-1 0 1,-16 6-1,23-9-228,-1-1-1,0 0 1,0 0-1,0 0 1,0-1-1,0 1 1,0-1-1,0 0 1,0-1 0,0 1-1,-8-3 1,10 2-99,-1-1-1,1 1 1,0-1 0,0 1 0,0-1 0,0 0 0,0 0-1,0-1 1,0 1 0,1-1 0,-1 1 0,1-1 0,0 0 0,0 0-1,0 0 1,0 0 0,-3-6 0,4 4 27,-1 1-1,0-1 1,1 0 0,0 1-1,0-7 1,-2-28-509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860"/>
    </inkml:context>
    <inkml:brush xml:id="br0">
      <inkml:brushProperty name="width" value="0.05" units="cm"/>
      <inkml:brushProperty name="height" value="0.05" units="cm"/>
    </inkml:brush>
  </inkml:definitions>
  <inkml:trace contextRef="#ctx0" brushRef="#br0">328 7 17276,'-4'-1'132,"0"-1"-1,0 1 1,0 0 0,0 1 0,0-1 0,0 1 0,0-1 0,0 1 0,0 1-1,0-1 1,0 0 0,0 1 0,0 0 0,0 0 0,0 0 0,0 0 0,-5 3 0,-4 2 184,0 1 0,0 0 0,-18 14 0,14-7-177,1 0 1,0 0 0,1 2-1,0 0 1,1 0-1,1 2 1,1 0 0,-10 19-1,15-26-137,1 1-1,1 0 1,1 0-1,-1 0 1,2 0-1,0 1 1,0 0-1,1-1 1,0 1-1,2 0 1,-1 0-1,1 0 1,1 0-1,4 21 1,-3-27-2,-1-1 0,1 0-1,0-1 1,1 1 0,0 0 0,0-1 0,0 1 0,0-1 0,1 0 0,0 0 0,0 0 0,0-1 0,0 1-1,1-1 1,0 0 0,0-1 0,0 1 0,0-1 0,1 0 0,-1 0 0,12 4 0,-10-5 32,1 0-1,-1-1 1,1 0 0,-1 0 0,1-1 0,0 0 0,-1 0-1,1 0 1,0-1 0,-1-1 0,1 1 0,-1-1-1,0 0 1,1-1 0,-1 0 0,0 0 0,9-6 0,-4 1 108,0 0 0,0-1 0,-1-1 0,0 0 0,0-1 0,-1 0 0,-1 0 0,0-1 0,-1 0 0,0-1 0,0 0 0,-2 0 0,10-25 0,-13 30-81,0-1 0,-1 0 0,0 0 0,0 0 0,-1 0 0,0 0 0,0 0 0,-1 0 0,0-1 0,-1 1 0,0 0 0,-1 0 0,0 0 0,0 0-1,0 0 1,-1 1 0,-1-1 0,0 1 0,0 0 0,0 0 0,-1 0 0,0 0 0,-8-7 0,9 10-134,-2 0 0,1 0-1,0 1 1,-1 0 0,0 0 0,0 1 0,0-1 0,-1 1-1,1 1 1,-1-1 0,1 1 0,-1 0 0,0 1 0,0-1-1,0 1 1,0 1 0,0-1 0,0 1 0,0 1 0,1-1-1,-8 2 1,-22 7-301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4.037"/>
    </inkml:context>
    <inkml:brush xml:id="br0">
      <inkml:brushProperty name="width" value="0.05" units="cm"/>
      <inkml:brushProperty name="height" value="0.05" units="cm"/>
    </inkml:brush>
  </inkml:definitions>
  <inkml:trace contextRef="#ctx0" brushRef="#br0">1 171 16924,'69'3'1800,"27"-10"-1064,20-6-304,27-7 785,6-5-137,5 0-328,0-3-248,-11 7-416,-7 4-120,-29 6-344,-22 6-264,-29 3-256,-11 2-161,-21 0 9,-21 0-1392,3 4 1743,-19-2-359,-7 1 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4.485"/>
    </inkml:context>
    <inkml:brush xml:id="br0">
      <inkml:brushProperty name="width" value="0.05" units="cm"/>
      <inkml:brushProperty name="height" value="0.05" units="cm"/>
    </inkml:brush>
  </inkml:definitions>
  <inkml:trace contextRef="#ctx0" brushRef="#br0">339 211 17252,'2'17'2000,"-6"22"-1152,-5 9-352,-2 6 1705,-1 6-1289,1 3-480,4-3-168,1-6-432,3-5-224,3-9-472,-2-6-272,0-19 768,-2-8-201,-7-18-39</inkml:trace>
  <inkml:trace contextRef="#ctx0" brushRef="#br0" timeOffset="1">0 193 18788,'6'-10'300,"1"0"0,0 0 0,0 0 0,1 1 0,1 0 0,-1 1 0,1 0 0,1 0 0,-1 1 0,1 0 0,0 1 0,1 0 0,0 0 0,13-4 0,30-7 59,2 3 0,0 2 0,0 2 0,1 3-1,78 0 1,-120 6-339,13 0-13,1 2 0,29 3 0,-51-3 17,-1 0-1,0 0 0,0 0 0,0 1 0,0 0 0,0 0 0,-1 0 0,1 1 0,-1 0 1,1 0-1,-1 0 0,0 1 0,0 0 0,0 0 0,6 7 0,-8-7 26,-1 0 1,0 0-1,0 1 0,-1-1 0,1 0 0,-1 1 1,0-1-1,0 1 0,0-1 0,-1 1 1,1-1-1,-1 1 0,0 0 0,-1-1 0,1 1 1,-1-1-1,0 1 0,0-1 0,0 1 0,-1-1 1,1 0-1,-4 6 0,-1 4 145,-1-1 0,-1-1 0,0 1 0,0-1 1,-19 19-1,12-15-101,-2-2 1,0 0-1,0 0 1,-1-2-1,-1 0 1,0-2-1,-1 0 1,0-1-1,0 0 1,-1-2 0,0-1-1,0 0 1,-1-2-1,-40 4 1,55-7-263,-1-1 0,1-1 0,0 1 1,0-1-1,0 0 0,-1-1 1,-9-3-1,15 4 124,0 1-1,0-1 1,0 0 0,0-1-1,1 1 1,-1 0 0,0 0-1,0-1 1,1 1 0,-1-1 0,1 0-1,-1 1 1,1-1 0,0 0-1,0 0 1,0 0 0,0 0 0,0 0-1,0 0 1,0 0 0,1 0-1,-1 0 1,1 0 0,-1 0 0,1-1-1,0 1 1,0 0 0,0-3-1,5-26-596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5.513"/>
    </inkml:context>
    <inkml:brush xml:id="br0">
      <inkml:brushProperty name="width" value="0.05" units="cm"/>
      <inkml:brushProperty name="height" value="0.05" units="cm"/>
    </inkml:brush>
  </inkml:definitions>
  <inkml:trace contextRef="#ctx0" brushRef="#br0">149 0 21653,'-1'19'717,"-1"1"1,-1-1-1,-9 30 1,-1 5 55,-50 416 1494,30-191-2053,31-269-306,0-8-437,-1-22-672,-8-139-531,8 85 1058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5.977"/>
    </inkml:context>
    <inkml:brush xml:id="br0">
      <inkml:brushProperty name="width" value="0.05" units="cm"/>
      <inkml:brushProperty name="height" value="0.05" units="cm"/>
    </inkml:brush>
  </inkml:definitions>
  <inkml:trace contextRef="#ctx0" brushRef="#br0">0 140 19092,'4'-5'398,"-1"0"-1,1 1 1,0 0 0,0 0-1,0 0 1,1 0 0,-1 0-1,1 1 1,0 0 0,0 0-1,0 1 1,0-1 0,1 1-1,-1 0 1,7-1 0,11-3 557,0 1 1,33-1 0,-31 3-669,197-20 1347,136-18-2277,-362 43-3047,-19 7 3099,-3 4-219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6.415"/>
    </inkml:context>
    <inkml:brush xml:id="br0">
      <inkml:brushProperty name="width" value="0.05" units="cm"/>
      <inkml:brushProperty name="height" value="0.05" units="cm"/>
    </inkml:brush>
  </inkml:definitions>
  <inkml:trace contextRef="#ctx0" brushRef="#br0">40 243 16636,'24'2'2328,"30"-13"-1008,10-9-463,16-9 2103,5-2-1336,5 0-543,-1-1-209,-13 6-688,-7 3-296,-24 8-784,-14 3-489,-20 2 1033,-7 5-256,-6 5-200</inkml:trace>
  <inkml:trace contextRef="#ctx0" brushRef="#br0" timeOffset="1">1 658 17980,'20'2'2632,"10"3"-1447,17-9-481,11-3 1880,19-2-1239,4-4-217,4-1-360,-3-1-232,-8 3-352,-5-1-208,-18 2-352,-10 2-304,-19 0-856,-6-2 1272,-5-9-249,0-7-191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6.866"/>
    </inkml:context>
    <inkml:brush xml:id="br0">
      <inkml:brushProperty name="width" value="0.05" units="cm"/>
      <inkml:brushProperty name="height" value="0.05" units="cm"/>
    </inkml:brush>
  </inkml:definitions>
  <inkml:trace contextRef="#ctx0" brushRef="#br0">17 0 17412,'2'28'1960,"-2"15"-1152,0 8-368,-6 7 1801,3 5-1265,-1 4-752,2-1-256,2-12-640,-2-9-328,2-14 752,-1-11-184,1-18-152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7.347"/>
    </inkml:context>
    <inkml:brush xml:id="br0">
      <inkml:brushProperty name="width" value="0.05" units="cm"/>
      <inkml:brushProperty name="height" value="0.05" units="cm"/>
    </inkml:brush>
  </inkml:definitions>
  <inkml:trace contextRef="#ctx0" brushRef="#br0">25 1010 19020,'11'-6'548,"0"0"-1,0 1 1,1 0-1,0 1 1,0 0-1,0 0 1,1 2-1,-1 0 1,1 0-1,0 1 1,-1 0-1,15 2 1,-21 0-382,0-1 0,0 1 0,0 1-1,-1-1 1,1 1 0,0 0 0,0 1 0,-1-1 0,1 1 0,-1 0 0,8 6 0,-9-5-127,0-1-1,-1 1 1,0 0-1,0 0 1,0 0-1,0 0 1,-1 1 0,1-1-1,-1 1 1,0-1-1,0 1 1,-1 0-1,0 0 1,1 0 0,0 9-1,-2-3 26,0 0 1,-1 0-1,1 0 0,-2 1 0,0-1 0,0 0 1,-1-1-1,-1 1 0,0 0 0,0-1 0,-1 0 1,-6 11-1,0-2 84,-2 0 1,0-1-1,0-1 1,-2 0-1,-18 16 1,23-28-318,15-10-160,5 2 147,-1 0-1,1 0 1,-1 1-1,1 0 0,0 1 1,0 0-1,0 1 0,0 0 1,0 0-1,15 3 1,-17-1 79,1-1 0,-1 1 0,0 1 1,0-1-1,0 1 0,0 1 0,-1 0 1,1 0-1,-1 0 0,0 1 0,0 0 0,10 10 1,-14-12 98,-1-1 0,1 1 1,-1 1-1,0-1 0,0 0 1,0 0-1,0 1 0,0-1 1,-1 1-1,0-1 0,0 1 1,0 0-1,0 0 0,0-1 1,-1 1-1,0 0 0,0 0 1,0 4-1,-1-2 73,0 0 0,-1 0 0,1 0 0,-1-1 0,-1 1-1,1-1 1,-1 1 0,0-1 0,0 0 0,-7 8 0,-1 0 204,0-1-1,-2 0 1,1-1-1,-1-1 1,-1 0-1,0 0 1,-23 11-1,26-16-151,-1 0 1,0 0-1,1-1 0,-1-1 0,-1 0 0,1 0 0,0-2 0,-1 1 0,1-1 0,-17-2 0,24 1-243,0-1 0,-1 0 0,1 0 0,0 0 0,0-1 0,0 0 0,0 0 0,0 0 0,0 0-1,0-1 1,1 0 0,-1 0 0,1 0 0,0-1 0,0 1 0,0-1 0,0 0 0,1 0 0,-1-1 0,1 1-1,0-1 1,1 1 0,-1-1 0,1 0 0,0 0 0,-2-7 0,0-4-126,0-1 1,1 0 0,1 0-1,1 0 1,2-30 0,4-34-758</inkml:trace>
  <inkml:trace contextRef="#ctx0" brushRef="#br0" timeOffset="1">971 1 20460,'7'5'2577,"2"6"-1609,13-4-352,8-1 1841,12-1-1337,7-1-192,9-2-448,2-2-296,1 0-800,-4-4-472,-16 0 880,-10 3-184,-18 1-184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7.784"/>
    </inkml:context>
    <inkml:brush xml:id="br0">
      <inkml:brushProperty name="width" value="0.05" units="cm"/>
      <inkml:brushProperty name="height" value="0.05" units="cm"/>
    </inkml:brush>
  </inkml:definitions>
  <inkml:trace contextRef="#ctx0" brushRef="#br0">1 15 17868,'5'25'2376,"10"-5"-1399,19-11-433,8-5 1624,14-4-1176,4 0-312,3-6-888,-1-5-632,-8-5 728,-3-2-248,-15-4-152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079"/>
    </inkml:context>
    <inkml:brush xml:id="br0">
      <inkml:brushProperty name="width" value="0.05" units="cm"/>
      <inkml:brushProperty name="height" value="0.05" units="cm"/>
    </inkml:brush>
  </inkml:definitions>
  <inkml:trace contextRef="#ctx0" brushRef="#br0">268 26 18780,'-3'-2'102,"1"-1"-1,-1 1 1,0 0-1,0 0 1,0 0-1,0 0 1,0 0-1,-1 1 1,1-1-1,0 1 1,-1 0-1,1 0 1,-1 0 0,1 0-1,-1 1 1,0 0-1,1-1 1,-1 1-1,1 0 1,-1 1-1,0-1 1,1 1-1,-1 0 1,1-1-1,-1 2 1,1-1 0,0 0-1,-1 1 1,-3 2-1,-5 2 83,0 1 1,0 1-1,1 0 0,0 1 0,1 0 0,-15 17 1,17-18-169,0 2 1,1-1-1,1 1 1,-1 0-1,2 0 1,-1 1 0,1 0-1,1 0 1,0 0-1,-4 18 1,7-23-27,1-1 1,-1 1-1,1 0 1,0 0-1,0 0 1,0 0-1,1-1 1,0 1-1,0 0 0,0 0 1,1-1-1,0 1 1,0-1-1,0 0 1,1 1-1,0-1 1,0 0-1,0 0 1,1-1-1,-1 1 1,1-1-1,0 0 0,6 5 1,12 7-8,-1-2-1,2-1 1,40 19 0,25 13 25,-77-38-4,0 0-1,-1 0 1,0 2 0,0-1 0,12 15-1,-19-21 6,-1 1-1,1 1 1,-1-1-1,0 0 1,0 1-1,0-1 1,0 1 0,-1-1-1,0 1 1,1 0-1,-1 0 1,0-1-1,-1 1 1,1 0-1,-1 0 1,1 0-1,-1 0 1,-1 0-1,1 0 1,0 0-1,-1 0 1,0 0 0,0 0-1,0-1 1,0 1-1,-1 0 1,0-1-1,1 1 1,-1-1-1,0 1 1,-1-1-1,1 0 1,-1 0-1,-4 5 1,1-2 70,-1 0 1,0 0-1,0-1 0,-1 0 0,1 0 1,-1 0-1,0-1 0,0 0 1,0-1-1,-1 0 0,1 0 1,-1-1-1,0 0 0,-15 1 1,17-3 4,1 0 0,-1 0 0,0-1 0,0 0 0,0 0 0,0-1 0,1 0 1,-1 0-1,1 0 0,-1-1 0,1 0 0,0 0 0,0-1 0,-6-4 0,9 6-53,0-1 0,0 0-1,0 0 1,0-1 0,0 1 0,0-1-1,1 1 1,0-1 0,0 0 0,0 0-1,0 0 1,0 0 0,1 0-1,0 0 1,0 0 0,0 0 0,0-1-1,1 1 1,0 0 0,-1-1 0,2 1-1,-1 0 1,1-7 0,1 4-36,0-1 1,1 0-1,0 1 1,0-1 0,1 1-1,0 0 1,0 0-1,0 1 1,1-1 0,0 1-1,0 0 1,1 0-1,0 1 1,0-1 0,7-3-1,13-10-66,1 1 0,39-18 0,-60 33 67,81-39-4,-52 27 122,-1-1 0,-1-2 0,-1-1-1,39-31 1,-68 48-89,-1 0-1,1 0 1,-1-1 0,1 1-1,-1-1 1,0 0 0,0 1-1,-1-1 1,1 0 0,-1 0-1,1 0 1,-1-1 0,0 1-1,0 0 1,0 0 0,0-1-1,0-5 1,-2 6-8,1 0 0,0 0 0,-1 0 0,0 0 1,0 0-1,0 1 0,0-1 0,0 0 0,0 1 0,-1-1 1,1 0-1,-1 1 0,0 0 0,0-1 0,0 1 0,0 0 1,0 0-1,0 0 0,0 0 0,-5-2 0,-3-3-83,-1 1-1,-1 0 1,1 1 0,-1 0-1,0 1 1,0 0-1,0 0 1,-23-2-1,25 5-126,-1 0-1,1 1 1,-1 0-1,1 1 1,0 0-1,0 0 0,-1 1 1,1 0-1,0 1 1,0 0-1,-12 7 1,19-9 129,-1 1 0,1 0 0,0 0 0,-1 0 0,1 1 0,0-1 0,-2 4 0,2-3-45,1 1 0,-1 0 0,1 0 0,0 0 0,-2 7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500"/>
    </inkml:context>
    <inkml:brush xml:id="br0">
      <inkml:brushProperty name="width" value="0.05" units="cm"/>
      <inkml:brushProperty name="height" value="0.05" units="cm"/>
    </inkml:brush>
  </inkml:definitions>
  <inkml:trace contextRef="#ctx0" brushRef="#br0">189 38 20012,'-9'0'161,"1"1"0,0 0 0,0 1-1,0 0 1,0 0 0,0 1 0,0 0 0,1 0-1,-1 1 1,1 0 0,0 0 0,0 1 0,1 0-1,-1 0 1,1 0 0,0 1 0,0 0-1,1 0 1,0 1 0,0 0 0,0 0 0,1 0-1,0 0 1,0 0 0,-2 10 0,2-9-153,1-1 0,0 1 0,1 0 0,0 1 0,0-1 0,1 0 0,0 0 0,1 1-1,-1-1 1,2 0 0,-1 1 0,1-1 0,0 0 0,1 0 0,0 0 0,0 0 0,1 0 0,0 0 0,0 0 0,1-1 0,0 1 0,0-1 0,1 0 0,10 11 0,-12-14 17,1-1-1,-1 0 1,1 0-1,0 0 1,0 0 0,0 0-1,0-1 1,1 0-1,-1 0 1,1 0 0,-1-1-1,1 1 1,-1-1 0,1 0-1,0 0 1,0-1-1,0 0 1,-1 1 0,1-1-1,0-1 1,0 1 0,0-1-1,-1 0 1,1 0-1,0 0 1,-1-1 0,1 0-1,8-4 1,-4 1 67,-1-1 1,1 1-1,-1-2 1,0 1-1,-1-1 1,1-1-1,-1 1 1,-1-1-1,0 0 1,0-1-1,0 1 1,7-18-1,-8 13 19,0 1-1,-2-1 0,1 0 0,-2 0 1,0-1-1,0 1 0,-1 0 0,-1-1 1,0 1-1,-1 0 0,-3-16 1,3 22-127,-1 0 0,0 1 0,0-1 0,-1 1 0,1-1 0,-1 1 0,-1 0 1,1 0-1,-1 0 0,-6-7 0,7 10-84,0 0 0,-1 0 0,0 0-1,1 0 1,-1 0 0,0 1 0,-1-1 0,1 1 0,0 0 0,-1 1 0,1-1-1,-1 1 1,1 0 0,-1 0 0,0 0 0,-5 0 0,6 1-102,1 0 1,-1 0-1,1 1 0,-1-1 1,1 1-1,-1 0 0,1 0 1,0 0-1,-1 1 0,1-1 1,0 1-1,-4 2 0,5-3 114,1 0-1,-1 0 0,0 0 1,1 1-1,-1-1 0,1 1 1,-1-1-1,1 1 1,0 0-1,0-1 0,0 1 1,0 0-1,0 0 0,0 0 1,0 0-1,0 0 0,1 0 1,-1 0-1,1 0 0,0 0 1,-1 4-1,9 20-882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320"/>
    </inkml:context>
    <inkml:brush xml:id="br0">
      <inkml:brushProperty name="width" value="0.05" units="cm"/>
      <inkml:brushProperty name="height" value="0.05" units="cm"/>
    </inkml:brush>
  </inkml:definitions>
  <inkml:trace contextRef="#ctx0" brushRef="#br0">29 1 17260,'1'2'142,"0"1"1,0 0-1,-1 0 1,0-1 0,1 1-1,-1 0 1,0 0-1,0 0 1,0-1-1,-1 1 1,1 0 0,-1 0-1,1-1 1,-1 1-1,0 0 1,-2 2-1,-1 10 323,-4 25-200,2 0-1,2 0 1,1 0-1,2 1 0,2 0 1,11 71-1,-11-105-196,0-1 0,1 0 0,-1 0 0,2 0 0,-1 0 0,5 9 0,-6-14-56,0 0 1,0 1-1,0-1 1,0 1-1,0-1 1,1 0-1,-1 0 1,0 0-1,1 0 1,-1 0 0,1 0-1,-1 0 1,1 0-1,0-1 1,-1 1-1,1-1 1,0 1-1,-1-1 1,1 1-1,0-1 1,0 0-1,-1 0 1,1 0 0,0 0-1,0 0 1,-1 0-1,1-1 1,2 0-1,13-4-819,0-1 1,0-1-1,-1 0 0,0-1 0,30-21 0,-18 12 98,-4 3-352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901"/>
    </inkml:context>
    <inkml:brush xml:id="br0">
      <inkml:brushProperty name="width" value="0.05" units="cm"/>
      <inkml:brushProperty name="height" value="0.05" units="cm"/>
    </inkml:brush>
  </inkml:definitions>
  <inkml:trace contextRef="#ctx0" brushRef="#br0">168 11 21845,'-5'-1'173,"0"1"0,0 0 0,0 0 1,0 0-1,0 1 0,0-1 0,0 1 1,1 0-1,-1 1 0,0-1 0,1 1 1,-1 0-1,1 0 0,-1 1 0,1-1 1,0 1-1,0 0 0,0 0 0,1 0 1,-1 1-1,-5 6 0,2-3-65,0 1 1,1 1-1,0 0 1,0-1-1,1 2 1,0-1-1,1 1 1,0-1-1,-3 13 0,5-16-105,1-1-1,0 1 0,0 0 1,0 0-1,1 0 0,0 0 1,0-1-1,1 1 0,-1 0 0,1 0 1,1 0-1,-1-1 0,1 1 1,0-1-1,0 1 0,0-1 1,1 0-1,3 6 0,-2-7 1,-1 0-1,1 0 1,0 0 0,0-1-1,1 1 1,-1-1-1,1 0 1,-1 0 0,1-1-1,0 1 1,0-1-1,0 0 1,1-1 0,-1 1-1,0-1 1,1 0 0,-1 0-1,0-1 1,10 1-1,-4-2 34,0 0 0,0 0 0,0-1 0,0-1 0,0 0 0,0 0 0,0-1 0,-1 0 0,0-1 0,0 0 0,12-9 0,-14 10 22,-1-1-1,0-1 0,0 1 0,-1-1 0,1-1 0,-1 1 0,-1-1 0,1 0 0,-1 0 0,-1 0 0,1-1 0,-1 0 1,0 0-1,5-16 0,-8 20-44,-1 0 0,1 0 1,0 0-1,-1-1 0,0 1 1,0 0-1,-1 0 0,1 0 1,-1-1-1,1 1 0,-2 0 1,1 0-1,0 0 0,-1 0 1,-3-6-1,2 5-40,0 0 0,-1 1-1,0-1 1,0 1 0,0 0 0,0 0-1,-1 0 1,0 0 0,1 1 0,-8-4-1,1 2-346,0 0-1,0 0 0,-1 1 1,0 1-1,0-1 0,0 2 1,0 0-1,0 0 0,-1 2 1,-12-1-1,-9 6-2358,33-5 2663,0 0-1,0 0 1,0 0 0,0 0 0,1 0-1,-1 1 1,0-1 0,0 0 0,0 0-1,1 1 1,-1-1 0,0 1-1,0-1 1,1 1 0,-1-1 0,0 1-1,1-1 1,-1 1 0,0-1 0,1 1-1,-1 0 1,1-1 0,-1 1-1,1 0 1,-1 0 0,1-1 0,0 1-1,-1 0 1,1 0 0,0 0 0,0 0-1,-1-1 1,1 1 0,0 0 0,0 0-1,0 1 1,13 15-1406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0.464"/>
    </inkml:context>
    <inkml:brush xml:id="br0">
      <inkml:brushProperty name="width" value="0.05" units="cm"/>
      <inkml:brushProperty name="height" value="0.05" units="cm"/>
    </inkml:brush>
  </inkml:definitions>
  <inkml:trace contextRef="#ctx0" brushRef="#br0">68 121 15275,'-2'35'1996,"-2"0"-1,-12 57 1,1-16-292,7-22-687,-1-8 100,3 1 0,-1 67 0,7-112-1041,0 1 1,0-1-1,1 1 0,-1 0 1,1-1-1,0 1 1,-1-1-1,3 4 0,-3-6-58,0 1-1,0-1 1,0 0-1,1 0 1,-1 1-1,0-1 1,0 0-1,1 1 1,-1-1-1,0 0 1,0 0-1,1 0 0,-1 1 1,0-1-1,1 0 1,-1 0-1,0 0 1,1 0-1,-1 1 1,1-1-1,-1 0 1,0 0-1,1 0 1,-1 0-1,1 0 1,0 0 8,0-1 1,0 1 0,0-1-1,0 1 1,-1-1 0,1 1-1,0-1 1,0 1 0,0-1-1,0 1 1,-1-1 0,1 0-1,0 0 1,0-1 0,6-7 91,0-1 1,-1-1 0,0 1-1,0-1 1,-1 0 0,5-18-1,16-77 213,1-83-230,-25 152-139,-1 1 1,-2-1-1,-7-46 1,6 74 13,2 6 8,0-1 1,0 1 0,-1 0 0,1 0 0,-1-1-1,0 1 1,0 0 0,-1 0 0,1 0 0,0 0-1,-1 0 1,0 0 0,0 0 0,-3-3 0,5 5 12,0 1 1,-1 0-1,1 0 1,0 0-1,0 0 0,0 0 1,0-1-1,-1 1 1,1 0-1,0 0 1,0 0-1,-1 0 1,1 0-1,0 0 1,0 0-1,0 0 1,-1 0-1,1 0 1,0 0-1,0 0 0,-1 0 1,1 0-1,0 0 1,0 0-1,0 0 1,-1 0-1,1 0 1,0 0-1,0 0 1,0 0-1,-1 0 1,1 1-1,0-1 1,0 0-1,0 0 0,-1 0 1,1 0-1,0 0 1,0 1-1,0-1 1,0 0-1,0 0 1,-1 0-1,1 1 1,0-1-1,0 0 1,0 0-1,0 0 1,0 1-1,-2 5-18,0 1-1,0 0 1,1-1-1,0 1 1,0 0-1,1 0 1,-1-1-1,2 1 1,0 7-1,0-1-10,1 0 0,0 0-1,9 26 1,-8-32 21,0 0 0,0 0 0,1-1 0,-1 1 1,1-1-1,1 0 0,-1 0 0,1 0 0,0-1 0,1 1 0,-1-1 1,1 0-1,0-1 0,11 7 0,-11-8 4,-1-1-1,1 0 1,0 0 0,-1 0 0,1-1-1,0 0 1,0 0 0,0 0-1,0-1 1,0 0 0,0 0 0,0 0-1,0-1 1,0 0 0,0 0-1,0-1 1,0 1 0,10-6 0,-5 2-3,-1 0 1,-1-1-1,1 0 1,-1-1-1,0 0 1,10-10-1,41-51-91,-28 30-58,-37 58-29,-58 153 18,53-140 245,2 0 1,1 1-1,-3 46 1,10-72-49,-1 1 0,2-1 1,-1 1-1,1-1 0,0 1 1,1-1-1,0 0 0,4 12 1,-5-18-17,1 1-1,-1 0 1,0 0 0,1-1 0,0 1 0,0-1 0,0 1-1,0-1 1,0 0 0,0 0 0,0 0 0,1 0 0,-1 0 0,1 0-1,0-1 1,-1 1 0,1-1 0,0 0 0,0 1 0,0-1 0,0-1-1,0 1 1,0 0 0,0-1 0,4 1 0,0-2-17,1 1 0,-1-1 0,0 0 1,0-1-1,0 0 0,0 0 0,-1 0 0,1-1 0,-1 0 1,1 0-1,-1-1 0,0 0 0,7-5 0,5-6-68,-1 0-1,29-32 0,-25 23-102,-2-1-1,-1 0 0,-1-1 0,22-45 0,-34 55-156,-12 22 128,-11 22 16,11-13 156,0 0 0,0 1 0,2-1 0,0 1 0,1 0 0,0 1 0,2-1 0,-2 24 0,4-39 38,0 0 0,0 0 0,0 0 0,0 0 1,0 0-1,0 0 0,0 0 0,0 0 0,0 0 1,1 0-1,-1 0 0,0 0 0,1 0 0,-1 0 1,0 0-1,1-1 0,-1 1 0,1 0 0,0 0 0,-1 0 1,1-1-1,0 1 0,-1 0 0,1-1 0,0 1 1,0 0-1,0-1 0,1 1 0,12 2 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0.900"/>
    </inkml:context>
    <inkml:brush xml:id="br0">
      <inkml:brushProperty name="width" value="0.05" units="cm"/>
      <inkml:brushProperty name="height" value="0.05" units="cm"/>
    </inkml:brush>
  </inkml:definitions>
  <inkml:trace contextRef="#ctx0" brushRef="#br0">167 6 18332,'-28'72'2080,"-56"155"2396,69-177-3836,1 1 0,-10 78 0,24-122-632,-1 1-1,1-1 0,0 0 0,1 1 1,-1-1-1,1 0 0,3 10 0,-4-16-48,1 0-1,-1 1 0,1-1 1,-1 0-1,1 0 1,-1 1-1,1-1 0,0 0 1,-1 0-1,1 0 1,0 0-1,0 0 0,0 0 1,0 0-1,0 0 1,0 0-1,0 0 0,1 0 1,-1-1-1,0 1 1,0 0-1,1-1 0,-1 1 1,0-1-1,1 1 1,-1-1-1,0 0 0,1 0 1,-1 0-1,0 1 1,1-1-1,-1 0 0,1-1 1,-1 1-1,0 0 1,1 0-1,-1-1 0,0 1 1,1 0-1,-1-1 1,0 0-1,3-1 0,3-1-252,-1-1-1,1 0 1,-1 0-1,0-1 1,0 0-1,-1 0 0,0 0 1,9-11-1,33-54-1639,-45 67 1840,162-302-3820,-64 111 6713,-100 201-375,-4 11-1662,-58 112 2258,4-7-1674,42-85-1052,-23 57 362,34-83-653,2 1-1,-1-1 1,2 1 0,0 0 0,-1 19 0,3-30-68,0 1-1,0-1 1,0 0-1,0 1 1,0-1 0,1 1-1,-1-1 1,1 0 0,-1 1-1,1-1 1,0 0-1,0 0 1,0 0 0,0 0-1,1 0 1,-1 0-1,0 0 1,1 0 0,-1 0-1,1 0 1,0-1 0,0 1-1,0-1 1,0 1-1,0-1 1,0 0 0,0 0-1,0 0 1,0 0 0,0 0-1,1 0 1,-1-1-1,0 1 1,1-1 0,-1 1-1,0-1 1,1 0-1,2 0 1,16-3-526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1.350"/>
    </inkml:context>
    <inkml:brush xml:id="br0">
      <inkml:brushProperty name="width" value="0.05" units="cm"/>
      <inkml:brushProperty name="height" value="0.05" units="cm"/>
    </inkml:brush>
  </inkml:definitions>
  <inkml:trace contextRef="#ctx0" brushRef="#br0">118 89 23829,'-78'-36'-11970,"53"23"16675,10 4-953,17 5-1279,13-3-169,4 4-1615,5-1-217,0-3-40,-1 1-496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4.639"/>
    </inkml:context>
    <inkml:brush xml:id="br0">
      <inkml:brushProperty name="width" value="0.05" units="cm"/>
      <inkml:brushProperty name="height" value="0.05" units="cm"/>
    </inkml:brush>
  </inkml:definitions>
  <inkml:trace contextRef="#ctx0" brushRef="#br0">6 11 22029,'8'2'2208,"-1"3"-1664,-7-1-240,-2-4 1057,-2 0-1025,6-4 416,-2-3-680,-7 2-88,-2-1-16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5.634"/>
    </inkml:context>
    <inkml:brush xml:id="br0">
      <inkml:brushProperty name="width" value="0.05" units="cm"/>
      <inkml:brushProperty name="height" value="0.05" units="cm"/>
    </inkml:brush>
  </inkml:definitions>
  <inkml:trace contextRef="#ctx0" brushRef="#br0">0 124 15987,'34'7'819,"1"-2"0,-1-1 0,1-1 0,50-4-1,-39 1-251,1448-55 1841,-1140 33-2466,227-13 12,-1 25 236,-247 27 368,-291-17-309,-77-14-1780,-27-3 896,27 12 201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0.298"/>
    </inkml:context>
    <inkml:brush xml:id="br0">
      <inkml:brushProperty name="width" value="0.05" units="cm"/>
      <inkml:brushProperty name="height" value="0.05" units="cm"/>
    </inkml:brush>
  </inkml:definitions>
  <inkml:trace contextRef="#ctx0" brushRef="#br0">156 1 18684,'0'0'230,"-1"0"-1,1 0 1,-1 1 0,1-1-1,-1 0 1,1 1 0,0-1-1,-1 0 1,1 1 0,-1-1 0,1 0-1,0 1 1,-1-1 0,1 1-1,0-1 1,0 1 0,-1-1-1,1 1 1,0-1 0,0 0-1,0 1 1,0 0 0,0-1-1,-1 1 1,1 0 0,-7 21 463,5-18-335,-43 129 1325,-35 118-1402,77-241-276,1-3-2,0 0 1,0 0-1,0 0 0,1 0 1,0 0-1,1 0 0,-1 0 1,2 0-1,-1 0 0,1 0 1,-1 0-1,5 13 0,-4-18-1,0-1 0,0 1-1,0-1 1,0 0 0,0 1-1,0-1 1,0 0 0,1 1 0,-1-1-1,1 0 1,-1 0 0,1 0-1,-1 0 1,1 0 0,0-1-1,-1 1 1,1 0 0,0-1-1,-1 1 1,1-1 0,0 0 0,0 1-1,0-1 1,-1 0 0,1 0-1,0 0 1,0 0 0,2-1-1,4 0-49,0-1 0,-1 1-1,1-1 1,-1-1-1,11-4 1,0-2-89,-1 0 0,-1-1 0,1 0-1,-2-1 1,1-1 0,-2-1 0,0 0 0,0-1 0,-1 0 0,13-19 0,-5-3-252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0.760"/>
    </inkml:context>
    <inkml:brush xml:id="br0">
      <inkml:brushProperty name="width" value="0.05" units="cm"/>
      <inkml:brushProperty name="height" value="0.05" units="cm"/>
    </inkml:brush>
  </inkml:definitions>
  <inkml:trace contextRef="#ctx0" brushRef="#br0">30 1 18196,'-4'18'1936,"1"3"-1144,1 3-319,-2 10 1015,0 5-320,1 2-352,-1 5-224,2-1-832,1 2-472,-1-7 656,2-6-104,2-8-176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1.431"/>
    </inkml:context>
    <inkml:brush xml:id="br0">
      <inkml:brushProperty name="width" value="0.05" units="cm"/>
      <inkml:brushProperty name="height" value="0.05" units="cm"/>
    </inkml:brush>
  </inkml:definitions>
  <inkml:trace contextRef="#ctx0" brushRef="#br0">66 77 19020,'-26'193'2797,"7"-65"-2117,14-91-578,-10 120 193,16-142 32,0-15-305,-1-1 0,1 1 0,0-1 0,-1 1 0,1 0 1,-1-1-1,0 1 0,1-1 0,-1 1 0,1-1 0,-1 1 0,0-1 0,1 0 0,-1 1 0,0-1 0,0 1 1,1-1-1,-1 0 0,0 1 0,0-1 0,0 1 0,0-2 0,12-31 305,-1-1 0,-2-1-1,4-35 1,8-110 399,-19 155-640,8-191 898,-10 231-999,1 1-1,0 0 0,1-1 0,1 1 0,1-1 1,0 0-1,1 0 0,0-1 0,1 1 0,1-1 1,1 0-1,15 23 0,-20-34 9,-1 0 0,1 0 0,0 0 0,0-1 0,0 1 0,0-1 0,0 1 0,1-1 0,-1 0 0,1 0 0,0 0 0,-1-1 0,1 1 0,0-1 0,0 0 0,0 0 0,0-1 0,0 1 0,0-1 0,0 0 0,0 0 0,0 0 0,0 0 0,0-1 0,0 1 0,0-1 0,0 0 0,0 0 0,0-1 0,-1 1 0,1-1 0,6-4 0,2-2 31,0 0 0,0-1 0,-1 0 0,0-1 0,-1 0 0,0-1 0,17-23 0,-10 6 63,-13 21-71,0 1-1,0-1 1,0 1 0,1 0 0,0 0 0,10-9 0,-15 15-18,0 0 0,1-1 1,-1 1-1,0 0 0,1 0 1,-1-1-1,1 1 0,-1 0 1,0 0-1,1 0 0,-1 0 0,1 0 1,-1-1-1,0 1 0,1 0 1,-1 0-1,1 0 0,-1 0 1,0 0-1,1 0 0,-1 0 1,1 0-1,-1 1 0,0-1 1,1 0-1,-1 0 0,1 0 1,-1 0-1,0 0 0,1 1 0,-1-1 1,0 0-1,1 0 0,-1 1 1,0-1-1,1 0 0,-1 1 1,0-1-1,0 0 0,1 1 1,-1-1-1,0 0 0,0 1 1,1-1-1,-1 0 0,0 1 1,0-1-1,0 1 0,0-1 0,0 0 1,0 1-1,0-1 0,0 1 1,0-1-1,0 1 0,4 33-79,-4-30 71,0 62-133,-11 74 1,0 45 73,11-174 72,1 0 1,0 0-1,1 1 1,0-1-1,3 11 1,-4-20-23,-1 0 0,1 0 0,-1 0 0,1 0 0,0-1 0,0 1 0,0 0 0,0-1 0,0 1 0,0-1 0,0 1 0,0-1 0,0 0 0,1 1 0,-1-1 0,1 0 0,-1 0 0,1 0 0,-1 0 0,1 0 0,0 0 0,-1 0 0,1-1 0,0 1 0,0 0 0,0-1 0,-1 0 0,1 1 0,0-1 0,0 0 0,0 0 0,0 0 0,0 0 0,0 0 0,-1-1 0,1 1 0,3-1 0,-2-1-78,1 0-1,0 1 0,-1-1 0,0-1 0,1 1 1,-1 0-1,0-1 0,0 0 0,0 1 0,-1-1 0,1 0 1,-1-1-1,1 1 0,1-4 0,14-16-359,-4 9-39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1.963"/>
    </inkml:context>
    <inkml:brush xml:id="br0">
      <inkml:brushProperty name="width" value="0.05" units="cm"/>
      <inkml:brushProperty name="height" value="0.05" units="cm"/>
    </inkml:brush>
  </inkml:definitions>
  <inkml:trace contextRef="#ctx0" brushRef="#br0">0 1 19980,'0'22'1777,"2"5"-1305,-2 0-200,0 6 800,0 3-424,0 0-744,0 0-432,0-10-1520,2-5 1744,1-8-273,3-4-247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901"/>
    </inkml:context>
    <inkml:brush xml:id="br0">
      <inkml:brushProperty name="width" value="0.05" units="cm"/>
      <inkml:brushProperty name="height" value="0.05" units="cm"/>
    </inkml:brush>
  </inkml:definitions>
  <inkml:trace contextRef="#ctx0" brushRef="#br0">3 0 17268,'0'0'47,"0"0"0,0 0 0,0 0 0,-1 0 0,1 0 0,0 0 0,0 0 0,0 0 0,0 0-1,0 0 1,0 0 0,0 0 0,0 0 0,0 0 0,0 0 0,-1 0 0,1 0 0,0 1 0,0-1 0,0 0 0,0 0 0,0 0 0,0 0 0,0 0 0,0 0 0,0 0 0,0 0 0,0 0 0,0 0 0,0 0 0,0 0 0,0 0 0,0 1 0,0-1 0,0 0 0,0 0 0,-1 0 0,1 0 0,0 0 0,0 0 0,0 0 0,0 0 0,0 0 0,1 0 0,-1 1 0,0-1 0,0 0 0,0 0 0,0 0 0,0 0 0,0 0 0,0 0 0,0 0 0,0 0 0,0 0 0,0 0 0,0 0 0,0 0 0,0 1 0,0-1 0,0 0 0,0 0-1,0 0 1,0 0 0,1 0 0,-1 0 0,0 0 0,0 0 0,0 0 0,11 2 1357,19 1-933,-28-3-351,112 1 280,33 3-347,-141-4-50,0 1 0,1 0 0,-1 0 0,0 0 0,0 1 0,0 0 0,-1 0 0,9 5 0,-13-6-2,1 0 1,-1 0-1,1 0 0,-1 0 1,0 0-1,0 1 1,0-1-1,0 0 0,0 1 1,0-1-1,0 1 0,0-1 1,0 1-1,-1 0 0,1-1 1,0 1-1,-1 0 0,0-1 1,1 1-1,-1 0 0,0-1 1,0 1-1,0 0 0,0 0 1,0-1-1,0 1 0,-1 0 1,1 0-1,0-1 1,-1 1-1,0 0 0,1-1 1,-1 1-1,0-1 0,-1 2 1,-5 11 11,0-1 0,-1 0 0,-1-1 1,0 0-1,-19 18 0,-61 51 60,64-59-67,25-22 9,-20 15-423,9-10-172,11-5 570,0 0 0,0 0 0,-1 0 1,1 0-1,0 0 0,0 0 0,0 0 0,0 0 1,-1 0-1,1 0 0,0 0 0,0 0 0,0 0 0,0-1 1,0 1-1,0 0 0,-1 0 0,1 0 0,0 0 1,0 0-1,0 0 0,0-1 0,0 1 0,0 0 0,0 0 1,0 0-1,0 0 0,0 0 0,0-1 0,-1 1 1,1 0-1,0 0 0,0 0 0,0 0 0,0-1 0,0 1 1,0 0-1,0 0 0,0 0 0,1 0 0,-1-1 1,0 1-1,0 0 0,0 0 0,0 0 0,0 0 0,0 0 1,0-1-1,0 1 0,5-15-263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2.478"/>
    </inkml:context>
    <inkml:brush xml:id="br0">
      <inkml:brushProperty name="width" value="0.05" units="cm"/>
      <inkml:brushProperty name="height" value="0.05" units="cm"/>
    </inkml:brush>
  </inkml:definitions>
  <inkml:trace contextRef="#ctx0" brushRef="#br0">76 9 17564,'-16'60'1556,"-25"116"1353,34-136-2285,1 1 1,0 55-1,6-88-625,0-1 0,1 0-1,0 1 1,0-1 0,1 0-1,0 0 1,4 10 0,-5-16-17,-1 1 1,1-1 0,-1 0-1,1 0 1,0 0 0,0 0-1,0 0 1,0 0 0,0 0-1,0 0 1,0 0 0,0 0-1,0 0 1,0-1 0,0 1-1,0 0 1,1-1 0,-1 1-1,2 0 1,-2-1-16,1 0-1,0 0 0,0-1 1,0 1-1,0 0 1,-1-1-1,1 1 1,0-1-1,0 1 1,-1-1-1,1 0 0,0 0 1,-1 1-1,1-1 1,-1 0-1,1-1 1,-1 1-1,2-2 1,7-6-182,0-1 0,-1 0 1,0-1-1,-1 0 1,7-13-1,33-66-692,-32 59 656,131-253-369,-137 270 977,-10 14-347,0 0 0,0 0 0,0 0-1,0 0 1,0 0 0,0 0 0,1 0-1,-1 0 1,0 0 0,0 0 0,0 0 0,0 0-1,0 0 1,0 0 0,0 0 0,1 1-1,-1-1 1,0 0 0,0 0 0,0 0-1,0 0 1,0 0 0,0 0 0,0 0 0,0 0-1,0 1 1,0-1 0,0 0 0,0 0-1,0 0 1,0 0 0,0 0 0,0 0 0,0 1-1,0-1 1,0 0 0,0 0 0,0 0-1,0 0 1,0 0 0,0 0 0,0 1-1,0-1 1,0 0 0,0 0 0,0 0 0,0 0-1,0 0 1,0 0 0,0 0 0,0 1-1,0-1 1,-9 36 814,-35 93 435,-12 40-251,48-139-1274,1 2 0,1-1 1,-1 47-1,6-76 240,1 0-1,0 0 1,0 0 0,0 0 0,0 0-1,0 0 1,0 0 0,1 0 0,-1 0 0,1 0-1,-1 0 1,1 0 0,0 0 0,0 0-1,0 0 1,0-1 0,2 4 0,9 2-362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2.930"/>
    </inkml:context>
    <inkml:brush xml:id="br0">
      <inkml:brushProperty name="width" value="0.05" units="cm"/>
      <inkml:brushProperty name="height" value="0.05" units="cm"/>
    </inkml:brush>
  </inkml:definitions>
  <inkml:trace contextRef="#ctx0" brushRef="#br0">4 1 16083,'-2'0'3985,"0"0"-3033,8 1-399,5-1-345,0 2 472,-1-2-40,5 0-408,-2 2-152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4.119"/>
    </inkml:context>
    <inkml:brush xml:id="br0">
      <inkml:brushProperty name="width" value="0.05" units="cm"/>
      <inkml:brushProperty name="height" value="0.05" units="cm"/>
    </inkml:brush>
  </inkml:definitions>
  <inkml:trace contextRef="#ctx0" brushRef="#br0">201 107 19044,'3'-9'491,"-1"1"0,0-1 0,0 0-1,-1 0 1,1-14 0,-2 21-424,0 1-1,0-1 1,0 0 0,0 1 0,0-1-1,-1 1 1,1-1 0,-1 1 0,1-1-1,-1 1 1,0-1 0,1 1 0,-1-1-1,0 1 1,0 0 0,0-1 0,0 1-1,0 0 1,0 0 0,0 0 0,-1 0-1,1 0 1,0 0 0,-1 0 0,1 0-1,0 0 1,-1 1 0,1-1-1,-1 1 1,1-1 0,-1 1 0,1-1-1,-1 1 1,0 0 0,1 0 0,-1 0-1,1 0 1,-1 0 0,-2 0 0,0 1-15,0 0 0,0-1 0,0 1 0,1 1 1,-1-1-1,0 0 0,1 1 0,-1 0 1,1 0-1,0 0 0,-1 0 0,1 1 0,0-1 1,0 1-1,1 0 0,-5 4 0,-3 6-34,0 0-1,-12 22 1,10-14-13,1 0-1,1 1 1,-9 27 0,16-40 15,0 1 0,1 1 1,0-1-1,0 0 0,1 1 0,0-1 1,1 0-1,1 1 0,2 19 0,-2-26-10,0 0 1,0 0-1,1 0 0,-1-1 0,1 1 0,0 0 1,0-1-1,0 1 0,1-1 0,-1 0 0,1 0 1,0 0-1,0 0 0,5 4 0,-3-3-82,1-1 0,-1 0 0,1 0 0,0 0 1,0-1-1,0 0 0,0 0 0,11 1 0,-3-1-174,-1-1 1,1-1-1,-1 0 1,1 0-1,-1-2 0,1 0 1,-1 0-1,17-6 1,3-4-266,-5 2-137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4.554"/>
    </inkml:context>
    <inkml:brush xml:id="br0">
      <inkml:brushProperty name="width" value="0.05" units="cm"/>
      <inkml:brushProperty name="height" value="0.05" units="cm"/>
    </inkml:brush>
  </inkml:definitions>
  <inkml:trace contextRef="#ctx0" brushRef="#br0">15 12 16468,'25'9'1896,"19"-6"-984,7 1-328,14-4 1097,0-2-425,0-3-568,-1-1-464,-12 1-888,-10-2 720,-20 5-248,-20 2-168</inkml:trace>
  <inkml:trace contextRef="#ctx0" brushRef="#br0" timeOffset="1">0 99 17596,'35'-2'1760,"14"-2"-1168,7-1-264,6-1 224,-1-1 1497,8 4-1513,-2 1-8,-7 2-232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5.291"/>
    </inkml:context>
    <inkml:brush xml:id="br0">
      <inkml:brushProperty name="width" value="0.05" units="cm"/>
      <inkml:brushProperty name="height" value="0.05" units="cm"/>
    </inkml:brush>
  </inkml:definitions>
  <inkml:trace contextRef="#ctx0" brushRef="#br0">344 0 18548,'-13'3'204,"-1"1"0,1 0-1,0 1 1,1 0 0,-1 1 0,1 1 0,0-1 0,1 2-1,-1 0 1,-10 10 0,-2 3-119,2 2 1,0 0-1,-23 32 0,32-36-28,0 0 0,-17 37-1,25-46-9,0 1 0,1 0-1,1 0 1,0 0 0,0 1 0,1-1 0,0 15-1,1-22-23,1-1 0,1 0 0,-1 0 0,0 1 0,1-1-1,0 0 1,-1 0 0,1 0 0,1 0 0,-1 0 0,0 0-1,1 0 1,-1 0 0,1 0 0,0-1 0,0 1 0,0-1 0,0 1-1,0-1 1,1 0 0,-1 0 0,1 0 0,0 0 0,-1 0-1,1 0 1,0-1 0,0 0 0,0 1 0,0-1 0,4 1-1,4 0 10,0 1-1,0-1 1,0-1-1,0 0 0,1-1 1,-1 0-1,14-2 0,-1-1-226,-1-1 1,0-1-1,-1-1 0,1-1 1,-1-1-1,0-1 0,-1-1 1,0 0-1,-1-2 0,24-17 0,-17 6-285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5.740"/>
    </inkml:context>
    <inkml:brush xml:id="br0">
      <inkml:brushProperty name="width" value="0.05" units="cm"/>
      <inkml:brushProperty name="height" value="0.05" units="cm"/>
    </inkml:brush>
  </inkml:definitions>
  <inkml:trace contextRef="#ctx0" brushRef="#br0">31 6 16860,'14'5'2008,"14"-5"-1000,6 0-384,11 0 1177,8-4-433,7 3-496,1-1-416,-6 0-976,-3 2 1600,-17-2-1080,-10 4-40,-21 3-96</inkml:trace>
  <inkml:trace contextRef="#ctx0" brushRef="#br0" timeOffset="1">2 94 13491,'-2'6'1912,"22"1"-823,14-3-401,15-4 1928,4 0-1376,9-4-735,3-1-377,-7-3 120,-9 5-104,-15-3-240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5.141"/>
    </inkml:context>
    <inkml:brush xml:id="br0">
      <inkml:brushProperty name="width" value="0.05" units="cm"/>
      <inkml:brushProperty name="height" value="0.05" units="cm"/>
    </inkml:brush>
  </inkml:definitions>
  <inkml:trace contextRef="#ctx0" brushRef="#br0">58 129 16452,'-25'2'2136,"1"1"-1280,15 1-264,13-4 1713,21-2-1249,6-3-176,18-8-192,11-5-112,14-2-295,4-2-145,2-1-409,-3 5-175,-13 7-368,-8 5-200,-25 13-264,-11 6 776,-26 11-217,-12 3-159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5.654"/>
    </inkml:context>
    <inkml:brush xml:id="br0">
      <inkml:brushProperty name="width" value="0.05" units="cm"/>
      <inkml:brushProperty name="height" value="0.05" units="cm"/>
    </inkml:brush>
  </inkml:definitions>
  <inkml:trace contextRef="#ctx0" brushRef="#br0">4 649 18068,'-3'11'1776,"12"-11"-1104,9-3-272,16-6 705,8-1-193,12 0-640,6-3-360,11-2-168,1-1 224,4-2-200,0-2-104</inkml:trace>
  <inkml:trace contextRef="#ctx0" brushRef="#br0" timeOffset="1">879 1 16035,'8'36'1833,"4"0"-1209,6 4-272,6 0 736,7 2-368,1-3-87,-4 1-201,-3 4-152,-14 5-200,-7 1-32,-15 10-16,-13 4 0,-14 8-104,-9 4-224,-7-1-1681,1-3 1793,0-12-216,5-11-184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8.712"/>
    </inkml:context>
    <inkml:brush xml:id="br0">
      <inkml:brushProperty name="width" value="0.05" units="cm"/>
      <inkml:brushProperty name="height" value="0.05" units="cm"/>
    </inkml:brush>
  </inkml:definitions>
  <inkml:trace contextRef="#ctx0" brushRef="#br0">0 64 18532,'44'5'1664,"14"-5"-1176,7-5-144,9-6 153,2-2-521,-12-2 752,-6 1-480,-29 5-288,-24 7-112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9.172"/>
    </inkml:context>
    <inkml:brush xml:id="br0">
      <inkml:brushProperty name="width" value="0.05" units="cm"/>
      <inkml:brushProperty name="height" value="0.05" units="cm"/>
    </inkml:brush>
  </inkml:definitions>
  <inkml:trace contextRef="#ctx0" brushRef="#br0">1 0 17676,'38'29'1744,"9"-5"-1168,7-10-224,2-3 425,-1-3-473,-15-17 88,-11-11-128,-11-13-296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4.889"/>
    </inkml:context>
    <inkml:brush xml:id="br0">
      <inkml:brushProperty name="width" value="0.05" units="cm"/>
      <inkml:brushProperty name="height" value="0.05" units="cm"/>
    </inkml:brush>
  </inkml:definitions>
  <inkml:trace contextRef="#ctx0" brushRef="#br0">5 45 13859,'1'2'3184,"-2"13"-1316,-1 3-1372,0 1-1,1-1 1,3 28 0,-2-39-495,1-1 0,0 1 0,1-1 0,-1 1 0,1-1 0,0 0 0,1 0 0,-1 0 0,1 0-1,1 0 1,-1-1 0,1 0 0,6 8 0,-8-11 20,1 0 0,-1 0-1,1 0 1,0 0 0,0-1 0,0 1 0,0-1-1,0 0 1,0 0 0,1 0 0,-1 0-1,0 0 1,0-1 0,1 1 0,-1-1 0,0 0-1,1 0 1,-1-1 0,0 1 0,1 0-1,-1-1 1,0 0 0,0 0 0,1 0 0,-1 0-1,0 0 1,0-1 0,3-2 0,4-1 114,-1-1-1,0 0 1,0 0 0,-1-1 0,1 0 0,-1-1 0,10-12 0,-11 10 44,0 1-1,0-1 1,-1 0 0,-1-1-1,1 1 1,-2-1 0,1 0-1,2-14 1,-8 37-174,0 1-1,1-1 1,0 1-1,3 14 0,-3-23-34,1 1-1,0 0 0,0 0 0,0-1 0,0 1 0,1 0 0,0-1 0,0 1 0,0-1 0,0 0 0,1 0 0,0 0 0,0 0 0,0 0 0,5 4 0,-7-7 34,1 0 1,-1 0-1,1 0 0,-1 0 1,1 0-1,-1-1 1,1 1-1,0-1 0,-1 1 1,1-1-1,0 0 1,-1 0-1,1 0 1,0 0-1,-1 0 0,1 0 1,0 0-1,-1 0 1,1-1-1,3 0 0,-2 0 42,1-1 0,-1 0-1,0 0 1,0 0 0,0 0 0,0 0-1,0-1 1,0 1 0,3-5-1,-1 1 143,1-1 0,-1 0 0,-1 0-1,1-1 1,-1 0 0,-1 1-1,6-16 1,-5 4 155,-1 16-350,0 0-1,0 1 1,-1-1 0,1 0 0,0 0 0,-1-1 0,0 1 0,0 0 0,0-1 0,0 0 0,2-6 0,-1 4 7,30-73 47,-30 139-1373,7-71-1074,0-19 1460,-3 12 300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0.443"/>
    </inkml:context>
    <inkml:brush xml:id="br0">
      <inkml:brushProperty name="width" value="0.05" units="cm"/>
      <inkml:brushProperty name="height" value="0.05" units="cm"/>
    </inkml:brush>
  </inkml:definitions>
  <inkml:trace contextRef="#ctx0" brushRef="#br0">0 79 20092,'106'-52'1592,"-93"47"-1554,-1 1-1,1 0 1,0 0 0,-1 1-1,1 1 1,22-2-1,-33 4-29,1 0-1,-1 0 0,1 0 0,-1 0 0,1 0 1,-1 1-1,1-1 0,-1 1 0,1 0 0,-1-1 1,1 1-1,-1 0 0,0 0 0,0 1 0,1-1 1,-1 0-1,3 4 0,-4-4-5,0 1 0,0-1 0,0 1 0,-1-1 0,1 1 1,-1-1-1,1 1 0,-1 0 0,1-1 0,-1 1 0,0 0 0,0-1 0,0 1 0,0 0 0,0-1 0,0 1 1,-1 0-1,1-1 0,0 1 0,-1 1 0,-4 8 0,0 0 0,0 0 0,-1 0 1,0-1-1,-13 16 0,-48 60 123,35-47 36,1 1 1,-34 61 0,61-94-130,0 0 0,1 1 0,0 0 0,1 0 1,-1 0-1,2 0 0,-1 0 0,1 0 0,-1 11 1,2-17-50,1 1 1,-1 0 0,0-1 0,1 1 0,-1 0-1,1-1 1,0 1 0,-1-1 0,1 1 0,1-1-1,-1 1 1,0-1 0,1 0 0,-1 0 0,1 0 0,-1 0-1,1 0 1,0 0 0,0 0 0,0 0 0,0-1-1,0 1 1,1-1 0,-1 1 0,0-1 0,1 0-1,-1 0 1,1 0 0,-1 0 0,1 0 0,2 0-1,4 0-1,1 0-1,-1 0 1,0-1-1,0 0 1,0-1-1,0 0 0,0-1 1,0 1-1,0-2 1,0 1-1,0-1 1,-1-1-1,1 1 0,8-6 1,40-22-166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0.822"/>
    </inkml:context>
    <inkml:brush xml:id="br0">
      <inkml:brushProperty name="width" value="0.05" units="cm"/>
      <inkml:brushProperty name="height" value="0.05" units="cm"/>
    </inkml:brush>
  </inkml:definitions>
  <inkml:trace contextRef="#ctx0" brushRef="#br0">164 1 19380,'-6'1'208,"0"0"0,0 0 0,0 0-1,0 1 1,1 0 0,-1 0 0,1 1 0,-1 0-1,1 0 1,0 0 0,0 0 0,0 1 0,0 0-1,-3 4 1,-5 4 149,1 0 0,1 1 0,-17 24 0,27-35-362,-1 0 0,1-1-1,0 1 1,0 0 0,0 0 0,0 0 0,0 0-1,0 0 1,1 0 0,-1 0 0,1 0 0,-1 0-1,1 0 1,0 0 0,0 0 0,-1 0-1,2 1 1,-1-1 0,0 0 0,0 0 0,1 0-1,-1 0 1,1 0 0,0 0 0,-1 0-1,1 0 1,0 0 0,0 0 0,0 0 0,0-1-1,1 1 1,-1 0 0,1-1 0,-1 1 0,1-1-1,-1 1 1,1-1 0,0 0 0,-1 0-1,1 1 1,0-1 0,0-1 0,0 1 0,4 1-1,22 10-362,38 8-1,-35-11 83,35 15-1,-57-20 254,-1 1-1,1-1 0,-1 1 0,0 0 1,-1 1-1,1 0 0,-1 0 0,9 11 1,-13-13 45,0 0 0,0 0 0,0 1-1,0-1 1,-1 1 0,1 0 0,-1-1 0,0 1 0,-1 0 0,1 1 0,-1-1 0,0 0 0,-1 0 0,1 0 0,-1 1 0,0-1 0,-1 8 0,0-6 41,-1 0 1,0 0-1,0 0 1,0 0 0,-1-1-1,0 1 1,0-1-1,-1 0 1,0 0 0,0 0-1,-9 11 1,7-11-20,0 0-1,0-1 1,-1 0 0,0 0 0,1 0 0,-2 0-1,1-1 1,0-1 0,-1 1 0,-11 2-1,14-4-70,-1 0-1,0-1 1,0 0-1,0-1 1,0 1-1,0-1 1,0 0-1,0-1 1,1 1-1,-1-1 1,0-1-1,0 1 1,0-1-1,1 0 1,-7-3-1,4 1 9,0-1-1,1-1 1,-1 0-1,1 0 1,1 0-1,-1-1 1,1 0 0,0 0-1,1-1 1,-8-13-1,-15-41-195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1.243"/>
    </inkml:context>
    <inkml:brush xml:id="br0">
      <inkml:brushProperty name="width" value="0.05" units="cm"/>
      <inkml:brushProperty name="height" value="0.05" units="cm"/>
    </inkml:brush>
  </inkml:definitions>
  <inkml:trace contextRef="#ctx0" brushRef="#br0">1 14 15243,'16'5'2209,"10"4"-1089,4-4-472,10-1 2217,4-2-1833,10-6-416,-1-7 24,-6-12-360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1.644"/>
    </inkml:context>
    <inkml:brush xml:id="br0">
      <inkml:brushProperty name="width" value="0.05" units="cm"/>
      <inkml:brushProperty name="height" value="0.05" units="cm"/>
    </inkml:brush>
  </inkml:definitions>
  <inkml:trace contextRef="#ctx0" brushRef="#br0">1 71 20308,'31'-16'1833,"5"3"-1297,6 3-240,-1 0 1280,12 1-1504,1 4-888,0 1-80,-8 1 680,-1 3-256,-10 3-192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2.113"/>
    </inkml:context>
    <inkml:brush xml:id="br0">
      <inkml:brushProperty name="width" value="0.05" units="cm"/>
      <inkml:brushProperty name="height" value="0.05" units="cm"/>
    </inkml:brush>
  </inkml:definitions>
  <inkml:trace contextRef="#ctx0" brushRef="#br0">1 42 16820,'32'9'2080,"8"0"-1280,18-9-328,9-3 1177,16-4-1217,4-3-440,-7-2 312,-4-3-128,-20 3-304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2.565"/>
    </inkml:context>
    <inkml:brush xml:id="br0">
      <inkml:brushProperty name="width" value="0.05" units="cm"/>
      <inkml:brushProperty name="height" value="0.05" units="cm"/>
    </inkml:brush>
  </inkml:definitions>
  <inkml:trace contextRef="#ctx0" brushRef="#br0">89 22 18292,'40'-9'1823,"-31"6"-1612,1 1 1,0-1-1,0 2 1,0-1-1,0 1 1,0 1-1,0 0 1,0 0 0,12 2-1,-21-1-198,0-1 0,0 0-1,0 0 1,0 1 0,0-1 0,-1 0-1,1 1 1,0-1 0,0 1 0,0-1 0,-1 1-1,1 0 1,0-1 0,0 1 0,-1 0-1,1-1 1,-1 1 0,1 0 0,0 0-1,-1 0 1,1 0 0,-1-1 0,0 1-1,1 0 1,-1 0 0,0 0 0,0 0 0,1 0-1,-1 0 1,0 0 0,0 0 0,0 0-1,0 0 1,0 0 0,0 0 0,-1 0-1,1 0 1,0 0 0,0-1 0,-1 1-1,1 0 1,0 0 0,-1 0 0,1 0 0,-1 0-1,1-1 1,-1 1 0,-1 1 0,-3 6-12,-1 0 1,0 0 0,-13 11 0,17-17 0,-76 66-44,57-51 84,0 1-1,0 0 1,2 2 0,-17 21 0,34-39-32,0 1 0,1-1 0,-1 1 0,0-1 0,1 1 0,0-1 0,0 1 0,0 0 0,0-1 0,0 1 0,0 0 1,1 0-1,-1 0 0,1-1 0,0 1 0,0 0 0,0 0 0,0 0 0,0 0 0,1 0 0,0 0 0,-1-1 0,2 4 0,0-2-15,0-1-1,1 0 1,-1 0-1,1 0 1,0 0-1,0-1 0,0 1 1,0-1-1,0 0 1,0 1-1,0-1 0,1-1 1,-1 1-1,1 0 1,0-1-1,-1 0 1,6 1-1,16 4-105,0-1 0,0-2 0,0 0 0,0-2 0,27-1-1,130-20-100,-79 2-29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3.080"/>
    </inkml:context>
    <inkml:brush xml:id="br0">
      <inkml:brushProperty name="width" value="0.05" units="cm"/>
      <inkml:brushProperty name="height" value="0.05" units="cm"/>
    </inkml:brush>
  </inkml:definitions>
  <inkml:trace contextRef="#ctx0" brushRef="#br0">245 148 19060,'-12'0'176,"1"1"1,-1 0-1,1 1 1,0 0-1,-1 0 0,1 2 1,0-1-1,0 1 1,1 1-1,-1 0 0,1 0 1,-15 11-1,18-10-106,0-1 0,0 2-1,0-1 1,1 1 0,0 0-1,0 1 1,1-1 0,0 1-1,0 0 1,1 0 0,0 1 0,1-1-1,-1 1 1,2 0 0,-1 0-1,-1 10 1,4-14-47,-1 0 0,1 0 0,0 0 0,0 0 0,0 0 0,0 0 0,1 0 0,0 0 0,0 0 0,1 0 0,-1-1 0,1 1 0,0-1 0,0 1 0,0-1 0,1 1 0,5 6 0,-2-5-24,-1-1 1,0 0-1,1 0 0,0 0 0,0-1 0,1 0 0,-1 0 1,1-1-1,-1 1 0,1-2 0,11 4 0,0-1-81,0-2-1,1 0 0,0-1 0,-1-1 1,1-1-1,0 0 0,-1-2 0,1 0 1,0-1-1,-1-1 0,0 0 0,0-2 1,0 0-1,-1-1 0,23-12 1,-28 12 30,-1 0 0,0 0 0,0-1 1,-1 0-1,0-1 0,-1 0 1,0-1-1,0 0 0,-1 0 1,7-12-1,-10 14 40,0-1 0,-1 0-1,0-1 1,-1 1 0,0-1 0,0 0 0,-1 1-1,0-1 1,-1 0 0,0 0 0,-1 0 0,0 0 0,-1-1-1,-1-10 1,0 11 27,0 1 0,-1 0-1,0 0 1,0 0 0,-1 0-1,0 1 1,-1-1 0,0 1 0,0 0-1,-1 0 1,0 1 0,0 0-1,-1 0 1,1 0 0,-2 1 0,1 0-1,-1 0 1,0 1 0,0 0-1,-14-7 1,15 9-10,0 0 0,0 1 0,0-1 0,0 1 0,-1 1 0,1 0 0,-1 0 0,1 0 0,-1 1 0,1 0 0,-1 0 0,1 1 0,0 0 0,-1 0 0,1 1 0,0 0 0,-1 0 0,1 1 0,1-1 0,-1 2 0,0-1 0,1 1 0,-1 0 0,1 0 0,0 1 0,-8 8 0,9-8-55,1 0 0,0 1 0,0 0 0,0-1-1,1 2 1,0-1 0,0 0 0,1 0 0,-1 1-1,2 0 1,-1-1 0,0 1 0,0 10 0,2-14 28,0 0 1,0 0-1,0 0 0,0 0 1,0 0-1,1-1 1,-1 1-1,1 0 0,0 0 1,0 0-1,0 0 0,0-1 1,0 1-1,1 0 1,-1-1-1,1 0 0,0 1 1,0-1-1,0 0 1,0 1-1,0-1 0,0 0 1,0-1-1,1 1 1,-1 0-1,1-1 0,-1 1 1,1-1-1,0 0 1,-1 0-1,1 0 0,0 0 1,0 0-1,0-1 0,4 1 1,7 0-71,0 0 1,20-3-1</inkml:trace>
  <inkml:trace contextRef="#ctx0" brushRef="#br0" timeOffset="1">1046 45 17244,'-72'36'1848,"-34"21"-507,95-50-1087,0 1 0,0 0 0,1 0 0,1 1 0,-1 0 0,-14 20 0,21-26-219,1 1 0,-1 0 0,1-1 0,0 1-1,0 0 1,0 0 0,0 0 0,1 1-1,0-1 1,0 0 0,0 0 0,0 1-1,1-1 1,-1 0 0,1 1 0,0-1 0,1 1-1,-1-1 1,1 0 0,0 1 0,0-1-1,0 0 1,0 0 0,1 1 0,0-1 0,0 0-1,0-1 1,0 1 0,1 0 0,-1-1-1,1 1 1,0-1 0,0 0 0,0 0 0,0 0-1,1 0 1,-1 0 0,1-1 0,5 3-1,6 3-33,-1-2 0,2 1 0,-1-2-1,1 0 1,-1-1 0,1-1 0,30 3-1,-32-5 1,1 0 0,0-1 0,0-1 0,0 0-1,-1-1 1,1-1 0,0 0 0,25-10 0,-34 10 7,1 0 0,-1 0 0,0-1 0,0 0 0,0 0 0,0-1 0,0 1 0,-1-1 0,0-1 0,0 1 0,7-12 0,-9 13 3,0-1 0,-1 0 0,0 0 1,0 0-1,0 0 0,-1 0 0,0-1 0,0 1 1,0 0-1,-1-1 0,1 1 0,-1 0 1,0-1-1,-1 1 0,0 0 0,-1-9 0,-2 2-24,1 1 0,-2-1-1,0 1 1,0 0-1,-1 0 1,0 1-1,-1-1 1,0 2 0,-1-1-1,-14-14 1,17 19-176,-1-1 1,0 1-1,0 0 1,-1 1-1,1-1 1,-1 1-1,0 1 1,0-1-1,-1 1 1,1 0-1,-1 1 1,1 0-1,-1 0 1,0 1-1,0 0 1,1 0-1,-13 1 1,18 0 135,0 0-1,-1 0 1,1 1 0,0-1 0,0 1 0,0-1 0,0 1 0,0 0 0,0 0-1,0 0 1,-3 2 0,3-1-49,0 0-1,0 0 1,0 1-1,0-1 1,0 1 0,1 0-1,-2 3 1,2-6 73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7.054"/>
    </inkml:context>
    <inkml:brush xml:id="br0">
      <inkml:brushProperty name="width" value="0.05" units="cm"/>
      <inkml:brushProperty name="height" value="0.05" units="cm"/>
    </inkml:brush>
  </inkml:definitions>
  <inkml:trace contextRef="#ctx0" brushRef="#br0">372 63 14619,'40'-38'1841,"-8"17"-929,-23 17-336,-9 22 1336,-7 18-760,-20 19-311,-8 8-185,-12 15-352,-3 5-80,-8 3-128,1-1-72,5-13-224,3-10-192,13-15-448,9-13-145,25-32 737,-4-7-208,28-30-184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7.761"/>
    </inkml:context>
    <inkml:brush xml:id="br0">
      <inkml:brushProperty name="width" value="0.05" units="cm"/>
      <inkml:brushProperty name="height" value="0.05" units="cm"/>
    </inkml:brush>
  </inkml:definitions>
  <inkml:trace contextRef="#ctx0" brushRef="#br0">164 16 19916,'9'-14'1033,"-6"13"-239,-13 29 20,8-22-790,-24 72 1251,-28 129 0,47-169-1289,2 0 0,1 0-1,2 0 1,2 0 0,9 71-1,-2-74-285,18 49-1,4 17-857,-27-89 845,0 1-1,0 0 1,-1 0-1,-1 0 0,-2 25 1,2-35 216,-1 1 0,0-1 0,1 0 1,-1 1-1,-1-1 0,1 0 1,0 0-1,-1 0 0,0 0 0,-3 5 1,4-7 71,0 0 1,1-1-1,-1 1 1,0 0-1,0-1 1,0 1-1,0-1 1,0 1-1,0-1 1,0 1-1,0-1 0,0 0 1,0 1-1,0-1 1,0 0-1,0 0 1,0 0-1,0 0 1,0 0-1,0 0 1,0 0-1,0 0 1,0 0-1,0-1 1,0 1-1,0 0 1,0-1-1,0 1 0,0 0 1,0-1-1,0 1 1,0-1-1,0 0 1,0 1-1,1-1 1,-1 0-1,0 1 1,-1-2-1,-5-5 32,0-1 1,1 1-1,0-1 0,0-1 1,0 1-1,1-1 0,0 1 1,1-2-1,-6-15 0,4 7 173,1 0-1,1 0 0,1-1 0,-2-24 1,4 30 9,0-1 0,2 0 0,-1 0 0,2 0 0,0 1 0,0-1 0,2 0 0,8-23 0,-9 31-106,0-1-1,0 1 0,1 0 0,0 0 0,1 0 1,-1 0-1,1 1 0,0 0 0,0 0 0,1 0 1,0 1-1,-1 0 0,1 0 0,1 0 0,-1 0 0,1 1 1,-1 1-1,13-5 0,-7 4-44,0 1-1,0 0 1,0 1 0,0 0 0,0 1-1,0 0 1,0 0 0,0 2-1,0 0 1,0 0 0,-1 1 0,13 4-1,-18-5-45,-1 1 0,1-1 0,0 1 0,-1 1 0,0-1 0,0 1-1,0 0 1,0 0 0,0 0 0,7 9 0,-10-9 5,1 0-1,-1 1 1,1-1 0,-1 1-1,-1-1 1,1 1 0,0-1 0,-1 1-1,0 0 1,0 0 0,-1 0-1,1-1 1,-1 1 0,0 0-1,-1 7 1,0-3 47,-1 0-1,0 0 1,0 0 0,-1 0 0,0 0-1,0-1 1,-6 12 0,9-20-40,0-1 1,-1 1-1,1 0 1,0 0-1,0 0 1,0 0 0,0 0-1,0 0 1,0 0-1,0 0 1,0 0-1,0 0 1,0 0 0,0 0-1,0 0 1,0 0-1,0 0 1,-1 0 0,1 0-1,0 0 1,0 0-1,0 0 1,0 0-1,0 0 1,0 0 0,0 0-1,0 0 1,0 0-1,0 0 1,0 0 0,0 0-1,0 0 1,0 0-1,-1 0 1,1 0-1,0 0 1,0 0 0,0 1-1,0-1 1,0 0-1,0 0 1,0 0-1,0 0 1,0 0 0,0 0-1,0 0 1,0 0-1,0 0 1,0 0 0,0 0-1,0 0 1,0 0-1,0 0 1,0 1-1,1-11 53,5-13-87,9-22-59,-8 22-42,1 1 0,10-23-1,-17 45 124,-1-1 0,0 0 0,0 1 0,0-1 0,1 0 0,-1 1 0,0-1-1,1 1 1,-1-1 0,0 0 0,1 1 0,-1-1 0,1 1 0,-1-1 0,1 1 0,-1 0-1,1-1 1,-1 1 0,1-1 0,-1 1 0,1 0 0,-1 0 0,1-1 0,0 1-1,-1 0 1,1 0 0,0 0 0,-1-1 0,1 1 0,0 0 0,-1 0 0,1 0-1,0 0 1,-1 0 0,2 1 0,0 0-5,0 0 0,0 1 0,0 0 0,-1-1-1,1 1 1,0 0 0,-1 0 0,2 2 0,-1-2 9,0 1 0,0-1 0,-1 0 1,1 0-1,0 0 0,1 0 0,3 2 0,-3-3 11,0 0 0,0 0 0,0-1 0,0 1 0,0-1 0,1 0 0,-1 0 0,0 0 0,0 0 0,0 0 0,1-1 0,-1 0-1,0 1 1,0-1 0,0 0 0,0 0 0,0-1 0,0 1 0,-1-1 0,1 0 0,0 1 0,4-5 0,5-4 52,0-1-1,-1 0 1,11-13 0,41-60 298,-67 116-295,-5 4-114,2 0 1,1 1-1,2 0 1,1 61-1,3-95-48,0 1 0,1-1 0,-1 1 0,1-1 0,0 1 0,-1-1 0,1 0 0,1 1 0,2 5 1,-3-8 68,0 0 1,0 0 0,0 0-1,0-1 1,0 1 0,0 0-1,0 0 1,0-1 0,0 1 0,0-1-1,0 1 1,1-1 0,-1 1-1,0-1 1,0 0 0,1 0 0,-1 0-1,0 1 1,1-1 0,-1 0-1,0 0 1,0-1 0,1 1 0,-1 0-1,0 0 1,1-1 0,-1 1-1,0-1 1,2 0 0,24-10-378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7.262"/>
    </inkml:context>
    <inkml:brush xml:id="br0">
      <inkml:brushProperty name="width" value="0.05" units="cm"/>
      <inkml:brushProperty name="height" value="0.05" units="cm"/>
    </inkml:brush>
  </inkml:definitions>
  <inkml:trace contextRef="#ctx0" brushRef="#br0">34 89 19804,'-2'8'2253,"-10"214"611,9-118-2716,-3 26-83,-4 147-7,10-276-57,0-1 0,0 1 0,0 0 0,0 0 0,0 0 0,0 0 0,0-1 1,0 1-1,0 0 0,0 0 0,0 0 0,0-1 0,1 1 0,-1 0 0,0 0 0,1 0 0,-1-1 0,0 1 0,1 0 0,-1-1 0,1 1 0,0 0 0,0 0 1,0-2-1,0 1 1,0-1 0,-1 0 0,1 1 0,0-1 0,0 0 0,0 0 0,-1 1 0,1-1 0,0 0-1,-1 0 1,1 0 0,-1 0 0,1 0 0,-1 0 0,1 0 0,-1 0 0,0 0 0,0 0 0,1-2-1,19-66-1,19-127-1,-27 126-8,-3 16-4,-6 27-41,2 0 0,10-31 0,-15 57 50,0 0 1,0 1-1,0-1 1,0 1-1,0-1 0,0 0 1,1 1-1,-1-1 0,0 1 1,1-1-1,-1 0 1,0 1-1,1-1 0,-1 1 1,0-1-1,1 1 0,-1 0 1,1-1-1,-1 1 1,1-1-1,-1 1 0,1 0 1,-1-1-1,1 1 0,0 0 1,-1 0-1,1-1 1,-1 1-1,1 0 0,0 0 1,-1 0-1,1 0 0,0 0 1,-1 0-1,1 0 1,0 0-1,-1 0 0,1 0 1,-1 0-1,1 0 0,0 0 1,-1 1-1,1-1 1,1 1-1,2 1-13,0 1 0,-1 0-1,1 0 1,0 0 0,3 5 0,7 5-44,-9-9 47,1-1 0,0 0 0,0 1-1,0-2 1,1 1 0,-1-1 0,1 0 0,0 0-1,-1-1 1,1 0 0,0 0 0,0-1-1,0 0 1,7 0 0,-4-2 5,-1 1 0,0-1 0,0-1 0,0 0 0,0 0 0,0-1 0,-1 0 0,0 0 0,12-9 0,-6 3 9,0-1 1,-1-1-1,-1 0 0,0-1 0,0 0 0,-2 0 0,1-2 0,-2 1 1,0-1-1,13-30 0,-18 34 5,0 1 0,-1-2 0,0 1 0,1-16 0,-3 22-3,-1 0-1,0 0 1,0 0 0,0 0-1,-1 0 1,1 0 0,-1 0-1,-1 1 1,1-1 0,-1 0-1,1 0 1,-4-5 0,4 8-4,0 0 0,-1 1 1,1-1-1,0 0 0,-1 1 1,1-1-1,-1 1 0,1-1 1,-1 1-1,0 0 1,1-1-1,-1 1 0,0 0 1,0 0-1,0 1 0,0-1 1,0 0-1,0 1 0,0-1 1,0 1-1,0-1 1,0 1-1,0 0 0,0 0 1,0 0-1,-1 0 0,1 0 1,0 1-1,0-1 0,0 1 1,0-1-1,0 1 1,0 0-1,0 0 0,-3 1 1,-3 2-9,1 1 0,-1 0 1,1 0-1,0 0 0,0 1 1,0 0-1,-8 10 1,-4 9-9,2-1 0,1 2 0,0 0 0,2 1 0,1 1 0,2 0 0,0 0 0,2 1 0,1 0 0,-7 56 0,13-75 12,1-1 0,1 1 0,0 0-1,0-1 1,1 1 0,0 0 0,1-1 0,5 18-1,-5-23-3,-1 0-1,1 0 0,1 0 0,-1 0 0,0 0 0,1-1 0,0 1 1,0-1-1,0 0 0,0 0 0,1 0 0,-1 0 0,1-1 0,-1 1 0,1-1 1,0 0-1,0 0 0,0 0 0,0-1 0,1 0 0,5 2 0,8 0-93,0-2-1,0 1 1,0-2-1,0-1 0,0 0 1,27-6-1,-17 3-156,45-1-1,-69 5 237,0 0 0,0 1-1,0-1 1,0 1-1,-1-1 1,1 1-1,0 0 1,0 1 0,-1-1-1,1 1 1,-1-1-1,1 1 1,3 3-1,-5-3 20,0 0 0,0 1 0,0-1 0,0 0-1,0 1 1,0 0 0,-1-1 0,1 1 0,-1 0-1,0 0 1,0 0 0,0 0 0,0 0 0,0 0-1,-1 0 1,1 6 0,0-1 2,-1 0-1,0 1 0,0-1 1,-1 0-1,0 0 1,-1 0-1,1-1 1,-2 1-1,-4 12 1,6-18-25,0 1 0,0-1 1,-1 1-1,1-1 0,-1 0 1,0 1-1,1-1 0,-1 0 1,0 0-1,0 0 0,-1-1 1,1 1-1,0 0 0,-1-1 1,1 0-1,0 1 0,-1-1 1,0 0-1,1 0 0,-1 0 1,0-1-1,1 1 0,-1-1 1,0 1-1,0-1 0,0 0 1,1 0-1,-1 0 0,0 0 1,0-1-1,-3 0 0,-35-11-206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323"/>
    </inkml:context>
    <inkml:brush xml:id="br0">
      <inkml:brushProperty name="width" value="0.05" units="cm"/>
      <inkml:brushProperty name="height" value="0.05" units="cm"/>
    </inkml:brush>
  </inkml:definitions>
  <inkml:trace contextRef="#ctx0" brushRef="#br0">37 1 15451,'3'7'1529,"-3"7"-905,-3 3-216,-2 11 864,0 2-392,-1 5-312,0 3-87,2-2-249,0-5-224,2-7-473,2-2 321,0-16 48,-1-8-88,-2-18-80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7.747"/>
    </inkml:context>
    <inkml:brush xml:id="br0">
      <inkml:brushProperty name="width" value="0.05" units="cm"/>
      <inkml:brushProperty name="height" value="0.05" units="cm"/>
    </inkml:brush>
  </inkml:definitions>
  <inkml:trace contextRef="#ctx0" brushRef="#br0">0 8 17540,'6'-4'1376,"5"4"-1544,1-3 72,6 5 1104,15 3-760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8.188"/>
    </inkml:context>
    <inkml:brush xml:id="br0">
      <inkml:brushProperty name="width" value="0.05" units="cm"/>
      <inkml:brushProperty name="height" value="0.05" units="cm"/>
    </inkml:brush>
  </inkml:definitions>
  <inkml:trace contextRef="#ctx0" brushRef="#br0">68 1 18212,'-1'20'730,"-1"0"0,-1-1 0,-12 39 1,0 6-133,9-30-446,-3 5-49,2 0-1,2 0 1,2 1 0,1 43 0,2-81-99,1 0 0,-1 0 0,0 0 0,0 0 1,1 0-1,-1-1 0,1 1 0,0 0 0,0 0 0,-1 0 1,1-1-1,0 1 0,3 2 0,-4-3-1,1 0 1,0-1-1,0 1 0,0-1 1,0 1-1,0-1 0,0 0 1,1 1-1,-1-1 0,0 0 1,0 0-1,0 1 0,0-1 1,0 0-1,0 0 0,0 0 1,1 0-1,-1-1 0,0 1 1,0 0-1,0 0 0,0-1 1,0 1-1,0-1 0,0 1 0,2-2 1,4-1 11,-1-1 0,1 0-1,-1-1 1,0 0 0,0 0 0,0 0 0,5-7 0,37-48 72,-23 27-32,4-3 7,25-30 3,-53 66-64,-1-1 0,1 0 0,-1 1 0,1-1 0,-1 0 0,1 1 0,-1-1 0,1 1 0,0-1 1,0 1-1,-1-1 0,1 1 0,0 0 0,-1-1 0,1 1 0,0 0 0,0 0 0,0-1 0,-1 1 0,2 0 0,-1 0 0,-1 1 0,0-1 1,1 0-1,-1 1 0,0-1 0,0 1 0,1-1 0,-1 1 0,0-1 0,0 1 1,0-1-1,1 1 0,-1-1 0,0 1 0,0-1 0,0 0 0,0 1 0,0-1 1,0 1-1,0 0 0,0-1 0,0 0 0,-1 2 0,-7 38 40,8-37-39,-3 8 14,-1-1 6,1 0 0,1 1 0,0-1 0,0 1 0,1-1 0,0 1 0,1-1 0,0 1 0,3 14 0,-3-24-17,0 0 0,0 0 1,1 0-1,-1 0 0,0 0 0,1 0 1,-1-1-1,1 1 0,-1 0 0,1 0 1,0-1-1,-1 1 0,1 0 0,0-1 1,-1 1-1,1 0 0,0-1 0,0 1 1,0-1-1,-1 1 0,1-1 0,0 0 1,0 1-1,2-1 0,0 1 6,-1-1 0,1 0 0,0 0 0,0 0 0,0 0 0,0-1 1,-1 1-1,6-2 0,5-2 31,0-1 0,21-11 1,-31 14-36,88-53 17,-67 39-109,2 0 1,0 2-1,31-13 1,-55 26 68,0 0 0,0 0 0,0 0 0,1 1 0,-1-1 0,0 1 0,1 0 0,-1 0 1,0 0-1,1 0 0,-1 0 0,0 0 0,1 0 0,1 2 0,-2-2 8,-1 1-1,0-1 1,0 1-1,0 0 0,0-1 1,0 1-1,0 0 1,0 0-1,0 0 1,0 0-1,-1 0 1,1 0-1,0 0 1,-1 0-1,1 0 1,0 0-1,-1 0 1,1 1-1,-1 0 1,2 6 11,-1 0 0,0-1 0,-1 1 1,0 0-1,0 0 0,-2 12 0,1-16 22,-2 17 45,2-16-171,0 1 0,0 0 0,1 0 0,0 0 0,0 0 0,0 0-1,2 9 1,-2-15 87,1 0 0,-1 0 0,1 1-1,-1-1 1,1 0 0,-1 0 0,1 0-1,0 0 1,-1 0 0,1 0 0,-1 0-1,1 0 1,-1 0 0,1 0 0,0 0-1,-1 0 1,1-1 0,-1 1-1,1 0 1,-1 0 0,1 0 0,-1-1-1,1 1 1,-1 0 0,2-1 0,13-12-262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8.640"/>
    </inkml:context>
    <inkml:brush xml:id="br0">
      <inkml:brushProperty name="width" value="0.05" units="cm"/>
      <inkml:brushProperty name="height" value="0.05" units="cm"/>
    </inkml:brush>
  </inkml:definitions>
  <inkml:trace contextRef="#ctx0" brushRef="#br0">65 230 19732,'0'3'349,"-5"13"692,5-16-1018,0 1 0,0-1-1,0 0 1,0 0-1,0 0 1,0 1-1,0-1 1,0 0-1,-1 0 1,1 1 0,0-1-1,0 0 1,0 0-1,0 0 1,0 1-1,0-1 1,0 0-1,0 0 1,0 1 0,1-1-1,-1 0 1,0 0-1,0 1 1,0-1-1,0 0 1,0 0-1,0 0 1,0 1-1,0-1 1,1 0 0,-1 0-1,0 0 1,0 0-1,0 1 1,0-1-1,1 0 1,-1 0-1,0 0 1,0 0 0,0 0-1,1 0 1,-1 1-1,0-1 1,0 0-1,0 0 1,1 0-1,-1 0 1,0 0 0,1 0-1,13-6 124,0-1 1,0 0-1,-1-1 0,0 0 0,0-2 0,18-16 1,-21 18-197,60-55-582,-64 56 555,0 0 0,0 0-1,-1 0 1,1-1 0,-2 0 0,1 0-1,-1 0 1,4-10 0,-8 18 74,1-1-1,-1 0 1,1 0 0,-1 0 0,0 0 0,1 0 0,-1 0-1,0 0 1,0 0 0,0 0 0,0-1 0,0 1 0,0 0 0,0 0-1,0 0 1,0 0 0,0 0 0,-1 0 0,1 0 0,0 0-1,-1 0 1,1 0 0,0 0 0,-1 0 0,0 0 0,1 1 0,-1-1-1,1 0 1,-1 0 0,0 0 0,0 1 0,1-1 0,-1 0-1,0 1 1,0-1 0,0 1 0,0-1 0,0 1 0,0-1 0,0 1-1,0-1 1,0 1 0,0 0 0,0 0 0,0 0 0,0-1-1,0 1 1,-2 0 0,-2 1 23,0-1-1,1 1 1,-1-1 0,0 1-1,0 0 1,1 1 0,-1-1-1,1 1 1,-1 0-1,-3 3 1,-13 8 134,2 1 0,0 1 0,0 1-1,1 1 1,-23 28 0,30-31-16,0 1-1,0 0 1,2 0 0,0 1-1,1 0 1,0 1 0,1 0-1,-5 18 1,11-29-80,0 0 0,-1 0 0,2 0-1,-1 0 1,1 1 0,0-1 0,0 0 0,1 0 0,0 0 0,2 8 0,-2-11-82,0 0 1,0 0-1,0 0 1,1 0-1,0-1 1,-1 1-1,1 0 1,0-1-1,0 0 1,1 1-1,-1-1 1,0 0-1,1 0 1,-1 0-1,1-1 1,0 1-1,0 0 1,-1-1-1,1 0 1,0 0-1,6 2 1,10 0-331,1 0 0,-1-2 0,1 0 0,-1-1 0,28-4 0,-35 3 224,50-5-499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9.105"/>
    </inkml:context>
    <inkml:brush xml:id="br0">
      <inkml:brushProperty name="width" value="0.05" units="cm"/>
      <inkml:brushProperty name="height" value="0.05" units="cm"/>
    </inkml:brush>
  </inkml:definitions>
  <inkml:trace contextRef="#ctx0" brushRef="#br0">7 1 20564,'0'2'1413,"-4"48"-337,2 1 0,6 66 0,-1-51-705,-1 7-10,17 280 552,-19-346-901,0-6-10,0 1 1,0-1-1,0 1 0,0-1 1,0 0-1,0 1 1,1-1-1,-1 0 0,0 1 1,1-1-1,-1 0 1,1 1-1,-1-1 1,1 0-1,1 2 0,-2-3-1,1 0-1,-1 0 0,0 0 0,0 0 0,0 0 0,1 0 0,-1 0 1,0 0-1,0 0 0,1-1 0,-1 1 0,0 0 0,0 0 1,0 0-1,1 0 0,-1 0 0,0-1 0,0 1 0,0 0 0,0 0 1,0 0-1,1-1 0,-1 1 0,0 0 0,0 0 0,0 0 1,0-1-1,0 1 0,0 0 0,0 0 0,0-1 0,0 1 0,0 0 1,0 0-1,0-1 0,0 1 0,0 0 0,0 0 0,0-1 1,2-15-13,-2 14 9,3-92-159,8-90-336,-11 184 498,6-28-215,0 21 92,-5 7 117,-1 1 1,1-1 0,-1 0 0,1 0 0,-1 0 0,1 1 0,0-1-1,-1 0 1,1 0 0,-1 1 0,0-1 0,1 0 0,-1 1 0,1-1-1,-1 1 1,1-1 0,-1 0 0,0 1 0,1-1 0,-1 2 0,23 29-122,-13-16 106,1 0-1,0-1 0,1 0 0,1 0 1,19 16-1,-29-28 7,1 1 0,-1-1 1,1 0-1,-1 0 0,1-1 1,0 1-1,0-1 0,0 1 1,0-1-1,0 0 0,0-1 1,0 1-1,0-1 0,0 0 0,0 0 1,0 0-1,0 0 0,0-1 1,0 1-1,0-1 0,0 0 1,0-1-1,0 1 0,0-1 1,-1 1-1,1-1 0,-1 0 0,1 0 1,-1-1-1,4-2 0,0-1-68,0 0-1,0 0 0,-1 0 0,1-1 0,-2 0 0,1 0 0,-1-1 1,0 1-1,0-1 0,-1 0 0,0-1 0,-1 1 0,0-1 1,3-13-1,-24 59 34,12-16 182,1-1-1,0 1 0,2 1 0,-1 22 0,3-36-100,1 0 0,0 0 0,1 0 1,0-1-1,0 1 0,0 0 0,1 0 0,0-1 0,1 1 0,-1-1 0,1 0 0,1 0 0,0 0 0,6 10 0,-8-16-78,-1 1-1,1 0 1,-1-1 0,1 1-1,-1-1 1,1 1 0,0-1-1,0 0 1,0 0 0,0 0-1,0 0 1,0 0 0,0 0 0,0-1-1,0 1 1,0-1 0,0 1-1,0-1 1,0 0 0,1 0-1,-1 0 1,0 0 0,0 0-1,0 0 1,1 0 0,-1-1-1,0 0 1,0 1 0,2-2-1,3-1-17,-2 0-1,1-1 0,0 0 1,-1 0-1,1 0 0,-1 0 0,0-1 1,7-9-1,29-42-390</inkml:trace>
  <inkml:trace contextRef="#ctx0" brushRef="#br0" timeOffset="1">564 79 21381,'-20'18'1632,"12"7"-1344,8-3-280,15-2-152,8-4-560,12-7 728,10-3-248,11-4-264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9.481"/>
    </inkml:context>
    <inkml:brush xml:id="br0">
      <inkml:brushProperty name="width" value="0.05" units="cm"/>
      <inkml:brushProperty name="height" value="0.05" units="cm"/>
    </inkml:brush>
  </inkml:definitions>
  <inkml:trace contextRef="#ctx0" brushRef="#br0">272 0 17460,'-10'18'798,"-1"-2"1,-2 1 0,1-2 0,-2 1-1,0-2 1,-18 15 0,-24 26 478,52-51-1200,-12 14 106,0 0-1,1 1 1,1 0-1,-13 24 1,24-37-177,1 0 1,-1 0-1,1 0 1,0 0-1,1 0 1,-1 0-1,1 0 1,1 1-1,-1 6 1,1-9-9,1 0-1,-1 0 1,1 0 0,0 0 0,0 0 0,0 0 0,0-1 0,1 1 0,0 0 0,0-1 0,0 1 0,0-1 0,0 0 0,1 0 0,5 6-1,-2-4-22,1 1-1,0-1 0,0-1 0,0 1 0,1-1 0,-1-1 0,1 1 0,0-1 0,0-1 0,0 1 0,0-1 1,12 1-1,-3-1 46,0-1-1,0 0 1,0-1 0,0-1 0,21-4 0,-22 2 4,0-1-1,0-1 1,-1 0-1,0-1 1,27-15-1,26-22-27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0.263"/>
    </inkml:context>
    <inkml:brush xml:id="br0">
      <inkml:brushProperty name="width" value="0.05" units="cm"/>
      <inkml:brushProperty name="height" value="0.05" units="cm"/>
    </inkml:brush>
  </inkml:definitions>
  <inkml:trace contextRef="#ctx0" brushRef="#br0">41 0 19868,'-4'27'740,"-10"33"1,8-37-686,1 0 1,-2 26-1,5-33-10,0 8 43,2 42 0,0-60-76,1 0 0,-1-1 0,1 1 0,1 0-1,-1 0 1,1-1 0,0 1 0,0-1 0,1 1 0,0-1-1,-1 0 1,8 8 0,-9-11-2,1-1 0,0 1 0,-1-1 0,1 1 0,0-1 0,0 0 0,0 0 0,0 0-1,0 0 1,1 0 0,-1 0 0,0-1 0,0 1 0,0-1 0,1 0 0,-1 1 0,0-1 0,1 0 0,-1 0 0,0 0 0,1-1 0,-1 1 0,0-1 0,0 1-1,0-1 1,1 0 0,-1 1 0,0-1 0,0 0 0,0 0 0,0-1 0,2-1 0,7-4 38,-1 0 1,0-1-1,-1 0 0,15-16 0,86-114 431,-26 31-92,-80 102-361,0 1 1,0-1-1,0 1 1,7-4-1,-10 7-20,-1 1 1,1-1-1,-1 1 0,1-1 1,0 1-1,-1 0 0,1-1 0,-1 1 1,1 0-1,0 0 0,-1 0 0,1-1 1,0 1-1,-1 0 0,1 0 0,0 0 1,-1 0-1,1 0 0,0 0 1,-1 0-1,1 0 0,0 0 0,-1 1 1,1-1-1,0 0 0,-1 0 0,1 1 1,0-1-1,-1 0 0,1 1 0,-1-1 1,1 0-1,-1 1 0,1-1 1,-1 1-1,1-1 0,-1 1 0,1-1 1,-1 1-1,1-1 0,-1 1 0,0 0 1,1-1-1,-1 1 0,0-1 0,1 2 1,2 11 72,1 1 0,-2-1 1,1 1-1,-2 0 0,0-1 1,-1 1-1,-1 16 0,0-12 110,1-1 0,1 1 0,5 30-1,-6-47-172,0 0 1,0 0-1,0 0 0,1 0 0,-1 0 0,0 0 0,1 0 0,-1 0 0,1 0 1,-1 0-1,1 0 0,-1 0 0,1 0 0,-1 0 0,1-1 0,0 1 0,-1 0 0,1 0 1,0-1-1,0 1 0,0-1 0,0 1 0,0-1 0,-1 1 0,1-1 0,0 1 1,0-1-1,0 0 0,0 1 0,0-1 0,0 0 0,0 0 0,0 0 0,0 0 0,0 0 1,1 0-1,-1 0 0,0 0 0,0 0 0,0-1 0,0 1 0,0 0 0,0-1 1,-1 1-1,1 0 0,2-2 0,4-2 62,0 0-1,1-1 1,-1 0 0,9-9 0,-14 13-74,61-56 272,-29 25-266,2 2 1,59-40-1,-92 68-22,0 0 0,-1 0 0,1 1 0,1-1 0,-1 1 0,0 0 0,0 0 0,0 0 0,1 1 0,-1-1 0,0 1 0,1-1 0,-1 1 0,7 1 0,-9-1 7,1 1-1,0 0 1,-1-1-1,0 1 1,1 0-1,-1 0 1,0 0 0,1 0-1,-1 0 1,0 1-1,0-1 1,0 0-1,0 0 1,0 1-1,0-1 1,0 1-1,0-1 1,-1 1-1,1-1 1,-1 1-1,1-1 1,-1 1-1,1-1 1,-1 1-1,0 0 1,0-1-1,0 1 1,0 0-1,0 3 1,-1 11 4,0 1 0,-1 0 1,0 0-1,-6 18 0,-23 67 184,26-87-147,2-3-805,8-17 245,8-19 162,5-10 16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0.709"/>
    </inkml:context>
    <inkml:brush xml:id="br0">
      <inkml:brushProperty name="width" value="0.05" units="cm"/>
      <inkml:brushProperty name="height" value="0.05" units="cm"/>
    </inkml:brush>
  </inkml:definitions>
  <inkml:trace contextRef="#ctx0" brushRef="#br0">66 205 16131,'-1'4'364,"0"0"-1,1 0 1,0 0-1,0 0 0,0 0 1,0 0-1,1 0 1,-1 0-1,1-1 0,2 8 1,-2-10-245,0 1 1,-1-1-1,1 0 1,0 0-1,0 0 1,0 1-1,0-1 1,0 0-1,1 0 1,-1 0-1,0-1 1,0 1-1,0 0 1,1 0 0,-1-1-1,1 1 1,-1-1-1,0 1 1,1-1-1,-1 1 1,1-1-1,-1 0 1,1 0-1,-1 0 1,1 0-1,-1 0 1,1 0-1,-1 0 1,1 0-1,-1-1 1,2 0-1,5-1 17,0 0 0,0-1-1,-1 0 1,1 0 0,-1-1 0,0 0-1,0 0 1,0 0 0,0-1-1,-1 0 1,0-1 0,9-10 0,-7 7-113,-1 1 0,0-2 0,-1 1 0,0-1 0,0 0 0,-1 0 0,0-1 0,4-15 1,-8 22-22,0-1 1,0 1 0,0 0-1,-1-1 1,0 1 0,0-1-1,0 1 1,0 0 0,-1-1 0,1 1-1,-1 0 1,0-1 0,-1 1-1,1 0 1,-1 0 0,-2-6-1,2 8-4,1 0-1,-1 0 1,0 0-1,0 0 1,0 0-1,0 0 1,0 0-1,0 1 1,0-1-1,-1 1 1,1 0-1,-1-1 1,1 1-1,-1 0 1,1 0-1,-1 1 1,0-1-1,1 1 1,-1-1-1,0 1 1,0 0 0,1 0-1,-1 0 1,0 0-1,1 0 1,-1 1-1,-4 0 1,-1 2-3,0-1 1,1 1 0,0 0-1,0 1 1,0-1 0,0 2 0,1-1-1,-1 1 1,1 0 0,0 0-1,1 0 1,-1 1 0,1 0 0,0 0-1,-7 12 1,1-1 16,1 1 1,1 0-1,1 1 0,-12 37 1,13-31 34,1 0 0,-4 43 0,9-58-68,0 0-1,1 1 1,1-1-1,0 1 1,0-1-1,1 0 1,0 0-1,1 0 1,5 15 0,-7-22-28,1 0 0,-1 0 0,1 0 0,0 0 0,0 0 0,0 0 0,0 0 1,0-1-1,1 1 0,-1-1 0,1 1 0,0-1 0,0 0 0,-1 0 1,1 0-1,1 0 0,-1-1 0,0 1 0,0-1 0,0 0 0,1 0 1,-1 0-1,1 0 0,-1-1 0,1 0 0,-1 1 0,1-1 0,-1 0 1,1-1-1,-1 1 0,1 0 0,5-3 0,-1 1-17,-1-1-1,0 0 1,0 0 0,11-7-1,30-25-389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1.115"/>
    </inkml:context>
    <inkml:brush xml:id="br0">
      <inkml:brushProperty name="width" value="0.05" units="cm"/>
      <inkml:brushProperty name="height" value="0.05" units="cm"/>
    </inkml:brush>
  </inkml:definitions>
  <inkml:trace contextRef="#ctx0" brushRef="#br0">283 1 17596,'-4'3'298,"-1"0"-1,1 0 1,-1-1 0,0 1 0,0-1-1,0 0 1,0-1 0,0 1 0,0-1 0,0 0-1,0 0 1,-1 0 0,1-1 0,0 0 0,-1 0-1,-8-2 1,8 2-236,1 1 1,0-1-1,0 1 0,-1 0 1,1 0-1,0 0 0,0 1 1,0 0-1,0 0 0,1 0 1,-1 1-1,1-1 0,-1 1 1,1 0-1,0 1 0,0-1 1,0 1-1,-6 6 0,0 1 88,0 1 0,1 0 0,0 1 0,1 0-1,-8 18 1,9-18 3,2 1-1,0 0 0,-4 19 0,8-29-124,0 0 0,0 0-1,1 0 1,-1 0-1,1 0 1,0 0-1,0 1 1,0-1-1,1 0 1,0 0 0,-1 0-1,1 0 1,1 0-1,-1 0 1,1 0-1,2 5 1,-2-7-28,1 0-1,-1 0 1,0 0 0,1-1 0,-1 1 0,0-1-1,1 1 1,0-1 0,-1 0 0,1 0 0,0 0-1,0 0 1,0-1 0,-1 1 0,1-1 0,0 0-1,0 1 1,0-1 0,0-1 0,0 1 0,0 0-1,0-1 1,-1 1 0,1-1 0,3-1 0,6-2-101,0 0 1,0 0 0,0-1-1,15-10 1,1-2-201,-2-1 1,0-2-1,-1 0 1,-1-2-1,-1-1 0,34-43 1,-50 56 232,0 0 1,10-21 0,-15 22 310,-6 11 81,-7 11 91,1 3-232,1-1 0,1 1 0,0 1 0,1 0 0,1 0-1,0 0 1,2 1 0,0 0 0,1 0 0,-2 28 0,5-43-244,0 0-1,0 0 1,1-1 0,-1 1-1,1 0 1,-1 0 0,1 0-1,0-1 1,1 4-1,-1-5 23,-1 0 1,1 0-1,-1-1 0,1 1 0,0 0 0,-1-1 0,1 1 0,0-1 0,-1 1 0,1-1 0,0 1 0,-1-1 0,1 0 0,0 1 1,0-1-1,0 0 0,-1 1 0,1-1 0,0 0 0,0 0 0,0 0 0,0 0 0,0 0 0,-1 0 0,1 0 0,0 0 0,0 0 1,0 0-1,0 0 0,0-1 0,-1 1 0,1 0 0,0-1 0,0 1 0,1-1 0,3-3-50,1 0 0,-1 1 0,0-2 0,0 1 0,0-1 0,-1 1 0,0-1-1,0 0 1,5-8 0,19-32-576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1.505"/>
    </inkml:context>
    <inkml:brush xml:id="br0">
      <inkml:brushProperty name="width" value="0.05" units="cm"/>
      <inkml:brushProperty name="height" value="0.05" units="cm"/>
    </inkml:brush>
  </inkml:definitions>
  <inkml:trace contextRef="#ctx0" brushRef="#br0">69 1 17492,'-7'23'1595,"-19"40"0,17-42-643,1 0 0,-7 24-1,14-41-752,0 0-1,0 0 1,1 1-1,0-1 1,0 0 0,0 0-1,0 5 1,0-8-159,1 0 0,-1 0 1,0 0-1,0 0 0,1 0 0,-1 0 1,0 0-1,1-1 0,-1 1 0,1 0 1,-1 0-1,1 0 0,-1 0 0,1-1 0,0 1 1,-1 0-1,1 0 0,0-1 0,0 1 1,0-1-1,-1 1 0,1-1 0,0 1 1,0-1-1,0 1 0,0-1 0,0 0 1,0 1-1,0-1 0,0 0 0,0 0 1,0 0-1,0 0 0,0 0 0,0 0 1,0 0-1,1 0 0,7-2-44,1 0 0,0-1 0,-1 1 0,0-2 0,0 0 0,15-8 0,55-37-998,-52 31 618,18-15-304,-33 24 399,1-1 0,-1 2 1,1 0-1,1 0 0,0 1 0,25-9 0,-37 15 300,-1 1-1,0 0 1,0-1-1,1 1 1,-1 0-1,0 0 0,1 0 1,-1 0-1,0 0 1,1 0-1,-1 0 1,0 1-1,0-1 0,1 0 1,-1 1-1,0-1 1,0 1-1,1-1 1,-1 1-1,0 0 0,0-1 1,0 1-1,0 0 1,0 0-1,0 0 1,0 0-1,0 0 0,0 0 1,-1 0-1,1 0 1,0 0-1,-1 0 1,1 0-1,-1 1 0,1-1 1,-1 0-1,1 0 1,-1 3-1,2 4 277,-1 0 0,0 0 0,-1 1 0,0 15 0,-1-15-85,-2 23 641,2-23-539,0 0 0,0 0-1,1 1 1,0-1 0,2 11-1,-2-19-294,0-1 0,1 0 0,-1 1 0,0-1 0,0 1 0,0-1-1,1 1 1,-1-1 0,0 0 0,1 1 0,-1-1 0,0 0 0,1 1-1,-1-1 1,0 0 0,1 0 0,-1 1 0,0-1 0,1 0 0,-1 0 0,1 1-1,-1-1 1,1 0 0,-1 0 0,0 0 0,1 0 0,-1 0 0,1 0-1,-1 0 1,1 0 0,-1 0 0,1 0 0,-1 0 0,1 0 0,-1 0-1,1 0 1,24-8-955,-23 7 675,0 0 0,1 0 0,-1 0 0,1 0 0,-1 0 0,1 1 1,0-1-1,3 1 0,-5 0 210,0 1 1,0-1 0,0 0-1,0 1 1,0-1 0,0 1-1,-1-1 1,1 1 0,0 0-1,0-1 1,-1 1 0,1 0-1,0-1 1,-1 1 0,1 0-1,-1 0 1,1 0-1,-1-1 1,1 2 0,0 0-115,6 9-806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2.701"/>
    </inkml:context>
    <inkml:brush xml:id="br0">
      <inkml:brushProperty name="width" value="0.05" units="cm"/>
      <inkml:brushProperty name="height" value="0.05" units="cm"/>
    </inkml:brush>
  </inkml:definitions>
  <inkml:trace contextRef="#ctx0" brushRef="#br0">0 48 17228,'17'7'2288,"10"-1"-1144,4-1-471,14-3 2111,9-4-1448,13-3-655,4-6-201,2-2-744,-4-1-393,-12 3-607,-11 2-224,-26 7 992,-13 2-384,-20 9-161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893"/>
    </inkml:context>
    <inkml:brush xml:id="br0">
      <inkml:brushProperty name="width" value="0.05" units="cm"/>
      <inkml:brushProperty name="height" value="0.05" units="cm"/>
    </inkml:brush>
  </inkml:definitions>
  <inkml:trace contextRef="#ctx0" brushRef="#br0">33 42 14603,'-3'4'257,"0"0"-1,0 1 1,1-1 0,0 1-1,0 0 1,0 0 0,0 0-1,1 0 1,-2 8-1,-4 49 893,7-59-1062,-2 32 185,2-1-1,1 0 1,2 1-1,8 42 1,-7-70-119,0-11-44,3-14 15,-6 16-109,4-17 74,-4 12-59,1 1 0,0 0 0,0 0 0,0 0-1,5-7 1,-7 13-28,1-1-1,-1 1 1,0-1-1,1 1 1,-1 0-1,0-1 1,1 1-1,-1 0 0,1 0 1,-1-1-1,1 1 1,-1 0-1,0 0 1,1 0-1,-1-1 1,1 1-1,-1 0 0,1 0 1,-1 0-1,1 0 1,-1 0-1,1 0 1,-1 0-1,1 0 1,-1 0-1,1 0 0,-1 0 1,1 1-1,-1-1 1,1 0-1,0 0 1,18 11 10,-3-2 7,-12-8-14,-1-1-1,1-1 1,-1 1 0,1 0 0,-1-1 0,0 0-1,1 0 1,-1 0 0,0 0 0,1 0 0,-1-1-1,0 1 1,0-1 0,0 0 0,-1 0 0,1 0-1,0 0 1,-1-1 0,5-4 0,5-6 38,-1 0 1,14-23-1,-23 33-32,9-13 78,-2 0 0,0 0 0,0-1 0,-2 0 0,0 0 0,-1-1-1,-1 0 1,5-30 0,-9 46-70,-1 0 0,0 0 0,0 0 0,0 0 0,0 0 0,0-1 0,0 1 0,-1 0 0,1 0 0,-1 0 0,1 0 0,-1 1 0,-1-4 0,2 5-14,-1-1 0,1 1 0,0 0 0,-1-1 1,1 1-1,0 0 0,-1 0 0,1-1 0,0 1 1,-1 0-1,1 0 0,0 0 0,-1 0 0,1-1 1,-1 1-1,1 0 0,0 0 0,-1 0 0,1 0 0,-1 0 1,1 0-1,-1 0 0,1 0 0,-1 0 0,-15 9 48,9 0-50,-1 0 1,1 1-1,1-1 0,0 1 0,0 0 0,1 1 0,0-1 0,1 1 0,0 0 0,1 0 0,0 1 0,1-1 0,0 1 1,1-1-1,0 16 0,1-25-7,0 1-1,1-1 1,-1 0 0,1 0 0,-1 0 0,1 0 0,0 0 0,0 0 0,0 1 0,0-2-1,0 1 1,0 0 0,1 0 0,-1 0 0,3 1 0,28 23-121,-26-23 103,-1 1 1,0 0-1,0 0 1,0 0-1,-1 0 1,6 7-1,-7-4 35,1 0 0,-1 0-1,0 0 1,0 1 0,-1-1-1,0 1 1,-1 0 0,0 0-1,0-1 1,0 1 0,-1 0-1,0 0 1,-1 0 0,0 0-1,0-1 1,0 1 0,-1 0-1,-1-1 1,-2 9 0,4-15-22,1 0 0,-1 0 0,1 0 0,-1 0-1,1 0 1,-1 0 0,0 0 0,0 0 0,1 0 0,-1-1 0,0 1 0,0 0 0,0 0 0,0-1 0,-1 1 0,1-1-3,1 1 0,-1-1-1,1 0 1,-1 0 0,1 0 0,-1 0-1,0 0 1,1 0 0,-1 0 0,1 0 0,-1-1-1,1 1 1,-1 0 0,1 0 0,-1 0 0,1 0-1,-1-1 1,1 1 0,-1 0 0,1-1 0,-1 1-1,0-1 1,-1-2-18,-1 0-1,0 0 1,1 0-1,0-1 1,0 1-1,0-1 1,-2-5-1,-12-25-115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3.158"/>
    </inkml:context>
    <inkml:brush xml:id="br0">
      <inkml:brushProperty name="width" value="0.05" units="cm"/>
      <inkml:brushProperty name="height" value="0.05" units="cm"/>
    </inkml:brush>
  </inkml:definitions>
  <inkml:trace contextRef="#ctx0" brushRef="#br0">1 1 18444,'11'25'1816,"19"-10"-1064,12-4-287,14 1 783,6-3-200,3-1-696,0-1-560,-7-4 328,-3-3-104,-14-14-208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4.243"/>
    </inkml:context>
    <inkml:brush xml:id="br0">
      <inkml:brushProperty name="width" value="0.05" units="cm"/>
      <inkml:brushProperty name="height" value="0.05" units="cm"/>
    </inkml:brush>
  </inkml:definitions>
  <inkml:trace contextRef="#ctx0" brushRef="#br0">0 458 16916,'10'-3'2680,"25"-12"-1912,0-1 0,-1-2 1,-1-2-1,0-1 0,44-37 0,-27 14-663,-1-3 0,55-68 0,-101 111-99,4-4 11,0 0 0,-1 0 0,0 0 0,0-1 0,-1 0 0,0 0 1,4-13-1,-8 21-15,-1 1 0,0-1 0,0 0 0,1 1 0,-1-1 0,0 0 0,0 0 0,0 1 0,0-1 0,0 0 0,0 1 0,0-1 0,0 0 0,0 0 0,0 1 0,0-1 0,0 0 0,-1 0 0,1 0 0,-1 1 0,1 0 0,-1 0 0,1 0 0,-1 0-1,0 1 1,1-1 0,-1 0 0,1 0 0,-1 1 0,1-1 0,-1 0 0,1 0-1,-1 1 1,1-1 0,0 1 0,-1-1 0,1 0 0,-1 1 0,1-1 0,0 1 0,-1-1-1,1 1 1,0-1 0,0 1 0,-1 0 0,-6 10 11,0 0 1,1 1-1,1-1 1,0 2-1,0-1 0,-3 15 1,-14 81-92,18-82-265,0 1-1,1 43 1,3-62 231,1-1 0,-1 1 0,1-1 0,1 1 0,0-1 0,0 0 0,0 0 0,1 1 0,0-2 0,0 1 0,0 0 0,1-1 0,1 1 0,4 6 0,10 5-397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4.673"/>
    </inkml:context>
    <inkml:brush xml:id="br0">
      <inkml:brushProperty name="width" value="0.05" units="cm"/>
      <inkml:brushProperty name="height" value="0.05" units="cm"/>
    </inkml:brush>
  </inkml:definitions>
  <inkml:trace contextRef="#ctx0" brushRef="#br0">1 195 18356,'36'0'2048,"15"-7"-1391,12-17-313,4 1 1256,11-6-1288,2 0-320,-6 1-904,-3 1 808,-24 9-232,-13 9-184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5.110"/>
    </inkml:context>
    <inkml:brush xml:id="br0">
      <inkml:brushProperty name="width" value="0.05" units="cm"/>
      <inkml:brushProperty name="height" value="0.05" units="cm"/>
    </inkml:brush>
  </inkml:definitions>
  <inkml:trace contextRef="#ctx0" brushRef="#br0">7 706 14867,'-6'10'1424,"14"-8"-672,27-8-74,-29 4-517,33-8 901,89-18 926,-110 26-1807,1 0 0,-1 0 0,1 2 0,36 3 0,-50-2-147,1 0 1,-1 0 0,0 1 0,0-1-1,1 1 1,-1 0 0,0 1-1,-1-1 1,7 5 0,-8-5-17,-1 0 0,0 0 0,0 0 0,0 0 0,0 0 0,0 1 0,-1-1 0,1 1 0,-1-1 0,1 1 0,-1 0 0,0 0 0,0-1 0,0 1 0,-1 0 0,1 0 0,-1 0 0,1 0 0,-1 4 0,-1 4 39,0 1 1,-1-1 0,0 0-1,0 0 1,-1 0 0,-1 0-1,0-1 1,-1 1 0,-7 13-1,-8 10 311,-33 43 0,29-49-109,-11 16 135,33-41-349,0 0 0,0 0 0,0 1 0,1-1 1,-1 1-1,1-1 0,0 1 0,0-1 0,0 1 0,0 0 1,0 4-1,1-7-36,0 0 1,1 0-1,-1 0 0,0-1 1,0 1-1,0 0 1,1 0-1,-1 0 0,1-1 1,-1 1-1,0 0 1,1 0-1,-1-1 1,1 1-1,-1 0 0,1-1 1,0 1-1,-1-1 1,1 1-1,0 0 0,-1-1 1,1 0-1,0 1 1,0-1-1,0 1 1,-1-1-1,1 0 0,0 0 1,0 1-1,0-1 1,0 0-1,-1 0 0,1 0 1,1 0-1,34-2-76,-17-3-96,0 0-1,-1-1 0,1-1 0,-2-1 0,1 0 1,-1-2-1,0 0 0,-1-1 0,0 0 0,15-15 1,27-33-200</inkml:trace>
  <inkml:trace contextRef="#ctx0" brushRef="#br0" timeOffset="1">1159 1 19572,'-43'38'1737,"-1"11"-1153,-1 2-200,0 14 616,3 7-240,11 12-160,6 1-112,18-2-424,12-3-176,17-11-424,9-8-248,16-21 560,-2-13-24,13-19-136,-2-16-184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5.529"/>
    </inkml:context>
    <inkml:brush xml:id="br0">
      <inkml:brushProperty name="width" value="0.05" units="cm"/>
      <inkml:brushProperty name="height" value="0.05" units="cm"/>
    </inkml:brush>
  </inkml:definitions>
  <inkml:trace contextRef="#ctx0" brushRef="#br0">0 80 21069,'3'-4'287,"1"1"1,-1 0-1,1 0 1,0 1 0,0-1-1,0 1 1,0-1 0,1 1-1,5-2 1,45-12 374,-38 12-86,14-4-177,1 0 0,1 2 1,-1 2-1,50-1 0,-77 5-383,1 1-1,-1-1 1,1 1-1,0 0 1,7 2 0,-12-3-15,0 1 1,0-1 0,0 0 0,0 1-1,0-1 1,-1 1 0,1-1 0,0 1-1,0-1 1,0 1 0,-1 0 0,1 0-1,0-1 1,-1 1 0,1 0 0,-1 0-1,1-1 1,-1 1 0,1 0 0,-1 0-1,1 0 1,-1 0 0,0 0 0,1 0-1,-1 0 1,0 0 0,0 0 0,0 0-1,0 0 1,0 0 0,0 0 0,0 0-1,0 0 1,0 0 0,-1 0 0,1 0 0,0 0-1,-1 0 1,1-1 0,-1 3 0,-6 8 5,1 0 1,-2 0-1,1-1 1,-2 0-1,1-1 1,-1 0-1,-14 11 1,-3 5 0,-13 13-2,8-8 3,1 1 0,-42 56 0,71-85-10,-2 0-2,1 1 0,0 0 0,0 0 1,1-1-1,-1 1 0,0 1 0,1-1 0,0 0 0,0 0 0,0 0 1,0 1-1,0-1 0,0 1 0,1-1 0,0 0 0,0 7 1,0-9-23,1 0 0,-1 0 0,1 0 0,-1 0 0,1 0 0,0 0 0,-1 0 1,1 0-1,0 0 0,0 0 0,0 0 0,-1 0 0,1-1 0,0 1 0,0 0 0,0-1 1,0 1-1,0-1 0,1 1 0,-1-1 0,0 1 0,0-1 0,0 0 0,0 1 1,0-1-1,1 0 0,-1 0 0,0 0 0,0 0 0,0 0 0,1 0 0,-1-1 1,0 1-1,2 0 0,5-2-209,0 0 1,0 0 0,-1 0-1,10-4 1,106-56-601,-46 23 298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014"/>
    </inkml:context>
    <inkml:brush xml:id="br0">
      <inkml:brushProperty name="width" value="0.05" units="cm"/>
      <inkml:brushProperty name="height" value="0.05" units="cm"/>
    </inkml:brush>
  </inkml:definitions>
  <inkml:trace contextRef="#ctx0" brushRef="#br0">121 83 22397,'-4'1'165,"1"-1"1,0 1 0,0-1-1,0 1 1,0 0-1,0 0 1,0 0-1,0 1 1,0-1 0,0 1-1,0 0 1,1-1-1,-1 1 1,1 1-1,-1-1 1,1 0 0,0 0-1,0 1 1,0-1-1,0 1 1,0 0-1,0-1 1,1 1 0,0 0-1,-3 6 1,4-8-185,0 0 1,0 0 0,0 0-1,0 0 1,1 0 0,-1 0-1,0 0 1,0 0-1,1 0 1,-1 0 0,0 0-1,1 0 1,-1 0 0,1 0-1,-1-1 1,1 1-1,0 0 1,-1 0 0,1 0-1,0-1 1,-1 1 0,1 0-1,0-1 1,0 1 0,0-1-1,0 1 1,-1-1-1,1 1 1,2 0 0,34 12-919,-24-9 675,0 1 129,0 0 0,0 1 0,-1 0 0,0 1 0,21 16 0,-31-22 168,0 0-1,0 1 1,0 0 0,0 0 0,-1-1 0,1 1 0,-1 0-1,1 0 1,-1 0 0,0 1 0,0-1 0,0 0-1,0 0 1,0 1 0,0-1 0,0 0 0,-1 1 0,1-1-1,-1 1 1,0-1 0,0 1 0,0-1 0,0 1-1,0-1 1,0 1 0,-1-1 0,1 1 0,-1-1 0,0 0-1,0 1 1,0-1 0,0 0 0,0 0 0,0 1 0,-1-1-1,1 0 1,0 0 0,-1 0 0,0-1 0,-3 4-1,0 1 12,-1-1 0,0 0-1,0 0 1,0 0-1,-1-1 1,0 0 0,0 0-1,0 0 1,0-1-1,0 0 1,-1-1-1,1 0 1,-16 3 0,19-4-61,0-1 1,0 0 0,0 0-1,0 0 1,0 0 0,0-1-1,0 1 1,0-1 0,0 0-1,1 0 1,-1-1 0,0 1-1,1-1 1,-1 0 0,1 0-1,-1 0 1,1 0 0,0 0-1,0-1 1,0 0 0,0 1-1,0-1 1,1 0 0,-1 0 0,1-1-1,0 1 1,0 0 0,-3-8-1,-7-21-152</inkml:trace>
  <inkml:trace contextRef="#ctx0" brushRef="#br0" timeOffset="1">37 82 17900,'26'-6'1928,"12"1"-1200,7-1-312,17-1 977,3-2-737,9-2 600,0-3-928,6 3-168,-2-2-80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467"/>
    </inkml:context>
    <inkml:brush xml:id="br0">
      <inkml:brushProperty name="width" value="0.05" units="cm"/>
      <inkml:brushProperty name="height" value="0.05" units="cm"/>
    </inkml:brush>
  </inkml:definitions>
  <inkml:trace contextRef="#ctx0" brushRef="#br0">164 1 17428,'3'20'2160,"-3"0"-1144,0 3-359,-3 4 1063,-1 4-256,0 4-496,1-1-375,3 2-737,0-1-241,2-4-535,1-2-304,1-10-1457,1-2 1993,-5-15-384,-7 3-216</inkml:trace>
  <inkml:trace contextRef="#ctx0" brushRef="#br0" timeOffset="1">35 303 14435,'-16'-12'1944,"3"1"-919,8-2-345,6 2 1328,7 0-479,12 2-433,5 2-176,11 2-600,4 1-368,11-3 168,0 5-88,3 0-128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930"/>
    </inkml:context>
    <inkml:brush xml:id="br0">
      <inkml:brushProperty name="width" value="0.05" units="cm"/>
      <inkml:brushProperty name="height" value="0.05" units="cm"/>
    </inkml:brush>
  </inkml:definitions>
  <inkml:trace contextRef="#ctx0" brushRef="#br0">31 30 18484,'13'-6'1331,"-7"2"-901,1 1 1,-1 0-1,1 0 1,0 1-1,-1 0 1,1 0 0,0 0-1,0 1 1,0 0-1,1 0 1,8 1-1,-16 0-387,1 0 0,0 0-1,0 0 1,-1 0-1,1 1 1,0-1 0,-1 0-1,1 0 1,0 1-1,-1-1 1,1 0 0,0 1-1,-1-1 1,1 1-1,-1-1 1,1 1 0,-1-1-1,1 1 1,-1-1-1,1 1 1,-1-1 0,1 1-1,-1 0 1,0-1-1,1 1 1,-1 0 0,0-1-1,0 1 1,1 0-1,-1-1 1,0 1 0,0 0-1,0 0 1,0-1-1,0 1 1,0 0 0,0-1-1,0 1 1,0 0-1,0 0 1,0-1 0,-1 1-1,1 0 1,-1 1-1,-1 2 20,0 1 1,0-1-1,-1 1 0,1-1 0,-5 6 0,-32 37-27,24-31-92,2 0 0,0 2 0,1-1 0,-19 36-1,30-50 18,0 0 0,-1 1 0,1-1 0,1 0 0,-1 1 0,0 0 0,1-1 0,0 1-1,0 4 1,0-6 0,0-1 0,0 1 0,1-1 0,-1 1 0,1-1 0,-1 1 1,1-1-1,0 0 0,-1 1 0,1-1 0,0 0 0,0 1 0,0-1 0,0 0 0,0 0 0,0 0 0,0 0 0,0 0 0,1 0 0,-1 0 0,0 0 0,1-1 0,-1 1 0,0 0 0,3 0 0,2 1-117,1-1-1,0 1 0,0-1 1,-1-1-1,1 1 1,0-1-1,0 0 1,11-2-1,58-14-231,-54 10 185,61-15-416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7.338"/>
    </inkml:context>
    <inkml:brush xml:id="br0">
      <inkml:brushProperty name="width" value="0.05" units="cm"/>
      <inkml:brushProperty name="height" value="0.05" units="cm"/>
    </inkml:brush>
  </inkml:definitions>
  <inkml:trace contextRef="#ctx0" brushRef="#br0">245 15 18964,'-21'8'448,"0"1"1,0 1-1,2 0 0,-1 2 0,1 0 0,1 1 1,0 1-1,1 1 0,-18 19 0,30-28-251,1-1-1,-1 1 0,1 0 1,0 0-1,-5 13 0,8-17-156,0 0 0,0 0 0,1-1 0,-1 1 0,1 0 0,0 0 0,-1 0 0,1 0 0,0 0 0,0 0 0,0 0 0,0 0 0,1 0 0,-1 0 0,0 0-1,1 0 1,0 0 0,-1-1 0,1 1 0,0 0 0,0 0 0,0 0 0,0-1 0,0 1 0,0-1 0,3 3 0,0-1 0,0 0 1,0 0-1,0-1 1,1 1-1,-1-1 0,1 0 1,-1-1-1,1 1 1,0-1-1,0 0 1,0 0-1,7 0 1,3 0-7,0 0 0,29-3 0,-27-1-45,0 0 0,0-1-1,0 0 1,-1-2 0,31-13 0,-38 15-23,0-1 0,0 0 1,-1-1-1,0 0 0,0 0 0,0-1 1,0 0-1,-1 0 0,0-1 0,-1 0 1,7-10-1,-11 14-42,0-1 1,0 1-1,0-1 1,-1 1-1,0-1 0,1 0 1,-2 1-1,1-1 1,0 0-1,-1 0 0,0 0 1,0 0-1,-1 0 1,1 1-1,-1-1 1,0 0-1,-4-9 0,5 12-26,-2-1 0,1 1 0,0 0 0,0-1 0,-1 1-1,1 0 1,-1 0 0,0-1 0,0 1 0,0 1 0,0-1 0,0 0-1,0 0 1,0 1 0,0-1 0,-1 1 0,1 0 0,-1 0-1,1 0 1,-1 0 0,1 0 0,-1 0 0,1 1 0,-1-1-1,0 1 1,1 0 0,-1 0 0,0 0 0,0 0 0,1 0 0,-1 0-1,-4 2 1,5-2 19,1 0 0,-1 1 0,1-1 0,-1 1 0,1-1 0,-1 1 0,1-1 0,-1 1 0,1 0 0,0 0 0,-1 0 1,1-1-1,0 1 0,0 0 0,0 1 0,0-1 0,0 0 0,0 0 0,0 0 0,0 1 0,0-1 0,1 0 0,-1 1 0,0-1 0,1 1 0,-1-1 0,1 1 0,0-1 0,-1 1 0,1-1 0,0 1 0,0-1 0,0 1 0,0-1 0,0 1 0,0-1 0,0 1 0,1-1 0,-1 1 0,1-1 0,-1 1 0,1-1 0,-1 1 0,1-1 0,0 0 0,0 1 0,-1-1 0,1 0 0,0 0 0,0 1 1,0-1-1,1 0 0,-1 0 0,0 0 0,0 0 0,1-1 0,-1 1 0,0 0 0,3 1 0,26 6-615</inkml:trace>
  <inkml:trace contextRef="#ctx0" brushRef="#br0" timeOffset="1">805 1 18604,'-9'-1'403,"0"1"1,0 1-1,0-1 1,0 2-1,0-1 1,-15 5-1,3 1 374,-30 14 0,37-15-323,0 2 0,1 0 0,-22 16 0,31-21-367,0 1 1,0-1 0,0 1 0,1 0 0,-1-1 0,1 2-1,0-1 1,0 0 0,0 1 0,1-1 0,0 1-1,-1 0 1,2 0 0,-3 7 0,4-10-62,-1 0 0,1-1-1,0 1 1,0 0 0,0 0 0,1-1 0,-1 1-1,0 0 1,1-1 0,-1 1 0,1 0 0,-1-1-1,1 1 1,0 0 0,0-1 0,0 1 0,0-1-1,0 0 1,0 1 0,1 1 0,1-1-2,1 1 1,-1-1 0,0 1-1,1-1 1,-1 0-1,1-1 1,0 1-1,5 1 1,7 2-18,-1-2-1,1 0 1,23 1-1,-12-3-29,1 0-1,0-1 1,-1-2-1,1-1 1,-1-1-1,0-2 1,0 0-1,0-2 1,-1-1-1,0-1 1,-1-1 0,27-15-1,-49 23 25,1 1 0,-1-1 0,1 0 0,-1 1 0,0-2 0,0 1 0,5-6 0,-7 7 2,-1 1 0,1 0 0,-1 0-1,1 0 1,-1 0 0,1-1 0,-1 1 0,1 0 0,-1-1 0,0 1 0,0 0 0,0 0 0,0-1 0,0 1 0,0 0 0,0-1-1,0 1 1,0 0 0,-1-1 0,1 1 0,-1 0 0,1 0 0,-1 0 0,1-1 0,-1 1 0,1 0 0,-1 0 0,0 0 0,0 0 0,0 0-1,-1-1 1,-2-2 2,0 1 0,-1-1 0,0 1 1,1 0-1,-1 1 0,0-1 0,0 1 0,-1 0 0,1 0 0,0 1 0,-1 0 0,-8-2 0,-10 1-200,-37 0 1,58 2 164,-8-1-206,0 2 0,0-1 0,0 1 0,0 1 0,0 0 0,0 1 0,0 0 0,-17 7 0,26-9 196,1 0 1,-1-1-1,0 1 1,1 0-1,-1 1 1,1-1 0,-1 0-1,1 0 1,-1 1-1,0 1 1,-2 13-456,4-13 430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7.772"/>
    </inkml:context>
    <inkml:brush xml:id="br0">
      <inkml:brushProperty name="width" value="0.05" units="cm"/>
      <inkml:brushProperty name="height" value="0.05" units="cm"/>
    </inkml:brush>
  </inkml:definitions>
  <inkml:trace contextRef="#ctx0" brushRef="#br0">247 0 18156,'-7'37'1632,"9"8"-1064,9 2-200,14 6 545,9 5-145,12 1-160,-1-1-96,-1-2-264,-10 1-64,-18 2-80,-12 3-40,-31 9-8,-20 1-16,-30-1-408,-8-6-1176,-3-14 1400,1-11-176,-2-26-144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324"/>
    </inkml:context>
    <inkml:brush xml:id="br0">
      <inkml:brushProperty name="width" value="0.05" units="cm"/>
      <inkml:brushProperty name="height" value="0.05" units="cm"/>
    </inkml:brush>
  </inkml:definitions>
  <inkml:trace contextRef="#ctx0" brushRef="#br0">0 0 15691,'10'13'1041,"3"-7"-1041,1-1-32,15-3 616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8.210"/>
    </inkml:context>
    <inkml:brush xml:id="br0">
      <inkml:brushProperty name="width" value="0.05" units="cm"/>
      <inkml:brushProperty name="height" value="0.05" units="cm"/>
    </inkml:brush>
  </inkml:definitions>
  <inkml:trace contextRef="#ctx0" brushRef="#br0">0 47 21757,'26'-1'2392,"12"1"-1632,23-4-312,10-3 1169,18 0-753,5 1-192,2 1-632,-2-4-416,-21 3-1064,-15 4 1248,-31 6-280,-16 3-169</inkml:trace>
  <inkml:trace contextRef="#ctx0" brushRef="#br0" timeOffset="1">102 167 18668,'34'7'2096,"21"-7"-1207,8-5-345,13-2 896,4-1-280,3-1-1112,-7-2 304,-12 4-232,-13 4-192,-17 1-192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9.618"/>
    </inkml:context>
    <inkml:brush xml:id="br0">
      <inkml:brushProperty name="width" value="0.05" units="cm"/>
      <inkml:brushProperty name="height" value="0.05" units="cm"/>
    </inkml:brush>
  </inkml:definitions>
  <inkml:trace contextRef="#ctx0" brushRef="#br0">0 574 18844,'44'-33'1398,"-2"-3"0,-1-1 0,71-84 0,85-141-924,-138 178-184,-71 104-213,1 0 0,1 0 0,-10 30 1,-28 86-31,39-107-31,-1 0-194,2 0 1,1 0-1,2 1 0,0 0 0,2 0 1,2 55-1,3-59-698,0-9 462,-1-1-1,-1 1 1,-3 27-1,-4-19-375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2.239"/>
    </inkml:context>
    <inkml:brush xml:id="br0">
      <inkml:brushProperty name="width" value="0.05" units="cm"/>
      <inkml:brushProperty name="height" value="0.05" units="cm"/>
    </inkml:brush>
  </inkml:definitions>
  <inkml:trace contextRef="#ctx0" brushRef="#br0">6 606 19660,'0'0'47,"-1"0"0,1 0 0,0 0 0,0 0-1,0 0 1,-1 0 0,1 0 0,0 0 0,0 0 0,0 0 0,-1 0-1,1 0 1,0 0 0,0 0 0,0 0 0,0 0 0,-1 0 0,1 0-1,0 0 1,0 1 0,0-1 0,0 0 0,-1 0 0,1 0 0,0 0-1,0 0 1,0 0 0,0 1 0,0-1 0,0 0 0,0 0-1,-1 0 1,1 0 0,0 1 0,0-1 0,0 0 0,0 0 0,0 0-1,0 1 1,0-1 0,0 0 0,0 0 0,0 0 0,0 1 0,0-1-1,0 0 1,0 0 0,0 1 0,13-6 987,4-12-468,0 0 0,-1-1-1,-1-1 1,0 0 0,12-24 0,-14 23-360,40-66 98,-5-2-1,67-169 1,-109 242-292,-3 8 3,-4 10-1,-5 18-3,-46 202-95,42-164-631,-6 110 0,16-168 687,0 11-506,0 0 0,3 19 0,-3-29 435,0 0 1,1 1 0,-1-1-1,1 0 1,0 0 0,0 1-1,0-1 1,0 0-1,0 0 1,0 0 0,0 0-1,1 0 1,-1-1-1,1 1 1,-1 0 0,1 0-1,0-1 1,0 1 0,2 1-1,7 1-690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2.644"/>
    </inkml:context>
    <inkml:brush xml:id="br0">
      <inkml:brushProperty name="width" value="0.05" units="cm"/>
      <inkml:brushProperty name="height" value="0.05" units="cm"/>
    </inkml:brush>
  </inkml:definitions>
  <inkml:trace contextRef="#ctx0" brushRef="#br0">70 95 19380,'6'-12'673,"-2"2"-181,0 1-1,1-1 0,0 1 1,1 1-1,9-14 0,-13 21-420,-1 0 0,0 0-1,1-1 1,-1 1 0,0 0-1,1 0 1,0 0 0,-1 0-1,1 0 1,-1 1-1,1-1 1,0 0 0,0 1-1,-1-1 1,1 1 0,0 0-1,0 0 1,0-1 0,0 1-1,-1 0 1,1 1-1,0-1 1,0 0 0,0 0-1,0 1 1,-1-1 0,1 1-1,0 0 1,-1-1-1,1 1 1,0 0 0,-1 0-1,1 0 1,-1 0 0,1 0-1,-1 0 1,0 1 0,2 1-1,4 3-46,-1 0-1,-1 1 0,1 0 1,-1 0-1,0 0 1,0 1-1,-1-1 1,0 1-1,-1 0 0,0 0 1,0 1-1,0-1 1,-1 1-1,-1-1 0,1 1 1,-1 0-1,-1 15 1,0-11-10,-1 0-1,-1-1 1,0 1 0,0-1 0,-1 1-1,-1-1 1,0 0 0,-1 0 0,0 0-1,-1-1 1,-12 19 0,-11 7 153,-44 44-1,4-6 72,67-72-243,-1 0 0,1-1 0,0 1 1,0 0-1,1 0 0,-1 0 0,1 0 1,-1 0-1,1 1 0,0-1 0,0 0 1,0 5-1,1-7-25,0 1 0,0-1 0,0 1-1,1-1 1,-1 1 0,0-1 0,1 1 0,-1-1 0,1 1 0,0-1 0,-1 0 0,1 1 0,0-1-1,0 0 1,0 1 0,0-1 0,0 0 0,0 0 0,0 0 0,0 0 0,1 0 0,-1 0-1,0-1 1,1 1 0,-1 0 0,0-1 0,1 1 0,1 0 0,4 1-229,0 1 0,1-2-1,-1 1 1,1-1 0,-1 0 0,1-1 0,-1 1 0,1-2-1,0 1 1,-1-1 0,11-2 0,3-2-353,-1-1 1,35-14-1,-13 1-306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3.058"/>
    </inkml:context>
    <inkml:brush xml:id="br0">
      <inkml:brushProperty name="width" value="0.05" units="cm"/>
      <inkml:brushProperty name="height" value="0.05" units="cm"/>
    </inkml:brush>
  </inkml:definitions>
  <inkml:trace contextRef="#ctx0" brushRef="#br0">69 0 16780,'-11'31'1792,"-3"4"-1224,-1 3-272,4 0 984,2 2-1120,2-4-376,5-13 312,4-8-136,7-15-168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3.479"/>
    </inkml:context>
    <inkml:brush xml:id="br0">
      <inkml:brushProperty name="width" value="0.05" units="cm"/>
      <inkml:brushProperty name="height" value="0.05" units="cm"/>
    </inkml:brush>
  </inkml:definitions>
  <inkml:trace contextRef="#ctx0" brushRef="#br0">138 91 21941,'-17'20'564,"0"1"1,2 0-1,0 1 1,2 1-1,0 0 0,2 1 1,-17 49-1,28-71-556,-8 34 53,8-35-71,0 0 1,0 0-1,0 0 0,0 0 1,0 0-1,0 0 0,0 0 1,0 1-1,0-1 0,1 0 1,-1-1-1,0 1 0,1 0 1,-1 0-1,1 0 0,-1 0 1,1 0-1,-1 0 0,1 0 1,-1-1-1,1 1 0,0 0 1,0 0-1,-1-1 0,1 1 1,0 0-1,0-1 0,0 1 1,0-1-1,0 1 0,0-1 1,0 0-1,1 1 0,9-1-136,0 0 1,0 0-1,-1-1 0,1-1 0,0 0 1,-1 0-1,13-6 0,24-3-348,-36 9 394,1 0 1,-1 1-1,1 0 0,-1 1 1,1 1-1,0-1 0,-1 2 1,21 5-1,-27-6 87,0 1-1,0 0 1,0 0-1,-1 0 1,1 1 0,-1 0-1,0 0 1,1 0 0,-1 0-1,-1 1 1,1-1 0,0 1-1,-1 0 1,0 0 0,0 0-1,0 1 1,0-1-1,-1 1 1,0 0 0,0-1-1,0 1 1,1 6 0,-1-3 77,-1 0 1,0 0-1,0 1 0,-1-1 1,0 0-1,-1 1 1,1-1-1,-2 0 1,1 1-1,-1-1 1,0 0-1,-1 0 1,0-1-1,0 1 1,-1 0-1,0-1 1,0 0-1,-1 0 0,0 0 1,-9 10-1,1-3 146,0-1 1,-1 0-1,-1 0 0,0-1 0,-1-1 0,0-1 0,0 0 0,-19 7 0,27-13-284,0-1 0,0-1 0,0 1 0,0-1 0,-1-1 0,-13 2 0,18-3-5,1 0 0,0 0 0,0 0 0,0 0 0,-1-1 0,1 1 0,0-1 0,0 0 0,0 0 0,0 0 0,0-1 0,0 1 0,0-1 0,0 1 0,1-1 0,-1 0 0,1 0 0,-1 0 0,1 0 0,-3-3 0,3 1 8,-1 0 1,1 0 0,0 0 0,0 0 0,1-1 0,-3-7 0,-6-35-609</inkml:trace>
  <inkml:trace contextRef="#ctx0" brushRef="#br0" timeOffset="1">163 97 19596,'33'-19'1937,"5"3"-1329,9 0-248,9 3 640,8 2-712,5 4 24,1 2-208,3-4-304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54.409"/>
    </inkml:context>
    <inkml:brush xml:id="br0">
      <inkml:brushProperty name="width" value="0.05" units="cm"/>
      <inkml:brushProperty name="height" value="0.05" units="cm"/>
    </inkml:brush>
  </inkml:definitions>
  <inkml:trace contextRef="#ctx0" brushRef="#br0">2433 227 15915,'5'-2'293,"-8"4"-91,-13 2 114,0-6 53,1 0 0,0-1 0,-1 0 0,1-2 0,1 1 0,-1-2 0,1 0 0,-14-8 0,2 2 201,-29-9 0,-53-15 303,-134-35-382,209 64-498,-1 1 0,1 2 0,-1 1 0,0 2 0,-48 4 0,52-2 10,0-1-1,-1-2 1,-57-10 0,51 6 1,0 2 1,-37 0-1,-149 22-22,61-2-3,120-11-6,-1 1 0,1 2 0,1 2 0,-1 2 0,-65 29-1,-281 141 27,368-170 9,2-2 7,0 0 0,0 2 0,-30 25 1,44-32-3,-1 0 0,0 0 1,1 0-1,0 1 0,0-1 0,1 1 1,0 0-1,0 0 0,0 1 1,1-1-1,-1 1 0,2-1 1,-1 1-1,1-1 0,0 1 1,0 8-1,-1 6 38,2-1 0,1 1 0,1-1 1,6 31-1,-7-45-46,0 0 1,1 0-1,0-1 1,1 1-1,-1 0 1,1-1-1,0 0 1,0 0-1,1 0 1,-1 0-1,1 0 0,0-1 1,1 1-1,-1-1 1,1 0-1,0 0 1,-1-1-1,2 0 1,8 5-1,4-1 27,0-1 1,0 0-1,1-2 0,20 3 0,79 3 172,-57-6-106,292 18 263,-256-22-349,158-18-1,-237 15-14,421-40 95,-297 32-57,-25 1-39,-53 13-41,-54-2 21,0 0 0,0 0 0,1-1 0,-1 0 0,0-1 0,1 0 0,-1 0 0,0-2 0,10-2 0,-19 5 3,-1 0 1,1 0-1,-1 0 1,1 0 0,-1-1-1,0 1 1,1 0-1,-1 0 1,1 0-1,-1 0 1,0-1 0,1 1-1,-1 0 1,1 0-1,-1-1 1,0 1 0,1 0-1,-1-1 1,0 1-1,0 0 1,1-1-1,-1 1 1,0 0 0,0-1-1,1 1 1,-1-1-1,0 1 1,0 0-1,0-1 1,0 1 0,0-1-1,0 1 1,0-1-1,0 1 1,0 0-1,0-1 1,0 1 0,0-1-1,0 1 1,0-1-1,0 1 1,0-1 0,0 1-1,0 0 1,-1-1-1,1 0 1,-18-13-490,-1 5 257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55.313"/>
    </inkml:context>
    <inkml:brush xml:id="br0">
      <inkml:brushProperty name="width" value="0.05" units="cm"/>
      <inkml:brushProperty name="height" value="0.05" units="cm"/>
    </inkml:brush>
  </inkml:definitions>
  <inkml:trace contextRef="#ctx0" brushRef="#br0">1489 443 14067,'1'-1'245,"1"0"0,-1-1-1,1 1 1,-1-1 0,1 1 0,-1-1-1,0 0 1,1 0 0,-1 1 0,0-1-1,0 0 1,-1 0 0,1 0 0,0 0-1,-1 0 1,1 0 0,0-4 0,-1 4-89,-1 0-1,1 0 1,-1 0 0,1 0 0,-1 0 0,0 0 0,1 0 0,-1 1 0,0-1 0,0 0 0,-1 1 0,1-1 0,0 1 0,0-1 0,-1 1 0,1-1 0,-1 1 0,1 0-1,-1 0 1,-2-2 0,-46-28 1068,-85-40-1,69 39-1069,15 5-133,-2 3 0,-1 2 0,-1 2 0,-111-24 0,142 40-29,-1 1 1,1 1-1,0 1 1,-1 1-1,1 1 0,0 1 1,-1 2-1,1 0 0,1 1 1,-1 2-1,1 0 0,0 2 1,0 0-1,-32 19 1,27-9 16,0 0 1,2 2 0,-33 32 0,-64 80 205,56-58-92,62-70-115,-74 88 104,73-84-96,-1 0 1,2 1-1,-1-1 1,1 1-1,1 0 1,0 1-1,0-1 1,-3 21-1,6-25-1,1 0 0,0 0 1,0 0-1,0 0 0,1 0 0,0-1 1,0 1-1,1 0 0,0 0 0,0 0 0,0-1 1,1 1-1,-1-1 0,1 0 0,0 0 1,1 0-1,0 0 0,-1 0 0,1-1 0,1 0 1,-1 0-1,1 0 0,-1 0 0,9 4 0,2 2 19,1-2 0,0 0 0,0-1 0,0 0-1,1-1 1,0-1 0,22 3 0,0-2 9,0-2 1,0-2-1,1-1 0,60-8 1,156-35 94,-226 36-121,680-164 191,-635 149-133,0-3-1,104-50 1,-173 71-43,0 0-1,0-1 1,0 0 0,0 0-1,-1 0 1,0 0-1,0-1 1,0 0 0,0 0-1,6-9 1,-10 11-9,1 0 0,-1 0 1,0-1-1,0 1 0,0 0 0,0 0 1,0-1-1,-1 1 0,1 0 1,-1-1-1,0 1 0,0-1 0,-1 1 1,1 0-1,0-1 0,-1 1 0,0 0 1,0-1-1,0 1 0,0 0 0,-1 0 1,-2-5-1,-5-7 60,0 2 0,-1 0 0,0 0 0,-1 1 0,0 0 0,-18-14 0,-86-60 272,99 75-318,-28-20-92,-2 3-1,-1 1 0,-2 3 1,0 1-1,-1 3 0,-1 2 0,-1 2 1,-56-9-1,86 22-128,0 1 1,-1 0-1,1 2 0,-1 0 1,1 2-1,-38 7 1,49-7 146,1 1 0,0 0 0,0 0 1,0 1-1,0 0 0,1 1 0,-1 0 0,1 1 1,0 0-1,1 0 0,-1 1 0,1 0 1,1 0-1,-1 1 0,-11 17 0,14-17-43,1 0-1,1 0 1,-1 0-1,-2 13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11.240"/>
    </inkml:context>
    <inkml:brush xml:id="br0">
      <inkml:brushProperty name="width" value="0.05" units="cm"/>
      <inkml:brushProperty name="height" value="0.05" units="cm"/>
    </inkml:brush>
  </inkml:definitions>
  <inkml:trace contextRef="#ctx0" brushRef="#br0">77 41 7794,'-8'0'618,"0"1"1,0-1 0,0 1-1,-9 3 1,16-4-483,-1 0 1,1 1-1,0-1 1,0 0-1,-1 1 1,1-1-1,0 1 1,0-1-1,0 1 1,0 0-1,0-1 1,-1 1-1,1 0 1,0 0-1,1 0 1,-1 0-1,0 0 1,0 0-1,0 0 0,0 0 1,1 0-1,-1 0 1,1 0-1,-1 0 1,1 1-1,-1-1 1,1 0-1,-1 0 1,1 1-1,0-1 1,0 0-1,0 1 1,0 1-1,0-2-66,1 0-1,-1 0 1,0 0 0,1 0-1,0-1 1,-1 1-1,1 0 1,-1 0-1,1-1 1,0 1 0,-1 0-1,1-1 1,0 1-1,0 0 1,0-1-1,0 1 1,-1-1-1,1 0 1,0 1 0,0-1-1,0 0 1,0 1-1,0-1 1,0 0-1,0 0 1,1 0 0,31 2 653,-27-2-540,270-24 1978,-188 13-1933,122-1 1,49 35-210,-45-1-12,10-12 59,1-10 0,231-30 0,-418 27-75,-27 2-5,-35 1 8,-46-3 44,-89-15 1,25 1-2,-260-14 1,-4 31-21,354 4-14,1 2 1,-46 11-1,64-11-66,0 2 1,1 1-1,0 0 0,-42 25 0,63-33 28,1 1-1,-1 0 1,0 1 0,1-1 0,-1 0-1,1 1 1,-3 2 0,5-5 26,0 1-1,0-1 1,-1 1 0,1-1 0,0 1 0,0-1 0,-1 1 0,1-1-1,0 1 1,0-1 0,0 1 0,0-1 0,0 1 0,0-1-1,0 1 1,0-1 0,0 1 0,0-1 0,0 1 0,0-1 0,0 1-1,0-1 1,1 1 0,-1-1 0,0 1 0,0-1 0,0 1 0,1-1-1,-1 0 1,0 1 0,1-1 0,-1 1 0,0-1 0,1 0-1,-1 1 1,1-1 0,-1 0 0,0 1 0,1-1 0,-1 0 0,1 0-1,-1 1 1,1-1 0,-1 0 0,1 0 0,-1 0 0,1 0 0,-1 0-1,1 0 1,-1 0 0,1 0 0,-1 0 0,2 0 0,22 3-86,0-1 1,0-1 0,0-1 0,0-1 0,33-5-1,-21 2 49,425-30 4,2 43 173,-296 8-95,118 8 10,-235-24-49,-1-2 0,1-2 0,79-14 1,-113 11-136,-23 4-47,-31 3 581,8 2-305,-37-2 1,15-6-34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8.121"/>
    </inkml:context>
    <inkml:brush xml:id="br0">
      <inkml:brushProperty name="width" value="0.05" units="cm"/>
      <inkml:brushProperty name="height" value="0.05" units="cm"/>
    </inkml:brush>
  </inkml:definitions>
  <inkml:trace contextRef="#ctx0" brushRef="#br0">46 0 17740,'2'4'1584,"-4"7"-1032,-4 10-248,5 6 969,-1 4-697,2 4-224,3 3-40,-1 0-120,0 2-96,0 1-152,0 1-160,-2-4-384,0-2-200,-2-5-321,-2-7-375,-7-13 1016,-1-10-320,-6-13-184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730"/>
    </inkml:context>
    <inkml:brush xml:id="br0">
      <inkml:brushProperty name="width" value="0.05" units="cm"/>
      <inkml:brushProperty name="height" value="0.05" units="cm"/>
    </inkml:brush>
  </inkml:definitions>
  <inkml:trace contextRef="#ctx0" brushRef="#br0">47 404 16644,'-4'3'327,"1"1"1,0 1 0,0-1 0,0 0 0,0 1 0,1-1 0,0 1 0,0 0 0,0 0 0,-1 5 0,-11 52 1852,13-53-2047,0 0 0,0 0-1,1 0 1,0 0-1,1 0 1,0 0 0,3 11-1,-4-18-120,1 0 1,-1 0-1,1 0 0,0 0 1,-1-1-1,1 1 0,0 0 0,0-1 1,0 1-1,1 0 0,-1-1 1,0 1-1,1-1 0,-1 0 1,1 1-1,-1-1 0,1 0 0,-1 0 1,1 0-1,0 0 0,0 0 1,-1-1-1,1 1 0,0 0 0,0-1 1,0 1-1,0-1 0,0 0 1,0 0-1,0 0 0,0 0 0,0 0 1,0 0-1,0 0 0,0 0 1,-1-1-1,1 1 0,0-1 1,3-1-1,3-1-19,1 0 0,-1-1 0,0 0 0,-1 0 0,1-1 0,9-7 0,41-39-57,-13 11 31,-44 39 41,-1 1 0,1-1 0,0 0 0,-1 1-1,1-1 1,0 1 0,0-1 0,0 1 0,-1-1-1,1 1 1,0 0 0,0-1 0,0 1 0,0 0-1,0 0 1,-1 0 0,1 0 0,0 0 0,0-1-1,2 2 1,-3-1 5,1 0 0,-1 1-1,1-1 1,-1 1 0,0-1-1,1 1 1,-1-1 0,1 1 0,-1-1-1,0 1 1,0-1 0,1 1-1,-1 0 1,0-1 0,0 1 0,0-1-1,0 1 1,0 0 0,1-1-1,-1 1 1,0-1 0,-1 2-1,1 7 145,-1 0-1,0-1 0,-3 12 0,2-12-35,2-7-119,-2 28 492,2-29-483,0 1 1,0-1-1,0 1 0,0 0 1,0-1-1,0 1 0,0-1 1,0 1-1,1-1 0,-1 1 1,0-1-1,0 0 0,1 1 1,-1-1-1,0 1 0,1-1 1,-1 1-1,0-1 1,1 0-1,-1 1 0,0-1 1,1 0-1,-1 1 0,1-1 1,-1 0-1,1 0 0,-1 1 1,1-1-1,-1 0 0,1 0 1,-1 0-1,1 0 0,-1 1 1,1-1-1,-1 0 1,1 0-1,-1 0 0,1 0 1,-1 0-1,1-1 0,-1 1 1,1 0-1,-1 0 0,1 0 1,-1 0-1,1 0 0,-1-1 1,1 1-1,-1 0 0,1-1 1,17-8 66,-1-1 0,29-22 0,1-2-85,-34 26-19,13-8-118,34-17 1,-53 30 92,0 0 1,-1 0 0,1 1 0,0 0-1,0 0 1,1 1 0,-1 0 0,0 0 0,0 1-1,15 0 1,-21 0 33,1 1-1,-1-1 1,1 0 0,-1 1 0,0-1-1,1 1 1,-1 0 0,0-1-1,1 1 1,-1 0 0,0 0-1,0 0 1,0-1 0,0 1-1,0 1 1,0-1 0,0 0-1,0 0 1,0 0 0,1 2-1,-1 0 5,0 0 0,0 0 0,0 0 0,0 0 0,-1 0 0,1 0 0,-1 0 0,0 0 0,0 4 0,0 6-87,-2 0-1,0 0 1,-5 19 0,5-27-28,-1-18-1000,3-6 840</inkml:trace>
  <inkml:trace contextRef="#ctx0" brushRef="#br0" timeOffset="1">633 22 21629,'-7'15'1568,"1"-8"-1672,-1-7-456,1-10 1184,-1-5-536,-1-3-280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8.586"/>
    </inkml:context>
    <inkml:brush xml:id="br0">
      <inkml:brushProperty name="width" value="0.05" units="cm"/>
      <inkml:brushProperty name="height" value="0.05" units="cm"/>
    </inkml:brush>
  </inkml:definitions>
  <inkml:trace contextRef="#ctx0" brushRef="#br0">4 343 17292,'-2'-8'222,"1"0"1,0 0-1,1-1 1,0 1-1,0 0 0,1 0 1,0 0-1,0 0 1,1 0-1,0 0 1,1 0-1,-1 1 1,2-1-1,-1 1 1,1 0-1,0 0 1,0 0-1,1 0 0,0 0 1,8-7-1,6-4-35,0 0-1,1 2 1,1 1 0,1 0-1,0 2 1,1 1-1,0 0 1,1 2-1,0 0 1,1 2-1,0 1 1,0 0-1,1 2 1,0 1-1,26 0 1,-43 4-185,1 0 0,-1 1 0,1 0 0,-1 1 0,1 0 0,-1 1 0,0 0 0,17 7 0,-22-8-3,0 1 1,0-1-1,0 1 1,0 0 0,0 0-1,-1 0 1,1 1-1,-1-1 1,0 1-1,0 0 1,0 0 0,0 0-1,-1 0 1,0 0-1,0 0 1,0 1 0,0-1-1,-1 1 1,2 5-1,-2-1 21,-1 0-1,1 1 0,-2-1 0,1 0 1,-1 0-1,-1 0 0,0 0 1,0 0-1,0 0 0,-1 0 0,-1-1 1,1 0-1,-2 1 0,1-1 0,-7 9 1,-5 6 76,-1-1 1,-1 0 0,-34 32-1,-20 5 291,71-58-387,1-1 0,-1 0 0,1 1 0,-1-1 0,1 1 0,0-1 0,-1 0 1,1 1-1,-1-1 0,1 1 0,0-1 0,-1 1 0,1-1 0,0 1 0,0 0 0,0-1 0,-1 1 0,1-1 0,0 1 0,0 0 1,0-1-1,0 1 0,0-1 0,0 1 0,0 0 0,0-1 0,0 1 0,0-1 0,0 1 0,0 0 0,1-1 0,-1 1 0,0-1 1,0 1-1,1-1 0,-1 1 0,0-1 0,1 1 0,-1-1 0,0 1 0,1-1 0,-1 1 0,1-1 0,-1 1 0,1-1 0,-1 0 1,1 1-1,-1-1 0,1 0 0,0 1 0,5 1-43,0 1 1,0-1 0,0 0-1,7 1 1,-1 0-41,5 2-113,1 1 1,-1 1-1,0 0 0,28 18 1,-40-23 169,-1 1 0,-1-1 1,1 1-1,0 0 0,-1 1 1,1-1-1,-1 1 0,0-1 1,0 1-1,-1 0 0,1 0 0,-1 0 1,0 1-1,0-1 0,0 0 1,0 1-1,-1-1 0,0 1 1,0 0-1,0-1 0,-1 1 1,1 0-1,-1 8 0,-2-2 97,0 0 0,-1 0 0,-1-1 0,1 1 0,-1-1-1,-1 0 1,0 0 0,-1 0 0,0-1 0,-8 11 0,-5 5 328,-2-2 1,-32 29-1,41-41-199,-1 0 0,0-1 0,-1-1 0,0 0 1,-25 11-1,33-17-172,0 0 0,-1-1 0,1 0 1,-1 0-1,0-1 0,1 1 0,-1-2 0,0 1 1,0-1-1,0 0 0,0 0 0,0 0 0,0-1 1,1-1-1,-1 1 0,-7-3 0,10 2-113,1 1-1,0-1 0,-1 1 0,1-1 1,0 0-1,0-1 0,0 1 0,1 0 0,-1-1 1,1 0-1,-1 1 0,1-1 0,0 0 1,0 0-1,0 0 0,0-1 0,0 1 1,1 0-1,0-1 0,-1 1 0,1-1 1,1 1-1,-1-1 0,0 0 0,1 1 1,0-1-1,0 0 0,0 1 0,1-5 1,0 0-119,0 0 0,1 0 0,0 0 1,0 1-1,1-1 0,0 1 1,0-1-1,1 1 0,0 0 0,0 0 1,1 1-1,8-10 0,24-20-781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9.272"/>
    </inkml:context>
    <inkml:brush xml:id="br0">
      <inkml:brushProperty name="width" value="0.05" units="cm"/>
      <inkml:brushProperty name="height" value="0.05" units="cm"/>
    </inkml:brush>
  </inkml:definitions>
  <inkml:trace contextRef="#ctx0" brushRef="#br0">17 682 17620,'0'0'61,"1"0"0,-1 0 1,0 0-1,0 0 0,0 1 0,1-1 1,-1 0-1,0 0 0,0 0 1,0 0-1,0 0 0,1 0 0,-1 1 1,0-1-1,0 0 0,0 0 1,0 0-1,0 1 0,1-1 0,-1 0 1,0 0-1,0 0 0,0 1 1,0-1-1,0 0 0,0 0 0,0 0 1,0 1-1,0-1 0,0 0 1,0 0-1,0 1 0,0-1 0,0 0 1,0 0-1,0 0 0,0 1 1,0-1-1,0 0 0,0 0 0,-1 1 1,1-1-1,0 0 0,0 0 1,0 0-1,0 0 0,-1 1 0,-5 12 220,5-11 43,-1 1-239,1 0 0,-1 1 0,1-1 1,0 1-1,0-1 0,0 1 0,0-1 0,1 1 1,-1-1-1,1 1 0,0 0 0,0-1 0,0 1 1,1-1-1,-1 1 0,1 0 0,0-1 0,0 1 1,0-1-1,0 0 0,1 1 0,-1-1 0,5 6 1,-4-7-34,0 1 1,0-1-1,1 1 1,-1-1-1,1 0 1,-1 0-1,1 0 1,0 0 0,0-1-1,0 1 1,0-1-1,0 0 1,0 1-1,0-2 1,0 1-1,0 0 1,1 0-1,-1-1 1,0 0-1,1 0 1,-1 0 0,0 0-1,0 0 1,1-1-1,-1 1 1,4-2-1,3-2-30,-1 1 0,0-2-1,0 1 1,0-1 0,0-1 0,-1 1-1,0-2 1,0 1 0,0-1 0,-1 0-1,0 0 1,-1-1 0,1 0 0,-1-1-1,-1 1 1,0-1 0,0 0 0,-1 0-1,6-16 1,-10 19 163,-5 12-101,-6 13-34,8-11-50,1-1 0,1 0 1,-1 1-1,1-1 0,1 1 0,-1-1 1,1 1-1,2 11 0,-2-17 0,0 0-1,0 0 1,1 0-1,-1-1 1,1 1-1,0 0 1,-1 0-1,1 0 1,0 0-1,0-1 1,0 1-1,0 0 0,1-1 1,-1 1-1,0-1 1,1 1-1,-1-1 1,1 0-1,-1 0 1,1 0-1,-1 1 1,1-1-1,0-1 1,0 1-1,0 0 1,-1 0-1,1-1 1,0 1-1,0-1 1,0 1-1,0-1 1,0 0-1,0 0 0,0 0 1,0 0-1,0 0 1,2-1-1,7-1 1,0 0-1,0-1 0,0-1 0,-1 0 0,1 0 1,-1-1-1,0 0 0,0-1 0,12-9 0,0-2 1,-1-1 0,35-37 0,-18 10 36,-1-2 0,49-85-1,41-116 106,-111 211-113,-1-1 0,-2 0 0,10-47 0,-38 155-11,0 1 72,-9 90 0,22-140-75,2 0-1,0 0 1,1 0 0,1-1 0,1 1 0,0 0 0,2-1 0,0 0 0,10 21 0,-8-26-97,2-1-1,0 0 1,1 0-1,0-1 1,1 0 0,0-1-1,1 0 1,0-1 0,15 10-1,-26-20 59,-1-1 0,1 0 0,-1 0-1,1 1 1,-1-1 0,0 0 0,1 1-1,-1-1 1,1 0 0,-1 1 0,0-1-1,1 0 1,-1 1 0,0-1 0,1 1 0,-1-1-1,0 1 1,1-1 0,-1 1 0,0-1-1,0 1 1,0-1 0,0 1 0,1-1-1,-1 1 1,0 0 0,0-1 0,0 1-1,0 0 1,-1 0-10,0-1 1,0 0-1,0 1 0,1-1 1,-1 0-1,0 1 0,0-1 0,0 0 1,0 0-1,0 0 0,0 0 1,1 0-1,-1 0 0,0 0 0,-2 0 1,-40-8-763,-14-10 219,0-3 1,2-2-1,0-3 1,-53-35-1,101 57 677,4 2-19,0 1 1,0-1 0,0 0-1,1 1 1,-1-1 0,0-1 0,1 1-1,0 0 1,-1-1 0,1 1-1,0-1 1,0 0 0,-2-4 0,4 6-35,0 0 1,0 1-1,0-1 1,0 0 0,0 0-1,0 1 1,0-1 0,0 0-1,1 0 1,-1 1 0,0-1-1,0 0 1,1 0-1,-1 1 1,0-1 0,1 0-1,-1 1 1,1-1 0,-1 0-1,1 1 1,-1-1 0,1 1-1,-1-1 1,1 1-1,0-1 1,-1 1 0,1 0-1,0-1 1,-1 1 0,1 0-1,0-1 1,0 1-1,-1 0 1,1 0 0,0 0-1,1-1 1,35-7 947,-32 7-805,201-15 1489,-96 10-2448,-102 6 722,0 0 0,0-1 0,0 0 0,-1-1 0,1 0-1,0 0 1,-1 0 0,14-7 0,14-19-219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0.817"/>
    </inkml:context>
    <inkml:brush xml:id="br0">
      <inkml:brushProperty name="width" value="0.05" units="cm"/>
      <inkml:brushProperty name="height" value="0.05" units="cm"/>
    </inkml:brush>
  </inkml:definitions>
  <inkml:trace contextRef="#ctx0" brushRef="#br0">195 85 16812,'-1'-5'418,"-6"-38"1608,7 41-1942,-1-1 0,0 1-1,0 0 1,0 0 0,0-1 0,0 1-1,-1 0 1,1 0 0,-1 0 0,1 0-1,-1 1 1,0-1 0,0 0 0,-3-2-1,4 3-5,0 1 0,-1-1-1,1 1 1,0 0 0,0-1-1,-1 1 1,1 0 0,0-1-1,0 1 1,-1 0 0,1 0-1,0 0 1,-1 0-1,1 1 1,0-1 0,-1 0-1,1 0 1,0 1 0,0-1-1,0 1 1,-1-1 0,1 1-1,0-1 1,0 1 0,0 0-1,0 0 1,0-1 0,0 1-1,0 0 1,0 0-1,-1 2 1,-4 3 94,2 1 1,-1-1-1,1 1 0,-5 9 0,-8 21-56,2 1 0,1 0 0,2 1 0,1 0-1,3 1 1,1 0 0,-2 44 0,6-7-47,2 1 1,18 139-1,-13-191 7,22 148 650,-30-200-602,1-1 1,1 1-1,2 0 1,0-1-1,1 1 1,2 0-1,1 0 1,14-49-1,-16 66-121,1 0 1,1 0-1,0 0 0,0 1 0,1 0 1,0 0-1,0 0 0,1 0 0,0 1 0,0 0 1,0 0-1,9-6 0,-10 10-13,0-1 1,0 1-1,0 0 0,0 0 1,1 1-1,-1 0 0,1 0 1,0 0-1,0 0 0,0 1 0,0 0 1,0 0-1,0 1 0,0 0 1,0 0-1,0 0 0,0 1 0,0 0 1,11 2-1,-8 0-31,-1 0 0,1 0 0,-1 1 0,0 0 0,0 0 1,0 1-1,-1 0 0,1 1 0,6 6 0,-9-8 2,-1 1 1,0-1-1,0 1 0,0 0 0,0 1 1,-1-1-1,0 1 0,0-1 1,0 1-1,-1 0 0,0 0 1,0 0-1,2 10 0,-4-7 91,-2-10 61,-2-18 37,10-35 51,22-98-1,-27 146-202,7-14 2,-8 20 0,0 0 0,0 0 0,0 0-1,0 0 1,0-1 0,0 1 0,0 0 0,1 0 0,-1 0 0,0 0 0,0 0 0,0 0-1,0 0 1,0 0 0,1 0 0,-1 0 0,0-1 0,0 1 0,0 0 0,0 0-1,1 0 1,-1 0 0,0 0 0,0 0 0,0 0 0,0 0 0,1 0 0,-1 0 0,0 0-1,0 1 1,0-1 0,0 0 0,1 0 0,-1 0 0,0 0 0,0 0 0,0 0 0,0 0-1,0 0 1,1 0 0,-1 1 0,0-1 0,0 0 0,0 0 0,0 0 0,0 0-1,13 30-13,-9-15 11,-2-11 2,0 0 0,0 1 0,0-1 0,0 0 0,1 0 0,0 0 0,0 0 0,0 0 0,0-1 0,0 1 0,1-1 0,-1 0 0,1 0 0,0 0 0,0-1 0,0 1 0,0-1 0,1 0 0,-1 0 0,1 0 0,-1-1 0,1 1-1,5 0 1,-3-2 4,0 0 0,0 0-1,0 0 1,0-1-1,0 0 1,0 0-1,0 0 1,0-1-1,-1 0 1,1-1-1,-1 0 1,1 0-1,-1 0 1,0-1-1,8-5 1,1-4 12,0 0 1,0-1-1,-1-1 0,-1 0 1,-1-1-1,0 0 0,-1-1 1,-1 0-1,17-37 0,-37 86-87,3 0 0,-6 44 0,12-71 70,0 3-19,0 0 1,0 1-1,1-1 1,0 1-1,1-1 0,-1 0 1,4 12-1,-3-17-50,-1-1-1,1 1 1,0 0-1,1 0 0,-1 0 1,1-1-1,-1 1 0,1 0 1,0-1-1,-1 1 1,2-1-1,-1 0 0,0 0 1,0 0-1,1 0 1,-1 0-1,1 0 0,-1-1 1,1 1-1,0-1 0,-1 0 1,1 0-1,5 2 1,20 3-233,4-4-102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2.153"/>
    </inkml:context>
    <inkml:brush xml:id="br0">
      <inkml:brushProperty name="width" value="0.05" units="cm"/>
      <inkml:brushProperty name="height" value="0.05" units="cm"/>
    </inkml:brush>
  </inkml:definitions>
  <inkml:trace contextRef="#ctx0" brushRef="#br0">1 368 15755,'0'1'113,"0"0"-1,0-1 0,0 1 1,0-1-1,0 1 0,0-1 1,1 1-1,-1-1 0,0 1 1,0-1-1,1 0 0,-1 1 0,0-1 1,1 1-1,-1-1 0,0 1 1,1-1-1,-1 0 0,0 1 1,1-1-1,-1 0 0,1 0 1,-1 1-1,1-1 0,-1 0 1,1 0-1,-1 0 0,1 1 1,-1-1-1,1 0 0,-1 0 1,1 0-1,-1 0 0,1 0 0,-1 0 1,1 0-1,0 0 0,-1 0 1,1 0-1,-1-1 0,1 1 1,-1 0-1,1 0 0,0-1 1,30-10 1762,-27 10-1538,28-14 488,-2-1-1,1-1 0,-2-2 1,43-35-1,-30 17-524,-1-1 0,39-49-1,-18 4-161,-77 126-146,-6 2-27,-55 131 14,74-171 6,0 1 1,0-1-1,1 0 1,0 1-1,0-1 1,1 1-1,-1-1 1,1 1-1,2 10 1,-2-14 0,0-1 0,1 1 0,0 0 1,-1-1-1,1 1 0,0 0 1,0-1-1,0 1 0,0-1 0,0 0 1,1 1-1,-1-1 0,0 0 1,0 1-1,1-1 0,-1 0 1,1 0-1,-1 0 0,1 0 0,0-1 1,-1 1-1,1 0 0,0-1 1,-1 1-1,1-1 0,0 1 0,0-1 1,0 0-1,-1 0 0,1 0 1,0 0-1,3 0 0,1-1-25,1 1 0,-1-1 0,1-1-1,-1 1 1,1-1 0,-1 0 0,0 0 0,1-1 0,-1 0-1,-1 0 1,1 0 0,8-7 0,5-5 38,-1-1 0,19-21 0,-15 14 62,7-8-8,-9 10 8,24-21 0,-38 37-57,0 0-1,0 1 0,1 0 0,-1 0 0,1 0 0,0 1 1,0 0-1,0 0 0,10-1 0,-15 3-11,0 1 0,0-1 0,0 1-1,0 0 1,0 0 0,0 0 0,0 0 0,1 0 0,-1 0 0,0 0-1,0 1 1,0-1 0,0 1 0,0 0 0,0 0 0,0-1-1,0 1 1,0 0 0,0 1 0,-1-1 0,3 2 0,-2-1-6,0 1 1,0 0-1,0-1 1,0 1-1,-1 0 1,0 0-1,1 0 1,-1 0-1,0 0 1,0 0-1,-1 0 1,2 6-1,-1 4-4,-1-1 0,0 1 0,-1-1 0,0 1-1,-6 24 1,10-36 126,6-7-53,18-13-24,-13 9-9,8-4-14,0 1 0,0 1 0,1 1 0,1 1 0,30-9 0,-35 14-9,0 1 0,0 0 0,0 1 1,0 1-1,0 1 0,0 1 0,34 3 0,-52-3 1,1 1 0,0-1-1,-1 0 1,1 1 0,-1-1-1,1 1 1,0-1 0,-1 1 0,1 0-1,-1-1 1,1 1 0,-1 0-1,0 0 1,1 0 0,-1 0-1,0 0 1,0 1 0,0-1-1,0 0 1,0 0 0,0 1-1,1 1 1,0 1 0,-1 0 1,0 0 0,-1 0-1,1 0 1,-1 0-1,1 0 1,-1 5-1,1 9 7,-1-17-6,0-1 0,0 1 0,0-1-1,0 1 1,0-1 0,0 1 0,0-1-1,0 1 1,0-1 0,1 1 0,-1-1-1,0 1 1,0-1 0,1 0 0,-1 1-1,0-1 1,0 1 0,1-1 0,-1 0-1,1 1 1,-1-1 0,0 0 0,1 0-1,-1 1 1,1-1 0,-1 0 0,0 0-1,1 1 1,-1-1 0,1 0 0,-1 0-1,1 0 1,-1 0 0,1 0 0,-1 0-1,1 0 1,-1 0 0,1 0 0,-1 0-1,1 0 1,-1 0 0,1 0 0,-1 0-1,1-1 1,24-9 8,-19 7-8,30-12-125,75-18-1,-30 11-671,-78 21 631,-1 0 0,1 1 0,0-1 0,0 1 0,0 0 0,-1 0 0,1 0 0,0 0 0,0 0 0,3 1 0,-5 0 100,-1-1 1,0 0-1,1 0 0,-1 0 0,0 0 0,1 0 1,-1 0-1,0 0 0,0 1 0,1-1 0,-1 0 1,0 0-1,0 0 0,1 1 0,-1-1 0,0 0 1,0 0-1,1 1 0,-1-1 0,0 0 0,0 0 0,0 1 1,0-1-1,1 0 0,-1 1 0,0-1 0,0 0 1,0 1-1,0-1 0,0 1 0,0 0-32,-1 0 0,1 0 1,-1 0-1,1 0 0,-1 0 0,0 0 0,1 0 0,-1 0 0,0-1 0,0 1 0,1 0 0,-1 0 1,0-1-1,-2 2 0,-4 2-669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2.621"/>
    </inkml:context>
    <inkml:brush xml:id="br0">
      <inkml:brushProperty name="width" value="0.05" units="cm"/>
      <inkml:brushProperty name="height" value="0.05" units="cm"/>
    </inkml:brush>
  </inkml:definitions>
  <inkml:trace contextRef="#ctx0" brushRef="#br0">1 51 19028,'2'-12'2177,"7"1"-1281,0 4-512,0-4 1072,-2 5-680,-7 3-640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074"/>
    </inkml:context>
    <inkml:brush xml:id="br0">
      <inkml:brushProperty name="width" value="0.05" units="cm"/>
      <inkml:brushProperty name="height" value="0.05" units="cm"/>
    </inkml:brush>
  </inkml:definitions>
  <inkml:trace contextRef="#ctx0" brushRef="#br0">343 35 18276,'20'-11'1152,"-10"5"-366,0 1 1,20-8-1,-39 33 1771,-174 251-890,-29 47-2655,204-306 154,11-16 393,13-20 183,12-25-146,9-20-149</inkml:trace>
  <inkml:trace contextRef="#ctx0" brushRef="#br0" timeOffset="1">403 11 20076,'5'11'1697,"-16"23"-1169,-2 17-248,-5 16 784,4 8-344,7 4-336,5 3-96,7-8-304,8-5-160,7-16-368,-2-14-168,-2-13-480,-1-10 880,-13-14-232,-6 0-217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498"/>
    </inkml:context>
    <inkml:brush xml:id="br0">
      <inkml:brushProperty name="width" value="0.05" units="cm"/>
      <inkml:brushProperty name="height" value="0.05" units="cm"/>
    </inkml:brush>
  </inkml:definitions>
  <inkml:trace contextRef="#ctx0" brushRef="#br0">4 24 17900,'-3'-6'2080,"10"8"-1136,11 0-391,18 5 1383,8 1-592,14-5-1016,3 1-856,12-8 584,-1-14-144,-6-4-232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966"/>
    </inkml:context>
    <inkml:brush xml:id="br0">
      <inkml:brushProperty name="width" value="0.05" units="cm"/>
      <inkml:brushProperty name="height" value="0.05" units="cm"/>
    </inkml:brush>
  </inkml:definitions>
  <inkml:trace contextRef="#ctx0" brushRef="#br0">60 136 23109,'-2'31'1616,"0"9"-1344,-3 7-128,3 13 457,-2 5-193,3 2-512,-1-3-289,2-15-687,0-11-224,0-22 976,0-11-248,0-28-232</inkml:trace>
  <inkml:trace contextRef="#ctx0" brushRef="#br0" timeOffset="1">0 0 19004,'2'0'1832,"3"6"-1383,4 3-209,4-2 1152,13 2-1528,8-3-568,9-4 560,8-4-112,5-2-104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4.371"/>
    </inkml:context>
    <inkml:brush xml:id="br0">
      <inkml:brushProperty name="width" value="0.05" units="cm"/>
      <inkml:brushProperty name="height" value="0.05" units="cm"/>
    </inkml:brush>
  </inkml:definitions>
  <inkml:trace contextRef="#ctx0" brushRef="#br0">240 1 18796,'-13'23'742,"-2"-1"0,-1 0 0,0-1 1,-27 26-1,24-27-234,1 1 1,0 1 0,-23 38-1,41-59-501,-1 0 0,1 0 0,-1 0 0,1 0 0,-1 0 0,1 0 0,-1 1 0,1-1-1,0 0 1,0 0 0,-1 0 0,1 0 0,0 0 0,0 1 0,0-1 0,0 0 0,1 1 0,-1-1-8,0-1 1,1 1 0,-1-1-1,0 1 1,1-1 0,-1 0-1,1 1 1,-1-1-1,0 0 1,1 1 0,-1-1-1,1 0 1,-1 1 0,1-1-1,-1 0 1,1 0 0,0 0-1,-1 1 1,1-1-1,-1 0 1,1 0 0,-1 0-1,1 0 1,0 0 0,6 0-36,0-1 0,0 0 1,-1 0-1,11-4 1,-8 3 4,26-8-98,1 0-95,1 2 0,59-7 0,-86 14 177,0 1 0,0 0 1,0 0-1,1 1 0,-1 0 0,0 1 0,0 0 0,0 1 0,0 0 0,-1 0 0,1 1 0,-1 1 0,0-1 0,12 10 1,-17-12 46,-1 0 0,0 1 0,0-1 0,-1 1 0,1 0 1,0 0-1,-1 0 0,0 0 0,0 1 0,0-1 0,0 0 1,0 1-1,-1 0 0,1-1 0,-1 1 0,0 0 0,0 0 1,-1-1-1,1 1 0,-1 0 0,1 0 0,-1 0 0,-1 4 1,0-2 49,0-1 0,-1 1 0,0-1 1,0 1-1,0-1 0,-1 0 0,1 1 1,-1-1-1,0-1 0,-1 1 0,1 0 1,-1-1-1,0 0 0,0 0 0,-5 4 1,-6 3 63,1-1 1,-2-1 0,1 0-1,-1-1 1,0-1-1,-1 0 1,0-1 0,0-1-1,0-1 1,-1 0 0,1-1-1,-1-1 1,0-1-1,1-1 1,-1 0 0,0-1-1,0-1 1,-20-4 0,32 4-175,0 1 0,0-1 0,0 0 0,1-1 0,-1 1 0,1-1 0,0 0 0,0-1 0,0 1 0,0-1 0,0 0 0,1 0 0,0 0 0,0-1 0,0 1 0,0-1 0,1 0 0,-1-1 1,1 1-1,-3-7 0,-8-37-358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5.549"/>
    </inkml:context>
    <inkml:brush xml:id="br0">
      <inkml:brushProperty name="width" value="0.05" units="cm"/>
      <inkml:brushProperty name="height" value="0.05" units="cm"/>
    </inkml:brush>
  </inkml:definitions>
  <inkml:trace contextRef="#ctx0" brushRef="#br0">219 2 18788,'0'0'51,"0"0"0,1 0 0,-1 0 0,0 0 0,0-1-1,1 1 1,-1 0 0,0 0 0,0 0 0,1 0 0,-1 0 0,0 0 0,0 0 0,1 0 0,-1 0-1,0 0 1,1 0 0,-1 0 0,0 0 0,0 0 0,1 0 0,-1 0 0,0 0 0,1 0 0,-1 1-1,0-1 1,0 0 0,1 0 0,-1 0 0,0 0 0,0 0 0,0 1 0,1-1 0,-1 0 0,0 0 0,0 0-1,0 1 1,1-1 0,-1 0 0,0 0 0,0 1 0,0-1 0,0 0 0,0 0 0,0 1 0,0-1-1,0 0 1,0 1 0,1-1 0,-4 19-21,1-14 233,-15 80 665,4 1 0,-4 122 0,18 177-353,8-214-309,0 57-42,-11-214-301,-2-20-20,-6-31-111,7 26 135,-152-418-2171,150 417 2224,1 5 26,1 0 1,1 0-1,-1 0 1,-2-13-1,5 19 7,0 0 0,-1 0 0,1 0 0,0 0 0,0 0 0,0 0 0,0 0-1,0 0 1,1 0 0,-1 0 0,0 0 0,0 0 0,1 0 0,-1 0 0,0 0-1,1 0 1,-1 0 0,1 0 0,-1 0 0,1 1 0,0-1 0,-1 0-1,1 0 1,0 1 0,-1-1 0,1 0 0,0 1 0,0-1 0,0 1 0,0-1-1,0 1 1,0-1 0,-1 1 0,1-1 0,0 1 0,0 0 0,0 0-1,0 0 1,0-1 0,0 1 0,2 0 0,54-2 507,61 5-1,22-1-962,-126-3 381,48 1-115,-24 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6.647"/>
    </inkml:context>
    <inkml:brush xml:id="br0">
      <inkml:brushProperty name="width" value="0.05" units="cm"/>
      <inkml:brushProperty name="height" value="0.05" units="cm"/>
    </inkml:brush>
  </inkml:definitions>
  <inkml:trace contextRef="#ctx0" brushRef="#br0">223 16 14051,'-8'0'146,"-1"-1"0,0 1 0,1 1 0,-1-1 0,0 2 0,1-1 0,-1 1 0,1 0 0,0 1 1,-1 0-1,1 1 0,0-1 0,1 1 0,-1 1 0,1-1 0,0 1 0,0 1 0,0-1 0,1 1 0,0 1 0,0-1 0,0 1 0,1 0 0,0 0 0,0 0 0,1 1 0,0 0 1,-4 9-1,5-7-113,0 0 0,1 0 0,0 0 0,0 0 0,1 0 0,0 1 1,1-1-1,0 0 0,2 14 0,-2-21-20,1 1 0,0-1-1,-1 1 1,1-1 0,0 0 0,1 0-1,-1 1 1,0-1 0,1 0 0,0 0-1,0 0 1,0-1 0,0 1 0,0 0-1,0-1 1,1 1 0,-1-1 0,1 0-1,0 0 1,0 0 0,-1 0 0,1 0-1,1 0 1,-1-1 0,0 0 0,0 0-1,0 0 1,1 0 0,-1 0 0,5 0-1,1-1 8,-1 0 0,1-1 0,-1 1 0,1-2 0,-1 0 0,1 0-1,-1 0 1,0-1 0,0 0 0,0-1 0,0 0 0,-1 0 0,1 0 0,-1-1-1,0 0 1,-1-1 0,1 1 0,-1-1 0,7-9 0,-2 3 25,-1-1-1,0 0 1,-1 0 0,-1-1 0,0 0 0,-1-1-1,-1 1 1,0-1 0,6-25 0,-10 32-12,0 0 0,-1 0 0,0-1 0,-1-12 0,-3 10 29,-3 15-10,-5 19 25,4-2 48,2 0 0,0 1-1,1 0 1,2 0 0,0 1 0,2 40 0,0-59-73,1 0 0,-1 0 0,1 0 0,0 0 0,0 0 0,0 0 0,1-1 0,-1 1 0,4 5 0,-4-8-35,-1 0 1,1 0 0,0 0-1,0-1 1,0 1 0,-1 0-1,1-1 1,0 1 0,0 0-1,0-1 1,0 1 0,0-1-1,0 0 1,0 1 0,1-1-1,-1 0 1,0 1 0,0-1-1,0 0 1,0 0 0,0 0-1,0 0 1,0 0 0,1 0-1,-1-1 1,0 1 0,0 0-1,0 0 1,0-1 0,0 1-1,0-1 1,0 1-1,0-1 1,0 1 0,0-1-1,2-1 1,6-4 28,0-1 1,0-1-1,-1 1 1,0-1-1,0 0 0,7-11 1,39-60-115,-32 46-10,-8 12-13,1-2-164,23-27 1,-37 49 239,-1 0 1,1 1 0,-1-1-1,1 0 1,-1 1 0,1-1-1,0 0 1,-1 1 0,1-1-1,0 1 1,-1-1 0,1 1-1,0-1 1,0 1 0,0 0-1,-1-1 1,1 1 0,0 0-1,0 0 1,0 0 0,0-1 0,1 1-1,-1 1 6,0-1-1,-1 1 0,1-1 1,-1 1-1,1-1 1,-1 1-1,1-1 0,-1 1 1,1-1-1,-1 1 1,1 0-1,-1-1 0,0 1 1,1 0-1,-1 0 1,0-1-1,0 1 0,0 0 1,1 0-1,-1 1 1,1 7-7,-1 1 1,1 0 0,-2 10 0,1-16 36,-10 107 792,10-110-799,0-1 0,0 0-1,0 0 1,0 0 0,0 0-1,0 0 1,0 1 0,0-1-1,0 0 1,-1 0 0,1 0-1,0 1 1,0-1 0,0 0-1,0 0 1,0 0 0,0 0-1,0 1 1,0-1 0,0 0-1,0 0 1,1 0 0,-1 0-1,0 1 1,0-1 0,0 0-1,0 0 1,0 0 0,0 0-1,0 1 1,0-1 0,0 0-1,1 0 1,-1 0 0,0 0-1,0 0 1,0 1 0,0-1-1,0 0 1,1 0 0,-1 0-1,0 0 1,0 0 0,0 0-1,0 0 1,1 0 0,-1 0-1,0 0 1,0 0 0,0 0-1,0 0 1,1 0 0,-1 0-1,0 0 1,0 0 0,0 0-1,1 0 1,10-11 332,11-23-155,-21 33-170,0 0-18,10-18-66,20-25 0,-27 40-5,-1 0-1,1 0 1,0 0-1,0 0 1,0 1-1,1-1 1,-1 1-1,1 0 0,0 1 1,-1-1-1,9-2 1,-11 4 39,-1 1 1,1 0-1,-1 0 1,0 0 0,1 0-1,-1 0 1,1 0-1,-1 0 1,0 0-1,1 1 1,-1-1-1,0 1 1,1-1-1,-1 1 1,0-1-1,1 1 1,-1-1-1,0 1 1,0 0 0,0 0-1,0 0 1,1 0-1,-1 0 1,-1 0-1,1 0 1,0 0-1,0 0 1,0 0-1,0 1 1,-1-1-1,1 0 1,-1 0 0,1 1-1,-1-1 1,1 3-1,2 6 3,0 1 1,-1-1-1,2 19 0,-3-18 230,-1-10-193,0-1 1,0 0-1,0 0 1,0 1-1,0-1 0,0 0 1,0 0-1,0 1 1,0-1-1,0 0 1,0 0-1,0 0 1,1 1-1,-1-1 1,0 0-1,0 0 1,0 1-1,0-1 1,0 0-1,1 0 1,-1 0-1,0 0 1,0 1-1,0-1 1,0 0-1,1 0 0,-1 0 1,0 0-1,0 0 1,0 0-1,1 1 1,-1-1-1,0 0 1,0 0-1,1 0 1,-1 0-1,0 0 1,1 0-1,8-6 288,9-16 64,-17 21-323,59-71 610,-54 66-678,0-1 0,1 1 1,0 1-1,0-1 0,0 1 0,1 0 1,0 1-1,10-4 0,-16 7 11,0 0-1,0 0 1,0 1-1,0 0 1,0-1-1,0 1 1,0 0-1,0 0 1,0 0-1,0 0 1,0 0-1,0 0 1,0 1-1,-1-1 1,1 0-1,0 1 1,0 0-1,0 0 1,0-1-1,0 1 1,-1 0-1,1 0 1,0 1-1,-1-1 1,1 0-1,-1 0 1,1 1 0,-1-1-1,0 1 1,1-1-1,-1 1 1,0 0-1,0-1 1,0 1-1,0 0 1,-1 0-1,1 0 1,0 0-1,0 2 1,3 9 1,-1 0 0,-1 1 0,0-1 0,1 21 1,-3-27 50,4 33-815,1-51 666,5-9-78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7.671"/>
    </inkml:context>
    <inkml:brush xml:id="br0">
      <inkml:brushProperty name="width" value="0.05" units="cm"/>
      <inkml:brushProperty name="height" value="0.05" units="cm"/>
    </inkml:brush>
  </inkml:definitions>
  <inkml:trace contextRef="#ctx0" brushRef="#br0">196 66 17652,'1'-3'211,"-1"1"0,1 0 0,-1-1 0,0 1 0,1-1 0,-1 1 0,0-1 0,-1 1 1,1-1-1,0 1 0,-1-1 0,1 1 0,-1-1 0,-1-3 0,1 5-123,0 0 0,0 0 0,0 0 0,0 0 0,0 0 0,0 1 0,-1-1 0,1 0 0,0 1 0,0-1 0,0 1 0,-1-1 0,1 1 0,0 0 0,-1-1-1,1 1 1,0 0 0,-1 0 0,1 0 0,0 0 0,-1 0 0,1 0 0,0 0 0,-1 0 0,1 1 0,0-1 0,-1 0 0,1 1 0,-2 0 0,-5 3 2,-1-1 1,1 1-1,-1 1 1,2-1-1,-1 1 0,0 1 1,1 0-1,0 0 1,0 0-1,-10 13 1,10-11-118,-1 2 1,2-1 0,-1 1 0,1 0 0,1 0-1,0 1 1,0 0 0,-3 12 0,8-21 13,-1 0 0,1 0 0,-1 0 0,1 0-1,0 0 1,0 0 0,0 0 0,0 1 0,0-1 0,0 0 0,1 0 0,-1 0 0,1 0 0,1 3 0,-2-4 6,1 0 1,0-1-1,-1 1 1,1 0-1,0-1 1,-1 1-1,1 0 1,0-1-1,0 1 1,0-1 0,0 1-1,-1-1 1,1 0-1,0 1 1,0-1-1,0 0 1,0 0-1,0 1 1,0-1-1,0 0 1,0 0-1,0 0 1,0 0 0,0 0-1,0 0 1,0-1-1,0 1 1,0 0-1,0 0 1,0-1-1,0 1 1,1-1-1,5-2-7,0-1 0,1 0 0,-1 0 1,-1-1-1,1 0 0,-1 0 0,1 0 0,-1-1 0,-1 0 0,1 0 0,6-11 0,6-8 142,22-46 1,-12 10 188,-25 88-115,-3-17-234,1 1 1,0-1 0,0 0-1,2 1 1,-1-1 0,1 0-1,0 0 1,7 14 0,-8-21-92,0 0 0,0-1 0,0 1 0,0 0 0,0 0 0,0-1 0,1 1 0,-1-1 0,1 0 0,0 0 0,-1 0 0,1 0 0,0 0 0,0-1 0,1 1 0,-1-1 0,0 0 0,0 0 0,1 0 0,-1 0 0,0 0 0,1-1 0,-1 0 0,1 0 0,-1 0 0,1 0 0,-1 0 0,0-1 0,5 0 0,14-6-628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6.173"/>
    </inkml:context>
    <inkml:brush xml:id="br0">
      <inkml:brushProperty name="width" value="0.05" units="cm"/>
      <inkml:brushProperty name="height" value="0.05" units="cm"/>
    </inkml:brush>
  </inkml:definitions>
  <inkml:trace contextRef="#ctx0" brushRef="#br0">9 1 19388,'-4'49'4778,"0"4"-4164,3-34-490,2 72 236,-1-81-316,1 0-1,1 0 1,0 0 0,0 0-1,1 0 1,7 15-1,-9-23-35,-1-1 1,1 1-1,0-1 0,0 0 0,-1 0 0,1 0 0,0 1 0,0-1 0,0 0 0,0 0 0,1 0 0,-1 0 0,0-1 0,0 1 0,1 0 0,-1 0 0,0-1 0,1 1 0,-1-1 0,0 1 0,1-1 0,-1 0 0,1 1 0,-1-1 0,1 0 0,-1 0 0,1 0 0,-1 0 1,1 0-1,-1 0 0,1-1 0,-1 1 0,0 0 0,1-1 0,1 0 0,4-2 8,-1 0-1,0 0 1,1-1 0,-2 0 0,1 0 0,7-6 0,76-76 11,-66 61-61,1 1 1,1 1-1,1 1 1,47-29 0,-71 49 27,1 1 1,-1 0-1,1-1 1,-1 1-1,1 0 1,0 0-1,0 1 1,0-1-1,-1 0 1,1 1-1,0 0 1,0 0 0,0 0-1,0 0 1,5 1-1,-6 0 4,0-1 1,-1 1-1,1 0 0,0 0 0,-1 1 0,1-1 0,0 0 1,-1 1-1,1-1 0,-1 0 0,0 1 0,0 0 0,0-1 1,1 1-1,-1 0 0,-1-1 0,1 1 0,0 0 0,0 0 1,-1 0-1,1 0 0,0 4 0,5 30-19,-6-28 23,1 0 0,1 0 1,-1 0-1,1-1 0,1 1 1,4 10-1,-6-17 0,0 0-1,0 0 1,0 0 0,0 0 0,0 0-1,0 0 1,0-1 0,1 1 0,-1 0-1,0-1 1,0 1 0,1-1 0,-1 1-1,0-1 1,1 0 0,-1 1 0,0-1-1,1 0 1,-1 0 0,0 0 0,1 0-1,-1 0 1,0 0 0,1-1 0,-1 1-1,1 0 1,-1-1 0,0 1 0,0-1-1,1 1 1,1-2 0,8-3-10,0 0 0,15-11 1,-19 12-8,28-19-48,-18 11 12,2 0-1,-1 1 1,2 1-1,-1 1 0,1 0 1,34-9-1,-51 18 50,-1-1-1,1 1 1,0-1-1,-1 1 1,1 0-1,0 0 1,0 0-1,-1 0 1,1 1-1,-1-1 1,1 1-1,0-1 1,-1 1-1,1 0 1,-1 0-1,1 0 1,-1 1-1,0-1 1,1 1-1,-1-1 1,4 4-1,-2 0 59,0 1 1,1 0-1,-2 0 0,1 1 1,-1-1-1,4 10 0,3 6 219,-9-20-242,0-1 0,-1 1 0,1 0 0,0-1 0,0 0 0,1 1 0,-1-1 0,0 1 0,0-1 0,0 0 0,1 0 0,-1 0 0,1 0 0,-1 0 0,1 0 0,-1 0 0,1-1 0,0 1 0,-1 0 0,1-1 0,0 1 0,-1-1 0,1 0 1,0 0-1,0 1 0,-1-1 0,1 0 0,0-1 0,2 1 0,5-2 21,-1 0 1,0-1-1,0 0 1,0 0-1,9-5 1,16-7-313,-23 12 32,0 1 1,1 1-1,-1-1 0,1 1 0,-1 1 1,16 1-1,-22-1-67,-1 0 0,1 0 1,0 1-1,-1-1 0,1 1 0,0 0 1,-1 0-1,1 0 0,-1 1 0,0-1 0,1 1 1,-1 0-1,0 0 0,0 0 0,0 0 0,5 4 1,-20-28-78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6.656"/>
    </inkml:context>
    <inkml:brush xml:id="br0">
      <inkml:brushProperty name="width" value="0.05" units="cm"/>
      <inkml:brushProperty name="height" value="0.05" units="cm"/>
    </inkml:brush>
  </inkml:definitions>
  <inkml:trace contextRef="#ctx0" brushRef="#br0">1 0 19020,'0'2'2153,"4"5"-1481,5-1-528,0-1 1392,2 3-1200,-1-3-160,3-1-208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7.168"/>
    </inkml:context>
    <inkml:brush xml:id="br0">
      <inkml:brushProperty name="width" value="0.05" units="cm"/>
      <inkml:brushProperty name="height" value="0.05" units="cm"/>
    </inkml:brush>
  </inkml:definitions>
  <inkml:trace contextRef="#ctx0" brushRef="#br0">29 1 19116,'8'13'2025,"-1"23"-1257,-7 7-352,-2 19 1352,0 5-760,-3 11-480,1-4-303,-1-5-882,-3-7-407,1-21 864,0-12-160,3-23-168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7.570"/>
    </inkml:context>
    <inkml:brush xml:id="br0">
      <inkml:brushProperty name="width" value="0.05" units="cm"/>
      <inkml:brushProperty name="height" value="0.05" units="cm"/>
    </inkml:brush>
  </inkml:definitions>
  <inkml:trace contextRef="#ctx0" brushRef="#br0">1 86 19524,'35'-17'1611,"1"2"1,61-17-1,-71 25-927,-1 2 0,1 1 0,-1 1 0,50 0 0,-71 3-638,-1 0 0,0 1 0,1-1 0,-1 1 0,0-1 0,0 1 0,0 0 0,0 0 0,0 0 0,0 1 0,0-1 0,0 1 0,5 3 0,-7-3-35,0-1 1,1 1-1,-1-1 0,0 1 0,-1 0 0,1-1 1,0 1-1,0 0 0,-1 0 0,1-1 0,-1 1 1,1 0-1,-1 0 0,0 0 0,0 0 0,0 0 1,0-1-1,0 1 0,0 0 0,0 0 0,-1 0 1,1 0-1,-1 0 0,0 2 0,-4 7-5,1 0 0,-2-1 0,1 1 1,-2-1-1,-12 16 0,11-16-95,1 0 1,0 0-1,1 1 1,0 0-1,-5 13 0,10-22 52,1 0 0,0 0 0,-1 1 0,1-1 0,0 0 0,0 0 0,0 1 0,0-1 0,1 0-1,-1 1 1,0-1 0,1 0 0,0 0 0,-1 1 0,1-1 0,0 0 0,0 0 0,1 0 0,-1 0 0,0 0-1,0-1 1,1 1 0,0 0 0,-1 0 0,4 2 0,5 4-135,0-1-1,0 0 1,19 10-1,-10-7-42,-1 1 43,16 9-393,60 48 1,-87-62 534,0 0 0,0 1 0,0 0 0,-1 0 0,0 1 0,0 0 0,-1 0 0,0 0 0,0 0 0,-1 1 0,0 0 0,-1 0 0,4 14 0,-6-17 90,-1 0-1,0-1 0,0 1 1,0 0-1,-1-1 0,1 1 1,-2 0-1,1-1 0,0 1 1,-1-1-1,0 0 0,0 0 1,-1 1-1,0-1 0,1-1 1,-2 1-1,1 0 0,0-1 1,-1 1-1,0-1 0,0 0 1,-5 4-1,-7 4 201,1-1 0,-1 0 1,-1-1-1,0-1 0,-24 10 0,15-9 35,0 0-1,0-2 1,-38 6-1,46-11-236,1-1-1,-1-1 1,1 0-1,-1-1 1,1-1-1,-26-5 1,35 4-275,-1 0 0,1-1 1,0 0-1,-15-9 0,21 11 55,0 0 0,0 0 0,0-1-1,0 1 1,0 0 0,0-1 0,0 0 0,0 1 0,1-1-1,-1 0 1,0 0 0,1 0 0,0 0 0,-1 0 0,1 0-1,0-1 1,0 1 0,0 0 0,1-1 0,-2-4 0,7-4-637,10 0-264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9.207"/>
    </inkml:context>
    <inkml:brush xml:id="br0">
      <inkml:brushProperty name="width" value="0.05" units="cm"/>
      <inkml:brushProperty name="height" value="0.05" units="cm"/>
    </inkml:brush>
  </inkml:definitions>
  <inkml:trace contextRef="#ctx0" brushRef="#br0">1 54 17732,'1'15'1664,"19"-4"-1064,15-11-256,15-6 817,14 1-369,8-4-304,4-4-296,1 4-672,-5 0-264,-10 2-281,-13 0 761,-19 1-240,-13-3-176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9.672"/>
    </inkml:context>
    <inkml:brush xml:id="br0">
      <inkml:brushProperty name="width" value="0.05" units="cm"/>
      <inkml:brushProperty name="height" value="0.05" units="cm"/>
    </inkml:brush>
  </inkml:definitions>
  <inkml:trace contextRef="#ctx0" brushRef="#br0">0 471 14691,'18'20'1697,"22"-9"-761,13-6-320,17-5 944,7-1-352,6-1-335,4-2-473,-6-5-88,-1 0-16,-11-7-272</inkml:trace>
  <inkml:trace contextRef="#ctx0" brushRef="#br0" timeOffset="1.3">892 0 14147,'14'9'1952,"8"4"-943,3 1-417,3 3 2136,1 3-1727,-2 5-257,-4 2-120,-10 9-240,-6 6-72,-14 11-72,-11 5-32,-13 5-32,-7 0 48,-2 1-320,-3-6-424,10-7 512,6-8-88,14-14-120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0.844"/>
    </inkml:context>
    <inkml:brush xml:id="br0">
      <inkml:brushProperty name="width" value="0.05" units="cm"/>
      <inkml:brushProperty name="height" value="0.05" units="cm"/>
    </inkml:brush>
  </inkml:definitions>
  <inkml:trace contextRef="#ctx0" brushRef="#br0">0 141 18060,'1'0'76,"0"0"0,-1 1 0,1-1 0,-1 0 0,1 0 0,-1 0 0,1 1 0,0-1 0,-1 0 0,1 1 0,-1-1 0,1 0 0,-1 1 0,1-1 0,-1 1 0,0-1 0,1 0 0,-1 1-1,0 0 1,1-1 0,-1 1 0,0-1 0,1 1 0,-1-1 0,0 1 0,0-1 0,0 1 0,1 0 0,-1-1 0,0 1 0,0-1 0,0 1 0,0 0 0,0-1 0,0 1 0,0 0 0,0 34 560,0-25-38,-1 296 1720,-2-101-1606,4-179-522,-1-26-186,0 0-1,0 1 0,0-1 1,0 0-1,0 0 0,0 0 1,0 0-1,0 0 0,0 1 1,0-1-1,0 0 0,0 0 1,0 0-1,0 0 0,0 1 0,0-1 1,0 0-1,0 0 0,0 0 1,0 0-1,1 0 0,-1 1 1,0-1-1,0 0 0,0 0 1,0 0-1,0 0 0,0 0 1,0 0-1,0 0 0,1 0 1,-1 1-1,0-1 0,0 0 0,0 0 1,0 0-1,0 0 0,1 0 1,-1 0-1,0 0 0,0 0 1,0 0-1,0 0 0,1 0 1,-1 0-1,0 0 0,0 0 1,0 0-1,0 0 0,0 0 1,1 0-1,-1 0 0,0 0 0,0 0 1,0 0-1,0 0 0,0-1 1,1 1-1,-1 0 0,0 0 1,0 0-1,0 0 0,0 0 1,0 0-1,0 0 0,0 0 1,1-1-1,-1 1 0,0 0 1,6-12 101,-1-14-34,-1-1 0,-1 1 1,-1-1-1,-3-30 0,2 4-50,-4-161-225,3 214 199,0-1 0,0 0 0,0 1 0,0-1 0,0 0 0,0 1 0,0-1 0,0 0 0,0 0 0,0 1 0,0-1 0,1 1 0,-1-1-1,0 0 1,0 1 0,1-1 0,-1 0 0,0 1 0,1-1 0,0 0 0,-1 1 0,1 0 0,-1 0 0,0 0 0,1 0-1,-1 0 1,1 0 0,-1 0 0,0 0 0,1 0 0,-1 0-1,1 0 1,-1 0 0,0 1 0,1-1 0,-1 0 0,0 0 0,1 0-1,-1 1 1,0-1 0,1 0 0,-1 0 0,0 1 0,1 0 0,16 20-222,-11-12 146,0 0-1,1-1 0,-1 0 1,2-1-1,-1 1 1,1-2-1,0 1 1,0-1-1,1 0 1,0 0-1,10 4 1,-13-8 53,1 1 1,-1-1 0,1 0 0,0 0 0,0-1 0,0 0 0,0 0-1,0 0 1,0-1 0,0 0 0,0-1 0,0 0 0,0 0 0,0 0 0,0-1-1,-1 0 1,10-3 0,-4-1 65,0-1 0,0 0-1,0 0 1,-1-1 0,-1-1 0,1 0 0,-1 0-1,-1-1 1,0 0 0,0-1 0,-1 0 0,13-21-1,-13 16 90,0-1 0,-1 1 0,0-1 0,-1 0 0,-1-1 0,-1 1 0,-1-1 0,0 0 0,0-22-1,-3 34-76,0-1 0,-1 0 0,0 0 0,0 0 0,-4-10 0,5 15-40,-1 1 0,1-1 0,-1 1 0,0-1 0,0 1 0,0-1-1,0 1 1,0 0 0,0 0 0,0-1 0,0 1 0,-2-2 0,2 3-7,0 0 0,0-1 0,0 1 0,1 0 1,-1-1-1,0 1 0,0 0 0,0 0 0,0 0 1,0 0-1,0 0 0,0 0 0,0 0 0,1 0 1,-1 0-1,0 1 0,0-1 0,0 0 0,0 0 1,0 1-1,1-1 0,-1 1 0,0-1 0,-1 2 1,-1 0-4,-1 1-1,1 0 1,0 0 0,0 0 0,0 0 0,1 0 0,-1 1 0,1-1 0,-4 8 0,-16 39-15,16-35 8,-8 21-13,-14 57 0,25-80 19,0 0 1,1 1 0,1-1-1,0 1 1,0-1 0,2 0 0,3 26-1,-3-35-7,0-1 0,0 1 1,0-1-1,0 0 0,1 1 0,-1-1 0,1 0 0,0 0 0,0 0 0,0 0 0,0-1 1,1 1-1,-1 0 0,1-1 0,0 0 0,-1 1 0,6 1 0,1 1-105,1 0 1,0-1-1,0 0 0,15 2 0,-17-4 4,0 0-1,0 1 1,0 0-1,0 0 1,0 0-1,0 1 1,-1 0 0,9 7-1,-11-7 29,-1 1 0,0 0 0,0 0 0,0 0 0,-1 1-1,0-1 1,0 1 0,0 0 0,0 0 0,-1 0 0,0 0 0,2 12 0,-2-6 110,-1 1 1,0 0 0,0 0 0,-2-1 0,-1 20 0,-1-20 165,2-11-165,0-8 39,1-12 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1.591"/>
    </inkml:context>
    <inkml:brush xml:id="br0">
      <inkml:brushProperty name="width" value="0.05" units="cm"/>
      <inkml:brushProperty name="height" value="0.05" units="cm"/>
    </inkml:brush>
  </inkml:definitions>
  <inkml:trace contextRef="#ctx0" brushRef="#br0">64 337 18700,'4'2'194,"-1"-1"1,1 1-1,-1-1 0,1 0 0,0 0 1,0-1-1,-1 1 0,1-1 0,0 0 1,0 0-1,0 0 0,-1 0 0,1-1 1,0 1-1,0-1 0,-1 0 0,1-1 1,0 1-1,-1 0 0,1-1 0,-1 0 1,5-3-1,4-2 207,0-1 1,-1-1 0,0 0-1,18-19 1,-20 19-235,0-2 1,-1 0-1,-1 0 1,11-19-1,-16 27-134,0-1-1,0 0 1,-1 0-1,1 0 1,-1 0 0,0 0-1,0-1 1,0 1-1,-1 0 1,1 0 0,-1-1-1,0 1 1,0 0-1,-1-1 1,1 1 0,-1 0-1,0 0 1,-1-5-1,1 7-23,-1 0-1,1 1 0,0-1 0,0 0 0,-1 1 0,1 0 0,0-1 1,-1 1-1,0 0 0,1 0 0,-1-1 0,0 1 0,1 1 1,-1-1-1,0 0 0,0 0 0,0 1 0,0-1 0,0 1 1,0-1-1,0 1 0,0 0 0,0 0 0,0 0 0,0 0 1,0 0-1,-3 1 0,-3 0 4,1 1 0,0-1 0,0 1 0,1 1 0,-1-1-1,-10 7 1,2 0-15,0 2 0,1 0 0,0 0-1,1 1 1,0 1 0,1 0 0,0 1 0,1 0-1,1 1 1,0 0 0,1 1 0,1 0-1,-6 17 1,12-29-9,1-1 0,0 0 0,0 1 0,0-1 0,0 1 0,1 0 0,-1-1 0,1 1 0,0-1 0,0 1 0,0 0 0,1-1 0,-1 1 0,1-1 0,0 1 0,2 6 0,-1-9 0,-1 1 1,1 0-1,-1 0 0,1 0 0,0-1 0,-1 1 1,1-1-1,0 1 0,0-1 0,0 0 0,0 0 0,0 0 1,1 0-1,-1 0 0,0 0 0,0-1 0,1 1 1,-1-1-1,0 1 0,1-1 0,-1 0 0,0 0 1,1 0-1,-1 0 0,1 0 0,2-1 0,25-5-147,-1 0-1,-1-2 1,1-1-1,28-13 1,-29 10 1,1 1 0,0 2 0,59-11 0,-82 19 142,0 1 0,0 0 1,0 0-1,0 0 0,0 0 0,0 1 1,0 0-1,0 1 0,-1-1 1,1 1-1,0 0 0,5 3 0,-8-3 33,1 0 0,-1 1 0,0-1 0,1 1 0,-1 0 0,0 0 0,-1 0 0,1 0 0,-1 1-1,1-1 1,-1 1 0,0-1 0,0 1 0,-1 0 0,1 0 0,-1 0 0,2 7 0,0 1 202,-2 0 1,0 0 0,0 13 0,3-34 1043,1-14-970,3-53 296,-6 40-489,3 0 0,13-56 0,-18 92-102,0-1-1,0 1 0,0-1 0,0 0 0,0 1 0,0-1 0,1 1 1,-1-1-1,0 1 0,0-1 0,1 0 0,-1 1 0,0-1 1,0 1-1,1 0 0,-1-1 0,1 1 0,-1-1 0,1 1 0,-1-1 1,0 1-1,1 0 0,-1-1 0,1 1 0,-1 0 0,1 0 1,0-1-1,-1 1 0,1 0 0,-1 0 0,1 0 0,-1 0 0,1 0 1,0 0-1,-1 0 0,1 0 0,-1 0 0,1 0 0,0 0 1,0 0-1,22 16-130,-8-4 76,-7-9 42,-1 1 1,1-1 0,0 0 0,0-1 0,0 0 0,0-1-1,0 1 1,0-1 0,1-1 0,-1 0 0,0 0 0,1 0-1,-1-1 1,0 0 0,0-1 0,0 0 0,0 0-1,0-1 1,9-4 0,1-1 9,-1-1 0,1 0 0,-2-2 0,1 0 0,-1-1 0,28-27 0,-39 35 7,0-1-1,-1 0 1,1 0 0,-1-1-1,0 1 1,0-1 0,-1 0-1,0 0 1,0 0 0,3-8 0,-6 14-3,0-1 0,0 1 0,1-1 1,-1 1-1,0-1 0,0 1 0,0-1 1,0 1-1,0-1 0,0 1 1,0-1-1,0 1 0,0-1 0,0 1 1,0-1-1,0 1 0,0-1 0,0 0 1,0 1-1,0-1 0,-1 1 1,1-1-1,0 1 0,0 0 0,-1-1 1,1 1-1,0-1 0,-1 1 0,1-1 1,0 1-1,-1 0 0,1-1 1,-1 1-1,1 0 0,-1-1 0,1 1 1,-1 0-1,1 0 0,-1-1 0,1 1 1,-1 0-1,1 0 0,-1 0 1,1 0-1,-1 0 0,1 0 0,-1 0 1,1 0-1,-1 0 0,1 0 0,-1 0 1,1 0-1,-1 0 0,0 0 1,1 0-1,-1 0 0,1 1 0,-1-1 1,-4 1-5,1 1 1,0 0 0,-1-1 0,1 2 0,-8 4 0,0 2 1,0 1 0,1 0 0,0 1 1,1 0-1,0 1 0,1 0 1,0 0-1,0 1 0,-6 14 1,10-17-24,1 0 0,0 0 0,0 0 1,1 1-1,0 0 0,0-1 1,2 1-1,-1 0 0,1 0 1,1 0-1,0 0 0,0 0 1,4 16-1,-4-24-8,1 0 0,0 0 0,0 0 0,0 0 0,0 0 0,1 0 0,-1 0 0,1 0 0,0 0 0,0-1 0,0 1 0,0-1 0,0 1 0,1-1 0,-1 0 0,5 3 0,-3-3 18,-1 0-1,1 0 0,0-1 0,0 1 0,0-1 0,0 0 0,0-1 0,0 1 0,0-1 0,1 1 0,-1-1 0,0 0 0,7-2 0,48-11-200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2.232"/>
    </inkml:context>
    <inkml:brush xml:id="br0">
      <inkml:brushProperty name="width" value="0.05" units="cm"/>
      <inkml:brushProperty name="height" value="0.05" units="cm"/>
    </inkml:brush>
  </inkml:definitions>
  <inkml:trace contextRef="#ctx0" brushRef="#br0">42 0 18452,'5'52'2277,"-4"104"1,-3-83-1185,20 459 1773,-17-518-2833,1-1 0,0 0 0,7 21 0,-9-34-33,0 0 0,0 1 0,0-1 1,0 0-1,0 0 0,0 0 0,0 0 0,0 0 1,0 1-1,0-1 0,0 0 0,0 0 0,0 0 1,0 0-1,0 1 0,0-1 0,0 0 0,0 0 1,0 0-1,0 0 0,0 0 0,0 1 0,0-1 1,0 0-1,1 0 0,-1 0 0,0 0 0,0 0 1,0 0-1,0 1 0,0-1 0,0 0 0,1 0 1,-1 0-1,0 0 0,0 0 0,0 0 0,0 0 1,0 0-1,1 0 0,-1 0 0,0 0 0,0 0 1,0 0-1,0 0 0,1 0 0,-1 0 0,0 0 1,0 0-1,0 0 0,0 0 0,0 0 0,1 0 1,-1 0-1,0 0 0,0 0 0,0 0 0,0 0 1,0-1-1,1 1 0,1-12-20,-4-40-114,-2-1-1,-19-92 1,10 75 3,-30-151-337,43 221 465,0-1 1,0 0-1,0 1 0,0-1 0,-1 0 0,1 0 0,0 1 0,0-1 0,0 0 1,0 0-1,1 1 0,-1-1 0,0 0 0,0 1 0,0-1 0,0 0 1,1 1-1,-1-2 0,1 2 2,-1 0 1,0 0 0,1-1-1,-1 1 1,1 0-1,-1 0 1,0 0-1,1 0 1,-1 0 0,0 0-1,1 0 1,-1 0-1,1 0 1,-1 0-1,0 0 1,1 0 0,-1 0-1,0 0 1,1 0-1,-1 0 1,0 0 0,1 0-1,-1 1 1,1-1-1,28 20 12,-15-10-50,1-3-304,0 0 0,0 0 1,1-2-1,0 0 0,0 0 0,1-2 1,-1 0-1,30 1 0,-20-3-727,1-2 0,-1-1 0,1-1 0,45-11 0,-31 3-271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3.042"/>
    </inkml:context>
    <inkml:brush xml:id="br0">
      <inkml:brushProperty name="width" value="0.05" units="cm"/>
      <inkml:brushProperty name="height" value="0.05" units="cm"/>
    </inkml:brush>
  </inkml:definitions>
  <inkml:trace contextRef="#ctx0" brushRef="#br0">235 96 18052,'0'0'138,"-1"-1"0,1 1 0,-1-1 0,1 1 0,-1-1 0,1 1 1,-1-1-1,0 1 0,1 0 0,-1-1 0,1 1 0,-1 0 0,0 0 0,0-1 0,1 1 0,-1 0 1,0 0-1,1 0 0,-1 0 0,0 0 0,0 0 0,1 0 0,-1 0 0,0 0 0,0 0 0,1 0 1,-1 0-1,0 1 0,0-1 0,-24 10 1753,4 2-1354,1 1-1,0 0 1,-25 23-1,36-28-504,0 1-1,0 0 1,1 1-1,1 0 0,-1 0 1,2 0-1,-1 1 1,-6 17-1,11-25-28,1 1 0,0 0 0,0-1 0,0 1 0,0 0 0,1 0 0,-1 0 0,1 0 0,0 0 0,0 0 0,1 0 0,-1 0 0,3 6 0,-3-7-2,1-1 0,0 0 0,1 0 0,-1 1 0,0-1 0,1 0 0,-1 0-1,1 0 1,0 0 0,-1-1 0,1 1 0,0 0 0,0-1 0,0 1 0,0-1 0,1 0 0,-1 0 0,0 0 0,1 0 0,-1 0 0,0 0 0,4 0 0,2 1-9,0-1 1,0-1-1,1 0 0,-1 0 0,0 0 1,0-1-1,1 0 0,-1-1 0,0 0 1,0 0-1,0-1 0,0 0 0,-1 0 1,1-1-1,12-8 0,-9 5 6,0 0 0,0-1 0,-1-1 0,-1 0-1,1 0 1,-1-1 0,-1 0 0,0 0 0,9-15 0,-14 19 30,1-1 1,-2 0-1,1 1 0,-1-1 1,2-9-1,-3 13-3,-1 1 0,0-1 0,1 1-1,-1-1 1,0 1 0,0-1 0,0 1-1,-1-1 1,1 1 0,0-1 0,-1 1 0,0-1-1,0 1 1,1 0 0,-1-1 0,-1 1 0,1 0-1,-2-3 1,3 4-17,-1 1-1,1-1 1,-1 1-1,1-1 1,-1 1-1,0 0 1,1-1-1,-1 1 1,0-1-1,1 1 1,-1 0-1,0 0 0,1-1 1,-1 1-1,0 0 1,1 0-1,-1 0 1,0 0-1,0 0 1,1 0-1,-1 0 1,0 0-1,0 0 1,1 0-1,-1 0 1,0 0-1,1 1 1,-1-1-1,0 0 1,0 0-1,1 1 1,-1-1-1,1 1 1,-1-1-1,0 0 1,1 1-1,-1-1 1,0 2-1,1-2-8,-1 1 0,1-1 0,0 0 0,-1 1 0,1-1 0,0 1 0,-1-1-1,1 1 1,0-1 0,0 1 0,0-1 0,-1 1 0,1-1 0,0 1 0,0-1 0,0 1 0,0-1-1,0 1 1,0-1 0,0 1 0,0 0 0,0-1 0,0 1 0,0-1 0,1 1 0,-1-1 0,0 1-1,0-1 1,0 1 0,1-1 0,-1 1 0,0-1 0,1 0 0,-1 1 0,0-1 0,1 1 0,-1-1-1,0 0 1,1 1 0,-1-1 0,1 0 0,-1 1 0,1-1 0,-1 0 0,1 0 0,-1 0 0,1 1-1,-1-1 1,1 0 0,0 0 0,62 15-381,-48-12 200,1 1 1,-1 0-1,26 10 1,-32-10 75,-1 1-1,1 0 1,-1 0 0,12 10 0,-18-13 109,0-1 1,-1 1 0,1 0-1,0-1 1,-1 1 0,1 0 0,-1 0-1,1 0 1,-1 0 0,0 1-1,0-1 1,0 0 0,0 0-1,0 1 1,-1-1 0,1 0 0,-1 1-1,0-1 1,1 0 0,-1 1-1,0-1 1,0 1 0,0-1-1,-1 3 1,-5 6 376,-1-14 96,6 1-418,0 1 0,0-1 0,1 0 0,-1 0 0,0 1 0,1-1 0,-1 0 0,1 0 0,0 0 0,-1-3 0,1-18 53,1 1 1,1-1-1,1 1 0,1-1 1,9-29-1,-12 52-114,-1-1-1,0 0 1,1 1 0,-1-1-1,1 0 1,-1 1 0,1-1-1,-1 1 1,1-1 0,-1 1-1,1-1 1,-1 1 0,1-1 0,0 1-1,-1-1 1,1 1 0,0 0-1,-1 0 1,1-1 0,0 1-1,-1 0 1,1 0 0,0 0-1,0-1 1,-1 1 0,1 0-1,0 0 1,0 0 0,-1 0-1,1 1 1,0-1 0,0 0-1,-1 0 1,1 0 0,0 1 0,0-1-1,0 1 1,37 17-59,-18-7 51,-4-7 9,0 1 0,0-2 0,1 0 0,-1-1 0,1-1 0,-1 0 0,1-1 0,0-1 0,32-6 0,-32 4 2,1-1 1,0-1-1,-1-1 0,0-1 1,0 0-1,-1-1 0,0-1 1,27-19-1,-39 25 1,0 0 1,-1-1 0,1 1-1,-1-1 1,0 1-1,4-7 1,-7 9-2,1 0 0,-1 0 0,1 0 0,-1 1 0,1-1 0,-1 0 0,0 0 0,1 0 1,-1 0-1,0 0 0,0 0 0,0 0 0,0 0 0,0 0 0,0 0 0,0 0 0,0 1 0,0-1 1,0 0-1,-1 0 0,1 0 0,0 0 0,0 0 0,-1 0 0,1 0 0,-1 1 0,1-1 0,-1 0 1,1 0-1,-1 0 0,0 1 0,1-1 0,-1 0 0,0 1 0,1-1 0,-1 1 0,0-1 1,-1 0-1,-2-1-1,-1 1 0,1 0 0,0-1 0,-1 2 0,1-1 0,-1 0 0,1 1 0,-1 0 0,1 0 0,-1 0 0,0 1 0,1 0 0,0-1 0,-1 1 0,-5 3 0,-8 1-8,1 2 0,-23 11 0,31-13 8,-1 1 0,0 0 1,1 1-1,1 0 0,-1 0 0,1 1 0,0 0 1,1 1-1,-1-1 0,-5 11 0,11-16-10,0 1 0,0-1 0,0 0-1,0 1 1,1-1 0,-1 1 0,1 0 0,0 0-1,0-1 1,0 1 0,1 0 0,-1 0-1,1 0 1,0 0 0,0 0 0,0 0 0,1 0-1,-1-1 1,1 1 0,0 0 0,0 0 0,1 0-1,-1-1 1,1 1 0,-1-1 0,1 1-1,0-1 1,0 0 0,1 0 0,-1 0 0,1 0-1,3 3 1,0-1-112,0 0 1,0-1-1,1 1 0,0-2 0,0 1 1,0-1-1,1 0 0,-1 0 1,1-1-1,-1 0 0,12 2 0,-1-2-9,0 0 0,0-2 0,0 0 0,18-2-1,27-9-319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006"/>
    </inkml:context>
    <inkml:brush xml:id="br0">
      <inkml:brushProperty name="width" value="0.05" units="cm"/>
      <inkml:brushProperty name="height" value="0.05" units="cm"/>
    </inkml:brush>
  </inkml:definitions>
  <inkml:trace contextRef="#ctx0" brushRef="#br0">197 44 19044,'2'-2'181,"-1"0"-1,-1 0 1,1 0-1,0 0 1,0 0 0,-1 0-1,1 0 1,-1 0 0,0 0-1,1 0 1,-1-1-1,0 1 1,-1-4 0,1 6-142,0-1 1,0 1-1,0-1 1,-1 1 0,1-1-1,0 0 1,0 1 0,-1-1-1,1 1 1,0 0-1,0-1 1,-1 1 0,1-1-1,-1 1 1,1-1 0,0 1-1,-1 0 1,1-1 0,-1 1-1,1 0 1,-1-1-1,0 1 1,0 0 29,0 0 0,0-1-1,-1 1 1,1 0 0,0 0-1,0 0 1,0 1 0,-1-1 0,1 0-1,0 0 1,0 1 0,0-1 0,0 0-1,0 1 1,-2 0 0,-6 5 42,0-1-1,0 1 1,1 1 0,0-1 0,0 1 0,0 1 0,1 0 0,-8 10 0,2 0-129,2-1 0,-1 1 0,-9 24 1,12-22 0,2-1 1,-8 26-1,13-39-39,1 1-1,0-1 0,0 0 1,0 1-1,1-1 0,0 1 1,0-1-1,0 0 0,1 1 0,0-1 1,4 13-1,-4-17-11,0 0 1,0 0-1,0 0 0,1 0 1,-1 0-1,1 0 0,-1 0 1,1 0-1,0 0 1,0-1-1,0 1 0,0-1 1,0 1-1,0-1 0,0 0 1,3 2-1,0-1-127,0-1 0,0 1 0,0-1 0,0 0-1,0-1 1,0 1 0,8-1 0,4-1-317,0-1 0,0-1 1,29-9-1,14-8-247,2-5-149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8.299"/>
    </inkml:context>
    <inkml:brush xml:id="br0">
      <inkml:brushProperty name="width" value="0.05" units="cm"/>
      <inkml:brushProperty name="height" value="0.05" units="cm"/>
    </inkml:brush>
  </inkml:definitions>
  <inkml:trace contextRef="#ctx0" brushRef="#br0">4 121 15483,'4'-15'1898,"-2"11"-856,-1 10 34,-6 220 3763,-1 0-4962,7-203 164,-1-23-40,0 1 0,0-1 1,0 0-1,0 0 0,0 0 0,0 0 1,0 1-1,0-1 0,0 0 0,0 0 1,0 0-1,0 1 0,0-1 0,0 0 1,0 0-1,0 0 0,0 0 0,0 1 1,0-1-1,0 0 0,0 0 0,0 0 1,0 0-1,1 1 0,-1-1 0,0 0 1,0 0-1,0 0 0,0 0 0,0 0 1,1 0-1,-1 1 0,0-1 0,0 0 1,0 0-1,0 0 0,1 0 0,-1 0 1,0 0-1,0 0 0,0 0 1,0 0-1,1 0 0,-1 0 0,0 0 1,0 0-1,0 0 0,1 0 0,-1 0 1,0 0-1,0 0 0,7-8 35,0-8 2,-1-1-1,-1 0 1,-1 0-1,0-1 1,-1 0-1,1-23 1,3-14 73,3-36 133,-7 89-113,2 6-62,11 15-57,0 0-59,-11-16 36,0 1 1,0-1-1,0 0 1,1 0-1,-1 0 0,1-1 1,-1 0-1,1 0 1,0-1-1,0 1 0,0-1 1,0-1-1,0 1 0,1-1 1,-1 0-1,0 0 1,0-1-1,0 0 0,0 0 1,0 0-1,0-1 1,0 1-1,5-4 0,4-1 53,1-1 0,-2-1 0,1 0 0,-1-1 0,0 0 0,-1-1 0,17-16 0,-17 13 100,0-2 0,-1 1 0,0-1 0,18-33 0,-25 37-43,1 1-1,-2-1 0,1 0 0,-2-1 1,1 1-1,-1-1 0,-1 1 0,0-1 1,0-12-1,-2 22-77,0 0 0,0-1 1,0 1-1,-1 0 0,1 0 1,0 0-1,-1 0 0,0 0 1,1 1-1,-1-1 0,0 0 1,0 0-1,-2-2 0,3 3-14,-1 1 0,0-1-1,1 1 1,-1-1 0,0 1-1,0 0 1,0-1 0,0 1-1,1 0 1,-1-1 0,0 1-1,0 0 1,0 0 0,0 0-1,0 0 1,0 0 0,0 0-1,0 0 1,1 0 0,-1 0-1,0 0 1,0 1 0,0-1-1,0 0 1,0 1 0,1-1 0,-1 1-1,0-1 1,0 0 0,0 1-1,1 0 1,-1-1 0,0 1-1,1-1 1,-2 2 0,-8 7 10,1 1 1,0 0 0,0 0 0,1 0 0,0 1 0,-9 17 0,-35 76-10,43-87-12,1 1 1,1 0-1,1 0 1,0 1-1,1 0 1,1 0-1,-2 20 1,6-38 3,0 1 0,0 0 1,0 0-1,0 0 0,0 0 0,0 0 1,1 0-1,-1 0 0,1 0 0,-1-1 0,1 1 1,-1 0-1,1 0 0,0-1 0,0 1 1,0 0-1,0-1 0,0 1 0,1-1 1,1 3-1,0-3 0,-1 1 0,0-1 1,1 0-1,-1 0 0,1-1 0,-1 1 1,1 0-1,-1-1 0,1 0 0,-1 1 1,1-1-1,-1 0 0,1 0 0,-1-1 1,1 1-1,3-1 0,14-4-17,0-1 0,-1-1 0,1 0 0,-1-2 0,22-12-1,-22 10-37,0 2 0,1 0 0,0 1 0,39-10-1,-57 18 48,-1-1-1,1 1 0,0 0 0,-1 0 0,1-1 0,0 1 1,-1 0-1,1 1 0,0-1 0,-1 0 0,1 0 0,-1 1 0,1-1 1,0 1-1,-1-1 0,1 1 0,-1 0 0,1 0 0,-1-1 0,0 1 1,1 0-1,-1 0 0,0 1 0,0-1 0,0 0 0,1 0 0,-1 0 1,0 1-1,-1-1 0,1 1 0,0-1 0,0 0 0,-1 1 1,1 0-1,0-1 0,-1 1 0,0-1 0,1 1 0,-1 2 0,1 6-20,0 0 0,-1-1-1,0 1 1,-1 0-1,-3 12 1,-17 75-57,10-47 178,40-97-1333,-17 26 1042,2 4-100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8.752"/>
    </inkml:context>
    <inkml:brush xml:id="br0">
      <inkml:brushProperty name="width" value="0.05" units="cm"/>
      <inkml:brushProperty name="height" value="0.05" units="cm"/>
    </inkml:brush>
  </inkml:definitions>
  <inkml:trace contextRef="#ctx0" brushRef="#br0">178 199 18748,'9'-5'449,"-1"0"-1,1-1 1,-1 0-1,0 0 1,0-1-1,-1 0 1,0-1 0,0 1-1,-1-1 1,0-1-1,0 1 1,-1-1-1,0 0 1,0 0 0,-1-1-1,5-17 1,-9 26-429,1-1-1,-1 1 1,1-1 0,-1 1 0,0-1 0,1 0 0,-1 1 0,0-1 0,0 0 0,0 1 0,-1-1 0,1 1 0,0-1 0,-1 0-1,1 1 1,-1-1 0,1 1 0,-1-1 0,1 1 0,-1-1 0,0 1 0,0-1 0,0 1 0,0 0 0,0 0 0,0-1-1,0 1 1,-1 0 0,1 0 0,0 0 0,-1 0 0,1 0 0,0 1 0,-1-1 0,1 0 0,-1 1 0,0-1 0,1 1-1,-3-1 1,-1 0 10,0 1 0,-1 0-1,1 0 1,0 0 0,-1 0-1,1 1 1,0 0-1,0 0 1,0 1 0,-1-1-1,-5 4 1,-5 3 0,0 0 0,1 1-1,0 1 1,1 0 0,0 1 0,0 0 0,-11 14 0,18-17-30,0-1 1,1 1-1,0 0 0,0 0 1,1 0-1,0 1 1,1 0-1,0 0 1,0 0-1,1 0 1,0 1-1,1 0 0,0-1 1,-1 12-1,3-17 5,0 0-1,0 0 1,0 0 0,1 1-1,-1-1 1,1 0-1,0 0 1,0 0 0,0 0-1,1 0 1,0 0-1,-1 0 1,1-1 0,1 1-1,-1-1 1,0 1-1,5 4 1,-3-4-127,1-1 0,0 1 1,0-1-1,0 0 0,0 0 0,0 0 1,0-1-1,1 0 0,-1 0 0,1 0 1,7 1-1,7 0-425,2-1 1,-1-1 0,0-1-1,0 0 1,38-7-1,21-9-186,-1-7-227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5.443"/>
    </inkml:context>
    <inkml:brush xml:id="br0">
      <inkml:brushProperty name="width" value="0.05" units="cm"/>
      <inkml:brushProperty name="height" value="0.05" units="cm"/>
    </inkml:brush>
  </inkml:definitions>
  <inkml:trace contextRef="#ctx0" brushRef="#br0">25 1 18380,'-12'169'5930,"5"-118"-5807,3 1 0,2-1 0,6 64-1,-3-112-111,-1 0-1,1 1 1,-1-1-1,1 0 1,0 0 0,0 0-1,1 0 1,-1 0-1,1 0 1,2 5-1,-3-8-6,0 1 0,0 0 1,0 0-1,0 0 0,0 0 0,0-1 0,1 1 0,-1-1 0,0 1 1,0-1-1,0 1 0,0-1 0,1 1 0,-1-1 0,0 0 0,1 0 0,-1 0 1,0 0-1,0 0 0,1 0 0,-1 0 0,0 0 0,1 0 0,-1-1 1,0 1-1,0 0 0,0-1 0,1 1 0,-1-1 0,2-1 0,5-2 11,0-1 0,0-1 0,-1 1 0,0-1 0,0 0 0,0-1 0,-1 0 0,6-8 0,46-68 62,-41 57-49,24-42 29,20-27-56,-61 96-2,0-1 1,0 0-1,0 0 1,0 0-1,0 0 1,0 0-1,0 0 1,0 0-1,1 0 1,-1 0 0,0 0-1,0 0 1,0 0-1,0 1 1,0-1-1,0 0 1,0 0-1,0 0 1,0 0-1,1 0 1,-1 0-1,0 0 1,0 0-1,0 0 1,0 0-1,0 0 1,0 0-1,0 0 1,0 0-1,1 0 1,-1 0 0,0 0-1,0 0 1,0 0-1,0 0 1,0 0-1,0-1 1,0 1-1,0 0 1,0 0-1,0 0 1,1 0-1,-1 0 1,0 0-1,0 0 1,0 0-1,0 0 1,0 0-1,0 0 1,0 0-1,0-1 1,0 1-1,0 0 1,-2 11-4,-19 64-15,12-49 32,2 1 0,0 1 0,2-1 0,-3 38 0,8-63-5,0-1 1,0 0 0,0 1 0,0-1-1,0 0 1,0 1 0,1-1 0,-1 0-1,0 1 1,1-1 0,-1 0-1,1 1 1,-1-1 0,1 0 0,0 0-1,0 0 1,1 2 0,-1-2-2,0-1 0,-1 1 0,1-1 0,0 1 1,0-1-1,0 0 0,0 1 0,0-1 0,0 0 0,0 0 1,-1 0-1,1 0 0,0 0 0,0 0 0,0 0 0,0 0 1,0 0-1,0 0 0,1-1 0,4-1 20,-1 0 1,0 0-1,0 0 0,-1-1 1,1 0-1,0 0 0,6-6 1,16-17 87,-2-1 0,0-2 0,40-61 0,3-4-75,-58 84-67,-6 9-13,-5 19-14,0-14 55,-11 65-57,3-26 48,2 0 1,-2 56-1,9-95 25,0 0 0,0 0 0,0 0 0,1 0 0,0 0 0,0 0 0,0 0 0,0 0 0,0 0 0,1-1 0,0 1 0,3 6 0,-3-9-6,-1 0 1,0 0 0,0 0 0,1 0 0,-1 0 0,0 0 0,1 0 0,-1 0 0,1 0 0,-1-1-1,1 1 1,0-1 0,-1 1 0,1-1 0,0 0 0,-1 0 0,1 0 0,0 1 0,-1-2 0,1 1 0,0 0-1,-1 0 1,1 0 0,-1-1 0,1 1 0,0-1 0,-1 1 0,1-1 0,-1 0 0,1 1 0,-1-1-1,3-2 1,4-2 37,-1 0-1,1-1 0,-1 0 1,0-1-1,0 1 0,-1-1 0,0-1 1,9-12-1,2-6 81,17-37 0,-14 20-301,22-65 1,-47 134-207,-2 35-1,5-38 301,0-10 44,1-6 35,-1 0 1,2 0-1,-1 1 1,1-1 0,0 0-1,1 0 1,-1 1-1,4 12 1,-4-19 0,1-1 0,-1 0 0,0 1 0,0-1 0,1 0 0,-1 1 0,0-1 0,0 0 0,1 1 0,-1-1 0,0 0 1,1 1-1,-1-1 0,0 0 0,1 0 0,-1 0 0,1 1 0,-1-1 0,0 0 0,1 0 0,-1 0 0,1 0 0,-1 0 0,1 0 0,-1 0 0,0 0 0,1 0 0,-1 0 0,1 0 0,14-7 42,11-17 15,-25 23-52,20-24 44,-2 0 0,25-43 0,-29 43-105,1 0 0,1 1 0,25-27 0,-41 51 46,-1-1 0,1 0 0,-1 0-1,1 1 1,-1-1 0,1 0 0,0 1 0,-1-1 0,1 1 0,0-1 0,-1 1-1,1-1 1,0 1 0,0-1 0,0 1 0,-1 0 0,1-1 0,0 1 0,0 0-1,0 0 1,0 0 0,-1 0 0,1 0 0,0 0 0,2 0 0,-3 1-6,1 0-1,0 1 1,-1-1 0,1 1 0,-1-1 0,1 1 0,-1 0 0,0-1-1,0 1 1,1-1 0,-1 1 0,0-1 0,0 1 0,-1 0 0,1 2 0,-4 32-144,-14 57 0,11-61-448,1-1 1,-4 63-1,11-89 335,3-18-94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6.039"/>
    </inkml:context>
    <inkml:brush xml:id="br0">
      <inkml:brushProperty name="width" value="0.05" units="cm"/>
      <inkml:brushProperty name="height" value="0.05" units="cm"/>
    </inkml:brush>
  </inkml:definitions>
  <inkml:trace contextRef="#ctx0" brushRef="#br0">254 409 17820,'1'-2'114,"-1"1"1,1-1 0,-1 1-1,1 0 1,-1-1 0,0 1-1,0-1 1,0 1 0,0-1-1,0 1 1,0-1 0,0 1-1,0 0 1,-1-1 0,1 1-1,0-1 1,-1 1 0,1 0-1,-1-1 1,0 1 0,1 0-1,-1-1 1,0 1 0,0 0-1,0 0 1,0 0 0,0 0-1,0 0 1,0 0 0,0 0-1,0 0 1,-2-1 0,0 1 22,1 0 0,-1 0 1,1 0-1,-1 0 0,0 1 1,0-1-1,1 1 0,-1 0 1,0 0-1,0 0 0,1 0 1,-1 0-1,0 0 0,0 1 1,1-1-1,-1 1 0,-3 1 1,-2 2-7,0 0 0,0 0 0,1 1 1,-1 0-1,1 1 0,0 0 0,0 0 0,1 0 0,-9 11 1,1 1-79,1 1 1,-18 32-1,22-33-46,0 1 0,2 0 0,-9 30 0,14-41-7,0 0 1,0 0 0,1 0-1,0 0 1,1 0-1,0 0 1,0 0-1,1 0 1,0 0 0,0 0-1,5 13 1,-5-18 0,0-1-1,0 0 1,0 0 0,0 1 0,0-1-1,1 0 1,-1 0 0,1 0 0,-1 0 0,1-1-1,0 1 1,0 0 0,0-1 0,0 1 0,0-1-1,0 0 1,0 0 0,0 0 0,0 0-1,1 0 1,-1 0 0,0 0 0,1-1 0,-1 1-1,1-1 1,-1 0 0,0 1 0,1-1 0,-1 0-1,1-1 1,-1 1 0,1 0 0,-1-1-1,0 1 1,4-2 0,4-2 3,1 1 0,-1-2 0,0 0 0,0 0 0,0-1 0,15-12 0,12-12 13,-1-2 1,-2-1 0,-1-2-1,-2-1 1,38-56 0,-38 43-34,-2-2 1,-1 0 0,-4-2-1,21-60 1,-43 106 5,1-1-10,0 1-1,0-1 1,-1 1 0,0-1-1,0 0 1,-1 0-1,0 0 1,-1 0 0,0 0-1,0 0 1,-2-11-1,2 17 12,-1 1 0,1-1 0,-1 1 0,1-1 0,-1 1 0,0-1 0,0 1 0,0-1 0,1 1-1,-1 0 1,-1-1 0,1 1 0,0 0 0,0 0 0,0 0 0,-1 0 0,1 0 0,0 0 0,-1 0-1,1 1 1,-3-2 0,1 1-5,0 1-1,0-1 1,0 1 0,0 0-1,0 0 1,0 0 0,0 0-1,0 0 1,0 1-1,1-1 1,-5 2 0,-3 2-15,0 0 0,0 0 0,0 1 1,0 0-1,-13 11 0,4-2 25,1 1 0,-18 18 0,31-28 20,0 0 1,0 1-1,0 0 0,1 0 1,0 0-1,0 1 0,1 0 1,-1-1-1,2 1 1,-4 11-1,5-17-14,1 0 0,0 1 0,0-1 1,0 0-1,0 1 0,0-1 0,0 0 0,1 1 0,-1-1 0,0 0 1,1 0-1,-1 1 0,0-1 0,1 0 0,0 0 0,-1 1 0,1-1 0,0 0 1,-1 0-1,1 0 0,0 0 0,0 0 0,0 0 0,0 0 0,0-1 1,0 1-1,0 0 0,0 0 0,1-1 0,-1 1 0,0-1 0,0 1 0,1-1 1,-1 1-1,2-1 0,7 3-74,0-1 0,0-1 0,19 1 0,-15-2-32,2 1 19,13 1-202,0 1 1,-1 0-1,56 16 1,-78-17 270,1 0 0,-1 1 0,0-1 1,0 1-1,-1 0 0,1 0 0,0 1 0,-1 0 0,0 0 1,0 0-1,0 1 0,-1 0 0,1-1 0,-1 2 1,0-1-1,0 0 0,-1 1 0,0 0 0,0 0 1,0 0-1,-1 0 0,1 0 0,1 9 0,-3 0 92,0-1 1,-1 1-1,0 0 0,-1 0 0,-1-1 0,0 1 0,-1-1 0,-1 1 1,0-1-1,-12 26 0,2-17 55,14-22-123,-1-1-1,0 1 0,1 0 1,-1 0-1,0-1 0,0 1 1,0-1-1,1 1 1,-1 0-1,0-1 0,0 0 1,0 1-1,0-1 0,0 0 1,0 1-1,0-1 0,0 0 1,0 0-1,0 0 0,0 0 1,-2 0-1,-16-9 45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6.705"/>
    </inkml:context>
    <inkml:brush xml:id="br0">
      <inkml:brushProperty name="width" value="0.05" units="cm"/>
      <inkml:brushProperty name="height" value="0.05" units="cm"/>
    </inkml:brush>
  </inkml:definitions>
  <inkml:trace contextRef="#ctx0" brushRef="#br0">230 10 20588,'-1'-9'1479,"-6"12"-754,-11 20-141,-14 26 163,3 2 1,2 2 0,-34 92 0,22-23-413,34-103-295,1 0 1,1 1 0,1 0 0,1 27 0,1-42-53,0 0 0,1 0 0,0 0 0,0 0 0,0 0 0,0 0 0,1 0 1,0-1-1,2 6 0,-3-8-16,1 0 0,-1 0 0,1 0 0,0 0 0,0 0 0,0 0 0,0 0 0,0 0 0,0-1 0,0 1 0,0-1 0,1 0 0,-1 0 0,0 0 0,1 0 0,-1 0 0,1 0 0,4 1 0,0-2 73,-1 1 0,0-1 0,0 0 0,1-1-1,-1 1 1,0-1 0,0 0 0,0-1 0,12-4 0,-3 0-66,0-1 0,23-15-1,18-13-68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7.205"/>
    </inkml:context>
    <inkml:brush xml:id="br0">
      <inkml:brushProperty name="width" value="0.05" units="cm"/>
      <inkml:brushProperty name="height" value="0.05" units="cm"/>
    </inkml:brush>
  </inkml:definitions>
  <inkml:trace contextRef="#ctx0" brushRef="#br0">265 0 20532,'-29'12'617,"0"1"0,0 1 0,-29 20-1,47-26-472,0 0-1,0 0 1,1 1-1,0 1 1,1 0-1,0 0 1,0 0 0,1 1-1,-11 20 1,17-27-107,0-1 1,1 1 0,-1 0 0,1-1 0,0 1 0,0 0 0,0 0 0,0 0 0,1 0 0,0 0 0,-1 0 0,1 0 0,1 0 0,-1 0 0,1 1 0,0-2-1,-1 1 1,2 0 0,1 5 0,-1-6-27,-1 0-1,1 0 1,1-1-1,-1 1 0,0 0 1,1-1-1,-1 0 1,1 1-1,0-1 1,0 0-1,-1 0 1,1-1-1,1 1 0,-1-1 1,0 1-1,0-1 1,1 0-1,-1 0 1,0-1-1,1 1 1,-1-1-1,6 1 0,5-1-14,1-1-1,-1 0 0,0-1 0,1-1 0,-1 0 1,-1-1-1,1 0 0,0-1 0,-1-1 1,0 0-1,0-1 0,14-10 0,-2 0-6,-1-1-1,0 0 1,-2-2-1,38-43 0,-24 16 36,-34 43-15,0 1 1,0-1-1,0 0 1,0 0-1,-1 0 0,0 0 1,0 0-1,0 0 0,0 0 1,0 0-1,-1-7 0,1 11-6,-1-1 0,0 1 0,0 0-1,0-1 1,0 1 0,0 0 0,0-1-1,0 1 1,0-1 0,0 1 0,0 0-1,0-1 1,0 1 0,-1 0 0,1-1-1,0 1 1,0-1 0,0 1 0,0 0-1,-1-1 1,1 1 0,0 0 0,0 0-1,-1-1 1,1 1 0,0 0 0,0-1-1,-1 1 1,1 0 0,0 0 0,-1 0 0,1-1-1,0 1 1,-1 0 0,1 0 0,-1 0-1,1 0 1,0 0 0,-1 0 0,1 0-1,0 0 1,-1 0 0,1 0 0,-1 0-1,1 0 1,0 0 0,-1 0 0,1 0-1,0 0 1,-1 0 0,1 0 0,-1 0-1,1 1 1,0-1 0,-1 0 0,1 0-1,0 0 1,-1 1 0,1-1 0,-22 19 101,10-4-68,1 0 0,0 0 0,1 1 0,1 0 1,-9 23-1,13-28-35,1 0 1,0 0-1,1 0 0,0 1 1,1-1-1,0 1 0,1-1 1,0 1-1,2 19 1,-1-29-56,0 0 1,0 1-1,1-1 0,-1 0 1,1 0-1,-1 0 1,1 0-1,0 0 1,0 0-1,0 0 1,0 0-1,0 0 1,0 0-1,1-1 1,-1 1-1,0 0 1,1-1-1,0 1 1,2 2-1,-1-4-44,-1 1 0,0 0 0,0 0 0,0-1 0,0 1 0,1-1-1,-1 0 1,0 0 0,0 0 0,1 0 0,-1 0 0,0 0 0,0-1 0,1 1 0,3-2 0,4-2-111,1 0 1,-1-1 0,0 0-1,0-1 1,-1 0 0,10-8-1,30-25-565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7.686"/>
    </inkml:context>
    <inkml:brush xml:id="br0">
      <inkml:brushProperty name="width" value="0.05" units="cm"/>
      <inkml:brushProperty name="height" value="0.05" units="cm"/>
    </inkml:brush>
  </inkml:definitions>
  <inkml:trace contextRef="#ctx0" brushRef="#br0">124 19 16868,'-7'0'606,"0"0"172,0 0 0,1 0 1,-1 1-1,-9 2 0,13-3-645,1 1 0,-1 0-1,1 0 1,0 1 0,-1-1 0,1 0-1,0 1 1,0-1 0,0 1-1,0 0 1,0 0 0,0 0-1,1 0 1,-4 4 0,15-16 590,1 0 1,-1 1-1,16-10 1,-25 19-684,-23 49 249,5-2-203,2 0 0,2 1 0,2 1 1,-5 54-1,15-96-79,1-5-4,-1 1-1,1-1 1,-1 0 0,1 0 0,0 0 0,0 0 0,0 0-1,0 1 1,1-1 0,-1 0 0,1 0 0,-1 0-1,1 0 1,1 4 0,-2-6-2,0 0-1,1 0 1,-1 0 0,0 0 0,1 0-1,-1 0 1,0 0 0,1 0-1,-1 0 1,0 0 0,0 1-1,1-2 1,-1 1 0,0 0-1,1 0 1,-1 0 0,0 0-1,1 0 1,-1 0 0,0 0-1,0 0 1,1 0 0,-1 0-1,0-1 1,1 1 0,-1 0 0,0 0-1,0 0 1,0-1 0,1 1-1,-1 0 1,0 0 0,0-1-1,0 1 1,1 0 0,-1 0-1,0-1 1,0 1 0,0 0-1,0-1 1,9-13 10,-8 13-9,12-26 10,-1-1 0,13-47 0,9-60-85,-31 122 40,-1 7-15,-1-1 0,1 1 0,-2 0 0,1-9 0,-2 30-539,1-15 555,0 1 0,0 0 0,1 0 1,-1-1-1,0 1 0,0 0 0,0 0 1,1-1-1,-1 1 0,0 0 1,1-1-1,-1 1 0,1 0 0,-1-1 1,1 1-1,-1-1 0,1 1 0,-1-1 1,1 1-1,0-1 0,-1 1 0,1-1 1,0 1-1,-1-1 0,1 0 0,0 1 1,-1-1-1,1 0 0,0 0 0,0 0 1,-1 0-1,1 1 0,0-1 0,0 0 1,0 0-1,-1 0 0,1-1 1,0 1-1,0 0 0,1 0 0,8-3-11,1 0-1,0-1 0,-1 0 1,15-9-1,9-3-155,2 2 24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8.394"/>
    </inkml:context>
    <inkml:brush xml:id="br0">
      <inkml:brushProperty name="width" value="0.05" units="cm"/>
      <inkml:brushProperty name="height" value="0.05" units="cm"/>
    </inkml:brush>
  </inkml:definitions>
  <inkml:trace contextRef="#ctx0" brushRef="#br0">228 68 16436,'-5'0'510,"-1"1"0,1 0 0,-1 0 0,1 0 0,-1 0 1,1 1-1,0 0 0,-1 0 0,1 0 0,-7 5 1,4-1-159,0-1 0,1 1 1,-1 0-1,2 1 1,-13 13-1,11-10-295,1 1 0,0-1 0,1 1 0,0 0-1,1 0 1,0 1 0,1 0 0,0 0 0,-4 21 0,8-29-57,-1 0 0,1 1 1,0-1-1,0 0 0,1 0 1,-1 1-1,1-1 0,0 0 1,0 0-1,0 0 0,1 0 1,0 0-1,-1 0 0,1 0 1,0 0-1,1-1 1,-1 1-1,1-1 0,0 0 1,3 4-1,6 3-41,1 1 1,0-2-1,0 0 0,17 8 1,-15-8-24,0-1 0,-1 2 0,14 12 0,-19-14 54,-1 2 1,0-1-1,-1 1 1,0 0-1,-1 0 1,0 1-1,-1-1 1,0 1-1,0 1 1,-1-1-1,-1 1 1,0 0-1,0-1 1,-1 1-1,-1 0 1,0 1-1,-1-1 1,0 0-1,-3 20 1,2-20 122,-2 1 0,1 0 0,-2-1 1,0 1-1,0-1 0,-1 0 0,-1 0 1,0-1-1,-1 1 0,0-1 0,0-1 1,-1 1-1,0-2 0,-1 1 0,0-1 1,-1 0-1,0-1 0,-13 9 0,18-14-54,0 0-1,-1-1 1,1 1-1,-1-1 1,0 0 0,0-1-1,0 1 1,0-1-1,0 0 1,0-1-1,0 1 1,0-1-1,0 0 1,-1-1-1,-10-2 1,14 2-53,-1 0-1,0 0 1,1 0 0,-1-1 0,0 0 0,1 1-1,0-1 1,-1-1 0,1 1 0,0 0-1,0-1 1,0 1 0,1-1 0,-1 0 0,1 0-1,-1 0 1,1-1 0,0 1 0,0 0 0,1-1-1,-1 1 1,1-1 0,-1 0 0,1 1-1,-1-9 1,1 5-23,1-1-1,-1 0 1,2 0-1,-1 0 1,1 1 0,0-1-1,1 0 1,0 1-1,0-1 1,0 1-1,1-1 1,0 1 0,1 0-1,4-7 1,8-11-46,2 1 1,27-30-1,-32 39 41,254-266-88,-117 130 163,-145 146-51,17-17 11,-2 0 1,0-1-1,-1-1 1,18-32-1,-36 55-12,0 0-1,-1-1 1,1 1-1,0-1 1,-1 1-1,1-1 1,-1 1-1,1-1 1,-1 1-1,0-1 0,0 0 1,1 1-1,-1-1 1,-1 0-1,1-2 1,0 3-1,-1 1 0,1-1 0,0 0 1,-1 1-1,1-1 0,-1 1 0,1-1 0,-1 1 1,1 0-1,-1-1 0,1 1 0,-1-1 1,1 1-1,-1 0 0,1 0 0,-1-1 0,0 1 1,1 0-1,-1 0 0,0 0 0,1-1 0,-1 1 1,0 0-1,1 0 0,-2 0 0,-3 1-2,0-1 1,0 1-1,0 0 0,0 0 0,0 1 0,0-1 0,1 1 0,-6 3 0,-6 3-2,2 2 1,-1-1-1,1 2 0,1-1 0,-14 16 0,18-18 6,1 1 0,0 0 0,1 1 0,0 0 0,1 0 0,0 0 0,1 1 0,-7 15 0,11-24 0,1 1-1,-1 0 1,0 0 0,1 0-1,-1-1 1,1 1 0,0 0-1,0 0 1,0 0-1,0 0 1,1 0 0,-1 0-1,2 3 1,-1-4 0,0 0 0,0-1 0,0 1 1,0 0-1,0-1 0,0 1 0,1 0 0,-1-1 0,1 0 1,-1 1-1,1-1 0,-1 0 0,1 0 0,0 0 0,0 0 0,0 0 1,-1 0-1,1 0 0,0-1 0,3 2 0,7 0-1,0 0-1,0 0 0,0-1 1,0 0-1,20-2 1,67-12-30,-53 6 11,13-2-7,-6 1-27,-1 2 0,84 1 0,-134 5 54,1 0 12,1 0 0,-1 0 0,0 0 0,1 1 0,-1-1 0,0 1 0,1 0 0,-1 0 0,0 0 0,0 0 0,0 0 0,5 4 0,-17-6 436,-4-4-212,5-4-109,-1 0 0,2-1 0,-1 0 0,1 0 0,1-1 0,0 0 0,-9-22 0,10 22-81,1 2-53,0 0 0,1 0 0,0 0 0,-2-12 0,5 19-27,-1 0 0,1 1 0,0-1 0,-1 0 0,1 0 0,0 1 0,0-1 0,0 0 0,0 0-1,0 1 1,1-1 0,-1 0 0,0 1 0,1-1 0,-1 0 0,1 1 0,0-1 0,0 0 0,-1 1 0,1-1 0,0 1 0,0 0 0,0-1 0,1 1 0,-1 0 0,0-1-1,0 1 1,1 0 0,-1 0 0,2-1 0,7 0-628,1-1-1,-1 2 1,0 0-1,0 0 1,1 0-1,-1 2 1,21 2-1,1-1 148,14-1-633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9.907"/>
    </inkml:context>
    <inkml:brush xml:id="br0">
      <inkml:brushProperty name="width" value="0.05" units="cm"/>
      <inkml:brushProperty name="height" value="0.05" units="cm"/>
    </inkml:brush>
  </inkml:definitions>
  <inkml:trace contextRef="#ctx0" brushRef="#br0">1 0 19316,'5'28'1467,"1"38"1,-5-45-1216,1 0-1,1 0 1,9 37 0,-11-55-272,0-1-1,0 1 1,0-1-1,0 0 0,0 1 1,0-1-1,0 0 1,1 1-1,-1-1 1,1 0-1,0 0 0,-1 0 1,1-1-1,0 1 1,0 0-1,0-1 0,1 1 1,-1-1-1,0 0 1,0 1-1,1-1 1,-1 0-1,4 1 0,-3-2-32,0 0-1,0 0 1,0-1-1,0 1 1,0 0-1,0-1 1,0 0-1,0 0 1,0 0-1,-1 0 1,1 0-1,0 0 1,-1-1-1,1 1 1,-1-1-1,1 0 1,-1 0-1,0 0 1,0 0-1,3-3 1,43-60-988,-44 79 979,-1 1 69,-2-4 84,1 0-1,0 1 0,1-1 1,0 0-1,6 13 0,-9-22-73,1-1 0,0 1 0,0-1-1,0 1 1,0-1 0,0 1-1,0-1 1,0 1 0,1-1 0,-1 0-1,0 0 1,1 0 0,-1 1 0,1-1-1,-1-1 1,1 1 0,0 0-1,-1 0 1,1-1 0,0 1 0,-1-1-1,1 1 1,0-1 0,0 0 0,0 1-1,-1-1 1,1 0 0,0 0 0,0 0-1,0-1 1,-1 1 0,1 0-1,0-1 1,0 1 0,-1-1 0,1 0-1,0 1 1,-1-1 0,1 0 0,0 0-1,1-1 1,37-29 212,-20 13-123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0.548"/>
    </inkml:context>
    <inkml:brush xml:id="br0">
      <inkml:brushProperty name="width" value="0.05" units="cm"/>
      <inkml:brushProperty name="height" value="0.05" units="cm"/>
    </inkml:brush>
  </inkml:definitions>
  <inkml:trace contextRef="#ctx0" brushRef="#br0">1 2 19836,'1'5'191,"0"0"0,0 0 0,-1 0 0,1 0 0,-1 1 0,0-1 0,0 0 0,-2 7 0,0 20 160,3-27-312,-1 0-1,0-1 1,1 1 0,0-1-1,0 1 1,1-1-1,-1 0 1,1 1 0,0-1-1,0 0 1,5 8 0,-5-11-36,-1 1-1,1-1 1,-1 0 0,1 1 0,0-1 0,0 0 0,-1 0 0,1 0 0,0 0 0,0 0 0,0 0 0,0-1 0,0 1 0,1-1 0,-1 1 0,0-1 0,0 0 0,0 0 0,0 0 0,0 0 0,0 0 0,1 0 0,-1-1 0,0 1 0,0-1 0,0 1 0,0-1-1,2-1 1,5-2-3,0-1 0,0 0 0,-1 0 0,1-1 0,-1 0 0,0 0 0,-1-1 0,0 0 0,9-10 0,5-9-3,24-39 1,-52 116 3,0-24 130,2 1-1,0 0 0,2 0 0,1 38 0,6-40 137,-3-25-260,-1 0-1,0 0 1,0 0-1,0-1 0,1 1 1,-1 0-1,0 0 1,1 0-1,-1-1 1,0 1-1,1 0 1,-1 0-1,1-1 0,0 1 1,-1-1-1,1 1 1,-1 0-1,1-1 1,0 1-1,-1-1 1,1 1-1,0-1 0,0 0 1,1 1-1,-1-1 10,0 0 0,0-1-1,0 1 1,1-1-1,-1 1 1,0-1 0,0 1-1,0-1 1,0 0-1,0 1 1,0-1-1,1-1 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492"/>
    </inkml:context>
    <inkml:brush xml:id="br0">
      <inkml:brushProperty name="width" value="0.05" units="cm"/>
      <inkml:brushProperty name="height" value="0.05" units="cm"/>
    </inkml:brush>
  </inkml:definitions>
  <inkml:trace contextRef="#ctx0" brushRef="#br0">214 0 16748,'-9'3'308,"0"0"1,1 0 0,0 1-1,-1 0 1,1 1 0,1 0-1,-1 0 1,1 0 0,0 1-1,-12 12 1,3-1 121,1 1 1,-25 39-1,31-43-289,1 0 0,-9 23 1,15-33-126,0-1 1,1 1-1,0 0 0,0 0 1,0-1-1,0 1 1,1 0-1,-1 0 1,1 0-1,0 0 1,0 0-1,1 0 0,-1 0 1,1 0-1,2 6 1,-2-8-17,-1-1 0,1 0 0,0 1 1,0-1-1,0 0 0,0 0 0,0 0 0,1 0 1,-1 0-1,0 0 0,0 0 0,1 0 0,-1-1 1,0 1-1,1 0 0,-1-1 0,1 1 0,-1-1 1,1 0-1,-1 1 0,1-1 0,-1 0 0,1 0 1,-1 0-1,1 0 0,-1 0 0,1 0 0,-1 0 1,3-1-1,2 0-13,-1-1 1,1 1 0,-1-1 0,1-1-1,-1 1 1,8-5 0,2-4-18,0-1 1,-1 0-1,-1-1 1,0-1-1,-1 0 1,12-17-1,16-18-66,-40 49 98,0 0 0,1-1 0,-1 1 0,0 0 0,0-1 0,0 1 1,0 0-1,1 0 0,-1-1 0,0 1 0,0 0 0,1 0 0,-1-1 0,0 1 0,0 0 0,1 0 0,-1 0 0,0 0 1,1 0-1,-1-1 0,0 1 0,1 0 0,-1 0 0,0 0 0,1 0 0,-1 0 0,0 0 0,1 0 0,-1 0 0,0 0 1,1 0-1,-1 0 0,0 0 0,0 0 0,1 0 0,-1 0 0,0 1 0,1-1 0,-1 0 0,1 0 0,3 17 103,-5 31 111,0-42-178,1 0 5,-1 0 0,1 1-1,0-1 1,1 0 0,2 11-1,-3-16-35,0-1-1,0 1 0,1 0 0,-1 0 0,0 0 0,1-1 0,-1 1 1,1 0-1,-1-1 0,1 1 0,-1 0 0,1-1 0,-1 1 0,1 0 0,0-1 1,-1 1-1,1-1 0,0 1 0,0-1 0,0 1 0,1-1-2,-1 0-1,1 0 1,-1 0-1,0 0 1,1 0 0,-1 0-1,1 0 1,-1 0-1,0-1 1,1 1-1,-1-1 1,0 1-1,1-1 1,-1 1-1,0-1 1,2-1 0,27-18 17,47-41 1,-54 43-40,-22 17 18,-1 0 0,1 0 0,0 0 0,0 0-1,0 0 1,0 0 0,0 1 0,0-1 0,0 0 0,1 1 0,-1-1 0,0 1 0,0 0 0,0-1 0,1 1 0,-1 0-1,0-1 1,1 1 0,-1 0 0,0 0 0,0 0 0,1 0 0,1 1 0,-2 0 7,0 0 1,0 0-1,0 0 0,0 0 1,0 1-1,0-1 0,-1 0 1,1 1-1,0-1 0,-1 0 1,1 1-1,-1-1 0,1 1 1,-1-1-1,0 1 0,0-1 1,1 1-1,-1 2 0,1 4-49,0-1 0,1 1 1,0 0-1,0-1 0,1 0 0,0 1 0,0-1 0,6 9 0,-7-13-83,-1-1-1,0 0 1,1 0-1,-1-1 1,1 1-1,0 0 1,-1 0-1,1-1 1,0 1-1,0-1 0,0 0 1,0 1-1,0-1 1,1 0-1,-1 0 1,0 0-1,0-1 1,1 1-1,-1 0 1,1-1-1,-1 0 0,0 1 1,1-1-1,-1 0 1,1 0-1,-1-1 1,1 1-1,-1 0 1,0-1-1,1 1 0,3-2 1,20-14-779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1.482"/>
    </inkml:context>
    <inkml:brush xml:id="br0">
      <inkml:brushProperty name="width" value="0.05" units="cm"/>
      <inkml:brushProperty name="height" value="0.05" units="cm"/>
    </inkml:brush>
  </inkml:definitions>
  <inkml:trace contextRef="#ctx0" brushRef="#br0">63 163 21012,'0'27'545,"-2"-1"-1,0 1 0,-11 42 0,-1 6-1,-2 51 105,0 234 0,17-358-647,-1 9 13,0 1-1,1 0 1,1 0 0,3 13-1,1-15 13,-1-15 8,0-22 1,2-109 87,0-6-85,-7 140-41,0 0 0,0 0 0,0 1 1,0-1-1,1 0 0,-1 0 0,1 0 0,-1 0 1,1 0-1,0 1 0,0-1 0,0 0 0,0 0 1,0 1-1,0-1 0,0 1 0,0-1 0,1 1 1,-1 0-1,1-1 0,-1 1 0,1 0 1,-1 0-1,3-1 0,0 1-12,1 0 0,-1 0 1,1 0-1,0 1 0,-1 0 1,1 0-1,-1 0 0,6 1 0,5 0-19,4-1 23,0-1-1,1-1 1,-1 0 0,0-2 0,-1 0 0,1-1 0,-1-1 0,0-1 0,0 0-1,-1-1 1,0-1 0,0-1 0,-1 0 0,0-2 0,27-25 0,-26 21 28,0 0 1,-1-2 0,-1 0 0,-1-1 0,-1 0-1,0-1 1,-2 0 0,0-1 0,-1-1-1,-1 0 1,-2 0 0,10-40 0,-15 49-1,0 0 1,-1 0-1,-1-1 0,0 1 1,-1-1-1,0 1 1,-5-20-1,5 29-12,0 0 0,0 1 1,-1 0-1,1-1 0,-1 1 0,0 0 0,0-1 0,0 1 1,0 0-1,0 1 0,-1-1 0,1 0 0,-6-4 1,5 6-5,0-1 1,0 1 0,0 0 0,0 0 0,0 0-1,0 0 1,0 0 0,0 1 0,0-1 0,0 1 0,-1 0-1,1 0 1,0 0 0,0 0 0,0 1 0,0 0-1,-1-1 1,-4 3 0,-1 0-3,-1 1 0,1 1 0,0-1 0,0 1 0,1 1 0,-1 0 0,1 0 0,1 0 0,-8 9 0,-8 9-15,-28 38-1,20-20 4,-38 68 0,55-84 12,1 0 0,2 1-1,1 0 1,-8 35-1,15-52 5,1 0-1,1 0 0,-1 0 1,2 0-1,0 15 0,0-22-1,0 0 1,1 0-1,-1 0 1,1 0-1,0-1 0,0 1 1,0 0-1,0 0 1,0-1-1,1 1 0,-1-1 1,1 1-1,0-1 1,0 0-1,0 1 0,0-1 1,0 0-1,0 0 1,0 0-1,1-1 1,-1 1-1,1 0 0,4 1 1,2 0-3,0 0 1,1-1 0,-1 0-1,1 0 1,-1-1-1,1 0 1,0-1-1,14-1 1,84-15-66,-73 10 39,-1 0-4,50-7-40,-77 12 57,0 1 1,0 0 0,0 0-1,0 1 1,0 0-1,0 0 1,0 0 0,12 5-1,-17-5 15,0 1-1,0-1 0,0 0 1,0 1-1,0-1 0,0 1 1,-1 0-1,1 0 1,-1-1-1,1 1 0,-1 0 1,0 0-1,0 1 0,0-1 1,0 0-1,0 0 0,0 0 1,-1 1-1,1-1 0,-1 0 1,1 1-1,-1-1 0,0 0 1,0 1-1,0-1 1,0 0-1,0 1 0,-1-1 1,0 5-1,-2 4 0,0 0 0,0-1-1,-1 1 1,-8 17 0,-3 1-822,15-29 818,0 0-1,0 0 1,0 0-1,0 0 1,0 0 0,0 0-1,0 0 1,0-1-1,0 1 1,0 0-1,0 0 1,0 0-1,0 0 1,0 0 0,0 0-1,0 0 1,0 0-1,0 0 1,0 0-1,0-1 1,0 1-1,0 0 1,0 0 0,-1 0-1,1 0 1,0 0-1,0 0 1,0 0-1,0 0 1,0 0 0,0 0-1,0 0 1,0 0-1,0 0 1,0 0-1,0 0 1,0 0-1,0 0 1,-1 0 0,1 0-1,0 0 1,0 0-1,0-1 1,0 1-1,0 0 1,0 0-1,0 0 1,0 1 0,0-1-1,0 0 1,0 0-1,-1 0 1,1 0-1,0 0 1,0 0 0,0 0-1,0 0 1,0 0-1,0 0 1,0 0-1,0 0 1,0 0-1,0 0 1,0 0 0,0 0-1,-1 0 1,1 0-18,4-6-218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1.917"/>
    </inkml:context>
    <inkml:brush xml:id="br0">
      <inkml:brushProperty name="width" value="0.05" units="cm"/>
      <inkml:brushProperty name="height" value="0.05" units="cm"/>
    </inkml:brush>
  </inkml:definitions>
  <inkml:trace contextRef="#ctx0" brushRef="#br0">410 56 15275,'-4'-4'365,"-1"0"-1,0 0 1,0 1 0,0-1-1,-1 1 1,1 1-1,-1-1 1,1 1 0,-1 0-1,0 0 1,0 0-1,0 1 1,0 0-1,0 0 1,0 0 0,-1 1-1,1 0 1,0 0-1,0 1 1,-10 2 0,1 0-174,0 1 1,1 1-1,0 0 1,0 1-1,0 0 1,1 1-1,-16 11 1,13-7-137,1 1 0,0 0 0,1 1 0,0 1-1,-16 21 1,24-28-39,1 0 0,0 0 0,0 1 0,1 0 0,0 0 0,0 0 0,1 0 0,0 1 0,1-1-1,0 1 1,0 0 0,0 0 0,1 14 0,1-20-10,0-1 0,0 1-1,1-1 1,-1 0 0,1 1 0,-1-1 0,1 1 0,0-1-1,0 0 1,0 0 0,0 1 0,1-1 0,-1 0-1,1 0 1,-1 0 0,1 0 0,0-1 0,-1 1 0,1 0-1,0-1 1,0 1 0,0-1 0,0 0 0,1 1-1,-1-1 1,0 0 0,0 0 0,1-1 0,-1 1 0,1 0-1,3 0 1,2 0 9,1-1 0,-1 1 0,0-1 0,1-1 0,-1 1 0,1-1 0,-1-1 0,11-3 0,2-2 3,-1-2 0,1 0 0,-1-2 0,-1 0-1,0-1 1,-1-1 0,0 0 0,-1-2 0,0 0-1,-1-1 1,-1 0 0,-1-1 0,0-1 0,-1 0-1,-1-1 1,-1 0 0,-1-1 0,0-1 0,12-38-1,-22 47 23,-5 13-9,-9 14-4,5 0-27,0 1 0,1 0 0,1 1 0,0-1 0,1 2 0,1-1 0,1 0 0,0 1 0,1 0 0,0 25 0,2-37-44,1-1 1,0 1-1,1-1 1,-1 1-1,1-1 0,0 1 1,0-1-1,1 0 1,2 7-1,-3-10 60,0 0-1,1 0 1,-1 0-1,0 0 1,1-1-1,-1 1 1,1 0 0,0-1-1,-1 1 1,1-1-1,0 0 1,0 1 0,0-1-1,0 0 1,0 0-1,0 0 1,0-1 0,0 1-1,0 0 1,0-1-1,1 1 1,-1-1-1,0 0 1,0 0 0,3 0-1,29-5-33,2-6-31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2.323"/>
    </inkml:context>
    <inkml:brush xml:id="br0">
      <inkml:brushProperty name="width" value="0.05" units="cm"/>
      <inkml:brushProperty name="height" value="0.05" units="cm"/>
    </inkml:brush>
  </inkml:definitions>
  <inkml:trace contextRef="#ctx0" brushRef="#br0">81 0 17668,'-30'61'2519,"15"-34"-1049,-13 37 1,26-60-1238,1 1 1,0-1-1,0 0 1,0 1 0,0-1-1,1 8 1,0-11-191,0 0 0,0 0 0,0 1 1,0-1-1,0 0 0,1 1 0,-1-1 0,1 0 1,-1 0-1,1 1 0,-1-1 0,1 0 0,0 0 1,-1 0-1,1 0 0,0 0 0,0 0 0,0 0 0,0 0 1,0 0-1,0 0 0,0 0 0,0-1 0,0 1 1,0 0-1,1-1 0,0 1 0,4 1 3,-1-1 0,1 0 1,-1 0-1,1-1 0,-1 1 0,1-1 0,-1 0 0,1-1 0,8-1 0,52-15-22,-64 17-26,182-72-260,-6 2-64,-177 70 324,6-3-4,1 1 0,-1 0 0,1 1 0,15-2 0,-22 3 12,0 0 0,1 0 0,-1 0 1,0 0-1,0 0 0,0 0 1,1 1-1,-1-1 0,0 0 1,0 1-1,0-1 0,0 1 1,0-1-1,0 1 0,0-1 0,0 1 1,0 0-1,0 0 0,0-1 1,0 1-1,0 0 0,-1 0 1,1 0-1,0 0 0,-1 0 1,1 0-1,0 0 0,-1 0 0,1 0 1,-1 0-1,0 1 0,1-1 1,-1 0-1,0 0 0,0 0 1,0 1-1,0-1 0,0 0 1,0 2-1,-1 11 111,-1 0 1,0 0-1,-2-1 0,1 1 1,-1-1-1,-11 23 1,7-17 25,1 0 0,-5 24 0,12-43-171,-1 0 1,1 1-1,0-1 0,0 1 1,0-1-1,0 0 0,0 1 1,0-1-1,0 1 0,0-1 1,0 0-1,0 1 0,0-1 1,0 1-1,0-1 1,0 1-1,0-1 0,0 0 1,0 1-1,1-1 0,-1 0 1,0 1-1,0-1 0,0 1 1,1-1-1,-1 0 1,0 1-1,1-1 0,-1 0 1,0 0-1,0 1 0,1-1 1,-1 0-1,1 0 0,-1 1 1,0-1-1,1 0 0,-1 0 1,0 0-1,1 0 1,-1 0-1,1 0 0,-1 1 1,0-1-1,1 0 0,-1 0 1,1 0-1,21-5-416,-20 4 406,15-6-350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9.528"/>
    </inkml:context>
    <inkml:brush xml:id="br0">
      <inkml:brushProperty name="width" value="0.05" units="cm"/>
      <inkml:brushProperty name="height" value="0.05" units="cm"/>
    </inkml:brush>
  </inkml:definitions>
  <inkml:trace contextRef="#ctx0" brushRef="#br0">13 44 20924,'-7'143'3496,"1"40"-1882,8-172-1446,2-18-36,0-21 25,-1-153 435,-4 180-592,1 1 0,0 0-1,0 0 1,0 0 0,0 0-1,0 0 1,0 0 0,0-1-1,0 1 1,0 0 0,0 0-1,0 0 1,0 0 0,0 0 0,0-1-1,0 1 1,0 0 0,0 0-1,0 0 1,0 0 0,0 0-1,0-1 1,1 1 0,-1 0 0,0 0-1,0 0 1,0 0 0,0 0-1,0 0 1,0 0 0,0 0-1,0-1 1,0 1 0,1 0-1,-1 0 1,0 0 0,0 0 0,0 0-1,0 0 1,0 0 0,1 0-1,-1 0 1,0 0 0,0 0-1,0 0 1,7 5-21,5 14-29,-11-17 42,3 3 0,0 1-1,-1-1 1,1 0 0,1-1 0,-1 1 0,1-1 0,0 1-1,0-1 1,0-1 0,1 1 0,-1-1 0,1 0 0,0 0-1,0 0 1,6 1 0,-4-2 6,0-1 1,-1 0-1,1 0 1,0-1-1,0 0 0,-1 0 1,1-1-1,0 0 0,-1 0 1,1-1-1,0 0 0,10-4 1,17-9 7,-1-2 1,0-1 0,-1-2-1,-2-1 1,0-2 0,35-32-1,-62 52 1,0-1-1,-1 1 0,1-1 0,-1 0 0,0 0 1,5-9-1,-7 13-4,-1-1 0,1 0-1,-1 0 1,0 0 0,0 0 0,1 0 0,-1 0-1,0 0 1,0 0 0,0 0 0,0 0 0,0 0-1,0 1 1,0-1 0,0 0 0,-1 0 0,1 0 0,0 0-1,0 0 1,-1 0 0,1 0 0,-1 0 0,1 1-1,-1-1 1,1 0 0,-1 0 0,1 0 0,-1 1-1,0-1 1,1 0 0,-1 1 0,0-1 0,0 1-1,1-1 1,-1 1 0,0-1 0,0 1 0,0-1 0,0 1-1,0 0 1,0 0 0,-1-1 0,-3-1-3,-1 1-1,1-1 1,0 1 0,-1 1 0,1-1 0,-1 1 0,1-1 0,-1 2 0,1-1-1,-1 0 1,1 1 0,-1 0 0,-10 4 0,9-2 12,-1 0 1,1 1-1,0 0 1,0 0-1,0 0 1,0 1-1,1 0 1,0 1 0,-6 6-1,6-7-62,1 1-1,0 0 0,1 0 1,-1 0-1,1 1 1,1-1-1,-1 1 1,1 0-1,0 0 1,1 0-1,-1 1 0,2-1 1,-1 0-1,1 1 1,0-1-1,0 1 1,1 0-1,0-1 1,0 1-1,1-1 0,3 14 1,-3-17-16,1 0-1,0 0 1,0 0 0,0 0 0,0-1-1,1 1 1,-1-1 0,1 0 0,0 1 0,0-1-1,0 0 1,0-1 0,1 1 0,-1-1-1,1 1 1,-1-1 0,1 0 0,0 0-1,0-1 1,0 1 0,0-1 0,0 0-1,6 1 1,43 4-413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0.265"/>
    </inkml:context>
    <inkml:brush xml:id="br0">
      <inkml:brushProperty name="width" value="0.05" units="cm"/>
      <inkml:brushProperty name="height" value="0.05" units="cm"/>
    </inkml:brush>
  </inkml:definitions>
  <inkml:trace contextRef="#ctx0" brushRef="#br0">187 67 17020,'0'-3'264,"0"0"0,0 0 0,-1 0 0,1 0 0,-1 0 0,0 0 0,0 0 0,0 0 0,0 0 0,0 0 0,0 0 1,-1 0-1,0 1 0,1-1 0,-1 1 0,0-1 0,-4-3 0,4 4-131,0 1 0,0 0 0,0 0 0,0 0 0,0 0 0,0 0 0,0 0-1,-1 0 1,1 1 0,0-1 0,0 1 0,-1 0 0,1-1 0,0 1 0,-1 0 0,1 0 0,0 1 0,0-1 0,-1 0 0,1 1 0,0 0 0,0-1 0,0 1 0,-1 0-1,-1 1 1,-2 2-52,0-1-1,0 1 0,1 1 0,-1-1 0,1 1 0,0 0 0,0 0 1,1 1-1,0-1 0,0 1 0,0 0 0,-4 9 0,2-3-72,0 2-1,0-1 0,2 0 0,-1 1 1,-1 15-1,4-22-16,1 0 1,1 0-1,-1 0 0,1 0 0,0 0 1,1 0-1,0 0 0,0 0 1,2 8-1,-2-13 4,-1 0 0,1-1 1,0 1-1,0 0 0,0 0 1,0-1-1,1 1 0,-1-1 1,0 1-1,1-1 0,-1 1 1,1-1-1,-1 0 0,1 1 0,0-1 1,-1 0-1,1 0 0,0-1 1,0 1-1,0 0 0,0 0 1,0-1-1,-1 1 0,1-1 1,0 0-1,0 0 0,0 0 0,0 0 1,1 0-1,-1 0 0,0 0 1,-1 0-1,1-1 0,0 1 1,3-2-1,4-1-6,0 0 1,-1 0 0,0-1-1,0 0 1,0 0-1,-1-1 1,1 0 0,-1-1-1,0 1 1,0-1-1,6-9 1,4-3 68,-2-1 1,24-39 0,-31 44-27,3-2 162,-15 38-59,-1-3-505,-4 36-1,8-47 147,1 0 0,0 0 0,0-1 0,0 1 0,1 0-1,0 0 1,4 11 0,-4-17 198,-1-1-1,0 0 0,1 0 1,-1 0-1,1 0 1,0 0-1,-1 0 0,1-1 1,0 1-1,-1 0 1,1 0-1,0 0 1,0-1-1,1 2 0,17 1-506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0.712"/>
    </inkml:context>
    <inkml:brush xml:id="br0">
      <inkml:brushProperty name="width" value="0.05" units="cm"/>
      <inkml:brushProperty name="height" value="0.05" units="cm"/>
    </inkml:brush>
  </inkml:definitions>
  <inkml:trace contextRef="#ctx0" brushRef="#br0">178 0 17900,'-17'9'684,"1"1"-1,0 0 1,0 1 0,1 1 0,-25 25 0,12-11 210,26-25-880,-1 2 72,-1 0 0,0 0 1,1 1-1,0 0 0,0-1 0,-3 5 0,6-7-77,0-1 0,-1 1 0,1-1 1,0 1-1,0-1 0,0 1 0,0-1 0,0 1 0,-1-1 0,1 0 1,0 1-1,0-1 0,0 1 0,0-1 0,0 1 0,1-1 1,-1 1-1,0-1 0,0 1 0,0-1 0,0 1 0,0-1 1,1 1-1,-1-1 0,0 0 0,1 1 0,0 0-8,0 0 0,0 0-1,1 0 1,-1-1 0,0 1-1,1 0 1,-1-1-1,0 1 1,1-1 0,-1 0-1,1 1 1,-1-1 0,3 0-1,56 6-351,-32-4 26,1 2-1,0 0 1,-1 2 0,44 14 0,-70-19 313,0 0 1,1 0-1,-1 0 0,0 0 1,0 0-1,0 1 1,0-1-1,0 1 0,0 0 1,0-1-1,0 1 1,2 3-1,-4-4 33,0 0 0,1 0 0,-1 0 0,0 0 0,1 0 0,-1 0 0,0 0 0,0 0 0,0 1 0,0-1 0,0 0 1,0 0-1,0 0 0,0 0 0,-1 0 0,1 0 0,0 0 0,-1 0 0,1 1 0,-1-1 0,1 0 0,-1 0 0,1-1 0,-1 1 0,0 0 0,0 0 0,1 0 0,-1 0 0,0 0 0,-1 0 0,-6 6 195,0 0 1,0-1-1,-1 0 0,0 0 1,0-1-1,0 0 0,-14 5 0,-72 20 1139,87-28-1281,1 1-94,0-1 0,0 0 0,-1-1 1,1 0-1,0 0 0,-1 0 0,1-1 0,-1 0 1,-12-2-1,19 2 36,1 0 0,-1 0-1,0-1 1,1 1 0,-1 0 0,1 0 0,-1-1 0,0 1 0,1 0 0,-1-1-1,1 1 1,-1 0 0,1-1 0,-1 1 0,1-1 0,-1 1 0,1-1 0,-1 1 0,1-1-1,0 0 1,-1 1 0,1-1 0,0 1 0,-1-1 0,1 0 0,0 1 0,0-1 0,0 0-1,-1 1 1,1-1 0,0 0 0,0 1 0,0-2 0,1 1-24,-1-1 0,0 1 0,1-1 0,0 1 0,-1-1 0,1 1 0,0-1 0,-1 1 0,1 0 0,0 0 0,0-1 0,0 1 0,0 0 0,0 0 0,2-1 0,25-16-166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1.336"/>
    </inkml:context>
    <inkml:brush xml:id="br0">
      <inkml:brushProperty name="width" value="0.05" units="cm"/>
      <inkml:brushProperty name="height" value="0.05" units="cm"/>
    </inkml:brush>
  </inkml:definitions>
  <inkml:trace contextRef="#ctx0" brushRef="#br0">187 0 17548,'-14'6'775,"0"0"-1,0 1 1,1 0 0,0 1 0,1 1 0,-22 19 0,26-22-579,1 2 1,0-1 0,1 1 0,-1 0 0,2 0 0,-1 0 0,1 1 0,0 0 0,1 0 0,0 1 0,-3 9 0,7-17-184,0-1 0,-1 0 1,1 0-1,0 0 0,-1 1 1,1-1-1,0 0 0,0 0 1,0 1-1,0-1 0,0 0 0,1 0 1,-1 1-1,0-1 0,0 0 1,1 0-1,-1 0 0,1 0 1,-1 1-1,1-1 0,0 0 1,-1 0-1,1 0 0,1 1 0,-1-1-2,1 0 0,-1 0 0,1 0 0,0-1 0,-1 1 0,1-1 1,0 1-1,-1-1 0,1 1 0,0-1 0,0 0 0,0 0 0,-1 0 0,4 0 0,5-1 5,1-1-1,-2 0 1,1 0 0,17-7 0,58-30-48,-63 28-1,1 0 1,0 1 0,0 1-1,1 2 1,33-7-1,-55 13 29,0 1-1,1 0 0,-1-1 1,0 1-1,0 0 0,0 0 1,0 1-1,1-1 0,-1 0 1,0 1-1,0-1 0,0 1 1,0 0-1,0 0 0,0 0 0,0 0 1,3 1-1,-4 0 16,0 0-1,1-1 1,-1 1 0,0 0 0,0 0-1,0 0 1,0 0 0,0 0-1,-1 0 1,1 0 0,-1 0-1,1 0 1,-1 0 0,1 0-1,-1 0 1,0 0 0,0 4 0,-1-3 21,1-1 0,0 1 0,0-1 0,0 1 0,1-1 0,-1 0 0,1 1 0,-1-1 0,1 1 0,0-1 0,1 3 0,-1-4-14,0-1 0,0 1 0,0 0 0,0 0 0,0-1 0,0 1 0,0-1 0,0 1 0,0-1 0,1 0 0,-1 1 0,0-1 0,0 0 0,1 0 0,-1 1 0,0-1 0,0 0 0,1-1 0,-1 1 0,0 0 0,0 0 0,0 0 0,3-1 0,26-5-94,43-15 1,-47 13-796,0 1-1,39-6 1,-43 12-674,1 0-1,29 4 0,27 0-4635,-70-4 5918,1 0 0,-1-1 0,0-1 0,0 1 0,0-1 0,0-1 0,0 0-1,14-9 1,0-1 1885,37-32-1,-44 27 643,-13 12-222,-12 11 266,-2 3-1869,1 1-1,0 0 1,0 1-1,0 0 1,1 1-1,1-1 0,0 2 1,0-1-1,1 1 1,0 0-1,-5 13 1,12-22-423,-1-1 0,0 1 0,1-1 0,-1 1 0,1 0 0,0-1 0,0 1 1,-1-1-1,1 1 0,0 0 0,0-1 0,1 1 0,-1 0 0,0-1 0,1 3 1,-1-3-11,1-1 0,-1 1 0,1 0 0,-1-1 0,1 1 0,-1-1 0,1 1 0,-1-1 0,1 1 0,0-1 0,-1 1 0,1-1 0,0 0 0,-1 1 0,1-1 0,0 0 0,0 1 0,-1-1 0,1 0 0,0 0 0,0 0 0,1 0 0,2 0-24,1 0 1,0-1-1,-1 0 1,1 0-1,-1 0 1,0 0-1,1-1 1,-1 0-1,5-2 1,18-12-284,0-2 1,-2 0-1,33-31 1,-6 5-405,-51 43 684,0 0 1,-1 1 0,1-1-1,0 0 1,0 0-1,0 1 1,1-1-1,-1 1 1,0-1 0,0 1-1,0-1 1,0 1-1,0-1 1,2 1 0,-2 0 17,-1 0 1,0 1 0,0-1 0,1 0 0,-1 0 0,0 1 0,0-1 0,0 0 0,0 1 0,1-1-1,-1 0 1,0 1 0,0-1 0,0 0 0,0 1 0,0-1 0,0 0 0,0 1 0,0-1-1,0 0 1,0 1 0,0-1 0,0 0 0,0 1 0,0-1 0,0 0 0,0 1 0,0-1 0,-1 0-1,1 1 1,0-1 0,-17 40 151,13-32-132,3-5-1,-6 8 70,1 2 0,1-1 0,0 1 0,1 0 0,1 0 0,0 0 0,-2 18 0,5-30-99,0 0-1,0 0 1,0 0-1,0-1 1,0 1 0,0 0-1,0 0 1,0 0-1,0-1 1,0 1 0,1 0-1,-1 0 1,0 0 0,1-1-1,-1 1 1,1 0-1,-1 0 1,1-1 0,-1 1-1,1-1 1,-1 1-1,1 0 1,0-1 0,-1 1-1,1-1 1,0 1-1,-1-1 1,1 0 0,0 1-1,0-1 1,-1 0 0,1 1-1,0-1 1,0 0-1,0 0 1,0 0 0,-1 0-1,1 0 1,0 0-1,0 0 1,0 0 0,0 0-1,-1 0 1,1 0 0,0 0-1,0 0 1,1-1-1,3-1-53,0 1 0,0-1 0,0 0-1,-1-1 1,1 1 0,8-7-1,0-1-20,0-2 0,-1 0-1,0-1 1,15-21 0,21-35-300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1.743"/>
    </inkml:context>
    <inkml:brush xml:id="br0">
      <inkml:brushProperty name="width" value="0.05" units="cm"/>
      <inkml:brushProperty name="height" value="0.05" units="cm"/>
    </inkml:brush>
  </inkml:definitions>
  <inkml:trace contextRef="#ctx0" brushRef="#br0">233 1 19060,'-74'119'2925,"-47"83"406,117-194-3159,0-1-1,1 0 0,0 1 1,0 0-1,0 0 1,1 0-1,0 0 1,-1 13-1,4-20-169,-1 0 1,0 0-1,0 0 0,0 0 0,1 0 1,-1 0-1,0 0 0,1 0 0,-1 0 1,1-1-1,-1 1 0,1 0 0,-1 0 1,1 0-1,0 0 0,0-1 0,-1 1 1,1 0-1,0-1 0,0 1 0,0-1 1,-1 1-1,1-1 0,0 1 0,0-1 1,0 1-1,0-1 0,0 0 0,0 0 1,0 1-1,0-1 0,0 0 1,0 0-1,1 0 0,4 0-89,0 0 0,0-1 0,-1 1 0,9-3 0,-11 2 42,17-4-342,0-1-1,24-11 1,-28 11 80,-1 0 0,1 0 0,0 2 0,24-4 0,-38 7 289,0 1-1,1 0 1,-1 0-1,0 0 1,0 0-1,1 0 1,-1 0 0,0 1-1,0-1 1,1 1-1,-1 0 1,0-1-1,0 1 1,0 0-1,2 2 1,-3-2 37,0 0 0,1 0 1,-1 0-1,0 0 0,-1 0 0,1 1 1,0-1-1,0 0 0,0 0 0,-1 1 0,1-1 1,-1 1-1,1-1 0,-1 1 0,0-1 1,1 1-1,-1 1 0,0 2 83,0 1 0,-1-1 1,0 0-1,1 0 0,-2 0 0,1 0 1,-1-1-1,1 1 0,-1 0 0,-1-1 0,-4 9 1,0-3 49,-2 1 1,1-1-1,-2-1 1,1 0-1,-1 0 1,0-1-1,-1 0 1,0 0-1,0-1 1,-1-1-1,0 0 1,0-1-1,0 0 1,-1-1-1,1 0 1,-1-1-1,0 0 1,0-1-1,-16 0 1,27-1-245,-1-2 0,1 1-1,-1 0 1,1 0 0,-1-1 0,1 1 0,0-1 0,-1 0 0,1 0 0,-1 0 0,1 0 0,0 0 0,0 0 0,0-1 0,0 1 0,0-1-1,0 0 1,0 1 0,0-1 0,0 0 0,-1-3 0,2 3 14,0 0-1,0-1 1,0 1-1,1 0 0,-1 0 1,1-1-1,0 1 1,-1 0-1,1-1 1,0 1-1,1 0 1,-1-1-1,0 1 1,0 0-1,1-1 1,0 1-1,-1 0 1,1 0-1,0 0 0,0-1 1,0 1-1,0 0 1,1 0-1,1-2 1,20-24-793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2.177"/>
    </inkml:context>
    <inkml:brush xml:id="br0">
      <inkml:brushProperty name="width" value="0.05" units="cm"/>
      <inkml:brushProperty name="height" value="0.05" units="cm"/>
    </inkml:brush>
  </inkml:definitions>
  <inkml:trace contextRef="#ctx0" brushRef="#br0">214 1 18596,'9'18'2152,"-20"17"-1175,-9 4-401,-9 9 1824,-3 2-1055,-1 8-649,2-2-128,6-3-336,5-6-224,7-12-528,4-12-400,11-10-393,5-8 1001,8-10-304,5-4-208</inkml:trace>
  <inkml:trace contextRef="#ctx0" brushRef="#br0" timeOffset="1">294 378 18164,'4'5'274,"0"0"1,1-1 0,0 0-1,-1 0 1,2 0 0,-1 0-1,0-1 1,1 1-1,0-1 1,0-1 0,-1 1-1,2-1 1,-1 0-1,0-1 1,0 1 0,1-1-1,-1 0 1,0-1-1,1 0 1,-1 0 0,8-1-1,-3 0-194,1-1-1,-1 0 1,0-1 0,0 0-1,0-1 1,0 0-1,0-1 1,-1 0 0,0-1-1,0 0 1,0-1-1,-1 0 1,0 0 0,-1-1-1,10-9 1,-17 15-59,0 1 1,0 0 0,0-1 0,0 1-1,0-1 1,0 1 0,0-1 0,-1 1-1,1-1 1,-1 0 0,1 1-1,-1-1 1,1 0 0,-1 0 0,0 1-1,0-1 1,0 0 0,0 0-1,0 1 1,0-1 0,-1-3 0,0 4-5,0 0 0,1 0 0,-1 0 0,0 0 0,0 0 1,0 0-1,0 0 0,0 0 0,0 0 0,0 0 1,0 0-1,-1 1 0,1-1 0,0 0 0,0 1 0,-1-1 1,1 1-1,0-1 0,-1 1 0,1 0 0,0 0 1,-1-1-1,1 1 0,-1 0 0,1 0 0,0 0 0,-3 1 1,-7 0 45,0 1 0,1 1 0,-1-1 0,1 1 0,0 1 0,0 0 0,0 1 0,-16 9 0,10-3-26,0 0 1,0 1-1,1 0 0,-14 16 0,24-22-22,-1 0 0,2 0 0,-1 0 0,1 0 1,0 1-1,0 0 0,-3 10 0,6-15-27,0 0 1,0 1-1,1-1 1,-1 0-1,1 1 1,-1-1-1,1 1 1,0-1-1,0 0 1,0 1 0,1-1-1,-1 1 1,0-1-1,1 1 1,0-1-1,-1 0 1,1 0-1,0 1 1,0-1-1,0 0 1,1 0-1,-1 0 1,0 0-1,1 0 1,-1 0-1,4 3 1,4 1-68,-1-1 0,1 0 0,0-1 0,0 0 0,1 0 0,-1-1 0,1 0 1,0 0-1,0-1 0,0-1 0,13 1 0,34 2-170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2.318"/>
    </inkml:context>
    <inkml:brush xml:id="br0">
      <inkml:brushProperty name="width" value="0.05" units="cm"/>
      <inkml:brushProperty name="height" value="0.05" units="cm"/>
    </inkml:brush>
  </inkml:definitions>
  <inkml:trace contextRef="#ctx0" brushRef="#br0">21 0 16548,'-4'10'347,"0"0"1,1 1-1,0-1 1,1 1 0,0 0-1,0-1 1,1 14-1,1-20-259,0 0-1,1 0 1,-1 0-1,1 0 0,0-1 1,0 1-1,0 0 1,0 0-1,1-1 0,2 6 1,-2-7-42,-1 0 1,1 0 0,-1-1-1,1 1 1,0 0 0,0 0-1,0-1 1,0 0 0,0 1 0,0-1-1,0 0 1,1 0 0,-1 0-1,0 0 1,1 0 0,-1 0-1,5 0 1,1-1-15,0 0 0,0 0 1,0-1-1,0 0 0,0 0 1,0-1-1,0 0 0,-1 0 0,1-1 1,-1 0-1,1 0 0,-1-1 1,7-4-1,-6 3 2,0 1 0,0 0 0,0 0 0,1 1 0,-1 0 0,1 1 0,-1 0 0,1 0 0,17-1 0,-24 3-18,0 1 0,0-1-1,0 0 1,0 1 0,0-1 0,0 1 0,0 0-1,0 0 1,0-1 0,0 1 0,0 1 0,0-1-1,-1 0 1,1 0 0,0 1 0,-1-1 0,1 1 0,-1-1-1,1 1 1,-1 0 0,2 3 0,1 3 63,0 1 1,0 0-1,5 17 1,-8-20-31,1 0 1,0 0-1,0 0 0,0 0 0,1 0 1,0-1-1,0 1 0,5 6 1,-6-11-37,-1 0 0,0 0 0,1 0 0,-1-1 1,1 1-1,-1 0 0,1-1 0,0 1 0,-1-1 1,1 1-1,-1-1 0,1 0 0,0 0 0,-1 0 0,1 0 1,0 0-1,-1 0 0,1 0 0,0-1 0,-1 1 1,1 0-1,-1-1 0,1 1 0,0-1 0,-1 0 1,0 0-1,1 1 0,1-3 0,7-2 9,-1-1 0,0-1 1,8-7-1,-13 10-9,55-50 70,27-23 14,-75 68-98,0 1-1,1 0 1,0 1 0,1 0-1,21-8 1,-32 14-9,0 0 0,0 1-1,0-1 1,0 1 0,1-1 0,-1 1 0,0 0 0,0 0 0,0 0 0,0 0 0,1 0 0,-1 0 0,0 0 0,0 1 0,0-1-1,0 1 1,0 0 0,0 0 0,0 0 0,0 0 0,0 0 0,0 0 0,0 0 0,-1 0 0,1 1 0,0-1 0,1 3-1,-1-1-259,0 0 0,0 0 0,0 1-1,0-1 1,0 1 0,-1-1 0,0 1-1,0 0 1,0 0 0,0-1-1,0 1 1,-1 0 0,1 7 0,-1-17-460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096"/>
    </inkml:context>
    <inkml:brush xml:id="br0">
      <inkml:brushProperty name="width" value="0.05" units="cm"/>
      <inkml:brushProperty name="height" value="0.05" units="cm"/>
    </inkml:brush>
  </inkml:definitions>
  <inkml:trace contextRef="#ctx0" brushRef="#br0">16 0 15587,'-2'25'3995,"0"41"-2836,2-43-689,1 56 117,4-1 1,26 144-1,-33-235-238,-8-39 6,-27-84 0,42 146-388,0 0 1,0 0-1,1 0 1,0-1-1,1 0 1,12 13-1,-17-20 30,0 1-1,1-1 1,0 0 0,0 0-1,-1 0 1,1 0 0,0-1 0,0 1-1,1-1 1,-1 0 0,0 0-1,5 1 1,-5-1 3,-1-1 0,1 0 0,-1-1 0,1 1-1,-1 0 1,0-1 0,1 1 0,-1-1 0,1 0 0,-1 0 0,0 0 0,0 0-1,0 0 1,0 0 0,0-1 0,0 1 0,0-1 0,0 1 0,0-1 0,1-2-1,3-3 5,-1 0 0,0 0 1,0 0-1,-1-1 0,0 0 0,0 0 0,-1 0 0,0 0 0,3-11 0,-3 7 3,-1 0 1,0 0 0,-1-1-1,0 1 1,-1 0-1,-1-13 1,-2 17-11,-1 13 7,-1 16 12,4-2 12,0-1 0,2 1 0,3 24 0,-3-36-47,1 1 1,0 0 0,0-1 0,0 1 0,1-1 0,0 0 0,1 0 0,-1 0-1,2 0 1,7 9 0,-11-14-58,0-1 0,0 1 0,0-1 1,0 0-1,0 0 0,1 0 0,-1 0 0,0 0 0,1 0 0,-1 0 0,1 0 0,-1-1 1,1 1-1,0 0 0,-1-1 0,1 1 0,0-1 0,-1 0 0,1 0 0,0 1 0,-1-1 1,1 0-1,0 0 0,-1-1 0,1 1 0,0 0 0,-1 0 0,1-1 0,0 1 0,2-2 1,0 0-48,-1-1 0,1 1 0,-1-1 0,0 0 1,0 0-1,0 0 0,0 0 0,-1 0 0,1 0 1,-1-1-1,4-5 0,9-26-644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2.780"/>
    </inkml:context>
    <inkml:brush xml:id="br0">
      <inkml:brushProperty name="width" value="0.05" units="cm"/>
      <inkml:brushProperty name="height" value="0.05" units="cm"/>
    </inkml:brush>
  </inkml:definitions>
  <inkml:trace contextRef="#ctx0" brushRef="#br0">4 1 18180,'-3'12'1544,"3"1"-1408,3-6 176,1-10 793,1-5-641,10-2-368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3.320"/>
    </inkml:context>
    <inkml:brush xml:id="br0">
      <inkml:brushProperty name="width" value="0.05" units="cm"/>
      <inkml:brushProperty name="height" value="0.05" units="cm"/>
    </inkml:brush>
  </inkml:definitions>
  <inkml:trace contextRef="#ctx0" brushRef="#br0">41 248 19716,'-8'25'759,"0"0"-1,2 1 1,1 0-1,-3 38 1,3 105-136,5-145-637,0-5 17,0-10 4,-1-1 0,2 1 0,-1 0 0,1 0 0,0 0 0,1-1 0,4 13 0,-6-20-6,0-1 0,0 0 1,0 1-1,0-1 0,0 0 0,0 1 0,1-1 0,-1 1 0,0-1 1,0 0-1,0 1 0,0-1 0,1 0 0,-1 0 0,0 1 0,0-1 1,1 0-1,-1 0 0,0 1 0,1-1 0,-1 0 0,0 0 1,1 1-1,-1-1 0,0 0 0,1 0 0,-1 0 0,0 0 0,1 0 1,-1 0-1,1 0 0,-1 0 0,0 0 0,1 0 0,-1 0 0,0 0 1,1 0-1,11-12 22,4-25-3,-3-6 15,12-70-1,-25 112-34,0 1-1,0-1 0,0 0 1,0 1-1,0-1 1,0 0-1,0 1 0,0-1 1,0 0-1,1 1 1,-1-1-1,0 0 0,1 1 1,-1-1-1,0 1 1,1-1-1,-1 1 0,1-1 1,-1 1-1,1-1 1,-1 1-1,1-1 0,-1 1 1,1 0-1,-1-1 1,1 1-1,-1 0 0,1-1 1,0 1-1,-1 0 1,2-1-1,18 9-30,2 1-7,-16-9 30,0 1-1,0-1 1,0-1-1,0 1 1,0-1-1,1 0 1,-1-1-1,-1 1 1,1-1-1,0-1 1,10-4-1,4-4 0,34-26 0,-21 11 111,-2-1-1,-1-2 1,-1-1 0,-2-1-1,-1-2 1,-1 0 0,-2-2-1,26-53 1,-47 83-74,20-45 244,-21 47-251,0 1 1,0-1-1,-1 1 0,1-1 0,-1 0 1,0 1-1,0-1 0,0 1 0,0-1 1,0 0-1,0 1 0,-1-1 0,1 0 1,-1 1-1,0-1 0,-1-4 0,1 6-13,0 1-1,0-1 0,1 0 0,-1 0 0,0 1 0,0-1 0,0 0 1,0 1-1,0-1 0,0 1 0,1-1 0,-1 1 0,-1 0 0,1-1 1,0 1-1,0 0 0,0 0 0,0-1 0,0 1 0,0 0 0,0 0 1,0 0-1,0 0 0,0 1 0,0-1 0,0 0 0,0 0 0,0 1 1,0-1-1,0 0 0,0 1 0,0-1 0,0 1 0,-2 1 0,-3 1 12,0 1-1,0 0 0,0 0 1,-7 8-1,-15 18 10,1 1 1,1 1 0,2 2-1,1 0 1,2 2-1,-32 73 1,46-91-24,0-1 0,1 2 0,0-1 0,-2 19 0,8-35-5,-1-1-1,1 1 0,0-1 0,0 1 1,-1-1-1,1 1 0,0-1 1,0 1-1,0-1 0,1 1 1,-1-1-1,0 0 0,1 1 0,-1-1 1,0 1-1,1-1 0,0 0 1,-1 1-1,1-1 0,0 0 0,0 0 1,-1 1-1,1-1 0,0 0 1,2 1-1,-1-1-6,1 0-1,-1-1 1,0 1 0,1-1 0,-1 0 0,1 0-1,-1 0 1,0 0 0,1 0 0,-1 0-1,1-1 1,-1 1 0,0-1 0,1 0-1,-1 1 1,3-3 0,18-7-115,-1-1 0,0-1 1,23-17-1,-27 17-51,2 0 0,-1 0 0,1 2 1,36-13-1,-52 22 132,0-1 0,0 2 0,1-1 1,-1 0-1,0 1 0,1 0 0,-1 0 0,0 0 0,7 1 1,-9-1 22,0 1 1,0 0 0,-1-1 0,1 1 0,0 0 0,0 0 0,0 0-1,-1 1 1,1-1 0,0 0 0,-1 0 0,1 1 0,-1-1 0,1 1-1,-1 0 1,0-1 0,0 1 0,0 0 0,0 0 0,0-1 0,1 4-1,2 8-6,-1 0-1,-1 0 0,0 0 1,-1 1-1,0-1 0,-1 0 1,0 1-1,-1-1 0,-4 18 1,2-10-479,2-1-1,0 36 1,5-49 246,4-9-75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3.752"/>
    </inkml:context>
    <inkml:brush xml:id="br0">
      <inkml:brushProperty name="width" value="0.05" units="cm"/>
      <inkml:brushProperty name="height" value="0.05" units="cm"/>
    </inkml:brush>
  </inkml:definitions>
  <inkml:trace contextRef="#ctx0" brushRef="#br0">46 302 20204,'2'12'2241,"-2"6"-1529,-7 10-376,-1 6 1792,1 6-1359,0 3-305,2 1-432,-1-4-232,3-11-576,-1-6-289,4-21-231,0 5 928,0-23-280,0-11-264</inkml:trace>
  <inkml:trace contextRef="#ctx0" brushRef="#br0" timeOffset="1">35 1 19036,'-5'9'2065,"-2"7"-1449,-1-1-520,7 1 1512,2-3-1352,5-2-64,8-8-256,3-1-136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4.205"/>
    </inkml:context>
    <inkml:brush xml:id="br0">
      <inkml:brushProperty name="width" value="0.05" units="cm"/>
      <inkml:brushProperty name="height" value="0.05" units="cm"/>
    </inkml:brush>
  </inkml:definitions>
  <inkml:trace contextRef="#ctx0" brushRef="#br0">125 0 18492,'-19'25'1651,"-28"28"1,22-25-353,13-11-655,12-17-631,0 1 1,0-1-1,0 0 1,0 1-1,0-1 1,-1 0-1,1 0 1,0 1-1,0-1 1,0 0-1,0 1 1,0-1-1,0 0 1,0 1-1,0-1 1,1 0-1,-1 1 1,0-1-1,0 0 1,0 1-1,0-1 1,0 0-1,0 0 1,1 1-1,-1-1 1,0 0-1,0 0 1,1 1-1,1 0 3,0 0-1,0-1 1,1 1-1,-1 0 1,0-1-1,1 0 1,-1 0 0,0 1-1,5-2 1,9 2-153,-2 0 16,0 1 1,1 0-1,-1 1 1,-1 1-1,1 0 1,0 1-1,20 11 0,-30-14 101,1 1 0,-1 0 0,0 0 0,0 0 0,0 1 0,0-1 0,-1 1 0,1 0 0,-1 0 0,5 8 0,-7-8 42,1-1-1,-1 1 1,1 0 0,-1-1-1,-1 1 1,1 0 0,0 0 0,-1 0-1,0 0 1,0-1 0,0 1-1,0 0 1,-1 0 0,1 0-1,-1 0 1,-1 3 0,-1 2 56,-1 0-1,0-1 1,0 0 0,0 0 0,-1-1 0,0 1 0,-1-1 0,0 0-1,0 0 1,0-1 0,-1 1 0,0-2 0,-11 8 0,11-8-70,0 0 1,0-1-1,-1 0 1,1-1-1,-1 0 1,0 0 0,0 0-1,0-1 1,0 0-1,0-1 1,0 0-1,-1 0 1,1-1-1,0 0 1,-9-1 0,-15-10-51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4.661"/>
    </inkml:context>
    <inkml:brush xml:id="br0">
      <inkml:brushProperty name="width" value="0.05" units="cm"/>
      <inkml:brushProperty name="height" value="0.05" units="cm"/>
    </inkml:brush>
  </inkml:definitions>
  <inkml:trace contextRef="#ctx0" brushRef="#br0">129 0 18060,'-3'8'2136,"-1"-5"-1288,-5-1-351,-4 2 1711,-1 3-1000,-3 9-640,-1 6-183,2 9-289,0 7-24,5 4-40,4 3 32,7-2-248,3-3-313,17-11-671,4-9-1552,12-20 2288,9-16-417,8-17-271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5.112"/>
    </inkml:context>
    <inkml:brush xml:id="br0">
      <inkml:brushProperty name="width" value="0.05" units="cm"/>
      <inkml:brushProperty name="height" value="0.05" units="cm"/>
    </inkml:brush>
  </inkml:definitions>
  <inkml:trace contextRef="#ctx0" brushRef="#br0">206 1 18812,'-17'10'612,"-1"0"0,2 1 0,0 1 0,0 1 1,1 0-1,-21 25 0,27-28-488,2 0 1,-1 0-1,2 0 1,-1 1 0,1 0-1,1 1 1,0-1 0,1 1-1,0 0 1,0 0-1,-2 20 1,6-28-124,-1 1 1,1-1-1,0 1 0,0-1 1,1 1-1,-1-1 0,1 0 1,2 8-1,-2-11-4,0 1 0,-1-1-1,1 1 1,0-1 0,0 1-1,0-1 1,0 0 0,0 1-1,0-1 1,0 0 0,1 0-1,-1 0 1,0 0 0,1 0-1,-1 0 1,1 0 0,-1-1-1,1 1 1,-1 0 0,1-1-1,-1 1 1,1-1 0,0 1 0,-1-1-1,1 0 1,2 0 0,2 0-7,0-1 1,1 0 0,-1 0 0,0 0 0,1-1 0,-1 0 0,0 0 0,0-1 0,0 1-1,-1-1 1,1-1 0,-1 1 0,6-5 0,9-8-39,35-34 0,-20 10 53,46-63 0,-79 99-3,9-7 46,-11 11-47,0 0 0,0 0 0,0 0 1,0 0-1,1 0 0,-1 0 0,0 0 1,0 0-1,0 0 0,0 0 0,0 0 1,0 0-1,1 0 0,-1 0 0,0 0 1,0 0-1,0 0 0,0 0 0,0 0 1,0 0-1,0 1 0,0-1 0,1 0 1,-1 0-1,0 0 0,0 0 0,0 0 1,0 0-1,0 0 0,0 0 0,0 1 1,0-1-1,0 0 0,0 0 0,0 0 1,0 0-1,0 0 0,0 0 0,0 1 1,0-1-1,0 0 0,0 0 0,0 0 1,0 0-1,0 0 0,0 0 0,0 0 1,0 1-1,0-1 0,-5 28 109,3-19-92,-21 83 256,12-54-63,3 1 0,-7 55 0,17-72-518,-2-22 299,0 0 0,0 1 0,0-1 1,0 0-1,0 0 0,0 0 0,0 0 0,1 0 0,-1 1 0,0-1 1,0 0-1,0 0 0,0 0 0,1 0 0,-1 0 0,0 0 0,0 0 1,0 0-1,0 0 0,1 0 0,-1 0 0,0 0 0,0 0 1,0 0-1,1 0 0,-1 0 0,0 0 0,0 0 0,0 0 0,1 0 1,-1 0-1,0 0 0,0 0 0,0 0 0,0 0 0,1 0 1,-1 0-1,0 0 0,0 0 0,0-1 0,0 1 0,0 0 0,1 0 1,-1 0-1,0 0 0,0-1 0,24-32-283,0-11 47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5.501"/>
    </inkml:context>
    <inkml:brush xml:id="br0">
      <inkml:brushProperty name="width" value="0.05" units="cm"/>
      <inkml:brushProperty name="height" value="0.05" units="cm"/>
    </inkml:brush>
  </inkml:definitions>
  <inkml:trace contextRef="#ctx0" brushRef="#br0">327 32 20692,'1'-1'89,"-1"0"-1,0 0 0,0 0 1,0 0-1,0 0 0,0 0 0,0 0 1,0 0-1,-1 0 0,1 0 1,0 0-1,-1 0 0,1 0 1,0 0-1,-1 0 0,1 0 0,-1 0 1,1 1-1,-1-1 0,0 0 1,1 0-1,-1 1 0,0-1 0,0 0 1,1 1-1,-1-1 0,0 0 1,0 1-1,0-1 0,0 1 1,0 0-1,0-1 0,0 1 0,0 0 1,0 0-1,1-1 0,-2 1 1,1 0-1,-1 0 0,-6-1 300,1-1-1,-1 2 0,-15-1 0,8 2-80,1 1-1,-1 0 1,1 1-1,0 1 0,0 0 1,0 1-1,-15 6 0,18-6-303,1 1-1,-1 0 0,1 0 0,0 1 1,0 1-1,1-1 0,0 2 0,-16 17 1,22-22-48,0 1 1,1-1-1,-1 0 1,1 1-1,0 0 1,0-1 0,0 1-1,0 0 1,-1 9-1,3-13 20,0 1 0,0-1 1,0 0-1,0 1 0,0-1 0,1 0 0,-1 0 0,0 1 0,0-1 0,1 0 1,-1 0-1,1 1 0,-1-1 0,1 0 0,0 0 0,-1 0 0,2 2 0,0-2-11,-1 0 0,1 0-1,-1 0 1,1 0-1,-1 0 1,1 0 0,0-1-1,-1 1 1,1 0-1,0-1 1,0 1 0,0-1-1,-1 0 1,1 0-1,0 0 1,2 0 0,19-1-430,-1-1 1,1-2 0,-1 0 0,40-14-1,15-2-613,-58 16 817,61-10-857,-74 14 1056,1-1 0,0 1 0,0 0 0,-1 1 0,1 0 0,0 0 0,0 0 0,-1 1 0,9 3 0,-13-5 94,0 1-1,-1 0 1,1 0 0,0 0 0,0 0 0,-1 0 0,1 1 0,0-1 0,-1 0 0,1 1 0,-1-1 0,0 1 0,1-1 0,-1 1 0,0 0 0,0 0 0,0-1 0,0 1-1,-1 0 1,1 0 0,0 0 0,0 3 0,-1-1 61,0 0 0,0-1 0,0 1 1,-1 0-1,0-1 0,1 1 0,-1 0 0,0-1 0,-1 1 0,1-1 0,-4 6 0,-3 5 301,-1-1 0,0 0 0,-1 0 0,-18 17-1,19-21-297,-1 0-1,1-1 1,-2 0-1,1-1 1,-1 0-1,0-1 1,-23 10-1,28-14-112,0 0 0,0 0 0,0-1 0,0 0 0,-1 0 0,1 0-1,0-1 1,0 0 0,-1 0 0,1-1 0,0 1 0,0-2 0,0 1-1,-1 0 1,1-1 0,1 0 0,-12-6 0,7 2-49,1 0 0,-14-13-1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017"/>
    </inkml:context>
    <inkml:brush xml:id="br0">
      <inkml:brushProperty name="width" value="0.05" units="cm"/>
      <inkml:brushProperty name="height" value="0.05" units="cm"/>
    </inkml:brush>
  </inkml:definitions>
  <inkml:trace contextRef="#ctx0" brushRef="#br0">38 236 21805,'-5'9'1944,"3"9"-1392,-4 6-256,3 9 1089,-1 3-601,1 4-680,-1 5-344,2-5-745,-1-8-327,1-10 1008,-2-11-264,4-16-184</inkml:trace>
  <inkml:trace contextRef="#ctx0" brushRef="#br0" timeOffset="1">91 4 22021,'-4'-3'1736,"-1"4"-1392,-1 3-128,3 1 536,1 1-576,2-1-912,2 3-424,1-7 904,3-1-240,3 2-168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424"/>
    </inkml:context>
    <inkml:brush xml:id="br0">
      <inkml:brushProperty name="width" value="0.05" units="cm"/>
      <inkml:brushProperty name="height" value="0.05" units="cm"/>
    </inkml:brush>
  </inkml:definitions>
  <inkml:trace contextRef="#ctx0" brushRef="#br0">1 249 17788,'6'-1'309,"0"0"1,0 0-1,0 0 1,0-1-1,-1 0 0,1 0 1,0 0-1,-1-1 1,1 1-1,5-5 1,51-39 1339,-50 37-1114,-5 3-337,17-13 260,22-23 0,-41 37-430,-1 0-1,1 0 1,-1 0-1,0 0 1,0-1 0,-1 0-1,1 0 1,-1 0-1,-1 0 1,1 0 0,1-8-1,-4 14-20,0-1-1,1 0 0,-1 0 0,0 0 1,0 0-1,0 0 0,0 0 0,0 1 1,0-1-1,0 0 0,0 0 0,0 0 1,0 0-1,-1 0 0,1 0 0,0 1 1,-1-1-1,1 0 0,-1 0 0,1 1 1,0-1-1,-1 0 0,0 0 0,1 1 1,-1-1-1,1 0 0,-1 1 0,0-1 1,-1 0-1,0 0 5,0 1 0,0-1 0,0 1 0,0-1 1,0 1-1,0 0 0,0 0 0,0 0 0,-1 0 0,1 0 0,0 1 0,-2 0 0,-6 1 24,1 1-1,-1 0 1,1 1-1,-14 6 0,11-2-8,1 0-1,-1 1 1,1 0-1,1 1 0,0 0 1,0 1-1,1 0 1,0 0-1,1 1 0,0 0 1,1 1-1,1 0 0,-8 20 1,11-24-95,0 0 1,0 1-1,2-1 0,-1 1 1,1-1-1,0 1 0,1-1 1,0 1-1,2 12 0,-1-15-159,1 0 0,0 0 0,0 0-1,0 0 1,1-1 0,0 1 0,1-1 0,-1 0-1,1 1 1,0-2 0,1 1 0,-1 0 0,8 6-1,-7-8 131,0 0 0,0 0 1,0 0-1,1-1 0,-1 0 0,1 0 0,0 0 0,0-1 0,0 1 0,0-1 0,1-1 0,-1 1 0,0-1 0,1-1 0,8 1 0,58-2-834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863"/>
    </inkml:context>
    <inkml:brush xml:id="br0">
      <inkml:brushProperty name="width" value="0.05" units="cm"/>
      <inkml:brushProperty name="height" value="0.05" units="cm"/>
    </inkml:brush>
  </inkml:definitions>
  <inkml:trace contextRef="#ctx0" brushRef="#br0">287 20 18020,'-1'-2'147,"1"1"1,-1 0-1,0-1 1,0 1-1,-1 0 1,1 0-1,0 0 1,0 0 0,0 0-1,-1 0 1,1 0-1,-1 0 1,1 0-1,-1 1 1,1-1-1,-1 0 1,1 1-1,-1 0 1,1-1-1,-1 1 1,0 0-1,1 0 1,-1-1-1,1 1 1,-1 1-1,0-1 1,1 0-1,-1 0 1,0 1-1,1-1 1,-1 1-1,-2 0 1,-6 3 220,-1 0 1,1 1-1,-16 9 0,19-10-229,-23 14 29,1 1-1,1 1 1,-48 45 0,75-65-175,0 1-1,1-1 1,-1 1 0,0 0 0,1-1 0,-1 1-1,0 0 1,1-1 0,-1 1 0,1 0 0,-1 0-1,1 0 1,0-1 0,-1 1 0,1 0 0,0 0 0,-1 0-1,1 0 1,0 0 0,0 0 0,0 2 0,0-3-2,1 1 0,-1-1 0,1 1 1,-1-1-1,1 1 0,-1-1 0,1 1 1,0-1-1,-1 0 0,1 1 1,-1-1-1,1 0 0,0 0 0,-1 1 1,1-1-1,0 0 0,-1 0 1,1 0-1,0 0 0,0 0 0,1 0 1,8 0-93,1 0 1,19-4-1,-26 3 86,28-5-119,-10 2 44,-1 0 1,44 0-1,-60 4 80,1 0 0,-1 1-1,0-1 1,1 1 0,-1 1 0,1-1-1,-1 1 1,0-1 0,0 2-1,0-1 1,0 0 0,0 1 0,-1 0-1,1 0 1,-1 1 0,8 6-1,-10-8 14,0 0-1,-1 0 1,1 0-1,-1 0 1,0 0-1,1 1 1,-1-1-1,0 0 1,0 1-1,0-1 1,-1 1-1,1-1 1,-1 0-1,1 1 1,-1 0-1,0-1 1,0 1-1,0-1 1,0 1-1,0-1 1,-1 1-1,1-1 1,-1 1-1,1-1 1,-1 1-1,0-1 1,0 0-1,0 1 1,-1-1-1,1 0 1,0 0-1,-1 0 1,-2 3-1,-1 1 37,0-1 0,0 0 0,-1 0 0,0-1-1,0 0 1,0 0 0,0 0 0,0 0 0,-1-1 0,-12 4 0,3-2-106,1-2 0,-1 1 1,0-2-1,-17 1 1,25-3 7,0 0 0,0 0 0,0-1 0,0 0 0,0 0 0,1-1 0,-1 0 0,0-1 0,1 1 0,-9-6 0,-16-11-193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484"/>
    </inkml:context>
    <inkml:brush xml:id="br0">
      <inkml:brushProperty name="width" value="0.05" units="cm"/>
      <inkml:brushProperty name="height" value="0.05" units="cm"/>
    </inkml:brush>
  </inkml:definitions>
  <inkml:trace contextRef="#ctx0" brushRef="#br0">18 0 20692,'-9'2'1497,"4"6"-1273,2 0-56,6 3 136,4 1-512,7-4-1553,3-1 1593,2 0-288,3-1-200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7.720"/>
    </inkml:context>
    <inkml:brush xml:id="br0">
      <inkml:brushProperty name="width" value="0.05" units="cm"/>
      <inkml:brushProperty name="height" value="0.05" units="cm"/>
    </inkml:brush>
  </inkml:definitions>
  <inkml:trace contextRef="#ctx0" brushRef="#br0">9 1 15427,'-4'109'7408,"1"0"-5051,8 98-1123,-12-410-1477,8 195-448,3 16 244,5 30-29,-5-20 238,0-9 202,-1-10-19,-1-5-144,5-68-2966,-5 65 2493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8.171"/>
    </inkml:context>
    <inkml:brush xml:id="br0">
      <inkml:brushProperty name="width" value="0.05" units="cm"/>
      <inkml:brushProperty name="height" value="0.05" units="cm"/>
    </inkml:brush>
  </inkml:definitions>
  <inkml:trace contextRef="#ctx0" brushRef="#br0">31 82 14459,'-23'0'1896,"17"4"-903,4-4-353,13 0 1760,5 0-991,10-2-289,5-4-176,3-1-320,10 0-48,-3-2-328,3-2-248,-1 0-888,-1-2-472,-8 4 1088,-3 2-256,-7 3-216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8.608"/>
    </inkml:context>
    <inkml:brush xml:id="br0">
      <inkml:brushProperty name="width" value="0.05" units="cm"/>
      <inkml:brushProperty name="height" value="0.05" units="cm"/>
    </inkml:brush>
  </inkml:definitions>
  <inkml:trace contextRef="#ctx0" brushRef="#br0">252 60 18276,'0'-1'138,"0"0"1,0 0-1,0 0 1,0 0-1,0 0 0,0 0 1,0 0-1,0 0 1,0 0-1,0 0 0,-1 0 1,1 0-1,0 0 1,-1 0-1,1 0 1,-1 1-1,1-1 0,-1 0 1,1 0-1,-1 0 1,0 0-1,1 1 0,-1-1 1,0 0-1,1 1 1,-1-1-1,0 1 1,0-1-1,0 1 0,0-1 1,1 1-1,-1-1 1,-2 1-1,-1-3 225,-1 2 0,0-1 0,0 0 0,-11-1 0,9 3-260,-1 0 0,0 0-1,0 0 1,0 1-1,0 0 1,1 1 0,-1-1-1,1 2 1,-1-1 0,1 1-1,-1 0 1,1 0-1,0 1 1,1 0 0,-1 1-1,1-1 1,-8 8 0,8-7-110,1 0 1,0 0-1,0 0 1,1 0-1,-1 1 1,1 0-1,0 0 1,1 0-1,0 1 1,0-1-1,0 1 1,1 0-1,0-1 1,0 1-1,0 0 1,1 0-1,0 0 1,1 1-1,0 6 1,0-12-5,0 1 1,0-1-1,0 0 1,1 1-1,-1-1 1,1 0-1,0 0 0,0 0 1,0 1-1,0-1 1,0 0-1,0 0 1,0 0-1,1-1 0,-1 1 1,1 0-1,-1 0 1,1-1-1,0 1 1,0-1-1,0 0 0,0 1 1,0-1-1,0 0 1,0 0-1,0 0 0,0 0 1,0-1-1,0 1 1,1 0-1,-1-1 1,0 0-1,1 1 0,-1-1 1,0 0-1,1 0 1,2-1-1,5 0-24,-1 0-1,1-1 1,0 0-1,-1 0 1,0-1-1,0 0 1,17-9 0,-8 1 10,0 0 1,0-1 0,-2-1-1,1-1 1,22-25-1,-15 12-1,-1-2 0,27-43 0,-54 82-105,0 0-1,0 1 0,1-1 1,-2 20-1,1-13-48,4-15 145,-12 67-896,11-63 661,1 0 0,0-1 0,-1 1 0,2 0 0,-1-1 1,1 1-1,0-1 0,0 1 0,3 9 0,-3-15 199,-1 1 1,0 0 0,1-1-1,-1 1 1,0-1-1,1 1 1,-1-1-1,1 1 1,-1-1 0,1 1-1,-1-1 1,1 0-1,0 1 1,-1-1-1,1 0 1,-1 1 0,1-1-1,0 0 1,-1 0-1,1 0 1,0 0-1,-1 1 1,1-1 0,0 0-1,-1 0 1,1 0-1,0 0 1,-1 0 0,1-1-1,0 1 1,-1 0-1,1 0 1,0 0-1,-1-1 1,1 1 0,0 0-1,-1 0 1,1-1-1,-1 1 1,1-1-1,-1 1 1,1 0 0,-1-1-1,1 1 1,-1-1-1,1 0 1,22-24-719,-23 25 778,25-35-1106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9.092"/>
    </inkml:context>
    <inkml:brush xml:id="br0">
      <inkml:brushProperty name="width" value="0.05" units="cm"/>
      <inkml:brushProperty name="height" value="0.05" units="cm"/>
    </inkml:brush>
  </inkml:definitions>
  <inkml:trace contextRef="#ctx0" brushRef="#br0">143 1 16179,'-11'33'1857,"-24"48"0,-1 5-319,21-44-1007,1 2 0,2 0 1,-6 46-1,18-87-497,-1 1 0,1-1-1,0 0 1,0 0 0,0 0 0,0 0 0,1 0 0,-1 1 0,1-1 0,0 0 0,0 0 0,0 0 0,2 3 0,-3-6-22,1 1-1,-1 0 1,1-1 0,-1 1 0,1 0 0,0-1 0,0 1 0,-1-1 0,1 1 0,0-1-1,0 1 1,-1-1 0,1 0 0,0 1 0,0-1 0,0 0 0,0 0 0,1 1-1,0-1-3,0 0-1,0 0 1,0-1-1,0 1 1,0 0 0,0-1-1,0 0 1,0 1-1,0-1 1,-1 0-1,4-1 1,13-10 29,0-1-1,-1-1 1,-1 0 0,0-1 0,18-23 0,-1 3 79,-1 2 23,105-99 669,-124 123-853,-10 10 61,-4 1 12,0 0 1,0-1 0,0 1-1,0-1 1,0 0 0,0 1 0,0-1-1,0 0 1,-1 0 0,-1 2 0,-11 7-68,-3-4-26</inkml:trace>
  <inkml:trace contextRef="#ctx0" brushRef="#br0" timeOffset="1">237 381 16756,'4'36'1720,"1"-5"-1184,6-9-624,5-4 648,6-11-192,3-7-72,13-7-344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9.510"/>
    </inkml:context>
    <inkml:brush xml:id="br0">
      <inkml:brushProperty name="width" value="0.05" units="cm"/>
      <inkml:brushProperty name="height" value="0.05" units="cm"/>
    </inkml:brush>
  </inkml:definitions>
  <inkml:trace contextRef="#ctx0" brushRef="#br0">58 104 16460,'-5'5'226,"0"0"1,0 0 0,1 0-1,0 1 1,0-1 0,0 1 0,0 0-1,1 0 1,0 0 0,0 1 0,1-1-1,-3 10 1,4-11-138,-1 1 1,1-1-1,0 1 0,0-1 0,1 1 1,0 0-1,0-1 0,0 1 0,1-1 1,-1 1-1,1 0 0,1-1 0,-1 1 1,1-1-1,3 8 0,-4-11-70,1 0 0,-1-1 0,1 1 1,0 0-1,0 0 0,-1-1 0,1 1 0,0-1 0,0 0 0,0 1 1,1-1-1,-1 0 0,0 0 0,0-1 0,1 1 0,-1 0 0,0-1 0,1 1 1,-1-1-1,1 0 0,-1 0 0,0 0 0,1 0 0,-1 0 0,1 0 0,2-1 1,6-1 25,0-1 0,0 0 0,0 0 1,13-7-1,72-40 96,1-1-152,-83 45-45,-1 0 1,1 1-1,1 1 0,-1 0 1,17-1-1,-29 5 44,0-1-1,0 1 1,0 0 0,0 0-1,0 0 1,0 0-1,0 0 1,0 0 0,0 1-1,0-1 1,0 1 0,0-1-1,-1 1 1,1 0 0,0 0-1,0 0 1,0 0 0,-1 0-1,1 0 1,0 0 0,-1 0-1,1 1 1,-1-1 0,0 1-1,1-1 1,-1 1-1,0 0 1,0-1 0,0 1-1,0 0 1,0 0 0,0 0-1,-1 0 1,1-1 0,-1 1-1,1 4 1,1 5 88,-1 1 0,-1 0 0,0-1 0,-1 1 0,-2 13 1,1-6 278,2-18-328,0-1 1,0 1 0,-1 0 0,1 0 0,0 0 0,0-1-1,0 1 1,0 0 0,0 0 0,0 0 0,0 0 0,0-1 0,0 1-1,1 0 1,-1 0 0,0 0 0,0-1 0,1 1 0,-1 0-1,0 0 1,1-1 0,-1 1 0,1 0 0,-1-1 0,1 1-1,-1-1 1,1 1 0,0 0 0,-1-1 0,1 1 0,0-1-1,-1 0 1,1 1 0,0-1 0,0 1 0,-1-1 0,1 0-1,0 0 1,0 1 0,0-1 0,-1 0 0,1 0 0,0 0-1,0 0 1,0 0 0,-1 0 0,1 0 0,0 0 0,1-1 0,5-1 123,0 0 1,0 0 0,0-1 0,11-6 0,-9 4-82,-2 2-27,48-23-1227,97-33 1,-151 59 1127,1 0 0,0-1 0,0 1-1,0-1 1,0 0 0,0 0 0,-1 1 0,1-1 0,0 0-1,-1-1 1,1 1 0,-1 0 0,1 0 0,-1-1 0,1 1 0,-1-1-1,0 1 1,2-4 0,3-6-547</inkml:trace>
  <inkml:trace contextRef="#ctx0" brushRef="#br0" timeOffset="1">803 1 17228,'-5'5'2200,"-1"4"-1408,3-1-424,3 1 1929,7-4-2241,2-1-560,4-2 440,5-2-264,2 0-176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0.040"/>
    </inkml:context>
    <inkml:brush xml:id="br0">
      <inkml:brushProperty name="width" value="0.05" units="cm"/>
      <inkml:brushProperty name="height" value="0.05" units="cm"/>
    </inkml:brush>
  </inkml:definitions>
  <inkml:trace contextRef="#ctx0" brushRef="#br0">201 1 14875,'-9'142'5496,"13"1"-3861,10-17-1413,-5-65-208,-3 1 1,-3 0 0,-6 86-1,3-148-13,-1 14 98,-1 0 0,-6 21 0,7-33-49,1 0 0,-1 1 0,0-1 0,0 0 1,0 0-1,0 0 0,0 1 0,0-1 0,0 0 0,-1 0 1,1-1-1,-1 1 0,1 0 0,-1 0 0,0-1 0,0 1 1,0-1-1,0 1 0,0-1 0,0 0 0,0 0 0,0 0 1,-3 1-1,3-2 4,0 0 0,0 0 0,0 0 0,0-1 1,0 1-1,1 0 0,-1-1 0,0 0 0,0 1 0,0-1 1,1 0-1,-1 0 0,0 0 0,1 0 0,-1 0 0,0 0 1,1 0-1,0-1 0,-1 1 0,1 0 0,-2-3 1,-3-4 180,0-1 0,-9-16 0,-1-8 20,1-1 0,1 0-1,2-1 1,-9-43-1,10 24-237,2 0 0,-1-67-1,9 107-86,1 1-1,0-1 0,2 1 1,-1-1-1,5-15 1,-4 24-4,-1 0 0,1 0 1,0 1-1,0-1 0,0 0 0,1 1 1,0 0-1,0 0 0,0 0 1,0 0-1,0 0 0,1 0 1,0 1-1,0 0 0,0 0 1,8-5-1,2 1-32,1 1-1,0 1 0,16-4 1,-25 7 60,40-10-329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2.864"/>
    </inkml:context>
    <inkml:brush xml:id="br0">
      <inkml:brushProperty name="width" value="0.05" units="cm"/>
      <inkml:brushProperty name="height" value="0.05" units="cm"/>
    </inkml:brush>
  </inkml:definitions>
  <inkml:trace contextRef="#ctx0" brushRef="#br0">439 23 18996,'9'-8'869,"10"-7"968,-16 16-857,-6 10-14,-19 30-37,-1-1 0,-37 48-1,-66 67-764,107-133-219,-26 31-344,-2-1-1,-73 62 1,115-112-795,6-5 711,8-9-24,67-80-707,-24 21 344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3.328"/>
    </inkml:context>
    <inkml:brush xml:id="br0">
      <inkml:brushProperty name="width" value="0.05" units="cm"/>
      <inkml:brushProperty name="height" value="0.05" units="cm"/>
    </inkml:brush>
  </inkml:definitions>
  <inkml:trace contextRef="#ctx0" brushRef="#br0">270 0 17516,'0'7'1624,"-9"24"-984,-5 7-216,-6 20 793,0 2-185,0 9-304,4 0-104,8-4-192,3-2-128,5-12-280,7-5-144,4-17-552,0-4-296,0-12 736,-4-8-168</inkml:trace>
  <inkml:trace contextRef="#ctx0" brushRef="#br0" timeOffset="1">0 446 17852,'7'0'1768,"15"0"-1048,5 2-312,8-4 905,5-2-441,3-7 160,-1-1-624,1-15-136,-1-4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4.796"/>
    </inkml:context>
    <inkml:brush xml:id="br0">
      <inkml:brushProperty name="width" value="0.05" units="cm"/>
      <inkml:brushProperty name="height" value="0.05" units="cm"/>
    </inkml:brush>
  </inkml:definitions>
  <inkml:trace contextRef="#ctx0" brushRef="#br0">0 59 16035,'3'7'691,"-1"0"-1,-1 1 0,1-1 0,-1 0 1,-1 1-1,1-1 0,-2 12 0,1 4 87,2 17-111,-3-21-495,2 1 0,0-1-1,1 0 1,1 0 0,8 27 0,-10-45-148,-1 0 0,0 0 0,1 1-1,-1-1 1,1 0 0,-1 0 0,1 0 0,0 0 0,-1 0-1,1 0 1,0 0 0,0 0 0,-1 0 0,1 0-1,0-1 1,0 1 0,0 0 0,0 0 0,0-1 0,0 1-1,1-1 1,-1 1 0,0-1 0,0 1 0,0-1-1,0 0 1,1 0 0,-1 1 0,0-1 0,0 0 0,1 0-1,-1 0 1,0 0 0,0 0 0,0-1 0,1 1-1,-1 0 1,0-1 0,0 1 0,0 0 0,0-1 0,1 1-1,-1-1 1,0 0 0,1-1 0,5-2 110,-1-1-1,1 0 1,-1-1 0,0 1-1,6-10 1,0 0 60,-2-1 1,0 0-1,-1-1 1,0 0-1,-2-1 1,0 1 0,-1-1-1,6-29 1,-11 46-183,-1 0 1,1 0-1,-1 0 1,0 0-1,0 0 1,1 0-1,-1 0 1,0 0-1,0 0 1,0 0-1,0 0 1,0 0-1,0 0 1,-1 0 0,1 0-1,0 0 1,0 0-1,-1 0 1,1 0-1,-1 0 1,0-1-1,1 2-8,-1 1-1,1-1 0,-1 1 1,0-1-1,1 1 0,-1-1 1,1 1-1,0 0 0,-1-1 1,1 1-1,-1 0 1,1-1-1,0 1 0,-1 0 1,1-1-1,0 1 0,0 0 1,0 0-1,0-1 0,-1 1 1,1 0-1,0 0 1,0-1-1,0 1 0,1 0 1,-1 1-1,0 4-39,-1 0 0,2 0 1,-1 0-1,1 0 0,0 0 1,0 0-1,1 0 0,-1 0 0,1-1 1,1 1-1,-1 0 0,1-1 0,0 0 1,0 1-1,1-1 0,-1 0 0,1-1 1,6 6-1,-7-6 13,1-1 0,0 0 0,0 0 0,0 0 0,0-1 0,1 1 0,-1-1 1,1 0-1,-1 0 0,1-1 0,0 1 0,0-1 0,0 0 0,-1-1 0,1 1 0,0-1 0,0 0 0,0 0 0,0 0 0,0-1 1,0 1-1,8-4 0,-3 1 38,-1-1 1,0-1 0,0 0-1,0 0 1,0 0 0,-1-1 0,0-1-1,0 1 1,-1-2 0,1 1-1,-2-1 1,8-9 0,-9 10 26,0 0 1,0-1-1,0 1 0,-1-1 1,-1 0-1,1-1 1,-1 1-1,0 0 0,-1-1 1,0 0-1,-1 1 1,0-1-1,0 0 0,0-10 1,-1 18-42,0 1 1,0-1 0,0 1-1,0-1 1,0 0 0,0 1-1,0-1 1,-1 0-1,1 1 1,0-1 0,0 1-1,0-1 1,-1 0 0,1 1-1,0-1 1,-1 1-1,1-1 1,0 1 0,-1-1-1,1 1 1,-1-1 0,1 1-1,-1-1 1,1 1-1,-1 0 1,0-1 0,0 1-5,0 0 1,0 0 0,0 0 0,1 0 0,-1 0-1,0 0 1,0 1 0,0-1 0,1 0 0,-1 1-1,0-1 1,0 0 0,1 1 0,-1-1 0,0 1-1,1-1 1,-2 2 0,-24 28-147,12-7-22,-23 48-1,31-58 123,1 0-1,1 0 0,0 1 0,1-1 0,-3 26 1,5-37 46,1 0 0,0 0 0,0 0 1,0 0-1,0 0 0,0 0 0,1 0 0,-1 0 1,1 0-1,-1 0 0,1 0 0,0 0 0,0 0 1,0-1-1,0 1 0,0 0 0,0 0 1,0-1-1,0 1 0,1-1 0,-1 1 0,1-1 1,-1 0-1,1 1 0,0-1 0,-1 0 0,1 0 1,0 0-1,0 0 0,0 0 0,0-1 1,-1 1-1,1-1 0,0 1 0,3 0 0,7 0 1,0 0 1,-1-1-1,1-1 0,0 1 0,12-4 0,-11 3-3,84-14-23,-46 7 55,88-4-1,-139 12-16,1 0 0,-1 0-1,0 0 1,0 0-1,0 0 1,1 0 0,-1 0-1,0-1 1,0 1 0,0 0-1,1 0 1,-1 0-1,0 0 1,0 0 0,0 0-1,1 0 1,-1 0 0,0-1-1,0 1 1,0 0-1,0 0 1,0 0 0,0 0-1,1-1 1,-1 1-1,0 0 1,0 0 0,0 0-1,0-1 1,0 1 0,0 0-1,0 0 1,0 0-1,0-1 1,0 1 0,0 0-1,0 0 1,0 0 0,0-1-1,0 1 1,0 0-1,0 0 1,0-1 0,0 1-1,0 0 1,0 0 0,0 0-1,0 0 1,-1-1-1,1 1 1,0 0 0,0 0-1,0 0 1,-6-11 267,-12-16 102,1 0 0,1-2-1,1 0 1,2 0 0,-15-51 0,25 58-374,3 22-39,0-1 0,0 1 0,0-1 0,0 1 0,0-1 0,1 1 0,-1-1 0,0 0 0,0 1 0,1-1 0,-1 1 0,0-1 0,1 1 0,-1 0 0,0-1 0,1 1 0,-1-1 0,1 1 0,0-1 0,1 0-99,0 1-1,1-1 0,-1 1 1,0-1-1,1 1 0,-1 0 1,1 0-1,-1 0 1,0 0-1,5 1 0,4 0 133,16-1-368,8-6-112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5.653"/>
    </inkml:context>
    <inkml:brush xml:id="br0">
      <inkml:brushProperty name="width" value="0.05" units="cm"/>
      <inkml:brushProperty name="height" value="0.05" units="cm"/>
    </inkml:brush>
  </inkml:definitions>
  <inkml:trace contextRef="#ctx0" brushRef="#br0">306 124 14603,'4'-6'374,"-1"0"0,0-1 0,0 1-1,0-1 1,2-9 0,-4 13-218,-1 1 1,1-1-1,-1 0 0,1 1 0,-1-1 1,0 0-1,0 0 0,0 1 0,0-1 1,0 0-1,-1 1 0,1-1 1,-1 0-1,0 1 0,0-1 0,0 1 1,-2-4-1,2 5-58,-1-1-1,1 1 1,0 0 0,-1 1 0,1-1 0,-1 0-1,1 0 1,-1 1 0,0-1 0,1 1-1,-1-1 1,0 1 0,1 0 0,-1-1-1,0 1 1,1 0 0,-1 0 0,0 0 0,0 1-1,-2 0 1,-42 9 2283,35-7-1761,-2 0-499,0 2 0,0 0 0,1 1 0,-1 0 0,1 0-1,1 1 1,-1 1 0,1 0 0,1 1 0,-19 18 0,21-18-45,0 1 1,0 0 0,0 0 0,1 1 0,1 0 0,0 0 0,1 0 0,0 1 0,0 0 0,1 0 0,-4 24 0,7-31-79,1 1 0,-1 0 0,1-1 0,0 1 0,1 0 1,1 7-1,-2-11 1,0 0 0,1-1 0,0 1 0,-1 0 0,1 0 0,0 0 0,0-1 0,0 1 0,0-1 0,0 1 0,0 0 0,1-1 0,-1 0 0,0 1 0,1-1 0,-1 0 0,1 0 0,-1 0 0,1 0 0,0 0 0,0 0 0,2 1 0,0-1-1,1 0 0,-1-1 0,1 1 0,0-1 0,-1 0 0,1 0 0,0 0-1,-1-1 1,1 1 0,-1-1 0,1 0 0,-1-1 0,6-1 0,4-3-2,1-1-1,21-13 0,-10 1 22,-1 0 1,0-2-1,-2 0 0,-1-2 0,0 0 0,-2-2 1,-1 0-1,0-1 0,-2-1 0,-2-1 1,15-32-1,-62 210 111,27-124-598,1 1 0,0 51 0,4-76 379,0 0 1,0 0-1,0 0 0,1 1 0,-1-1 0,1 0 1,-1 0-1,1 0 0,0 0 0,1 3 0,-2-5 73,1 1-1,-1-1 0,0 0 1,1 1-1,-1-1 0,0 0 0,1 1 1,-1-1-1,0 0 0,1 0 1,-1 1-1,1-1 0,-1 0 1,1 0-1,-1 0 0,0 0 1,1 0-1,-1 0 0,1 0 0,-1 0 1,1 0-1,0 0 0,14-7-343,8-17-222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938"/>
    </inkml:context>
    <inkml:brush xml:id="br0">
      <inkml:brushProperty name="width" value="0.05" units="cm"/>
      <inkml:brushProperty name="height" value="0.05" units="cm"/>
    </inkml:brush>
  </inkml:definitions>
  <inkml:trace contextRef="#ctx0" brushRef="#br0">84 97 18308,'-9'6'622,"0"1"1,1 0-1,-1 0 0,2 1 1,-12 14-1,16-18-509,1-1 0,-1 1 0,1 0 0,0 0 0,0 0 0,0 0 0,1 1 0,0-1 0,-1 0 0,1 1 0,1-1 0,-1 1 0,1-1 0,0 1 0,0-1-1,0 6 1,0-9-101,1 0-1,-1 0 0,0 0 0,0 0 0,1 0 0,-1 0 0,1 1 0,-1-1 0,1-1 0,-1 1 0,1 0 0,0 0 0,-1 0 0,1 0 0,0 0 0,0 0 0,0-1 0,-1 1 0,1 0 1,0-1-1,0 1 0,1 0 0,1 0-23,-1-1 1,0 1 0,1-1 0,-1 1-1,0-1 1,1 0 0,-1 0 0,0 0-1,1 0 1,2 0 0,2-2-89,0 1 1,-1-1-1,1 0 1,0 0-1,-1-1 0,10-5 1,-3-3-154,0 1 0,0-2 0,-1 0 0,-1 0 1,0-1-1,-1-1 0,0 0 0,9-19 1,-8 4 95,-12 23 507,-9 18 307,6-7-466,2 1 1,-1-1-1,1 1 0,-1-1 0,2 1 0,-1 0 0,1 0 0,-2 10 0,3-14-166,0-1 0,0 1-1,-1 0 1,2-1 0,-1 1 0,0-1 0,0 1-1,0-1 1,1 1 0,-1-1 0,1 1-1,-1-1 1,1 0 0,-1 1 0,1-1-1,0 1 1,0-1 0,0 0 0,0 0 0,0 0-1,0 1 1,0-1 0,0 0 0,0 0-1,0 0 1,1-1 0,-1 1 0,0 0 0,1 0-1,-1-1 1,0 1 0,1-1 0,-1 1-1,1-1 1,-1 1 0,1-1 0,-1 0-1,4 0 1,2 0-55,1-1-1,0 1 0,-1-2 0,1 1 1,-1-1-1,1 0 0,-1 0 0,0-1 1,0 0-1,0-1 0,0 1 0,8-8 1,10-6-311,38-37 1,-58 50 303,8-8-70,-6 7 48,-1 0-1,-1 0 1,1 0 0,-1-1 0,0 0-1,0 0 1,0 0 0,6-12 0,-34 42 1007,15-10-561,0 0 1,-6 16-1,12-24-258,0-1-1,0 1 1,1 0-1,-1-1 1,1 1-1,1 0 1,-1 0-1,1 12 1,0-17-112,0 0 0,0 1 0,1-1 0,-1 0 0,0 0 0,1 0 0,-1 1 0,0-1 0,1 0 0,-1 0 0,1 0 0,0 0 0,-1 0 0,1 0 0,0 0 0,0 0 0,0 0 1,0 0-1,-1 0 0,1-1 0,0 1 0,0 0 0,1-1 0,-1 1 0,2 0 0,-1 0-6,1-1 1,-1 1-1,1-1 0,0 0 1,-1 0-1,1 0 0,0 0 1,-1 0-1,1-1 0,0 1 1,3-2-1,5-2-38,-1 0 0,0-1-1,0 0 1,17-11 0,113-98-821,-132 107 739,-2 5 17,-6 9 102,-3 8 60,1-11 12,-1 2-100,1-1 1,0 1-1,1-1 1,-1 1-1,-1 10 1,3-16-4,0 1 1,0 0-1,0 0 1,0 0-1,1 0 1,-1 0-1,0 0 1,0 0-1,1 0 1,-1 0-1,0-1 1,1 1-1,-1 0 1,1 0-1,-1 0 1,1-1-1,-1 1 1,1 0-1,-1 0 1,1-1-1,0 1 0,0-1 1,-1 1-1,1 0 1,0-1-1,0 0 1,-1 1-1,1-1 1,0 1-1,0-1 1,0 0-1,0 0 1,0 1-1,0-1 1,0 0-1,0 0 1,-1 0-1,1 0 1,0 0-1,0 0 1,0 0-1,0-1 1,0 1-1,1 0 1,7-2-71,1 1 0,-1-1 0,17-6 0,9-5-259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6.667"/>
    </inkml:context>
    <inkml:brush xml:id="br0">
      <inkml:brushProperty name="width" value="0.05" units="cm"/>
      <inkml:brushProperty name="height" value="0.05" units="cm"/>
    </inkml:brush>
  </inkml:definitions>
  <inkml:trace contextRef="#ctx0" brushRef="#br0">146 1 18284,'-14'14'1421,"-28"20"0,32-28-992,1 1 0,0 0 0,1 0 1,0 1-1,0 0 0,0 0 0,1 1 0,0 0 0,-7 14 0,14-23-423,0 0-1,0 0 0,-1 0 0,1 1 0,0-1 0,0 0 0,0 0 0,0 1 0,0-1 0,0 0 1,0 0-1,-1 0 0,1 1 0,0-1 0,0 0 0,0 0 0,0 1 0,0-1 0,0 0 0,0 0 1,0 1-1,0-1 0,1 0 0,-1 0 0,0 1 0,0-1 0,0 0 0,0 0 0,0 1 0,0-1 1,0 0-1,1 0 0,-1 0 0,0 1 0,0-1 0,0 0 0,0 0 0,1 0 0,-1 0 0,0 1 1,0-1-1,0 0 0,1 0 0,-1 0 0,15-2-84,17-11-238,13-17-105,-39 25 374,1 0-1,0 0 0,0 1 0,0-1 0,0 1 1,1 1-1,0 0 0,0 0 0,9-2 0,-16 5 45,1 0 0,-1 0-1,0 0 1,1 0 0,-1 0 0,0 1-1,1-1 1,-1 0 0,0 1 0,1-1-1,-1 1 1,0 0 0,0-1 0,0 1-1,1 0 1,-1 0 0,0 0 0,0 0-1,0 0 1,0 0 0,-1 0 0,1 0-1,0 0 1,0 0 0,-1 0 0,1 0-1,0 1 1,-1-1 0,1 0-1,-1 1 1,0-1 0,1 2 0,1 6-12,-1-1 1,1 0 0,-1 17 0,-2 18 74,-1-1 1,-3 1-1,-1-1 1,-12 42-1,-4-7 541,-37 90-1,55-157-500,-16 35 178,20-44-271,0 0 0,-1 0 1,0 0-1,1 1 0,-1-1 0,0 0 0,0 0 0,1 0 1,-1 0-1,0 0 0,0 0 0,0 0 0,0 0 1,0-1-1,-1 1 0,1 0 0,0-1 0,0 1 0,0-1 1,-1 1-1,1-1 0,0 1 0,0-1 0,-1 0 1,1 0-1,-3 1 0,3-2-7,-1 0-1,1 0 1,0 0 0,0 0 0,-1 0-1,1 0 1,0 0 0,0 0 0,0 0-1,0-1 1,1 1 0,-1 0-1,0 0 1,0-1 0,1 1 0,-1-1-1,1 1 1,-1-1 0,1 1 0,0-1-1,0 1 1,-1-1 0,1 1-1,0-1 1,0-1 0,0-5-45,0 0 0,0 1 1,3-15-1,1 10-31,0-1 1,0 1 0,1 0-1,0 0 1,1 0-1,14-19 1,54-62-317,-45 58 246,-26 31 132,278-352-669,-278 352 675,19-23-48,-14 23 29,-7 16 6,-18 61 6,9-43 14,-6 39 1,13-61 8,0 1 1,1-1-1,0 1 0,0-1 0,1 0 1,0 1-1,1-1 0,-1 0 0,5 12 0,-5-18-4,0 0-1,0 1 1,1-1-1,-1 0 0,0 0 1,1 0-1,0 0 1,-1 0-1,1 0 0,0-1 1,0 1-1,0 0 0,0-1 1,0 1-1,0-1 1,0 0-1,1 0 0,-1 0 1,0 0-1,1 0 0,-1-1 1,1 1-1,-1 0 1,1-1-1,-1 0 0,1 0 1,0 0-1,2 0 1,5-1 3,0 0 1,0-1 0,-1 0-1,1-1 1,0 0 0,9-4 0,19-10-66,-1-2 1,51-36 0,18-9-82,-101 62 125,37-18-94,-39 19 98,0 0-1,0 0 1,0 1 0,0-1-1,0 0 1,0 1 0,1 0-1,-1 0 1,0 0-1,0 0 1,6 1 0,-8 0 12,0-1 0,0 1 0,0 0 0,0-1 1,0 1-1,0 0 0,0 0 0,0 0 0,0-1 0,0 1 0,0 0 1,-1 0-1,1 0 0,0 0 0,-1 0 0,1 1 0,0-1 1,-1 0-1,0 0 0,1 0 0,-1 2 0,6 33 150,0-3 63,-5-31-198,0-1-1,0 1 1,0-1-1,0 0 1,0 0-1,0 1 1,0-1-1,0 0 1,1 0-1,-1 0 1,0 0-1,1 0 1,-1-1-1,0 1 1,1 0-1,-1-1 1,1 1-1,-1-1 1,1 1-1,0-1 1,-1 0-1,1 1 1,-1-1-1,1 0 1,0 0-1,-1 0 1,1 0-1,2-1 1,3-1 22,0 1-1,0-1 1,-1-1 0,1 1 0,8-5 0,89-53-218,2-2-842,-101 60 907,1-1 1,-1 1-1,1-1 0,0 2 0,-1-1 0,11-1 1,-14 3 87,-1 0 1,1 0 0,-1 0 0,0 0-1,1 0 1,-1 0 0,1 0 0,-1 1-1,0-1 1,1 1 0,-1-1-1,0 1 1,0-1 0,1 1 0,-1 0-1,0 0 1,0 0 0,0-1 0,0 1-1,0 0 1,0 0 0,0 0 0,0 1-1,0-1 1,-1 0 0,1 0 0,0 0-1,-1 1 1,1-1 0,-1 0-1,1 1 1,-1-1 0,1 3 0,2 14 126,-2 0 1,0 0 0,0 0 0,-2 1 0,0-1 0,-7 35-1,-1 19 652,10 38 348,1-75-1025,-1 0-1,-7 53 1,5-79-60,0 0 0,-1 0 0,-1 0 0,0 0 0,0 0 0,0 0 0,-1-1 0,0 0 1,-1 0-1,0 0 0,0 0 0,-1-1 0,0 0 0,-8 8 0,11-13 21,1 0 0,0 0-1,-1 0 1,0 0 0,0 0 0,1 0-1,-1-1 1,0 1 0,0-1 0,0 0-1,-1 0 1,1 0 0,0-1 0,0 1 0,-6 0-1,6-2 4,0 1-1,0 0 0,1-1 1,-1 0-1,0 0 1,1 0-1,-1 0 0,1 0 1,-1 0-1,1 0 1,0-1-1,-1 0 0,1 1 1,0-1-1,-2-2 1,-2-3 39,1 0 1,-1 0-1,2 0 1,-1-1 0,1 1-1,0-1 1,1 0-1,0-1 1,0 1-1,-2-15 1,1 1-26,1-1-1,2 0 1,0 0 0,1 0-1,6-40 1,-3 46-72,0 0 0,1 0 0,1 0 1,1 1-1,0 0 0,1 0 0,1 1 1,12-20-1,-13 27-64,0 0 0,1 0 0,0 0 1,1 1-1,-1 1 0,1 0 0,0 0 1,1 0-1,0 1 0,16-6 0,-17 7 238,-4 1-161,0 1 1,0-1 0,0-1 0,0 1 0,0-1-1,0 0 1,-1 0 0,0 0 0,5-6 0,12-24-135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7.039"/>
    </inkml:context>
    <inkml:brush xml:id="br0">
      <inkml:brushProperty name="width" value="0.05" units="cm"/>
      <inkml:brushProperty name="height" value="0.05" units="cm"/>
    </inkml:brush>
  </inkml:definitions>
  <inkml:trace contextRef="#ctx0" brushRef="#br0">42 6 17796,'-26'-6'1632,"16"6"-1560,6 2-1288,4 4 2536,2 1-1176,-6-2-424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7.461"/>
    </inkml:context>
    <inkml:brush xml:id="br0">
      <inkml:brushProperty name="width" value="0.05" units="cm"/>
      <inkml:brushProperty name="height" value="0.05" units="cm"/>
    </inkml:brush>
  </inkml:definitions>
  <inkml:trace contextRef="#ctx0" brushRef="#br0">284 112 14523,'2'-7'648,"9"-39"2015,-11 42-2303,1 1-1,-1-1 0,0 0 1,0 1-1,-1-1 0,1 1 1,-1-1-1,1 1 0,-1 0 0,0-1 1,-2-3-1,3 6-256,-1 0-1,1 0 1,0 1-1,-1-1 1,1 0-1,-1 1 1,1-1-1,-1 0 1,1 1-1,-1-1 1,1 1-1,-1-1 1,0 1-1,1-1 1,-1 1-1,0-1 1,0 1-1,1 0 1,-1-1-1,0 1 1,0 0-1,1 0 1,-1-1-1,0 1 1,-1 0-1,0 0 6,1 1 0,-1-1-1,1 0 1,-1 1 0,0-1 0,1 1-1,-1 0 1,1-1 0,0 1 0,-1 0-1,1 0 1,-2 1 0,-4 4 121,1 0 0,0 1 0,-9 11 0,-25 36-68,4 1 0,1 2 0,-52 121-1,83-171-162,1 1-1,0 0 0,1 0 1,0 0-1,0 0 0,0 1 1,1-1-1,0 10 0,1-17 3,0 0-1,0-1 0,0 1 1,0 0-1,0 0 0,0 0 1,1 0-1,-1 0 0,0-1 1,0 1-1,1 0 0,-1 0 1,1 0-1,-1-1 0,1 1 1,-1 0-1,1 0 1,-1-1-1,1 1 0,0 0 1,-1-1-1,1 1 0,0-1 1,-1 1-1,1-1 0,0 1 1,0-1-1,0 0 0,1 1 1,0-1-3,0 1 0,1-1-1,-1 0 1,0-1 0,0 1 0,1 0 0,-1-1 0,0 1 0,0-1 0,1 0 0,2-1 0,5-3-15,1 0-1,-1-1 1,15-11 0,-4-1-13,-1-1 1,0-1-1,-1 0 1,-2-1-1,26-40 1,-15 15-51,40-92-1,-64 135 30,-4 11 37,-2 16 2,-2 2 203,-17 118-1361,19-114 431,0 1 0,5 51-1,-2-72 623,1 1 0,0-1-1,4 11 1,11 20-522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8.701"/>
    </inkml:context>
    <inkml:brush xml:id="br0">
      <inkml:brushProperty name="width" value="0.05" units="cm"/>
      <inkml:brushProperty name="height" value="0.05" units="cm"/>
    </inkml:brush>
  </inkml:definitions>
  <inkml:trace contextRef="#ctx0" brushRef="#br0">93 1 15059,'-9'16'367,"1"0"-1,0 1 0,1 0 1,1 1-1,0-1 1,-4 31-1,7-36-114,-9 44 196,3 1 1,-1 58-1,6 115 781,4-187-800,1-27-141,-1-16-281,0 0 0,0 0-1,0 0 1,0 0 0,0 0 0,0 0-1,0 0 1,0 0 0,0 0-1,0 0 1,0-1 0,0 1 0,0 0-1,0 0 1,0 0 0,0 0-1,0 0 1,0 0 0,0 0-1,0 0 1,1 0 0,-1 0 0,0 0-1,0 0 1,0 0 0,0 0-1,0 0 1,0 0 0,0 0 0,0 0-1,0 0 1,0 0 0,0-1-1,0 1 1,0 0 0,0 0 0,1 0-1,-1 0 1,0 0 0,0 0-1,0 0 1,0 0 0,0 0 0,0 0-1,0 1 1,0-1 0,0 0-1,0 0 1,0 0 0,0 0 0,0 0-1,1 0 1,-1 0 0,0 0-1,0 0 1,0 0 0,0 0-1,0 0 1,0 0 0,0 0 0,0 0-1,0 0 1,0 0 0,0 0-1,0 0 1,0 1 0,9-28 794,-6 14-740,18-45 387,1 1 0,4 0-1,1 2 1,3 1 0,48-64-1,-59 94-254,28-30 0,-38 46-172,-1 0 1,2 0 0,-1 1 0,1 0-1,0 1 1,14-7 0,-21 12-52,-1 0 0,0 0 0,1 1 1,-1-1-1,0 0 0,1 1 0,-1 0 0,0 0 1,1 0-1,-1 0 0,1 0 0,-1 0 0,0 1 1,1-1-1,-1 1 0,0-1 0,1 1 0,2 1 1,-4-1 7,0 0 0,0-1 0,0 1 0,0 0 1,0 0-1,0 0 0,-1 0 0,1-1 0,0 1 1,0 0-1,-1 1 0,1-1 0,0 0 0,-1 0 0,0 0 1,1 0-1,-1 0 0,1 1 0,-1-1 0,0 0 1,0 0-1,0 1 0,0-1 0,0 0 0,0 0 1,0 0-1,0 1 0,0-1 0,0 0 0,-1 0 0,1 1 1,-1-1-1,1 0 0,-2 2 0,-3 8-42,-1-1 1,0 1-1,-1-1 0,0 0 1,-1 0-1,0-1 0,-17 16 0,4-7 82,-1-1 0,-33 19 0,46-30-259,0-1-1,0-1 1,-18 7-1,26-11 171,0 1-1,1-1 1,-1 0-1,0 0 0,0 1 1,0-1-1,1 0 1,-1 0-1,0 0 1,0 0-1,0 0 0,1 0 1,-1 0-1,0-1 1,0 1-1,0 0 0,1 0 1,-1 0-1,0-1 1,0 1-1,1-1 1,-1 1-1,0 0 0,0-2 1,0 1-52,1 0 1,-1-1 0,1 1-1,0-1 1,0 1 0,0-1-1,0 1 1,0-1 0,0 1-1,0-1 1,0 1 0,1-1-1,-1 1 1,0-1-1,1 1 1,-1 0 0,1-1-1,0 1 1,1-2 0,16-29-767,6-1-301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9.088"/>
    </inkml:context>
    <inkml:brush xml:id="br0">
      <inkml:brushProperty name="width" value="0.05" units="cm"/>
      <inkml:brushProperty name="height" value="0.05" units="cm"/>
    </inkml:brush>
  </inkml:definitions>
  <inkml:trace contextRef="#ctx0" brushRef="#br0">1 10 13563,'3'-1'357,"22"-7"934,-25 8-1243,1 0-1,0 0 1,-1-1-1,1 1 1,0 0-1,-1 0 1,1 0-1,0 0 1,-1 0-1,1 0 1,0 0-1,-1 0 1,1 0-1,0 1 1,-1-1 0,1 0-1,0 0 1,-1 0-1,1 1 1,-1-1-1,1 0 1,-1 1-1,1-1 1,0 1-1,-1-1 1,0 1-1,1-1 1,-1 1-1,1-1 1,-1 1 0,1-1-1,0 2 1,0 8 371,-1 0 0,1 0 1,-1 1-1,-1-1 1,0 0-1,0 0 1,-1 0-1,-4 13 1,-1 5-44,-4 24 6,5-28-244,1 1-1,1 0 1,1 0-1,0 35 1,3-59-128,0 0 1,0 1 0,0-1-1,0 0 1,0 0-1,1 1 1,-1-1 0,0 0-1,1 1 1,-1-1 0,1 0-1,-1 0 1,1 0 0,-1 0-1,1 1 1,0-1-1,0 0 1,-1 0 0,1 0-1,0 0 1,0-1 0,0 1-1,0 0 1,0 0-1,0 0 1,2 0 0,-1-1 3,-1 0 1,1 0-1,0 0 1,-1 0-1,1 0 1,-1 0-1,1-1 0,0 1 1,-1-1-1,1 1 1,-1-1-1,1 0 1,-1 1-1,0-1 1,1 0-1,-1 0 1,0 0-1,1 0 1,-1 0-1,0 0 1,2-2-1,7-9 118,0 0-1,0-1 0,-1 0 1,-1-1-1,0 1 0,-1-2 1,0 1-1,9-30 0,-7 12 278,-2 0 0,-1 0 0,2-40 0,-8 63-531,-2 9-264,1 15-718,2-12 861,0 0 0,0-1 0,0 1 0,0 0-1,0-1 1,1 1 0,-1-1 0,1 1 0,0-1 0,-1 0 0,1 0 0,0 0 0,0 0 0,1 0 0,-1 0 0,0 0 0,3 1 0,-1-1 70,0-1-1,0 1 1,0-1 0,0 0 0,0-1 0,0 1-1,0 0 1,0-1 0,1 0 0,-1 0 0,6-1-1,26-5-941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9.480"/>
    </inkml:context>
    <inkml:brush xml:id="br0">
      <inkml:brushProperty name="width" value="0.05" units="cm"/>
      <inkml:brushProperty name="height" value="0.05" units="cm"/>
    </inkml:brush>
  </inkml:definitions>
  <inkml:trace contextRef="#ctx0" brushRef="#br0">294 5 11034,'-7'-1'579,"0"-1"-1,0 1 1,0 1-1,-1 0 0,1 0 1,0 0-1,0 1 1,-1 0-1,1 0 0,0 1 1,0 0-1,0 0 1,-9 4-1,3 0 1,0 1 0,1 0-1,0 1 1,0 0 0,-19 17 0,20-14-384,1 0 0,0 0 1,0 1-1,1 1 0,-10 17 0,16-24-172,0 0 0,0 0 0,0 0 0,1 1 0,0-1 0,0 1 0,0-1 0,1 1 0,0 0 0,1 0 0,-1-1 0,1 1 0,1 0 0,1 10 0,-2-15-21,1 1 0,-1-1 1,1 0-1,0 1 0,0-1 0,0 0 0,0 0 0,0 0 1,1 0-1,-1 0 0,1 0 0,-1 0 0,1 0 0,0 0 1,0 0-1,0-1 0,0 1 0,0-1 0,0 0 0,0 0 1,0 1-1,0-1 0,1 0 0,-1-1 0,0 1 0,1 0 0,-1-1 1,1 1-1,-1-1 0,1 0 0,-1 0 0,1 0 0,-1 0 1,0 0-1,1-1 0,2 0 0,4 0 5,0-2 0,-1 1 0,1-1 0,0 0 0,-1-1 0,0 0 0,0 0 0,13-10 0,-11 6 12,1-1 1,-1 0 0,15-19-1,-21 22-8,0 1 1,0-1-1,0 1 1,-1-1-1,0 0 0,0 0 1,-1-1-1,1 1 1,1-10-1,-4 15-35,1 0-1,-1 0 1,0 0 0,0 0 0,0 0 0,0 0-1,1 1 1,-1-1 0,0 0 0,-1 0 0,1 0-1,0 0 1,0 0 0,0 0 0,0 0 0,-1 0-1,1 1 1,0-1 0,-1 0 0,1 0 0,-1 0-1,1 1 1,-1-1 0,1 0 0,-1 0 0,0 1-1,1-1 1,-1 1 0,0-1 0,1 0-1,-1 1 1,0-1 0,0 1 0,1 0 0,-1-1-1,0 1 1,-1-1 0,-3 1-194,1 0 0,0 0 0,0 0 0,0 0-1,0 1 1,-8 1 0,0 0 91,0-1-374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073"/>
    </inkml:context>
    <inkml:brush xml:id="br0">
      <inkml:brushProperty name="width" value="0.05" units="cm"/>
      <inkml:brushProperty name="height" value="0.05" units="cm"/>
    </inkml:brush>
  </inkml:definitions>
  <inkml:trace contextRef="#ctx0" brushRef="#br0">342 34 18612,'-4'-4'281,"0"1"0,-1 0 0,0-1-1,1 2 1,-1-1 0,0 1 0,0-1 0,-1 1 0,1 1 0,0-1 0,-1 1 0,1 0-1,-1 0 1,1 0 0,-1 1 0,1 0 0,-1 0 0,1 1 0,-1-1 0,1 1-1,-1 0 1,-8 3 0,3 0-201,0-1 0,0 2-1,0 0 1,1 0 0,-1 1 0,1 0-1,1 0 1,-1 2 0,-14 12 0,13-7-1,0 0 1,1 0 0,0 1 0,-14 28 0,19-32-37,0 0 0,1 0 1,0 1-1,1-1 1,1 1-1,-1 0 0,2 0 1,-2 15-1,3-23-55,0 0 0,1 0 0,-1 0 0,0 0 0,1 1 0,0-1 0,0 0 0,0 0 0,0 0 0,0 0 0,1-1 0,-1 1 0,1 0 0,0 0 0,0-1 0,0 1 0,0-1 0,0 0 0,0 0 0,1 1 0,-1-1 0,1-1 0,0 1-1,-1 0 1,1-1 0,0 1 0,0-1 0,0 0 0,0 0 0,0 0 0,0 0 0,6 0 0,3 1-303,0-1-1,0-1 0,0 0 1,-1 0-1,1-1 0,0-1 1,19-5-1,-15 2 84,0 0-1,-1-1 1,0-1 0,17-11-1,12-10-553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523"/>
    </inkml:context>
    <inkml:brush xml:id="br0">
      <inkml:brushProperty name="width" value="0.05" units="cm"/>
      <inkml:brushProperty name="height" value="0.05" units="cm"/>
    </inkml:brush>
  </inkml:definitions>
  <inkml:trace contextRef="#ctx0" brushRef="#br0">51 97 16948,'-6'6'650,"0"1"1,0 0 0,1 0 0,0 0 0,0 1-1,-4 11 1,7-17-542,1 1-1,0-1 0,0 1 1,0-1-1,1 1 0,-1-1 1,1 1-1,-1-1 0,1 1 0,0-1 1,0 1-1,0-1 0,0 1 1,0 0-1,1-1 0,-1 1 1,1-1-1,0 1 0,0-1 1,0 1-1,0-1 0,0 0 1,0 0-1,0 1 0,1-1 1,2 2-1,-2-2-62,0 0 1,1 0-1,0-1 0,-1 0 0,1 1 1,0-1-1,0 0 0,0 0 1,0 0-1,0-1 0,0 1 1,0-1-1,0 0 0,0 0 1,0 0-1,0 0 0,0 0 1,0 0-1,0-1 0,0 0 1,0 1-1,5-4 0,8-1 73,0-2 0,26-14 0,-34 16-70,29-15 44,-1-2 0,0-2-1,-2-1 1,31-31 0,-61 53-93,-1-1 0,1 1 0,-1-1 0,0 0 0,0 0 0,3-6 0,-6 9-1,0 1 1,0-1-1,1 1 1,-1 0-1,0-1 1,0 1-1,0-1 1,0 1-1,0-1 1,0 1 0,0-1-1,0 1 1,0-1-1,0 1 1,0-1-1,0 1 1,0-1-1,0 1 1,0 0 0,-1-1-1,1 1 1,0-1-1,0 1 1,-1-1-1,1 1 1,0-1-1,-2 0 0,1 1 0,0-1 0,0 1 0,0-1 0,0 1 0,0 0-1,0-1 1,-1 1 0,1 0 0,0 0 0,0 0 0,-1 0 0,1 0 0,0 0-1,-2 0 1,-10 2-6,1 0 0,-1 1-1,1 1 1,-1-1-1,1 2 1,0 0 0,-17 10-1,-76 53 34,86-54 18,-34 31 1,48-40-38,0 1 0,0 0 1,0-1-1,1 1 0,0 1 0,0-1 0,0 1 0,1-1 1,0 1-1,-2 9 0,4-15-35,1 1-1,0 0 1,-1-1 0,1 1 0,0-1-1,0 1 1,0 0 0,0-1 0,0 1-1,0-1 1,0 1 0,1 0 0,-1-1-1,1 1 1,-1-1 0,1 1 0,-1-1-1,1 1 1,0-1 0,0 1 0,1 1-1,0-1-105,0-1 0,0 1-1,0-1 1,0 0-1,0 0 1,0 1-1,1-1 1,-1-1 0,0 1-1,0 0 1,1 0-1,4 0 1,3 0-243,1-1-1,0 0 1,0 0 0,0-1-1,12-3 1,31-8-407,9-7-262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963"/>
    </inkml:context>
    <inkml:brush xml:id="br0">
      <inkml:brushProperty name="width" value="0.05" units="cm"/>
      <inkml:brushProperty name="height" value="0.05" units="cm"/>
    </inkml:brush>
  </inkml:definitions>
  <inkml:trace contextRef="#ctx0" brushRef="#br0">218 11 18132,'0'0'79,"0"-1"0,0 1 0,0-1 0,0 1 0,0 0 0,0-1 0,0 1 0,0-1 0,-1 1 1,1-1-1,0 1 0,0 0 0,0-1 0,0 1 0,-1 0 0,1-1 0,0 1 0,-1 0 0,1-1 0,0 1 0,0 0 0,-1-1 0,1 1 0,0 0 0,-1 0 1,1-1-1,-1 1 0,1 0 0,0 0 0,-1 0 0,1 0 0,-1-1 0,-19 3 1023,-17 13 664,22-7-1390,0 0 0,1 1 0,0 0 0,1 2 0,0-1 0,0 2-1,-21 25 1,33-36-373,0 0 1,0 0-1,0 1 0,0-1 0,0 0 0,1 1 0,-1-1 0,0 1 0,1-1 0,-1 1 1,1-1-1,0 1 0,-1-1 0,1 1 0,0 3 0,0-5-8,0 1 0,0 0 0,1 0 0,-1-1 0,0 1 0,1 0 1,-1-1-1,1 1 0,-1-1 0,1 1 0,-1 0 0,1-1 0,-1 1 0,1-1 0,-1 1 0,1-1 0,0 0 0,-1 1 0,1-1 0,0 0 0,-1 1 0,1-1 1,1 0-1,5 2-76,0-1 0,1 0 1,-1 0-1,1-1 1,9 0-1,-5-1-45,60-2-563,-40 1 100,52 3 1,-81-1 555,0 0-1,0 1 1,0-1 0,-1 1 0,1 0 0,0 0 0,0 0 0,-1 0-1,1 0 1,3 3 0,-5-4 36,-1 1-1,1 0 1,-1-1 0,1 1-1,0 0 1,-1-1 0,0 1 0,1 0-1,-1 0 1,1-1 0,-1 1-1,0 0 1,0 0 0,1 0-1,-1 0 1,0 0 0,0-1-1,0 1 1,0 0 0,0 0-1,0 0 1,0 0 0,0 0 0,-1-1-1,1 1 1,0 0 0,0 0-1,-1 0 1,1 0 0,-1-1-1,1 1 1,0 0 0,-1 0-1,1-1 1,-1 1 0,0 0-1,1-1 1,-2 1 0,-11 14 244,-1-1 1,0-1 0,-1 0-1,-32 19 1,16-9 95,22-17-286,-58 39 656,60-40-766,-1-1-1,0 0 0,1-1 0,-1 0 1,-1 0-1,1-1 0,-10 2 0,17-4 13,0 0-1,-1 1 1,1-1-1,0 0 1,0 0-1,0 0 1,0 0-1,0-1 1,0 1-1,0 0 1,0 0-1,0 0 1,0-1-1,0 1 1,0-1-1,0 1 1,0-1-1,0 1 1,0-1-1,1 1 1,-1-1-1,0 0 0,-1-1 1,1 1 11,1-1 0,-1 1 0,1-1 1,-1 1-1,1-1 0,0 1 0,0-1 0,-1 1 0,1-1 1,0 1-1,0-1 0,1 1 0,-1-1 0,0 1 0,0-1 1,1 1-1,0-3 0,11-25-493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1.382"/>
    </inkml:context>
    <inkml:brush xml:id="br0">
      <inkml:brushProperty name="width" value="0.05" units="cm"/>
      <inkml:brushProperty name="height" value="0.05" units="cm"/>
    </inkml:brush>
  </inkml:definitions>
  <inkml:trace contextRef="#ctx0" brushRef="#br0">309 22 18260,'0'0'98,"0"-1"1,1 0 0,-1 1-1,0-1 1,0 1-1,0-1 1,1 0-1,-1 1 1,0-1-1,0 0 1,0 1 0,0-1-1,0 1 1,0-1-1,0 0 1,0 1-1,-1-1 1,1 0-1,0 1 1,0-1 0,-1 1-1,1-1 1,0 0-1,0 1 1,-1-1-1,1 1 1,-1-1 0,1 1-1,0-1 1,-1 1-1,1 0 1,-1-1-1,-1 0 56,1 1-1,-1 0 0,1-1 0,-1 1 1,1 0-1,-1 0 0,1 0 1,-1 0-1,0 0 0,1 0 0,-1 1 1,1-1-1,-2 1 0,-6 2 338,0 0-1,0 1 1,-15 8-1,15-7-390,1 1 1,-1 1-1,-7 7 0,14-13-99,0 1-1,0 0 1,0-1-1,1 1 1,-1 0-1,1 0 1,-1 0-1,1 0 1,0 1-1,0-1 1,0 0-1,0 1 1,0-1-1,0 0 1,1 1-1,-1-1 1,1 1-1,-1 4 1,2-6-13,-1 1 1,1-1-1,0 1 0,-1-1 1,1 1-1,0-1 0,0 0 1,0 1-1,0-1 0,0 0 1,0 0-1,0 0 0,0 0 0,0 0 1,1 0-1,-1 0 0,0 0 1,1 0-1,-1-1 0,1 1 1,1 0-1,37 11-354,-34-11 295,26 6-261,36 8-331,-62-13 588,1 0 0,0 1 1,-1-1-1,0 1 0,0 1 0,0-1 0,6 6 1,-10-8 81,-1 0 1,0 0 0,0 0 0,0 0 0,0 0-1,0 1 1,0-1 0,-1 0 0,1 1-1,0-1 1,-1 0 0,1 1 0,-1-1-1,1 1 1,-1-1 0,1 1 0,-1-1-1,0 1 1,0-1 0,0 1 0,0-1-1,0 1 1,0 0 0,-1-1 0,1 1-1,0-1 1,-1 1 0,1-1 0,-1 0-1,1 1 1,-2 1 0,-1 2 67,-1 0 1,1 0-1,-1 0 1,1-1-1,-2 1 1,1-1-1,-6 5 1,-10 6 181,-1-1 0,-1-1 0,0 0 0,-1-2 0,0-1 0,-1 0 0,0-2-1,-43 9 1,60-16-212,-1 0-1,1 0 1,0 0-1,0-1 0,-1 0 1,1-1-1,0 0 1,0 0-1,-13-4 1,-14-10 96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2.358"/>
    </inkml:context>
    <inkml:brush xml:id="br0">
      <inkml:brushProperty name="width" value="0.05" units="cm"/>
      <inkml:brushProperty name="height" value="0.05" units="cm"/>
    </inkml:brush>
  </inkml:definitions>
  <inkml:trace contextRef="#ctx0" brushRef="#br0">82 0 18588,'-7'4'442,"0"1"1,1 0-1,0 0 0,0 0 0,0 1 1,0-1-1,-5 9 0,10-12-443,-1 0-1,1 0 0,0 0 0,0 0 1,0 0-1,0 0 0,0 0 1,1 1-1,-1-1 0,1 0 0,-1 0 1,1 1-1,0-1 0,0 0 0,0 1 1,0-1-1,0 0 0,1 1 0,-1-1 1,1 0-1,-1 0 0,1 1 1,0-1-1,0 0 0,0 0 0,0 0 1,0 0-1,0 0 0,1 0 0,1 2 1,0-1-98,0 0-1,0 0 1,0 0 0,1 0 0,-1-1 0,1 1 0,0-1-1,0 0 1,0 0 0,4 1 0,46 12-1098,-43-13 958,0 1 0,0 0 0,-1 0 0,13 6-1,-22-8 272,1 0 0,-1 0 0,0-1 0,0 1 0,1 0 0,-1 0 0,0 0 0,0 0 0,0 0-1,0 1 1,0-1 0,0 0 0,0 0 0,-1 1 0,1-1 0,0 0 0,-1 1 0,1-1 0,-1 1 0,1-1 0,-1 1-1,0-1 1,1 1 0,-1-1 0,0 1 0,0-1 0,0 1 0,0-1 0,-1 1 0,1-1 0,0 1 0,-1-1 0,1 1-1,-1-1 1,1 1 0,-1-1 0,0 0 0,0 2 0,-4 6 440,-1-1-1,1 0 1,-2 0-1,-10 11 1,14-16-362,-8 9 327,0 0 0,-1-1-1,-1 0 1,1-1 0,-2 0 0,1-1-1,-30 14 1,41-22-578,1-1 0,-1 1 0,0-1-1,1 1 1,-1-1 0,0 0 0,1 1-1,-1-1 1,0 0 0,1 0 0,-1 0 0,0-1-1,1 1 1,-1 0 0,-2-1 0,4 0 75,-1 1-1,0-1 1,1 1 0,-1-1 0,1 1-1,0-1 1,-1 1 0,1-1 0,-1 0-1,1 1 1,0-1 0,0 0 0,-1 1-1,1-1 1,0 0 0,0 1-1,0-1 1,0 0 0,0 1 0,0-1-1,0 0 1,0 0 0,0 1 0,0-1-1,0 0 1,0 1 0,0-1 0,1 0-1,-1 1 1,0-1 0,0 0 0,1 1-1,-1-1 1,1-1 0,8-13-940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0.651"/>
    </inkml:context>
    <inkml:brush xml:id="br0">
      <inkml:brushProperty name="width" value="0.05" units="cm"/>
      <inkml:brushProperty name="height" value="0.05" units="cm"/>
    </inkml:brush>
  </inkml:definitions>
  <inkml:trace contextRef="#ctx0" brushRef="#br0">46 91 20692,'-13'54'2534,"-3"15"-1577,9-22-645,2 0 1,2 1 0,2 0 0,9 80 0,-7-121-299,0 0 1,0 0-1,1-1 1,0 1 0,1-1-1,-1 1 1,1-1-1,4 7 1,-6-12-11,0 1 0,0-1 1,1 0-1,-1 0 0,0 1 0,0-1 0,1 0 1,-1 0-1,0 0 0,1-1 0,-1 1 1,1 0-1,0 0 0,-1-1 0,1 1 1,-1-1-1,1 0 0,0 1 0,-1-1 1,1 0-1,0 0 0,-1 0 0,1 0 1,0 0-1,-1 0 0,1-1 0,0 1 1,-1 0-1,1-1 0,0 0 0,-1 1 0,1-1 1,-1 0-1,1 0 0,-1 1 0,0-1 1,3-2-1,2-2 0,0 1-1,-1-1 1,1-1 0,-1 1-1,0-1 1,0 0 0,-1 0 0,0 0-1,6-13 1,2-5 3,11-36 1,-5 3-59,-2-1 0,9-62 0,-23 102-35,1-33 0,-3 45 62,0 1 0,0 0 0,-1 0 1,0 0-1,0 0 0,0 1 0,-1-1 0,1 0 1,-1 0-1,-5-7 0,7 11 19,0 1 0,0-1 0,-1 1-1,1 0 1,0-1 0,0 1 0,-1 0 0,1-1-1,0 1 1,0 0 0,-1-1 0,1 1 0,0 0 0,-1-1-1,1 1 1,0 0 0,-1 0 0,1 0 0,-1-1-1,1 1 1,0 0 0,-1 0 0,1 0 0,-1 0-1,1 0 1,0 0 0,-1 0 0,1 0 0,-1 0 0,0 0-1,-6 11-102,2 22-22,4-22 111,1 0-1,1-1 1,0 1-1,0 0 1,1-1-1,0 1 0,1-1 1,0 0-1,0 0 1,7 13-1,-7-18 19,0 0 0,1 0 0,-1 0 0,1 0 0,0 0 0,1-1 0,-1 1 0,1-1 0,0 0 0,0-1 0,0 1 0,0-1 0,0 0 0,1-1 1,0 1-1,-1-1 0,1 0 0,0 0 0,9 1 0,-4-2 22,-1 0 1,1 0-1,0-1 1,-1-1-1,1 0 1,0 0-1,-1-1 1,1-1-1,-1 1 1,0-2-1,0 1 1,0-2 0,0 1-1,-1-1 1,1-1-1,-1 1 1,-1-2-1,1 1 1,-1-1-1,8-8 1,-5 3 24,0 0 1,-1 0-1,-1-1 1,0 0 0,0 0-1,-2-1 1,1 0-1,-2-1 1,0 0-1,-1 0 1,0 0 0,5-30-1,-11 15 26,2 29-71,-1 1 0,0-1 1,0 1-1,0-1 0,0 1 0,0-1 1,-1 1-1,1-1 0,0 1 0,0-1 1,0 1-1,0-1 0,-1 1 0,1 0 1,0-1-1,0 1 0,-1-1 0,1 1 1,0 0-1,-1-1 0,1 1 0,0-1 1,-1 1-1,1 0 0,0 0 0,-1-1 1,1 1-1,-1 0 0,1 0 0,-1-1 1,1 1-1,-1 0 0,1 0 0,-1 0 1,1 0-1,0 0 0,-1 0 0,1 0 1,-1 0-1,1 0 0,-1 0 0,1 0 1,-1 0-1,1 0 0,-1 0 0,1 0 1,-1 0-1,1 1 0,-1-1 0,1 0 1,-1 0-1,1 1 0,0-1 0,-1 0 1,1 0-1,-1 1 0,1-1 0,-1 1 1,-8 8 9,1 0 1,0 0-1,0 1 1,1 0-1,0 0 1,1 1-1,-5 13 1,-1-3 5,-1 1 16,-11 20 136,1 1 0,-31 85 0,54-127-160,-1 0-1,1 0 1,0 0 0,0 0 0,-1 0-1,1 0 1,0 0 0,0 0-1,0 0 1,0 0 0,0 0 0,0-1-1,0 1 1,1 0 0,-1 0-1,0 0 1,0 0 0,1 0 0,0 1-1,-1-1-1,1-1 1,0 1-1,-1-1 0,1 1 0,-1-1 0,1 0 1,0 1-1,-1-1 0,1 0 0,0 1 0,-1-1 0,1 0 1,0 0-1,0 0 0,-1 0 0,1 0 0,0 0 1,0 0-1,0 0 0,5-1 20,0 0-1,0 0 1,0-1-1,9-3 1,-12 4-29,11-5 11,2-1-40,0 1 1,1 1-1,0 0 1,33-5-1,-48 10 21,0 0-1,0 1 0,0-1 0,0 0 0,0 0 0,-1 1 0,1-1 0,0 1 0,0 0 0,-1-1 0,1 1 0,0 0 0,-1 0 1,1 0-1,-1 0 0,1 0 0,-1 1 0,0-1 0,1 0 0,-1 1 0,0-1 0,0 1 0,0-1 0,0 1 0,0-1 0,0 1 1,0 0-1,-1 0 0,1-1 0,-1 1 0,1 0 0,-1 0 0,0 0 0,1-1 0,-1 1 0,0 2 0,0 1 32,0 0 0,0 0-1,0 1 1,-1-1 0,1 0 0,-1 0-1,0 0 1,-1 0 0,1 0 0,-1-1-1,0 1 1,-4 5 0,4-8 27,3-4 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1.134"/>
    </inkml:context>
    <inkml:brush xml:id="br0">
      <inkml:brushProperty name="width" value="0.05" units="cm"/>
      <inkml:brushProperty name="height" value="0.05" units="cm"/>
    </inkml:brush>
  </inkml:definitions>
  <inkml:trace contextRef="#ctx0" brushRef="#br0">106 72 18500,'0'1'75,"-3"4"346,1 0-1,0 0 1,1 0-1,-1 0 1,-1 8-1,3-12-355,0 0 0,0 0 0,0 1 0,0-1 0,0 0 0,0 0 0,1 1 0,-1-1 0,0 0-1,1 0 1,-1 1 0,0-1 0,1 0 0,0 0 0,-1 0 0,1 0 0,0 0 0,-1 0 0,1 0 0,0 0 0,0 0 0,0 0 0,0 0 0,0-1 0,0 1 0,0 0-1,0-1 1,0 1 0,2 0 0,5 2 127,0-1 0,0 0-1,0 0 1,1-1 0,-1 0 0,0 0-1,1-1 1,-1 0 0,0 0-1,14-3 1,2-2-20,-1 0 0,33-13 0,-38 11-87,0 0 0,17-10 1,-32 16-74,0-1 1,1 0 0,-1 0 0,0 0 0,0 0 0,0-1-1,-1 1 1,1-1 0,-1 0 0,1 1 0,-1-1 0,0 0-1,0 0 1,0-1 0,0 1 0,-1 0 0,3-7 0,-4 9-8,0 0 0,1 0 0,-1-1 0,0 1 1,-1 0-1,1 0 0,0 0 0,0 0 0,0 0 1,-1 0-1,1 0 0,0 0 0,-1 0 0,1 0 1,-1 1-1,1-1 0,-1 0 0,0 0 0,1 0 0,-1 0 1,0 1-1,1-1 0,-3-1 0,0 0 5,1 1 0,-1-1 0,0 1-1,0 0 1,0 0 0,0 0 0,0 0-1,-4 0 1,-4-1 14,-1 1 1,1 0-1,-19 2 0,9 2-7,0 0-1,1 1 1,-1 1 0,1 1-1,-1 1 1,-20 10 0,26-10-11,0 1-1,0 1 1,0 0 0,1 1 0,1 1 0,0 0 0,-23 25 0,32-31-3,-1 1-1,2-1 1,-1 1-1,1 0 1,-6 12-1,9-16-3,-1 0 0,0 0 0,1 0 0,-1 0 0,1 0 0,0 0-1,-1 0 1,1 0 0,0 0 0,0 1 0,0-1 0,1 0 0,-1 0-1,0 0 1,1 0 0,0 0 0,-1 0 0,1 0 0,0 0 0,0-1-1,0 1 1,0 0 0,1 2 0,2-1-48,-1 0 0,1-1 1,0 1-1,-1-1 0,1 1 0,0-1 0,1 0 1,-1-1-1,0 1 0,0-1 0,1 0 0,-1 0 1,8 1-1,7 0-750,35 0 1,-13-4 298,60-11 1,-25-1-116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2.166"/>
    </inkml:context>
    <inkml:brush xml:id="br0">
      <inkml:brushProperty name="width" value="0.05" units="cm"/>
      <inkml:brushProperty name="height" value="0.05" units="cm"/>
    </inkml:brush>
  </inkml:definitions>
  <inkml:trace contextRef="#ctx0" brushRef="#br0">83 45 17204,'-3'-33'2004,"0"21"-862,2 24 1172,-50 516 1275,33-381-2610,17-135-897,-2 6 92,1 1 1,2 25 0,0-43-166,0 0 0,0 0 0,0-1 0,0 1 0,0 0 0,0 0 1,0 0-1,1 0 0,-1-1 0,0 1 0,1 0 0,-1 0 0,0 0 0,1-1 0,-1 1 0,1 0 0,0-1 1,-1 1-1,1 0 0,0 0-4,-1-1-1,1 0 1,-1 0 0,1 0 0,-1 0 0,1 0 0,-1 0-1,1 0 1,0 0 0,-1 0 0,1 0 0,-1 0 0,1 0-1,-1-1 1,1 1 0,-1 0 0,0 0 0,1 0 0,-1-1 0,1 1-1,-1 0 1,1-1 0,23-23 89,-23 22-90,73-98 107,-38 50-71,2 0-1,53-51 0,-83 93-41,1 0 0,0 1 0,1 0 0,14-8-1,-21 14 1,-1 0-1,0 0 0,1 0 1,-1 0-1,1 0 0,-1 1 1,1-1-1,-1 1 1,1 0-1,-1 0 0,6 0 1,-7 0 0,0 1 1,1-1-1,-1 0 1,0 1 0,1 0-1,-1-1 1,0 1-1,0 0 1,1 0 0,-1 0-1,0 0 1,0 0-1,0 0 1,0 0 0,0 0-1,0 0 1,-1 0-1,1 0 1,0 1 0,-1-1-1,1 0 1,0 3-1,2 4-4,-1 0 0,0 0-1,-1 0 1,0 0 0,0 0-1,-1 0 1,0 0-1,-1 0 1,-1 13 0,-4 9 9,-10 33 0,2-33-5,7-13-904,24-31 624,4-6 76,4-1-62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3.238"/>
    </inkml:context>
    <inkml:brush xml:id="br0">
      <inkml:brushProperty name="width" value="0.05" units="cm"/>
      <inkml:brushProperty name="height" value="0.05" units="cm"/>
    </inkml:brush>
  </inkml:definitions>
  <inkml:trace contextRef="#ctx0" brushRef="#br0">185 104 18172,'1'-1'200,"-1"-1"1,1 1-1,-1-1 1,0 0-1,0 0 1,1 1-1,-1-1 1,0 0-1,0 1 1,-1-1-1,1 0 1,0 1-1,0-1 1,-1 0-1,1 1 1,-1-1-1,0 0 1,1 1-1,-1-1 1,0 1-1,0 0 0,0-1 1,0 1-1,-1-2 1,0 2-75,1 0 0,0 0 0,-1 1-1,0-1 1,1 0 0,-1 1 0,1-1 0,-1 1 0,0-1 0,1 1 0,-1 0 0,0 0-1,1 0 1,-1 0 0,0 0 0,1 0 0,-1 0 0,0 0 0,1 1 0,-1-1-1,0 1 1,1-1 0,-1 1 0,-2 1 0,-4 2-38,0 1 1,1 0 0,0 0-1,0 1 1,0-1-1,1 2 1,-1-1-1,2 1 1,-1 0-1,-9 14 1,7-6-85,0 0 0,0 0 0,1 1 1,-7 28-1,12-40-4,1 1 0,0-1 0,1 0 0,-1 0 0,1 1-1,0-1 1,0 0 0,0 0 0,1 5 0,-1-8 1,1 0-1,-1 0 0,1 0 1,-1 0-1,1 0 0,-1 0 1,1-1-1,-1 1 1,1 0-1,-1 0 0,1 0 1,0-1-1,0 1 0,-1 0 1,1-1-1,0 1 0,0-1 1,0 1-1,0-1 1,0 1-1,0-1 0,0 0 1,0 1-1,0-1 0,0 0 1,0 0-1,0 0 0,0 0 1,0 0-1,0 0 1,0 0-1,0 0 0,0 0 1,0 0-1,0 0 0,0-1 1,0 1-1,0 0 0,-1-1 1,1 1-1,2-1 1,4-2 2,1-1 0,-1 0 0,1 0 0,-1 0 0,0-1 0,-1 0 0,12-11 0,41-47 30,-50 52-22,30-35 35,44-70 1,-99 147-50,2 1-1,1 1 1,-11 40 0,8-12 26,15-55-18,0 0-1,0 0 1,1 1 0,0-1-1,0 0 1,0 0-1,2 10 1,-1-15-3,-1 0 0,0 0 1,1 1-1,-1-1 1,1 0-1,-1 0 1,1 0-1,0 0 1,-1 0-1,1 0 1,0 0-1,0-1 1,0 1-1,-1 0 0,1 0 1,0-1-1,0 1 1,0 0-1,0-1 1,0 1-1,0-1 1,0 1-1,1-1 1,-1 0-1,0 1 1,0-1-1,0 0 1,0 0-1,1 0 0,-1 0 1,0 0-1,2 0 1,3-1 5,-1 0 1,1 0-1,-1 0 1,0-1-1,8-2 1,19-12 7,-1 0 1,0-3 0,50-38 0,-53 35-113,2 1 0,0 2 0,56-27 1,-83 45 73,0 0 0,0 0 0,0-1 0,0 2 0,0-1 0,1 0 1,-1 1-1,0-1 0,0 1 0,1 0 0,4 1 0,-7-1 13,0 1-1,0-1 1,0 1-1,0-1 1,0 1-1,0 0 1,0 0-1,0-1 1,0 1 0,-1 0-1,1 0 1,0 0-1,0 0 1,-1 0-1,1 0 1,-1 0-1,1 0 1,-1 0-1,1 0 1,-1 0-1,1 0 1,-1 1-1,0-1 1,0 0-1,0 0 1,0 0-1,0 1 1,0-1-1,0 0 1,0 0 0,-1 2-1,0 13-12,-2-1 0,0 0 0,-1 0 0,0-1 0,-10 21 0,8-19 75,0 0 0,1 1 0,1-1 0,-4 24 0,8-38-42,0 0 0,-1-1-1,1 1 1,0 0 0,0 0-1,0-1 1,0 1-1,1 0 1,-1-1 0,0 1-1,1 0 1,-1-1 0,1 1-1,0-1 1,-1 1-1,1-1 1,0 1 0,0-1-1,0 1 1,0-1 0,0 0-1,0 1 1,0-1-1,1 0 1,-1 0 0,0 0-1,1 0 1,-1 0 0,1 0-1,2 1 1,-2-2-2,0 0 1,1 1-1,-1-1 1,1 0-1,-1 0 0,0 0 1,1-1-1,-1 1 1,0-1-1,1 1 1,-1-1-1,0 0 1,1 1-1,-1-1 1,0-1-1,0 1 0,0 0 1,0 0-1,0-1 1,0 1-1,0-1 1,1-1-1,5-5 80,-1-1 0,0 0-1,0 0 1,-1-1 0,0 1 0,7-17-1,24-69 606,-11 24-240,-20 56-406,1 1 1,0 0-1,16-23 0,-20 33-65,0 0 0,1 1 0,-1-1 0,1 1 0,-1 0 0,1-1 0,0 2-1,0-1 1,1 0 0,-1 1 0,0 0 0,1 0 0,-1 0 0,1 1-1,0-1 1,5 0 0,10-1-93,-1 2-1,39 1 0,-52 0 82,0 0 1,0 1-1,1 0 0,-1 1 0,0-1 1,0 1-1,0 0 0,-1 1 0,1-1 0,0 1 1,-1 0-1,0 1 0,6 4 0,-9-6 21,0 0 1,0 1-1,0-1 0,-1 1 0,1-1 0,-1 1 0,1-1 0,-1 1 0,0 0 0,0 0 0,-1 0 0,1 0 0,0 0 0,-1-1 0,0 1 0,1 0 1,-1 0-1,-1 0 0,1 0 0,0 0 0,-1 0 0,1 0 0,-1 0 0,-2 4 0,-1 6 31,-2 0 0,1-1 0,-15 21 0,20-32-19,-71 104 612,166-213-320,-78 91-402,0 0 1,1 2-1,1 0 0,32-18 1,-49 32 79,0 0 0,0-1 0,0 1 1,1 0-1,-1 1 0,0-1 0,1 0 0,-1 1 1,1-1-1,-1 1 0,1 0 0,-1 0 0,5 0 1,-7 0 14,1 0 1,0 1 0,-1-1-1,1 0 1,-1 0 0,1 1 0,-1-1-1,1 0 1,-1 1 0,1-1-1,-1 1 1,1-1 0,-1 1-1,1-1 1,-1 1 0,0-1 0,1 1-1,-1-1 1,0 1 0,0-1-1,1 2 1,-1-1-3,1 1 0,-1 0 0,0 0 0,0 0 0,0 0 0,0-1 0,0 1 0,0 0 0,0 0 0,-1 2 0,-2 7 48,0 0 0,-1 0 0,-8 16 0,14-25 169,6-5-131,8-5-23,6-7-144,2 1 1,0 1 0,0 1-1,1 1 1,1 1 0,-1 1-1,36-7 1,-56 16 58,-1-1 0,1 1 0,-1 0 0,1 0 0,-1 0 0,0 0 1,1 1-1,-1 0 0,0 0 0,1 0 0,-1 0 0,7 3 0,-10-3 26,1 1-1,-1-1 1,1 0-1,-1 0 1,1 1 0,-1-1-1,0 1 1,0-1-1,0 1 1,0 0 0,0-1-1,0 1 1,0 0-1,-1-1 1,1 1 0,0 0-1,-1 0 1,0 0-1,1 0 1,-1 0 0,0 0-1,0 0 1,0-1-1,0 1 1,0 0 0,-1 0-1,1 0 1,0 0-1,-1 0 1,0 0-1,-1 2 1,-16 31-544,15-30 457,0-1 0,0 1-1,1-1 1,0 1 0,0 0 0,0 0-1,-1 5 1,5-6-139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4.465"/>
    </inkml:context>
    <inkml:brush xml:id="br0">
      <inkml:brushProperty name="width" value="0.05" units="cm"/>
      <inkml:brushProperty name="height" value="0.05" units="cm"/>
    </inkml:brush>
  </inkml:definitions>
  <inkml:trace contextRef="#ctx0" brushRef="#br0">316 116 15347,'2'-1'293,"1"0"-1,-1 0 1,0-1 0,0 1-1,1-1 1,-1 0-1,0 0 1,0 0 0,1-2-1,-2 4-184,-1-1 0,1 0 1,-1 0-1,0 0 0,1 1 0,-1-1 0,0 0 0,0 0 0,0 0 0,0 1 0,1-1 0,-1 0 1,0 0-1,0 0 0,-1 0 0,1 0 0,0 1 0,0-1 0,0 0 0,0 0 0,-1 0 0,1 1 1,0-1-1,-1 0 0,1 0 0,-1 1 0,1-1 0,-1 0 0,1 1 0,-1-1 0,1 0 0,-1 1 1,0-1-1,0 0 0,-4-3 151,0 1 1,0 0 0,-1 0 0,1 1-1,0-1 1,-1 1 0,0 0-1,0 0 1,1 1 0,-1 0-1,0 0 1,0 0 0,0 1-1,-11 0 1,1 1-72,-1 0-1,1 1 1,1 1-1,-23 7 1,27-7-147,0 2 0,-1 0 0,2 0 0,-1 1 0,-19 14-1,26-17-32,0 0-1,0 0 0,0 1 0,0 0 1,1 0-1,-1 0 0,1 0 0,0 0 1,0 1-1,1-1 0,-1 1 0,1 0 0,0 0 1,1 0-1,-3 10 0,3-15-7,1 1 0,0 0 0,0 0 0,0-1-1,0 1 1,0 0 0,0-1 0,0 1 0,0 0 0,0 0 0,0-1-1,1 1 1,-1 0 0,0-1 0,0 1 0,1 0 0,-1-1 0,0 1-1,1 0 1,-1-1 0,1 1 0,-1-1 0,1 1 0,-1-1 0,1 1-1,-1-1 1,1 1 0,-1-1 0,2 1 0,-1-1-1,1 1 0,0-1 0,0 1 0,-1-1 0,1 0 0,0 0 0,0 0 0,-1 0 0,1 0 0,0 0 0,3-1 0,4-2-7,-1 0 0,1 0-1,12-6 1,2-4-40,38-28 0,5-4-63,-88 89 59,14-31 51,1-3 5,2 0 0,0 0 0,-6 15 0,11-24-3,-1-1 0,1 0 0,0 1 0,0-1 0,0 1 0,0-1 0,0 1 0,0-1 0,0 1 0,-1 0 0,1-1 0,1 1 0,-1-1 0,0 1 0,0-1 0,0 1 0,0-1 0,0 1 0,0-1 0,1 1 0,-1-1 0,0 0 0,0 1 0,1-1 0,-1 1 0,0-1 0,0 1 0,1-1 0,-1 0 0,1 1 0,-1-1 0,0 0 0,1 1 0,-1-1 0,1 0 0,-1 0 0,1 1 0,-1-1 0,1 0 0,-1 0 0,1 0 0,-1 0 0,1 0 0,-1 0 0,1 1 0,-1-1 0,1 0 0,0-1 0,24-3 26,9-9 4,-1-1 0,-1-2-1,60-41 1,-33 21-14,-32 19-12,40-22-12,-62 36 3,1 1 1,0-1-1,0 1 1,0 0-1,0 1 1,1 0-1,-1 0 1,13-1-1,-18 2 4,0 0-1,0 1 0,0-1 0,0 0 0,-1 0 0,1 1 0,0-1 0,0 1 0,0-1 0,0 1 0,0-1 0,-1 1 0,1-1 0,0 1 0,0 0 0,-1 0 0,1-1 0,-1 1 0,1 0 0,0 0 0,-1 0 0,0-1 0,1 1 0,-1 0 0,1 0 0,-1 0 0,0 0 0,0 0 0,1 0 0,-1 0 0,0 0 0,0 0 0,0 0 0,0 0 0,0 0 0,0 0 0,-1 1 0,-7 41-28,7-39 27,-29 93 98,30-97-94,0 0 0,0 1-1,0-1 1,0 0 0,0 0-1,0 0 1,0 0 0,0 0-1,0 1 1,0-1 0,0 0-1,0 0 1,0 0-1,0 0 1,0 1 0,0-1-1,0 0 1,0 0 0,0 0-1,0 0 1,0 0 0,0 0-1,1 1 1,-1-1-1,0 0 1,0 0 0,0 0-1,0 0 1,0 0 0,0 0-1,0 1 1,0-1 0,1 0-1,-1 0 1,0 0 0,0 0-1,0 0 1,0 0-1,0 0 1,1 0 0,-1 0-1,8-2 36,6-7 11,42-37-1,16-13-200,-63 53 92,0 0 1,0 1 0,1 0 0,0 0-1,0 1 1,14-4 0,-23 8 50,0-1 0,0 1-1,0-1 1,0 1 0,0 0 0,0 0 0,0-1 0,0 1 0,0 0 0,0 0 0,1 0 0,-1 0 0,0 0 0,0 0-1,0 1 1,0-1 0,0 0 0,0 1 0,0-1 0,0 0 0,0 1 0,0-1 0,0 1 0,0 0 0,0-1 0,0 1-1,0 0 1,0-1 0,-1 1 0,1 0 0,0 0 0,0 0 0,-1 0 0,1 0 0,-1 0 0,1 0 0,-1 0 0,1 0-1,-1 0 1,0 0 0,1 0 0,-1 0 0,0 0 0,0 0 0,0 0 0,0 0 0,0 1 0,0-1 0,0 0 0,0 0-1,-1 1 1,0 9 5,-1 0 0,0 0 0,-1 0 0,-4 11-1,4-12 57,2-7-30,-2 4 61,1 1 0,0-1 0,0 1 0,1-1 0,0 1 0,0 14-1,1-21-64,0 0-1,0-1 0,0 1 0,0 0 0,0-1 0,0 1 0,0-1 0,1 1 0,-1 0 0,0-1 0,0 1 1,1 0-1,-1-1 0,0 1 0,1-1 0,-1 1 0,1-1 0,-1 1 0,0-1 0,1 1 0,-1-1 0,1 0 1,-1 1-1,1-1 0,0 0 0,-1 1 0,1-1 0,-1 0 0,2 1 0,0-1 14,0 0 0,0 0 0,1 0 0,-1 0 0,0 0 0,0 0 0,0 0 1,0-1-1,4-1 0,5-2 61,0-1 0,17-10 0,-25 13-74,214-140-314,-182 117 170,-42 32 192,-1 0-1,1 0 1,0 1 0,0 0 0,-8 15-1,10-16-20,0 1 0,1-1 0,0 1 0,1 0-1,-1 1 1,1-1 0,1 1 0,-2 11 0,3-19-47,1 0-1,0 0 1,0 0 0,0 0 0,0 0 0,0 1 0,0-1 0,1 0-1,-1 0 1,0 0 0,1 0 0,-1 0 0,0 0 0,1 0 0,-1 0-1,1 0 1,0 0 0,-1 0 0,1 0 0,0 0 0,-1 0-1,1-1 1,0 1 0,0 0 0,0 0 0,0-1 0,0 1 0,0-1-1,0 1 1,0-1 0,0 1 0,0-1 0,0 1 0,0-1 0,0 0-1,0 0 1,0 0 0,1 1 0,-1-1 0,0 0 0,0 0 0,2-1-1,3 1-186,0-1 0,1 0 0,-1 0 0,0-1 0,0 0 0,10-4 0,-2-1-134,0-1 1,-1 0-1,0-1 0,-1-1 1,0 1-1,13-15 0,9-13-420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4.961"/>
    </inkml:context>
    <inkml:brush xml:id="br0">
      <inkml:brushProperty name="width" value="0.05" units="cm"/>
      <inkml:brushProperty name="height" value="0.05" units="cm"/>
    </inkml:brush>
  </inkml:definitions>
  <inkml:trace contextRef="#ctx0" brushRef="#br0">28 0 21413,'-15'0'1872,"8"0"-1376,2 6-240,10 3 496,4 0-584,16 7-1112,6 1-136,9 1 744,5-2-304,10 6-248</inkml:trace>
  <inkml:trace contextRef="#ctx0" brushRef="#br0" timeOffset="1">517 205 19204,'-40'5'2683,"9"-2"-423,-36 9 0,56-10-1989,0 2 0,1-1 0,-1 2 0,1-1 0,0 1-1,-18 13 1,20-13-196,1 1 0,1 0-1,-1 1 1,1-1 0,0 1-1,0 0 1,1 1 0,0 0-1,0-1 1,1 1-1,0 1 1,-4 12 0,7-16-68,-1-1 1,1 1 0,1-1 0,-1 1-1,1-1 1,-1 1 0,1 0 0,1-1-1,-1 1 1,1-1 0,-1 1-1,1-1 1,1 1 0,-1-1 0,0 0-1,1 1 1,0-1 0,0 0 0,1 0-1,-1 0 1,1-1 0,-1 1-1,1 0 1,1-1 0,-1 0 0,6 5-1,-2-3-90,0 0 0,0-1 0,1 0 0,-1 0 0,1-1-1,0 0 1,0 0 0,1-1 0,-1 0 0,0 0 0,14 0-1,1-1-279,1-1 0,-1-1 0,24-4 0,-31 3 230,0-1 0,20-6-1,40-23-380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6.118"/>
    </inkml:context>
    <inkml:brush xml:id="br0">
      <inkml:brushProperty name="width" value="0.05" units="cm"/>
      <inkml:brushProperty name="height" value="0.05" units="cm"/>
    </inkml:brush>
  </inkml:definitions>
  <inkml:trace contextRef="#ctx0" brushRef="#br0">0 1 17380,'1'0'75,"-1"0"0,0 0 1,1 0-1,-1 0 0,1 0 0,-1 0 1,1 0-1,-1 0 0,1 0 1,-1 0-1,0 0 0,1 0 0,-1 1 1,1-1-1,-1 0 0,0 0 0,1 0 1,-1 1-1,0-1 0,1 0 1,-1 1-1,0-1 0,1 0 0,-1 0 1,0 1-1,1-1 0,-1 1 1,0-1-1,0 0 0,0 1 0,1-1 1,-1 1-1,0-1 0,0 0 0,0 1 1,0-1-1,0 1 0,0-1 1,0 1-1,8 22 784,-7-22-690,11 43 907,-8-25-919,1-2-1,1 1 0,0 0 0,14 26 0,-19-43-144,-1-1 0,1 1 1,-1 0-1,1-1 0,-1 1 0,1 0 1,-1-1-1,1 1 0,0-1 1,-1 1-1,1-1 0,0 1 0,0-1 1,-1 1-1,1-1 0,0 0 1,0 1-1,-1-1 0,1 0 1,0 0-1,0 1 0,0-1 0,0 0 1,-1 0-1,1 0 0,0 0 1,0 0-1,0 0 0,0-1 1,-1 1-1,1 0 0,0 0 0,0 0 1,0-1-1,-1 1 0,1-1 1,0 1-1,0 0 0,-1-1 1,1 1-1,0-1 0,-1 0 0,2 0 1,3-4 51,0 0 0,0 0 0,0 0 0,4-8 1,-3 6 12,-3 3-45,42-47 393,-42 48-399,1 0 0,-1 0 1,1 0-1,0 0 0,0 0 0,0 1 1,1 0-1,-1 0 0,1 0 0,-1 0 0,8-1 1,-11 3-23,1 0 1,0 0 0,-1 0-1,1 0 1,0 0 0,0 0 0,-1 0-1,1 0 1,0 1 0,-1-1-1,1 1 1,-1-1 0,1 1-1,-1 0 1,1 0 0,-1 0 0,1 0-1,-1 0 1,0 0 0,1 0-1,-1 0 1,2 2 0,1 2 3,-1 1 0,1 0 0,-1-1 0,4 11 0,-5-11 2,0-1-1,0 0 1,0 1-1,0-1 0,1 0 1,0 0-1,5 6 1,-6-9-2,-1-1 1,0 1 0,0-1-1,0 1 1,0-1-1,1 0 1,-1 1 0,0-1-1,0 0 1,1 0-1,-1 0 1,0 0 0,0 0-1,1 0 1,-1 0-1,0 0 1,0 0 0,1-1-1,-1 1 1,0 0-1,0-1 1,0 1 0,1-1-1,-1 0 1,2-1-1,31-23 141,-23 16-109,14-11 41,1-1 44,38-22 0,-56 38-135,0 1 1,1 0 0,-1 0 0,1 1 0,0 0-1,0 0 1,0 1 0,1 0 0,12 0 0,-20 2-28,1-1 0,0 1 1,0 1-1,-1-1 1,1 0-1,0 1 0,-1-1 1,1 1-1,0 0 1,-1 0-1,1 0 0,-1 0 1,1 1-1,-1-1 1,0 1-1,0-1 1,1 1-1,-1 0 0,0 0 1,0-1-1,-1 2 1,3 1-1,0 3-305,-1-1 0,1 1 0,-1 0-1,-1 0 1,1 1 0,1 11 0,0-5-140,1-4-80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6.537"/>
    </inkml:context>
    <inkml:brush xml:id="br0">
      <inkml:brushProperty name="width" value="0.05" units="cm"/>
      <inkml:brushProperty name="height" value="0.05" units="cm"/>
    </inkml:brush>
  </inkml:definitions>
  <inkml:trace contextRef="#ctx0" brushRef="#br0">81 163 12251,'-4'-1'515,"0"0"0,0 0 0,0 0 1,0 0-1,0 1 0,0 0 1,-1 0-1,1 0 0,0 0 0,0 1 1,0-1-1,-5 3 0,7-3-424,1 1-1,0-1 1,-1 1-1,1 0 1,0 0 0,0-1-1,0 1 1,-1 0-1,1 0 1,0 0-1,0 0 1,0 0-1,1 1 1,-1-1 0,0 0-1,0 0 1,1 1-1,-1-1 1,0 0-1,1 1 1,0-1-1,-1 0 1,1 1 0,0-1-1,-1 1 1,1-1-1,0 1 1,0-1-1,0 0 1,0 1-1,1-1 1,-1 1 0,0-1-1,1 1 1,-1-1-1,1 0 1,-1 1-1,1-1 1,0 2-1,2 1-22,-1 0 0,0 1 0,1-1 0,0 0 0,0-1 0,0 1 0,0-1 0,1 1 0,0-1 0,-1 0 0,1 0 0,0 0 0,0-1 0,1 0 0,-1 1 0,0-1 0,1-1 0,0 1 0,-1-1 0,1 0 0,9 2 0,0-1 35,1 0 0,-1-1 1,1-1-1,-1 0 0,1-1 0,16-3 0,-13 0-10,-1-1 1,1 0-1,-1-2 0,0 0 0,-1 0 1,0-1-1,17-12 0,-25 15-49,0-1 0,1 0 1,-2-1-1,1 1 0,-1-1 1,0-1-1,-1 1 0,1-1 0,-2-1 1,1 1-1,-1-1 0,0 0 0,-1 0 1,4-11-1,-7 17-39,0 1-1,-1-1 1,1 1 0,-1-1 0,1 1-1,-1-1 1,0 0 0,0 1 0,0-1-1,0 0 1,-1 1 0,1-1-1,-1 1 1,1-1 0,-1 1 0,0-1-1,0 1 1,0-1 0,-1 1 0,1 0-1,0-1 1,-1 1 0,1 0-1,-1 0 1,0 0 0,0 0 0,0 1-1,0-1 1,0 0 0,0 1 0,-3-2-1,0 1-3,0 0-1,1 0 0,-1 0 1,0 1-1,-1 0 0,1 0 0,0 0 1,0 1-1,0 0 0,0 0 1,-1 0-1,1 0 0,0 1 1,-10 2-1,2 2-6,0 0 1,0 1 0,0 0-1,1 1 1,0 0-1,0 1 1,0 0-1,1 1 1,1 0-1,-14 15 1,12-10-9,1-1 0,0 1 1,1 1-1,1 0 1,0 0-1,1 1 0,-12 32 1,18-41-46,0 0-1,0 0 1,1 0 0,0 0 0,0 0 0,1 9 0,0-13-5,0-1 0,0 1 0,1-1 0,-1 1-1,1-1 1,0 1 0,0-1 0,0 0 0,0 1 0,0-1 0,0 0-1,0 0 1,1 1 0,-1-1 0,1 0 0,0-1 0,0 1 0,0 0 0,-1 0-1,5 2 1,0-2 4,-1 0 0,1 0 0,0 0 0,-1-1 0,1 0 0,0 0 0,0 0 0,0-1 0,0 0 0,0 0 0,12-2 0,40-5-400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7.144"/>
    </inkml:context>
    <inkml:brush xml:id="br0">
      <inkml:brushProperty name="width" value="0.05" units="cm"/>
      <inkml:brushProperty name="height" value="0.05" units="cm"/>
    </inkml:brush>
  </inkml:definitions>
  <inkml:trace contextRef="#ctx0" brushRef="#br0">159 0 21004,'-15'9'514,"0"0"-1,1 1 1,0 1-1,0 0 1,1 1-1,-12 14 1,20-21-432,0 1 1,1-1-1,0 1 1,0 0-1,0 1 1,0-1-1,1 1 1,0-1-1,0 1 1,1 0-1,0 0 1,0 0-1,1 0 1,0 1-1,0-1 1,1 14 0,0-19-83,0-1 0,0 1 1,1-1-1,-1 0 1,1 1-1,-1-1 0,1 0 1,-1 1-1,1-1 1,0 0-1,0 0 1,-1 1-1,1-1 0,0 0 1,0 0-1,0 0 1,1 0-1,-1 0 1,0 0-1,0 0 0,0-1 1,1 1-1,-1 0 1,0-1-1,1 1 0,-1-1 1,0 1-1,1-1 1,-1 0-1,1 1 1,-1-1-1,1 0 0,-1 0 1,0 0-1,1 0 1,-1 0-1,1-1 0,-1 1 1,1 0-1,1-1 1,4-1-25,1 0 1,-1 0 0,1-1 0,-1 1 0,0-2-1,10-5 1,4-7-101,-1 0 1,0-1-1,-1-2 0,-1 1 0,-1-2 0,22-33 0,-39 53 121,0 0-1,0-1 1,0 1 0,0 0-1,1 0 1,-1-1-1,0 1 1,0 0-1,0 0 1,0-1 0,0 1-1,1 0 1,-1 0-1,0 0 1,0-1-1,0 1 1,1 0 0,-1 0-1,0 0 1,0 0-1,1 0 1,-1-1-1,0 1 1,0 0 0,1 0-1,-1 0 1,0 0-1,1 0 1,-1 0-1,0 0 1,0 0-1,1 0 1,-1 0 0,1 0-1,0 10-6,-6 19 68,-1-4 12,-9 50 106,14-68-140,0 1-1,1-1 0,0 1 0,0-1 1,1 1-1,0 0 0,2 10 0,-2-17-27,-1 0-1,0 1 1,1-1-1,-1 0 0,1 0 1,0 0-1,-1 0 1,1 0-1,0 0 1,0 0-1,-1 0 0,1 0 1,0 0-1,0 0 1,0-1-1,0 1 0,0 0 1,0-1-1,1 1 1,-1 0-1,0-1 0,0 0 1,0 1-1,0-1 1,1 0-1,-1 1 0,0-1 1,0 0-1,1 0 1,-1 0-1,0 0 0,0 0 1,1 0-1,-1-1 1,0 1-1,0 0 1,3-1-1,4-2 10,0 0 1,-1 0-1,1-1 0,10-6 1,42-30-110,-40 26-71,0 1 0,0 0 0,1 2 1,44-17-1,-63 27 142,1 0 0,-1 0 0,1 1 0,-1-1 0,1 1 0,-1-1 0,1 1 0,-1 0 1,1 0-1,-1 0 0,1 0 0,-1 1 0,1-1 0,-1 1 0,1-1 0,-1 1 0,1 0 0,-1 0 0,0 0 0,0 0 0,1 0 0,-1 1 0,3 1 0,-3 0 24,0 0-1,0 0 0,0 0 0,-1 0 0,1 0 0,-1 0 1,1 0-1,-1 1 0,0-1 0,0 1 0,-1-1 0,1 0 0,-1 1 1,1-1-1,-2 8 0,1 7 146,-1-12-48,1 1-1,0-1 0,0 1 1,1-1-1,0 1 1,3 11-1,-4-17-79,1 0-1,0 0 1,-1 0 0,1 0 0,0 0-1,-1-1 1,1 1 0,0 0-1,0 0 1,-1-1 0,1 1-1,0-1 1,0 1 0,0-1-1,0 1 1,0-1 0,0 1-1,0-1 1,0 0 0,0 0 0,0 1-1,0-1 1,0 0 0,0 0-1,0 0 1,0 0 0,1 0-1,-1-1 1,0 1 0,0 0-1,0 0 1,0-1 0,0 1-1,0 0 1,1-1 0,5-2 55,1 0 0,-1-1 0,10-6 0,-15 9-57,47-32 131,32-17-346,-73 45 128,0 2 1,0-1-1,0 1 0,1 0 0,0 1 1,-1 0-1,1 0 0,10 0 0,-16 2 48,-1 0-1,1 0 1,-1 0-1,1 0 1,-1 1-1,1 0 1,-1-1-1,1 1 1,-1 0-1,0 0 1,1 0-1,-1 0 1,0 0-1,0 1 1,0-1-1,0 1 1,0 0-1,0-1 1,0 1-1,0 0 1,-1 0-1,1 0 1,-1 0-1,1 0 1,1 4-1,0 3-299,1 0 0,-1 0 0,0 0 0,-1 0 1,2 12-1,-4-21 308,0 0 1,0 0-1,0 0 0,0 0 1,0 0-1,0 0 1,0 0-1,0 0 1,0 0-1,0 0 1,0 0-1,0 0 1,0 0-1,0 0 1,0-1-1,1 1 1,-1 0-1,0 0 1,0 0-1,0 0 0,0 0 1,0 0-1,0 0 1,0 0-1,0 0 1,0 0-1,0 0 1,0 0-1,0 0 1,1 0-1,-1 0 1,0 0-1,0 0 1,0 0-1,0 0 1,0 0-1,0 0 0,0 1 1,0-1-1,0 0 1,0 0-1,0 0 1,0 0-1,1 0 1,-1 0-1,0 0 1,0 0-1,0 0 1,0 0-1,0 0 1,0 0-1,0 0 0,1-7-389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7.606"/>
    </inkml:context>
    <inkml:brush xml:id="br0">
      <inkml:brushProperty name="width" value="0.05" units="cm"/>
      <inkml:brushProperty name="height" value="0.05" units="cm"/>
    </inkml:brush>
  </inkml:definitions>
  <inkml:trace contextRef="#ctx0" brushRef="#br0">46 0 23709,'-11'24'2249,"2"3"-1761,2 5-216,0 3 1200,1 8-1152,4 1-368,1 3-976,1-4-504,0-5 1199,5 0-247,6-3-280</inkml:trace>
  <inkml:trace contextRef="#ctx0" brushRef="#br0" timeOffset="1">28 681 18188,'-11'13'2592,"6"-2"-1535,-1-9-665,3-4 2448,1-7-2055,5-2-97,6 2-584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3.678"/>
    </inkml:context>
    <inkml:brush xml:id="br0">
      <inkml:brushProperty name="width" value="0.05" units="cm"/>
      <inkml:brushProperty name="height" value="0.05" units="cm"/>
    </inkml:brush>
  </inkml:definitions>
  <inkml:trace contextRef="#ctx0" brushRef="#br0">0 3 16404,'2'-1'85,"-1"1"1,0-1 0,0 1-1,1 0 1,-1 0-1,0 0 1,0 0 0,1 0-1,-1 0 1,0 0 0,0 0-1,1 0 1,-1 1 0,0-1-1,0 0 1,1 1 0,-1-1-1,0 1 1,0-1 0,0 1-1,0 0 1,0 0 0,0-1-1,0 1 1,0 0 0,0 0-1,0 0 1,0 0 0,0 0-1,-1 0 1,1 0 0,0 2-1,3 4 134,-1 0 0,0 1 0,0-1 0,2 11 0,0-2 151,77 249 1345,-80-256-1642,-1-7-32,0 0 0,-1 1 0,1-1-1,0 1 1,0-1 0,0 0 0,0 0 0,1 0-1,-1 1 1,1-1 0,1 2 0,-3-4-32,0 0 1,0 0 0,1 0-1,-1 0 1,0 0-1,0 0 1,0 0-1,0 1 1,0-1-1,1 0 1,-1 0-1,0 0 1,0 0 0,0 0-1,0 0 1,1 0-1,-1 0 1,0 0-1,0 0 1,0 0-1,0 0 1,1 0 0,-1 0-1,0 0 1,0 0-1,0 0 1,0 0-1,1 0 1,-1 0-1,0 0 1,0 0-1,0 0 1,0-1 0,0 1-1,1 0 1,-1 0-1,0 0 1,0 0-1,0 0 1,0 0-1,0 0 1,0-1 0,1 1-1,2-11 235,-2-13 65,-2 3-178,0 0-1,-2 1 0,0-1 0,-2 1 0,0 0 1,-1 0-1,-14-30 0,13 37-143,7 13-14,13 13-142,-8-9 37,0-1 0,0 1 0,0-1 0,1 0 0,-1-1 0,1 1 0,0-1 0,0 0 0,0 0 0,0-1 0,0 0 1,0 0-1,0 0 0,1-1 0,-1 0 0,0 0 0,0-1 0,1 1 0,-1-1 0,0-1 0,0 1 0,0-1 0,0 0 1,10-5-1,16-11-457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080"/>
    </inkml:context>
    <inkml:brush xml:id="br0">
      <inkml:brushProperty name="width" value="0.05" units="cm"/>
      <inkml:brushProperty name="height" value="0.05" units="cm"/>
    </inkml:brush>
  </inkml:definitions>
  <inkml:trace contextRef="#ctx0" brushRef="#br0">12 2 19668,'0'0'63,"0"0"0,0 0 1,0 0-1,0 0 0,1-1 0,-1 1 0,0 0 0,0 0 1,1 0-1,-1 0 0,0 0 0,0 0 0,1 0 0,-1 0 0,0 0 1,0 0-1,1 0 0,-1-1 0,0 1 0,0 1 0,1-1 0,-1 0 1,0 0-1,0 0 0,1 0 0,-1 0 0,0 0 0,0 0 0,1 0 1,-1 0-1,0 0 0,0 1 0,0-1 0,1 0 0,-1 0 0,0 0 1,0 1-1,5 12 1217,-1 24-30,-4-30-759,5 442 965,-6-273-1231,2-141-244,-1-7-751,0 1 0,-6 41 0,5-69 724,1 1 0,0-1-1,0 1 1,0-1 0,-1 1 0,1-1-1,-1 0 1,1 1 0,-1-1-1,0 0 1,1 0 0,-1 1 0,0-1-1,0 0 1,0 0 0,0 0 0,0 0-1,0 0 1,-2 2 0,-9 3-601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502"/>
    </inkml:context>
    <inkml:brush xml:id="br0">
      <inkml:brushProperty name="width" value="0.05" units="cm"/>
      <inkml:brushProperty name="height" value="0.05" units="cm"/>
    </inkml:brush>
  </inkml:definitions>
  <inkml:trace contextRef="#ctx0" brushRef="#br0">3 43 17132,'-1'1'160,"1"1"1,-1-1 0,1 1 0,0-1-1,-1 1 1,1 0 0,0-1 0,0 1-1,0 0 1,1-1 0,-1 1-1,0-1 1,0 1 0,1-1 0,-1 1-1,1 0 1,0-1 0,-1 0 0,1 1-1,1 1 1,0-1 18,0-1 0,0 0 0,0 0 1,0 0-1,0 0 0,0 0 0,1 0 0,-1-1 0,0 1 1,0-1-1,1 0 0,-1 1 0,0-1 0,4 0 0,155-7 3253,-27-1-2336,-41 11-694,58-3-1772,-137-1 890,0 0 1,21-5-1,-29 4 395,-1 1 0,0-1 0,0 0 0,0 0 0,0 0 0,-1-1 0,1 0 0,-1 0 0,1 0 0,4-5 0,17-28-690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938"/>
    </inkml:context>
    <inkml:brush xml:id="br0">
      <inkml:brushProperty name="width" value="0.05" units="cm"/>
      <inkml:brushProperty name="height" value="0.05" units="cm"/>
    </inkml:brush>
  </inkml:definitions>
  <inkml:trace contextRef="#ctx0" brushRef="#br0">10 57 19844,'-9'-5'2793,"9"3"-2273,14 0 1024,4-2-199,10-3-417,8 0-200,15-2-256,7 2-72,7-3-152,7 7-168,-3 3-552,0 5-456,-11 8 776,-4 5-136,-7 7-120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7.377"/>
    </inkml:context>
    <inkml:brush xml:id="br0">
      <inkml:brushProperty name="width" value="0.05" units="cm"/>
      <inkml:brushProperty name="height" value="0.05" units="cm"/>
    </inkml:brush>
  </inkml:definitions>
  <inkml:trace contextRef="#ctx0" brushRef="#br0">1 0 17836,'7'13'2040,"15"0"-1064,3-3-335,13 1 1207,9-2-480,13-3-432,3-3-175,6-1-369,-5-2-248,-5 0-544,-4-3-376,-15-1 1040,-10-1-416,-15-1-105,-11 1-103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7.782"/>
    </inkml:context>
    <inkml:brush xml:id="br0">
      <inkml:brushProperty name="width" value="0.05" units="cm"/>
      <inkml:brushProperty name="height" value="0.05" units="cm"/>
    </inkml:brush>
  </inkml:definitions>
  <inkml:trace contextRef="#ctx0" brushRef="#br0">0 1 17516,'26'18'2016,"5"-2"-1264,12-5-240,6 0 1033,9-2-577,0 4-128,0-2-408,-4-1-368,-7 0 784,-9-5-728,-3-16-40,-4-9-48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013"/>
    </inkml:context>
    <inkml:brush xml:id="br0">
      <inkml:brushProperty name="width" value="0.05" units="cm"/>
      <inkml:brushProperty name="height" value="0.05" units="cm"/>
    </inkml:brush>
  </inkml:definitions>
  <inkml:trace contextRef="#ctx0" brushRef="#br0">4 423 16027,'0'1'84,"1"-1"0,-1 0-1,0 0 1,0 0 0,0 0 0,1 0-1,-1 1 1,0-1 0,0 0-1,0 0 1,1 0 0,-1 0-1,0 1 1,0-1 0,0 0-1,0 0 1,0 0 0,0 1-1,0-1 1,0 0 0,1 0 0,-1 1-1,0-1 1,0 0 0,0 0-1,0 1 1,0-1 0,0 0-1,0 0 1,0 1 0,0-1-1,0 0 1,-1 0 0,1 0-1,0 1 1,0-1 0,0 0-1,0 0 1,0 1 0,0-1 0,0 0-1,-1 0 1,1 0 0,0 1-1,0-1 1,0 0 0,0 0-1,-1 0 1,1 0 0,0 0-1,0 1 1,0-1 0,-1 0-1,1 0 1,0 0 0,0 0-1,-1 0 1,1 0 0,0 0 0,0 0-1,-1 0 1,1 0 0,0 0-1,0 0 1,0 0 0,-1 0-1,17 13 2786,-14-12-2770,0 0 0,1-1 1,-1 1-1,0-1 1,0 1-1,0-1 0,0 0 1,0 0-1,0 0 1,1 0-1,-1 0 1,0 0-1,0-1 0,0 1 1,0-1-1,0 1 1,0-1-1,0 0 1,0 0-1,0 0 0,0 0 1,0 0-1,-1 0 1,1-1-1,0 1 0,1-3 1,6-4 43,-1 0 0,0-1 0,10-16 0,-15 20-68,27-42 110,-3-1 0,37-90 0,-3 6-161,-51 118-39,-10 14 14,0 0 1,1 0 0,-1 0 0,0 0-1,0 0 1,0 0 0,0 0 0,0 0 0,0 0-1,0 0 1,1 0 0,-1 0 0,0 0-1,0 0 1,0 0 0,0 0 0,0 0 0,0 0-1,1 0 1,-1 0 0,0 0 0,0 0-1,0 0 1,0 0 0,0 0 0,0 0-1,0 0 1,1 0 0,-1 1 0,0-1 0,0 0-1,0 0 1,0 0 0,0 0 0,0 0-1,0 0 1,0 0 0,0 1 0,0-1 0,0 0-1,0 0 1,0 0 0,0 0 0,0 0-1,0 0 1,0 0 0,0 1 0,0-1-1,0 0 1,0 0 0,0 0 0,0 0 0,0 0-1,-1 31-32,1-25 22,-8 77-308,1-7-1587,3 143 0,4-213 1433,5 25-1759,-2-24 1387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416"/>
    </inkml:context>
    <inkml:brush xml:id="br0">
      <inkml:brushProperty name="width" value="0.05" units="cm"/>
      <inkml:brushProperty name="height" value="0.05" units="cm"/>
    </inkml:brush>
  </inkml:definitions>
  <inkml:trace contextRef="#ctx0" brushRef="#br0">4 0 16347,'-3'18'2521,"3"0"-1369,7-5-384,6-4 2521,5-2-1889,4-1-327,7-4-369,1-2-184,5 0-488,-1-4-360,1-1-904,-1-3-217,-3-6 1065,-4-1-248,-5-3-328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826"/>
    </inkml:context>
    <inkml:brush xml:id="br0">
      <inkml:brushProperty name="width" value="0.05" units="cm"/>
      <inkml:brushProperty name="height" value="0.05" units="cm"/>
    </inkml:brush>
  </inkml:definitions>
  <inkml:trace contextRef="#ctx0" brushRef="#br0">45 2 18740,'20'-1'2214,"-11"1"-1352,1 0 0,-1 0 0,0 1 0,17 3 0,-23-3-788,0 0-1,0 0 1,0 0-1,0 1 1,0-1 0,0 1-1,-1 0 1,1 0 0,-1 0-1,1 0 1,-1 0 0,0 0-1,0 1 1,0-1-1,0 1 1,0-1 0,0 1-1,1 4 1,1 2-33,-1-1 0,-1 1 0,0 0 0,0 0 0,-1 0 1,0 0-1,0 0 0,-1 1 0,0-1 0,-1 0 0,0 0 0,0 0 0,-1 0 0,0 0 0,-5 10 0,-3 10 19,-2-1-1,-1 0 1,-20 32-1,-62 79 196,93-136-243,1 0 0,-1 0 1,0 0-1,1 0 0,0 0 1,-1 0-1,1 0 1,0 1-1,1-1 0,-1 0 1,0 4-1,1-6-8,1 0 0,-1-1 0,0 1 0,0 0 1,0-1-1,0 1 0,1 0 0,-1-1 0,0 1 0,0-1 0,1 1 0,-1 0 1,1-1-1,-1 1 0,0-1 0,1 1 0,-1-1 0,1 1 0,-1-1 0,1 1 1,1 0-1,0-1-2,-1 1 1,1 0 0,0-1 0,0 1-1,0-1 1,0 0 0,-1 0 0,1 0-1,0 0 1,0 0 0,3 0 0,11-3-216,-1 0 0,0-1 1,0-1-1,0 0 0,-1-1 1,0-1-1,19-10 0,0-4-408,56-47 0,-32 17 61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2.239"/>
    </inkml:context>
    <inkml:brush xml:id="br0">
      <inkml:brushProperty name="width" value="0.05" units="cm"/>
      <inkml:brushProperty name="height" value="0.05" units="cm"/>
    </inkml:brush>
  </inkml:definitions>
  <inkml:trace contextRef="#ctx0" brushRef="#br0">178 0 16948,'20'35'1589,"-2"1"-1,-2 0 1,-1 2 0,12 44 0,-15-34-967,-2 0 0,-2 1 0,1 50 0,-7-35-599,-4 1 0,-2-1 0,-3 0 0,-2-1 0,-31 104 0,29-132-410,-1 0 0,-1-2 0,-23 41 0,27-58 255,-1 0 0,-1-1-1,0 0 1,-1-1 0,0 0 0,-2-1-1,1 0 1,-18 12 0,-27 7-459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2.694"/>
    </inkml:context>
    <inkml:brush xml:id="br0">
      <inkml:brushProperty name="width" value="0.05" units="cm"/>
      <inkml:brushProperty name="height" value="0.05" units="cm"/>
    </inkml:brush>
  </inkml:definitions>
  <inkml:trace contextRef="#ctx0" brushRef="#br0">232 31 18892,'0'-2'151,"0"1"1,0-1-1,0 1 1,0-1-1,-1 0 0,1 1 1,-1-1-1,1 1 1,-1-1-1,0 1 1,1 0-1,-1-1 0,0 1 1,0-1-1,0 1 1,0 0-1,-2-2 0,2 3-69,0-1-1,0 1 1,0-1 0,0 1-1,0 0 1,1 0-1,-1-1 1,0 1-1,0 0 1,0 0-1,0 0 1,0 0-1,0 0 1,0 0-1,0 1 1,0-1-1,0 0 1,0 0 0,0 1-1,0-1 1,-1 1-1,-3 2 115,0 0 1,0 0-1,1 0 0,0 1 0,-1 0 1,1 0-1,0 0 0,-6 8 0,-1 6-80,0 0 0,1 0 0,0 1-1,-8 27 1,-22 88 96,23-55-92,3 1 1,3 1-1,5-1 0,2 1 0,15 160 1,-4-190-177,2-1 1,1-1 0,27 73 0,-29-99-193,2 0 1,0-1-1,2 0 0,0-1 1,1 0-1,1-1 1,1 0-1,1-1 1,21 20-1,-28-32 151,-1-1-1,1 1 1,1-1-1,-1-1 1,1 0-1,0 0 1,0-1-1,0 0 1,0-1-1,18 4 1,-12-5-266,30 0 1,-46-2 355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133"/>
    </inkml:context>
    <inkml:brush xml:id="br0">
      <inkml:brushProperty name="width" value="0.05" units="cm"/>
      <inkml:brushProperty name="height" value="0.05" units="cm"/>
    </inkml:brush>
  </inkml:definitions>
  <inkml:trace contextRef="#ctx0" brushRef="#br0">43 14 15723,'-6'13'603,"0"-1"-180,0 1 0,1-1 0,0 1 0,1 1 0,1-1 0,0 1 0,-2 23 0,5-36-390,0 0 0,0 0 0,0 0 0,0-1 0,0 1 0,0 0 0,0 0 0,0 0 0,1-1 0,-1 1 0,0 0 0,0 0 0,1-1 0,-1 1 0,0 0 0,1-1 0,-1 1 0,1 0 0,-1-1 1,1 1-1,-1 0 0,1-1 0,0 1 0,-1-1 0,1 1 0,0-1 0,0 1 0,0-1-10,0 0 1,1 0-1,-1 0 1,0 0-1,0 0 1,1 0-1,-1 0 1,0-1-1,0 1 1,0 0-1,1-1 1,-1 1-1,0-1 0,0 1 1,1-2-1,6-3 11,-1 0 0,0-1 0,9-8 0,38-49 51,-38 44-49,21-22 0,-37 40-32,1 1 1,0-1-1,0 0 0,-1 0 0,1 1 1,0-1-1,0 1 0,0-1 0,0 1 1,0-1-1,0 1 0,0-1 0,0 1 1,0 0-1,0-1 0,0 1 0,0 0 1,2 0-1,-3 0 3,1 0 0,-1 0 0,1 1 0,-1-1 0,1 0 0,-1 1 0,1-1 0,-1 1 0,1-1 0,-1 0 0,1 1 1,-1-1-1,1 1 0,-1-1 0,0 1 0,1-1 0,-1 1 0,0 0 0,0-1 0,1 1 0,-1-1 0,0 2 0,2 5 82,-1 1-1,0-1 1,-1 1 0,0 9-1,0-5 69,1 1 43,-1-5-12,0 0 0,0 0 0,1 0 1,3 12-1,-4-19-157,1 0 1,-1 0 0,0 0 0,1 0-1,-1 0 1,0 0 0,1-1-1,-1 1 1,1 0 0,-1 0 0,1-1-1,-1 1 1,1 0 0,0-1 0,-1 1-1,1 0 1,0-1 0,0 1-1,-1-1 1,1 1 0,0-1 0,0 0-1,0 1 1,0-1 0,0 0-1,-1 1 1,1-1 0,0 0 0,0 0-1,0 0 1,0 0 0,0 0-1,0 0 1,0 0 0,0 0 0,0 0-1,0-1 1,-1 1 0,1 0 0,0 0-1,0-1 1,0 1 0,0-1-1,-1 1 1,1-1 0,0 1 0,1-2-1,15-9 203,0-1 0,-1 0 0,16-17 0,-13 11-229,32-22-1,-45 36-70,1 0-1,0 0 0,0 0 0,0 1 0,1 0 0,-1 0 0,1 1 0,0 0 0,8-1 0,-14 3 30,1-1-1,-1 1 0,1 0 1,-1 0-1,1 1 0,-1-1 0,1 0 1,-1 1-1,0-1 0,1 1 1,-1 0-1,0 0 0,1 0 1,-1 0-1,4 3 0,-2-1-119,0 1 1,-1-1-1,1 1 0,-1 1 0,5 5 1,-5-5-195,1 0 0,0 0 1,0 0-1,7 5 1,-10-9 281,0 0 1,0-1 0,-1 1 0,1-1 0,0 1-1,0-1 1,0 1 0,0-1 0,0 1-1,0-1 1,0 0 0,0 0 0,0 0-1,0 1 1,0-1 0,1 0 0,-1 0 0,0-1-1,0 1 1,0 0 0,0 0 0,0 0-1,0-1 1,0 1 0,0 0 0,0-1-1,0 1 1,0-1 0,0 1 0,-1-1 0,1 0-1,1 0 1,1-2-70,1-1 0,-1 1 0,0-1 1,0 1-1,0-1 0,2-6 0,11-21-590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3.145"/>
    </inkml:context>
    <inkml:brush xml:id="br0">
      <inkml:brushProperty name="width" value="0.05" units="cm"/>
      <inkml:brushProperty name="height" value="0.05" units="cm"/>
    </inkml:brush>
  </inkml:definitions>
  <inkml:trace contextRef="#ctx0" brushRef="#br0">8 17 17500,'-7'0'2320,"9"3"-1112,5 3-479,4-1 2039,3-1-1127,6 1-705,0-3-264,5-2-616,1-3-376,-1-5-1064,1-3 1200,-3 1-217,1 1-175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3.599"/>
    </inkml:context>
    <inkml:brush xml:id="br0">
      <inkml:brushProperty name="width" value="0.05" units="cm"/>
      <inkml:brushProperty name="height" value="0.05" units="cm"/>
    </inkml:brush>
  </inkml:definitions>
  <inkml:trace contextRef="#ctx0" brushRef="#br0">1 283 19228,'2'1'171,"0"0"-1,1-1 1,-1 1-1,1-1 1,-1 0 0,1 0-1,-1 0 1,1 0-1,0 0 1,-1 0 0,1-1-1,-1 0 1,0 1-1,1-1 1,-1 0-1,1 0 1,-1 0 0,0 0-1,0 0 1,4-3-1,5-4 256,-1 0 0,17-17 0,-20 18-82,96-111 885,-35 39-966,-63 72-237,-4 5-18,0 1 0,0-1 0,1 1 0,-1-1 0,0 1 0,0 0 0,1-1 0,-1 1 0,1 0 0,-1 0 0,1 0 0,-1 0 0,1 0 0,0 0 0,-1 1 0,1-1 0,0 0 0,2 0 0,-3 1-6,-1 0 1,0 0 0,1 1 0,-1-1-1,0 0 1,0 0 0,1 0 0,-1 0-1,0 0 1,0 0 0,1 1 0,-1-1-1,0 0 1,0 0 0,0 0-1,1 1 1,-1-1 0,0 0 0,0 0-1,0 0 1,0 1 0,0-1 0,1 0-1,-1 0 1,0 1 0,0-1 0,0 0-1,0 1 1,0-1 0,0 0 0,0 0-1,0 1 1,0-1 0,0 1 0,0 17 51,0 1 0,-1 0 0,-1 0 0,-5 22 1,0 0-33,3-17-95,-6 41-643,3 0 1,2 70 0,5-134 693,-1-1 0,1 1-1,0 0 1,0-1 0,0 1 0,0 0 0,0-1 0,0 1 0,0 0-1,0-1 1,0 1 0,0 0 0,0-1 0,1 1 0,-1 0 0,0-1 0,0 1-1,1-1 1,-1 1 0,0 0 0,1-1 0,-1 1 0,1-1 0,-1 1-1,1-1 1,-1 1 0,1-1 0,-1 0 0,1 1 0,-1-1 0,1 1-1,-1-1 1,1 0 0,0 0 0,-1 1 0,1-1 0,-1 0 0,1 0-1,1 0 1,13-8-543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5.074"/>
    </inkml:context>
    <inkml:brush xml:id="br0">
      <inkml:brushProperty name="width" value="0.05" units="cm"/>
      <inkml:brushProperty name="height" value="0.05" units="cm"/>
    </inkml:brush>
  </inkml:definitions>
  <inkml:trace contextRef="#ctx0" brushRef="#br0">229 5 16916,'-1'0'72,"1"-1"0,0 1 0,0 0 1,0-1-1,-1 1 0,1 0 0,0 0 0,0-1 1,-1 1-1,1 0 0,0 0 0,0-1 1,-1 1-1,1 0 0,0 0 0,-1 0 1,1 0-1,0 0 0,-1-1 0,1 1 1,0 0-1,-1 0 0,1 0 0,-1 0 0,1 0 1,0 0-1,-1 0 0,1 0 0,0 0 1,-1 0-1,1 0 0,0 1 0,-1-1 1,1 0-1,0 0 0,-1 0 0,1 0 1,0 1-1,-1-1 0,1 0 0,0 0 0,-1 0 1,1 1-1,0-1 0,0 0 0,-1 0 1,1 1-1,0 0 0,-17 15 1374,3 3-992,2 1 0,-1 0 0,2 1 0,1 0 0,-11 31 0,-27 115 102,26-70-176,4 0-1,-6 129 0,21-150-248,3 0 0,4 0 0,21 120 0,-17-156-333,1-1 0,28 72 1,-32-99 111,0 0 1,1 0 0,1-1 0,-1 0 0,2 0 0,0 0 0,0-1-1,1 0 1,0-1 0,0 0 0,1 0 0,21 13 0,11-4-249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7.873"/>
    </inkml:context>
    <inkml:brush xml:id="br0">
      <inkml:brushProperty name="width" value="0.05" units="cm"/>
      <inkml:brushProperty name="height" value="0.05" units="cm"/>
    </inkml:brush>
  </inkml:definitions>
  <inkml:trace contextRef="#ctx0" brushRef="#br0">1 580 19652,'0'2'149,"1"-1"-1,-1 1 0,1-1 1,0 1-1,0-1 1,0 1-1,0-1 0,0 1 1,0-1-1,0 0 1,0 0-1,0 1 0,0-1 1,3 1-1,-3-1-69,0-1 1,0 0-1,0 1 0,0-1 0,0 0 1,0 0-1,0 0 0,0 1 0,0-1 1,0 0-1,0-1 0,1 1 0,-1 0 1,0 0-1,0 0 0,0-1 0,2 0 1,3-2 217,0-1 0,0 0 1,0 0-1,0-1 1,9-9-1,-13 12-203,34-33 487,-2-2 0,52-72 0,44-94-190,-79 121-195,0-6 12,-40 77-149,-11 10-57,0 1-1,1 0 1,-1 0 0,0 0 0,0 0 0,0 0 0,1 1-1,-1-1 1,0 0 0,0 0 0,0 0 0,1 0 0,-1 0-1,0 0 1,0 0 0,0 0 0,0 0 0,1 0-1,-1 1 1,0-1 0,0 0 0,0 0 0,0 0 0,1 0-1,-1 1 1,0-1 0,0 0 0,0 0 0,0 0 0,0 0-1,0 1 1,0-1 0,0 0 0,0 0 0,0 0-1,0 1 1,1-1 0,1 31 75,-25 172-736,13-137-37,-6 68-3413,17-127 3350,3 4-100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8.310"/>
    </inkml:context>
    <inkml:brush xml:id="br0">
      <inkml:brushProperty name="width" value="0.05" units="cm"/>
      <inkml:brushProperty name="height" value="0.05" units="cm"/>
    </inkml:brush>
  </inkml:definitions>
  <inkml:trace contextRef="#ctx0" brushRef="#br0">1 162 18292,'7'7'314,"1"-1"-1,0 0 1,0-1 0,0 0-1,1 0 1,-1 0-1,1-1 1,0-1 0,1 1-1,-1-2 1,0 1 0,1-1-1,0-1 1,18 2 0,11-2 577,-1-2 0,52-6 1,41-14 415,202-59 0,27-6-3030,-323 83 885,-31 3 176,1 0 1,-1-1-1,1 1 1,-1-1 0,0-1-1,12-3 1,-11-1-126,-3-4-116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8.884"/>
    </inkml:context>
    <inkml:brush xml:id="br0">
      <inkml:brushProperty name="width" value="0.05" units="cm"/>
      <inkml:brushProperty name="height" value="0.05" units="cm"/>
    </inkml:brush>
  </inkml:definitions>
  <inkml:trace contextRef="#ctx0" brushRef="#br0">33 0 19668,'-2'9'2185,"0"9"-1489,-1 15-344,3 3 1456,-4 15-1024,4 5-271,0 9-305,7 2-104,-5-5-248,2-4-144,-1-13-257,-1-12-143,-2-20-488,-2-33-1329,-5-9 1865,-7-13-128,-3-7-128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9.436"/>
    </inkml:context>
    <inkml:brush xml:id="br0">
      <inkml:brushProperty name="width" value="0.05" units="cm"/>
      <inkml:brushProperty name="height" value="0.05" units="cm"/>
    </inkml:brush>
  </inkml:definitions>
  <inkml:trace contextRef="#ctx0" brushRef="#br0">6 179 14043,'-1'-2'241,"1"0"0,-1 0 0,0 0 0,0 0 0,1 0 0,0 0 0,-1-1 0,1 1 0,0 0 0,0 0-1,0-1 1,0 1 0,1 0 0,-1 0 0,0 0 0,1 0 0,0-1 0,-1 1 0,1 0 0,0 0 0,0 0 0,0 0 0,0 0 0,1 1 0,-1-1 0,0 0 0,1 0 0,0 1 0,2-3 0,4-2 332,1 0 0,0 0 1,0 1-1,0 0 0,11-3 1,-3 0-225,18-8 750,68-22 0,-85 33-940,0 1 0,0 1 0,1 0 0,-1 1 0,37 2 0,-52 0-151,1 0 0,-1 1 1,0-1-1,1 1 0,-1 0 1,0 0-1,1 0 0,-1 0 0,0 0 1,0 1-1,0 0 0,0-1 1,-1 1-1,1 0 0,0 0 1,-1 1-1,1-1 0,-1 1 0,0-1 1,0 1-1,0-1 0,0 1 1,0 0-1,0 0 0,-1 0 1,1 0-1,-1 1 0,0-1 0,0 0 1,-1 0-1,1 1 0,0-1 1,-1 0-1,0 1 0,0-1 1,0 1-1,0-1 0,-1 0 0,0 4 1,-1 2 11,-1 0 0,0 0 0,-1-1 0,0 1 0,0-1 0,-1 0 0,0 0 0,0 0 1,-1-1-1,0 0 0,0 0 0,-1-1 0,-8 7 0,8-6-91,-1-1-1,0-1 1,0 1 0,-1-1 0,1-1-1,-1 0 1,0 0 0,-1 0-1,1-1 1,0-1 0,-1 0 0,-13 2-1,7-6-875,16 2 936,0 0 0,1 0 0,-1 0 0,0 0 0,0-1 0,0 1 0,0 0 0,0 0 0,1 0 0,-1 0 0,0 0 0,0-1 1,0 1-1,0 0 0,0 0 0,0 0 0,0 0 0,1-1 0,-1 1 0,0 0 0,0 0 0,0 0 0,0-1 0,0 1 0,0 0 0,0 0 0,0 0 0,0-1 0,0 1 0,0 0 0,0 0 0,0 0 0,0-1 0,-1 1 0,1 0 0,0 0 0,0 0 0,0 0 0,0-1 0,0 1 0,0 0 0,0 0 0,0 0 0,-1 0 0,1-1 1,0 1-1,0 0 0,0 0 0,0 0 0,-1 0 0,1 0 0,0 0 0,0 0 0,0 0 0,-1-1 0,1 1 0,0 0 0,0 0 0,0 0 0,0 0 0,-1 0 0,1 0 0,0 0 0,0 0 0,0 0 0,-1 0 0,1 0 0,0 0 0,-1 1 0,17-7-536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9.852"/>
    </inkml:context>
    <inkml:brush xml:id="br0">
      <inkml:brushProperty name="width" value="0.05" units="cm"/>
      <inkml:brushProperty name="height" value="0.05" units="cm"/>
    </inkml:brush>
  </inkml:definitions>
  <inkml:trace contextRef="#ctx0" brushRef="#br0">125 73 18604,'3'-3'722,"10"-7"1473,-9 11-1028,-3 8 175,-9 20-709,-1 0 0,-1 0 0,-2-1 0,-15 28 0,5-11-421,5-5-161,-23 43-769,42-101-937,24-55-1203,3 2 0,73-131-1,-96 192 2742,-4 6 122,0 0-1,0 1 0,0-1 0,1 0 0,-1 1 0,1 0 0,4-5 0,-6 8 13,-1 0 0,0 0 0,0 0-1,0-1 1,0 1 0,0 0 0,0 0-1,1 0 1,-1 0 0,0 0 0,0 0 0,0 0-1,0 0 1,1 0 0,-1-1 0,0 1-1,0 0 1,0 0 0,1 0 0,-1 0 0,0 0-1,0 0 1,0 0 0,0 0 0,1 0-1,-1 0 1,0 0 0,0 0 0,0 1 0,1-1-1,-1 0 1,0 0 0,0 0 0,0 0-1,0 0 1,1 0 0,-1 0 0,2 9 513,-3 13 310,1-21-779,-3 28 819,-7 96 1289,10-112-2071,0-1 1,1 0-1,1 0 0,0 0 1,0 0-1,1 0 0,1 0 0,5 11 1,-7-20-257,-1 1 0,1-1 0,0 0 1,0 0-1,1 1 0,-1-2 0,1 1 0,-1 0 0,1 0 1,0-1-1,0 0 0,0 1 0,0-1 0,0 0 1,1-1-1,-1 1 0,5 1 0,-2-5-1034,-8-3 376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0.290"/>
    </inkml:context>
    <inkml:brush xml:id="br0">
      <inkml:brushProperty name="width" value="0.05" units="cm"/>
      <inkml:brushProperty name="height" value="0.05" units="cm"/>
    </inkml:brush>
  </inkml:definitions>
  <inkml:trace contextRef="#ctx0" brushRef="#br0">38 60 13699,'-14'-16'2352,"1"1"-1143,6 6-497,3 2 1536,8 3-895,5 4-329,7 0-976,6 0-480,0 0 384,5-2-256,-2-5-160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0.677"/>
    </inkml:context>
    <inkml:brush xml:id="br0">
      <inkml:brushProperty name="width" value="0.05" units="cm"/>
      <inkml:brushProperty name="height" value="0.05" units="cm"/>
    </inkml:brush>
  </inkml:definitions>
  <inkml:trace contextRef="#ctx0" brushRef="#br0">0 176 18524,'29'-3'2136,"7"-10"-1087,6-5-385,12-4 1024,4 2-256,6-5-407,1 1-297,-7 6-752,-2 4-384,-10 6-681,-7 3-343,-13 5 1016,-6-4-296,-18 2-264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496"/>
    </inkml:context>
    <inkml:brush xml:id="br0">
      <inkml:brushProperty name="width" value="0.05" units="cm"/>
      <inkml:brushProperty name="height" value="0.05" units="cm"/>
    </inkml:brush>
  </inkml:definitions>
  <inkml:trace contextRef="#ctx0" brushRef="#br0">49 237 16195,'-14'40'1576,"6"-19"-842,0 0 1,2 1-1,-6 37 0,12-58-681,0 0 0,0 1 0,0-1 0,0 0 0,0 1 0,0-1-1,0 0 1,0 0 0,0 1 0,1-1 0,-1 0 0,1 2 0,-1-3-33,1 1 1,-1-1-1,0 0 1,0 0-1,1 1 1,-1-1 0,0 0-1,0 0 1,1 0-1,-1 1 1,0-1-1,1 0 1,-1 0 0,0 0-1,1 0 1,-1 0-1,0 0 1,1 1-1,-1-1 1,0 0-1,1 0 1,-1 0 0,0 0-1,1 0 1,-1 0-1,0-1 1,1 1-1,0 0 1,1-1 21,1 0 1,-1-1-1,1 1 1,-1-1-1,1 1 0,-1-1 1,0 0-1,0 0 0,0 0 1,2-3-1,12-14-30,-1-2 1,0 0-1,-2-1 0,12-26 0,36-97-80,-54 128 56,-7 16 10,37-105-236,-46 173 1181,1 69 0,8-118-701,0-1 1,3 19-1,-2-32-217,-1 0 0,1 0 1,0 0-1,0 0 0,0 0 0,1-1 0,-1 1 0,1 0 1,0-1-1,0 1 0,0-1 0,1 0 0,-1 0 0,1 0 1,3 4-1,-4-6-86,0 0 0,0 0-1,0 0 1,0 0 0,0-1 0,0 1 0,0-1 0,0 1 0,1-1 0,-1 0 0,0 1 0,0-1 0,0 0 0,1-1 0,-1 1 0,0 0 0,0-1-1,0 1 1,0-1 0,0 1 0,0-1 0,0 0 0,3-1 0,4-3-108,1-1 1,-1 0-1,12-10 0,14-13-340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2.128"/>
    </inkml:context>
    <inkml:brush xml:id="br0">
      <inkml:brushProperty name="width" value="0.05" units="cm"/>
      <inkml:brushProperty name="height" value="0.05" units="cm"/>
    </inkml:brush>
  </inkml:definitions>
  <inkml:trace contextRef="#ctx0" brushRef="#br0">1 17 18756,'3'-15'2021,"-3"15"-1988,0 0 1,0 0 0,0 0 0,0 0 0,0-1 0,0 1 0,0 0-1,0 0 1,0 0 0,0 0 0,0 0 0,0 0 0,0 0 0,0 0 0,0 0-1,0 0 1,0 0 0,1 0 0,-1 0 0,0 0 0,0 0 0,0 0 0,0 0-1,0 0 1,0 0 0,0 0 0,0-1 0,0 1 0,0 0 0,0 0 0,0 0-1,1 0 1,-1 0 0,0 1 0,0-1 0,0 0 0,0 0 0,0 0 0,0 0-1,0 0 1,0 0 0,0 0 0,0 0 0,0 0 0,0 0 0,1 0 0,-1 0-1,0 0 1,0 0 0,0 0 0,0 0 0,0 0 0,0 0 0,0 0 0,0 0-1,0 0 1,0 1 0,0-1 0,0 0 0,0 0 0,0 0 0,0 0 0,0 0-1,0 0 1,0 0 0,0 0 0,6 30 2646,3 180-281,-8-69-3644,-2-73-998,1-124 1054,0 10 434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2.592"/>
    </inkml:context>
    <inkml:brush xml:id="br0">
      <inkml:brushProperty name="width" value="0.05" units="cm"/>
      <inkml:brushProperty name="height" value="0.05" units="cm"/>
    </inkml:brush>
  </inkml:definitions>
  <inkml:trace contextRef="#ctx0" brushRef="#br0">0 98 19708,'11'0'2377,"5"0"-1505,6 0-328,3 0 1424,8-5-895,5-2-217,0-2-296,4-1-128,-10 1-296,1-1-144,-8-1-440,-3 0-304,-9 4-696,-6-1 623,-5 3 401,-4-1-320,-3 6-128</inkml:trace>
  <inkml:trace contextRef="#ctx0" brushRef="#br0" timeOffset="1">138 267 14779,'7'14'2273,"15"-5"-1001,3-3-504,6-6 2385,2-4-1593,5 1-608,0-3-240,-8 3-760,1 3-376,-13 0-648,-5 0 896,-13 5-248,-9 0-144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3.079"/>
    </inkml:context>
    <inkml:brush xml:id="br0">
      <inkml:brushProperty name="width" value="0.05" units="cm"/>
      <inkml:brushProperty name="height" value="0.05" units="cm"/>
    </inkml:brush>
  </inkml:definitions>
  <inkml:trace contextRef="#ctx0" brushRef="#br0">1 156 17852,'14'6'2232,"4"-4"-1384,9-10-375,6-2 1351,3-9-984,4-1-464,0-3-1088,-2-4 824,-2-4-304,-5 6-184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3.512"/>
    </inkml:context>
    <inkml:brush xml:id="br0">
      <inkml:brushProperty name="width" value="0.05" units="cm"/>
      <inkml:brushProperty name="height" value="0.05" units="cm"/>
    </inkml:brush>
  </inkml:definitions>
  <inkml:trace contextRef="#ctx0" brushRef="#br0">160 45 18860,'0'23'670,"-2"-1"1,0 1-1,-2-1 1,0 0-1,-2 0 1,-13 34-1,6-14 89,-6 23-261,1-4-656,-49 116 1,67-176 143,0-1 1,0 0-1,0 0 1,0 0-1,0 0 1,0 0 0,0 0-1,0 0 1,0 0-1,0 1 1,0-1-1,0 0 1,0 0 0,0 0-1,0 0 1,0 0-1,0 0 1,0 0-1,0 1 1,0-1 0,0 0-1,0 0 1,0 0-1,0 0 1,0 0-1,0 0 1,-1 0 0,1 0-1,0 0 1,0 0-1,0 0 1,0 1-1,0-1 1,0 0 0,0 0-1,0 0 1,0 0-1,-1 0 1,1 0-1,0 0 1,0 0 0,0 0-1,0 0 1,0 0-1,0 0 1,0 0-1,0 0 1,-1 0 0,1 0-1,0 0 1,0 0-1,0 0 1,0 0-1,0 0 1,0 0 0,0 0-1,0 0 1,-1 0-1,1 0 1,0 0-1,0-1 1,0 1 0,0 0-1,0 0 1,0 0-1,0 0 1,0 0-1,0 0 1,0 0 0,-1-8-589,4-10-67,1 0 0,1 1 0,7-21 0,3-4-215,40-126-1534,-9 31 2012,-7 1 3600,-39 193 550,0-23-3530,1 2 44,1 1 0,2-1 0,2 1 0,9 35 0,-8-48-383,1-1 0,0 1 0,2-2 0,1 0 0,0 0 0,28 38 0,-33-54-2633,-15-16 1475,-8-4 304</inkml:trace>
  <inkml:trace contextRef="#ctx0" brushRef="#br0" timeOffset="1">63 317 16323,'0'0'2433,"7"0"-1305,7 0-408,4 2 1681,6-4-937,1-3-232,6-3-791,2-1-433,-4-3-777,-2-10 729,-2-11-224,-1-7-136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4.184"/>
    </inkml:context>
    <inkml:brush xml:id="br0">
      <inkml:brushProperty name="width" value="0.05" units="cm"/>
      <inkml:brushProperty name="height" value="0.05" units="cm"/>
    </inkml:brush>
  </inkml:definitions>
  <inkml:trace contextRef="#ctx0" brushRef="#br0">1 0 21125,'2'28'1776,"1"8"-1304,1 5-216,-1 14 760,3 5-368,-1 3-280,3-1-151,-3-4-193,2-6-88,-1-10-393,-3-8-279,-1-14-560,-2-7 1048,-2-15-232,-1-3-168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4.619"/>
    </inkml:context>
    <inkml:brush xml:id="br0">
      <inkml:brushProperty name="width" value="0.05" units="cm"/>
      <inkml:brushProperty name="height" value="0.05" units="cm"/>
    </inkml:brush>
  </inkml:definitions>
  <inkml:trace contextRef="#ctx0" brushRef="#br0">0 102 16355,'11'5'2321,"7"-1"-1273,6 0-352,1-4 1993,13-4-1425,2-5-256,2-4-367,3-5-433,-3 2-1129,-4 0 953,-11-3-224,-3 0-152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5.148"/>
    </inkml:context>
    <inkml:brush xml:id="br0">
      <inkml:brushProperty name="width" value="0.05" units="cm"/>
      <inkml:brushProperty name="height" value="0.05" units="cm"/>
    </inkml:brush>
  </inkml:definitions>
  <inkml:trace contextRef="#ctx0" brushRef="#br0">1 678 18396,'0'0'48,"0"1"1,0-1-1,0 0 1,0 1-1,0-1 1,0 0-1,0 1 1,0-1-1,0 0 1,0 1-1,0-1 1,0 0-1,0 1 0,0-1 1,0 0-1,0 1 1,0-1-1,0 0 1,0 0-1,1 1 1,-1-1-1,0 0 1,0 1-1,0-1 1,1 0-1,-1 0 0,0 1 1,0-1-1,1 0 1,-1 0-1,0 0 1,0 0-1,1 1 1,-1-1-1,0 0 1,1 0-1,-1 0 1,0 0-1,0 0 1,1 0-1,-1 0 0,0 0 1,1 0-1,-1 0 1,0 0-1,1 0 1,-1 0-1,0 0 1,1 0-1,-1 0 1,0 0-1,1 0 1,-1 0-1,0 0 1,1 0-1,-1-1 0,0 1 1,0 0-1,1 0 1,-1 0-1,0-1 1,0 1-1,1 0 1,-1 0-1,0-1 1,0 1-1,21-19 1262,-21 19-1261,21-26 722,0 0 0,-2-2-1,31-57 1,34-98 0,-81 176-725,104-287 677,-101 279-628,-5 15-95,-1 0 1,0-1 0,0 1-1,0 0 1,0 0-1,0 0 1,0 0-1,0 0 1,0 0-1,0 0 1,0 0 0,0 0-1,0 0 1,0 0-1,1 0 1,-1 0-1,0 0 1,0 0-1,0 0 1,0 0 0,0 0-1,0 0 1,0 0-1,0 0 1,0 0-1,0 0 1,0 0-1,1 0 1,-1 0 0,0 0-1,0 0 1,0 0-1,0 0 1,0 0-1,0 0 1,0 0-1,0 0 1,0 1 0,0-1-1,0 0 1,0 0-1,0 0 1,0 0-1,0 0 1,0 0-1,0 0 1,0 0 0,1 0-1,-1 0 1,0 0-1,0 0 1,0 1-1,0-1 1,0 0-1,0 0 1,0 0 0,0 0-1,0 0 1,0 0-1,0 0 1,0 0-1,0 0 1,0 0-1,-1 0 1,1 0 0,0 1-1,0-1 1,0 0-1,0 0 1,0 28 0,0-19 2,-14 162 18,7-112-309,2 1-1,6 98 0,-1-157 193,5 27-283,-5-26 374,1-1 0,-1 0 1,1 0-1,-1 0 0,1 0 0,0 0 0,-1 1 1,1-1-1,0 0 0,0 0 0,0-1 0,0 1 1,0 0-1,0 0 0,0 0 0,0-1 0,0 1 1,0 0-1,2 0 0,3 0-288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5.597"/>
    </inkml:context>
    <inkml:brush xml:id="br0">
      <inkml:brushProperty name="width" value="0.05" units="cm"/>
      <inkml:brushProperty name="height" value="0.05" units="cm"/>
    </inkml:brush>
  </inkml:definitions>
  <inkml:trace contextRef="#ctx0" brushRef="#br0">1 133 18452,'10'4'411,"0"0"1,0-1-1,0-1 0,1 1 1,-1-2-1,1 1 0,0-2 1,20 0-1,9-3 592,41-10-1,-42 7-124,48-9 86,171-23 653,1 20-2620,-239 18 648,-10 1-29,0-1 0,0 0-1,12-2 1,-20 1 116,1 1-1,-1-1 0,0 1 1,1-1-1,-1 0 0,0 0 1,0 0-1,1 0 0,-1-1 0,0 1 1,0-1-1,0 1 0,-1-1 1,1 1-1,0-1 0,-1 0 1,3-3-1,6-11-749,0 0-119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7.999"/>
    </inkml:context>
    <inkml:brush xml:id="br0">
      <inkml:brushProperty name="width" value="0.05" units="cm"/>
      <inkml:brushProperty name="height" value="0.05" units="cm"/>
    </inkml:brush>
  </inkml:definitions>
  <inkml:trace contextRef="#ctx0" brushRef="#br0">2 0 14427,'3'42'9171,"8"25"-6063,0 3-2435,-5-26-482,5 83-822,-13-125-1595,-4-7 1658,-3-10 311,-3-8-359,-2-3-155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8.463"/>
    </inkml:context>
    <inkml:brush xml:id="br0">
      <inkml:brushProperty name="width" value="0.05" units="cm"/>
      <inkml:brushProperty name="height" value="0.05" units="cm"/>
    </inkml:brush>
  </inkml:definitions>
  <inkml:trace contextRef="#ctx0" brushRef="#br0">5 113 18164,'0'-1'168,"-1"0"0,0-1 0,1 1 0,-1 0 0,1-1 0,-1 1 0,1 0 0,0-1 0,-1 1 0,1 0 0,0-1 0,0 1 0,0-1 0,0 1 0,0-1 0,1 1 0,-1 0 0,0-1 0,1 1 0,-1-1 0,1 1 0,-1 0 0,1 0 0,-1-1 0,1 1 0,0 0 0,0 0 0,0 0 0,0 0 0,0-1 0,0 1 0,0 1 0,0-1 0,0 0 0,0 0 0,3-1 0,4-3 407,1 0-1,1 1 1,-1 0-1,13-3 1,-10 3-435,-1 0 44,16-6 244,36-7 0,-55 15-392,0 1 1,0 0-1,0 0 0,0 1 1,0 0-1,0 0 1,0 1-1,0 0 0,12 3 1,-18-3-31,-1-1 0,1 1 0,-1-1 0,1 1 0,-1 0 0,1 0 0,-1 0 0,1 0 0,-1 0 0,0 0 1,1 0-1,-1 0 0,0 0 0,0 0 0,0 1 0,0-1 0,0 1 0,0-1 0,-1 1 0,1-1 0,1 3 0,-2-1 6,1-1 0,-1 1 1,0 0-1,0 0 0,0 0 0,0 0 0,0 0 0,0 0 0,-1 0 0,0 0 0,0 4 0,-2 1 28,-1 0-1,1 0 1,-1 0-1,-1-1 1,1 1 0,-1-1-1,-8 9 1,6-9-56,0 0 1,-1-1 0,1 0 0,-1 0-1,0 0 1,-1-1 0,1-1 0,-11 5-1,15-6-2672,14-3 93,-4-1 2457,4 1-826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7.021"/>
    </inkml:context>
    <inkml:brush xml:id="br0">
      <inkml:brushProperty name="width" value="0.05" units="cm"/>
      <inkml:brushProperty name="height" value="0.05" units="cm"/>
    </inkml:brush>
  </inkml:definitions>
  <inkml:trace contextRef="#ctx0" brushRef="#br0">42 130 13795,'0'0'101,"-1"0"0,1 1 0,-1-1 1,1 1-1,-1-1 0,1 1 0,0-1 0,-1 1 0,1-1 1,-1 1-1,1 0 0,0-1 0,0 1 0,-1-1 0,1 1 1,0 0-1,0-1 0,0 1 0,0 0 0,0-1 0,-1 1 1,1 0-1,1-1 0,-1 1 0,0 0 0,0 0 0,0 0 1,1 0 13,0-1 1,0 1-1,-1-1 1,1 0-1,0 1 1,0-1-1,0 0 0,0 0 1,0 0-1,-1 0 1,1 0-1,0 0 1,0 0-1,0 0 1,0 0-1,0 0 1,1 0-1,39-12 1065,-30 7-1112,-1 0 1,0-1 0,0 0-1,-1 0 1,0-1 0,0 0-1,0 0 1,-1-1 0,0-1-1,-1 1 1,11-17 0,-17 24-56,0 0 0,-1 0 1,1 0-1,0 0 1,-1 0-1,1 0 0,-1 0 1,0 0-1,1-1 0,-1 1 1,0 0-1,0 0 0,0 0 1,0-1-1,0 1 0,0 0 1,0 0-1,0-1 0,0 1 1,0 0-1,-1-2 1,0 2-3,0 0 1,0 0 0,1 0 0,-1 0-1,0 1 1,0-1 0,0 0 0,0 1-1,0-1 1,0 1 0,0-1 0,0 1-1,0-1 1,0 1 0,-1 0 0,1-1-1,0 1 1,-2 0 0,-2 0 5,0-1 0,0 2 0,0-1 0,0 0 0,-1 1 0,1 0 1,0 0-1,1 1 0,-8 2 0,2 2 2,0 0 0,1 0 1,0 1-1,0 0 0,0 1 1,1-1-1,0 2 0,1-1 1,0 1-1,-12 19 0,14-20 29,1 0 0,0 0 0,0 1 1,1 0-1,0 0 0,0 0 0,1 0 0,0 0 0,0 0 0,1 1 0,1-1 0,-1 0 0,3 16 0,-2-22-38,1 1-1,0-1 0,0 0 0,0 0 0,0-1 1,0 1-1,0 0 0,1 0 0,0 0 0,-1-1 1,1 1-1,0-1 0,0 0 0,0 1 0,1-1 1,-1 0-1,1 0 0,-1 0 0,1-1 0,-1 1 1,1-1-1,0 1 0,0-1 0,0 0 1,0 0-1,0 0 0,0 0 0,0-1 0,0 1 1,0-1-1,0 0 0,0 0 0,4 0 0,6 0-61,1-1 0,-1-1-1,1 0 1,-1-1 0,0 0-1,17-7 1,37-18-61,4-5-47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022"/>
    </inkml:context>
    <inkml:brush xml:id="br0">
      <inkml:brushProperty name="width" value="0.05" units="cm"/>
      <inkml:brushProperty name="height" value="0.05" units="cm"/>
    </inkml:brush>
  </inkml:definitions>
  <inkml:trace contextRef="#ctx0" brushRef="#br0">119 78 18636,'-32'21'1763,"-18"14"-316,46-32-1277,1 0 1,0 0 0,0 0 0,0 0 0,0 1 0,0-1 0,1 1-1,-1 0 1,1 0 0,-2 6 0,3-9-148,1 0 0,-1 0-1,1-1 1,0 1 0,0 0 0,-1 0-1,1 0 1,0-1 0,0 1 0,0 0-1,0 0 1,0 0 0,0 0 0,0 0-1,0-1 1,0 1 0,0 0-1,1 0 1,-1 0 0,0 0 0,1-1-1,-1 1 1,0 0 0,1 0 0,-1-1-1,1 1 1,-1 0 0,2 0 0,-1 0-7,0-1 0,1 1 0,-1-1 0,1 1 0,-1-1 0,0 1 0,1-1 1,-1 0-1,1 0 0,-1 0 0,1 0 0,-1 0 0,1 0 0,2-1 0,3 0-12,1-1 0,0 0 1,-1-1-1,15-6 0,-11 2 7,0 0 0,-1-1 1,0-1-1,10-10 1,15-12 9,-35 30-18,1 0-1,-1 1 0,1-1 1,0 1-1,-1-1 0,1 1 1,0-1-1,-1 1 0,1 0 1,0-1-1,0 1 0,-1 0 1,1-1-1,0 1 0,0 0 1,-1 0-1,1 0 0,0 0 1,0 0-1,0 0 0,-1 0 1,1 0-1,0 0 0,0 0 1,0 0-1,-1 0 0,1 1 1,0-1-1,0 0 0,-1 1 1,1-1-1,0 0 0,0 1 1,-1-1-1,1 1 0,-1-1 1,1 1-1,0-1 0,-1 1 1,1 0-1,0 0 0,2 4 41,0 1-1,-1-1 1,1 1 0,-1 0-1,2 6 1,-3-8 5,0 0 0,1 1 1,-1-1-1,1 0 1,0 0-1,3 5 0,-4-8-33,0-1-1,0 1 0,0 0 0,0-1 0,0 1 0,0 0 0,0-1 0,0 1 0,0-1 0,0 1 1,0-1-1,1 0 0,-1 0 0,0 1 0,0-1 0,0 0 0,1 0 0,-1 0 0,0 0 0,0 0 1,0 0-1,1-1 0,-1 1 0,0 0 0,2-1 0,29-16 131,-22 11-135,5-4-132,2 1 1,-1 0-1,1 2 1,35-12-1,-48 18 92,0 0 0,0 0 0,0 1 0,0-1 0,0 1 0,0 0 1,1 0-1,-1 1 0,0-1 0,0 1 0,0-1 0,0 1 0,0 1 0,0-1 0,0 1 0,-1-1 0,1 1 0,0 0 0,-1 0 0,1 1 0,-1-1 0,0 1 0,0-1 0,0 1 0,0 0 0,0 0 0,-1 1 1,5 6-1,6 21 73,-12-27 5,0 0 0,1 0 0,-1 0 1,1 0-1,0 0 0,0-1 0,0 1 0,1-1 0,-1 1 0,1-1 0,3 4 0,-5-7-29,0 1 1,-1-1 0,1 0-1,0 0 1,0 1-1,0-1 1,0 0 0,0 0-1,0 0 1,-1 0-1,1 0 1,0 0 0,0 0-1,0 0 1,0 0 0,0-1-1,0 1 1,-1 0-1,1 0 1,0-1 0,0 1-1,0-1 1,0 1-1,-1 0 1,1-1 0,0 0-1,0 0 1,19-19 194,-19 19-201,40-53 217,-25 32-403,1 0-1,1 1 0,1 1 0,34-29 0,-50 46 123,0 1-1,0 0 1,1 0-1,-1 0 1,1 0-1,-1 1 1,1-1-1,-1 1 1,1 0-1,0 0 1,0 0 0,0 1-1,0-1 1,0 1-1,-1 0 1,1 0-1,0 1 1,4 0-1,-2 0 20,-1 1 0,1 1-1,-1-1 1,1 1-1,-1 0 1,0 0-1,0 0 1,0 1-1,-1-1 1,1 1 0,3 5-1,-1-2 78,-1-1 0,0-1-1,1 1 1,0-1 0,0 0 0,1 0-1,14 6 1,-19-10-74,0 0 0,-1-1 0,1 1 0,0-1 0,-1 1 0,1-1 0,0 0 0,0 0 0,-1 0 0,1 0 0,0-1 0,-1 1 0,1-1 0,0 0 0,-1 0 0,1 0 0,0 0 0,-1 0 0,0 0 0,1 0 0,-1-1 0,0 0 0,1 1 0,-1-1 0,0 0 0,0 0 0,-1 0 0,4-4 0,10-14-192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8.884"/>
    </inkml:context>
    <inkml:brush xml:id="br0">
      <inkml:brushProperty name="width" value="0.05" units="cm"/>
      <inkml:brushProperty name="height" value="0.05" units="cm"/>
    </inkml:brush>
  </inkml:definitions>
  <inkml:trace contextRef="#ctx0" brushRef="#br0">1 1 21421,'3'3'1928,"1"7"-1336,1 4-288,3 4 1056,-1 6-471,2 1-553,2 6-192,-2 0-312,-2 1-144,0-1-344,-1-2-209,-6-5-463,0-4 936,-4-11-240,-7-9-152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9.287"/>
    </inkml:context>
    <inkml:brush xml:id="br0">
      <inkml:brushProperty name="width" value="0.05" units="cm"/>
      <inkml:brushProperty name="height" value="0.05" units="cm"/>
    </inkml:brush>
  </inkml:definitions>
  <inkml:trace contextRef="#ctx0" brushRef="#br0">1 36 20468,'0'-2'135,"0"1"-1,1-1 1,-1 1-1,1 0 0,-1-1 1,1 1-1,0 0 1,-1-1-1,1 1 1,0 0-1,0 0 0,0 0 1,0 0-1,0 0 1,0 0-1,0 0 1,0 0-1,0 0 0,0 0 1,1 1-1,-1-1 1,0 0-1,1 1 0,-1-1 1,0 1-1,1 0 1,-1-1-1,1 1 1,1 0-1,8-3 404,0 2-1,19-1 1,-22 1-344,62 1 210,-62 0-388,-1 1-1,0 0 0,0 1 1,0-1-1,1 2 0,-2-1 1,11 5-1,-15-6 5,-1 0 0,1 0 0,-1 0 0,1 0 0,-1 0-1,1 1 1,-1-1 0,0 1 0,0-1 0,1 1 0,-1-1 0,0 1 0,0-1 0,-1 1-1,1 0 1,0 0 0,-1-1 0,1 1 0,-1 0 0,1 0 0,-1 0 0,0 0 0,0 2-1,0 4 80,-1 0 0,0 0 0,0-1 0,-4 12 0,3-12-47,1-1-1,-1 0 1,1 1-1,0-1 1,1 10 0,0-15-64,0 0 0,1-1 0,-1 1 0,1 0 1,-1-1-1,1 1 0,-1 0 0,1-1 0,-1 1 0,1-1 1,0 1-1,-1-1 0,1 1 0,0-1 0,-1 1 1,1-1-1,0 0 0,0 1 0,0-1 0,-1 0 0,1 0 1,0 1-1,0-1 0,0 0 0,-1 0 0,1 0 1,0 0-1,1 0 0,34 0-376,-19 0 169,-11 0 144,-1 1 0,1 0 0,-1 1 0,0-1 0,1 1 0,-1 0 0,0 1 0,0-1 0,0 1 0,0 0 0,4 4 0,-7-6 62,-1 0 1,1 1-1,-1-1 1,1 1 0,-1-1-1,1 1 1,-1 0-1,0 0 1,0-1 0,0 1-1,0 0 1,0 0-1,-1 0 1,1 0 0,0 0-1,-1 0 1,0 1-1,1-1 1,-1 0-1,0 0 1,0 0 0,0 0-1,0 0 1,0 0-1,-1 1 1,1-1 0,-1 0-1,1 0 1,-1 0-1,0 0 1,-1 2 0,-7 11 160,0 0 1,-1-1 0,0 0 0,-1-1 0,-1 0 0,0-1 0,-1-1 0,0 1 0,-1-2 0,0 0 0,0-1 0,-1 0 0,-1-1 0,1-1 0,-21 7 0,34-13-190,-1 0 0,1-1 0,-1 1 0,0-1 0,0 1 0,1-1 0,-1 0 0,0 0 0,1 0 0,-1 0 0,0-1 0,0 1 0,1-1 0,-1 0 0,1 0 0,-1 0 0,1 0 0,-1 0 0,1 0 1,-1 0-1,-3-4 0,3 2-151,1 0 0,-1-1 0,0 0 1,1 1-1,0-1 0,0 0 0,0 0 0,0 0 1,1 0-1,0-1 0,0 1 0,-1-7 1,-4-18-413,2-3-198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9.693"/>
    </inkml:context>
    <inkml:brush xml:id="br0">
      <inkml:brushProperty name="width" value="0.05" units="cm"/>
      <inkml:brushProperty name="height" value="0.05" units="cm"/>
    </inkml:brush>
  </inkml:definitions>
  <inkml:trace contextRef="#ctx0" brushRef="#br0">5 109 17436,'-1'2'253,"1"0"0,-1 0 1,0 0-1,1 0 0,-1 1 0,1-1 1,-1 0-1,1 0 0,0 0 1,0 0-1,0 1 0,1 3 1,0-5-137,-1 0 0,1 0 0,-1-1 0,1 1 1,0 0-1,0 0 0,-1-1 0,1 1 1,0 0-1,0-1 0,0 1 0,0-1 0,0 1 1,-1-1-1,1 1 0,0-1 0,0 0 1,0 1-1,0-1 0,1 0 0,-1 0 0,0 0 1,0 0-1,0 0 0,0 0 0,0 0 1,0 0-1,0 0 0,1-1 0,31-3 1451,36-10 0,-7 1-656,5 0-256,106-13-75,-141 23-773,-16 3-343,0-1 0,1-1 0,-1 0-1,0-1 1,-1-1 0,29-10 0,-43 13 494,0 1 1,0-1-1,0 0 0,0 0 1,0 1-1,0-1 0,0 0 1,0 0-1,0 0 0,0 0 1,-1 0-1,1 0 0,0-1 1,-1 1-1,1 0 0,-1 0 1,1 0-1,-1-1 0,1 1 1,-1 0-1,0-1 0,0 1 1,0 0-1,1 0 0,-1-1 1,-1-1-1,2 1-41,0-18-501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0.189"/>
    </inkml:context>
    <inkml:brush xml:id="br0">
      <inkml:brushProperty name="width" value="0.05" units="cm"/>
      <inkml:brushProperty name="height" value="0.05" units="cm"/>
    </inkml:brush>
  </inkml:definitions>
  <inkml:trace contextRef="#ctx0" brushRef="#br0">1 1 20860,'5'18'2105,"1"9"-1585,-1 11-248,1 2 1296,1 5-1063,2 2-217,-4 0-376,3-3-168,-5-11-217,1-6-103,-4-18-312,0-7-176,-2-17-344,-3-8 343,-5-19 537,1-5-168,-3-6-16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0.735"/>
    </inkml:context>
    <inkml:brush xml:id="br0">
      <inkml:brushProperty name="width" value="0.05" units="cm"/>
      <inkml:brushProperty name="height" value="0.05" units="cm"/>
    </inkml:brush>
  </inkml:definitions>
  <inkml:trace contextRef="#ctx0" brushRef="#br0">1 114 15187,'62'-26'6180,"-24"9"-3705,72-21-1,-77 30-2755,1 1-1,0 1 0,47-1 0,-126 2-2669,9 7 2118</inkml:trace>
  <inkml:trace contextRef="#ctx0" brushRef="#br0" timeOffset="1">77 210 18164,'22'11'2384,"3"-2"-1431,6-7-345,1-4 1400,8-5-832,0-2-191,-4-1-425,-1 1-240,-8 0-584,-5 2-344,-10 3-705,-10 4 1353,2-1-352,-10 1-176,-12 5-160</inkml:trace>
  <inkml:trace contextRef="#ctx0" brushRef="#br0" timeOffset="2">82 502 18956,'15'18'2048,"6"-13"-1095,5-5-401,6-2 1128,7-7-408,2-5-735,3-4-409,-6 0-1017,-2-4 1746,-7 4-1001,0-4-73,-2 2-135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1.218"/>
    </inkml:context>
    <inkml:brush xml:id="br0">
      <inkml:brushProperty name="width" value="0.05" units="cm"/>
      <inkml:brushProperty name="height" value="0.05" units="cm"/>
    </inkml:brush>
  </inkml:definitions>
  <inkml:trace contextRef="#ctx0" brushRef="#br0">1 1 17740,'5'31'1616,"4"1"-1280,-2 10-280,2-2 800,1 2-1008,-1-4-288,-2-6-392,-4-5 632,-1-12-200,-2-13-168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1.596"/>
    </inkml:context>
    <inkml:brush xml:id="br0">
      <inkml:brushProperty name="width" value="0.05" units="cm"/>
      <inkml:brushProperty name="height" value="0.05" units="cm"/>
    </inkml:brush>
  </inkml:definitions>
  <inkml:trace contextRef="#ctx0" brushRef="#br0">0 55 17892,'2'-3'348,"0"-1"0,0 1 1,1 0-1,-1 0 0,1 0 0,0 1 1,0-1-1,0 1 0,0-1 0,0 1 1,0 0-1,1 0 0,-1 0 0,1 0 1,-1 1-1,1 0 0,0 0 0,4-1 1,5-1 218,0 0 0,0 1 0,0 1 0,14 0 0,-23 1-526,0 0 0,0 0 0,0 0 0,0 1 0,0-1-1,0 1 1,0 0 0,0 1 0,-1-1 0,1 1-1,0-1 1,-1 1 0,1 0 0,-1 0 0,0 1-1,5 3 1,-6-3-38,1 0 0,-1 0 1,0 0-1,0 0 0,-1 0 0,1 1 0,-1-1 0,1 0 1,-1 1-1,0-1 0,0 1 0,-1 0 0,1-1 0,-1 1 0,0 0 1,0-1-1,0 1 0,0 4 0,-2 1 24,0 0-1,0 0 1,-1 1-1,0-1 1,-4 9 0,-4 10 9,11-28-44,0 1 0,0-1 0,0 0 1,-1 0-1,1 1 0,0-1 0,0 0 0,0 0 0,0 1 0,0-1 1,0 0-1,0 0 0,0 1 0,0-1 0,0 0 0,0 0 0,0 1 0,0-1 1,1 0-1,-1 0 0,0 0 0,0 1 0,0-1 0,0 0 0,0 0 1,0 1-1,1-1 0,-1 0 0,0 0 0,0 0 0,0 0 0,0 1 0,1-1 1,-1 0-1,0 0 0,0 0 0,0 0 0,1 0 0,-1 0 0,0 1 1,0-1-1,1 0 0,-1 0 0,0 0 0,0 0 0,1 0 0,-1 0 1,0 0-1,0 0 0,1 0 0,-1 0 0,0 0 0,0 0 0,1 0 0,-1-1 1,0 1-1,17-4-258,-16 3 212,7-2-88,0 1 0,0 0-1,1 0 1,-1 1 0,0 0 0,1 0 0,-1 1 0,9 0 0,-14 1 89,0-1 1,0 1 0,0 0 0,0 0 0,0 0-1,0 0 1,0 0 0,0 1 0,0-1-1,-1 1 1,1 0 0,-1-1 0,1 2 0,-1-1-1,1 0 1,-1 0 0,0 1 0,0-1 0,0 1-1,-1-1 1,1 1 0,-1 0 0,1 0 0,0 3-1,2 5 49,0 1-1,-2 0 0,1 0 0,-1 1 0,-1-1 1,0 0-1,-1 1 0,0-1 0,-1 0 0,-3 19 1,2-20 231,-1 0 0,0 0 1,0 0-1,-1 0 0,-1-1 1,1 0-1,-2 1 0,1-2 1,-2 1-1,1-1 0,-13 14 1,15-19-162,-1 1 1,-1-1-1,1 0 1,-1-1-1,0 1 1,1-1-1,-1 0 1,-1 0-1,1-1 1,0 0-1,-1 0 1,1-1 0,-1 1-1,1-1 1,-1-1-1,0 1 1,1-1-1,-1 0 1,0-1-1,-10-1 1,10 0-247,0 0 0,1 0 0,-1 0 0,1-1 0,-1 0 0,1 0 0,0 0 0,0-1 0,0 0 0,1 0 0,-1 0 0,1-1 0,0 0 0,1 0 1,-1 0-1,1-1 0,0 1 0,0-1 0,-6-13 0,3-7-506,6-3-190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2.074"/>
    </inkml:context>
    <inkml:brush xml:id="br0">
      <inkml:brushProperty name="width" value="0.05" units="cm"/>
      <inkml:brushProperty name="height" value="0.05" units="cm"/>
    </inkml:brush>
  </inkml:definitions>
  <inkml:trace contextRef="#ctx0" brushRef="#br0">0 1 18412,'27'22'1152,"-2"2"1,-1 0-1,31 40 0,-19-20-209,35 40 493,73 114-1,-112-146-1065,-2 2 0,-2 0-1,37 108 1,-46-97-285,-3 0 0,-3 0 0,-3 1 0,-3 1 0,-2-1 0,-4 1 1,-2 0-1,-4 0 0,-2-1 0,-3 0 0,-3 0 0,-3-1 0,-45 116 0,30-109-1021,-2-2-1,-4-1 1,-2-2-1,-63 81 1,74-112-42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5.697"/>
    </inkml:context>
    <inkml:brush xml:id="br0">
      <inkml:brushProperty name="width" value="0.05" units="cm"/>
      <inkml:brushProperty name="height" value="0.05" units="cm"/>
    </inkml:brush>
  </inkml:definitions>
  <inkml:trace contextRef="#ctx0" brushRef="#br0">1 0 17316,'5'0'1864,"4"6"-992,0 1-272,8-2 1065,3 1-345,10-3-304,5 3-88,3-4-287,5-1-121,1-1-176,-2 0-120,-4 0-408,-8-1-512,-6-3 616,1 2-96,-3 0-96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6.931"/>
    </inkml:context>
    <inkml:brush xml:id="br0">
      <inkml:brushProperty name="width" value="0.05" units="cm"/>
      <inkml:brushProperty name="height" value="0.05" units="cm"/>
    </inkml:brush>
  </inkml:definitions>
  <inkml:trace contextRef="#ctx0" brushRef="#br0">1 396 17260,'1'9'1118,"-1"-5"-818,0-1-1,1 1 0,-1-1 1,1 1-1,0-1 0,1 6 1,-1-9-229,-1 1 1,1-1-1,-1 1 1,0 0-1,1-1 1,-1 1 0,1-1-1,-1 1 1,1-1-1,0 0 1,-1 1-1,1-1 1,-1 0-1,1 1 1,0-1-1,-1 0 1,1 0 0,0 1-1,-1-1 1,1 0-1,0 0 1,-1 0-1,1 0 1,0 0-1,0 0 1,-1 0 0,1 0-1,0 0 1,-1 0-1,1 0 1,0-1-1,-1 1 1,1 0-1,0 0 1,-1-1-1,1 1 1,-1 0 0,1-1-1,0 0 1,17-9 464,-1-1 0,0 0 0,0-2 1,22-21-1,54-64 138,101-147-245,-194 244-428,1 0 0,0 0 0,0-1-1,-1 1 1,1 0 0,0 0 0,0 0-1,1 0 1,-1 0 0,0 0 0,0 0-1,0 0 1,1 0 0,0 0 0,-1 1-1,-1 0 0,1 1 0,-1-1 0,0 0 0,1 0 0,-1 0 0,0 1 1,0-1-1,1 0 0,-1 1 0,0-1 0,0 0 0,1 1 0,-1-1 0,0 0 0,0 1 1,0-1-1,0 0 0,1 1 0,-1-1 0,0 1 0,0-1 0,0 0 0,0 1 0,0-1 1,0 0-1,0 1 0,0-1 0,0 1 0,0-1 0,0 1 0,-7 50 11,5-41 1,-6 50-875,0 75 0,8-132 806,0 1-1,0-1 0,0 0 1,0 0-1,1 1 1,0-1-1,-1 0 1,1 0-1,0 0 0,1 0 1,1 4-1,7 3-414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675"/>
    </inkml:context>
    <inkml:brush xml:id="br0">
      <inkml:brushProperty name="width" value="0.05" units="cm"/>
      <inkml:brushProperty name="height" value="0.05" units="cm"/>
    </inkml:brush>
  </inkml:definitions>
  <inkml:trace contextRef="#ctx0" brushRef="#br0">16 160 18300,'2'-16'1838,"-5"22"-200,-7 28-534,8-16-1012,0 0 1,2 1 0,0-1-1,3 24 1,-2-34-82,0-1 0,1 1 0,0-1 0,0 0 0,1 1 0,-1-1 0,1 0 0,1 0 0,0-1 0,0 1 0,0-1 0,10 12 0,-12-17-1,0 1 0,1 0 0,-1-1 0,0 1 0,1-1 0,-1 0 0,1 0-1,-1 0 1,1 0 0,-1 0 0,1 0 0,0-1 0,0 1 0,-1-1 0,1 0 0,0 0-1,-1 0 1,1 0 0,0 0 0,0-1 0,-1 1 0,1-1 0,0 0 0,-1 1 0,1-1-1,-1 0 1,4-3 0,4-1 24,0-1 0,-1 0 0,0-1 1,0 0-1,10-10 0,0-3 60,-1 0 0,-1-2 0,0 0 0,14-26 0,-5 1 201,22-57 0,-42 90-189,-1 0 0,-1-1 0,4-19 0,-15 50-480,5-14 223,1 0 1,-1 0 0,1 0 0,0 0-1,0 0 1,0 0 0,0 0 0,0 1-1,1-1 1,-1 0 0,1 1-1,0-1 1,-1 1 0,1-1 0,0 0-1,0 1 1,0-1 0,1 1 0,-1-1-1,2 4 1,3-1-511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20.385"/>
    </inkml:context>
    <inkml:brush xml:id="br0">
      <inkml:brushProperty name="width" value="0.05" units="cm"/>
      <inkml:brushProperty name="height" value="0.05" units="cm"/>
    </inkml:brush>
  </inkml:definitions>
  <inkml:trace contextRef="#ctx0" brushRef="#br0">11 29 18540,'-7'14'2104,"7"5"-1159,-4-3-353,17-7 1704,5-4-1007,11-5-561,9 0-120,9-1-224,11-7-120,4-4-120,3-3-104,-3 2-248,-1 1-248,-10 3-704,-7-4-145,-17 11 961,-15-3-248,-13 3-216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20.793"/>
    </inkml:context>
    <inkml:brush xml:id="br0">
      <inkml:brushProperty name="width" value="0.05" units="cm"/>
      <inkml:brushProperty name="height" value="0.05" units="cm"/>
    </inkml:brush>
  </inkml:definitions>
  <inkml:trace contextRef="#ctx0" brushRef="#br0">1 8 18636,'0'25'2088,"10"-5"-1175,10 0-369,13-13 1552,11-3-976,15-10-407,5-3-89,5-5-408,1-3-264,-4-1-696,-5 4-441,-8 8 953,-12 6-192,-13 4-192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7.991"/>
    </inkml:context>
    <inkml:brush xml:id="br0">
      <inkml:brushProperty name="width" value="0.05" units="cm"/>
      <inkml:brushProperty name="height" value="0.05" units="cm"/>
    </inkml:brush>
  </inkml:definitions>
  <inkml:trace contextRef="#ctx0" brushRef="#br0">40 109 16155,'5'-18'1217,"11"-46"452,-13 37 3234,0 67-4524,-3 0 1,0 0-1,-12 69 1,8-73-298,-18 103 9,11-81 47,3 1 1,-1 79 0,9-131-124,0 0 1,1 1-1,0-1 1,0 0 0,0 0-1,1 0 1,0 0-1,0 0 1,1 0-1,0-1 1,0 1-1,1-1 1,0 0-1,0 0 1,0 0-1,1-1 1,-1 1-1,1-1 1,1 0 0,-1 0-1,1-1 1,0 0-1,0 0 1,0 0-1,0-1 1,1 1-1,-1-2 1,1 1-1,0-1 1,13 3-1,-4-1-203,0-2 0,0 1-1,1-2 1,-1 0 0,0-1-1,0-1 1,1 0 0,25-7-1,-32 6-108,-1 0 0,0-1 0,0-1 0,0 1-1,0-1 1,0-1 0,-1 0 0,0 0 0,0-1 0,0 0 0,-1 0 0,0 0-1,0-1 1,0 0 0,10-16 0,1-10-870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8.412"/>
    </inkml:context>
    <inkml:brush xml:id="br0">
      <inkml:brushProperty name="width" value="0.05" units="cm"/>
      <inkml:brushProperty name="height" value="0.05" units="cm"/>
    </inkml:brush>
  </inkml:definitions>
  <inkml:trace contextRef="#ctx0" brushRef="#br0">6 1 16932,'-4'0'1632,"3"14"-1080,1 11-224,0 17 752,3 7-207,5 16-401,1 4-160,3 7-184,3 2-88,-4-9-160,0-4-152,-1-9-312,-1-5-25,-5-20 441,0-8-160,-2-21-88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8.830"/>
    </inkml:context>
    <inkml:brush xml:id="br0">
      <inkml:brushProperty name="width" value="0.05" units="cm"/>
      <inkml:brushProperty name="height" value="0.05" units="cm"/>
    </inkml:brush>
  </inkml:definitions>
  <inkml:trace contextRef="#ctx0" brushRef="#br0">0 75 17092,'4'-17'900,"-4"11"-654,1 1 0,0-1 1,1 1-1,-1 0 1,1-1-1,0 1 1,1 0-1,4-8 1,-7 13-215,0-1 1,0 1 0,1 0-1,-1 0 1,0 0-1,0 0 1,1 0 0,-1 0-1,0-1 1,0 1 0,1 0-1,-1 0 1,0 0 0,0 0-1,1 0 1,-1 0 0,0 0-1,1 0 1,-1 0-1,0 0 1,0 0 0,1 0-1,-1 0 1,0 1 0,0-1-1,1 0 1,-1 0 0,0 0-1,0 0 1,1 0 0,-1 0-1,0 1 1,0-1-1,0 0 1,1 0 0,-1 0-1,0 1 1,0-1 0,0 0-1,0 0 1,1 1 0,-1-1-1,7 15 880,0 11-327,-1 1 1,-2-1 0,2 30 0,-1 86 149,-4-92-447,-1 142 346,1 56-149,-1-245-485,1 16 35,0-1 0,1 1 0,1 0 0,7 27 0,-8-42-40,-1 0 0,1 0 0,0 0 0,0 0 0,0 0 0,1 0 0,0 0-1,-1-1 1,1 1 0,6 4 0,-7-6-18,1 0 1,0-1-1,0 1 0,-1-1 0,1 1 0,0-1 0,0 0 0,0 0 0,1-1 0,-1 1 1,0 0-1,0-1 0,0 0 0,0 0 0,1 0 0,4-1 0,4-1-241,-1-1 0,0 0-1,-1 0 1,1-1 0,0-1-1,-1 0 1,0 0 0,0-1 0,-1-1-1,1 1 1,9-11 0,5-4-676,-2-2 0,37-46 1,-28 26-79</inkml:trace>
  <inkml:trace contextRef="#ctx0" brushRef="#br0" timeOffset="1">479 470 14355,'-11'22'2024,"4"18"-975,3 8-417,2 18 2256,2 3-1655,6 8-497,3 5-112,5-2-256,3-4-208,2-7-496,3-9-416,-5-19 656,1-6-136,-4-30-72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9.345"/>
    </inkml:context>
    <inkml:brush xml:id="br0">
      <inkml:brushProperty name="width" value="0.05" units="cm"/>
      <inkml:brushProperty name="height" value="0.05" units="cm"/>
    </inkml:brush>
  </inkml:definitions>
  <inkml:trace contextRef="#ctx0" brushRef="#br0">1 1 20020,'14'47'1849,"-1"3"-1313,0 3-264,1 7 912,1 0-744,3-2-752,-4-6-344,2-10-640,-6-6-1073,-7-14 1745,-8-6-424,-8-14-136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9.845"/>
    </inkml:context>
    <inkml:brush xml:id="br0">
      <inkml:brushProperty name="width" value="0.05" units="cm"/>
      <inkml:brushProperty name="height" value="0.05" units="cm"/>
    </inkml:brush>
  </inkml:definitions>
  <inkml:trace contextRef="#ctx0" brushRef="#br0">1 1 17212,'2'2'282,"0"1"0,0 0 0,0-1 0,0 1 0,0 0 0,0 0 0,-1 0 1,1 0-1,-1 1 0,0-1 0,0 0 0,0 0 0,0 1 0,-1-1 0,1 4 0,0 11 686,-1 31-1,-1-20-88,-8 229 1588,1-57-1955,8-187-483,2 89 154,-1-94-157,0 1 0,1-1 0,0 0 0,0 0 0,1 0 1,0 0-1,1 0 0,6 11 0,-8-17-19,-1-1 0,1 0 0,0 1 0,0-1 1,-1 0-1,1 0 0,1 0 0,-1-1 0,0 1 1,0 0-1,1-1 0,-1 0 0,1 1 0,-1-1 0,1 0 1,-1 0-1,6 1 0,-4-2-5,0 0 0,0 0 0,0 0 0,0 0 0,0-1 0,0 1 0,-1-1 0,1 0 0,0 0 0,0-1 0,4-2 0,6-3-126,-1-1 1,-1-1-1,0 0 0,0 0 0,15-17 0,-7 6-337,0-2 0,-2 0-1,0 0 1,-2-2 0,0 0 0,13-30-1,-9 7-295</inkml:trace>
  <inkml:trace contextRef="#ctx0" brushRef="#br0" timeOffset="1">350 412 19172,'2'42'1832,"0"16"-1191,2 12-281,3 16 872,4 6-288,1 6-520,3-4-272,1-9-560,1-7-320,-1-25 1248,-3-19-656,-10-46-56,-3-25-152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0.282"/>
    </inkml:context>
    <inkml:brush xml:id="br0">
      <inkml:brushProperty name="width" value="0.05" units="cm"/>
      <inkml:brushProperty name="height" value="0.05" units="cm"/>
    </inkml:brush>
  </inkml:definitions>
  <inkml:trace contextRef="#ctx0" brushRef="#br0">8 307 19524,'-8'-7'2289,"8"3"-1497,20-8-160,20-5 1224,27-5-567,8-3-209,17-6-352,8 0-216,7 1-120,0 1-128,-11 5-592,-8 2-448,-26 6 656,-19 0-112,-23-4-104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059"/>
    </inkml:context>
    <inkml:brush xml:id="br0">
      <inkml:brushProperty name="width" value="0.05" units="cm"/>
      <inkml:brushProperty name="height" value="0.05" units="cm"/>
    </inkml:brush>
  </inkml:definitions>
  <inkml:trace contextRef="#ctx0" brushRef="#br0">0 51 19468,'1'0'75,"0"1"0,-1 0-1,1 0 1,0-1 0,-1 1 0,1 0-1,0 0 1,-1 0 0,1 0 0,-1 0-1,0 0 1,1 0 0,-1 0 0,0 0-1,1 0 1,-1 0 0,0 0 0,0 0-1,0 0 1,0 0 0,0 0-1,0 0 1,-1 2 0,2 2 92,2 38 655,16 82 0,-13-101-856,1 0 1,1-1-1,1 0 0,23 41 1,-28-56 1,0-1 1,1 0 0,0 0-1,1-1 1,0 1 0,0-1-1,0-1 1,9 8-1,-12-11 40,0-1 0,0 1 0,0 0-1,0-1 1,0 0 0,1 0-1,-1 0 1,0 0 0,1 0 0,-1 0-1,0-1 1,1 0 0,-1 0-1,1 0 1,-1 0 0,0 0 0,1-1-1,-1 1 1,1-1 0,-1 0-1,0 0 1,0 0 0,4-2 0,-1-1 66,1 0 0,-1 0 1,0-1-1,0 0 1,-1 0-1,1 0 1,-1-1-1,0 0 1,-1 0-1,1 0 0,4-10 1,4-9 504,17-46 0,-26 60-430,7-21 520,9-45 0,-5 16 133,-15 61-796,0 0 0,0 0 0,0 0 0,0 0 0,0 1 0,0-1 0,0 0 0,0 0 0,0 0 0,1 0 0,-1 0 0,0 1 0,0-1 0,0 0 0,0 0 0,0 0 0,1 0 0,-1 0 0,0 0 0,0 0-1,0 0 1,0 0 0,0 0 0,1 0 0,-1 0 0,0 0 0,0 1 0,0-1 0,1 0 0,-1 0 0,0 0 0,0-1 0,0 1 0,0 0 0,1 0 0,-1 0 0,0 0 0,0 0 0,0 0 0,0 0 0,0 0-1,1 0 1,-1 0 0,0 0 0,0 0 0,0-1 0,0 1 0,0 0 0,1 0 0,-1 0 0,0 0 0,0 0 0,0-1 0,0 1 0,0 0 0,22 87-147,-19-65 8,2-1 0,1 1-1,1-1 1,16 36 0,-22-55 128,0 0 0,0-1 0,0 1 1,0 0-1,0-1 0,0 1 0,1-1 0,-1 1 0,1-1 0,-1 0 0,1 1 0,-1-1 1,1 0-1,-1 0 0,1 0 0,0 0 0,0-1 0,0 1 0,-1 0 0,1-1 1,0 1-1,0-1 0,0 0 0,3 1 0,-3-1 20,0-1 0,1 1 0,-1-1 0,1 0 0,-1 0 0,0 0 0,0 0 0,0 0 0,1 0 0,-1-1 0,0 1 0,0-1 0,-1 1 1,1-1-1,0 0 0,0 1 0,-1-1 0,1 0 0,1-3 0,7-11 175,-1-1 1,0 0-1,-1 0 1,-1 0 0,-1-1-1,6-28 1,-8 30-95,-2 1 0,0 0 0,-1-1 0,0 0 0,-1 1 1,-1-1-1,0 1 0,-5-21 0,4 32-177,1 0 0,-1-1 1,0 1-1,0 0 0,0 0 0,-1 0 1,1 1-1,-5-6 0,7 8 25,-1 1 0,1-1-1,-1 0 1,1 1 0,-1-1 0,1 1-1,-1-1 1,0 1 0,1-1 0,-1 1-1,0-1 1,1 1 0,-1-1 0,0 1-1,0 0 1,1 0 0,-1-1 0,0 1-1,0 0 1,0 0 0,1 0 0,-1 0-1,0 0 1,0 0 0,0 0 0,1 0-1,-1 0 1,0 0 0,0 0 0,0 0-1,1 1 1,-1-1 0,0 0 0,0 1-1,1-1 1,-1 0 0,0 1 0,1-1-1,-1 1 1,0-1 0,1 1 0,-1-1-1,1 1 1,-1 0 0,1-1 0,-1 1-1,1 0 1,-1-1 0,1 1 0,-1 1-1,-2 8-583,6 0-188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477"/>
    </inkml:context>
    <inkml:brush xml:id="br0">
      <inkml:brushProperty name="width" value="0.05" units="cm"/>
      <inkml:brushProperty name="height" value="0.05" units="cm"/>
    </inkml:brush>
  </inkml:definitions>
  <inkml:trace contextRef="#ctx0" brushRef="#br0">1 1 16988,'6'106'8667,"4"-43"-8004,32 116-1,-39-170-659,-1 0-2,0-1 0,1 1 0,0-1 0,0 0 0,1 0 0,0 0 0,1 0 0,10 13 0,-15-20 1,1 0-1,0 0 0,0 0 1,0 0-1,0-1 0,0 1 0,0 0 1,0-1-1,0 1 0,0-1 1,0 1-1,0-1 0,0 1 0,1-1 1,-1 0-1,0 0 0,0 1 1,0-1-1,0 0 0,1 0 1,-1 0-1,0 0 0,0-1 0,0 1 1,1 0-1,-1 0 0,0-1 1,0 1-1,0-1 0,0 1 0,0-1 1,0 1-1,0-1 0,0 0 1,0 1-1,1-2 0,4-3 11,-1 0-1,0 0 1,0-1-1,7-11 1,-9 13-7,22-34 42,-17 25-34,0 0 0,1 0 0,1 1 0,20-20 0,-29 30-12,1 1 0,0 0 0,0-1 0,-1 1 1,1 0-1,0 0 0,0 0 0,0 0 0,0 1 0,0-1 0,4 0 0,-5 1-1,0 0 0,0 0 0,1 0 0,-1 0 0,0 0 0,0 1 0,0-1 0,0 0 0,0 1 0,0-1 0,0 1 0,0-1 0,0 1 0,0 0 0,0-1 0,-1 1 0,1 0 0,0 0 0,0-1 0,0 1 0,-1 0 0,1 0 0,-1 0 0,1 0 0,0 0 0,0 1 0,7 17-18,-1 1 0,0 0 0,-1 0 0,5 33 0,4 15-326,-14-65 253,0 0 1,0-1 0,0 1-1,0 0 1,0-1 0,1 1-1,2 2 1,-4-4 48,0-1 0,1 0-1,-1 1 1,0-1 0,0 0-1,1 0 1,-1 1 0,0-1-1,1 0 1,-1 0 0,1 0 0,-1 1-1,0-1 1,1 0 0,-1 0-1,1 0 1,-1 0 0,0 0-1,1 0 1,-1 0 0,1 0 0,-1 0-1,0 0 1,1 0 0,-1 0-1,1 0 1,-1 0 0,0 0-1,1 0 1,-1-1 0,1 1 0,-1 0-1,0 0 1,1 0 0,-1-1-1,0 1 1,1 0 0,-1 0-1,0-1 1,1 1 0,-1 0 0,0-1-1,0 1 1,0 0 0,1-1-1,-1 1 1,0 0 0,0-1-1,0 1 1,0-1 0,1 1 0,-1 0-1,0-1 1,0 1 0,0-1-1,18-38-1124,-1 14 453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345"/>
    </inkml:context>
    <inkml:brush xml:id="br0">
      <inkml:brushProperty name="width" value="0.05" units="cm"/>
      <inkml:brushProperty name="height" value="0.05" units="cm"/>
    </inkml:brush>
  </inkml:definitions>
  <inkml:trace contextRef="#ctx0" brushRef="#br0">87 119 14819,'-2'-14'4819,"-3"11"-1854,3 4-2785,0 0 0,0 1 0,0-1 0,0 1 0,1-1 0,-1 1 0,0 0 0,-2 3 0,-4 5-88,0 1 1,1 1 0,0-1 0,1 1 0,0 0 0,1 0-1,-7 23 1,12-35-92,0 1-1,0-1 1,0 1-1,-1-1 1,1 0-1,0 1 1,0-1-1,0 1 1,0-1-1,0 1 1,0-1-1,0 0 0,0 1 1,0-1-1,0 1 1,0-1-1,0 1 1,0-1-1,1 1 1,-1-1-1,0 0 1,0 1-1,0-1 1,1 1-1,-1-1 1,0 0-1,0 1 1,1-1-1,-1 0 0,0 1 1,1-1-1,0 1 1,13-6-22,17-18-63,-30 22 77,3-3-8,15-12-56,26-18 1,-39 31 43,0-1 0,-1 1 1,1 0-1,1 0 0,-1 1 0,0 0 1,0 0-1,1 0 0,13-1 0,-18 3 29,0 0-1,0 0 1,0 1 0,0-1-1,0 0 1,0 1-1,-1-1 1,1 1-1,0 0 1,0 0 0,0-1-1,0 1 1,-1 0-1,1 1 1,0-1 0,-1 0-1,1 0 1,-1 1-1,1-1 1,-1 1-1,0-1 1,0 1 0,0 0-1,0-1 1,0 1-1,0 0 1,0 0 0,0 0-1,-1 0 1,1 0-1,0 2 1,-1-4 5,0 0 0,0 0 0,0 1 0,0-1 0,0 0 0,0 0 0,0 0 0,0 0 0,0 0 0,0 0 0,0 0 1,0 0-1,0 0 0,0 0 0,0 0 0,0 0 0,0 0 0,0 0 0,1 0 0,-1 0 0,0 0 0,0 1 0,0-1 0,0 0 0,0 0 0,0 0 0,0 0 0,0 0 0,0 0 0,0 0 1,0 0-1,0 0 0,0 0 0,0 0 0,1 0 0,-1 0 0,0 0 0,0 0 0,0 0 0,0 0 0,0 0 0,0 0 0,0 0 0,0 0 0,0 0 0,0-1 0,0 1 0,0 0 0,0 0 1,0 0-1,0 0 0,1 0 0,-1 0 0,0 0 0,0 0 0,0 0 0,0 0 0,0 0 0,0 0 0,0 0 0,0 0 0,0 0 0,0 0 0,0 0 0,0-1 0,0 1 0,0 0 0,0 0 1,0 0-1,5-9 233,3-8 22,-3 4-100,-1 4-106,-1 0 0,0 0 0,0-1-1,-1 1 1,0-1 0,0-14-1,11 29-173,1-1 0,20 5-1,-26-9 109,0 1-1,0-2 1,0 1-1,1-1 1,-1 0-1,0 0 1,0-1-1,0 0 1,-1-1-1,10-3 1,-6 0-1,1 0 0,-1-1 0,-1 0 0,1-1 0,13-14 0,-23 22 6,-1 0 1,0-1-1,0 1 1,0 0-1,1 0 0,-1-1 1,0 1-1,0 0 1,0 0-1,1 0 0,-1-1 1,0 1-1,0 0 0,1 0 1,-1 0-1,0 0 1,1 0-1,-1-1 0,0 1 1,0 0-1,1 0 0,-1 0 1,0 0-1,1 0 1,-1 0-1,0 0 0,1 0 1,-1 0-1,0 0 1,1 0-1,-1 1 0,0-1 1,0 0-1,1 0 0,-1 0 1,4 13-73,-8 27 35,3-30 15,0-6 22,0 6 21,0 0 1,1 0-1,0-1 1,0 1 0,1 0-1,2 10 1,-3-19-38,0-1 1,0 1 0,0-1 0,0 1-1,0 0 1,0-1 0,1 1 0,-1-1-1,0 1 1,0-1 0,0 1 0,1-1-1,-1 1 1,0-1 0,1 1 0,-1-1-1,0 1 1,1-1 0,-1 0 0,1 1-1,-1-1 1,1 0 0,-1 1 0,0-1-1,1 0 1,-1 1 0,1-1 0,0 0-1,-1 0 1,1 0 0,-1 1 0,1-1-1,-1 0 1,1 0 0,-1 0 0,1 0-1,0 0 1,-1 0 0,1 0 0,-1 0-1,1 0 1,-1-1 0,1 1 0,-1 0-1,1 0 1,-1 0 0,1-1-1,0 1 1,-1 0 0,0 0 0,1-1-1,-1 1 1,1-1 0,-1 1 0,1 0-1,-1-1 1,1 0 0,2-2-85,1-1-1,-1 0 1,1 0-1,-1 0 1,2-6 0,10-17-246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926"/>
    </inkml:context>
    <inkml:brush xml:id="br0">
      <inkml:brushProperty name="width" value="0.05" units="cm"/>
      <inkml:brushProperty name="height" value="0.05" units="cm"/>
    </inkml:brush>
  </inkml:definitions>
  <inkml:trace contextRef="#ctx0" brushRef="#br0">10 1 22213,'-6'9'2208,"4"5"-1680,0 3-240,2 1 1145,2 0-1081,4 4-256,1-2-408,0 0-88,2 0-64,2-1-17,-4 5-119,2 1-104,1 6-192,-3-2-80,0-2-305,-2-3 977,-1-6-264,0-5-184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3.382"/>
    </inkml:context>
    <inkml:brush xml:id="br0">
      <inkml:brushProperty name="width" value="0.05" units="cm"/>
      <inkml:brushProperty name="height" value="0.05" units="cm"/>
    </inkml:brush>
  </inkml:definitions>
  <inkml:trace contextRef="#ctx0" brushRef="#br0">12 15 19772,'-2'-7'2497,"-2"3"-1281,-1 0 3457,7 8-3681,-1 0-448,3 1-1144,-2 0-624,5 3 984,4-5-216,9-1-184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3.785"/>
    </inkml:context>
    <inkml:brush xml:id="br0">
      <inkml:brushProperty name="width" value="0.05" units="cm"/>
      <inkml:brushProperty name="height" value="0.05" units="cm"/>
    </inkml:brush>
  </inkml:definitions>
  <inkml:trace contextRef="#ctx0" brushRef="#br0">132 464 23285,'-32'33'1651,"23"-25"-1531,0 1 1,0-1-1,1 1 1,1 1-1,0 0 1,0 0-1,0 0 0,2 1 1,-8 16-1,8-11-123,1-1-1,1 1 1,0 0-1,1 0 0,1 0 1,1 25-1,0-35-16,0 0 0,1-1-1,0 1 1,0-1-1,0 1 1,0-1-1,1 0 1,0 0-1,1 1 1,-1-1 0,1-1-1,0 1 1,0 0-1,0-1 1,0 1-1,1-1 1,0 0 0,0 0-1,0 0 1,1-1-1,-1 0 1,7 4-1,-7-5 16,0-1 1,0 1-1,0-1 0,0 0 0,1-1 0,-1 1 0,0-1 0,0 1 0,0-1 0,1-1 0,-1 1 0,0 0 0,0-1 0,0 0 0,0 0 0,0 0 0,0-1 0,0 0 0,0 1 0,0-1 0,-1 0 0,1-1 0,3-2 0,5-4 3,-1 0-1,0-1 1,0 0 0,-1-1-1,13-18 1,-2-1 82,-2-1 1,-1 0-1,-1-2 0,-2 0 1,-2-1-1,14-47 0,-15 33 86,-2 0-1,-2 0 1,-2-1-1,-1-59 1,-4 89-110,-1-3 67,-4-43 1,3 60-114,0 0 1,0 0 0,0 0 0,-1 0-1,0 0 1,0 0 0,0 0 0,0 1-1,-1-1 1,1 1 0,-1 0 0,0-1-1,-6-5 1,7 9-15,0-1-1,0 1 0,0 0 1,0 0-1,-1-1 0,1 1 1,0 1-1,0-1 0,-1 0 1,1 0-1,-1 1 0,1-1 1,0 1-1,-1 0 0,1 0 1,-1 0-1,1 0 1,-1 0-1,1 1 0,-1-1 1,1 1-1,0-1 0,-1 1 1,1 0-1,0 0 0,0 0 1,-1 0-1,1 0 0,0 1 1,0-1-1,0 1 0,-1 1 1,-6 5-29,0-1 0,1 2 1,0-1-1,0 1 0,-9 14 1,7-9-8,1 1 1,0-1-1,1 1 0,0 1 1,2 0-1,0 0 1,0 0-1,2 1 0,-6 32 1,10-48 31,0 1 1,0-1 0,-1 1 0,1-1-1,0 0 1,1 1 0,-1-1-1,0 1 1,0-1 0,1 0-1,-1 1 1,0-1 0,1 0 0,0 1-1,-1-1 1,1 0 0,0 0-1,-1 1 1,1-1 0,0 0-1,0 0 1,0 0 0,0 0 0,2 1-1,-1-1-17,1 0-1,0 0 0,0 0 0,0 0 0,0-1 0,0 1 1,0-1-1,0 0 0,0 0 0,0 0 0,4-1 1,60-9-411,-49 6 289,2 1-1,-1 1 1,22-1-1,-35 4 122,0-1-1,0 1 0,0 0 0,0 0 0,0 0 0,-1 1 0,1 0 0,0 0 1,-1 1-1,1-1 0,-1 1 0,0 0 0,0 1 0,7 5 0,-6-2 30,1 1-1,-1 0 0,0 0 0,-1 0 1,1 0-1,-2 1 0,1 0 0,-1 0 1,-1 0-1,0 1 0,0-1 0,1 11 1,3 18 519,3 64 1,-5 8 37,-4-68-278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029"/>
    </inkml:context>
    <inkml:brush xml:id="br0">
      <inkml:brushProperty name="width" value="0.05" units="cm"/>
      <inkml:brushProperty name="height" value="0.05" units="cm"/>
    </inkml:brush>
  </inkml:definitions>
  <inkml:trace contextRef="#ctx0" brushRef="#br0">13 0 20572,'-4'2'2241,"-1"-4"-1585,1 9-320,4 12 1136,9 11-679,-1 7-177,6 8-480,6 6-272,-2-1-376,-1-2-177,-1-10-503,-3-11-264,-12-25 984,5-6-352,-10-29-57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477"/>
    </inkml:context>
    <inkml:brush xml:id="br0">
      <inkml:brushProperty name="width" value="0.05" units="cm"/>
      <inkml:brushProperty name="height" value="0.05" units="cm"/>
    </inkml:brush>
  </inkml:definitions>
  <inkml:trace contextRef="#ctx0" brushRef="#br0">10 28 19916,'0'0'2265,"-4"5"-1537,-1 4-344,5 0 1520,5-3-1215,6-1-441,4-7-1041,-1-5-399,1-11 936,3 2-240,7-2-208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929"/>
    </inkml:context>
    <inkml:brush xml:id="br0">
      <inkml:brushProperty name="width" value="0.05" units="cm"/>
      <inkml:brushProperty name="height" value="0.05" units="cm"/>
    </inkml:brush>
  </inkml:definitions>
  <inkml:trace contextRef="#ctx0" brushRef="#br0">3 0 16043,'3'6'442,"0"0"0,-1 1 0,0-1 0,0 1 0,2 10 0,-4-14-220,1 0 0,-1-1 0,0 1 0,0 0 0,0 0 0,-1-1 0,1 1 0,-1 0 0,1-1 0,-1 1 0,0-1 0,0 1 0,0-1 0,0 1 0,-1-1 0,1 0 0,-2 3 1,2-4-172,0 0 0,1 0 1,-1 0-1,0 0 1,1 1-1,-1-1 1,1 0-1,0 0 1,-1 0-1,1 1 1,0-1-1,0 0 1,0 1-1,0-1 1,0 0-1,0 0 1,0 1-1,0-1 0,0 0 1,1 0-1,-1 1 1,0-1-1,1 0 1,-1 0-1,1 0 1,0 1-1,-1-1 1,1 0-1,0 0 1,-1 0-1,3 1 1,2 4-64,1 0 1,0 0 0,12 9-1,-13-11 16,55 37-402,-44-31 302,0 0 0,0 1 0,22 22-1,-36-30 132,0-1 0,0 0-1,0 0 1,0 1-1,-1-1 1,1 1-1,-1-1 1,0 1 0,0 0-1,0 0 1,0-1-1,0 1 1,0 0 0,-1 0-1,0 0 1,1 0-1,-1 6 1,-1-5 65,0 0 1,0 0-1,0 0 0,0 0 1,-1 0-1,1-1 0,-1 1 1,0 0-1,0-1 0,0 1 1,-5 5-1,2-4 39,0 1-1,0-1 1,-1-1 0,0 1-1,0-1 1,0 0-1,0 0 1,0 0 0,-1-1-1,1 0 1,-1 0 0,0-1-1,0 0 1,-10 2 0,16-4-169,0 0 0,0 0 0,0 0 0,0 0 0,0 0 0,0 0 0,0 0 0,0 0 0,0 0 0,0 0 0,0-1 1,1 1-1,-1 0 0,0-1 0,0 1 0,0 0 0,-1-1 0,2 0-15,0 1 1,-1-1-1,1 1 0,0 0 1,0-1-1,0 1 1,-1-1-1,1 1 0,0-1 1,0 1-1,0-1 0,0 1 1,0-1-1,0 1 0,0-1 1,0 1-1,0 0 1,0-1-1,0 1 0,0-1 1,0 1-1,0-1 0,1 1 1,-1-1-1,2-4-119,1 1 0,-1 0-1,1 0 1,0 1 0,0-1-1,3-3 1,18-16-487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7.430"/>
    </inkml:context>
    <inkml:brush xml:id="br0">
      <inkml:brushProperty name="width" value="0.05" units="cm"/>
      <inkml:brushProperty name="height" value="0.05" units="cm"/>
    </inkml:brush>
  </inkml:definitions>
  <inkml:trace contextRef="#ctx0" brushRef="#br0">1 106 15051,'0'2'244,"0"0"0,0 0 0,0 0 0,0 0 0,0-1 0,0 1 0,0 0 0,1 0 0,-1 0 0,1 0 0,0 1 0,0 4 220,15 103 3719,3 15-1925,-19-124-2230,0 0-1,0 0 1,0 0 0,0-1 0,0 1-1,0 0 1,1 0 0,-1 0 0,0 0-1,0 0 1,1-1 0,-1 1 0,1 0-1,-1 0 1,1-1 0,-1 1 0,1 0-1,-1-1 1,1 1 0,0 0 0,-1-1-1,2 2 1,-1-3-10,0 1-1,-1 0 1,1-1-1,0 1 1,-1 0 0,1-1-1,-1 1 1,1-1-1,0 1 1,-1-1 0,1 1-1,-1-1 1,1 0-1,-1 1 1,0-1 0,1 1-1,-1-1 1,0 0-1,1 0 1,-1 0 0,17-48 220,-16 45-233,9-31 64,29-87 3,-39 120-75,1 0 0,0 0 0,-1 1 0,1-1 0,0 0 0,0 1 1,0-1-1,0 1 0,0-1 0,1 1 0,-1 0 0,0-1 0,1 1 0,1-2 0,-2 3 1,-1 0 0,1 0 1,-1 0-1,1 0 0,-1 0 0,1 0 0,0 0 1,-1 0-1,1 0 0,-1 0 0,1 0 1,-1 1-1,1-1 0,-1 0 0,1 0 1,-1 0-1,1 1 0,-1-1 0,1 0 0,-1 1 1,0-1-1,1 0 0,-1 1 0,1-1 1,-1 1-1,0-1 0,1 0 0,-1 1 1,0-1-1,1 1 0,2 6-7,0 0-1,0 0 1,0 0-1,-1 0 1,2 8-1,5 23-29,-2-11 24,0-1 0,12 30 0,-18-54 19,-1-1-1,1 1 0,0 0 1,0-1-1,0 1 1,0 0-1,0-1 0,0 1 1,0-1-1,1 0 0,-1 1 1,0-1-1,1 0 1,-1 0-1,1 0 0,-1 0 1,1 0-1,0 0 1,-1 0-1,1-1 0,2 2 1,-2-2 1,0 0 1,0 0 0,0-1 0,0 1-1,0 0 1,0-1 0,0 1-1,0-1 1,-1 0 0,1 1 0,0-1-1,0 0 1,-1 0 0,1 0 0,-1-1-1,1 1 1,-1 0 0,1 0-1,-1-1 1,3-2 0,9-14-1,-1 0 0,0 0 0,-2-1 0,0-1 0,11-30 0,19-36-514,-40 85 487,14-20-259,-14 21 269,0 0 0,1-1 1,-1 1-1,0 0 0,0-1 1,1 1-1,-1 0 0,0-1 1,1 1-1,-1 0 0,0 0 1,1-1-1,-1 1 0,1 0 1,-1 0-1,0 0 0,1 0 1,-1-1-1,1 1 0,-1 0 1,0 0-1,1 0 0,-1 0 1,1 0-1,-1 0 0,0 0 1,1 0-1,-1 0 0,1 0 1,-1 0-1,1 0 0,-1 1 1,0-1-1,1 0 0,-1 0 1,1 0-1,-1 1 0,0-1 1,1 0-1,-1 0 0,0 1 1,1-1-1,-1 0 0,0 0 1,0 1-1,1-1 0,-1 1 1,0-1-1,0 0 0,1 1 1,-1-1-1,0 0 0,0 1 1,6 15-120,0-1 0,-1 1 0,-1 0 0,3 19 0,-4-19 189,0 0 1,1 1 0,1-1 0,8 17-1,-13-32-39,1 1 0,0-1 0,-1 1 0,1-1 0,0 1 0,0-1 0,0 0 0,0 1 0,0-1 0,0 0 0,0 0 0,0 0 0,1 0 0,-1 0 0,0 0 0,1 0 0,-1-1 0,1 1 0,-1 0 0,4 0 0,-4-1 3,1 0 1,-1 0 0,1 0-1,-1 0 1,1-1-1,-1 1 1,1-1 0,-1 1-1,1-1 1,-1 0 0,0 1-1,1-1 1,-1 0 0,0 0-1,0 0 1,1 0-1,0-2 1,5-5 70,0 0 1,0-1-1,-1 0 1,8-15-1,-14 23-92,65-135 29,-47 98-208,-18 38 172,15-28-209,-3 18 32,-12 9 175,0 1-1,1 0 0,-1 0 1,0 0-1,1 0 0,-1 0 1,0 0-1,1 0 0,-1 0 1,0 0-1,1 0 1,-1 0-1,0 0 0,1 0 1,-1 0-1,1 0 0,-1 0 1,0 0-1,1 0 0,-1 0 1,0 0-1,1 1 0,-1-1 1,0 0-1,0 0 1,1 0-1,-1 1 0,0-1 1,0 0-1,1 0 0,-1 1 1,0-1-1,1 1 0,1 3-21,0 0 1,0 0-1,0 0 0,0 0 0,0 1 0,-1-1 0,2 10 0,4 40 74,-4-27 75,-1-1 55,-1-16-11,0 0 1,1 1-1,0-1 1,4 11-1,-6-21-149,0 0 0,0 1 0,0-1 0,0 0 0,0 1 0,0-1 0,0 0-1,0 0 1,0 1 0,1-1 0,-1 0 0,0 0 0,0 1 0,0-1 0,0 0 0,0 0 0,1 1 0,-1-1 0,0 0-1,0 0 1,0 0 0,1 1 0,-1-1 0,0 0 0,0 0 0,1 0 0,-1 0 0,0 0 0,0 0 0,1 1 0,-1-1-1,0 0 1,0 0 0,1 0 0,-1 0 0,0 0 0,1 0 0,-1 0 0,0 0 0,0 0 0,1 0 0,-1 0-1,0 0 1,0-1 0,1 1 0,-1 0 0,11-15 403,5-28 17,-15 41-406,18-68 251,-10 36-575,22-55 0,-31 88 269,0 0 0,1 0 0,-1 1-1,0-1 1,1 0 0,-1 1 0,0-1-1,1 0 1,-1 1 0,1-1 0,-1 0 0,1 1-1,-1-1 1,1 1 0,0-1 0,-1 1-1,1-1 1,0 1 0,-1-1 0,2 1-1,-2 0 4,1 0-1,-1 0 1,1 0 0,-1 0-1,1 1 1,-1-1-1,1 0 1,-1 0-1,0 1 1,1-1 0,-1 0-1,0 0 1,1 1-1,-1-1 1,0 0 0,1 1-1,-1-1 1,0 1-1,0-1 1,1 0-1,-1 1 1,0-1 0,1 1-1,7 31-689,1 31-365,8 37 324,-16-99 795,2 9-2,-3-10-42,0 0 1,1 0-1,-1 0 1,0 0-1,0 0 0,0 0 1,1 0-1,-1 0 1,0 0-1,0 1 0,0-1 1,1 0-1,-1 0 1,0 0-1,0 0 0,0 0 1,1 0-1,-1 0 0,0 0 1,0 0-1,0-1 1,1 1-1,-1 0 0,0 0 1,0 0-1,0 0 1,1 0-1,-1 0 0,0 0 1,0 0-1,0 0 1,0-1-1,1 1 0,-1 0 1,0 0-1,0 0 1,0 0-1,0-1 0,0 1 1,0 0-1,0 0 1,1-1-1,7-11-132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7.807"/>
    </inkml:context>
    <inkml:brush xml:id="br0">
      <inkml:brushProperty name="width" value="0.05" units="cm"/>
      <inkml:brushProperty name="height" value="0.05" units="cm"/>
    </inkml:brush>
  </inkml:definitions>
  <inkml:trace contextRef="#ctx0" brushRef="#br0">84 308 19900,'-5'2'198,"1"0"0,-1 1 0,0 0 0,1-1 0,-1 2 0,1-1 0,0 0 0,0 1 0,0 0-1,1 0 1,-1 0 0,1 0 0,0 0 0,0 1 0,1-1 0,-1 1 0,1 0 0,0 0 0,0 0 0,1 0 0,-2 7 0,0 0-120,1 1 1,0 0 0,1 0-1,1 0 1,0-1 0,0 1-1,4 22 1,-3-30-68,0 0 0,1 0 0,-1 0 0,1 0-1,0 0 1,0 0 0,1-1 0,-1 1 0,1-1 0,0 1 0,0-1 0,1 0 0,-1 0 0,1-1-1,7 7 1,-9-9 4,1 1 0,0-1 1,0 0-1,-1 0 0,1 0 0,0 0 0,0 0 0,0-1 0,0 1 0,0-1 0,0 0 0,0 0 0,0 0 0,0 0 1,0-1-1,0 1 0,0-1 0,0 1 0,0-1 0,0 0 0,0 0 0,-1-1 0,1 1 0,0-1 0,-1 1 0,1-1 1,-1 0-1,1 0 0,2-3 0,7-6 61,-1-1 1,0 0-1,0-1 0,-2 0 1,1-1-1,-2 0 0,0-1 1,12-29-1,-9 14 97,-1-1-1,-1 0 1,7-54-1,-11 49 38,0-54-1,-5 80-175,-1-1 0,0 0 0,0 1 0,-1-1 0,0 1 0,-1-1 0,0 1 0,-1 0 0,-7-14 0,10 22-31,1 1 0,-1 0 0,0 0 0,0-1-1,1 1 1,-1 0 0,0 0 0,0 0 0,0 0 0,0 0-1,-1 0 1,1 0 0,0 1 0,0-1 0,0 0 0,-1 1-1,1-1 1,0 1 0,-1-1 0,1 1 0,0-1 0,-1 1-1,-1 0 1,1 0-2,0 0-1,0 1 0,0-1 1,0 1-1,0 0 1,0 0-1,0-1 0,0 1 1,0 0-1,1 1 1,-1-1-1,0 0 0,1 0 1,-2 2-1,-5 5 0,1 1 1,0 0-1,0 0 0,-10 19 0,5-6 45,0 1 1,2 0-1,1 1 1,0 0-1,2 1 1,1 0-1,-4 32 1,10-57-45,-1 6 19,1-1 1,0 1-1,0 0 1,2 9-1,-2-14-21,0 0-1,0 0 0,1 0 1,-1 0-1,0-1 0,0 1 1,1 0-1,-1 0 0,1 0 0,-1 0 1,0-1-1,1 1 0,0 0 1,-1 0-1,1-1 0,-1 1 1,1-1-1,0 1 0,0 0 1,-1-1-1,1 1 0,0-1 1,0 1-1,-1-1 0,1 0 1,0 1-1,0-1 0,0 0 1,0 0-1,0 0 0,0 1 0,0-1 1,-1 0-1,1 0 0,0 0 1,0 0-1,0-1 0,0 1 1,1 0-1,10-4-120,-1-1 0,0 1 0,0-2 0,-1 1-1,1-2 1,13-10 0,32-18-815,-51 32 773,1 0 0,0 1 0,0 0 0,0 0 0,0 0 0,0 1 0,0 0-1,8 0 1,-12 1 57,1 0 0,0 0 0,-1 0 0,1 0-1,0 1 1,-1 0 0,1-1 0,-1 1 0,1 0 0,-1 0-1,1 0 1,-1 1 0,0-1 0,0 0 0,1 1-1,-1 0 1,0-1 0,2 3 0,1 2-112,0 1 0,-1 0 1,1-1-1,4 11 0,0-1-62,7 10-389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8.427"/>
    </inkml:context>
    <inkml:brush xml:id="br0">
      <inkml:brushProperty name="width" value="0.05" units="cm"/>
      <inkml:brushProperty name="height" value="0.05" units="cm"/>
    </inkml:brush>
  </inkml:definitions>
  <inkml:trace contextRef="#ctx0" brushRef="#br0">1 71 19244,'2'2'214,"-1"-1"0,1 0-1,-1 0 1,1 1 0,-1-1-1,1 1 1,-1-1 0,0 1-1,0 0 1,0 0 0,0-1 0,0 1-1,0 0 1,-1 0 0,2 2-1,7 38 1516,-3-17-373,-3-14-1019,-1-2-145,1 0 1,0 0-1,1 0 1,0-1 0,0 1-1,7 9 1,-10-17-183,-1 0 0,1 0 0,0 0 1,0 0-1,0 0 0,0-1 0,0 1 1,0 0-1,0-1 0,0 1 0,0 0 1,1-1-1,-1 1 0,0-1 0,0 0 1,0 1-1,1-1 0,-1 0 0,0 0 1,0 0-1,1 0 0,-1 0 1,0 0-1,0 0 0,1 0 0,-1-1 1,0 1-1,0 0 0,1-1 0,-1 1 1,0-1-1,0 1 0,0-1 0,0 0 1,0 1-1,0-1 0,0 0 0,0 0 1,0 0-1,1-1 0,5-4 13,-1 0 0,0-1 0,0 0-1,8-12 1,26-49 93,-25 43-84,1-1-1,20-24 1,-32 45-33,0 0 0,0 1 0,0 0 0,8-6 0,-11 9 0,0 1 1,0-1-1,1 0 0,-1 1 0,0-1 1,0 0-1,0 1 0,0 0 0,1-1 1,-1 1-1,0 0 0,1-1 0,-1 1 0,0 0 1,0 0-1,1 0 0,-1 0 0,0 0 1,1 0-1,-1 1 0,0-1 0,0 0 0,1 1 1,-1-1-1,0 1 0,0-1 0,0 1 1,1 0-1,0 0 0,1 2-1,0 1-1,-1-1 1,1 0 0,-1 1 0,0-1-1,0 1 1,0-1 0,0 1-1,1 4 1,11 40-44,-12-40 42,28 128 40,-30-136-35,0 1-1,0 0 1,0-1 0,0 1 0,0-1 0,0 1 0,0-1 0,1 1 0,-1-1-1,0 1 1,0-1 0,0 1 0,1-1 0,-1 1 0,0-1 0,1 0 0,-1 1-1,0-1 1,1 1 0,-1-1 0,1 0 0,-1 1 0,0-1 0,1 0 0,-1 0-1,1 1 1,0-1 0,0 0-31,0-1 1,-1 1-1,1-1 0,-1 1 0,1-1 0,0 1 1,-1-1-1,0 1 0,1-1 0,-1 0 0,1 1 1,-1-1-1,0 0 0,1 0 0,-1 1 0,1-2 1,10-40-1606,-11 39 1450,17-60-745,-4 32 326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9.115"/>
    </inkml:context>
    <inkml:brush xml:id="br0">
      <inkml:brushProperty name="width" value="0.05" units="cm"/>
      <inkml:brushProperty name="height" value="0.05" units="cm"/>
    </inkml:brush>
  </inkml:definitions>
  <inkml:trace contextRef="#ctx0" brushRef="#br0">125 353 15819,'0'0'95,"1"0"0,-1 0 0,0-1-1,1 1 1,-1 0 0,0 0-1,1-1 1,-1 1 0,0 0 0,0-1-1,1 1 1,-1-1 0,0 1-1,0 0 1,0-1 0,1 1 0,-1-1-1,0 1 1,0 0 0,0-1-1,0 1 1,0-1 0,0 1 0,0-1-1,0 1 1,0-1 0,-10-1 1987,7 3-1784,0 0 0,0 0 0,0-1 0,-1 2 0,1-1 0,1 0 0,-5 3 1,-2 3-38,2 1 1,-1-1-1,1 2 1,0-1 0,0 1-1,1 0 1,0 0-1,1 1 1,0 0 0,0 0-1,1 0 1,1 0-1,0 1 1,0-1 0,1 1-1,0 0 1,1 0-1,0 21 1,1-31-255,-1 0 0,1 0 0,1 1 1,-1-1-1,0 0 0,0 0 0,0 0 0,1 0 0,-1 0 0,0 1 0,1-1 1,-1 0-1,1 0 0,-1 0 0,1 0 0,0 0 0,0 0 0,-1-1 1,1 1-1,0 0 0,0 0 0,0 0 0,0-1 0,0 1 0,0 0 1,0-1-1,0 1 0,0-1 0,0 1 0,0-1 0,0 0 0,0 1 1,0-1-1,0 0 0,1 0 0,-1 0 0,0 0 0,0 0 0,0 0 0,0 0 1,1 0-1,-1 0 0,0 0 0,0-1 0,0 1 0,0 0 0,0-1 1,0 1-1,0-1 0,2 0 0,12-8-27,0 0 1,-1 0-1,0-2 1,22-19-1,2-2-111,-24 21 67,-1 0-47,1 1 0,22-13 0,-32 21 82,-1 0 0,1 0 1,-1 1-1,1 0 0,0-1 0,0 1 0,0 0 0,-1 1 0,1-1 0,0 1 0,0 0 0,0 0 0,0 0 0,0 0 0,0 1 0,6 1 0,-6 0 49,-1 0 0,-1 0 0,1 1 0,0-1 0,0 1 0,-1-1 0,0 1 0,1 0 0,-1 0 0,0 0-1,0 0 1,-1 0 0,1 1 0,-1-1 0,1 0 0,0 5 0,-1-4 114,-2-46 1251,-6-2-1047,-21-78 0,24 112-423,2 11-91,2 0 163,0 0 0,1 1 1,-1-1-1,0 0 0,1 1 0,-1-1 0,1 0 1,0 0-1,-1 0 0,1 0 0,0 1 0,-1-1 0,1 0 1,1 1-1,2 2-25,1 0 0,0 0 0,-1-1 0,1 1 1,1-1-1,-1 0 0,0 0 0,1-1 0,-1 1 0,1-1 0,0-1 1,0 1-1,0-1 0,0 0 0,0 0 0,0-1 0,0 1 0,0-1 0,0-1 1,0 1-1,0-1 0,0 0 0,0-1 0,6-1 0,-3 0-6,0 0 0,0-1-1,0 0 1,0-1-1,-1 1 1,0-2 0,0 1-1,0-1 1,-1 0-1,1-1 1,-1 0 0,-1 0-1,0 0 1,8-12 0,-6 5 45,-1 0 0,-1 0 0,0-1 0,0 0 0,-2 0 0,0 0 0,-1-1 0,0 1 0,-1-1 0,0-27 1,-2 41 6,0 1 1,0 0 0,0 0 0,0 0-1,0 0 1,0 0 0,-1 0 0,1 0 0,0 0-1,-1 0 1,1 0 0,0 0 0,-1 0-1,1 0 1,-1 0 0,0 0 0,0-1 0,0 2-3,1-1 1,-1 1-1,1 0 1,0 0 0,-1 0-1,1 0 1,-1 0-1,1 0 1,-1 0 0,1 0-1,-1 0 1,1 0-1,0 1 1,-1-1 0,1 0-1,-1 0 1,1 0-1,-1 0 1,1 1 0,0-1-1,-1 0 1,1 0-1,0 1 1,-1-1 0,1 0-1,0 1 1,-1 0-1,-3 2 30,1 2 0,0-1 0,-1 0-1,2 1 1,-6 9 0,1 4 49,0 1-1,0 1 1,2-1-1,-3 25 1,6-30-39,0-1 1,1 1-1,1 0 1,0 0-1,1 0 1,1-1-1,3 16 1,-4-25-59,1 0 0,-1 0 1,1 0-1,0 0 0,0 0 1,0 0-1,1 0 0,-1-1 1,1 1-1,0-1 0,0 0 1,0 0-1,1 0 0,-1 0 1,0-1-1,1 1 0,0-1 1,0 0-1,0 0 0,0 0 1,0 0-1,0-1 0,0 0 1,0 0-1,1 0 0,-1 0 1,0-1-1,1 1 0,-1-1 1,0 0-1,1-1 0,-1 1 0,0-1 1,1 1-1,-1-1 0,0-1 1,0 1-1,1-1 0,-1 1 1,0-1-1,-1 0 0,1-1 1,0 1-1,4-4 0,-1-2-44,0 0-1,10-17 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801"/>
    </inkml:context>
    <inkml:brush xml:id="br0">
      <inkml:brushProperty name="width" value="0.05" units="cm"/>
      <inkml:brushProperty name="height" value="0.05" units="cm"/>
    </inkml:brush>
  </inkml:definitions>
  <inkml:trace contextRef="#ctx0" brushRef="#br0">11 1 16708,'-6'13'1872,"3"0"-1152,2-5-352,1-2 1609,1 0-1409,7-6-1080,3 3-217,8-5 561,4 1-224,5-2-184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9.819"/>
    </inkml:context>
    <inkml:brush xml:id="br0">
      <inkml:brushProperty name="width" value="0.05" units="cm"/>
      <inkml:brushProperty name="height" value="0.05" units="cm"/>
    </inkml:brush>
  </inkml:definitions>
  <inkml:trace contextRef="#ctx0" brushRef="#br0">3 7 18228,'-2'12'716,"2"0"0,-1 0 0,2 0 0,-1 0-1,2-1 1,2 14 0,2 2 517,15 39-1,-19-62-1164,-1 0-1,1 1 1,0-1-1,1 0 1,-1 0-1,1 0 1,0 0-1,-1-1 1,2 1-1,3 3 1,-6-6-48,1 0 0,-1 0 0,1 0 0,-1 0 1,1 0-1,0-1 0,0 1 0,-1-1 0,1 1 1,0-1-1,0 1 0,0-1 0,0 0 1,-1 0-1,1 0 0,0 0 0,0 0 0,0 0 1,0 0-1,0-1 0,-1 1 0,1-1 0,0 0 1,0 1-1,-1-1 0,1 0 0,3-2 0,1-1 34,0-1-1,0 0 1,0 0-1,0 0 0,-1-1 1,9-11-1,26-45 178,-23 34-121,-2 4-34,-9 14-41,0 0 0,0 0 0,1 1 1,0 0-1,1 1 0,8-9 0,-14 16-34,-1 0 0,0 0 0,1 0 1,-1 0-1,1 1 0,-1-1 0,1 0 0,-1 1 1,1-1-1,0 1 0,-1-1 0,1 1 1,0 0-1,-1 0 0,1 0 0,0 0 0,-1 0 1,1 0-1,0 0 0,-1 0 0,1 1 1,-1-1-1,1 1 0,0-1 0,-1 1 0,1 0 1,-1-1-1,1 1 0,-1 0 0,0 0 0,1 0 1,-1 0-1,0 0 0,0 0 0,2 3 1,5 5 3,0 0 1,0 1 0,-2 0 0,7 12 0,4 5-1,-16-26-3,0 0 0,0 0 0,0 0-1,0 0 1,0 0 0,0 0-1,0-1 1,0 1 0,1 0 0,-1 0-1,0-1 1,1 1 0,-1-1 0,0 1-1,1-1 1,-1 0 0,1 0 0,-1 1-1,0-1 1,1 0 0,-1 0-1,1 0 1,-1-1 0,1 1 0,-1 0-1,0 0 1,1-1 0,-1 1 0,0-1-1,1 1 1,2-2 0,4-3-12,1 0 0,-1-1 1,15-12-1,3-3-201,-23 20 140,0-1 0,0 1 1,0 0-1,0 0 0,0 0 1,0 0-1,0 1 0,0-1 1,0 1-1,0 0 1,1 0-1,-1 0 0,0 0 1,0 0-1,0 1 0,0-1 1,0 1-1,0 0 0,5 2 1,-4-1-143,0 0 0,0 0 0,0 1 0,0 0 1,0 0-1,-1 0 0,1 0 0,-1 0 0,0 1 1,0-1-1,0 1 0,3 6 0,-2 1-435,-5-6-52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0.298"/>
    </inkml:context>
    <inkml:brush xml:id="br0">
      <inkml:brushProperty name="width" value="0.05" units="cm"/>
      <inkml:brushProperty name="height" value="0.05" units="cm"/>
    </inkml:brush>
  </inkml:definitions>
  <inkml:trace contextRef="#ctx0" brushRef="#br0">1 1 18428,'7'7'1456,"2"4"-1312,-2 0-328,4-2 768,5-2-152,8-3-352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0.751"/>
    </inkml:context>
    <inkml:brush xml:id="br0">
      <inkml:brushProperty name="width" value="0.05" units="cm"/>
      <inkml:brushProperty name="height" value="0.05" units="cm"/>
    </inkml:brush>
  </inkml:definitions>
  <inkml:trace contextRef="#ctx0" brushRef="#br0">10 155 18588,'-2'6'450,"0"1"0,0 0 0,1 0 0,0 0-1,0 0 1,1 0 0,0 10 0,8 51 1855,9 11-1678,4-2 1,4 0-1,44 98 1,-67-170-607,0-1 1,0 0-1,1 1 1,-1-1-1,5 6 1,-6-10-21,-1 0 1,0 0 0,0 0 0,0 0-1,0 0 1,0 0 0,0 1 0,0-1-1,0 0 1,1 0 0,-1 0 0,0 0-1,0 0 1,0 0 0,0 0 0,0 0-1,0 0 1,1 0 0,-1 0 0,0 1-1,0-1 1,0 0 0,0 0 0,0 0-1,1 0 1,-1 0 0,0 0 0,0 0-1,0 0 1,0 0 0,0-1 0,1 1-1,-1 0 1,0 0 0,0 0 0,0 0-1,0 0 1,0 0 0,1 0 0,-1 0-1,0 0 1,0 0 0,0 0-1,0-1 1,0 1 0,0 0 0,0 0-1,1 0 1,-1 0 0,0 0 0,0 0-1,0-1 1,1-20 62,-10-27-37,-1 1 0,-2 0 0,-28-67 0,39 112-28,-5-14-39,0 0 0,-2 0 0,-16-27 0,28 48 22,0 0 1,0 0 0,0-1-1,1 1 1,0-1 0,0 0-1,0-1 1,0 1-1,0-1 1,1 0 0,-1 0-1,1-1 1,11 4-1,-12-5 27,-1 0-1,0 0 0,1-1 1,-1 0-1,0 1 0,1-1 0,-1-1 1,0 1-1,1-1 0,-1 0 0,0 0 1,0 0-1,0 0 0,0-1 0,0 0 1,0 0-1,0 0 0,0 0 0,0 0 1,-1-1-1,0 0 0,5-3 0,-1-2 25,1-1 0,-1 0 0,-1 0 0,0-1 0,0 0 0,-1 0-1,0 0 1,0-1 0,-1 0 0,-1 1 0,4-22 0,-2 3 26,-2 0-1,-1-1 1,-2-40 0,0 62-60,0 0 0,-1 0 0,0 0 0,0 1 0,0-1 0,-1 0 0,-6-14 0,8 21-2,-1 0 0,1 1 1,-1-1-1,1 0 0,-1 0 0,1 0 1,-1 0-1,0 1 0,1-1 1,-1 0-1,0 1 0,0-1 0,1 0 1,-1 1-1,-2-2 0,3 2 1,-1 0 1,1 0-1,-1 0 0,1 0 1,-1 0-1,1 0 0,-1 0 0,1 0 1,-1 0-1,1 0 0,-1 1 1,1-1-1,-1 0 0,1 0 1,-1 0-1,1 1 0,0-1 0,-1 0 1,1 0-1,-1 1 0,1-1 1,0 0-1,-1 1 0,-1 2-2,-1 0-1,1 0 0,0 1 1,1-1-1,-1 0 0,1 1 1,-1-1-1,0 7 0,-4 15 26,2 1 1,0 0-1,2 1 0,1-1 0,1 0 1,1 0-1,2 1 0,0-1 0,2 0 1,1-1-1,9 26 0,-12-42 2,1 1 0,1-1 0,-1 0 0,1-1 0,1 1 0,0-1 0,0 0 0,0 0-1,11 9 1,-11-12-8,-1-1 0,1 0 0,0 0-1,0-1 1,0 0 0,0 0 0,1 0-1,-1-1 1,1 1 0,0-2 0,0 1-1,-1-1 1,1 0 0,11 0 0,-6-2 0,-1 0 0,1 0 0,0-1 0,0-1 0,0 0 0,-1-1 1,0 0-1,0-1 0,0 0 0,0 0 0,-1-1 0,0-1 0,0 0 0,0 0 1,-1-1-1,11-12 0,-10 10-2,0-1 0,0-1-1,-2 0 1,1 0 0,-2 0 0,0-1 0,0 0 0,-1-1 0,-1 1 0,0-1 0,-1 0-1,0-1 1,1-15 0,-4 25-5,-1 0 0,0 1 0,0-1 0,-1 0-1,0 0 1,-1-6 0,2 11-6,0-1-1,0 1 0,0-1 1,0 1-1,-1 0 1,1-1-1,0 1 0,0-1 1,0 1-1,-1 0 1,1-1-1,0 1 1,0 0-1,-1-1 0,1 1 1,0 0-1,0 0 1,-1-1-1,1 1 0,0 0 1,-1 0-1,1-1 1,-1 1-1,1 0 0,0 0 1,-1 0-1,1 0 1,-1 0-1,1-1 0,-1 2 1,-1 0 0,1-1-1,0 1 1,1-1 0,-1 1-1,0 0 1,0 0 0,0-1-1,0 1 1,0 0 0,1 0-1,-1 0 1,0 0 0,1 0-1,-1 0 1,0 2 0,-4 7 14,1 0 0,0 0 0,1 1 0,0-1 0,0 1 0,1 0 0,-1 21 0,2-26-13,1 0 1,0 0-1,0 0 0,1 0 1,-1 0-1,1 0 0,0 0 0,1 0 1,0 0-1,0 0 0,0-1 1,0 1-1,1-1 0,0 1 1,7 7-1,-7-10-55,0 0 1,0-1 0,1 1-1,-1-1 1,1 0-1,0 0 1,0-1-1,0 1 1,0-1-1,0 0 1,0 0 0,0 0-1,0 0 1,0-1-1,0 0 1,1 1-1,-1-2 1,0 1-1,7-2 1,5 0-151,-1-2 1,0 0-1,27-11 1,-7-1-155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1.766"/>
    </inkml:context>
    <inkml:brush xml:id="br0">
      <inkml:brushProperty name="width" value="0.05" units="cm"/>
      <inkml:brushProperty name="height" value="0.05" units="cm"/>
    </inkml:brush>
  </inkml:definitions>
  <inkml:trace contextRef="#ctx0" brushRef="#br0">0 0 16996,'2'1'185,"-1"-1"1,0 0-1,0 0 1,0 1 0,0-1-1,0 1 1,0-1-1,0 0 1,-1 1 0,1 0-1,0-1 1,0 1-1,0 0 1,0-1-1,-1 1 1,1 0 0,0 0-1,-1 0 1,1-1-1,1 3 1,10 23 1206,-11-21-736,51 157 2389,-32-88-2565,-19-73-471,-1 1 0,0 0 0,1-1 0,-1 1 0,1 0 0,-1-1 0,1 1 0,0-1 0,0 1 1,0-1-1,0 0 0,0 1 0,2 1 0,-3-3-6,0-1 1,1 1-1,-1 0 0,1 0 1,-1-1-1,0 1 1,1 0-1,-1 0 0,0-1 1,1 1-1,-1 0 1,0-1-1,1 1 0,-1-1 1,0 1-1,0 0 1,1-1-1,-1 1 0,0-1 1,0 1-1,0 0 1,0-1-1,0 1 0,1-1 1,-1 1-1,0-1 1,0 1-1,0-1 0,0 0 1,5-54 112,-5 48-108,2-9 15,-2-4-6,1 1 1,2-1 0,0 1-1,1 0 1,9-27-1,-13 44-18,1 0 0,0 1 0,-1-1 0,1 1 0,0-1 0,0 1 0,0-1 0,0 1 0,0-1 0,0 1 0,0 0 0,1 0 0,-1 0 0,0-1 0,1 1 0,-1 0-1,1 1 1,-1-1 0,1 0 0,-1 0 0,1 1 0,0-1 0,-1 1 0,1-1 0,2 1 0,-1 0-2,0 0 0,0 0 1,0 1-1,-1 0 0,1 0 0,0-1 0,0 2 1,0-1-1,-1 0 0,1 0 0,-1 1 0,1 0 0,-1-1 1,3 4-1,14 11-3,-1 0 1,-1 2-1,-1 0 0,-1 1 1,0 0-1,-1 2 1,-1-1-1,-1 2 0,11 27 1,-20-36-176,-5-9-776,1-5 857,0 0 0,0 0 1,0-1-1,-1 1 0,1 0 0,0 0 0,1-1 0,-1 1 0,0 0 0,0-1 0,0-2 0,-4-6-86,1 0-1,1 0 0,-4-17 0,0-13-426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2.282"/>
    </inkml:context>
    <inkml:brush xml:id="br0">
      <inkml:brushProperty name="width" value="0.05" units="cm"/>
      <inkml:brushProperty name="height" value="0.05" units="cm"/>
    </inkml:brush>
  </inkml:definitions>
  <inkml:trace contextRef="#ctx0" brushRef="#br0">50 204 17612,'8'-2'299,"0"0"1,0 0-1,-1-1 1,0 0-1,1 0 1,-1-1-1,0 0 1,-1 0-1,1-1 1,-1 0-1,11-9 1,-14 11-158,-1 0-1,1 0 1,-1 0-1,1-1 1,-1 1 0,0-1-1,0 1 1,0-1 0,-1 0-1,1 1 1,0-6 0,-1 7-43,-1 0 0,0-1 0,0 1 0,0-1 0,0 1 1,0-1-1,-1 1 0,1-1 0,-1 1 0,1-1 1,-1 1-1,0 0 0,0-1 0,0 1 0,0 0 1,0 0-1,-1 0 0,1 0 0,-3-3 0,2 3-36,0 0 1,0 0-1,0 1 0,0-1 0,0 1 0,-1-1 0,1 1 0,-1 0 0,1 0 1,-1 0-1,1 0 0,-1 0 0,1 0 0,-1 1 0,0-1 0,0 1 1,1 0-1,-1 0 0,0 0 0,0 0 0,1 0 0,-4 1 0,2 0-23,0 0-1,0 0 0,0 0 0,0 1 0,0-1 1,1 1-1,-1 0 0,0 0 0,1 0 1,0 1-1,0-1 0,-1 1 0,1-1 1,-4 6-1,2 0-31,0 1 0,0-1 1,1 1-1,0 0 0,1 0 0,0 0 1,0 1-1,1-1 0,0 1 0,1 0 1,0-1-1,0 1 0,1 0 1,0 0-1,2 12 0,0-9-12,0 1 0,1 0-1,1-1 1,0 0 0,0 0-1,2 0 1,-1 0 0,2-1 0,0 0-1,9 14 1,-13-23 4,0 1-1,0 0 1,1-1-1,-1 0 1,1 0 0,-1 0-1,1 0 1,0 0-1,0-1 1,0 0 0,1 1-1,-1-2 1,6 3-1,-7-3 0,0-1 0,0 0 0,0 1 0,0-1-1,0 0 1,0-1 0,0 1 0,0 0 0,0-1-1,0 0 1,0 1 0,0-1 0,-1 0 0,1-1-1,0 1 1,-1 0 0,1-1 0,0 0 0,-1 1-1,0-1 1,5-4 0,0-2-16,1-1-1,-1 0 1,-1 0-1,0-1 1,0 0 0,-1 0-1,0 0 1,-1-1-1,0 0 1,0 1 0,-1-1-1,2-15 1,0-9-47,-2 0-1,-1-60 1,-3 65 12,-7-40-1,36 205 372,-23-118-250,1 0 0,0-1 0,1 1 1,1-2-1,1 1 0,10 14 0,-17-27-57,0 0 0,0 0 0,1-1-1,-1 1 1,1-1 0,-1 0 0,1 0 0,0 0 0,0 0 0,0 0 0,0-1 0,0 1 0,0-1 0,0 0 0,0 1-1,7 0 1,-7-2-64,0 0 0,0 0-1,0 0 1,0-1-1,0 1 1,0-1 0,-1 0-1,1 0 1,0 0 0,0 0-1,-1 0 1,1 0-1,0-1 1,-1 1 0,1-1-1,-1 0 1,0 0-1,0 0 1,0 0 0,3-3-1,-2 1-68,0 0 0,-1 0 0,1-1-1,-1 1 1,0-1 0,0 0 0,-1 1 0,1-1-1,-1 0 1,0 0 0,-1 0 0,1 0 0,-1 0-1,0 0 1,0 0 0,-1-6 0,-2-23-506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2.781"/>
    </inkml:context>
    <inkml:brush xml:id="br0">
      <inkml:brushProperty name="width" value="0.05" units="cm"/>
      <inkml:brushProperty name="height" value="0.05" units="cm"/>
    </inkml:brush>
  </inkml:definitions>
  <inkml:trace contextRef="#ctx0" brushRef="#br0">0 1 18956,'0'3'1512,"8"8"-1256,2 2-432,9-1 1513,2 3-905,7-1-384,1 1-32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3.247"/>
    </inkml:context>
    <inkml:brush xml:id="br0">
      <inkml:brushProperty name="width" value="0.05" units="cm"/>
      <inkml:brushProperty name="height" value="0.05" units="cm"/>
    </inkml:brush>
  </inkml:definitions>
  <inkml:trace contextRef="#ctx0" brushRef="#br0">77 287 14043,'-4'9'458,"0"-1"1,1 1-1,0 0 1,0 0-1,1 0 1,1 0-1,-2 9 1,2 2 417,0 0-1,3 24 1,0-31-749,0 0 0,0 0 1,2-1-1,-1 1 0,2-1 1,0 1-1,0-1 1,1-1-1,10 16 0,7 5 20,48 52 0,-71-84-147,17 19-23,-1 2 1,14 21-1,-24-33 41,-1 0 0,0 0 0,-1 0 1,0 1-1,-1-1 0,0 1 0,4 19 0,-7-28 2,0 0 1,1 0-1,-1 0 0,0 0 1,0 0-1,0 0 0,0 0 1,0 0-1,0 0 0,-1 0 1,1 0-1,0 1 0,0-1 1,-1 0-1,1-1 1,-1 1-1,1 0 0,-1 0 1,1 0-1,-1 0 0,1 0 1,-1 0-1,0 0 0,-1 0 1,1 0 18,-1 0-1,1-1 1,0 1 0,-1-1 0,1 0 0,-1 0 0,1 1 0,-1-1 0,1 0 0,-1 0-1,1 0 1,-1 0 0,1-1 0,-1 1 0,-1-1 0,-5-1 150,-1-1 0,1-1 0,-1 1 0,-10-8 0,-9-6 319,1-1 0,-36-31-1,53 40-543,1 0 0,0-1-1,0 1 1,0-2 0,2 1 0,-1-1-1,1-1 1,-10-21 0,15 27-145,1 0 0,-1 0 1,1-1-1,0 1 0,0 0 0,1 0 1,0-1-1,0 1 0,1-1 0,-1 1 1,3-7-1,0-1-145,2 0-1,0 0 1,11-22 0,7-9-539</inkml:trace>
  <inkml:trace contextRef="#ctx0" brushRef="#br0" timeOffset="1">156 1 16347,'5'51'1547,"1"-1"-1,3 1 0,2-2 0,2 1 0,34 82 0,-45-126-1415,1 0 0,0 0-1,1 0 1,-1 0 0,9 8 0,-12-13-114,1-1 0,-1 1 0,1 0 0,-1-1 0,1 1 0,0-1 0,0 1 0,-1-1 0,1 1 0,0-1 0,0 1 0,-1-1 0,1 0 0,0 1 0,0-1 0,0 0 0,0 0 0,0 0 0,-1 0 0,1 0 0,0 0 0,0 0 0,0 0 0,0 0 0,0 0 0,0 0 0,-1 0 0,1-1 0,0 1 0,0 0 0,0-1 0,-1 1 0,1 0 0,0-1 0,0 1 0,-1-1 0,1 1 0,0-1 0,-1 0 0,1 1 0,0-1 0,-1 0 0,1 1 0,-1-1 0,1 0 0,-1 0 0,0 1 0,1-1 0,-1 0 0,1-2 0,6-12 31,0-2-1,9-33 1,-13 38-98,0 1-1,0 0 1,1-1 0,1 1 0,0 1-1,0-1 1,1 1 0,1 0 0,7-10-1,-13 19 37,0 0 0,0 0 0,0 0 0,0 0 0,0 0 0,0 0 0,0 1 0,0-1 0,0 0 0,0 1 0,0-1 0,0 1 0,1-1 0,-1 1 0,0 0-1,0-1 1,0 1 0,1 0 0,-1 0 0,0 0 0,0 0 0,1 0 0,-1 0 0,0 0 0,0 1 0,1-1 0,-1 0 0,0 1 0,0-1 0,0 0 0,1 1 0,-1 0 0,0-1-1,0 1 1,0 0 0,0-1 0,0 1 0,0 0 0,0 0 0,-1 0 0,1 0 0,0 0 0,0 0 0,0 2 0,4 3-20,-1 1 0,0 0-1,-1 1 1,1-1 0,2 11 0,0-1-213,-2 1 1,1 1 0,-2-1-1,2 37 1,-9-74-252,3-8 186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3.671"/>
    </inkml:context>
    <inkml:brush xml:id="br0">
      <inkml:brushProperty name="width" value="0.05" units="cm"/>
      <inkml:brushProperty name="height" value="0.05" units="cm"/>
    </inkml:brush>
  </inkml:definitions>
  <inkml:trace contextRef="#ctx0" brushRef="#br0">0 0 19124,'2'126'2994,"0"10"-598,-1-115-1890,2 1 0,0-1 0,2 1-1,6 19 1,-10-39-487,-1-1 0,0 0 0,1 1 0,-1-1 0,1 0 0,0 0 0,-1 1-1,1-1 1,0 0 0,0 0 0,0 0 0,-1 0 0,1 0 0,0 0 0,1 0 0,0 1 0,-1-2-20,-1 0 0,1 0 1,0 0-1,-1 0 0,1 0 1,0 0-1,-1 0 0,1 0 1,0 0-1,-1 0 0,1 0 0,0 0 1,-1 0-1,1-1 0,0 1 1,-1 0-1,1 0 0,0-1 1,-1 1-1,1 0 0,-1-1 1,1 1-1,0-1 0,3-3-77,0-1 0,0 0 1,0 1-1,-1-1 0,5-8 0,-5 7-9,4-4-104,0-1 0,0 1 0,1 1 0,0 0 0,1 0 1,9-8-1,-14 14 129,-1 0 1,1 1-1,0 0 1,-1 0-1,1 0 1,0 0-1,0 1 1,0-1-1,1 1 1,-1 0-1,0 0 1,0 0-1,1 1 1,-1 0-1,0 0 1,1 0-1,-1 0 1,0 0-1,0 1 1,8 2-1,-10-3 64,1 1-1,-1 0 1,1 0-1,-1 0 1,1 1-1,-1-1 0,0 0 1,0 1-1,1-1 1,-1 1-1,0 0 0,-1 0 1,1 0-1,0 0 1,0 0-1,-1 0 0,1 0 1,-1 1-1,2 2 1,-2-1 63,0 0 1,0 0 0,0 0-1,-1 0 1,0 0-1,1 0 1,-1 0 0,0 0-1,-1 0 1,1 0 0,-3 6-1,1 0 138,-1-1 0,0 0-1,-1 0 1,0 0-1,-1-1 1,0 1 0,0-1-1,0 0 1,-14 13-1,14-16-165,0 0-1,0-1 0,-1 0 1,0-1-1,0 1 0,0-1 1,0 0-1,0-1 0,-1 1 1,1-1-1,-1 0 0,1-1 1,-1 0-1,-9 1 0,10-2-61,1 0 0,0 0 1,0-1-1,0 1 0,0-1 0,0 0 0,0-1 0,0 1 0,0-1 0,0 0 0,0 0 0,1-1 0,-1 1 1,1-1-1,0 0 0,0 0 0,0-1 0,0 1 0,-5-7 0,-8-11-296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4.307"/>
    </inkml:context>
    <inkml:brush xml:id="br0">
      <inkml:brushProperty name="width" value="0.05" units="cm"/>
      <inkml:brushProperty name="height" value="0.05" units="cm"/>
    </inkml:brush>
  </inkml:definitions>
  <inkml:trace contextRef="#ctx0" brushRef="#br0">68 263 19148,'-2'5'323,"1"-1"0,-1 0-1,0 0 1,0 0 0,0-1-1,0 1 1,-5 4 0,-7 15 584,7-9-538,2 1 0,-1-1 0,2 1 0,-4 18 0,7-25-273,0-1 0,0 1 1,1-1-1,0 1 0,0-1 1,0 1-1,1-1 0,0 1 1,1-1-1,3 12 0,-4-18-76,-1 0 0,0 0-1,1 0 1,-1 0-1,1 0 1,-1 0-1,1 0 1,0 0-1,-1 0 1,1 0-1,0 0 1,0 0-1,-1-1 1,1 1-1,0 0 1,0 0-1,0-1 1,0 1-1,0-1 1,0 1-1,0-1 1,0 1 0,0-1-1,0 0 1,0 1-1,1-1 1,-1 0-1,0 0 1,0 0-1,0 0 1,0 0-1,0 0 1,1 0-1,-1 0 1,0-1-1,0 1 1,2-1-1,0 0 14,1-1-1,-1 0 0,0 0 1,0 0-1,0 0 0,0-1 1,0 1-1,0-1 0,-1 1 1,4-6-1,3-6-2,0 0 0,-1-1 0,-1 1 0,0-2 1,-1 1-1,0-1 0,3-18 0,-4 10-4,-1-1-1,-1 1 1,-1 0 0,-1-30-1,-2 47-20,2 2-3,-2-1 0,1 1 0,-1-1 0,0 1 0,0 0 0,0 0 0,-3-7-1,4 12-1,0-1-1,0 1 1,0 0-1,0 0 1,0-1 0,0 1-1,0 0 1,0 0-1,0 0 1,-1-1-1,1 1 1,0 0-1,0 0 1,0 0-1,0-1 1,0 1-1,0 0 1,-1 0-1,1 0 1,0 0-1,0 0 1,0-1-1,-1 1 1,1 0-1,0 0 1,0 0-1,0 0 1,-1 0-1,1 0 1,0 0-1,0 0 1,0 0-1,-1 0 1,1 0-1,0 0 1,0 0-1,-1 0 1,1 0-1,0 0 1,-1 0-1,-4 10-26,0 20-10,2-8 65,2-1-1,1 1 1,0-1-1,2 1 0,0-1 1,1 0-1,1 1 1,10 27-1,-13-47-13,0 0-1,0 0 0,0 0 1,0 0-1,0 0 0,0 0 1,0 0-1,1 0 1,-1 0-1,1-1 0,-1 1 1,1 0-1,0-1 0,0 0 1,-1 1-1,1-1 1,0 0-1,0 0 0,4 1 1,-4-1-6,-1-1 1,1 0 0,0 0 0,0 0 0,0-1 0,-1 1-1,1 0 1,0-1 0,0 1 0,-1-1 0,1 1 0,0-1-1,-1 0 1,1 0 0,-1 0 0,1 0 0,-1 0-1,1 0 1,-1 0 0,1 0 0,-1-1 0,0 1 0,0 0-1,2-4 1,9-12-125,-1-2-1,-1 0 1,-1 0-1,-1-1 0,0 0 1,-1 0-1,4-27 1,15-38-1034,-26 85 1139,0 0-1,0 1 0,0-1 1,1 0-1,-1 0 0,0 0 1,0 0-1,0 0 0,0 0 1,0 0-1,0 0 0,0 0 0,0 0 1,0 0-1,0 0 0,0 0 1,1 0-1,-1 0 0,0 0 1,0 0-1,0 0 0,0 0 1,0 0-1,0 0 0,0 0 0,0 0 1,0 0-1,1 0 0,-1 0 1,0 0-1,0 0 0,0 0 1,0 0-1,0 0 0,0 0 1,0 0-1,0 0 0,0 0 0,0 0 1,1 0-1,-1 0 0,0 0 1,0 0-1,0 0 0,0 0 1,0 0-1,0 0 0,0-1 1,0 1-1,0 0 0,0 0 0,0 0 1,0 0-1,0 0 0,0 0 1,0 0-1,0 0 0,0 0 1,0-1-1,0 1 0,0 0 1,0 0-1,0 0 0,3 13-141,1 20 253,-3-5 25,-1-8 87,0-1 0,2 0 0,0 0 0,2-1 0,0 1-1,8 23 1,-12-41-191,0 0 0,1 0 0,-1 0 0,1 0 0,-1 0 0,0-1 0,1 1 0,-1 0 0,1 0-1,0-1 1,-1 1 0,1 0 0,0-1 0,-1 1 0,1 0 0,0-1 0,0 1 0,-1-1 0,1 1 0,0-1-1,0 0 1,0 1 0,0-1 0,0 0 0,1 1 0,-1-2-8,0 1-1,1 0 1,-1-1-1,0 1 1,0-1-1,0 1 1,1-1-1,-1 1 1,0-1-1,0 0 1,0 0-1,0 0 1,0 1-1,0-1 1,0 0-1,0-1 1,6-7-80,-1 0 1,-1 0 0,8-14 0,-13 21 37,23-47-615,-15 29-31,21-36 0,-29 55 631,1 0 1,0-1-1,-1 1 0,1 0 0,0 0 0,0 0 1,0 1-1,0-1 0,0 0 0,0 0 0,0 0 0,0 1 1,0-1-1,0 0 0,0 1 0,2-1 0,-3 1 27,1 0-1,0 0 1,-1 0-1,1 0 1,0 0-1,-1 0 0,1 0 1,0 0-1,-1 1 1,1-1-1,0 0 1,-1 0-1,1 1 1,-1-1-1,1 0 0,-1 1 1,1-1-1,-1 1 1,1-1-1,-1 1 1,2 0-1,1 4 10,0 0-1,0 0 0,0 0 1,-1 0-1,3 9 1,-1-5 94,3 9 48,-3-8 30,0 1 1,0-1 0,1-1 0,0 1-1,1-1 1,8 10 0,-13-18-126,1 1 0,-1 0 0,1-1 0,0 0 0,-1 1 1,1-1-1,0 0 0,0 0 0,0 0 0,0 0 0,0 0 0,0-1 1,1 1-1,-1-1 0,2 1 0,-1-1-11,0 0 0,0 0-1,0-1 1,0 1 0,-1-1 0,1 0 0,0 0-1,0 0 1,-1 0 0,1 0 0,0 0 0,-1-1-1,1 0 1,2-2 0,42-37-223,8-8-399,-50 45 522,0 1-1,0 0 1,1 0 0,-1 0 0,1 1 0,-1-1-1,1 1 1,0 1 0,8-2 0,-12 2 112,0 1 0,-1 0 0,1 0 0,0 1 1,0-1-1,-1 0 0,1 1 0,0-1 0,-1 1 0,1-1 0,0 1 1,-1 0-1,1-1 0,-1 1 0,1 0 0,-1 0 0,1 0 0,-1 1 0,0-1 1,1 0-1,-1 0 0,0 1 0,0-1 0,0 1 0,0-1 0,0 1 0,0-1 1,-1 1-1,1-1 0,0 1 0,-1 0 0,1 0 0,-1-1 0,0 1 1,1 0-1,-1 0 0,0-1 0,0 1 0,0 0 0,0 0 0,-1-1 0,0 4 1,1-4 3,0-1 1,0 0 0,0 1 0,-1-1-1,1 0 1,0 1 0,0-1-1,0 0 1,-1 1 0,1-1 0,0 0-1,0 1 1,-1-1 0,1 0-1,0 0 1,-1 1 0,1-1 0,0 0-1,-1 0 1,1 0 0,0 0-1,-1 1 1,1-1 0,-1 0 0,1 0-1,0 0 1,-1 0 0,1 0-1,-1 0 1,1 0 0,-1 0 0,-13-7 770,-9-16 14,22 23-818,-14-18 494,-23-36 1,33 48-594,1-1-1,0 0 1,1 0-1,0-1 1,0 1-1,1-1 1,0 1-1,0-1 1,-1-9-1,3 15-33,0 0 1,1 0-1,-1 0 0,0 0 0,1 0 0,0 0 0,-1 0 0,1 0 0,0 0 0,0 0 0,0 0 1,0 1-1,0-1 0,0 0 0,1 1 0,-1-1 0,0 1 0,1 0 0,2-3 0,38-22-1772,-16 11 1336,5-10-329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5.020"/>
    </inkml:context>
    <inkml:brush xml:id="br0">
      <inkml:brushProperty name="width" value="0.05" units="cm"/>
      <inkml:brushProperty name="height" value="0.05" units="cm"/>
    </inkml:brush>
  </inkml:definitions>
  <inkml:trace contextRef="#ctx0" brushRef="#br0">0 141 18876,'1'5'433,"1"-1"1,-1 0-1,1 1 1,0-1-1,0 0 0,0 0 1,4 6-1,-5-9-403,-1-1 0,0 1 1,1 0-1,-1-1 0,1 1 0,-1 0 0,1-1 0,-1 1 0,1-1 0,-1 1 1,1-1-1,-1 1 0,1-1 0,0 1 0,-1-1 0,1 0 0,0 1 1,-1-1-1,1 0 0,0 0 0,-1 1 0,1-1 0,0 0 0,0 0 1,-1 0-1,1 0 0,0 0 0,0 0 0,0 0 0,-1 0 0,1 0 0,0 0 1,0-1-1,-1 1 0,1 0 0,0 0 0,-1-1 0,1 1 0,0 0 1,-1-1-1,1 1 0,0-1 0,-1 1 0,1-1 0,-1 1 0,1-1 1,-1 1-1,1-1 0,-1 1 0,1-1 0,-1 0 0,0 1 0,1-2 0,5-9-107,-1-1 0,0 0-1,-1 1 1,0-2 0,-1 1-1,2-14 1,-2 11-25,0-1 0,10-24-1,-13 40 105,0-1 0,0 0 0,1 1 0,-1-1 0,0 1-1,0-1 1,1 0 0,-1 1 0,0-1 0,1 1 0,-1-1 0,0 1 0,1-1-1,-1 1 1,1 0 0,-1-1 0,1 1 0,-1-1 0,1 1 0,-1 0-1,1-1 1,0 1 0,-1 0 0,1 0 0,-1-1 0,1 1 0,0 0-1,-1 0 1,2 0 0,-1 0 4,0 1 1,0-1-1,0 1 0,0 0 1,0-1-1,0 1 0,0 0 0,0-1 1,0 1-1,-1 0 0,1 0 0,0 0 1,0 0-1,0 2 0,5 7 54,-1 0 0,7 17 0,-10-21-40,1 1-16,1 5-78,1 0-1,1 0 0,0 0 1,0-1-1,1 0 1,1 0-1,15 17 1,-23-27 66,1-1 0,-1 1 1,0-1-1,1 1 0,-1-1 1,0 0-1,1 1 1,-1-1-1,1 1 0,-1-1 1,1 0-1,-1 1 0,1-1 1,-1 0-1,1 0 1,-1 1-1,1-1 0,0 0 1,-1 0-1,1 0 0,-1 0 1,1 1-1,-1-1 1,1 0-1,0 0 0,-1 0 1,1-1-1,-1 1 0,1 0 1,0 0-1,-1 0 1,1 0-1,-1 0 0,1-1 1,-1 1-1,1 0 0,0 0 1,-1-1-1,1 1 1,-1-1-1,0 1 0,1 0 1,-1-1-1,1 1 0,-1-1 1,8-14-229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206"/>
    </inkml:context>
    <inkml:brush xml:id="br0">
      <inkml:brushProperty name="width" value="0.05" units="cm"/>
      <inkml:brushProperty name="height" value="0.05" units="cm"/>
    </inkml:brush>
  </inkml:definitions>
  <inkml:trace contextRef="#ctx0" brushRef="#br0">152 49 15731,'0'2'212,"-1"1"0,0 0-1,0-1 1,0 1-1,0 0 1,0-1 0,-1 1-1,1-1 1,-1 0 0,1 1-1,-1-1 1,0 0-1,0 0 1,0 0 0,-3 2-1,-43 30 2298,13-10-610,28-18-1587,2-2-28,0 0 0,0 1 0,0-1 0,1 1 0,-7 9 0,11-14-279,0 1 0,0-1 0,0 0 0,-1 0-1,1 0 1,0 0 0,0 1 0,0-1 0,0 0-1,0 0 1,0 0 0,0 1 0,0-1 0,0 0-1,0 0 1,0 0 0,0 1 0,0-1 0,0 0-1,0 0 1,0 0 0,0 1 0,0-1 0,0 0-1,0 0 1,0 0 0,0 1 0,0-1 0,0 0-1,0 0 1,1 0 0,-1 0 0,0 1-1,0-1 1,0 0 0,0 0 0,0 0 0,1 0-1,-1 0 1,0 1 0,0-1 0,0 0 0,0 0-1,1 0 1,-1 0 0,0 0 0,0 0 0,0 0-1,1 0 1,-1 0 0,0 0 0,0 0 0,0 0-1,1 0 1,-1 0 0,0 0 0,0 0 0,0 0-1,1 0 1,-1 0 0,0 0 0,0 0 0,0 0-1,1 0 1,-1-1 0,14-2-78,-6-1-22,0 0-1,0 0 1,-1 0-1,0-1 1,0 0-1,0-1 0,-1 1 1,0-1-1,0-1 1,6-6-1,-3 1-81,-1 0-1,0 0 1,-1-1-1,0 1 1,5-16-1,-6-2-162,-8 20 238,1 9 106,1 1 0,-1 0 0,1 0 0,-1 0 1,1 1-1,-1-1 0,1 0 0,-1 0 0,1 0 0,-1 0 0,1 0 0,-1 0 1,1 1-1,-1-1 0,1 0 0,0 0 0,-1 1 0,1-1 0,0 0 0,-1 1 1,1-1-1,0 0 0,-1 1 0,1-1 0,0 1 0,-1 0 0,-4 5 89,0 1-1,1 0 0,0 0 1,0 1-1,0-1 0,1 1 1,0-1-1,1 1 0,-3 13 1,2-9 21,2-1 0,-1 0 0,1 1 0,1-1 0,0 0 0,3 19 0,-3-27-132,1 0 0,0 1 0,0-1 0,0 0 0,0 0 0,0 0 0,1 0 0,-1 0 0,1 0 0,0 0 0,0 0 0,0 0 0,1-1 0,-1 1 1,0-1-1,1 0 0,0 0 0,-1 0 0,1 0 0,0 0 0,0 0 0,0-1 0,0 0 0,0 1 0,5 0 0,-4-1-6,0-1 0,0 1 0,0-1 0,1 0 0,-1 0 0,0 0 0,0-1 1,0 1-1,0-1 0,0 0 0,0 0 0,0-1 0,0 1 0,-1-1 0,1 0 0,0 0 0,-1 0 0,0 0 0,1-1 0,4-4 0,16-20-209,0-12-59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5.808"/>
    </inkml:context>
    <inkml:brush xml:id="br0">
      <inkml:brushProperty name="width" value="0.05" units="cm"/>
      <inkml:brushProperty name="height" value="0.05" units="cm"/>
    </inkml:brush>
  </inkml:definitions>
  <inkml:trace contextRef="#ctx0" brushRef="#br0">4 0 20764,'-1'4'254,"0"0"-1,1 0 0,-1-1 1,0 1-1,1 0 0,0 0 1,0 0-1,0 0 0,1 0 1,-1 0-1,2 5 0,15 43 795,-13-41-623,2 5-167,-2-4-170,0 1 0,1-1 0,1 0-1,0 0 1,0-1 0,1 1 0,9 10 0,-16-21-81,1-1 0,0 1 0,-1-1 0,1 1 0,-1 0 0,1-1 1,0 1-1,0-1 0,-1 1 0,1-1 0,0 0 0,0 1 0,0-1 0,-1 0 1,1 1-1,0-1 0,0 0 0,0 0 0,0 0 0,0 0 0,-1 0 1,1 0-1,0 0 0,0 0 0,0 0 0,0 0 0,0-1 0,-1 1 0,1 0 1,0 0-1,0-1 0,0 1 0,-1-1 0,1 1 0,0-1 0,1 0 1,1-2 19,0-1 0,0 1 0,0-1 1,0 0-1,3-7 0,0 3 16,-1-2-7,1 1 1,1 0-1,0 1 0,0 0 0,14-13 0,-19 19-43,0 1 1,1-1 0,-1 1-1,0 0 1,0 0 0,1 0-1,-1 0 1,0 0 0,1 0-1,-1 1 1,1-1 0,-1 1-1,1 0 1,-1 0 0,1 0-1,-1 0 1,1 0 0,-1 0-1,1 1 1,-1-1 0,1 1-1,-1-1 1,1 1-1,-1 0 1,0 0 0,0 0-1,1 1 1,-1-1 0,0 0-1,0 1 1,2 1 0,4 4-91,1 1 1,-1 0-1,-1 0 1,0 1 0,0 0-1,8 14 1,30 64-1102,-26-47 274,-10-26-106,-9-14 997,1 0-1,-1 0 1,0 0 0,0 1 0,0-1-1,1 0 1,-1 0 0,0 0 0,0 0-1,1 0 1,-1 0 0,0 0 0,0 0 0,0 0-1,1 0 1,-1 1 0,0-1 0,0 0-1,1 0 1,-1 0 0,0-1 0,0 1-1,1 0 1,-1 0 0,0 0 0,0 0-1,1 0 1,-1 0 0,0 0 0,0 0-1,1-1 1,0-1-106,1 0-1,-1 0 0,1 0 1,-1-1-1,0 1 0,0 0 1,0-1-1,1-2 1,0-1 148,12-28-565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6.277"/>
    </inkml:context>
    <inkml:brush xml:id="br0">
      <inkml:brushProperty name="width" value="0.05" units="cm"/>
      <inkml:brushProperty name="height" value="0.05" units="cm"/>
    </inkml:brush>
  </inkml:definitions>
  <inkml:trace contextRef="#ctx0" brushRef="#br0">75 57 17972,'-22'22'2242,"13"-13"-1379,0-1 1,-11 16 0,18-22-706,1 1 1,-1 0-1,1-1 1,-1 1 0,1 0-1,0 0 1,0 0 0,0 0-1,0 0 1,1 0 0,-1 0-1,1 0 1,0 0-1,0 6 1,0-8-136,0 1 0,0-1 0,0 1 0,1 0 0,-1-1 0,1 1-1,-1-1 1,1 1 0,0-1 0,0 0 0,-1 1 0,1-1 0,0 0 0,0 1 0,0-1 0,0 0 0,1 0 0,-1 0 0,0 0-1,2 1 1,0 0-7,0-1-1,-1 0 1,1 0 0,0 0-1,0-1 1,-1 1-1,1-1 1,0 1-1,0-1 1,5 0-1,-2-1 12,0 1 0,1-1 0,-1 0-1,0-1 1,0 1 0,0-1 0,-1 0 0,1-1-1,0 0 1,5-3 0,-4 1 65,-1-1 0,0 1 0,0-1 0,0-1 0,-1 1 0,1-1 0,-1 0 0,4-10 0,-6 12-3,0 0 1,-1 0 0,0 0 0,0-1 0,-1 1 0,1-1 0,-1 1-1,-1-1 1,1 1 0,-1-1 0,0 0 0,0 1 0,-1-9 0,1 13-68,-1-1 1,1 0 0,-1 0-1,0 1 1,1-1-1,-1 1 1,0-1 0,0 1-1,0-1 1,0 1-1,0-1 1,0 1 0,-1 0-1,1-1 1,0 1 0,-1 0-1,1 0 1,0 0-1,-1 0 1,0 0 0,1 1-1,-1-1 1,1 0-1,-1 1 1,0-1 0,0 1-1,1 0 1,-1-1 0,-2 1-1,3 0-122,-1 0-1,1 0 1,-1 0-1,1 0 0,-1 0 1,1 1-1,0-1 1,-1 1-1,1-1 1,-1 1-1,1-1 1,0 1-1,0 0 1,-1-1-1,1 1 1,0 0-1,0 0 1,0 0-1,0 0 1,0 0-1,0 0 0,0 0 1,0 0-1,0 1 1,1-1-1,-1 0 1,0 0-1,1 1 1,-1-1-1,1 1 1,-1-1-1,1 0 1,0 1-1,0-1 1,-1 2-1,1-2 55,0 0 0,0-1 0,0 1-1,0 0 1,0-1 0,0 1 0,0 0 0,0 0 0,0-1-1,0 1 1,0 0 0,1-1 0,-1 1 0,0 0 0,0-1-1,1 1 1,-1-1 0,0 1 0,1 0 0,-1-1 0,1 1 0,-1-1-1,0 1 1,1-1 0,0 1 0,-1-1 0,1 0 0,-1 1-1,1-1 1,0 1 0,15 0-906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6.712"/>
    </inkml:context>
    <inkml:brush xml:id="br0">
      <inkml:brushProperty name="width" value="0.05" units="cm"/>
      <inkml:brushProperty name="height" value="0.05" units="cm"/>
    </inkml:brush>
  </inkml:definitions>
  <inkml:trace contextRef="#ctx0" brushRef="#br0">90 29 18612,'-5'-1'345,"0"1"1,1 1-1,-1-1 1,1 1-1,-1 0 1,0 0-1,1 0 1,-1 0-1,1 1 1,0 0-1,0 0 0,-1 0 1,-4 4-1,6-4-247,2 0 0,-1 0 0,0 0 0,0 0-1,1 1 1,-1-1 0,1 1 0,0-1 0,0 1-1,0-1 1,0 1 0,0-1 0,0 1 0,1 0-1,-1 0 1,1-1 0,0 1 0,0 0 0,0 0-1,0-1 1,0 1 0,1 0 0,-1 0 0,2 2 0,-2-1-57,1 0 1,1 0 0,-1 0-1,0 0 1,1 0 0,0-1-1,0 1 1,0-1 0,0 1 0,0-1-1,1 0 1,0 1 0,0-1-1,4 3 1,-6-5-32,1 0 1,0 1-1,0-1 0,0-1 1,0 1-1,0 0 0,0 0 1,0-1-1,0 1 0,0-1 0,1 0 1,-1 1-1,0-1 0,0 0 1,0 0-1,1-1 0,-1 1 0,0 0 1,0-1-1,0 1 0,0-1 1,0 0-1,0 1 0,0-1 1,0 0-1,0-1 0,0 1 0,3-2 1,0-1 9,0-1 0,0 0 0,-1 1 0,1-2 0,-1 1 0,0 0 0,-1-1 0,1 0 0,-1 0 0,3-7 0,-4 9 1,0 0 0,-1 0 0,0 0 1,0 0-1,0 0 0,0 0 1,0-1-1,-1 1 0,0 0 0,0 0 1,0 0-1,0 0 0,-1-1 0,1 1 1,-1 0-1,0 0 0,-3-6 1,3 8-49,0 1 1,0-1 0,-1 0 0,1 1 0,-1-1-1,1 1 1,-1-1 0,0 1 0,1 0 0,-1 0-1,0 0 1,0 0 0,0 0 0,0 0 0,0 0 0,0 0-1,0 1 1,0-1 0,0 1 0,0 0 0,0 0-1,0-1 1,0 1 0,-1 1 0,1-1 0,0 0 0,-4 1-1,3 0-90,0 0-1,0-1 1,0 1-1,0 0 1,0 1-1,0-1 1,1 0-1,-1 1 1,0-1-1,1 1 1,-1 0-1,1 0 1,0 0-1,-1 0 1,1 1-1,0-1 1,0 1-1,-2 3 1,2 5-433,4-1-118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7.194"/>
    </inkml:context>
    <inkml:brush xml:id="br0">
      <inkml:brushProperty name="width" value="0.05" units="cm"/>
      <inkml:brushProperty name="height" value="0.05" units="cm"/>
    </inkml:brush>
  </inkml:definitions>
  <inkml:trace contextRef="#ctx0" brushRef="#br0">132 316 17004,'-5'0'216,"0"0"-1,0 0 1,0 0 0,0 1 0,0-1 0,0 1 0,0 1 0,1-1-1,-1 1 1,0-1 0,1 1 0,-1 1 0,1-1 0,0 0 0,-1 1 0,1 0-1,0 0 1,1 1 0,-1-1 0,1 1 0,-1-1 0,1 1 0,0 0 0,1 0-1,-1 1 1,1-1 0,-1 0 0,1 1 0,-2 8 0,1-5-140,1-1 1,0 0-1,0 1 0,1 0 1,0-1-1,0 1 1,1 0-1,0 0 1,0-1-1,1 1 1,0 0-1,1-1 0,-1 1 1,1-1-1,1 1 1,-1-1-1,1 0 1,7 12-1,-9-17-66,0-1 0,0 1 1,0-1-1,1 0 0,-1 1 0,0-1 0,1 0 1,-1 0-1,1 0 0,-1 0 0,1 0 0,-1 0 1,1 0-1,0-1 0,-1 1 0,1 0 1,0-1-1,-1 0 0,1 1 0,0-1 0,0 0 1,0 0-1,-1 0 0,1 0 0,0 0 0,0 0 1,0 0-1,-1-1 0,1 1 0,0-1 0,0 1 1,-1-1-1,1 0 0,-1 0 0,1 1 1,2-3-1,1-1 23,1 0 0,-1 0 1,0 0-1,0-1 0,0 0 1,0 0-1,-1 0 0,7-10 0,-2-3 65,0 0-1,-1 0 0,-1 0 0,7-31 0,9-79 524,-18 87-328,-3 0 0,-1 0 0,-9-75-1,1 90-62,7 26-227,0 0 0,0 0 0,0 0-1,0 0 1,-1 0 0,1 0 0,0 0-1,0 0 1,0 0 0,0 0 0,-1 0-1,1 0 1,0 0 0,0 0 0,0 0-1,-1 0 1,1 0 0,0 0 0,0 0-1,0 0 1,-1 0 0,1 0-1,0 0 1,0 0 0,0 0 0,0 0-1,0 1 1,-1-1 0,1 0 0,0 0-1,0 0 1,0 0 0,0 0 0,0 1-1,0-1 1,-1 0 0,1 0 0,0 0-1,0 0 1,0 1 0,0-1 0,0 0-1,0 0 1,0 0 0,0 1 0,0-1-1,0 0 1,0 0 0,0 0 0,0 0-1,0 1 1,0-1 0,0 0 0,-2 9 7,0-1 1,1 1 0,-1 13 0,0 37-18,8 67 0,-3-97-72,2 1-1,0-1 1,2 1-1,13 31 1,-18-55-56,0 0 0,1-1 0,0 1 0,0-1 0,0 1 0,1-1 0,6 7 0,-8-10 98,-1-1 0,1 0 0,-1 0-1,1 0 1,-1 1 0,1-1 0,0-1-1,-1 1 1,1 0 0,0 0-1,0-1 1,0 1 0,0-1 0,-1 1-1,1-1 1,0 0 0,0 0 0,0 0-1,0 0 1,0 0 0,0 0 0,0 0-1,0-1 1,0 1 0,-1-1-1,4-1 1,16-10-442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7.651"/>
    </inkml:context>
    <inkml:brush xml:id="br0">
      <inkml:brushProperty name="width" value="0.05" units="cm"/>
      <inkml:brushProperty name="height" value="0.05" units="cm"/>
    </inkml:brush>
  </inkml:definitions>
  <inkml:trace contextRef="#ctx0" brushRef="#br0">4 0 18724,'0'1'187,"-1"0"0,1 0-1,0-1 1,-1 1 0,1 0 0,0 0 0,-1-1 0,1 1-1,0 0 1,0 0 0,0-1 0,0 1 0,0 0-1,0 0 1,0 0 0,0 0 0,0-1 0,0 1-1,0 0 1,1 1 0,3 24 802,-4-22-334,2 6-20,9 57 1384,-9-59-1945,0-1 0,1 0 1,-1 0-1,1 0 1,0 0-1,7 10 1,-9-16-74,-1 0-1,1 0 1,-1 0 0,1-1-1,0 1 1,-1 0 0,1-1-1,0 1 1,0 0 0,-1-1 0,1 1-1,0-1 1,0 1 0,0-1-1,-1 1 1,1-1 0,0 0-1,0 0 1,0 1 0,0-1 0,0 0-1,0 0 1,0 0 0,0 0-1,0 0 1,1 0 0,0-1-5,-1 1 0,1-1-1,0 0 1,-1 0 0,1 0 0,-1 0 0,1 0 0,-1 0 0,1 0 0,-1 0 0,0-1 0,2-2 0,3-3-19,-1-1 0,-1 0 0,0 0 1,5-11-1,29-86-145,-38 105 167,0 0-1,0 0 1,0 0 0,0 0 0,0-1-1,0 1 1,0 0 0,0 0 0,0 0-1,0-1 1,0 1 0,0 0 0,1 0 0,-1 0-1,0 0 1,0-1 0,0 1 0,0 0-1,0 0 1,0 0 0,0 0 0,1 0-1,-1-1 1,0 1 0,0 0 0,0 0 0,0 0-1,1 0 1,-1 0 0,0 0 0,0 0-1,0 0 1,0 0 0,1 0 0,-1 0-1,0 0 1,0 0 0,0 0 0,1 0 0,-1 0-1,0 0 1,0 0 0,0 0 0,0 0-1,1 0 1,-1 0 0,0 0 0,0 0-1,0 0 1,1 0 0,-1 0 0,0 0-1,0 1 1,0-1 0,0 0 0,0 0 0,1 0-1,-1 0 1,0 0 0,0 0 0,0 1-1,0-1 1,0 0 0,0 0 0,0 0-1,0 0 1,0 1 0,0-1 0,1 0 0,4 14-35,13 103-507,-10-57 322,-8-60 222,0 0-1,0 0 1,0 0 0,0 0-1,-1 0 1,1 0-1,0 0 1,0 0-1,0 0 1,0 0-1,0 0 1,0 0 0,0 0-1,0 0 1,0 0-1,0 0 1,0 1-1,0-1 1,-1 0 0,1 0-1,0 0 1,0 0-1,0 0 1,0 0-1,0 0 1,0 0 0,0 0-1,0 0 1,0 0-1,0 0 1,0 0-1,0 0 1,0 0-1,0 0 1,0 1 0,0-1-1,0 0 1,0 0-1,0 0 1,0 0-1,0 0 1,0 0 0,0 0-1,0 0 1,0 0-1,0 0 1,0 0-1,0 1 1,0-1-1,0 0 1,0 0 0,0 0-1,0 0 1,0 0-1,0 0 1,-5-7-67,-2-21-62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8.300"/>
    </inkml:context>
    <inkml:brush xml:id="br0">
      <inkml:brushProperty name="width" value="0.05" units="cm"/>
      <inkml:brushProperty name="height" value="0.05" units="cm"/>
    </inkml:brush>
  </inkml:definitions>
  <inkml:trace contextRef="#ctx0" brushRef="#br0">121 538 18812,'-2'-2'177,"0"0"0,0 1 0,0-1 0,-1 1 0,1 0 1,0-1-1,-1 1 0,1 0 0,-1 1 0,1-1 0,-1 0 0,0 1 0,1-1 0,-1 1 0,0 0 0,1 0 0,-1 0 0,0 0 1,1 0-1,-1 0 0,1 1 0,-1 0 0,-3 0 0,3 1-21,0 0 1,0 0-1,-1 0 0,1 0 1,0 1-1,1-1 1,-1 1-1,0 0 0,1 0 1,0 0-1,-1 0 1,1 0-1,0 0 0,1 1 1,-3 5-1,1-1-100,0-1-1,1 0 0,0 1 1,0-1-1,1 1 1,0 0-1,1-1 0,0 1 1,0 0-1,0-1 0,1 1 1,3 13-1,-4-20-49,0 0 0,1 0 0,-1 0-1,0 0 1,1 0 0,-1 0 0,1 0-1,-1 0 1,1 0 0,0 0 0,-1 0 0,1 0-1,0 0 1,0 0 0,1 0 0,-2 0 1,1-1 0,-1 0 1,1 0-1,-1 0 1,1 0-1,-1 0 0,0 0 1,1 0-1,-1 0 0,1 0 1,-1 0-1,1 0 0,-1 0 1,1 0-1,-1 0 1,1 0-1,-1 0 0,1 0 1,-1-1-1,1 1 0,-1 0 1,0 0-1,1 0 0,0-1 1,1-1 20,0-1 1,1 1 0,-1 0-1,0-1 1,-1 1 0,1-1-1,0 0 1,-1 0-1,3-4 1,8-30 160,-2 0 0,-1-1 0,6-62 0,8-35-146,-23 134-49,0 1 0,0-1 0,0 0 0,1 0 0,-1 0 0,0 0 0,0 0 0,1 1-1,-1-1 1,1 0 0,-1 0 0,1 1 0,-1-1 0,1 0 0,-1 0 0,1 1 0,0-1 0,1 0 0,-2 0 3,1 1-1,-1 0 1,1 0 0,-1 0-1,1 0 1,-1 1 0,1-1 0,-1 0-1,1 0 1,-1 0 0,1 0-1,-1 0 1,1 1 0,-1-1-1,1 0 1,-1 0 0,1 1 0,-1-1-1,0 0 1,1 1 0,-1-1-1,0 0 1,1 1 0,21 34-102,-18-28 79,5 10-28,1-1 0,1 0 0,0-1 0,1 0 0,15 14 0,-23-25 48,0 0-1,0-1 0,1 0 0,-1 0 0,1 0 0,0-1 1,0 1-1,0-1 0,10 3 0,-11-5 13,0 1 1,-1-1-1,1 0 0,0 0 1,0 0-1,-1 0 0,1-1 1,0 1-1,0-1 0,-1 0 1,1 0-1,-1 0 0,1-1 1,-1 1-1,0-1 0,4-2 0,2-3 17,-1 1-1,0-2 1,0 1 0,-1-1-1,0 0 1,0 0-1,-1-1 1,0 0-1,0 0 1,-1-1-1,0 1 1,6-20-1,-3 3 58,0 0-1,-2-1 1,-1 0 0,2-27-1,-4 29-62,-2-2 0,0 1 0,-1 0-1,-7-41 1,7 65-27,0 0-1,-1 1 1,1-1-1,0 0 0,-1 1 1,0-1-1,1 1 1,-1-1-1,0 0 1,0 1-1,0-1 0,-2-1 1,3 3 5,0 0 0,-1 0 1,1 0-1,0 0 0,0 0 1,-1 0-1,1 0 0,0 0 1,-1 0-1,1 0 0,0 0 1,-1 0-1,1 0 0,0 0 1,-1 0-1,1 0 0,0 1 0,-1-1 1,1 0-1,0 0 0,0 0 1,-1 0-1,1 1 0,0-1 1,0 0-1,0 0 0,-1 1 1,1-1-1,0 0 0,0 1 0,0-1 1,0 0-1,-1 0 0,1 1 1,0-1-1,0 0 0,0 1 1,-2 5-39,-1 0 1,2 0 0,-1 0-1,1 1 1,-2 11 0,0 52-27,3 0 1,3 0-1,3-1 1,3 1 0,25 96-1,-26-139 74,0 1 1,2-1-1,1-1 0,0 0 1,3-1-1,0 0 0,1-1 1,1 0-1,1-2 0,2 0 1,35 34-1,-35-40-55,-12-12 18,-2 1 0,1 0 0,-1 0 1,1 0-1,-1 0 0,-1 1 0,1 0 0,-1 0 1,0 0-1,4 8 0,-8-13 30,1 0 0,-1-1 0,0 1 0,0-1 0,1 1 0,-1 0 1,0-1-1,0 1 0,0 0 0,0-1 0,0 1 0,0 0 0,0-1 0,0 1 0,0 0 0,0-1 0,0 1 0,0 0 0,0-1 0,-1 1 1,1 0-1,0-1 0,0 1 0,-1-1 0,1 1 0,0-1 0,-1 1 0,1 0 0,-1-1 0,1 1 0,-1 0 0,-1-1 12,1 0 0,0 1 0,-1-1 0,1 0 0,-1 1 0,1-1 0,-1 0 0,1 0 0,0 0 0,-1 0 0,1 0-1,-1-1 1,-1 0 0,-6-1 91,1 0 0,0-1 0,-14-7 0,8 1 11,-1-1-1,2 0 0,-1 0 1,1-1-1,1-1 0,0-1 0,1 1 1,0-2-1,1 1 0,0-2 0,2 1 1,-13-27-1,16 30-141,1 1-1,0-1 1,1 0-1,0 0 1,1 0-1,0 0 1,1 0-1,0-1 1,1 1-1,0 0 1,0-1 0,1 1-1,1 0 1,0 0-1,1 0 1,0 0-1,0 0 1,2 0-1,9-19 1,3 5-521,1 1 1,42-43-1,-32 37 321,20-22-241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0.170"/>
    </inkml:context>
    <inkml:brush xml:id="br0">
      <inkml:brushProperty name="width" value="0.05" units="cm"/>
      <inkml:brushProperty name="height" value="0.05" units="cm"/>
    </inkml:brush>
  </inkml:definitions>
  <inkml:trace contextRef="#ctx0" brushRef="#br0">21 9 19460,'0'-1'128,"-1"1"-1,0-1 1,1 0-1,-1 1 1,1-1-1,-1 1 0,0-1 1,1 1-1,-1-1 1,0 1-1,1 0 1,-1-1-1,0 1 1,0 0-1,1-1 1,-1 1-1,0 0 1,0 0-1,-1 0 1,2 0-87,-1 0 1,1 0 0,0 1 0,-1-1 0,1 0-1,-1 1 1,1-1 0,0 0 0,0 1-1,-1-1 1,1 0 0,0 1 0,-1-1-1,1 1 1,0-1 0,0 1 0,0-1 0,-1 0-1,1 1 1,0-1 0,0 1 0,0-1-1,0 2 1,1 37 1107,-1-39-1133,4 32 436,2 0-1,1 0 1,20 54-1,47 89-121,-31-78-17,-31-69-232,110 271 1551,-114-279-1256,-8-27 48,-10-34-75,-9-7-271,-1 2-1,-3 0 1,-1 1 0,-52-70 0,67 103-80,-25-31-7,32 40 6,-1 0 0,0 0 0,0 1 0,0-1 0,0 1-1,-1-1 1,1 1 0,0 0 0,-1 1 0,-4-3 0,8 4 2,-1 0-1,1 0 1,0 0 0,0 0 0,0 0 0,0 0-1,0 0 1,0 0 0,-1 0 0,1 0 0,0 0 0,0 0-1,0 0 1,0 0 0,0 0 0,-1 0 0,1 0 0,0 0-1,0 0 1,0 0 0,0 0 0,0 0 0,-1 0 0,1 0-1,0 0 1,0 0 0,0 0 0,0 0 0,0 0 0,0 1-1,0-1 1,-1 0 0,1 0 0,0 0 0,0 0-1,0 0 1,0 0 0,0 0 0,0 1 0,0-1 0,0 0-1,0 0 1,0 0 0,0 0 0,0 0 0,0 1 0,0-1-1,0 0 1,0 0 0,0 0 0,0 0 0,0 0 0,0 0-1,0 1 1,0-1 0,0 0 0,6 14-93,14 14-165,-13-20 141,2-1 1,-1 0 0,1 0 0,0-1-1,0 0 1,1-1 0,0 0 0,0 0 0,21 6-1,-27-10 81,0 0-1,1 0 1,-1 0-1,1 0 1,-1-1-1,0 0 1,1 0-1,-1 0 1,1 0-1,-1-1 0,1 0 1,-1 1-1,0-2 1,1 1-1,-1 0 1,0-1-1,0 0 1,0 0-1,0 0 1,0-1-1,-1 1 1,1-1-1,-1 0 1,1 0-1,-1 0 1,0 0-1,3-6 0,0 1 51,-2 0-1,1-1 0,-1 1 0,-1-1 0,0 0 0,0 0 0,-1-1 0,0 1 1,2-17-1,-3 8 53,-1 1-1,0-1 1,-1 0 0,-4-21 0,5 43-154,8 50-129,-7-50 216,-1-1 0,1 1 0,0-1 1,0 0-1,1 1 0,-1-1 0,1 0 0,-1 0 0,1 0 0,0 0 0,0 0 0,1 0 0,-1 0 0,0-1 0,4 4 1,-3-5 4,0 0 1,0-1-1,0 1 1,-1 0 0,1-1-1,0 0 1,0 1 0,0-1-1,0 0 1,0-1-1,0 1 1,0 0 0,0-1-1,5-1 1,42-18 31,-38 15-26,6-4-8,28-18 0,-29 16-4,1 1 1,21-9-1,-34 17-4,1 0 0,0 0 0,-1 1 0,1-1 0,0 1 1,-1 1-1,1-1 0,0 1 0,0 0 0,0 0 0,11 3 0,-9-2-86,1 1 0,0-1 0,0-1-1,0 0 1,0 0 0,-1-1 0,1 0 0,0 0 0,0-1 0,11-3 0,21-5-68,-18 4 135,43-15 0,-60 18-170,1 0 1,0-1-1,-1 1 0,0-1 1,0-1-1,0 1 1,0-1-1,-1 0 0,0 0 1,7-9-1,-10 11 73,0-1-1,0 1 0,-1-1 1,1 1-1,-1-1 0,0 1 1,0-1-1,1-6 1,-1 6-41,1-9-288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0.622"/>
    </inkml:context>
    <inkml:brush xml:id="br0">
      <inkml:brushProperty name="width" value="0.05" units="cm"/>
      <inkml:brushProperty name="height" value="0.05" units="cm"/>
    </inkml:brush>
  </inkml:definitions>
  <inkml:trace contextRef="#ctx0" brushRef="#br0">2 33 23485,'-1'-1'1944,"1"-5"-1471,5 3-289,9-3 264,3-1-792,5 3 448,5 1-192,5 1-336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2.134"/>
    </inkml:context>
    <inkml:brush xml:id="br0">
      <inkml:brushProperty name="width" value="0.05" units="cm"/>
      <inkml:brushProperty name="height" value="0.05" units="cm"/>
    </inkml:brush>
  </inkml:definitions>
  <inkml:trace contextRef="#ctx0" brushRef="#br0">0 279 18644,'1'26'2647,"5"42"-1,-2-45-1945,2-1 1,0-1-1,1 1 0,11 24 0,19 32-443,4-1 0,3-2 0,61 80 0,-103-152-283,18 20 15,-19-22-25,-1 0-1,2 0 0,-1-1 0,0 1 1,0 0-1,0 0 0,0 0 0,0-1 1,1 1-1,-1-1 0,0 1 0,0-1 0,1 1 1,-1-1-1,1 0 0,-1 0 0,2 1 1,-2-2-19,-1 1 0,1 0 0,-1-1 0,1 1 1,-1-1-1,1 1 0,-1-1 0,1 1 0,-1-1 1,0 1-1,1-1 0,-1 1 0,0-1 0,1 1 0,-1-1 1,0 0-1,0 1 0,0-1 0,0 1 0,1-1 1,-1 0-1,0 1 0,0-1 0,0 0 0,0 1 1,-1-1-1,1 1 0,0-1 0,0 0 0,0 1 0,-1-1 1,-3-24-1235,-3 5 376,0 1 0,-1-1 0,-1 1 1,-1 0-1,-13-18 0,-67-83-753,81 109 1810,0-6 483,9 17-602,0 0 1,0 0 0,0-1-1,-1 1 1,1 0 0,1 0-1,-1-1 1,0 1 0,0 0-1,0 0 1,0-1 0,0 1-1,0 0 1,0 0 0,0-1-1,0 1 1,0 0 0,0 0 0,1-1-1,-1 1 1,0 0 0,0 0-1,0 0 1,0-1 0,1 1-1,-1 0 1,0 0 0,0 0-1,0 0 1,1 0 0,-1-1-1,0 1 1,1 0 0,2 0 167,1-1-1,-1 1 1,0 0 0,1 0 0,-1 0 0,1 1 0,2 0-1,7 1-55,-3-1-39,0-1 0,-1 1-1,1-2 1,0 1 0,0-1 0,0-1-1,-1 0 1,1 0 0,-1-1 0,1 0-1,-1 0 1,0-1 0,0-1-1,-1 1 1,1-2 0,-1 1 0,0-1-1,0 0 1,-1 0 0,0-1 0,0 0-1,0-1 1,-1 1 0,0-1 0,-1-1-1,0 1 1,7-15 0,-1-4 110,-1 0 0,-1-1 0,-1 0 0,-2-1 0,-1 0 0,-1 1 0,-1-2 0,-2 1 0,-1 0 0,-1 0 1,-1 0-1,-10-44 0,11 68-159,0 1-1,-1-1 1,1 0 0,-1 1 0,0-1 0,-1 1 0,-4-8-1,7 12-39,-1-1 0,1 0-1,-1 1 1,0-1-1,1 1 1,-1-1 0,1 1-1,-1 0 1,0-1-1,1 1 1,-1 0 0,0-1-1,1 1 1,-1 0-1,0 0 1,1-1 0,-1 1-1,0 0 1,0 0-1,-1 0 1,1 1-1,0-1 0,0 0 0,-1 1 0,1-1 0,0 1 0,0 0 0,0-1-1,0 1 1,0 0 0,0 0 0,0 0 0,0 0 0,0-1 0,1 1 0,-1 0 0,-1 2 0,-2 4 10,-1 0-1,1 0 1,1 1 0,-1 0-1,1 0 1,1-1 0,-4 13 0,-5 62-16,9-57 0,-5 36-27,3 1 1,3-1-1,10 91 0,-9-145 28,2 1 0,-1 0 0,1 0-1,0-1 1,1 1 0,0-1 0,7 14-1,-9-19 1,0-1-1,1 1 0,-1-1 1,0 0-1,0 1 0,1-1 1,-1 0-1,1 0 0,-1 0 1,1 0-1,-1 0 0,1 0 1,0 0-1,-1-1 0,4 2 1,-2-2 1,-1 0-1,0 0 1,1 0 0,-1 0-1,1 0 1,-1-1 0,1 1 0,-1-1-1,0 0 1,1 1 0,-1-1 0,0 0-1,0 0 1,4-3 0,7-5 15,-1-1 1,-1-1-1,0 0 0,0 0 1,-1-1-1,0 0 1,-1-1-1,9-16 0,-10 14-8,1 1-1,1 1 0,0 0 0,1 0 0,0 1 0,24-19 0,-35 30-11,1 0-1,1 0 0,-1 1 0,0-1 0,0 0 1,0 1-1,0-1 0,0 1 0,1-1 1,-1 1-1,0 0 0,0-1 0,1 1 1,-1 0-1,0 0 0,0 0 0,1 0 0,-1 0 1,0 0-1,1 0 0,-1 1 0,0-1 1,0 0-1,1 1 0,-1-1 0,0 1 1,0-1-1,0 1 0,0 0 0,0-1 1,0 1-1,0 0 0,0 0 0,0 0 0,2 1 1,1 4-3,-1-1 0,1 1 1,-1-1-1,-1 1 1,5 11-1,-5-12 0,9 28-12,10 48 0,-13-48 70,15 43 0,-23-75-67,0-1 0,0 1 1,0-1-1,1 1 0,-1-1 0,0 1 1,0-1-1,1 0 0,-1 1 1,0-1-1,1 1 0,-1-1 1,0 1-1,1-1 0,-1 0 0,0 1 1,1-1-1,-1 0 0,1 1 1,-1-1-1,1 0 0,7-5-622,5-27-668,-8 17 1247,14-12-302,6-2-149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2.512"/>
    </inkml:context>
    <inkml:brush xml:id="br0">
      <inkml:brushProperty name="width" value="0.05" units="cm"/>
      <inkml:brushProperty name="height" value="0.05" units="cm"/>
    </inkml:brush>
  </inkml:definitions>
  <inkml:trace contextRef="#ctx0" brushRef="#br0">0 393 21837,'2'1'114,"-1"-1"0,0 1 0,0-1 0,1 1 1,-1-1-1,0 0 0,1 0 0,-1 1 0,0-1 0,1 0 1,-1 0-1,0 0 0,1 0 0,-1-1 0,1 1 1,-1 0-1,0-1 0,0 1 0,1-1 0,-1 1 0,0-1 1,0 1-1,1-1 0,-1 0 0,0 0 0,0 1 1,0-1-1,1-1 0,4-4 190,1 1 1,-1-1-1,7-9 1,1-3-108,0-2 0,-1 1 0,0-1 1,-2-1-1,-1 0 0,0-1 0,-2 0 1,0-1-1,-2 1 0,0-1 1,3-30-1,-9 47-107,0-1 1,-1 0 0,1 0-1,-1 1 1,-1-1-1,-1-6 1,3 12-73,-1 0 0,1 0 0,0 0 0,-1 0 1,1 0-1,-1 0 0,1 0 0,-1 0 0,0 0 0,1 0 0,-1 1 1,0-1-1,1 0 0,-1 0 0,0 1 0,0-1 0,0 1 0,0-1 1,-1 0-1,1 1-9,0 0-1,-1 0 1,1 0 0,0 0 0,0 1 0,0-1 0,0 0-1,0 1 1,-1-1 0,1 1 0,0-1 0,0 1 0,0-1-1,0 1 1,0 0 0,1-1 0,-1 1 0,0 0 0,0 0 0,0 0-1,1 0 1,-2 1 0,-6 9 4,1 0 0,0 1-1,0-1 1,1 1 0,1 0 0,0 1-1,-6 23 1,3-3-26,-7 65 0,12-64 5,2 56 0,2-79 5,0 0 0,1 0 0,0 0 0,0 0 0,1-1 0,1 1 0,0-1 1,0 1-1,6 9 0,-7-16-39,0 0 1,0 0 0,0 0 0,1-1 0,-1 1-1,1-1 1,0 0 0,0 0 0,0 0-1,0-1 1,1 1 0,-1-1 0,1 0-1,-1 0 1,1 0 0,0-1 0,0 0-1,0 0 1,0 0 0,5 0 0,-2-1-28,1 0 0,-1 0 0,0-1-1,1 0 1,-1 0 0,0-1 0,0 0 0,0-1 0,0 1 0,0-2 0,9-5 0,21-18-258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641"/>
    </inkml:context>
    <inkml:brush xml:id="br0">
      <inkml:brushProperty name="width" value="0.05" units="cm"/>
      <inkml:brushProperty name="height" value="0.05" units="cm"/>
    </inkml:brush>
  </inkml:definitions>
  <inkml:trace contextRef="#ctx0" brushRef="#br0">14 23 16067,'-5'50'2081,"1"-21"-1065,1 1 0,2-1 0,1 0 0,6 52 0,-6-79-1028,0 0 0,0-1 1,0 1-1,1-1 1,-1 1-1,1-1 0,-1 1 1,1-1-1,-1 1 1,1-1-1,0 1 0,0-1 1,0 0-1,0 1 0,0-1 1,0 0-1,0 0 1,0 0-1,0 0 0,0 0 1,1 0-1,-1 0 1,0 0-1,1 0 0,-1 0 1,1-1-1,-1 1 1,1-1-1,-1 1 0,1-1 1,0 0-1,-1 1 1,3-1-1,3-1-370,0 0 0,0 0 1,0-1-1,-1 0 0,1 0 0,9-6 1,24-5-1380,-35 12 1715,0 1 1,0 0 0,1 0-1,-1 0 1,0 1-1,0-1 1,0 1-1,0 0 1,0 1-1,-1-1 1,1 1 0,0 0-1,-1 0 1,1 1-1,-1 0 1,1-1-1,-1 1 1,0 0-1,0 1 1,-1-1 0,1 1-1,2 4 1,-1-3 352,-1 0 1,0 1-1,-1 0 1,1 0 0,-1 0-1,0 0 1,-1 0-1,1 0 1,-1 1-1,-1-1 1,1 1 0,-1 0-1,0-1 1,0 1-1,-1 0 1,-1 8-1,1-13-175,0 0 0,0-1 0,-1 1 0,1 0 0,-1 0-1,1-1 1,-1 1 0,0 0 0,0-1 0,0 1-1,0-1 1,0 1 0,0-1 0,0 0 0,0 1-1,0-1 1,-1 0 0,1 0 0,0 0 0,-1 0-1,1 0 1,-3 1 0,0 0 12,1-1 0,-1 0 0,1 0 1,-1-1-1,1 1 0,-1-1 0,0 1 0,1-1 0,-1 0 0,-6-1 1,4 0-177,0-1 1,1 1-1,-1-1 1,1 1-1,-1-1 1,-8-6-1,12 7-138,-1 0 0,1-1-1,0 1 1,0-1-1,0 0 1,0 1-1,0-1 1,0 0 0,0 0-1,1 0 1,-1-1-1,1 1 1,-2-4 0,2 2-51,0 1 1,0-1-1,1 1 0,0-1 1,-1 0-1,1 1 1,0-1-1,1 1 1,-1-1-1,1 1 1,0-1-1,0 1 1,0-1-1,0 1 1,0 0-1,1-1 0,-1 1 1,3-3-1,14-22-1083</inkml:trace>
  <inkml:trace contextRef="#ctx0" brushRef="#br0" timeOffset="1">471 0 20820,'3'9'1681,"-12"7"-1129,-2 2-224,-2 9 904,0 2-600,4 6-256,4 0-23,5 1-161,7-3-200,7-7-505,2-5-343,4-9 664,-1-6-120,-1-9-128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3.321"/>
    </inkml:context>
    <inkml:brush xml:id="br0">
      <inkml:brushProperty name="width" value="0.05" units="cm"/>
      <inkml:brushProperty name="height" value="0.05" units="cm"/>
    </inkml:brush>
  </inkml:definitions>
  <inkml:trace contextRef="#ctx0" brushRef="#br0">1 1 20164,'4'36'5733,"7"10"-3769,20 51-1978,-25-80 376,8 27-304,2-1 0,2-1 1,25 44-1,-39-81-49,-1 0 0,1 1 0,-1-2-1,1 1 1,1 0 0,-1-1 0,1 1 0,7 4 0,-10-7-7,1-1 0,0 0 1,0 1-1,0-1 1,0 0-1,0 0 1,0-1-1,0 1 1,0-1-1,0 1 1,0-1-1,1 0 1,-1 0-1,0 0 1,0-1-1,0 1 1,0-1-1,5-1 1,2-2-145,0-1 1,0 1 0,-1-1-1,0-1 1,0 0-1,0 0 1,-1-1-1,8-7 1,9-11-385,24-31 0,-35 37 308,0-1-1,11-22 0,-2 1-348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3.865"/>
    </inkml:context>
    <inkml:brush xml:id="br0">
      <inkml:brushProperty name="width" value="0.05" units="cm"/>
      <inkml:brushProperty name="height" value="0.05" units="cm"/>
    </inkml:brush>
  </inkml:definitions>
  <inkml:trace contextRef="#ctx0" brushRef="#br0">33 13 17276,'-1'18'1240,"-1"0"1,0-1 0,-9 29 0,6-28-769,1 1 0,1-1 0,-1 20-1,4-32-369,-1 10 246,1 0-1,4 23 1,-4-36-307,0 0-1,1 0 1,-1 0-1,1 0 1,0-1 0,0 1-1,0 0 1,0-1-1,0 1 1,0 0 0,1-1-1,0 0 1,-1 1-1,1-1 1,0 0 0,0 0-1,0 0 1,0 0-1,0 0 1,1 0 0,2 1-1,-3-2-37,-1-1 0,1 0 0,-1 1 0,1-1 0,-1 0 0,1 0 0,-1 0-1,1 0 1,-1-1 0,1 1 0,-1 0 0,0 0 0,1-1 0,-1 1 0,1-1 0,-1 0 0,0 1-1,1-1 1,-1 0 0,0 0 0,0 1 0,0-1 0,1 0 0,-1 0 0,0 0 0,0-1 0,0 1-1,-1 0 1,1 0 0,1-2 0,2-4-11,0 1-1,-1-1 1,0 0 0,4-13-1,-3 5 42,0-1-1,2-30 0,-5 38 19,-1 0 0,0-1-1,0 1 1,-1-1 0,0 1 0,-1 0-1,-2-10 1,4 17-44,0 1-1,0 0 1,0-1-1,0 1 1,0 0-1,0 0 0,0-1 1,0 1-1,0 0 1,0-1-1,0 1 1,0 0-1,0 0 1,-1-1-1,1 1 1,0 0-1,0 0 1,0-1-1,0 1 1,0 0-1,-1 0 1,1 0-1,0-1 1,0 1-1,0 0 1,-1 0-1,1 0 1,0-1-1,0 1 1,-1 0-1,1 0 1,0 0-1,0 0 1,-1 0-1,1 0 1,0 0-1,0 0 1,-1 0-1,1-1 1,0 1-1,-1 0 1,1 1-1,-4 13 93,3 25-96,7 11-64,-6-47 56,1 1 0,0-1 1,0 1-1,0-1 0,0 0 1,1 0-1,-1 1 0,1-1 1,0 0-1,0 0 0,0-1 0,3 4 1,-5-6 3,1 1 0,0-1 0,0 1 0,-1-1 0,1 1 0,0-1 0,0 0 0,0 1 0,0-1 0,0 0 0,0 0 0,0 0 0,-1 0 0,1 0 0,0 0 0,0 0 1,0 0-1,0 0 0,0 0 0,0 0 0,0 0 0,0-1 0,0 1 0,-1 0 0,1-1 0,0 1 0,0-1 0,1 0 0,19-18 0,-19 18 2,12-15-90,1 1 1,1 1-1,0 1 0,1 0 1,37-21-1,-48 31 33,0 0 0,0 1-1,0 0 1,1 0-1,-1 0 1,1 0 0,0 1-1,-1 0 1,1 1-1,0 0 1,0 0 0,-1 0-1,1 0 1,0 1-1,-1 1 1,1-1 0,0 1-1,-1 0 1,0 0 0,1 1-1,-1 0 1,9 5-1,14 14 13,-28-20 114,1-1 1,-1 0-1,1 1 0,-1-1 0,0 1 0,0 0 1,0-1-1,0 1 0,0 0 0,0 0 0,0-1 1,0 1-1,-1 0 0,1 0 0,0 2 0,-12-11 1153,-85-122 1146,63 82-2911,33 47 456,1 0 0,-1-1-1,0 1 1,0 0 0,0 0-1,0 0 1,0-1 0,0 1-1,1 0 1,-1 0-1,0 0 1,0 0 0,0 0-1,0-1 1,1 1 0,-1 0-1,0 0 1,0 0 0,1 0-1,-1 0 1,0 0 0,0 0-1,0 0 1,1 0 0,-1 0-1,0 0 1,0 0 0,1 0-1,-1 0 1,0 0 0,0 0-1,1 0 1,-1 0 0,0 0-1,0 0 1,0 0 0,1 0-1,-1 0 1,0 0 0,0 0-1,0 0 1,1 1-1,22 2-1351,-4-1 639,6-5-214,3-4-97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4.368"/>
    </inkml:context>
    <inkml:brush xml:id="br0">
      <inkml:brushProperty name="width" value="0.05" units="cm"/>
      <inkml:brushProperty name="height" value="0.05" units="cm"/>
    </inkml:brush>
  </inkml:definitions>
  <inkml:trace contextRef="#ctx0" brushRef="#br0">0 45 11186,'7'13'910,"-1"1"0,-1 0 0,0 0 0,-1 1 0,3 22 0,10 32 889,-6-39-1297,2 0-1,0-1 1,2 0-1,1-1 0,1-1 1,2 0-1,22 24 1,-41-50-499,71 85 443,-64-76-400,0 0-1,-1 1 1,0 0 0,-1 0 0,0 0 0,6 24-1,-11-34-32,1 0 0,-1 0 0,0 0 0,0 0 0,1-1 0,-1 1 0,0 0 0,0 0 0,0 0-1,0 0 1,0 0 0,0 0 0,0 0 0,0 0 0,-1-1 0,1 1 0,0 0 0,0 0 0,-1 0 0,1 0-1,-1 0 1,1-1 0,-1 1 0,1 0 0,-1 0 0,1-1 0,-1 1 0,0 0 0,1-1 0,-1 1 0,0-1-1,1 1 1,-2 0 0,0-1 9,1 0 0,-1 0 0,0 0 0,1 0 0,-1 0 0,1 0 0,-1 0 0,0 0 0,1-1 0,-1 1 0,1-1 0,-1 1 0,1-1 0,-1 0 0,1 1 0,0-1 0,-1 0 0,1 0 0,-2-2 0,-7-5 39,1 0 0,1-1 0,0 0 0,0-1 0,0 0 0,1 0-1,1 0 1,0-1 0,-5-12 0,4 8-51,1-1 0,1 1 0,0-2-1,1 1 1,1 0 0,-1-23 0,3 29-23,1 0 0,1 0 1,0 0-1,1 0 1,0 0-1,0 0 1,1 0-1,0 1 0,1-1 1,6-11-1,5-5-57,1 0 0,22-25 0,6-10 1,-38 51 104,0 1 1,-1-1-1,0-1 0,0 1 0,3-15 0,-7 22 24,0-1 0,-1 0 0,1 1 0,-1-1 0,0 0 0,0 1 0,0-1 0,-1-7 0,0 9-6,1 0-1,-1 1 0,0-1 0,1 0 1,-1 0-1,0 1 0,0-1 0,0 1 1,-1-1-1,1 1 0,0-1 0,0 1 1,-1-1-1,1 1 0,-1 0 1,1 0-1,-1 0 0,-1-1 0,1 1-5,1 0 0,-1 1-1,1-1 1,-1 0 0,1 1-1,-1 0 1,1-1-1,-1 1 1,1 0 0,-1 0-1,1-1 1,-1 1 0,0 1-1,1-1 1,-1 0 0,1 0-1,-1 0 1,1 1 0,-1-1-1,1 1 1,-1-1 0,-2 2-1,1 0 3,1 0 0,-1 1 0,1-1 0,-1 0 0,1 1 0,0 0 0,0-1 0,0 1 0,0 0 0,-2 4 0,-1 4-15,1 0 1,0 0-1,0 1 1,1 0 0,-2 12-1,3-8-117,1 0 0,0 0 0,1 0 0,2 21 0,-1-29-103,1 0 0,-1 0 0,1-1 0,1 1 0,-1 0 0,1-1-1,1 0 1,-1 0 0,1 0 0,7 10 0,-9-15 140,-1 0 0,1 0-1,0 0 1,0-1-1,0 1 1,0 0-1,1-1 1,-1 0-1,0 1 1,1-1-1,-1 0 1,0 0-1,1 0 1,0 0-1,-1-1 1,1 1 0,-1-1-1,4 1 1,24-3-516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5.683"/>
    </inkml:context>
    <inkml:brush xml:id="br0">
      <inkml:brushProperty name="width" value="0.05" units="cm"/>
      <inkml:brushProperty name="height" value="0.05" units="cm"/>
    </inkml:brush>
  </inkml:definitions>
  <inkml:trace contextRef="#ctx0" brushRef="#br0">26 50 19700,'-1'-3'284,"-8"-25"1349,9 27-1563,-1 0 0,1-1 1,-1 1-1,0 0 0,1 0 1,-1 0-1,0 0 0,0-1 0,1 1 1,-1 0-1,0 0 0,0 0 0,0 1 1,0-1-1,0 0 0,-2-1 1,4 9 1031,76 280 1633,-29-99-2358,-26-102-151,-1-5 396,32 81-1,-42-141-286,-11-20-330,0-1 0,0 0 0,0 0 0,0 0 0,0 0 0,0 1 0,0-1 0,0 0 0,0 0 0,0 0 0,0 0 0,0 0 0,1 1 0,-1-1 0,0 0-1,0 0 1,0 0 0,0 0 0,0 0 0,0 0 0,1 0 0,-1 1 0,0-1 0,0 0 0,0 0 0,0 0 0,0 0 0,1 0 0,-1 0 0,0 0 0,0 0 0,0 0 0,0 0 0,1 0 0,-1 0 0,0 0 0,0 0 0,0 0-1,0 0 1,1 0 0,-1 0 0,0 0 0,0 0 0,0 0 0,0 0 0,0 0 0,1 0 0,-1-1 0,0 1 0,0 0 0,0 0 0,0 0 0,0 0 0,0 0 0,1 0 0,-1-1 0,0 1 0,0 0 0,0 0 0,0 0 0,0 0-1,0 0 1,0-1 0,2-11 169,-4-5-77,0 1 0,-1-1 0,0 1 0,-9-21 0,-27-65 138,30 82-182,-58-120 30,80 157-372,-1 1-1,2-2 1,1 0 0,18 17-1,-32-32 274,1 1 0,0-1-1,0 1 1,0-1 0,0 0-1,0 0 1,0 0 0,0 0 0,0 0-1,0-1 1,1 1 0,-1-1-1,0 1 1,0-1 0,1 0 0,-1 0-1,0 0 1,1 0 0,-1 0-1,0 0 1,5-2 0,-4 1 8,0-1 0,0 0 0,0 0 0,0 0 0,0 0 0,0 0 0,0-1 0,-1 1 0,0-1 0,1 0 0,-1 1 0,3-7 0,4-6 14,-2 0 0,0-1-1,0 0 1,5-27 0,-3 7 34,-1-1 0,3-57 0,-7 230 31,-3-114-69,2-1 0,0 1 0,2-1 0,7 23 0,-12-42 0,1 0 1,0-1-1,-1 1 0,1 0 0,0 0 0,0 0 1,0-1-1,0 1 0,0 0 0,0-1 0,0 1 1,1-1-1,-1 0 0,1 1 0,-1-1 0,4 2 1,-5-3-1,1 0 0,0 0 1,0 0-1,0 1 0,0-1 1,0-1-1,0 1 1,0 0-1,-1 0 0,1 0 1,0 0-1,0-1 0,0 1 1,0 0-1,0-1 0,-1 1 1,1-1-1,0 1 0,0-1 1,-1 1-1,1-1 0,0 1 1,-1-1-1,2-1 1,4-5 15,-1-1 0,1 0 0,-1 0 0,7-17 0,-10 22-17,22-52 49,15-31 17,-34 77-71,1-1 1,-1 1-1,2 0 1,-1 0-1,2 1 1,7-8-1,-14 15 1,1 0 0,0-1 0,-1 1-1,1 0 1,0 0 0,-1 0 0,1 1 0,0-1-1,0 0 1,0 1 0,0-1 0,0 1 0,0-1-1,0 1 1,0 0 0,0 0 0,0 0 0,-1 0 0,1 0-1,0 0 1,0 1 0,0-1 0,0 1 0,0-1-1,0 1 1,0 0 0,0 0 0,-1-1 0,1 1-1,0 1 1,-1-1 0,1 0 0,-1 0 0,1 1-1,-1-1 1,2 3 0,6 5-13,-1 0 0,-1 1 0,0 0 0,8 16 0,-12-21 6,11 20-14,-6-11 45,0 1 0,20 25 0,-28-39-13,1-1 0,-1 1 0,1 0 0,0-1 0,-1 1 0,1 0 0,0-1 0,0 1 0,0-1 0,-1 1 0,1-1 0,0 1 0,0-1 0,0 0 0,0 1 0,0-1 0,0 0 0,0 0 0,0 0-1,0 1 1,-1-1 0,1 0 0,0 0 0,0 0 0,0-1 0,0 1 0,0 0 0,0 0 0,0-1 0,0 1 0,0 0 0,0-1 0,0 1 0,-1-1 0,1 1 0,0-1 0,0 1 0,-1-1 0,1 1 0,0-1 0,0 0 0,-1 0 0,1 1 0,-1-1 0,1 0 0,-1 0 0,1 0 0,0-1 0,4-6 49,-1-1-1,0 1 1,6-18 0,-6 17-6,1-5-9,0 0-1,2 1 1,0 0-1,17-24 1,-23 35-48,1 0 0,0 0 1,0-1-1,0 1 0,0 0 1,0 1-1,0-1 1,1 0-1,-1 1 0,1-1 1,-1 1-1,1 0 0,-1 0 1,1 0-1,0 0 0,0 0 1,-1 0-1,1 1 1,0-1-1,0 1 0,0 0 1,0 0-1,0 0 0,-1 0 1,1 1-1,0-1 0,0 1 1,0 0-1,-1-1 0,1 1 1,0 1-1,3 1 1,3 2-26,-1 1 0,0 0 0,-1 1 0,1 0 0,-1 0 0,-1 1 1,1 0-1,5 9 0,27 29-70,-38-45 101,-1 0 0,1 0 0,0-1 0,0 1 0,0 0 0,1-1 0,-1 1 0,0 0 0,0-1 0,0 0 0,0 1 0,0-1 0,1 0 0,-1 1 0,0-1 0,0 0 0,1 0 1,-1 0-1,0 0 0,0 0 0,1 0 0,-1-1 0,0 1 0,0 0 0,0-1 0,0 1 0,1-1 0,-1 1 0,0-1 0,0 1 0,0-1 0,0 0 0,0 1 0,0-1 0,0 0 0,0 0 0,1-1 0,4-5-9,0 0-1,-1 0 0,1-1 1,4-9-1,-1 2-117,2 2-749,-1-1 0,1 1 0,14-11 0,-23 22 625,-2 2 214,0 0 1,0 0-1,1-1 0,-1 1 0,0 0 1,0 0-1,0-1 0,1 1 1,-1 0-1,0 0 0,0-1 0,0 1 1,0 0-1,1-1 0,-1 1 1,0 0-1,0-1 0,0 1 0,0 0 1,0-1-1,0 1 0,0 0 0,0-1 1,0 1-1,0 0 0,0-1 1,0 1-1,0 0 0,-1-1 0,0-16-880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6.101"/>
    </inkml:context>
    <inkml:brush xml:id="br0">
      <inkml:brushProperty name="width" value="0.05" units="cm"/>
      <inkml:brushProperty name="height" value="0.05" units="cm"/>
    </inkml:brush>
  </inkml:definitions>
  <inkml:trace contextRef="#ctx0" brushRef="#br0">1 8 20204,'0'-4'3289,"3"2"-2785,3 2 1281,-1 0-857,3-2-368,6 2-144,1 0-512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6.905"/>
    </inkml:context>
    <inkml:brush xml:id="br0">
      <inkml:brushProperty name="width" value="0.05" units="cm"/>
      <inkml:brushProperty name="height" value="0.05" units="cm"/>
    </inkml:brush>
  </inkml:definitions>
  <inkml:trace contextRef="#ctx0" brushRef="#br0">4 271 19788,'-3'7'2094,"9"-11"-1118,12-10 51,80-87 1315,-70 69-2080,2 1 0,58-47-1,-86 76-254,0 1 0,1-1-1,-1 0 1,0 1-1,1-1 1,-1 1 0,1 0-1,-1 0 1,1 0-1,0 0 1,-1 1-1,1-1 1,0 1 0,-1-1-1,1 1 1,0 0-1,0 0 1,0 0 0,-1 0-1,1 1 1,0-1-1,4 2 1,-4 0 2,0 0 0,0 0 0,-1 0 0,1 0 0,0 1 0,-1-1 0,1 1 0,-1 0 0,0 0 0,0 0 0,0 0 1,0 0-1,-1 0 0,1 0 0,-1 1 0,2 5 0,9 40 69,-11-39-9,1-1 0,1 1 0,0 0 0,0-1 0,0 0 0,1 1 1,6 7-1,-9-15-21,1 0 0,0 0 0,0-1 0,0 1 0,0 0 0,0-1 0,0 0 0,4 2 0,12 9-1394,-18-12 1345,1 1-59,1 0 1,-1 1 0,0-1 0,1 0-1,-1 1 1,1-1 0,0 0-1,-1 0 1,1-1 0,0 1 0,0 0-1,3 1 1,12-1-463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7.377"/>
    </inkml:context>
    <inkml:brush xml:id="br0">
      <inkml:brushProperty name="width" value="0.05" units="cm"/>
      <inkml:brushProperty name="height" value="0.05" units="cm"/>
    </inkml:brush>
  </inkml:definitions>
  <inkml:trace contextRef="#ctx0" brushRef="#br0">64 14 18828,'14'-13'2160,"-9"17"-1159,-1 6-417,-6 21 1256,-1 5-415,-5 21-521,-2 8-208,-3 7-368,0 6-88,0-7-208,1-6-112,5-14-416,1-13-232,6-34-433,2 1-335,7-38 1048,2-16-328,2-19-216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7.816"/>
    </inkml:context>
    <inkml:brush xml:id="br0">
      <inkml:brushProperty name="width" value="0.05" units="cm"/>
      <inkml:brushProperty name="height" value="0.05" units="cm"/>
    </inkml:brush>
  </inkml:definitions>
  <inkml:trace contextRef="#ctx0" brushRef="#br0">151 17 16235,'6'-14'2273,"-3"12"-1345,-3 25-368,-1 14 1537,1 15-953,0 10-216,5 5-480,4 4-168,11-6-200,2-5-16,7-11-64,3-8 0,1-17-256,-4-8-344,-5-12 520,-6-6-64,-18-9-56</inkml:trace>
  <inkml:trace contextRef="#ctx0" brushRef="#br0" timeOffset="1">8 465 22709,'-7'2'2080,"11"-2"-1440,8-4-295,14-5 991,6-2-448,8-7-968,5 0-656,-5-2 632,-7 4-160,-13-1-144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8.279"/>
    </inkml:context>
    <inkml:brush xml:id="br0">
      <inkml:brushProperty name="width" value="0.05" units="cm"/>
      <inkml:brushProperty name="height" value="0.05" units="cm"/>
    </inkml:brush>
  </inkml:definitions>
  <inkml:trace contextRef="#ctx0" brushRef="#br0">1 0 21725,'0'6'1752,"5"10"-1376,2 4-168,6 9 680,0 2-336,1 5-303,3 5-217,-3-1-433,1-3-271,-6-8 1360,-2-8-776,-5-19-16,1-2-80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8.871"/>
    </inkml:context>
    <inkml:brush xml:id="br0">
      <inkml:brushProperty name="width" value="0.05" units="cm"/>
      <inkml:brushProperty name="height" value="0.05" units="cm"/>
    </inkml:brush>
  </inkml:definitions>
  <inkml:trace contextRef="#ctx0" brushRef="#br0">0 0 20332,'2'18'2237,"-1"20"-1859,2 0 0,1 0 1,2 0-1,2-1 0,1 0 0,2 0 1,20 46-1,-26-72-329,1 0 0,0 0 0,0-1 0,1 0 0,0 0 0,1 0 0,0-1 0,12 11 0,-16-17-11,0 0 1,0 0 0,1-1 0,-1 1-1,1-1 1,0 0 0,0 0 0,0 0 0,0-1-1,0 0 1,0 0 0,0 0 0,0 0-1,0-1 1,0 0 0,0 0 0,1 0-1,-1-1 1,0 0 0,0 0 0,9-3-1,-6 1 11,1-1 0,-1 1 0,0-2 0,0 1-1,0-1 1,-1-1 0,1 1 0,-2-1 0,1-1 0,0 1-1,-1-1 1,0 0 0,-1 0 0,0-1 0,0 0-1,7-15 1,-7 12-30,-1 0 0,0 0-1,0 0 1,-1-1-1,-1 0 1,0 0 0,0 1-1,-1-1 1,-1 0 0,0 0-1,-1 0 1,-3-19 0,4 29-11,0 0 0,-1 0 0,0 0 0,1 0 0,-1 0 0,0 0-1,0 0 1,0 0 0,0 1 0,0-1 0,0 0 0,-4-3 0,5 5-5,0 0-1,0 0 1,-1 0-1,1 0 1,0-1-1,-1 1 1,1 0-1,0 0 1,0 0-1,-1 0 1,1 0-1,0 0 1,-1 0-1,1 0 1,0 0-1,-1 0 1,1 0-1,0 0 1,-1 0-1,1 0 1,0 0 0,-1 0-1,1 0 1,0 0-1,0 0 1,-1 0-1,1 1 1,0-1-1,-1 0 1,-7 15 44,5-4-28,1 1 0,0-1 0,1 0 0,0 0 0,1 1 0,0-1 0,1 1 0,2 10 0,0-5-11,1 0 1,0-1 0,1 0-1,12 26 1,-13-35-3,-1-1 0,1-1 0,0 1 1,0 0-1,1-1 0,-1 0 0,1 0 0,0-1 1,1 1-1,5 3 0,-9-7-54,0 1 0,0-1 1,0 0-1,0 0 0,0 0 1,0 0-1,0-1 0,0 1 0,0 0 1,1-1-1,-1 0 0,0 1 0,0-1 1,1 0-1,-1 0 0,0 0 0,1 0 1,-1-1-1,0 1 0,0-1 0,1 1 1,-1-1-1,0 0 0,0 0 0,0 0 1,0 0-1,0 0 0,0 0 0,0-1 1,-1 1-1,1-1 0,0 1 0,2-4 1,-2 2-14,0 0 1,0 0 0,0 0 0,-1 0-1,0 0 1,1 0 0,-1 0-1,0 0 1,1-5 0,3-18-345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8.021"/>
    </inkml:context>
    <inkml:brush xml:id="br0">
      <inkml:brushProperty name="width" value="0.05" units="cm"/>
      <inkml:brushProperty name="height" value="0.05" units="cm"/>
    </inkml:brush>
  </inkml:definitions>
  <inkml:trace contextRef="#ctx0" brushRef="#br0">0 181 14659,'1'3'108,"0"0"0,0 0 0,1 0 0,-1 0 0,0 0 0,1 0 1,0 0-1,0 0 0,0-1 0,0 1 0,0 0 0,0-1 0,1 0 0,-1 0 0,1 0 0,0 0 0,0 0 0,-1 0 0,1-1 0,0 1 0,0-1 0,1 0 0,-1 0 1,0 0-1,0 0 0,0 0 0,1-1 0,-1 0 0,0 1 0,1-1 0,-1 0 0,0-1 0,1 1 0,-1-1 0,0 1 0,5-2 0,6-3 39,0 0 0,-1-1-1,1 0 1,-1-1-1,-1 0 1,1-1 0,-1-1-1,0 0 1,-1-1-1,0 0 1,-1 0 0,0-1-1,-1 0 1,0-1 0,15-25-1,-23 34-46,1-1 0,-1 1 0,0 0 0,0 0 0,-1-1 0,1 1 0,0 0 0,-1-1 0,0 1 0,0-1 0,0 1 0,0-1 0,-2-4 0,2 6-57,0 1-1,-1 0 1,1 0 0,-1 0-1,0 0 1,1 0 0,-1 0-1,0 0 1,1 0-1,-1 0 1,0 0 0,0 1-1,0-1 1,0 0 0,0 0-1,0 1 1,0-1 0,0 1-1,0-1 1,0 1 0,0-1-1,-1 1 1,1-1 0,0 1-1,0 0 1,0 0 0,0 0-1,-1 0 1,1 0 0,0 0-1,0 0 1,0 0 0,-1 0-1,1 0 1,0 1-1,0-1 1,0 1 0,0-1-1,-2 2 1,-4 0 47,1 2 0,-1-1 0,1 1 0,0 0 0,0 0 0,1 0 0,-1 1 0,1 0-1,0 0 1,0 0 0,1 1 0,0 0 0,0 0 0,-4 6 0,1 1-9,0 1 1,1 0-1,0 0 0,1 0 0,-5 24 1,8-31-75,1 0 0,0 0 1,0 0-1,1 0 1,0 0-1,0 0 0,1 0 1,0 0-1,0 0 1,4 12-1,-4-16-74,0 0 1,1-1-1,-1 1 0,1 0 0,0-1 1,0 1-1,0-1 0,0 1 0,0-1 1,0 0-1,1 0 0,-1 0 0,1 0 1,0-1-1,-1 1 0,1-1 1,0 1-1,0-1 0,0 0 0,0 0 1,0 0-1,0-1 0,0 1 0,0-1 1,6 1-1,-3-1 68,0 0 1,-1 0 0,1 0-1,0-1 1,0 0-1,0 0 1,-1-1 0,1 1-1,0-1 1,-1 0-1,0-1 1,1 1 0,-1-1-1,9-7 1,16-17-345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9.370"/>
    </inkml:context>
    <inkml:brush xml:id="br0">
      <inkml:brushProperty name="width" value="0.05" units="cm"/>
      <inkml:brushProperty name="height" value="0.05" units="cm"/>
    </inkml:brush>
  </inkml:definitions>
  <inkml:trace contextRef="#ctx0" brushRef="#br0">53 26 19196,'-11'4'2185,"0"-2"-1473,2-4-320,2-4 1224,2 1-1128,-1-1-616,3-1 224,8 2-424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9.822"/>
    </inkml:context>
    <inkml:brush xml:id="br0">
      <inkml:brushProperty name="width" value="0.05" units="cm"/>
      <inkml:brushProperty name="height" value="0.05" units="cm"/>
    </inkml:brush>
  </inkml:definitions>
  <inkml:trace contextRef="#ctx0" brushRef="#br0">0 1 23789,'26'239'3887,"43"113"-3437,-66-341-415,0 1 0,1-1 0,0 0 0,1 0 1,8 14-1,-13-24-23,1 0 1,-1 0-1,1 0 1,0 0-1,0 0 1,-1 0-1,1 0 0,0-1 1,0 1-1,0 0 1,0 0-1,0-1 1,0 1-1,0-1 1,0 1-1,0-1 1,0 1-1,0-1 1,0 1-1,2-1 1,-2 0 2,0 0 0,0 0 1,1-1-1,-1 1 1,0 0-1,0-1 0,0 1 1,0-1-1,0 1 1,-1-1-1,1 1 1,0-1-1,0 0 0,0 1 1,0-1-1,-1 0 1,2-2-1,3-4 73,0 0-1,-1-1 1,0 1-1,4-13 0,-7 17-66,78-207 1350,-22 52-640,-50 139-697,1 1-188,-1 0 0,0-1 0,-2 0 0,0-1 1,-1 1-1,2-27 0,-6 45 85,0-1 0,0 0 0,0 0 0,0 0 0,0 0 0,0 0 0,-1 1 0,1-1 0,-1 0 0,1 0-1,-1 0 1,0 1 0,1-1 0,-1 0 0,0 1 0,0-1 0,0 1 0,0-1 0,-1 1 0,1-1 0,0 1 0,0 0 0,-1 0 0,1-1 0,-1 1-1,1 0 1,-1 0 0,0 0 0,1 1 0,-1-1 0,0 0 0,-2 0 0,-17 0-695</inkml:trace>
  <inkml:trace contextRef="#ctx0" brushRef="#br0" timeOffset="1">278 399 17708,'19'51'1832,"3"-9"-1136,0-2-304,7-11 785,-2-6-497,2-16-968,-4-7 544,4-16-344,-1-11-144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0.199"/>
    </inkml:context>
    <inkml:brush xml:id="br0">
      <inkml:brushProperty name="width" value="0.05" units="cm"/>
      <inkml:brushProperty name="height" value="0.05" units="cm"/>
    </inkml:brush>
  </inkml:definitions>
  <inkml:trace contextRef="#ctx0" brushRef="#br0">1 166 14691,'0'3'164,"0"0"1,1 0-1,0 0 0,-1 0 0,1-1 0,1 1 0,-1 0 1,0-1-1,0 1 0,1 0 0,0-1 0,-1 0 1,1 1-1,0-1 0,0 0 0,0 0 0,1 0 1,-1 0-1,0 0 0,1-1 0,-1 1 0,1-1 1,-1 0-1,1 1 0,0-1 0,0 0 0,-1-1 0,6 2 1,-4-2-43,1 0 0,-1 0 1,1-1-1,-1 1 1,0-1-1,0 0 0,1 0 1,-1-1-1,0 1 1,0-1-1,0 0 0,0 0 1,-1 0-1,1-1 1,0 1-1,-1-1 0,0 0 1,0 0-1,4-3 1,0-3 188,-1 0 0,1 0 0,-1 0 0,0 0 0,7-20 1,-10 23-103,-1 0 1,0 0-1,0 0 1,-1 0 0,1 0-1,-1 0 1,-1 0-1,1 0 1,-1-1 0,0 1-1,-2-12 1,1 16-147,1 0 0,-1 0 0,1 0-1,-1 0 1,0 1 0,0-1 0,0 0 0,1 1 0,-2-1 0,1 0-1,0 1 1,0-1 0,0 1 0,-4-3 0,4 4-26,0-1 0,0 0 1,0 1-1,0-1 0,-1 1 0,1 0 1,0-1-1,0 1 0,-1 0 0,1 0 1,0 0-1,-1 0 0,1 0 0,0 0 1,0 0-1,-1 0 0,-1 1 0,-1 1 2,0-1-1,0 1 0,0 0 0,1 0 0,-1 0 1,1 1-1,-1 0 0,1-1 0,0 1 0,0 0 0,0 1 1,-3 3-1,-3 6-54,1 0 1,1 0-1,0 1 1,1-1-1,0 1 1,2 1-1,-1-1 1,2 1-1,0 0 1,0 0-1,2 0 1,0 0-1,0 0 1,2 0-1,0 0 1,0 0-1,7 26 1,-7-37-44,0 0-1,1 0 1,0 0 0,0 0 0,0-1-1,0 1 1,0-1 0,1 0 0,-1 1-1,1-1 1,0 0 0,0 0 0,0-1-1,4 3 1,-5-3 33,0-1 0,1 0 0,-1 0 0,1 0 0,-1 0 0,1-1 1,0 1-1,-1-1 0,1 1 0,-1-1 0,1 0 0,0 0 0,-1 0 0,1 0 0,0-1 0,-1 1 0,1-1 0,0 1 0,-1-1 0,1 0 0,-1 0 0,4-2 0,26-19-252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0.712"/>
    </inkml:context>
    <inkml:brush xml:id="br0">
      <inkml:brushProperty name="width" value="0.05" units="cm"/>
      <inkml:brushProperty name="height" value="0.05" units="cm"/>
    </inkml:brush>
  </inkml:definitions>
  <inkml:trace contextRef="#ctx0" brushRef="#br0">15 611 22709,'0'0'34,"0"0"0,0 0 0,0 0 0,0 0 0,0 0 0,0-1 0,0 1 0,0 0 1,0 0-1,-1 0 0,1 0 0,0 0 0,0 0 0,0 0 0,0 0 0,0-1 0,0 1 0,-1 0 0,1 0 0,0 0 0,0 0 1,0 0-1,0 0 0,0 0 0,-1 0 0,1 0 0,0 0 0,0 0 0,0 0 0,0 0 0,0 0 0,-1 0 0,1 0 0,0 0 0,0 0 1,0 0-1,0 1 0,0-1 0,-1 0 0,1 0 0,0 0 0,0 0 0,0 0 0,0 0 0,0 0 0,0 0 0,0 0 0,0 1 1,-1-1-1,1 0 0,0 0 0,0 0 0,0 0 0,0 0 0,0 1 0,0-1 0,0 0 0,0 0 0,0 0 0,-4 17 589,0 21 131,4-14-259,5 48 1,-4-63-491,1 0-1,0 0 1,0-1 0,1 1-1,0 0 1,1-1 0,0 0-1,7 12 1,-10-18-1,0-1 0,0 1 0,0-1 0,0 1 0,1-1 0,-1 1 0,0-1 0,1 0 0,-1 0 0,1 0 0,0 1 0,-1-2 0,1 1 0,0 0 0,-1 0 0,1 0 0,0-1 0,0 1 0,0-1 0,0 0 0,0 1 0,-1-1 0,1 0 0,0 0 0,0 0 0,0 0 0,0 0 0,0-1 0,0 1 0,0-1 0,-1 1 0,1-1 0,0 0 0,0 1 0,-1-1 0,1 0 0,0 0 0,-1 0 0,1 0 0,-1-1 0,1 1 0,1-2 0,5-5 21,-1 0 0,1 0 0,-2 0-1,1-1 1,-1 0 0,6-13 0,11-26 97,-2-1 1,-2-1 0,19-82 0,12-161 300,-46 266-386,0-2 22,-1 1 0,-1-1 0,-1 0 0,-4-34 0,-2 53-29,0 12-19,-6 19-4,0 23-15,2 0 0,1 1 0,-1 49-1,6 142-40,12-102 39,-6-111 5,1-1-1,1 0 0,13 37 1,-16-54-3,0-1 1,0 0 0,0 0-1,0 1 1,1-1 0,0-1 0,0 1-1,0 0 1,0-1 0,0 1-1,1-1 1,0 0 0,6 4-1,-8-6-9,0 0-1,0-1 0,0 1 0,0 0 0,0-1 1,0 1-1,0-1 0,0 0 0,0 0 1,0 0-1,0 0 0,0 0 0,0 0 1,0-1-1,0 1 0,0-1 0,0 1 1,0-1-1,0 0 0,0 1 0,-1-1 1,1 0-1,0 0 0,0-1 0,-1 1 1,1 0-1,-1 0 0,1-1 0,-1 1 1,1-1-1,1-3 0,2-1-155,0-1-1,-1 0 1,0-1 0,0 1 0,0-1-1,-1 1 1,0-1 0,-1 0 0,0 0-1,0-1 1,-1 1 0,0 0 0,0 0-1,-1-1 1,0 1 0,0-1-1,-3-11 1,1 11-144,0-1 0,0 1 0,-1-1 0,0 1 0,-1 0 0,0 0 0,0 1 0,-1-1 0,0 1 0,0 0 0,-1 0 0,0 0 0,-1 1 0,-12-11 0,9 10 33,1 2-1,-2-1 0,1 1 0,0 1 1,-1 0-1,0 0 0,-1 1 0,1 1 1,-12-3-1,13 4 594,0 1 0,0 0 0,1 1 0,-1 0 0,0 0 0,-19 5 2747,37-3-1930,14-1-151,-14-2-716,105-15 231,-98 13-672,0-1 0,0 0 0,0-1 0,-1 0 0,17-10 0,-12 0-250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163"/>
    </inkml:context>
    <inkml:brush xml:id="br0">
      <inkml:brushProperty name="width" value="0.05" units="cm"/>
      <inkml:brushProperty name="height" value="0.05" units="cm"/>
    </inkml:brush>
  </inkml:definitions>
  <inkml:trace contextRef="#ctx0" brushRef="#br0">1 32 21365,'0'9'1480,"16"-7"-1832,0-2-560,8-13 1280,1-2-312,-3 1-336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551"/>
    </inkml:context>
    <inkml:brush xml:id="br0">
      <inkml:brushProperty name="width" value="0.05" units="cm"/>
      <inkml:brushProperty name="height" value="0.05" units="cm"/>
    </inkml:brush>
  </inkml:definitions>
  <inkml:trace contextRef="#ctx0" brushRef="#br0">176 40 18452,'-2'-2'181,"1"-1"1,0 0 0,-1 1-1,0-1 1,0 1-1,1 0 1,-1-1-1,0 1 1,-1 0-1,1 0 1,0 0-1,-1 1 1,1-1-1,-1 0 1,1 1 0,-4-2-1,4 3-88,0-1 0,0 1 0,0-1 0,0 1 0,0 0 0,0 0 0,-1 0-1,1 0 1,0 0 0,0 0 0,0 1 0,0-1 0,0 1 0,0-1 0,0 1 0,0 0 0,0 0 0,0 0 0,0 0-1,0 0 1,1 0 0,-1 0 0,0 1 0,-1 1 0,-3 4 7,0 0 1,0 0-1,0 1 0,1 0 1,0 0-1,0 1 0,1-1 0,0 1 1,1 0-1,-3 10 0,-3 15-144,-5 44 0,14-76 44,-3 12-68,2-9 23,0-1 0,0 0 0,0 1 0,1-1-1,0 1 1,0-1 0,0 0 0,0 1 0,1 4 0,0-9 27,-1 1 0,1-1 0,-1 1 0,1-1 0,-1 0 1,1 1-1,-1-1 0,1 0 0,-1 0 0,1 0 0,-1 1 0,1-1 0,-1 0 0,1 0 0,0 0 0,-1 0 0,1 0 0,-1 0 0,1 0 0,-1 0 0,1 0 0,0 0 1,-1 0-1,1 0 0,-1 0 0,1-1 0,-1 1 0,1 0 0,-1 0 0,1-1 0,-1 1 0,1 0 0,-1-1 0,2 0 0,27-16-327,-18 11 153,-5 3 140,0 0 1,1 1-1,-1-1 1,1 2-1,-1-1 1,1 1-1,0 0 1,0 0-1,0 1 1,0-1-1,-1 2 1,1-1-1,0 1 1,0 0-1,0 0 1,-1 1 0,12 4-1,-15-4 91,1-1 1,0 1-1,-1 1 0,1-1 1,-1 0-1,1 1 0,-1 0 1,0 0-1,0 0 0,0 0 0,-1 0 1,1 0-1,-1 1 0,0-1 1,0 1-1,0 0 0,0 0 1,-1-1-1,1 1 0,-1 0 1,0 0-1,0 1 0,0-1 0,-1 0 1,0 0-1,0 0 0,0 0 1,0 1-1,0-1 0,-2 5 1,0-1 133,0 0 0,0 0 0,-1-1 0,-1 1 0,1-1 0,-1 0 0,0 1 0,-1-2 0,1 1 0,-1 0 0,-1-1 0,1 0 0,-1-1 0,-7 6 0,3-2 8,0-2-1,0 0 1,-1 0 0,0-1 0,-1 0 0,1 0-1,-1-2 1,-17 6 0,27-10-222,0 1 1,0-1 0,1 1-1,-1-1 1,0 0-1,0 0 1,0 1-1,0-1 1,0-1-1,0 1 1,0 0-1,0 0 1,1-1 0,-1 1-1,0-1 1,0 0-1,0 1 1,1-1-1,-1 0 1,-2-1-1,3 0 19,0 1-1,0-1 1,0 1 0,1-1-1,-1 1 1,0-1-1,1 1 1,-1-1-1,1 0 1,0 1-1,-1-1 1,1 0 0,0 0-1,0 1 1,0-1-1,0 0 1,0 1-1,0-1 1,1 0-1,-1 1 1,1-1 0,-1 0-1,2-2 1,3-10-81,1 1 0,0 1 1,1-1-1,10-14 0,15-21-408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986"/>
    </inkml:context>
    <inkml:brush xml:id="br0">
      <inkml:brushProperty name="width" value="0.05" units="cm"/>
      <inkml:brushProperty name="height" value="0.05" units="cm"/>
    </inkml:brush>
  </inkml:definitions>
  <inkml:trace contextRef="#ctx0" brushRef="#br0">120 472 15739,'-12'21'690,"2"-1"-1,1 1 1,-12 41-1,18-55-576,2 1 0,-1-1 0,1 1-1,0-1 1,1 1 0,0 0 0,0-1 0,1 1-1,0 0 1,0-1 0,0 1 0,1-1-1,0 0 1,1 1 0,4 7 0,-6-13-70,0 1 0,0-1 1,0 0-1,1 0 0,-1 0 1,1 0-1,-1 0 1,1-1-1,0 1 0,0 0 1,0-1-1,0 1 0,0-1 1,0 0-1,0 0 1,0 1-1,1-1 0,-1-1 1,0 1-1,1 0 0,-1-1 1,1 1-1,2-1 0,-2 0 14,1 0 0,-1-1 0,0 1 0,0-1 0,0 0 0,0 0 0,0-1 0,0 1 0,0 0 0,-1-1 0,1 0 0,0 0 0,-1 1 0,1-2 0,-1 1 0,0 0 0,1 0 0,1-4 0,5-7 139,0 0 0,0-1 0,-1 0 0,-1 0 0,-1-1-1,0 0 1,-1 0 0,6-27 0,-4 4 276,-1-1-1,1-56 1,-6 62-280,-1 0-1,-2 0 1,-1 0 0,-2 0-1,-1 0 1,-1 1 0,-20-53-1,23 75-142,-1 1-1,0-1 0,0 0 0,-8-9 0,11 17-43,1-1 0,-1 1 0,0 1 0,0-1 0,0 0 0,0 0-1,0 1 1,0-1 0,0 1 0,0-1 0,0 1 0,-1 0 0,1 0 0,-1 0 0,1 0 0,-1 0 0,1 1 0,-1-1 0,1 1-1,-1 0 1,1 0 0,-1-1 0,-4 2 0,3 0-5,-1 1-1,2-1 0,-1 1 1,0 0-1,0 0 0,0 0 1,1 1-1,-1-1 0,1 1 1,0 0-1,0 0 0,0 0 1,0 0-1,1 1 0,-4 3 1,-2 5-9,1 1 0,0 0 0,-6 16 0,6-12 7,0 0 1,1 1-1,1 0 1,1 0-1,0 0 1,1 1-1,2-1 1,-1 1-1,2-1 1,3 28 0,-3-42-1,1-1 0,0 0 1,-1 1-1,1-1 0,0 0 1,1 0-1,-1 0 0,0 0 1,1 0-1,0 0 0,0 0 1,0-1-1,0 1 1,0 0-1,0-1 0,1 0 1,-1 1-1,1-1 0,-1 0 1,1-1-1,0 1 0,0 0 1,0-1-1,0 1 0,0-1 1,0 0-1,1 0 0,-1 0 1,5 0-1,11 1-211,0 0 0,22-2 0,-22-1-235,0 2 0,26 3 0,-39-3 300,0 1 0,1 0 0,-1 0 0,0 0 0,0 0 0,0 1 1,-1 0-1,1 0 0,-1 1 0,1 0 0,4 4 0,-4-2-77,0 0 0,-1 1 0,1 0 0,-1 0 0,-1 0 0,1 0 0,-1 1 0,-1 0 0,4 9 0,1 8-378,7 40 1,-15-65 600,0-2-106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2.969"/>
    </inkml:context>
    <inkml:brush xml:id="br0">
      <inkml:brushProperty name="width" value="0.05" units="cm"/>
      <inkml:brushProperty name="height" value="0.05" units="cm"/>
    </inkml:brush>
  </inkml:definitions>
  <inkml:trace contextRef="#ctx0" brushRef="#br0">0 36 13411,'5'-18'2231,"-1"1"1842,-1 17-1990,3 9-300,35 95 1374,41 142-2308,-15 3-510,-66-245-327,10 30 47,-10-33-55,-1 0 0,0-1 0,0 1 0,1 0 0,-1 0 0,0-1 0,1 1 0,-1 0 0,1-1 0,-1 1 0,1 0 0,-1-1-1,1 1 1,-1-1 0,1 1 0,-1-1 0,1 1 0,0-1 0,-1 1 0,1-1 0,0 0 0,0 1 0,-1-1 0,1 0 0,0 1 0,0-1 0,-1 0 0,1 0 0,0 0 0,0 0-1,0 0 1,1 0 0,-1-1 3,0 0 0,1 1-1,-1-1 1,0 0-1,0 0 1,0 0 0,-1 0-1,1 0 1,0 0 0,0-1-1,0 1 1,-1 0-1,1 0 1,-1-1 0,1 1-1,-1 0 1,1-1-1,-1 0 1,7-32 50,-5 22-28,15-100 119,10-49 66,-26 155-204,1 0 0,0 0 1,0 1-1,4-9 0,-6 14-8,1-1 0,-1 0-1,0 1 1,0-1 0,1 1-1,-1-1 1,1 0 0,-1 1-1,0-1 1,1 1 0,-1-1-1,1 1 1,-1 0 0,1-1-1,-1 1 1,1-1 0,-1 1-1,1 0 1,0 0 0,-1-1-1,1 1 1,-1 0 0,1 0-1,0 0 1,-1-1 0,1 1-1,0 0 1,-1 0 0,1 0-1,0 0 1,-1 0 0,1 0-1,0 0 1,-1 1 0,1-1-1,-1 0 1,1 0 0,0 0-1,-1 1 1,1-1 0,-1 0-1,1 1 1,0-1 0,-1 0-1,1 1 1,-1-1 0,1 1-1,-1-1 1,0 1 0,1-1-1,-1 1 1,1-1 0,-1 2-1,6 6-3,-1-1 0,-1 1 0,0 0 0,0 1-1,0-1 1,-1 1 0,3 12 0,11 68-15,-16-78 19,14 130-117,-11-97-591,-5-43 563,1 0 1,0 1-1,1-1 1,-1 0 0,0 0-1,0 1 1,0-1-1,1 0 1,-1 0-1,1 0 1,-1 1 0,1-1-1,1 2 1,-2-3 76,1-1 0,-1 1 0,1 0 0,-1 0 0,1-1 0,0 1 0,-1-1 0,1 1 0,-1 0 0,1-1 0,-1 1 0,0-1 0,1 1 0,-1-1 0,0 1 0,1-1 0,-1 1 0,0-1 0,1 0 0,-1 1 0,0-1 0,0 1 0,0-1 0,1-1 0,7-17-802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3.921"/>
    </inkml:context>
    <inkml:brush xml:id="br0">
      <inkml:brushProperty name="width" value="0.05" units="cm"/>
      <inkml:brushProperty name="height" value="0.05" units="cm"/>
    </inkml:brush>
  </inkml:definitions>
  <inkml:trace contextRef="#ctx0" brushRef="#br0">140 555 19732,'-13'11'360,"0"1"-1,1 0 1,0 1 0,2 1-1,-1 0 1,1 0 0,1 1-1,1 0 1,-11 27-1,14-30-295,1 0 0,1 0-1,0 0 1,0 0 0,1 1-1,1-1 1,0 1 0,1-1-1,0 1 1,1-1 0,0 1 0,1-1-1,7 24 1,-8-32-42,0-1 0,1 0 0,-1 0 1,0 0-1,1 0 0,0 0 0,0 0 0,0 0 1,0 0-1,1-1 0,-1 1 0,1-1 0,-1 1 1,6 2-1,-7-4-1,1 0 1,0-1-1,0 1 0,0-1 1,-1 1-1,1-1 1,0 0-1,0 0 0,0 0 1,0 0-1,-1 0 1,1 0-1,0-1 0,0 1 1,0 0-1,-1-1 1,1 0-1,0 1 0,0-1 1,-1 0-1,1 0 1,-1 0-1,1 0 0,-1 0 1,1 0-1,-1 0 1,1 0-1,1-3 0,3-3 62,0 0 0,-1 0 0,0-1 1,0 1-1,-1-1 0,0 0 0,0 0 0,-1-1 0,4-14 0,0-4 318,6-51 1,-9 37 83,-1-42 1,-3 72-389,0 0-1,-1 0 1,0 0 0,-1 0 0,-1 0 0,1 0 0,-2 0-1,0 1 1,-5-11 0,9 20-89,0 1-1,0 0 1,0-1-1,0 1 1,-1 0-1,1-1 1,0 1-1,0 0 1,0-1-1,-1 1 1,1 0-1,0-1 1,0 1-1,-1 0 1,1 0-1,0-1 1,0 1-1,-1 0 1,1 0-1,0 0 1,-1 0-1,1-1 1,0 1-1,-1 0 1,1 0-1,0 0 1,-1 0-1,1 0 1,0 0 0,-1 0-1,1 0 1,-1 0-1,1 0 1,-7 11 106,2 22-65,3-14-73,2 0 1,0 1-1,1-1 1,1 0-1,1 0 1,1 0-1,0-1 1,2 1-1,0-1 1,14 30-1,-18-45 15,1 1-1,-1-1 1,0 1 0,1-1-1,0 0 1,-1 0 0,1 0-1,6 4 1,-8-7 7,0 1 0,1 0 0,-1 0 0,1 0 1,-1-1-1,1 1 0,0-1 0,-1 1 0,1-1 1,-1 0-1,1 0 0,0 1 0,-1-1 0,1 0 0,0-1 1,-1 1-1,1 0 0,0 0 0,-1-1 0,1 1 1,0-1-1,-1 1 0,4-2 0,0-2 6,0 1 0,-1-1 0,1 0 0,0 0 0,-1 0-1,0-1 1,0 0 0,0 0 0,-1 0 0,0 0 0,0 0 0,5-11 0,1-8 22,12-41 0,-21 64-26,12-39-79,-3-1 0,-1 1 1,4-72-1,-13 190-236,-1-18 252,3-1-1,10 76 1,-10-127 78,-1-5-5,0-1-1,1 0 1,-1 1 0,0-1-1,1 0 1,-1 0-1,1 1 1,0-1-1,0 0 1,0 0 0,0 0-1,0 0 1,0 0-1,1 0 1,-1 0 0,0 0-1,3 1 1,-4-2-6,1-1 0,-1 0-1,1 0 1,-1 0 0,0 0 0,1 1 0,-1-1 0,1 0 0,-1 0 0,1 0 0,-1 0 0,1 0 0,-1 0 0,0 0 0,1 0 0,-1 0 0,1 0-1,-1-1 1,1 1 0,-1 0 0,0 0 0,1 0 0,-1 0 0,0-1 0,1 1 0,-1 0 0,1 0 0,-1-1 0,0 1 0,0 0 0,1-1-1,-1 1 1,1-1 0,7-14 75,-6 12-61,7-20 59,0 0-1,-2-1 1,0 0 0,5-42-1,2-102-7,-11 110-154,-3 85-68,4 35 0,0-11 114,6 65 53,-8-95 12,2-1 1,0 1-1,12 29 1,-15-47-21,-1-1 1,1 0-1,0 0 1,0 0-1,0 0 1,0-1-1,0 1 0,0 0 1,1 0-1,-1-1 1,1 1-1,-1-1 1,1 1-1,-1-1 1,1 1-1,0-1 1,0 0-1,0 0 0,0 0 1,0 0-1,0 0 1,3 1-1,-2-2 2,-1-1 0,1 1 0,-1 0-1,1-1 1,-1 1 0,1-1 0,-1 1-1,1-1 1,-1 0 0,0 0 0,1 0 0,-1-1-1,0 1 1,0-1 0,0 1 0,0-1 0,0 1-1,0-1 1,1-2 0,16-18 8,-2 0 1,0-1-1,26-51 1,-23 38-11,7-10 11,-1-1 1,-3 0-1,-3-2 0,26-86 1,-43 117 16,0 1 0,-2-1 0,0 0 0,-1 1 0,0-1 0,-1 0 0,-2 1 0,1-1 0,-2 1 0,-1 0 0,-7-21 0,10 33-24,0 0 0,-1 1 0,1-1 0,-1 1 0,0-1 0,-7-7 0,10 12-10,-1-1 0,0 0 0,1 1 0,-1-1 0,0 1-1,0-1 1,1 1 0,-1-1 0,0 1 0,0-1 0,0 1-1,1 0 1,-1 0 0,0-1 0,0 1 0,0 0 0,0 0-1,0 0 1,0 0 0,0 0 0,0 0 0,1 0 0,-1 0-1,0 0 1,0 0 0,0 1 0,0-1 0,0 0 0,0 0-1,1 1 1,-1-1 0,0 1 0,0-1 0,1 1 0,-1-1-1,0 1 1,0 0 0,1-1 0,-1 1 0,1 0-1,-1-1 1,1 1 0,-1 0 0,1 0 0,-1-1 0,1 1-1,-1 1 1,-4 8-11,1 1 0,0-1 0,1 1 0,0-1 0,1 1 0,0 0-1,0 0 1,1 19 0,-2 0-9,-7 156-52,10-151 22,2 0 0,2 0-1,9 45 1,-10-69-94,0 0 0,0 0 0,1-1 0,1 1-1,-1-1 1,10 14 0,-13-22 123,0 0-1,1-1 0,-1 1 0,1 0 1,-1 0-1,1-1 0,0 1 0,0 0 1,0-1-1,0 0 0,0 0 0,0 1 1,0-1-1,0 0 0,0-1 0,0 1 1,1 0-1,-1-1 0,0 1 0,1-1 1,-1 1-1,0-1 0,1 0 0,-1 0 1,1 0-1,-1-1 0,0 1 0,1-1 1,-1 1-1,0-1 0,0 0 0,1 1 1,-1-1-1,0 0 0,0-1 0,0 1 1,2-2-1,1 0-44,1-1 1,-1 0-1,-1-1 0,6-5 1,20-25-375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4.343"/>
    </inkml:context>
    <inkml:brush xml:id="br0">
      <inkml:brushProperty name="width" value="0.05" units="cm"/>
      <inkml:brushProperty name="height" value="0.05" units="cm"/>
    </inkml:brush>
  </inkml:definitions>
  <inkml:trace contextRef="#ctx0" brushRef="#br0">29 395 15795,'0'-1'133,"0"1"0,0-1-1,0 0 1,-1 1-1,1-1 1,0 0 0,0 1-1,0-1 1,-1 0-1,1 1 1,0-1-1,0 0 1,-1 1 0,1-1-1,-1 1 1,1-1-1,0 1 1,-1-1 0,1 1-1,-1-1 1,1 1-1,-1-1 1,0 1 0,1-1-1,-1 1 1,0-1-1,0 2 13,0 0 1,1-1-1,-1 1 0,1-1 0,-1 1 0,0 0 0,1-1 0,-1 1 0,1 0 0,0 0 0,-1-1 0,1 1 0,0 0 0,-1 0 1,1 0-1,0 1 0,-9 45 2326,7-19-1952,2 1 0,4 34-1,-2-50-505,0 0 1,1 0-1,0 0 0,1 0 0,0 0 0,11 21 1,-15-33-12,1 0 0,-1 0 0,1 0 0,0 1 0,0-1 1,-1 0-1,1 0 0,0 0 0,0 0 0,0 0 0,0 0 1,0-1-1,0 1 0,0 0 0,0 0 0,1-1 0,-1 1 1,0-1-1,0 1 0,1-1 0,-1 0 0,0 1 0,2-1 1,-1 0-2,0 0 1,-1-1 0,1 1-1,0-1 1,-1 1 0,1-1-1,-1 0 1,1 0 0,-1 0-1,1 1 1,-1-1 0,1-1-1,-1 1 1,0 0 0,2-2-1,3-4 7,-1-1-1,1 1 0,-2-1 1,1 0-1,6-16 0,6-26 53,-2-1 0,-2-1 0,8-72 0,3-162 648,-24 235 89,-5 87-558,1 1 1,2 39 0,6 81 94,-3-149-316,0 26-311,1 0 0,2 0 0,12 47 1,-7-62 69,-9-18 216,0-1 0,1 0 1,-1 1-1,0-1 1,0 0-1,1 0 1,-1 1-1,0-1 1,0 0-1,1 0 1,-1 0-1,0 0 1,1 1-1,-1-1 0,0 0 1,1 0-1,-1 0 1,1 0-1,-1 0 1,0 0-1,1 0 1,-1 0-1,0 0 1,1 0-1,-1 0 0,0 0 1,1 0-1,-1 0 1,1 0-1,-1 0 1,0 0-1,1-1 1,-1 1-1,0 0 1,1 0-1,-1 0 0,0-1 1,0 1-1,1 0 1,-1 0-1,0-1 1,0 1-1,1 0 1,-1-1-1,13-21-390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1.774"/>
    </inkml:context>
    <inkml:brush xml:id="br0">
      <inkml:brushProperty name="width" value="0.05" units="cm"/>
      <inkml:brushProperty name="height" value="0.05" units="cm"/>
    </inkml:brush>
  </inkml:definitions>
  <inkml:trace contextRef="#ctx0" brushRef="#br0">0 100 13931,'1'0'96,"0"0"-1,0 0 1,0 0 0,0 1-1,0-1 1,0 0 0,0 1-1,0-1 1,0 1 0,0-1-1,0 1 1,0-1-1,0 1 1,0 0 0,-1-1-1,1 1 1,0 0 0,0 0-1,-1 0 1,1 0 0,-1-1-1,1 1 1,-1 0 0,1 0-1,-1 0 1,1 0 0,-1 0-1,0 0 1,0 0 0,1 0-1,-1 2 1,3 42 1901,-3-22-1118,10 46-134,27 102 0,-27-145-629,-3-21-27,-1-18-27,-2-6-39,-2-1 0,0 1 0,-1-1 0,-1 0 0,0 1 0,-2-1 0,0 1 0,-1-1 0,-8-24 0,7 34-123,7 13-14,13 13-1,-13-15 110,-1 0 0,0 1 1,1-2-1,-1 1 0,1 0 0,0 0 1,-1-1-1,1 0 0,-1 1 0,1-1 1,0 0-1,-1 0 0,1-1 0,0 1 0,-1 0 1,5-2-1,-2 0 1,-1 0 1,1 0-1,-1 0 1,0-1-1,0 1 0,0-1 1,0 0-1,6-6 1,-1-1-1,0 0 1,-1-1 0,0 0-1,-1 0 1,10-20 0,9-33 79,-23 57-50,-1 0 0,-1 1-1,1-1 1,-1 0 0,0 0 0,-1 0-1,0-11 1,-12 63 154,-8 85-134,19-113-44,0-1 0,1 1 0,1 0 0,1 0 0,6 28 0,-8-42-2,1 0 1,0 0 0,-1 0 0,1 0 0,1-1-1,-1 1 1,0 0 0,1-1 0,-1 1-1,1-1 1,0 1 0,0-1 0,0 0 0,0 0-1,0 1 1,1-2 0,-1 1 0,1 0-1,-1 0 1,1-1 0,-1 1 0,1-1 0,0 0-1,0 0 1,0 0 0,0 0 0,-1-1-1,1 1 1,0-1 0,0 1 0,0-1 0,0 0-1,0 0 1,1-1 0,4 0 0,4-2 1,-1 0 0,1-1 0,-1-1 0,0 1 1,0-2-1,-1 0 0,1 0 0,17-14 0,-5 1 11,-1-1-1,28-33 1,-47 49 6,1 0 0,-1-1 0,0 1 0,0-1 0,0 0-1,-1 0 1,3-5 0,-5 9-12,0 0 0,0 0 0,0 1-1,1-1 1,-1 0 0,0 0 0,0 1 0,0-1 0,0 0-1,0 0 1,0 0 0,0 1 0,-1-1 0,1 0-1,0 0 1,0 1 0,-1-1 0,1 0 0,0 1-1,-1-1 1,1 0 0,-1 0 0,0 0 3,0 0 0,-1 1 0,1-1 0,0 0 0,0 1 0,-1 0 0,1-1 1,0 1-1,-1 0 0,1-1 0,-1 1 0,1 0 0,0 0 0,-1 0 0,1 0 0,0 0 0,-3 1 0,-3 0 24,0 1-1,0 0 0,1 0 0,-1 1 0,1 0 0,-1 0 0,1 0 0,-7 6 1,9-7-24,1 0 0,-1 1 0,1 0 0,0-1 0,-1 2 0,1-1 0,0 0 0,1 0 0,-1 1 0,1 0 1,-1-1-1,1 1 0,0 0 0,-1 5 0,2-7-13,1-1 1,0 0-1,0 0 1,0 1-1,0-1 0,0 0 1,0 0-1,0 1 1,0-1-1,1 0 0,-1 0 1,0 1-1,1-1 1,-1 0-1,1 0 1,-1 0-1,1 0 0,0 0 1,-1 0-1,1 0 1,0 0-1,0 0 0,0 0 1,0 0-1,0 0 1,0 0-1,0-1 0,0 1 1,0 0-1,0-1 1,0 1-1,0-1 1,0 1-1,1-1 0,-1 1 1,0-1-1,0 0 1,2 0-1,6 2 97,0-1 0,0 0-1,-1-1 1,12-1 0,-17 1 41,75-3 177,-37 1-219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4.797"/>
    </inkml:context>
    <inkml:brush xml:id="br0">
      <inkml:brushProperty name="width" value="0.05" units="cm"/>
      <inkml:brushProperty name="height" value="0.05" units="cm"/>
    </inkml:brush>
  </inkml:definitions>
  <inkml:trace contextRef="#ctx0" brushRef="#br0">54 0 21205,'-4'125'5401,"1"-58"-4188,7 89 1,-3-149-1216,-1 0 0,1-1 0,1 1 0,-1 0 0,1 0 0,5 10 0,-6-16-9,-1 0 1,1 0 0,0 0 0,-1 0-1,1 0 1,0 0 0,0 0 0,0-1 0,0 1-1,0 0 1,-1 0 0,2-1 0,-1 1-1,0-1 1,0 1 0,0-1 0,2 1 0,-1 0-15,0-1 1,0 0 0,-1-1-1,1 1 1,0 0 0,0 0 0,-1-1-1,1 1 1,0-1 0,-1 1-1,1-1 1,0 0 0,-1 0 0,1 0-1,2-2 1,31-22-517,-13 10 24,27-17-1,-42 29 409,0-1-1,0 1 1,1 0-1,-1 1 1,1-1 0,-1 2-1,1-1 1,13 0 0,-19 1 124,0 1 1,0 0 0,1 0 0,-1 0 0,0 0 0,0 0 0,1 1 0,-1-1 0,0 1 0,0-1-1,0 1 1,0 0 0,0 0 0,0 0 0,0 0 0,0 0 0,0 0 0,0 1 0,0-1 0,-1 1 0,1-1-1,0 1 1,-1 0 0,0-1 0,1 1 0,-1 0 0,0 0 0,0 0 0,0 0 0,0 0 0,0 0 0,1 4-1,-2-1 115,1 0-1,-1 1 0,0-1 0,0 0 0,0 0 1,-1 0-1,0 0 0,0 0 0,0 0 1,-1 0-1,0 0 0,1 0 0,-5 6 0,1-2 68,-1 0-1,0 0 0,-1 0 0,0-1 1,0 0-1,-1 0 0,0-1 1,0 0-1,0 0 0,-1-1 0,0 0 1,-1-1-1,1 0 0,-15 5 0,17-7-204,1-1-1,-1 0 1,-1 0-1,1-1 1,0 0-1,0 0 1,-1 0-1,1-1 1,0-1-1,-1 1 1,1-1-1,0 0 1,0 0-1,0-1 1,0 0-1,0-1 1,0 1-1,0-1 1,1-1-1,-1 1 1,1-1-1,-7-5 1,9 6-219,0-1 0,0 0 0,1 0 0,-1-1 0,1 1 0,0-1 0,0 1 0,0-1 0,1 0 0,0 0 0,-1 0 0,2 0 0,-1-1 0,1 1 0,0 0 0,0-1 0,0-6 0,0 7 7,1 1-1,0-1 1,1 0-1,-1 1 1,1-1-1,0 1 0,0 0 1,0-1-1,1 1 1,0 0-1,0 0 1,0 0-1,0 0 1,0 0-1,1 0 0,0 0 1,-1 1-1,1-1 1,1 1-1,-1 0 1,4-3-1,25-13-1117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5.220"/>
    </inkml:context>
    <inkml:brush xml:id="br0">
      <inkml:brushProperty name="width" value="0.05" units="cm"/>
      <inkml:brushProperty name="height" value="0.05" units="cm"/>
    </inkml:brush>
  </inkml:definitions>
  <inkml:trace contextRef="#ctx0" brushRef="#br0">7 251 20916,'0'0'90,"-1"0"0,1 0 0,0 0 0,-1 0-1,1 1 1,0-1 0,-1 0 0,1 0-1,0 0 1,0 1 0,-1-1 0,1 0-1,0 0 1,-1 1 0,1-1 0,0 0 0,0 0-1,0 1 1,-1-1 0,1 0 0,0 1-1,0-1 1,0 0 0,0 1 0,0-1 0,0 0-1,-1 1 1,1-1 0,0 0 0,0 1-1,0 0 1,9 7 1514,19 2 199,-19-9-1711,-1 0 0,0-1 0,0 0 0,1 0 0,-1-1 0,0 0 0,1 0-1,-1-1 1,0 0 0,0 0 0,0-1 0,-1 0 0,1 0 0,-1-1 0,1 0 0,-1-1-1,0 1 1,9-10 0,-10 10-77,-1-1 0,0-1 0,0 1-1,0-1 1,-1 0 0,1 0 0,-1-1 0,-1 1-1,1-1 1,-1 1 0,-1-1 0,1 0 0,-1-1-1,0 1 1,-1 0 0,1 0 0,-1-1 0,-1 1-1,0-1 1,-1-13 0,1 17 8,-1-1 1,0 1 0,0 0-1,0 1 1,-1-1-1,1 0 1,-1 0-1,0 0 1,0 1 0,0-1-1,-1 1 1,1 0-1,-1 0 1,0 0-1,0 0 1,0 0 0,0 0-1,-5-3 1,5 5-7,0-1 1,0 1-1,0 0 1,0 0-1,0 0 1,0 0-1,0 1 1,0-1-1,0 1 1,-1 0-1,1 0 1,0 0-1,0 0 1,0 0-1,0 1 1,-1-1-1,1 1 1,0 0-1,0 0 1,0 0-1,0 1 1,1-1-1,-1 1 1,-4 2-1,-2 3 6,0 0 0,1 0-1,0 1 1,1 0-1,-1 1 1,1-1-1,1 1 1,0 1 0,0-1-1,1 1 1,0 0-1,1 1 1,-4 11-1,3-5 3,0 1 0,1 0 0,1 0 0,1 1 0,0-1 0,1 0-1,3 22 1,-2-32-13,1 0-1,1-1 0,-1 1 0,1 0 1,0-1-1,1 1 0,0-1 1,0 0-1,6 10 0,-6-14-32,-1 0-1,1 0 0,-1 0 0,1 0 0,0 0 1,0 0-1,0 0 0,1-1 0,-1 0 0,1 0 1,-1 0-1,1 0 0,0 0 0,-1-1 0,1 1 1,0-1-1,0 0 0,0-1 0,6 2 0,-2-2-159,0 0-1,0-1 0,0 0 0,0 0 0,0 0 0,-1-1 0,1 0 0,0-1 0,-1 0 0,0 0 0,1-1 0,6-4 0,7-5-184,-1-2 0,30-27 0,5-10-383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5.766"/>
    </inkml:context>
    <inkml:brush xml:id="br0">
      <inkml:brushProperty name="width" value="0.05" units="cm"/>
      <inkml:brushProperty name="height" value="0.05" units="cm"/>
    </inkml:brush>
  </inkml:definitions>
  <inkml:trace contextRef="#ctx0" brushRef="#br0">15 13 22933,'-11'-12'2432,"9"15"-1535,0 10-417,2 16 1672,4 7-768,3 17-743,4 6-265,0 12-288,5 3-56,-3 1-392,0-8-409,-6-13 681,2-3-160,-2-15-80</inkml:trace>
  <inkml:trace contextRef="#ctx0" brushRef="#br0" timeOffset="1">156 894 24285,'-3'20'2449,"-1"-2"-1793,2-14 1240,2-13-1072,0-4-568,2 2-232,2-2-88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2.918"/>
    </inkml:context>
    <inkml:brush xml:id="br0">
      <inkml:brushProperty name="width" value="0.05" units="cm"/>
      <inkml:brushProperty name="height" value="0.05" units="cm"/>
    </inkml:brush>
  </inkml:definitions>
  <inkml:trace contextRef="#ctx0" brushRef="#br0">5 1 17220,'-2'92'3058,"1"51"-2841,3-86-130,-2-17 413,9 58 0,-9-98-487,0 0 1,1 0-1,-1 0 0,0 1 0,0-1 1,0 0-1,0 0 0,1 0 1,-1 0-1,0 0 0,0 0 0,0 0 1,0 0-1,1 0 0,-1 0 1,0 0-1,0 0 0,0 0 0,0 0 1,1 0-1,-1 0 0,0 0 1,0 0-1,0 0 0,0 0 1,0 0-1,1-1 0,-1 1 0,0 0 1,0 0-1,0 0 0,0 0 1,0 0-1,1 0 0,-1 0 0,0-1 1,0 1-1,0 0 0,0 0 1,0 0-1,0 0 0,0 0 1,0-1-1,0 1 0,0 0 0,0 0 1,0 0-1,0 0 0,1-1 1,-1 1-1,0 0 0,0 0 0,0 0 1,-1 0-1,1-1 0,0 1 1,0 0-1,0 0 0,0 0 0,9-28 369,-1-1 0,4-31-1,5-15-139,-10 48-196,21-67 6,-24 81-61,1 1 0,1 0 0,0 0 0,0 1 0,10-13 0,-14 22 2,0 0 0,0 0 1,0 0-1,1 0 0,-1 0 0,1 0 0,-1 1 0,1-1 0,0 1 0,-1 0 0,1 0 0,0 0 0,0 0 0,0 0 0,0 1 0,0-1 0,0 1 0,0 0 0,0 0 0,0 0 0,0 0 0,0 0 0,0 1 0,4 1 0,-5-2 3,0 1 0,1-1 0,-1 1-1,0 0 1,0 0 0,-1 0 0,1 0-1,0 0 1,0 0 0,0 1-1,-1-1 1,1 0 0,0 1 0,-1-1-1,0 1 1,1 0 0,-1 0 0,0-1-1,0 1 1,0 0 0,0 0 0,0 0-1,0 0 1,-1 0 0,1 0 0,-1 1-1,1-1 1,-1 0 0,0 0 0,0 0-1,0 0 1,0 0 0,-1 5 0,0-4 11,0 1 0,0 0 0,-1-1 0,1 1 0,-1-1 0,0 0 0,0 1 1,0-1-1,-1 0 0,1 0 0,-1-1 0,0 1 0,0 0 0,0-1 0,-5 4 1,-3 1 24,-1 0 1,1-1 0,-17 6 0,14-7-250,1 0 0,-29 5 0,37-9 108,-1 0 0,1-1 0,-1 1 0,1-1-1,-1 0 1,1-1 0,-1 0 0,1 1 0,-1-2 0,-9-2 0,4-3-243,8-2-121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540"/>
    </inkml:context>
    <inkml:brush xml:id="br0">
      <inkml:brushProperty name="width" value="0.05" units="cm"/>
      <inkml:brushProperty name="height" value="0.05" units="cm"/>
    </inkml:brush>
  </inkml:definitions>
  <inkml:trace contextRef="#ctx0" brushRef="#br0">20 94 17876,'-7'53'1733,"2"-23"-909,1 0 1,1 57-1,2-86-799,1 1 0,1-1-1,-1 1 1,0-1 0,0 1 0,1-1-1,-1 1 1,0-1 0,1 1 0,0-1-1,-1 1 1,1-1 0,0 0-1,0 0 1,0 2 0,0-3-20,-1 1 1,1-1-1,-1 0 0,1 1 1,-1-1-1,1 0 1,-1 0-1,1 0 0,-1 0 1,1 1-1,0-1 0,-1 0 1,1 0-1,-1 0 0,1 0 1,-1 0-1,1 0 1,-1 0-1,1-1 0,0 1 1,-1 0-1,1 0 0,-1 0 1,1 0-1,-1-1 0,1 1 1,2-2-3,-1 0-1,1 0 1,-1 0 0,0 0 0,0 0 0,0 0 0,0-1-1,0 1 1,0-1 0,-1 1 0,1-1 0,1-4 0,1-5 67,-1 0 1,0-1 0,-1 1 0,0-1 0,-1 1 0,0-1 0,-1 1 0,0-1 0,-1 1 0,-1-1 0,0 1 0,-1 0 0,-4-15 0,-2 15 147,9 13-225,0-1 0,0 0 0,0 0 0,-1 0 0,1 0 0,0 0 0,0 0-1,0 0 1,-1 0 0,1 0 0,0 0 0,0 0 0,0 1 0,0-1-1,-1 0 1,1 0 0,0 0 0,0 0 0,0 0 0,0 1 0,0-1 0,0 0-1,0 0 1,-1 0 0,1 1 0,0-1 0,0 0 0,0 0 0,0 0-1,0 0 1,0 1 0,0-1 0,0 0 0,0 0 0,0 0 0,0 1 0,0-1-1,0 1-45,0 0 0,0 1 0,0-1 0,1 0 0,-1 0 0,0 0 0,0 0-1,1 1 1,-1-1 0,1 0 0,-1 0 0,1 0 0,-1 0 0,1 0 0,0 0 0,-1 0-1,1 0 1,0-1 0,0 1 0,0 0 0,0 0 0,0-1 0,0 1 0,0 0 0,1 0-1,3 0-210,-1 1 0,1-1-1,0 0 1,0-1 0,0 1-1,0-1 1,-1 0 0,1 0-1,0 0 1,0-1 0,0 0-1,0 0 1,-1 0 0,8-3-1,8-4-1574,36-19-1,-55 27 1777,3-3-119,52-29-1600,-50 28 1877,-1 0 0,1 0 0,-1 0 0,0-1 0,0 0 0,0 0 0,4-6 0,-10 8 1787,-4 6-870,-8 8 155,4 0-492,0 1 0,2 0 0,-1 1-1,1 0 1,-9 25 0,13-31-560,1 0-1,0 0 1,0 0-1,0 0 1,1 0 0,1 0-1,-1 0 1,1 1-1,0-1 1,0 0-1,1 0 1,0 1 0,4 10-1,-5-16-97,1-1 0,0 1 0,-1-1 0,1 1 0,0 0 0,0-1 0,0 0 0,0 1 0,0-1 0,1 0 1,-1 1-1,0-1 0,1 0 0,-1 0 0,1 0 0,-1 0 0,1 0 0,-1-1 0,1 1 0,0 0 0,-1-1 0,1 1 0,0-1 0,-1 1 0,1-1 0,0 0 0,0 0 0,-1 0 0,1 0 0,0 0 0,0 0 0,-1-1 0,1 1 0,0 0 0,0-1 0,-1 1 0,4-2 0,1-1 30,0 1 1,-1-1-1,1 0 0,0-1 1,-1 1-1,0-1 0,0 0 1,0 0-1,5-6 0,-7 6 10,0 0 0,0-1 0,-1 1-1,1-1 1,-1 0 0,0 1 0,0-1-1,-1 0 1,1 0 0,-1-1 0,0 1-1,-1 0 1,1 0 0,-1 0 0,0-1-1,0 1 1,-1 0 0,1 0-1,-4-10 1,3 11-133,0 0 0,0 0 0,-1 0-1,1 0 1,-1 0 0,0 1 0,0-1-1,-1 1 1,1-1 0,-1 1 0,1 0 0,-1 0-1,0 0 1,0 0 0,-1 1 0,1-1 0,0 1-1,-1 0 1,0 0 0,1 0 0,-1 0-1,0 1 1,0-1 0,0 1 0,-5-1 0,17 0-3313,9-4 3001,-12 4-110,19-10-431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8.877"/>
    </inkml:context>
    <inkml:brush xml:id="br0">
      <inkml:brushProperty name="width" value="0.05" units="cm"/>
      <inkml:brushProperty name="height" value="0.05" units="cm"/>
    </inkml:brush>
  </inkml:definitions>
  <inkml:trace contextRef="#ctx0" brushRef="#br0">9 0 14411,'3'13'1152,"-3"7"-912,1 6-88,-1 11 305,2 5-121,1 8-72,-2 0-72,-1 3-104,2-1-16,-1-6 0,1-8-8,-2-12-208,-3-4 272,1-21-112,-6 2-24,-2-17-8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944"/>
    </inkml:context>
    <inkml:brush xml:id="br0">
      <inkml:brushProperty name="width" value="0.05" units="cm"/>
      <inkml:brushProperty name="height" value="0.05" units="cm"/>
    </inkml:brush>
  </inkml:definitions>
  <inkml:trace contextRef="#ctx0" brushRef="#br0">65 0 18252,'-27'79'2956,"20"-60"-2379,0 1 0,1-1 0,1 1 0,0 0 0,-2 38 1,7-57-541,0 1 0,0-1 0,0 1 0,0-1 0,0 1 1,0-1-1,0 1 0,1-1 0,-1 1 0,0-1 1,1 1-1,0-1 0,-1 0 0,1 1 0,0-1 0,-1 0 1,1 1-1,2 1 0,-2-3-39,0 1 1,0-1-1,0 0 1,-1 1-1,1-1 1,0 0-1,0 0 0,0 0 1,0 1-1,0-1 1,0 0-1,0 0 1,0-1-1,0 1 1,0 0-1,0 0 0,0 0 1,0 0-1,0-1 1,0 1-1,1-1 1,7-4-223,-1 0 0,0 0 0,0-1 1,11-10-1,-8 7-106,3-2-59,23-18-663,-34 27 934,0 0 1,0 1-1,-1-1 1,1 1-1,0 0 0,0 0 1,0 0-1,1 0 1,-1 0-1,0 1 0,5-1 1,-7 1 94,0 0 0,0 1 0,0-1 0,1 0 0,-1 1 0,0-1 1,0 1-1,0-1 0,0 1 0,0 0 0,0-1 0,0 1 0,0 0 0,0 0 0,0 0 1,0-1-1,0 1 0,-1 0 0,1 0 0,0 0 0,-1 0 0,1 1 0,-1-1 0,1 0 1,-1 0-1,1 0 0,-1 0 0,0 0 0,1 1 0,-1 1 0,1 4 120,-1 0 0,1 0-1,-2 14 1,0-9 217,-1 0-1,-1 0 1,1 0-1,-2 0 1,-8 20-1,10-28-202,1 0 0,-1-1-1,0 1 1,0-1 0,0 1 0,0-1-1,-1 0 1,0 0 0,1 0-1,-1 0 1,0 0 0,0 0 0,-1-1-1,1 0 1,0 0 0,-1 0-1,1 0 1,-1 0 0,0 0 0,0-1-1,-4 1 1,6-2-141,0 0 1,0 0-1,0 0 0,0-1 1,0 1-1,0-1 1,-1 1-1,2-1 0,-1 0 1,0 0-1,0 0 0,0 0 1,0 0-1,0 0 0,1 0 1,-1 0-1,1-1 1,-1 1-1,1-1 0,-1 0 1,1 1-1,0-1 0,0 0 1,-1 1-1,1-1 0,1 0 1,-1 0-1,0 0 0,0 0 1,1 0-1,-1 0 1,1 0-1,0 0 0,-1 0 1,1-1-1,0 1 0,0 0 1,1 0-1,0-4 0,5-19-415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4.693"/>
    </inkml:context>
    <inkml:brush xml:id="br0">
      <inkml:brushProperty name="width" value="0.05" units="cm"/>
      <inkml:brushProperty name="height" value="0.05" units="cm"/>
    </inkml:brush>
  </inkml:definitions>
  <inkml:trace contextRef="#ctx0" brushRef="#br0">35 221 18436,'-3'16'1272,"-11"31"-1,10-36-1027,1 1 0,0 0 0,0 0-1,-1 23 1,3-30-171,1 1 0,1-1 0,-1 1 0,1-1-1,0 1 1,0-1 0,2 7 0,-2-11-61,-1 0-1,1 0 1,-1 0-1,1-1 1,-1 1 0,1 0-1,-1 0 1,1 0-1,0-1 1,-1 1 0,1 0-1,0-1 1,0 1-1,0-1 1,-1 1-1,1-1 1,0 1 0,0-1-1,1 1 1,0-1-6,-1 0 0,1 0 1,-1 0-1,1 0 0,0 0 1,-1 0-1,1-1 0,-1 1 0,1 0 1,-1-1-1,1 0 0,-1 1 0,1-1 1,-1 0-1,0 1 0,2-3 1,5-3-12,0 0 1,-1-1 0,0 0 0,0 0 0,-1 0 0,0-1 0,0 0 0,8-15 0,-2-1-234,19-48 0,-29 68 142,-1-1 0,1 0-1,-1 0 1,0 0-1,0-6 1,-14 36-452,7-7 644,0 1 0,1 0 0,2 0 0,-1 0 0,2 1 0,0 25 0,2-43-74,0 0-1,0 0 1,1 0 0,-1 0 0,0 0-1,1 0 1,-1-1 0,1 1 0,0 0 0,-1 0-1,1 0 1,0-1 0,0 1 0,0 0-1,0-1 1,1 1 0,-1-1 0,2 2 0,-2-2-14,0-1 1,1 1 0,-1 0 0,1-1 0,-1 0-1,1 1 1,-1-1 0,0 0 0,1 0 0,-1 0-1,1 0 1,-1 0 0,1 0 0,-1 0 0,1 0-1,-1-1 1,1 1 0,-1-1 0,0 1 0,1-1-1,-1 1 1,0-1 0,1 0 0,-1 0 0,1-1 0,11-6-123,-2-1 0,1 0 0,-1-1 0,0 0 0,-1 0 0,14-20 0,-1-3-385,23-41 0,11-35-435,-47 88 878,-1-1-1,-1 0 1,6-26-1,-14 37 401,-6 11 48,-7 14 158,-5 10-85,2 2 0,2 0 0,0 0 1,-11 33-1,22-54-428,2 0 0,-1 1 0,1-1 0,-1 1 0,1 0 0,1-1 0,-1 1 0,1 0 0,1 6 0,-1-10-55,0-1 0,1 1 0,-1-1 0,1 1 0,-1-1 0,1 1 0,0-1 0,-1 0 0,1 1 0,0-1 0,0 0 0,0 1 0,0-1 0,0 0 0,1 0 0,-1 0 0,0 0 0,0 0 0,1 0 0,-1-1 0,1 1 1,-1 0-1,1-1 0,-1 1 0,1-1 0,-1 1 0,1-1 0,-1 0 0,1 1 0,-1-1 0,1 0 0,0 0 0,-1 0 0,1-1 0,-1 1 0,3-1 0,3 0-138,0 0 0,0 0 0,-1-1 0,1 0 0,0-1 1,-1 0-1,0 0 0,1 0 0,10-8 0,-13 8 144,0 0 1,0 0-1,0 0 1,0-1-1,-1 0 1,1 1-1,-1-1 1,0-1-1,0 1 0,-1 0 1,1-1-1,-1 1 1,0-1-1,2-6 1,-5 2 823,-6 14-211,-7 16 70,12-17-622,1 1 0,-1 0 1,1-1-1,0 1 0,0 0 0,1 0 1,0 0-1,-1 0 0,2-1 0,0 7 0,-1-10-58,0 1-1,0-1 0,1 0 0,-1 0 0,0 1 1,1-1-1,-1 0 0,1 0 0,0 1 0,-1-1 1,1 0-1,0 0 0,0 0 0,0 0 0,0 0 1,0 0-1,0 0 0,0 0 0,0 0 0,0-1 1,0 1-1,0 0 0,1-1 0,-1 1 0,0-1 1,1 1-1,-1-1 0,0 0 0,1 1 0,-1-1 1,0 0-1,1 0 0,-1 0 0,0 0 0,1 0 1,-1 0-1,0-1 0,1 1 0,2-1 0,4-2-259,1 0-1,-1 0 0,0-1 1,0 0-1,0-1 0,12-8 1,-6 3-329,-13 10 576,-1 0 1,0 0-1,0 0 1,0 0-1,0-1 1,1 1-1,-1 0 1,0 0-1,0 0 1,0 0-1,1 0 1,-1-1 0,0 1-1,0 0 1,1 0-1,-1 0 1,0 0-1,0 0 1,0 0-1,1 0 1,-1 0-1,0 0 1,0 0-1,1 0 1,-1 0 0,0 0-1,0 0 1,1 0-1,-1 0 1,0 0-1,0 0 1,1 1-1,-1-1 1,0 0-1,0 0 1,0 0-1,1 0 1,-1 0 0,0 1-1,0-1 1,1 0-1,-1 14-187,-12 23 616,11-32-362,-6 19 132,8-20-439,5-15-188,18-44-81,-10 19 159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318"/>
    </inkml:context>
    <inkml:brush xml:id="br0">
      <inkml:brushProperty name="width" value="0.05" units="cm"/>
      <inkml:brushProperty name="height" value="0.05" units="cm"/>
    </inkml:brush>
  </inkml:definitions>
  <inkml:trace contextRef="#ctx0" brushRef="#br0">113 1 15779,'-15'59'2495,"-25"61"-1,34-104-1998,0 1 0,2 1-1,-4 22 1,7-32-471,0 0 1,1 1-1,0-1 0,1 0 0,-1 0 1,2 0-1,-1 0 0,1 0 0,4 12 1,3 12-833,-9-31 780,0-1 0,0 0 1,0 1-1,0-1 1,0 1-1,0-1 0,0 0 1,0 1-1,0-1 0,0 0 1,0 1-1,0-1 0,0 0 1,0 1-1,0-1 0,0 1 1,0-1-1,-1 0 0,1 0 1,0 1-1,0-1 0,0 0 1,-1 1-1,1-1 1,0 0-1,0 0 0,-1 1 1,0-1-6,0 0 0,0-1 0,1 1 0,-1 0 0,0 0 0,0-1 0,0 1 0,1-1 1,-1 1-1,0-1 0,0 1 0,1-1 0,-1 1 0,0-1 0,1 1 0,-1-1 0,0-1 0,-4-3-120,0-1-1,0 0 1,-7-11 0,11 15 152,0 1 0,0-1 0,0 0 0,0 0 1,0 1-1,1-1 0,-1 0 0,1 0 1,-1 0-1,1 0 0,0 0 0,-1 0 0,1 0 1,0 0-1,0 0 0,0 0 0,1 0 1,-1 0-1,1-3 0,0 5 11,-1-1 0,0 1 0,1 0 0,-1 0 0,0-1 0,1 1 0,-1 0 0,0 0 0,1-1 0,-1 1 0,1 0 0,-1 0 0,0 0 0,1 0 0,-1 0 1,1 0-1,-1 0 0,1-1 0,-1 1 0,0 0 0,1 1 0,-1-1 0,1 0 0,-1 0 0,1 0 0,-1 0 0,0 0 0,1 0 0,-1 0 0,1 1 0,-1-1 0,0 0 0,1 0 0,-1 1 0,20 10 393,-13-5-219,-1-4-131,0 1 0,-1 0 0,1-1 0,0 0 0,0-1 0,0 1 0,0-1 0,0 0 1,0-1-1,0 1 0,1-1 0,-1-1 0,0 1 0,0-1 0,0 0 0,0 0 0,7-3 0,5-3-341,1-1-1,-2-1 1,34-21-1,-9 4-609,-42 26 878,0 0 0,0-1 0,1 1 0,-1 0 0,0 0 0,1-1 0,-1 1 0,0 0 0,1 0 0,-1 0 0,0 0 0,1-1 0,-1 1-1,0 0 1,1 0 0,-1 0 0,1 0 0,-1 0 0,0 0 0,1 0 0,-1 0 0,1 0 0,-1 0 0,0 0 0,1 1 0,-1-1 0,0 0 0,1 0 0,-1 0 0,0 0-1,1 1 1,0 12-44,-15 29 637,10-31-419,-6 18 219,2 0-1,1 1 1,1-1-1,1 1 0,2 1 1,1-1-1,1 0 1,2 1-1,9 55 0,-10-82-376,3 9-53,-2-1 0,2 19 0,-3-29 57,0 0 0,0 0 0,0 0 0,0 0 0,0 0 0,-1 0 0,1 0 0,-1 0 0,1 0 0,-1 0 0,0 0 0,1 0 0,-1 0 0,0-1 0,0 1 1,0 0-1,-1-1 0,1 1 0,0-1 0,-1 1 0,1-1 0,-1 1 0,-2 1 0,3-3 24,-1 0 0,0 1 0,0-1 0,0 0 0,0 0 0,1 0 0,-1 0 0,0 0 0,0-1 1,0 1-1,1-1 0,-1 1 0,0-1 0,0 1 0,1-1 0,-1 0 0,0 0 0,1 0 0,-1 0 0,1 0 0,-1 0 0,1 0 0,0-1 1,-3-1-1,-4-6 97,-1-1 1,-9-13-1,17 22-112,-12-19 23,0 0-1,1-1 1,1 0-1,1-1 1,-8-24-1,14 33-252,0-1-1,0 0 0,2 1 0,-1-1 1,2 0-1,0 0 0,1 0 1,0 0-1,1 0 0,3-16 0,-1 21 222,0 0 0,0 1 0,1 0 0,0 0 0,0 0-1,1 0 1,10-12 0,-1 1-270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736"/>
    </inkml:context>
    <inkml:brush xml:id="br0">
      <inkml:brushProperty name="width" value="0.05" units="cm"/>
      <inkml:brushProperty name="height" value="0.05" units="cm"/>
    </inkml:brush>
  </inkml:definitions>
  <inkml:trace contextRef="#ctx0" brushRef="#br0">0 21 17444,'0'-1'1224,"10"-1"-1352,3 2-240,6-3 760,0-2-256,5-4-256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298"/>
    </inkml:context>
    <inkml:brush xml:id="br0">
      <inkml:brushProperty name="width" value="0.05" units="cm"/>
      <inkml:brushProperty name="height" value="0.05" units="cm"/>
    </inkml:brush>
  </inkml:definitions>
  <inkml:trace contextRef="#ctx0" brushRef="#br0">0 76 18124,'2'3'316,"0"1"1,-1-1-1,1 0 1,-1 0-1,0 1 1,0-1-1,0 1 1,-1-1-1,1 1 1,-1 6-1,5 15 370,-5-22-664,1 0 0,0-1-1,0 1 1,0 0-1,0-1 1,0 1 0,1-1-1,-1 1 1,1-1-1,-1 0 1,1 1-1,0-1 1,0 0 0,0 0-1,0 0 1,1-1-1,-1 1 1,0 0 0,1-1-1,-1 0 1,1 1-1,-1-1 1,1 0-1,0 0 1,0-1 0,-1 1-1,1 0 1,0-1-1,0 0 1,0 0 0,-1 0-1,1 0 1,0 0-1,0 0 1,0-1-1,0 1 1,5-3 0,2 0-31,0-1 1,0-1-1,-1 1 1,1-2-1,-1 1 1,0-1-1,0-1 1,-1 0 0,12-12-1,-8 8-43,0 1 0,0 1 0,19-12 1,-31 21 56,0 0 0,1 0 1,-1-1-1,1 1 1,-1 0-1,0 0 1,1 0-1,-1 0 1,0 0-1,1 0 1,-1 0-1,1 0 1,-1 0-1,0 0 1,1 0-1,-1 0 1,0 0-1,1 0 1,-1 0-1,1 0 1,-1 0-1,0 0 0,1 1 1,-1-1-1,0 0 1,1 0-1,-1 0 1,0 1-1,0-1 1,1 0-1,-1 1 1,0-1-1,0 0 1,1 0-1,-1 1 1,0-1-1,0 0 1,0 1-1,1-1 1,-1 0-1,0 1 0,0-1 1,0 1-1,6 24 373,-1-3 117,-4-21-477,-1-1 0,1 1 0,0-1 0,0 1 0,-1-1 1,1 1-1,0-1 0,0 1 0,0-1 0,-1 0 0,1 0 0,0 1 0,0-1 0,0 0 0,0 0 0,0 0 0,-1 0 0,1 0 1,0 0-1,0 0 0,0 0 0,0 0 0,0 0 0,-1-1 0,1 1 0,0 0 0,0-1 0,0 1 0,0 0 0,-1-1 0,1 1 1,1-2-1,27-20 70,-23 16-79,31-30-48,-31 29-35,0-1 1,1 1-1,0 1 1,0-1-1,1 1 1,0 1-1,0-1 1,0 1 0,11-4-1,-18 9 58,0 0 1,0-1-1,0 1 0,0 0 0,-1 0 0,1 0 1,0 0-1,0 0 0,0 1 0,0-1 1,0 0-1,0 0 0,0 1 0,0-1 0,0 0 1,-1 1-1,1-1 0,0 1 0,0-1 1,0 1-1,-1-1 0,1 1 0,0 0 0,-1-1 1,1 1-1,0 0 0,-1 0 0,1-1 1,-1 1-1,0 0 0,1 0 0,-1 0 0,1 0 1,-1 0-1,0-1 0,0 1 0,1 2 1,1 6-47,0 0 1,0 1 0,0 10 0,1 2-32,-3-21 64,0-1 0,0 1 0,0 0 0,0 0 0,0-1 0,1 1 0,-1 0 0,0 0 0,0-1 0,1 1 0,-1 0 0,1-1 0,-1 1 0,0 0 0,1-1 0,-1 1 0,1-1 0,0 1 0,-1 0 0,1-1 0,-1 0 0,1 1 0,0-1 0,-1 1 0,1-1 0,0 0 0,-1 1 0,1-1 0,0 0 0,0 0 0,-1 0 0,1 1 0,0-1 0,0 0 0,0 0 0,-1 0 0,1 0 0,0 0 0,0 0 0,-1-1 0,1 1 0,0 0 0,0 0 0,-1-1 0,2 1 0,3-3-55,0 0 0,-1 0 0,1 0 0,-1 0 0,5-5 0,-7 6 76,22-20-370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690"/>
    </inkml:context>
    <inkml:brush xml:id="br0">
      <inkml:brushProperty name="width" value="0.05" units="cm"/>
      <inkml:brushProperty name="height" value="0.05" units="cm"/>
    </inkml:brush>
  </inkml:definitions>
  <inkml:trace contextRef="#ctx0" brushRef="#br0">139 0 16932,'-70'102'4401,"10"-17"-1690,59-84-2675,1 0-1,-1 0 1,0 0 0,0 0-1,0 1 1,1-1 0,-1 0-1,1 0 1,-1 1 0,1-1 0,-1 0-1,1 1 1,0-1 0,0 0-1,0 1 1,-1-1 0,1 1 0,1 1-1,-1-3-39,1 0 0,-1 1 1,1-1-1,-1 0 0,1 1 0,-1-1 0,1 0 0,0 0 0,-1 0 0,1 1 1,-1-1-1,1 0 0,0 0 0,-1 0 0,1 0 0,0 0 0,-1 0 0,1 0 0,-1 0 1,1-1-1,0 1 0,-1 0 0,1 0 0,-1 0 0,1-1 0,0 1 0,7-4-183,1 1-1,-2-1 1,1-1-1,8-5 1,-2-1-183,-1 0 0,0-2 0,-1 1 0,0-1 0,-1-1 0,0 0 0,-1-1 0,9-17 0,-34 82 1768,12-41-1231,1-1 0,1 1-1,-1 0 1,2-1-1,-1 1 1,2 16-1,-1-24-187,0-1 1,0 1-1,1-1 0,-1 1 0,0 0 1,1-1-1,-1 1 0,0-1 0,1 1 0,-1 0 1,0-1-1,1 1 0,-1-1 0,1 0 1,-1 1-1,1-1 0,-1 1 0,1-1 0,0 0 1,-1 1-1,1-1 0,-1 0 0,1 1 0,0-1 1,-1 0-1,1 0 0,0 0 0,-1 0 1,1 0-1,0 0 0,-1 0 0,1 0 0,0 0 1,-1 0-1,1 0 0,0 0 0,-1 0 1,1 0-1,-1-1 0,1 1 0,0 0 0,-1 0 1,1-1-1,0 0 0,4-1-97,-1 0 0,0 0 0,0 0 0,0-1 0,4-4 0,15-15-217,2-10-109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090"/>
    </inkml:context>
    <inkml:brush xml:id="br0">
      <inkml:brushProperty name="width" value="0.05" units="cm"/>
      <inkml:brushProperty name="height" value="0.05" units="cm"/>
    </inkml:brush>
  </inkml:definitions>
  <inkml:trace contextRef="#ctx0" brushRef="#br0">159 1 15603,'-8'8'614,"0"1"0,-1-1-1,0-1 1,0 1 0,-20 10-1,-5 6 706,25-17-980,6-5-238,-1 0 0,1 0 1,0 1-1,0-1 0,-1 1 0,2 0 0,-1 0 0,0 0 1,1 0-1,-1 0 0,1 1 0,0-1 0,-2 5 0,4-7-118,1 0-1,-1 0 0,0-1 0,0 1 0,1 0 0,-1 0 0,0 0 0,1-1 0,-1 1 1,1 0-1,-1 0 0,1-1 0,0 1 0,-1 0 0,1-1 0,0 1 0,-1-1 0,1 1 1,0-1-1,-1 1 0,1-1 0,2 1 0,23 11-399,-17-9 253,25 12-279,-22-11 375,0 1 0,0 1 0,0 0 1,-1 0-1,0 1 0,0 0 0,14 13 1,-24-19 103,0 0 1,0 0-1,-1 0 0,1 0 1,0 0-1,-1 0 1,1 0-1,0 0 1,-1 0-1,1 0 1,-1 1-1,1-1 1,-1 0-1,0 0 0,0 1 1,0-1-1,1 0 1,-1 0-1,0 0 1,0 1-1,-1-1 1,1 2-1,-1-1 41,0 0-1,0 0 1,0 0-1,0 0 1,0 0-1,0 0 1,-1-1-1,1 1 1,0 0 0,-1-1-1,0 1 1,-1 0-1,-7 5 366,0 0-1,-1-1 0,-20 8 1,24-11-259,-4 2-69,0 0 0,0-1 0,0-1 0,-1 0 0,1 0 1,-21 1-1,31-4-153,1 0 1,0 1 0,-1-1 0,1 0 0,-1 0 0,1 0-1,-1 0 1,1 0 0,-1 0 0,1 0 0,0 0-1,-1 0 1,1 0 0,-1 0 0,1 0 0,-1 0-1,1-1 1,0 1 0,-1 0 0,1 0 0,-1 0-1,1-1 1,0 1 0,-1 0 0,1 0 0,0-1-1,-1 1 1,1 0 0,0-1 0,-1 1 0,1 0 0,0-1-1,0 1 1,-1-1 0,1 1 0,0 0 0,0-1-1,0 1 1,0-1 0,0 1 0,-1-1 0,1 1-1,0 0 1,0-1 0,0 1 0,0-1 0,0 1-1,0-1 1,1 1 0,-1-1 0,0 1 0,0 0-1,0-1 1,0 0 0,15-24-945,0 4 116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511"/>
    </inkml:context>
    <inkml:brush xml:id="br0">
      <inkml:brushProperty name="width" value="0.05" units="cm"/>
      <inkml:brushProperty name="height" value="0.05" units="cm"/>
    </inkml:brush>
  </inkml:definitions>
  <inkml:trace contextRef="#ctx0" brushRef="#br0">295 10 15491,'0'0'51,"0"0"1,0 0-1,0 0 0,1 0 0,-1-1 0,0 1 0,0 0 0,0 0 1,0 0-1,1 0 0,-1 0 0,0 0 0,0-1 0,0 1 0,0 0 1,0 0-1,0 0 0,0 0 0,0-1 0,1 1 0,-1 0 0,0 0 1,0 0-1,0-1 0,0 1 0,0 0 0,0 0 0,0 0 0,0-1 1,0 1-1,0 0 0,0 0 0,0 0 0,0-1 0,0 1 0,0 0 1,-1 0-1,1 0 0,0 0 0,0-1 0,0 1 0,0 0 0,0 0 1,0 0-1,0 0 0,-1-1 0,-11 0 1185,-16 4 181,5 3-500,1 2 0,-37 16 0,53-21-820,0-1-1,1 2 0,-1-1 1,1 0-1,0 1 0,0 0 0,1 0 1,-1 1-1,1-1 0,0 1 1,0 0-1,0 0 0,1 0 0,0 1 1,-4 7-1,7-12-98,-1 0 1,1 0 0,0 0-1,-1 0 1,1 0-1,0 0 1,0 1-1,0-1 1,0 0-1,0 0 1,0 0-1,0 0 1,0 1-1,0-1 1,1 0-1,-1 0 1,0 0-1,1 0 1,-1 0-1,1 0 1,-1 0-1,1 0 1,1 2 0,-1-2-50,1 1 1,-1-1 0,1 0-1,0 0 1,0 0 0,0 0-1,0 0 1,0 0 0,0 0-1,0-1 1,0 1 0,2 0-1,10 1-428,-1-1 0,0 0 0,21-2 0,-19 0 35,-13 1 382,7 0-235,0 0-1,0 1 1,0-1 0,-1 2-1,15 3 1,-21-5 304,0 1 0,0 0 0,-1-1 0,1 1 1,-1 0-1,1 0 0,-1 0 0,1 0 0,-1 1 0,0-1 0,1 0 0,-1 1 0,0-1 1,0 0-1,0 1 0,0-1 0,0 1 0,0 0 0,0-1 0,-1 1 0,1 0 0,-1 0 0,1-1 1,-1 1-1,0 0 0,1 0 0,-1-1 0,0 1 0,0 0 0,0 0 0,-1 0 0,1 0 1,-1 2-1,-1 3 165,0-1 1,0 0 0,0 0-1,-1 0 1,0 0-1,0 0 1,-1-1 0,1 0-1,-1 1 1,0-1 0,-1-1-1,1 1 1,-1 0-1,0-1 1,-7 5 0,0-1 34,0-1 0,0 1 1,-1-2-1,0 0 0,0 0 0,-14 3 1,21-7-426,1 0 0,-1-1 0,0 0 1,0 0-1,0-1 0,0 1 1,0-1-1,0 0 0,0-1 1,0 0-1,1 0 0,-1 0 1,0 0-1,0-1 0,1 0 0,-8-3 1,-7-7-637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8.569"/>
    </inkml:context>
    <inkml:brush xml:id="br0">
      <inkml:brushProperty name="width" value="0.05" units="cm"/>
      <inkml:brushProperty name="height" value="0.05" units="cm"/>
    </inkml:brush>
  </inkml:definitions>
  <inkml:trace contextRef="#ctx0" brushRef="#br0">102 395 15627,'0'-1'100,"-1"0"-1,1 0 1,-1 0-1,1 0 1,-1 0 0,0 0-1,0 0 1,1 0-1,-1 0 1,0 1-1,0-1 1,0 0-1,0 0 1,0 1-1,0-1 1,0 1-1,0-1 1,0 1-1,0 0 1,0-1-1,0 1 1,0 0 0,0-1-1,-2 1 1,1 0 7,1 1 1,-1-1 0,0 1 0,1-1-1,-1 1 1,0 0 0,1 0 0,-1 0 0,1 0-1,-1 0 1,1 0 0,0 0 0,-1 0 0,0 2-1,-3 3 48,0-1 0,0 2-1,1-1 1,0 0 0,0 1-1,-3 9 1,3-4-96,0 0-1,1 0 1,0 0 0,1 0 0,0 0-1,0 20 1,2-32-53,0 1 0,0 0-1,0-1 1,0 1 0,0 0 0,0-1 0,0 1-1,0 0 1,1-1 0,-1 1 0,0 0 0,0-1 0,1 1-1,-1 0 1,0-1 0,1 1 0,-1-1 0,0 1 0,2 0-1,-2-1-1,1 0-1,-1 0 1,0 1-1,1-1 1,-1 0-1,1 0 1,-1 0-1,0 0 1,1-1-1,-1 1 1,1 0-1,-1 0 1,0 0-1,1 0 1,-1 0-1,0 0 0,1-1 1,-1 1-1,1 0 1,-1 0-1,0 0 1,0-1-1,1 1 1,18-22 93,-8 2-59,0-1 0,-1 0 1,-1 0-1,-1-1 0,-1 0 0,6-31 0,-13 51-45,0 0 0,1 1 0,-1-1 0,0 0 1,0 1-1,0-1 0,0 0 0,0 1 0,0-1 0,0 0 0,-1-2 0,-2 6-95,1 12 23,1-8 62,1-1 0,0 1 0,0-1 0,1 1 0,-1 0 0,1-1 0,1 1 0,2 8 0,-4-13 22,1 0 0,-1 0 0,1 0 0,-1 0-1,1 0 1,0-1 0,-1 1 0,1 0 0,0 0 0,0 0 0,-1-1 0,1 1-1,0 0 1,0-1 0,0 1 0,0 0 0,0-1 0,0 1 0,2 0 0,-1-1 10,0 0 1,0 0 0,-1 0-1,1-1 1,0 1 0,0 0 0,0-1-1,-1 1 1,1-1 0,0 1 0,-1-1-1,1 0 1,0 0 0,-1 0 0,1 0-1,1-2 1,13-9 77,-1-1-1,0-1 1,-2-1 0,1 1-1,-2-2 1,0 0 0,12-22 0,-1-3 75,34-85 0,-51 110-196,0 1 0,-1-1 0,-1-1 1,5-28-1,-21 136-392,8-29 517,8 117-1,-2-152-4,2-1-1,1 0 1,2 0-1,0 0 1,1-1-1,2 0 1,14 26-1,51 68 114,-46-76-261,28 55-1,-43-63-8,-13-33 62,0-1 0,-1 1 0,0 0-1,1-1 1,-1 1 0,0 0 0,0 0 0,0-1-1,0 1 1,0 0 0,0 0 0,0-1 0,-1 1-1,1 0 1,-1 0 0,1-1 0,-2 3 0,1-3 2,1-1 1,-1 1 0,1-1 0,-1 1 0,0-1 0,1 1 0,-1-1 0,0 0 0,0 1-1,1-1 1,-1 0 0,0 0 0,1 0 0,-1 1 0,0-1 0,0 0 0,0 0 0,1 0-1,-1 0 1,0 0 0,0-1 0,1 1 0,-1 0 0,0 0 0,0 0 0,1-1 0,-1 1-1,0 0 1,1-1 0,-1 1 0,0 0 0,0-2 0,-24-16 22,-1-9 16,1-2-1,2-1 1,1-1 0,1 0-1,-18-40 1,30 57-28,2 0 1,0-1-1,0 0 1,1-1-1,1 1 1,-5-24-1,10 37-19,0 0 0,0 1 0,0-1 1,0 0-1,0 0 0,0 0 0,0 1 0,0-1 0,1 0 1,-1 0-1,1 1 0,-1-1 0,1 0 0,0 1 0,0-1 0,0 1 1,-1-1-1,2 1 0,-1-1 0,0 1 0,0-1 0,0 1 0,1 0 1,-1 0-1,0 0 0,1 0 0,-1 0 0,1 0 0,-1 0 0,1 0 1,0 0-1,-1 1 0,3-1 0,6-2-181,-1 2 1,1-1-1,-1 1 0,1 0 1,10 2-1,-2-2-313,134-15-2107,-103 8 1761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9.055"/>
    </inkml:context>
    <inkml:brush xml:id="br0">
      <inkml:brushProperty name="width" value="0.05" units="cm"/>
      <inkml:brushProperty name="height" value="0.05" units="cm"/>
    </inkml:brush>
  </inkml:definitions>
  <inkml:trace contextRef="#ctx0" brushRef="#br0">186 68 16347,'-4'-2'189,"-1"1"0,1-1 0,-1 1 0,0 0 0,1 0 0,-1 1 0,0-1 0,0 1 0,0 0 0,1 0 0,-1 1 0,0 0 0,0-1 0,1 2 0,-1-1 0,0 0 0,1 1 0,0 0 0,-1 0 0,1 0 0,0 1 0,0-1 0,0 1 0,-5 5 1,-6 3 240,9-7-128,0 0 0,0 1 0,0 0-1,0 1 1,-6 7 0,11-11-272,-1 1 0,1-1-1,0 0 1,0 0 0,0 1 0,0-1-1,1 0 1,-1 1 0,0-1 0,1 1 0,0-1-1,0 0 1,0 1 0,0-1 0,0 1-1,0-1 1,0 1 0,1-1 0,-1 1 0,1-1-1,1 3 1,-1-3-33,0 0 0,0-1 0,0 1 0,0 0 0,0-1 0,0 1 0,1-1-1,-1 1 1,0-1 0,1 1 0,-1-1 0,1 0 0,0 0 0,-1 0 0,1 0 0,0 0 0,0 0 0,-1-1 0,1 1 0,0 0-1,0-1 1,0 0 0,0 1 0,0-1 0,0 0 0,0 0 0,0 0 0,0 0 0,0 0 0,0-1 0,3 0 0,2 0 6,0 0 0,0-1 0,0 0 0,-1-1-1,1 0 1,0 0 0,8-5 0,-3 0 21,-1-1-1,-1 0 0,1 0 1,-1-1-1,16-22 0,-21 26-9,-1 0-1,0 0 0,0 0 1,-1-1-1,0 1 0,0-1 1,-1 0-1,0 0 0,0 0 1,0 0-1,-1 0 0,0 0 1,0-9-1,-1 15-12,0 1 1,0-1-1,0 0 0,0 0 1,0 0-1,0 0 0,0 0 0,-1 1 1,1-1-1,0 0 0,0 0 1,-1 0-1,1 1 0,-1-1 0,1 0 1,-1 0-1,0 0 0,1 1-1,0 0 1,-1 0-1,1 0 0,0-1 0,-1 1 0,1 0 1,0 0-1,-1 0 0,1 0 0,0 0 0,-1 0 1,1 0-1,0 0 0,-1 0 0,1 0 0,0 1 1,-1-1-1,1 0 0,0 0 0,-1 0 0,1 0 1,0 0-1,0 1 0,-1-1 0,1 0 0,0 0 1,0 0-1,-1 1 0,-1 0-3,1 1 0,0 0 0,-1-1 0,1 1 0,0 0 0,0 0 0,0-1 0,0 1 0,0 0 0,0 0 0,-1 4 1,1-2-14,1-1 0,-1 1 0,1-1 0,0 1 1,0-1-1,0 1 0,1-1 0,-1 0 1,1 1-1,0-1 0,0 1 0,0-1 0,0 0 1,0 0-1,1 1 0,-1-1 0,1 0 1,0 0-1,0-1 0,0 1 0,1 0 0,-1-1 1,1 1-1,-1-1 0,1 0 0,0 1 1,0-2-1,-1 1 0,6 2 0,0 0-93,0-1-1,0-1 1,0 0-1,0 0 1,0 0-1,0-1 1,0 0-1,0-1 1,1 0-1,-1 0 1,14-3-1,14-6-184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9.297"/>
    </inkml:context>
    <inkml:brush xml:id="br0">
      <inkml:brushProperty name="width" value="0.05" units="cm"/>
      <inkml:brushProperty name="height" value="0.05" units="cm"/>
    </inkml:brush>
  </inkml:definitions>
  <inkml:trace contextRef="#ctx0" brushRef="#br0">0 148 14819,'0'-2'185,"1"0"-1,-1 0 1,1 0-1,0 1 1,-1-1-1,1 0 1,0 0-1,0 1 1,0-1-1,0 1 1,0-1-1,0 1 1,1-1-1,-1 1 1,0-1-1,1 1 1,2-2-1,32-19 1172,-33 20-1142,27-14 237,1 1 1,1 2 0,-1 1 0,35-7 0,-44 14-402,1 0 1,0 2-1,0 0 0,0 2 0,1 0 1,40 5-1,-58-3-59,-1 0 0,1 0 1,0 1-1,-1 0 0,0 0 0,1 0 1,-1 0-1,0 1 0,0 0 0,9 7 1,-13-9 6,1 1 1,-1-1 0,0 0-1,0 1 1,0-1 0,0 1 0,0 0-1,0-1 1,0 1 0,0 0-1,-1-1 1,1 1 0,-1 0 0,1 0-1,-1 0 1,0 0 0,1-1-1,-1 1 1,0 0 0,0 0-1,-1 0 1,1 0 0,0 0 0,-1 0-1,1-1 1,-1 1 0,1 0-1,-1 0 1,0-1 0,0 1-1,0 0 1,0-1 0,0 1 0,0-1-1,0 1 1,-2 0 0,-4 8 49,-2-2-1,1 1 1,-1-1 0,0-1 0,-1 0-1,0 0 1,0-1 0,0 0 0,-20 7-1,10-5-91,-1 0 0,0-2-1,-1-1 1,-28 4 0,25-10-910,25 1 936,-1 0 1,1 0-1,0 0 0,-1 0 1,1 0-1,0 0 1,-1 0-1,1 0 1,0 0-1,-1 0 0,1 0 1,0 0-1,-1 0 1,1 0-1,0 0 1,-1-1-1,1 1 0,0 0 1,-1 0-1,1 0 1,0-1-1,0 1 1,-1 0-1,1 0 0,0 0 1,0-1-1,-1 1 1,1 0-1,0-1 0,0 1 1,0 0-1,0 0 1,-1-1-1,1 1 1,0 0-1,0-1 0,0 1 1,0 0-1,0-1 1,0 1-1,0 0 1,0-1-1,0 1 0,0 0 1,0-1-1,0 1 1,0 0-1,0-1 1,0 1-1,0 0 0,0-1 1,1 1-1,-1 0 1,0-1-1,0 1 1,0 0-1,1 0 0,-1-1 1,0 1-1,0 0 1,0 0-1,1-1 0,-1 1 1,1 0-1,8-7-522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0.572"/>
    </inkml:context>
    <inkml:brush xml:id="br0">
      <inkml:brushProperty name="width" value="0.05" units="cm"/>
      <inkml:brushProperty name="height" value="0.05" units="cm"/>
    </inkml:brush>
  </inkml:definitions>
  <inkml:trace contextRef="#ctx0" brushRef="#br0">217 20 14635,'-3'-1'506,"0"1"0,0-1 0,0 1 0,0-1 0,0 0-1,0-1 1,-5-2 0,-19-5 1200,20 8-1598,0 1 0,-1 1 1,1-1-1,0 1 0,0 0 0,0 1 0,1-1 0,-1 1 0,0 1 0,1-1 0,-1 1 0,-6 4 0,8-4-130,1-1-1,-1 1 1,1 0 0,-1 1-1,1-1 1,0 1-1,0 0 1,1 0 0,-1 0-1,1 0 1,0 1 0,0-1-1,0 1 1,0 0-1,1 0 1,-3 7 0,5-12 3,0 1 1,0 0 0,0-1 0,0 1-1,0-1 1,0 1 0,0-1 0,0 1 0,0-1-1,0 1 1,0-1 0,0 1 0,0-1-1,0 1 1,1-1 0,-1 1 0,0-1 0,0 1-1,1-1 1,-1 0 0,0 1 0,0-1-1,1 1 1,-1-1 0,1 0 0,-1 1-1,1 0 1,17 4-414,30-7-266,-36 1 486,-8 0 157,18 0-219,-1 0 0,1 1 0,0 1 0,24 5 0,-41-5 264,0 0 0,-1 1 0,1-1 0,0 1 0,0 0 0,-1 1 0,1-1 0,-1 1 1,0 0-1,6 4 0,-8-5 54,0 1 1,0-1 0,0 0-1,0 1 1,-1 0 0,1-1-1,-1 1 1,0 0 0,1 0 0,-1 0-1,-1 0 1,1 0 0,0 0-1,-1 0 1,1 0 0,-1 0-1,0 0 1,0 5 0,-1-2 131,-1 1 0,1-1 1,-1 0-1,0 0 0,0 0 1,-1 0-1,0 0 0,0 0 1,0-1-1,-1 1 1,0-1-1,0 0 0,0 0 1,0-1-1,-1 1 0,0-1 1,0 0-1,0 0 0,-9 5 1,-3 1 259,-1-1 0,1 0 0,-2-1 0,-37 10 1,56-18-457,0 0 1,0 0 0,0 0-1,0 0 1,-1 0 0,1 0-1,0 0 1,0 0 0,0 0-1,0 0 1,0 0 0,0 0-1,0-1 1,0 1 0,-1 0-1,1 0 1,0 0 0,0 0-1,0 0 1,0 0 0,0 0-1,0-1 1,0 1 0,0 0-1,0 0 1,0 0 0,0 0-1,0 0 1,0-1 0,0 1-1,0 0 1,0 0 0,0 0-1,0 0 1,0 0 0,0 0-1,0-1 1,0 1 0,0 0-1,0 0 1,0 0 0,0 0-1,0 0 1,0 0 0,0-1 0,0 1-1,1 0 1,-1 0 0,0 0-1,0 0 1,0 0 0,0 0-1,0 0 1,0 0 0,0 0-1,1-1 1,-1 1 0,0 0-1,0 0 1,0 0 0,0 0-1,1 0 1,36-30-588,-6 5 182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010"/>
    </inkml:context>
    <inkml:brush xml:id="br0">
      <inkml:brushProperty name="width" value="0.05" units="cm"/>
      <inkml:brushProperty name="height" value="0.05" units="cm"/>
    </inkml:brush>
  </inkml:definitions>
  <inkml:trace contextRef="#ctx0" brushRef="#br0">9 15 17004,'-4'28'1294,"2"-16"-911,1 1 0,0 0 0,0 0-1,1-1 1,1 1 0,3 24 0,-3-35-342,-1-1 1,1 1-1,-1-1 0,1 1 1,0-1-1,-1 1 1,1-1-1,0 1 0,0-1 1,0 0-1,0 0 1,0 1-1,1-1 0,-1 0 1,0 0-1,0 0 1,1 0-1,-1 0 0,1 0 1,-1-1-1,1 1 1,1 0-1,-1 0-20,1-1-1,0 1 1,0-1 0,0 0-1,0 0 1,-1 0-1,1-1 1,0 1 0,0-1-1,-1 0 1,6-1-1,4-3-71,-1-1-1,1 0 0,-1-1 0,14-11 0,73-69-346,-54 46 349,-43 40 58,0 0 0,0 0 0,0 0-1,0 0 1,0 0 0,1 0 0,-1 1 0,0-1-1,0 0 1,1 1 0,-1-1 0,3 0 0,-4 1 1,0 0 1,1 0 0,-1 0 0,1 0 0,-1 1 0,0-1 0,1 0 0,-1 0 0,0 0-1,1 0 1,-1 0 0,0 1 0,1-1 0,-1 0 0,0 0 0,1 0 0,-1 1 0,0-1-1,0 0 1,1 1 0,-1-1 0,0 0 0,0 1 0,1-1 0,-1 0 0,0 1 0,0-1-1,0 1 1,1 4 100,0 0-1,0-1 1,-1 1-1,1 0 1,-2 9-1,1-4-39,-1 23 312,1-13-65,0 1 0,3 24 0,-3-44-298,0 1 1,1-1 0,-1 0-1,0 1 1,1-1 0,-1 0-1,0 1 1,1-1 0,0 0-1,-1 0 1,1 0 0,0 0-1,0 1 1,-1-1 0,1 0-1,0 0 1,2 1 0,-2-2-7,0 1 0,0-1 0,-1 0 0,1 1 0,0-1 0,0 0 0,0 0 1,0 0-1,0 0 0,0 0 0,0 0 0,0 0 0,-1 0 0,1 0 1,0 0-1,0-1 0,0 1 0,0 0 0,1-1 0,2-2-3,1 1 0,-1-1 0,0 0 0,0 0 0,0 0 1,0-1-1,4-6 0,105-130-3052,-93 122 1582,-20 18 1420,1 0 0,-1 0 0,1 0 0,-1 0 0,0 0-1,1 0 1,-1 0 0,1 0 0,-1 0 0,1 0 0,-1 0 0,0 0 0,1 0 0,-1 0-1,1 0 1,-1 0 0,0 0 0,1 0 0,-1 1 0,1-1 0,-1 0 0,0 0 0,1 0 0,-1 1-1,0-1 1,1 0 0,-1 0 0,0 1 0,0-1 0,1 0 0,-1 1 0,0-1 0,0 1 0,1-1-1,-1 0 1,0 1 0,0-1 0,0 0 0,0 1 0,0-1 0,1 1 0,-1-1 0,0 1-1,0-1 1,0 0 0,0 1 0,0-1 0,0 1 0,-1-1 0,1 0 0,0 1 0,0 0 0,0 1-76,0 1 0,0 0 0,0 0 1,0-1-1,0 1 0,-1 0 1,1-1-1,-1 1 0,0 0 1,0-1-1,0 1 0,-2 3 1,0-2-118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461"/>
    </inkml:context>
    <inkml:brush xml:id="br0">
      <inkml:brushProperty name="width" value="0.05" units="cm"/>
      <inkml:brushProperty name="height" value="0.05" units="cm"/>
    </inkml:brush>
  </inkml:definitions>
  <inkml:trace contextRef="#ctx0" brushRef="#br0">0 0 17484,'3'6'1152,"3"6"-1120,1-1-232,8 0 336,5-1-120,10 2 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883"/>
    </inkml:context>
    <inkml:brush xml:id="br0">
      <inkml:brushProperty name="width" value="0.05" units="cm"/>
      <inkml:brushProperty name="height" value="0.05" units="cm"/>
    </inkml:brush>
  </inkml:definitions>
  <inkml:trace contextRef="#ctx0" brushRef="#br0">99 247 16932,'-6'0'428,"0"0"1,0 0 0,0 1 0,0 0-1,1 0 1,-1 1 0,0 0 0,1 0-1,-1 0 1,1 0 0,-8 5 0,11-5-410,0-1 0,1 0 0,-1 1 0,1 0 0,-1-1 0,1 1 0,-1 0 0,1 0 0,0-1 0,0 1 0,0 0 0,0 0 0,0 0 0,0 1 0,0-1 0,1 0 0,-1 0 0,1 0 0,0 0 0,0 1 0,-1-1 0,1 0 1,1 0-1,-1 1 0,0-1 0,0 0 0,1 0 0,0 0 0,-1 1 0,1-1 0,0 0 0,2 3 0,10 20-230,1 0-1,1-1 1,20 25 0,15 21 45,-32-42 178,43 79-20,-56-97 47,0 0 0,-1 1 0,0 0 0,-1-1 0,-1 1 0,1 0 0,-2 1 0,1 16 0,-2-22 50,-1-1 0,0 1 0,-1-1 0,1 1 0,-1-1 1,0 0-1,0 0 0,-1 0 0,0 0 0,0 0 0,0 0 1,0-1-1,-1 1 0,1-1 0,-1 0 0,0 0 0,-1 0 1,1-1-1,-1 0 0,1 1 0,-1-2 0,0 1 0,0 0 0,0-1 1,0 0-1,-1 0 0,1-1 0,-1 1 0,1-1 0,-1-1 1,1 1-1,-1-1 0,-11 0 0,15 0-89,0 0 1,0-1-1,0 1 1,0-1-1,-1 1 0,1-1 1,0 0-1,0 0 0,0 0 1,0 0-1,1 0 0,-1 0 1,0-1-1,0 1 1,1 0-1,-1-1 0,1 1 1,-1-1-1,1 0 0,-2-2 1,2 1-51,0 0 0,0 0 0,0 0 0,0 0 0,0 0 0,1 0 0,0 0 0,-1 0 0,1 0 0,0 0 0,0 0 0,2-5 0,0-6-229,2 1 0,0 0 0,0 1 0,1-1 1,11-17-1,132-201-2467,-40 70 2104,-83 120 795,38-88 1,-56 112 105,10-36 0,-16 48-196,0 0 0,-1 0 1,1 0-1,-1 0 0,0 0 0,0 1 0,0-1 0,-1 0 1,0 0-1,1 0 0,-2 0 0,-1-5 0,2 8-30,0 0 0,0 0-1,0 0 1,0 1 0,0-1 0,0 0-1,0 1 1,-1-1 0,1 1 0,-1 0-1,1-1 1,-1 1 0,0 0 0,1 0-1,-1 0 1,0 0 0,0 0 0,1 0-1,-4 0 1,2 0 11,-1 0 1,0 1-1,1 0 0,-1 0 0,0 0 0,1 0 1,-1 0-1,0 1 0,-7 1 0,2 1 32,-1 1 0,1 0-1,-1 0 1,1 1 0,0 0-1,-16 13 1,15-9 7,0 1 0,0 1 0,1 0 0,0 0 1,1 1-1,0-1 0,1 2 0,1-1 0,0 1 0,-5 15 0,9-21-36,-1 1 0,2 0-1,-1-1 1,1 1 0,0 0 0,1 0-1,0 0 1,1 14 0,0-18-27,0 1 1,0 0 0,0 0-1,1-1 1,0 1-1,0-1 1,0 1-1,1-1 1,-1 0-1,1 0 1,0 0 0,0 0-1,1 0 1,6 6-1,-4-6-15,0 0 0,0-1 0,0 1-1,0-1 1,1 0 0,-1-1 0,1 0-1,0 0 1,0 0 0,0-1 0,0 0 0,0 0-1,0-1 1,0 1 0,0-2 0,0 1-1,0-1 1,0 0 0,0 0 0,8-4 0,4-1-1,0 0-1,-1-1 1,0-2 0,-1 0 0,0 0 0,17-14 0,-20 13 44,0-1 0,12-13 1,-21 19 14,0 0-1,-1 0 1,0 0 0,0-1 0,0 0 0,-1 0 0,0 0 0,3-7 0,-6 12-45,1 1 1,-1-1-1,0 0 1,1 1-1,-1-1 1,0 0-1,0 0 1,0 1-1,0-1 1,0 0-1,0 0 0,0 1 1,0-1-1,0 0 1,0 0-1,0 1 1,0-1-1,0 0 1,-1 0-1,1 1 0,0-1 1,0 0-1,-1 0 1,0 0 0,0 1-1,1 0 1,-1-1 0,1 1-1,-1 0 1,0 0 0,1 0 0,-1 0-1,0-1 1,1 1 0,-1 0-1,0 0 1,1 0 0,-1 0 0,0 1-1,1-1 1,-1 0 0,0 0-1,1 0 1,-2 1 0,-2 0 56,-1 1 0,1 0 0,-1 0 1,1 1-1,-8 5 0,6-3-67,1 0-1,0 0 1,1 0-1,-1 1 1,1-1 0,0 1-1,0 0 1,1 1-1,0-1 1,0 1 0,0-1-1,1 1 1,0 0-1,-1 7 1,2-10-65,1-1 0,-1 0 0,1 0 0,0 0 0,0 0 1,1 0-1,-1 0 0,1 0 0,-1 0 0,1 1 0,0-2 0,0 1 0,0 0 0,1 0 0,-1 0 0,1 0 1,0-1-1,-1 1 0,1-1 0,0 1 0,0-1 0,1 0 0,-1 0 0,0 0 0,1 0 0,-1 0 1,1 0-1,0-1 0,0 1 0,-1-1 0,1 0 0,0 0 0,0 0 0,3 1 0,26 2-277,2-4-148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2.561"/>
    </inkml:context>
    <inkml:brush xml:id="br0">
      <inkml:brushProperty name="width" value="0.05" units="cm"/>
      <inkml:brushProperty name="height" value="0.05" units="cm"/>
    </inkml:brush>
  </inkml:definitions>
  <inkml:trace contextRef="#ctx0" brushRef="#br0">1 240 15987,'10'-1'381,"1"-1"0,0 0-1,-1-1 1,1 0 0,-1-1 0,0 0-1,0-1 1,-1 0 0,1 0-1,-1-1 1,0 0 0,12-11-1,-12 9-203,0-1 0,0 0 0,-1 0 0,0 0 0,-1-1 0,0 0 0,0-1 1,-1 1-1,-1-1 0,8-20 0,-12 27-218,0 0 1,-1 0-1,1 0 1,-1 0-1,0 0 1,0-6-1,0 9 24,0 1 0,0-1 0,0 1 0,0-1 0,0 0 0,0 1 0,0-1 0,-1 1 0,1-1 0,0 0 0,0 1 0,0-1 0,-1 1 0,1-1 0,0 1 0,-1-1 0,1 1-1,-1-1 1,1 1 0,0-1 0,-1 1 0,1 0 0,-1-1 0,1 1 0,-1-1 0,1 1 0,-1 0 0,1 0 0,-1-1 0,0 1 0,1 0 0,-1 0 0,1 0 0,-1 0 0,1-1 0,-1 1 0,0 0 0,1 0 0,-1 0 0,0 0 0,1 1 0,-1-1 0,1 0 0,-1 0 0,0 0 0,1 0-1,-1 1 1,1-1 0,-1 0 0,0 1 0,-3 1-53,0 1 1,1-1-1,-1 1 0,1 0 0,0 0 0,-1 0 0,1 1 0,1-1 1,-1 1-1,1-1 0,-1 1 0,1 0 0,-3 6 0,-1 5 28,0 0-1,-5 22 1,8-24 138,0 0 0,1-1 0,1 1 0,0 0 0,1 0 0,0 0 0,2 17 1,-1-26-78,0-1 0,0 1 0,-1-1 0,2 0 0,-1 0 0,0 0 0,1 1 0,-1-1 0,1-1 0,0 1 0,0 0 0,0 0 0,5 4 0,-4-5-58,-1-1-1,1 1 1,-1-1-1,1 0 1,0 0-1,0 0 1,-1 0-1,1 0 1,0-1-1,0 1 1,0-1-1,0 0 1,0 0-1,0 0 1,0 0-1,-1 0 1,1 0-1,0-1 1,3-1-1,1 0-17,0 0 0,-1-1 0,1 0 0,-1 0-1,0 0 1,10-8 0,10-8-186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3.579"/>
    </inkml:context>
    <inkml:brush xml:id="br0">
      <inkml:brushProperty name="width" value="0.05" units="cm"/>
      <inkml:brushProperty name="height" value="0.05" units="cm"/>
    </inkml:brush>
  </inkml:definitions>
  <inkml:trace contextRef="#ctx0" brushRef="#br0">24 345 15779,'-6'27'1295,"0"-5"-423,2 1-1,1 0 1,0-1 0,2 45-1,1-62-845,1 1 0,-1-1 1,1 1-1,1-1 0,-1 1 0,1-1 0,0 0 1,0 0-1,1 0 0,-1 0 0,1 0 0,0 0 0,1-1 1,-1 1-1,1-1 0,0 0 0,0 0 0,0-1 0,0 1 1,1-1-1,-1 0 0,1 0 0,0 0 0,0 0 1,9 2-1,-11-4-16,-1 0 1,1 0-1,-1-1 1,1 1 0,-1-1-1,1 1 1,0-1-1,-1 0 1,1 0-1,-1 0 1,1 0 0,0-1-1,-1 1 1,1-1-1,-1 0 1,1 1-1,-1-1 1,1 0 0,-1 0-1,0-1 1,1 1-1,-1 0 1,0-1 0,0 0-1,0 1 1,0-1-1,0 0 1,0 0-1,-1 0 1,1 0 0,-1 0-1,1 0 1,-1-1-1,0 1 1,2-4-1,1-4 100,0 0-1,0-1 1,-1 0-1,-1 0 1,1 0-1,0-21 1,-6 2 138,3 29-243,0 0 0,0 1-1,0-1 1,0 0 0,-1 0 0,1 1 0,0-1 0,0 0 0,-1 1 0,1-1 0,0 0 0,-1 1 0,1-1 0,-1 0-1,1 1 1,-1-1 0,1 1 0,-1-1 0,1 1 0,-1-1 0,1 1 0,-1-1 0,0 1 0,1-1 0,-1 1 0,0 0-1,1 0 1,-1-1 0,0 1 0,0 0 0,1 0 0,-1 0 0,0 0 0,-1 0 0,1 0-8,1 0 1,-1 1-1,1-1 0,-1 1 1,0-1-1,1 1 1,-1-1-1,1 1 1,-1 0-1,1-1 1,0 1-1,-1 0 0,1-1 1,-1 1-1,1 0 1,0-1-1,0 1 1,-1 0-1,1 0 1,0-1-1,0 1 0,0 0 1,0 0-1,0 0 1,0-1-1,0 1 1,0 0-1,0 0 1,0-1-1,1 3 0,7 23-63,-6-23 61,0 1 0,1-1-1,-1 1 1,1-1 0,0 0-1,0 0 1,0-1 0,0 1-1,1-1 1,-1 1 0,1-1-1,0 0 1,-1 0 0,1 0 0,0-1-1,0 0 1,0 1 0,0-1-1,0-1 1,1 1 0,-1 0-1,0-1 1,6 0 0,-2 0 10,0-1 1,0 1 0,-1-1 0,1-1 0,-1 1 0,1-1 0,-1-1 0,1 1-1,-1-1 1,0-1 0,13-7 0,-13 6 19,-1 0 0,0 0 1,0 0-1,0 0 0,-1-1 0,0 0 0,0 0 1,0-1-1,-1 0 0,0 1 0,0-1 0,-1-1 1,0 1-1,0 0 0,0-1 0,-1 1 0,0-1 1,0-8-1,-4 5 39,-4 12 0,-6 15 39,11-12-90,0-1 1,0 1 0,0 0 0,0-1 0,1 1-1,-1 0 1,1-1 0,0 1 0,0 0 0,0-1-1,1 1 1,-1 0 0,1-1 0,0 1 0,0 0-1,0-1 1,1 1 0,-1-1 0,4 6 0,-4-8-18,1 1-1,-1 0 1,1-1 0,0 1 0,-1-1 0,1 1 0,0-1 0,0 0 0,0 0 0,0 0 0,0 0 0,0 0 0,0 0-1,0-1 1,0 1 0,0-1 0,1 1 0,-1-1 0,0 0 0,0 0 0,1 0 0,-1 0 0,0 0 0,0-1 0,0 1 0,1-1-1,-1 1 1,0-1 0,0 0 0,0 1 0,0-1 0,0 0 0,2-2 0,64-39-995,-6 4-304,-62 37 1296,1 1-1,-1 0 1,0-1 0,1 1 0,-1 0-1,1 0 1,-1-1 0,0 1-1,1 0 1,-1 0 0,1 0 0,-1 0-1,1-1 1,-1 1 0,1 0 0,-1 0-1,1 0 1,-1 0 0,0 0-1,1 0 1,-1 0 0,1 0 0,-1 1-1,1-1 1,-1 0 0,1 0-1,-1 0 1,1 0 0,-1 1 0,0-1-1,1 0 1,-1 0 0,1 1-1,-1-1 1,0 0 0,1 1 0,-1-1-1,0 0 1,1 1 0,3 21 435,-4-19-339,0-1 1,0 1-1,0-1 0,1 1 1,-1-1-1,1 0 1,-1 1-1,1-1 0,2 4 1,-3-5-73,1-1 1,-1 0 0,0 1-1,1-1 1,-1 0-1,0 1 1,1-1 0,-1 0-1,1 0 1,-1 1-1,1-1 1,-1 0 0,1 0-1,-1 0 1,1 0 0,-1 1-1,1-1 1,-1 0-1,1 0 1,-1 0 0,1 0-1,19-7 209,-10-1-266,1 1 0,-1-1 0,0-1 0,-1 0 0,16-19 0,36-57-943,-58 81 929,24-38-1135,26-52 1,-43 72 703,0-1-1,-2 1 1,0-2-1,6-32 1,-14 54 478,0 1 1,1 0-1,-1-1 0,0 1 1,0-1-1,0 1 1,0 0-1,0-1 0,0 1 1,0-1-1,-1 1 0,1-1 1,-1-1-1,1 3 23,-1 0-1,1-1 1,0 1 0,0 0-1,-1 0 1,1 0 0,0 0-1,0-1 1,-1 1 0,1 0-1,0 0 1,-1 0 0,1 0 0,0 0-1,-1 0 1,1 0 0,0 0-1,0 0 1,-1 0 0,1 0-1,0 0 1,-1 0 0,1 0-1,0 0 1,-1 0 0,1 1-1,0-1 1,0 0 0,-1 0-1,1 0 1,0 0 0,0 1-1,-1-1 1,1 0 0,0 0-1,-3 3 163,0-1-1,1 0 0,-1 1 1,1-1-1,0 1 0,0 0 1,0 0-1,-3 6 0,1 3 165,0 0 0,1 0 0,0 0 0,1 1 0,-2 24-1,6 64 215,-2-97-540,5 41-793,1 1 0,21 69-1,-20-87-214,-8-23-255,-6-9 947,-7-10 362,-13-20 636,1-1-1,1-1 0,-31-63 0,54 96-598,1 0 1,-1 0-1,1-1 1,0 1-1,0-1 1,0 1-1,0-1 1,1 1-1,-1-7 1,2 8-67,-1 1-1,0 0 1,0 0 0,1 0 0,-1 0 0,1 0-1,-1-1 1,1 1 0,-1 0 0,1 0 0,0 0-1,-1 1 1,1-1 0,0 0 0,0 0 0,0 0-1,0 0 1,0 1 0,0-1 0,0 0 0,0 1-1,0-1 1,0 1 0,0-1 0,0 1 0,0 0-1,0-1 1,1 1 0,-1 0 0,0 0 0,2 0-1,23-3-11,0 2-1,39 3 0,-46 0-437,0-1 0,0-1 1,0-1-1,0 0 0,-1-2 1,27-6-1,-16-3-302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080"/>
    </inkml:context>
    <inkml:brush xml:id="br0">
      <inkml:brushProperty name="width" value="0.05" units="cm"/>
      <inkml:brushProperty name="height" value="0.05" units="cm"/>
    </inkml:brush>
  </inkml:definitions>
  <inkml:trace contextRef="#ctx0" brushRef="#br0">1 0 18772,'0'15'1168,"0"13"-1088,0 4-48,2 5 152,4 5-184,1-1-232,3-1-80,0-7-320,2-4-248,-4-13 656,-2-8-176,-3-10-168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579"/>
    </inkml:context>
    <inkml:brush xml:id="br0">
      <inkml:brushProperty name="width" value="0.05" units="cm"/>
      <inkml:brushProperty name="height" value="0.05" units="cm"/>
    </inkml:brush>
  </inkml:definitions>
  <inkml:trace contextRef="#ctx0" brushRef="#br0">1 1 19036,'0'2'59,"0"0"1,1 0-1,0 0 0,-1 0 0,1 0 0,0 0 1,0 0-1,0 0 0,0 0 0,1 0 1,-1-1-1,0 1 0,1 0 0,-1-1 0,1 1 1,0-1-1,-1 0 0,1 1 0,0-1 1,0 0-1,0 0 0,0 0 0,2 1 0,6 2-633,0 0 0,0-1-1,13 4 1,26 1-2336,0-2 1,89-1-1,-61-4 4759,-59 4 2644,-32 4 1040,-1-1-5438,2 1 220,0 0 1,1 1-1,0 0 1,0 1 0,-12 14-1,24-25-321,-1 1 0,1-1-1,-1 1 1,1-1 0,-1 1 0,1-1-1,0 1 1,-1-1 0,1 1-1,0-1 1,-1 1 0,1-1-1,0 1 1,0 0 0,-1-1 0,1 1-1,0 0 1,0-1 0,0 1-1,0-1 1,0 1 0,0 0-1,0-1 1,0 1 0,0 0-1,0-1 1,0 1 0,0 0 0,1-1-1,-1 1 1,0-1 0,0 1-1,1 0 1,-1-1 0,0 1-1,1-1 1,-1 1 0,0-1 0,1 1-1,-1-1 1,1 1 0,-1-1-1,1 1 1,-1-1 0,1 0-1,0 1 1,-1-1 0,1 0 0,-1 0-1,1 1 1,0-1 0,-1 0-1,1 0 1,-1 0 0,1 0-1,1 0 1,5 2-168,0-1 1,0-1-1,14 1 0,-16-1 83,2 0-25,125 4-1915,-113-2 1777,0 0 1,0 2 0,-1 0 0,34 13 0,-48-16 328,-1 1 0,0-1 0,1 1 0,-1 0 0,0 0 0,0 1 0,0-1 0,0 1 0,4 4 0,-7-6-14,1-1-1,0 1 1,-1 0-1,0 0 1,1 0-1,-1 0 1,1 0-1,-1 0 1,0 0-1,0 0 1,0 0 0,1 0-1,-1 0 1,0 0-1,0 0 1,-1 0-1,1 0 1,0 0-1,0 0 1,0 0-1,0 0 1,-1 0-1,1 0 1,-1-1-1,1 1 1,-1 0-1,1 0 1,-1 0 0,1 0-1,-1-1 1,1 1-1,-1 0 1,0 0-1,0-1 1,1 1-1,-1-1 1,0 1-1,0 0 1,-1 0-1,-8 5 383,0 0 0,0-1 0,0 0 0,-1-1-1,1 0 1,-1 0 0,-13 1 0,6-1-232,0-1 0,-1-1 0,-29-1 0,26-4 328,22 3-537,-1 0 1,1 0-1,-1 0 1,1 0-1,0 0 1,-1 0-1,1 0 1,0 0-1,-1 0 1,1-1 0,-1 1-1,1 0 1,0 0-1,-1 0 1,1 0-1,0 0 1,-1-1-1,1 1 1,0 0 0,-1 0-1,1-1 1,0 1-1,0 0 1,-1 0-1,1-1 1,0 1-1,0 0 1,0-1-1,-1 1 1,1 0 0,0-1-1,0 1 1,0 0-1,0-1 1,0 1-1,-1-1 1,1 1-1,0 0 1,0-1-1,0 1 1,0 0 0,0-1-1,0 1 1,0-1-1,1 0 1,7-5-43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6.617"/>
    </inkml:context>
    <inkml:brush xml:id="br0">
      <inkml:brushProperty name="width" value="0.05" units="cm"/>
      <inkml:brushProperty name="height" value="0.05" units="cm"/>
    </inkml:brush>
  </inkml:definitions>
  <inkml:trace contextRef="#ctx0" brushRef="#br0">14 89 15307,'-1'0'135,"0"-1"1,0 1-1,0-1 0,1 0 0,-1 1 1,0-1-1,0 0 0,1 1 0,-1-1 0,1 0 1,-1 0-1,0 0 0,1 1 0,-1-1 0,1 0 1,0 0-1,-1 0 0,1 0 0,0 0 0,-1 0 1,1 0-1,0 0 0,0 0 0,0 0 0,0 0 1,0 0-1,0-1 0,1 0 65,0 0 1,0 0-1,0 1 1,0-1-1,0 0 1,0 1-1,0-1 0,1 1 1,-1 0-1,1-1 1,-1 1-1,1 0 0,1-1 1,6-4 282,0 1 0,1 0 0,0 1 0,11-4 1,-11 4-329,-1 2 0,1-1 1,0 1-1,0 0 1,20 0-1,-28 2-149,0 0 0,1 0 0,-1 1 0,0-1 0,0 0 0,0 1 0,0-1 0,1 1 0,-1 0 0,0 0 0,0 0 0,0 0 1,-1 0-1,1 0 0,0 0 0,0 1 0,0-1 0,-1 1 0,1-1 0,-1 1 0,1-1 0,-1 1 0,0 0 0,0 0 0,0 0 0,0 0 0,0 0 0,0 0 0,0 0 0,0 0 0,-1 0 0,1 0 0,-1 4 0,1 2-12,-1 0 0,0 0 0,-1-1 0,0 1 0,0 0 0,-1-1 0,0 1 0,-4 11 0,-31 62-19,27-61 24,-4 6-11,9-17 0,0-1 1,0 1-1,1 0 1,1 1-1,-1-1 0,-2 15 1,6-23 9,0 0 0,0 0 0,0 0 1,0 0-1,0 0 0,1-1 0,-1 1 0,0 0 1,0 0-1,1 0 0,-1-1 0,0 1 0,1 0 1,-1 0-1,1-1 0,-1 1 0,1 0 0,0-1 1,-1 1-1,1 0 0,-1-1 0,1 1 0,0-1 1,0 1-1,-1-1 0,1 0 0,0 1 1,0-1-1,-1 0 0,1 1 0,0-1 0,0 0 1,0 0-1,0 0 0,-1 0 0,1 0 0,0 0 1,0 0-1,0 0 0,0 0 0,0 0 0,1 0 1,7-1-1,0 0 1,0 0 0,10-4 0,-14 4 3,58-15-397,-1-3-1,67-29 1,-124 46 276,22-13-1286,-27 14 1376,1 1 0,-1-1 1,1 1-1,-1-1 0,0 1 0,1-1 0,-1 1 0,0-1 0,0 1 0,1-1 1,-1 1-1,0-1 0,0 1 0,0-1 0,0 0 0,0 1 0,1-1 0,-1 1 0,0-1 1,0 0-1,-1 1 0,1-1 0,0 1 0,0-1 0,0 0 0,0 1 0,0-1 0,-1 1 1,1-1-1,0 1 0,0-1 0,-1 1 0,1-1 0,0 1 0,-1-1 0,1 1 1,-1-1-1,1 1 0,-1 0 0,1-1 0,-1 1 0,0-1 0,-22-15-654,-12-1-149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052"/>
    </inkml:context>
    <inkml:brush xml:id="br0">
      <inkml:brushProperty name="width" value="0.05" units="cm"/>
      <inkml:brushProperty name="height" value="0.05" units="cm"/>
    </inkml:brush>
  </inkml:definitions>
  <inkml:trace contextRef="#ctx0" brushRef="#br0">1 104 14275,'1'14'1392,"2"-3"-816,4-7-191,9-4 799,4-2-328,7-6-312,5-4-40,5-3-656,3-6 248,-1-4-48,-2 0-64,3 1-112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701"/>
    </inkml:context>
    <inkml:brush xml:id="br0">
      <inkml:brushProperty name="width" value="0.05" units="cm"/>
      <inkml:brushProperty name="height" value="0.05" units="cm"/>
    </inkml:brush>
  </inkml:definitions>
  <inkml:trace contextRef="#ctx0" brushRef="#br0">0 291 13643,'2'-4'1192,"15"1"-760,11-6-168,20-5 817,9-2-617,12-8-176,5-6-32,8-3-104,-3-3-240,-12-3 96,-11-2-24,-24-1-48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1.257"/>
    </inkml:context>
    <inkml:brush xml:id="br0">
      <inkml:brushProperty name="width" value="0.05" units="cm"/>
      <inkml:brushProperty name="height" value="0.05" units="cm"/>
    </inkml:brush>
  </inkml:definitions>
  <inkml:trace contextRef="#ctx0" brushRef="#br0">128 1 14619,'-5'2'233,"1"0"1,-1 1-1,1 0 0,0 0 1,0 0-1,0 0 0,0 1 0,0 0 1,1-1-1,0 1 0,0 1 1,0-1-1,0 0 0,1 1 1,-1-1-1,-1 6 0,-4 11 79,0 0-1,-6 26 1,3-4 116,2 1 1,2-1-1,2 1 0,1 0 1,5 80-1,0-115-473,0 0 0,1-1 1,-1 0-1,1 1 0,1-1 0,0 0 0,0 0 0,1 0 0,0 0 1,6 9-1,-8-14-107,1 0 0,0 0 0,0 0 1,0 0-1,0 0 0,0-1 0,1 0 0,-1 1 1,1-1-1,0 0 0,0-1 0,-1 1 0,1-1 0,0 1 1,0-1-1,1-1 0,-1 1 0,0 0 0,0-1 1,0 0-1,0 0 0,8-1 0,17-4-543,-2-8-215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474"/>
    </inkml:context>
    <inkml:brush xml:id="br0">
      <inkml:brushProperty name="width" value="0.05" units="cm"/>
      <inkml:brushProperty name="height" value="0.05" units="cm"/>
    </inkml:brush>
  </inkml:definitions>
  <inkml:trace contextRef="#ctx0" brushRef="#br0">0 234 16828,'0'1'104,"1"0"1,-1 0 0,0 0 0,0 0-1,0 0 1,1 0 0,-1 0 0,1 0-1,-1 0 1,1 0 0,-1-1-1,1 1 1,-1 0 0,1 0 0,0 0-1,-1-1 1,1 1 0,0 0 0,0 0-1,-1-1 1,1 1 0,0-1 0,0 1-1,0-1 1,0 1 0,2 0 0,-1-1 34,0 0 0,-1-1 0,1 1-1,0 0 1,0 0 0,0-1 0,0 1 0,-1-1 0,1 0 0,0 1 0,-1-1 0,1 0 0,2-2 0,4-3 222,0 0 0,0-1 0,-1 0 0,10-12 0,-12 13-280,-1 1 0,0-1 0,0 0 0,0-1-1,-1 1 1,0-1 0,-1 1 0,1-1 0,-1 0 0,0 0-1,-1 0 1,0 0 0,0 0 0,0-9 0,-1 15-87,0 0 0,0 0 0,0 0 1,0 0-1,0 1 0,0-1 0,0 0 1,0 0-1,-1 0 0,1 1 1,0-1-1,-1 0 0,1 0 0,0 1 1,-1-1-1,1 0 0,-1 0 0,1 1 1,-1-1-1,1 1 0,-1-1 1,0 1-1,1-1 0,-1 1 0,0-1 1,1 1-1,-2-1 0,0 1-7,1 0 1,0 0-1,0 0 0,-1 0 1,1 0-1,0 0 0,0 1 1,-1-1-1,1 1 0,0-1 1,0 1-1,0-1 0,0 1 0,0-1 1,-2 3-1,-3 1-39,1 0 0,0 0 0,0 1 0,1 0 0,-7 9-1,10-12 38,-1 0-1,1 1 1,0-1-1,0 1 0,0-1 1,0 1-1,0 0 0,0 0 1,1-1-1,-1 5 1,1-6 7,0 0 0,0 0 0,0 0 0,1 0 0,-1 0 0,0 0 0,0 0 0,1 0 0,-1 0 0,1 0 0,-1 0 0,1-1 0,-1 1 0,1 0 0,-1 0 0,1-1 0,0 1 0,-1 0 0,1-1 0,0 1 0,0 0 0,-1-1 0,1 1 0,0-1 0,0 0 0,0 1 0,0-1 0,0 0 0,0 1 1,0-1-1,0 0 0,0 0 0,-1 0 0,3 0 0,15 2-233,1-2 1,0 0 0,-1-1 0,22-4 0,-12 1-104,29 1 0,-49 3 329,0 0-1,1 1 1,-1 0 0,0 0-1,0 1 1,0 0 0,15 6 0,-19-4 1399,-14-11-307,-4-14-538,2-1-1,0 0 0,-9-25 0,12 26-462,9 21-83,0 0-1,0-1 1,0 1 0,0 0 0,0-1 0,-1 1-1,1 0 1,0-1 0,0 1 0,0 0-1,0-1 1,0 1 0,0-1 0,1 1 0,-1 0-1,0-1 1,0 1 0,0 0 0,0-1 0,0 1-1,0 0 1,1-1 0,-1 1 0,0 0-1,0-1 1,0 1 0,1 0 0,-1 0 0,0-1-1,1 1 1,-1 0 0,0 0 0,0 0-1,1-1 1,-1 1 0,0 0 0,1 0 0,-1 0-1,0 0 1,1 0 0,-1 0 0,0-1-1,1 1 1,-1 0 0,1 0 0,0 0 0,23-1-510,-15 1 230,183-19-6322,-150 11 5378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909"/>
    </inkml:context>
    <inkml:brush xml:id="br0">
      <inkml:brushProperty name="width" value="0.05" units="cm"/>
      <inkml:brushProperty name="height" value="0.05" units="cm"/>
    </inkml:brush>
  </inkml:definitions>
  <inkml:trace contextRef="#ctx0" brushRef="#br0">177 0 15843,'-54'32'2463,"38"-24"-1817,0 0-1,1 2 1,-20 15 0,32-22-548,-1 0 0,1 1 0,0-1 0,0 1 0,0 0 0,0 0 0,1 0 0,-1 0 1,1 0-1,0 0 0,0 1 0,1-1 0,-1 1 0,1-1 0,0 1 0,0 0 0,0 6 0,1-8-65,0-1 0,0 0-1,0 0 1,0 1 0,1-1-1,-1 0 1,1 0 0,-1 1 0,1-1-1,0 0 1,0 0 0,0 0-1,0 0 1,0 0 0,0 0 0,1 0-1,-1 0 1,1-1 0,-1 1-1,3 2 1,0-2-1,-1 0 1,0 0-1,1-1 0,-1 1 1,1-1-1,-1 1 0,1-1 1,0 0-1,-1-1 0,1 1 0,6 0 1,-2-1 27,-1 0 1,1 0 0,0-1 0,0 0-1,-1-1 1,1 1 0,-1-1-1,1-1 1,-1 1 0,0-1 0,12-7-1,-16 8 15,0 0 0,0 0 0,-1 0 1,1-1-1,0 0 0,-1 1 0,0-1 0,1 0 0,-1 0 0,0 0 0,0 0 0,-1-1 0,1 1 0,-1 0 1,2-6-1,-3 6-23,0 1 0,1-1 0,-1 1 0,-1 0 0,1-1 0,0 1 0,-1-1 0,1 1 0,-1 0 0,0-1 0,0 1 0,1 0 0,-2 0 0,1-1 0,0 1 0,0 0 0,-1 0 0,1 0 0,-1 0 0,0 1 0,1-1 0,-1 0 0,-3-2 0,-3-1-263,0-1 1,-1 1-1,0 1 1,1-1-1,-1 2 0,-1-1 1,1 1-1,0 1 1,-1-1-1,1 1 0,-1 1 1,-16-1-1,25 2 133,-1 0 0,0 1 0,0-1 0,1 0 0,-1 0 0,0 1 0,1-1 0,-1 1 0,0-1 0,1 1 0,-1 0 0,1 0 0,-1-1 0,1 1 0,-3 2 0,-11 10-670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8.328"/>
    </inkml:context>
    <inkml:brush xml:id="br0">
      <inkml:brushProperty name="width" value="0.05" units="cm"/>
      <inkml:brushProperty name="height" value="0.05" units="cm"/>
    </inkml:brush>
  </inkml:definitions>
  <inkml:trace contextRef="#ctx0" brushRef="#br0">0 939 14267,'13'0'269,"0"0"-1,0-1 1,0 0 0,0-1 0,0 0-1,-1-1 1,1 0 0,15-7 0,2 0 53,619-231 4493,-176 19-2840,135-59-242,-177 120-1178,-423 160-1476,-15 6 781,-16 10 424,22-15-329,-13 9-112,4-3 15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0.358"/>
    </inkml:context>
    <inkml:brush xml:id="br0">
      <inkml:brushProperty name="width" value="0.05" units="cm"/>
      <inkml:brushProperty name="height" value="0.05" units="cm"/>
    </inkml:brush>
  </inkml:definitions>
  <inkml:trace contextRef="#ctx0" brushRef="#br0">30 1948 7642,'-1'2'330,"0"-1"0,-1 1 0,1 0 0,-1 0 0,0-1 0,1 1 1,-1-1-1,0 0 0,0 1 0,0-1 0,-3 1 0,5-2-282,0 0-1,0 0 0,0 1 1,-1-1-1,1 0 1,0 0-1,0 0 0,-1 0 1,1 0-1,0 0 0,0-1 1,-1 1-1,1 0 1,0 0-1,0 0 0,-1 0 1,1 0-1,0 0 0,0 0 1,0 0-1,-1-1 1,1 1-1,0 0 0,0 0 1,0 0-1,-1 0 0,1-1 1,0 1-1,0 0 1,0 0-1,0 0 0,0-1 1,0 1-1,-1 0 0,1-18 86,7-15-88,2 0 1,1 0 0,1 1 0,1 1 0,3 0 0,0 0 0,2 1 0,1 1 0,1 1 0,25-28 0,-25 36-50,1 0-1,1 2 1,0 0 0,34-21-1,103-51-8,-67 40 9,24-18-6,180-95 43,290-68 230,-248 104-23,211-75-147,13 39-73,-277 93-10,140-33 14,5 29-10,249 28-7,-639 45-7,470-34-38,215-6 53,106 56 16,-6 70-33,-443-31 30,39 7 30,-6 31 218,-326-68-230,135 42-1,-8 18 13,27 53 414,-66-33-165,-58-44-272,2-5 0,139 44 0,-78-31-31,-161-59-2,-1 2 0,0 0 0,0 1-1,-1 1 1,-1 1 0,27 27-1,207 252 370,-222-258-356,43 40-1,-50-54-14,-21-20 44,-1 0 0,1 0 0,0 0 0,0 0-1,-1 0 1,1 0 0,0 0 0,-1 0-1,1 0 1,-1 0 0,0 0 0,1 0-1,-1 0 1,0 1 0,0-1 0,1 0-1,-1 0 1,0 0 0,0 1 0,0-1-1,-1 0 1,1 0 0,0 0 0,0 1-1,-1-1 1,1 0 0,-1 0 0,1 0-1,-1 1 1,-4 20 424,-2 19-358,6-35-112,-1-1-1,1 1 1,0 0-1,1 0 1,-1 0 0,1 8-1,2-9-3,0 0 0,1 0 0,-1 0 0,1-1 0,0 1 0,0-1 0,0 0 0,1 0 0,-1 0 0,9 6 0,0 3-25,-11-12 30,0 0 1,1 0-1,-1 1 0,0-1 1,0 1-1,0-1 1,0 1-1,-1-1 0,1 1 1,0-1-1,-1 1 1,1 0-1,-1-1 0,1 1 1,-1 0-1,0-1 1,0 1-1,0 0 0,0 2 1,-1-1 5,1 0 1,-2 0-1,1 0 1,0-1-1,0 1 1,-1 0-1,0-1 0,1 1 1,-1-1-1,-4 4 1,-49 55 25,79-53-182,-9-5 328,-12-2-295,1 0 1,0 0-1,-1 0 0,1-1 1,0 0-1,0 1 1,0-1-1,4-1 0,-7 1 81,0-1 0,1 1-1,-1-1 1,0 0 0,0 1-1,0-1 1,0 0-1,0 0 1,0 0 0,0 0-1,-1 0 1,1 0-1,0 0 1,0 0 0,-1 0-1,1 0 1,0 0-1,-1 0 1,1 0 0,-1 0-1,0-1 1,1 1 0,-1 0-1,0 0 1,0-1-1,0 1 1,0 0 0,0 0-1,0-1 1,0-1-1,-1-16-322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1.399"/>
    </inkml:context>
    <inkml:brush xml:id="br0">
      <inkml:brushProperty name="width" value="0.05" units="cm"/>
      <inkml:brushProperty name="height" value="0.05" units="cm"/>
    </inkml:brush>
  </inkml:definitions>
  <inkml:trace contextRef="#ctx0" brushRef="#br0">53 56 7938,'-53'29'3918,"88"-20"-2287,-34-8-1564,0-1 0,0 1 0,0 0 1,-1 0-1,1-1 0,0 1 0,-1 0 0,1 0 1,-1 0-1,1 0 0,-1 0 0,1 0 0,-1 0 0,0 0 1,1 0-1,-1 0 0,0 0 0,0 0 0,0 0 1,1 0-1,-2 2 0,1 27 594,-1-19-416,1-2-190,0-1-1,0 0 1,0 1-1,1-1 1,0 0-1,1 0 1,0 0-1,0 0 1,1 0-1,0 0 1,0-1-1,1 1 0,0-1 1,0 0-1,1 0 1,0 0-1,0-1 1,11 10-1,12 8-47,1-1 0,1-1 0,57 30-1,-27-22-18,75 27-1,-135-57 13,88 28-5,-77-25 2,1-1-1,-1 0 1,1 0 0,0-2 0,21 0 0,-28-1 2,-1 0 1,1 0 0,-1-1 0,1 1 0,-1-1 0,0 0 0,0 0 0,0-1-1,0 1 1,4-4 0,37-35 41,-30 27-27,15-15-5,-2-2-1,0-1 1,-3-1-1,0-1 1,-2-2-1,34-70 1,3-41 22,-52 127 135,-5 10-1076,-17 20 111,-4 2 555,-8-1-90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4.809"/>
    </inkml:context>
    <inkml:brush xml:id="br0">
      <inkml:brushProperty name="width" value="0.05" units="cm"/>
      <inkml:brushProperty name="height" value="0.05" units="cm"/>
    </inkml:brush>
  </inkml:definitions>
  <inkml:trace contextRef="#ctx0" brushRef="#br0">1681 161 11050,'1'-4'59,"-1"0"-1,1 1 1,-1-1-1,0 0 1,0 1-1,-1-1 1,1 0-1,-1 1 1,1-1-1,-1 1 0,0-1 1,-1 1-1,1-1 1,-1 1-1,1-1 1,-1 1-1,0 0 1,0 0-1,0 0 1,-1 0-1,1 1 1,-1-1-1,1 0 1,-5-2-1,1 1 3,0 0-1,0 1 1,0 0 0,-1 0-1,1 1 1,-1 0 0,1 0-1,-1 0 1,0 1 0,0-1-1,-13 1 1,-29 3 218,-1 1 0,-67 15 0,45-7-128,-518 112 715,465-97-505,36-7-146,78-16-224,1 0-1,0 1 1,1 1-1,-1-1 1,1 2 0,0-1-1,0 1 1,0 1 0,1-1-1,-12 14 1,-7 8-40,-34 51 0,43-55 57,-23 32 32,1 2 1,-48 98-1,75-128-42,1 0-1,2 0 1,0 1-1,2 0 0,1 1 1,1 0-1,2 0 1,-1 44-1,6-59-10,1-1-1,0 1 0,1-1 1,1 0-1,0 0 0,0 0 1,2-1-1,0 0 0,14 24 1,8 5-29,48 57-1,-62-82 39,7 9-14,24 30-29,83 80-1,-112-121 32,1-1 1,1 0-1,0-1 0,0-2 0,2 1 0,-1-2 1,1-1-1,1 0 0,34 9 0,-22-12-6,0-2-1,0 0 1,0-3 0,1 0-1,-1-2 1,0-2-1,0-1 1,49-12 0,-26 1-3,0-3 0,-1-2 0,104-54 0,-89 36 15,-2-4 1,-2-2-1,88-78 1,-115 86 29,-1-2 1,-1-2-1,-3-2 1,-1-1-1,-3-1 1,28-52-1,42-123 61,-84 176-71,-3 0 0,-1-1 0,7-60-1,-17 81-4,-2-1-1,0 1 1,-2 0-1,-1-1 1,0 1 0,-2 0-1,-1 1 1,0-1-1,-2 1 1,0 1-1,-2-1 1,0 1 0,-2 1-1,0 0 1,-1 1-1,-1 0 1,0 1-1,-21-20 1,24 29-19,0 0 0,0 1 0,0 0 0,-1 1 0,-1 0 1,1 1-1,-1 0 0,0 1 0,0 1 0,0 0 0,-16-2 0,-37-2-34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292"/>
    </inkml:context>
    <inkml:brush xml:id="br0">
      <inkml:brushProperty name="width" value="0.05" units="cm"/>
      <inkml:brushProperty name="height" value="0.05" units="cm"/>
    </inkml:brush>
  </inkml:definitions>
  <inkml:trace contextRef="#ctx0" brushRef="#br0">92 61 5849,'-26'-25'304,"-4"5"-224,-6 5-40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808"/>
    </inkml:context>
    <inkml:brush xml:id="br0">
      <inkml:brushProperty name="width" value="0.05" units="cm"/>
      <inkml:brushProperty name="height" value="0.05" units="cm"/>
    </inkml:brush>
  </inkml:definitions>
  <inkml:trace contextRef="#ctx0" brushRef="#br0">831 0 8162,'-276'96'2243,"242"-80"-2069,1 0 0,1 2-1,1 2 1,0 0 0,-53 49 0,54-39-284,2 1 1,1 2-1,2 0 1,1 2-1,2 1 1,1 0-1,2 2 0,2 0 1,1 1-1,-13 51 1,13-28-543,3 1 1,3 0-1,3 0 0,3 1 1,2 0-1,8 71 0,-2-95 751,2 0 0,2-1 0,1 0 0,2 0 0,2-1 0,2 0 0,1-1-1,1-1 1,3 0 0,0-2 0,49 61 0,-38-57 221,0-3 0,3 0 0,0-2 0,2-2 0,2-1 0,1-2 0,56 31 0,-58-40-288,0-2-1,2-2 0,-1-1 0,2-2 0,0-1 0,0-3 0,1-1 1,78 3-1,-56-11-83,1-3 1,-1-2-1,-1-3 0,0-3 1,0-3-1,-1-2 0,-1-3 1,-1-3-1,92-49 1,-58 22-3,-3-4 0,-3-4 0,-2-4 0,123-117 0,169-223-15,-327 339 330,-3-2 1,-3-2-1,-2-2 0,58-134 1,-92 183-53,-1 0 0,-1 0 0,-1 0 0,0 0 0,-2-1 0,0 0 1,-1-22-1,-2 35-105,0 1 0,-1-1 0,1 1 1,-2-1-1,1 1 0,-1-1 0,-1 1 0,1 0 1,-1 0-1,0 0 0,-1 1 0,0-1 1,0 1-1,0-1 0,-1 1 0,0 1 1,0-1-1,0 1 0,-1 0 0,1 0 1,-1 0-1,-9-5 0,1 3-25,-1 1 0,0 0-1,0 1 1,0 0 0,0 1 0,-1 1 0,1 1-1,-1 0 1,0 1 0,0 0 0,-22 3-1,-20 4-395,-97 22 0,42 0 91,1 2-95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519"/>
    </inkml:context>
    <inkml:brush xml:id="br0">
      <inkml:brushProperty name="width" value="0.05" units="cm"/>
      <inkml:brushProperty name="height" value="0.05" units="cm"/>
    </inkml:brush>
  </inkml:definitions>
  <inkml:trace contextRef="#ctx0" brushRef="#br0">0 1514 9226,'71'-59'-636,"42"-67"1796,-73 79-949,1 1 0,51-41-1,-33 44-156,1 3-1,2 2 1,70-30-1,-21 10 32,-21 13-71,1 3 1,3 5-1,0 4 1,139-30-1,70 1-82,248-62 48,-240 44 19,-232 64 32,1 4 1,80-2-1,69 9 51,242-17-14,-152-24-33,54-6 19,430-67 766,-258 27-684,6 55-30,495 47 758,-356 7-424,-387-8-332,165 14 14,-394-15-104,0 4-1,-1 3 1,0 4 0,88 34 0,151 89 37,-7-3 68,-270-125-103,382 162 98,-381-158-86,0 1 0,-1 2 0,36 27 0,-48-30 47,-1 2 0,-1 0 0,-1 1 0,0 1 0,16 25 0,-14-13 5,-2 0-1,-1 1 0,15 38 0,33 114 198,-61-169-245,8 23 8,-1-7-16,-2 0 0,-1 1-1,-2 0 1,6 61 0,-9-9-16,2 46 336,-8-126-356,1-4-49,0-1-1,0 1 1,0 0 0,0-1-1,0 1 1,1-1-1,-1 1 1,1 0 0,1 2-1,-6-36-2397,-5 10 1934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974"/>
    </inkml:context>
    <inkml:brush xml:id="br0">
      <inkml:brushProperty name="width" value="0.05" units="cm"/>
      <inkml:brushProperty name="height" value="0.05" units="cm"/>
    </inkml:brush>
  </inkml:definitions>
  <inkml:trace contextRef="#ctx0" brushRef="#br0">1 492 13275,'1'-1'83,"1"1"0,-1-1 0,1 0 1,-1 1-1,1-1 0,0 1 0,-1 0 1,1 0-1,0 0 0,-1 0 0,1 0 0,0 0 1,-1 0-1,1 0 0,0 0 0,-1 1 1,1-1-1,0 1 0,-1-1 0,1 1 0,-1 0 1,2 1-1,37 24-153,-29-18 226,44 36 42,12 10-14,-58-48-151,0-1 0,0 0 0,0 0 0,0-1 0,20 7 0,-22-10-3,0 0-1,0 0 1,1 0-1,-1-1 1,1 0-1,-1-1 1,0 0-1,1 0 1,-1 0-1,0-1 1,0 0-1,0 0 1,0-1-1,0 0 1,-1 0-1,1-1 1,-1 1-1,0-1 1,8-7-1,0-1 21,-1 0 0,0 0 1,-1-2-1,-1 1 0,0-2 0,17-28 0,-2-4-246,-1-1 0,-3-1-1,-2-1 1,-2-1 0,23-105 0,-25 53-44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2.855"/>
    </inkml:context>
    <inkml:brush xml:id="br0">
      <inkml:brushProperty name="width" value="0.05" units="cm"/>
      <inkml:brushProperty name="height" value="0.05" units="cm"/>
    </inkml:brush>
  </inkml:definitions>
  <inkml:trace contextRef="#ctx0" brushRef="#br0">244 1 13867,'0'4'599,"-1"0"0,1 0 0,-1 0 1,0-1-1,0 1 0,-3 6 0,-23 41 912,11-23-935,-10 24-76,-113 238 337,137-285-833,-10 16-1312,7-19 493,0-12 409,1-10-190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2.101"/>
    </inkml:context>
    <inkml:brush xml:id="br0">
      <inkml:brushProperty name="width" value="0.05" units="cm"/>
      <inkml:brushProperty name="height" value="0.05" units="cm"/>
    </inkml:brush>
  </inkml:definitions>
  <inkml:trace contextRef="#ctx0" brushRef="#br0">873 79 6601,'-10'-3'42,"-114"-42"-227,108 41 132,-1 1-1,0 0 1,0 1-1,0 0 1,-30 2-1,23 3 233,0 0 0,0 2 0,0 1 0,1 0 0,0 2 0,0 1 0,1 0 0,0 2 0,1 0 0,0 2 0,1 0 0,0 1 0,2 2 0,-1-1 0,-25 30 0,20-16 58,0 1 1,2 1-1,2 0 1,1 2-1,1 0 1,2 2-1,1-1 1,2 2-1,-12 50 1,12-25-234,2 0 0,3 0 1,3 1-1,2 0 0,3 0 1,12 91-1,0-80 37,3 0-1,2-2 1,4 0 0,3-1 0,37 74-1,-52-124-25,3 8-24,2 0 0,0-2 0,36 50 0,-44-70 18,0 0 1,0 1-1,0-2 0,1 1 0,0-1 0,0 0 1,15 8-1,-17-11 13,1 0-1,-1 0 1,1 0 0,0-1-1,0 1 1,0-2 0,0 1 0,0-1-1,0 1 1,0-2 0,0 1 0,10-2-1,-5-1 32,-1-1 0,1 1 0,-1-2 0,1 0 1,-1 0-1,-1 0 0,1-1 0,-1-1 0,0 0 0,0 0 0,14-16 0,0-3 115,-1-1 0,29-46-1,-9 2 18,-3-2 0,38-95 0,42-163 24,-66 177-130,33-82 2,61-181-112,-139 390-5,-3 16-60,-1 0-1,0-1 1,-1 0-1,0 0 1,-1 0-1,-1 0 1,0 0-1,0-14 0,-2 24 81,1 0 0,0 0 0,-1 0-1,0 1 1,1-1 0,-1 0-1,0 0 1,0 0 0,0 0 0,0 1-1,0-1 1,-1 1 0,1-1 0,0 1-1,-1-1 1,1 1 0,-1-1-1,1 1 1,-1 0 0,0 0 0,0 0-1,1 0 1,-3-1 0,-28-4-248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386"/>
    </inkml:context>
    <inkml:brush xml:id="br0">
      <inkml:brushProperty name="width" value="0.05" units="cm"/>
      <inkml:brushProperty name="height" value="0.05" units="cm"/>
    </inkml:brush>
  </inkml:definitions>
  <inkml:trace contextRef="#ctx0" brushRef="#br0">0 5 4129,'60'10'232,"11"-6"-288,2-3-136,3-4 176,2-4-24,0-3-40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929"/>
    </inkml:context>
    <inkml:brush xml:id="br0">
      <inkml:brushProperty name="width" value="0.05" units="cm"/>
      <inkml:brushProperty name="height" value="0.05" units="cm"/>
    </inkml:brush>
  </inkml:definitions>
  <inkml:trace contextRef="#ctx0" brushRef="#br0">0 172 4753,'1138'-38'1030,"263"-23"-964,-890 63-82,688-9 15,-517-22-31,582-10 620,-624 58 890,1 24 245,-383-25-1230,-112-7-216,160 9-452,0-24-167,-194-7 198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6.474"/>
    </inkml:context>
    <inkml:brush xml:id="br0">
      <inkml:brushProperty name="width" value="0.05" units="cm"/>
      <inkml:brushProperty name="height" value="0.05" units="cm"/>
    </inkml:brush>
  </inkml:definitions>
  <inkml:trace contextRef="#ctx0" brushRef="#br0">0 524 5409,'203'10'1050,"36"-1"-710,169-46-371,-169 11 54,48 3 195,372-42 765,-25-42-546,173-22-352,-104 76-22,3 41 166,1463 14 391,-1036 0-508,159-1-72,-4-27-32,-270-30-1287,-858 43 1054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12.441"/>
    </inkml:context>
    <inkml:brush xml:id="br0">
      <inkml:brushProperty name="width" value="0.05" units="cm"/>
      <inkml:brushProperty name="height" value="0.05" units="cm"/>
    </inkml:brush>
  </inkml:definitions>
  <inkml:trace contextRef="#ctx0" brushRef="#br0">256 57 12507,'-4'-5'295,"-1"0"1,0 0 0,0 1-1,0-1 1,-1 1 0,1 0 0,-1 1-1,0 0 1,0 0 0,-1 0-1,1 0 1,0 1 0,-11-2-1,13 3-220,0 0-1,0 1 1,0-1-1,0 1 0,0 0 1,0 0-1,0 0 1,0 0-1,0 1 0,0 0 1,0 0-1,0 0 1,0 0-1,0 1 1,1-1-1,-1 1 0,1 0 1,-1 0-1,1 0 1,-1 1-1,1-1 0,0 1 1,0-1-1,-2 5 1,-4 5-39,1 1-1,0 0 1,1 1 0,1 0 0,0 0 0,1 0 0,1 1 0,0 0 0,-2 16 0,2-3-47,1-1 1,2 1-1,0 0 1,5 31-1,0-33 1,1-1 0,1 1 0,1-1 0,1-1 0,1 1-1,2-2 1,0 1 0,1-1 0,2-1 0,0 0 0,1-1-1,27 28 1,-37-44 2,0 0 0,0-1-1,1 1 1,0-1-1,-1 0 1,2-1 0,-1 0-1,0 1 1,1-2-1,-1 1 1,1-1-1,12 3 1,-14-5 6,1 1-1,-1-1 1,0 0 0,0 0-1,0-1 1,1 1-1,-1-1 1,0-1 0,0 1-1,0-1 1,0 1 0,0-1-1,-1-1 1,1 1-1,0-1 1,-1 1 0,8-8-1,0-1 36,-1-1-1,0 0 0,-1 0 0,0-1 0,-1-1 1,0 0-1,-1 0 0,-1 0 0,7-20 1,3-14 192,17-80 1,-5-24 51,-19 94-218,-9 53-62,0 0 1,-1 1-1,1-1 1,-1 0-1,0 0 1,-1 1-1,1-1 1,-1 0-1,0 1 1,0-1 0,0 0-1,0 1 1,-4-7-1,2 7-46,0-1-1,0 1 1,0 0-1,-1 0 1,1 0-1,-1 0 1,0 1 0,-1-1-1,1 1 1,0 0-1,-10-4 1,2 0-148,-1 1 1,0 0-1,0 1 1,0 1-1,-1 0 0,1 0 1,-1 2-1,0-1 1,0 2-1,0 0 1,0 1-1,-20 2 1,30-2 143,0 1 0,0 0 0,-1 0 0,1 1 0,0-1 0,0 1 1,-5 3-1,5-2-27,-1 1 1,0 0-1,1 1 1,-7 7-1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20.248"/>
    </inkml:context>
    <inkml:brush xml:id="br0">
      <inkml:brushProperty name="width" value="0.05" units="cm"/>
      <inkml:brushProperty name="height" value="0.05" units="cm"/>
    </inkml:brush>
  </inkml:definitions>
  <inkml:trace contextRef="#ctx0" brushRef="#br0">295 49 9650,'-2'-3'223,"-1"0"-1,1 0 1,-1 1-1,0-1 1,0 1 0,0-1-1,-1 1 1,1 0-1,0 1 1,-1-1-1,0 0 1,1 1 0,-1 0-1,0 0 1,-5-1-1,3 1 5,-1 1-1,1 0 0,-1 0 0,1 0 1,-1 1-1,1 0 0,-1 0 0,-10 4 1,7-1-121,-1 1 1,1-1 0,0 1-1,0 1 1,0 0 0,1 1-1,0 0 1,0 0 0,1 1-1,-11 12 1,12-10-103,0 0 0,1 1 0,1-1 0,0 1 0,0 1 0,1-1 0,1 1 0,-1 0 1,2-1-1,0 1 0,0 0 0,1 1 0,1-1 0,0 0 0,1 0 0,0 0 0,1 0 0,4 20 0,0-12-21,0-1-1,0 0 1,2 0-1,0 0 1,2-1-1,0 0 1,0-1 0,2 0-1,0-1 1,20 21-1,-20-26 3,1-1 1,0 0-1,0-1 0,0 0 0,1-2 1,1 1-1,-1-1 0,1-1 0,0-1 1,1 0-1,-1-1 0,1-1 0,0 0 1,0-1-1,0-1 0,25-1 0,-29 0 11,0-2 0,0 0-1,0 0 1,0-1 0,0 0-1,0-1 1,-1 0 0,0-1-1,20-12 1,-23 12 13,0-1 1,0-1 0,0 1-1,-1-1 1,0-1 0,-1 1-1,1-1 1,-1 0-1,-1-1 1,0 1 0,0-1-1,7-18 1,-6 9 28,-1 0-1,-1 0 1,0-1 0,-2 1 0,0-1 0,-1 0 0,0 1 0,-2-1-1,0 0 1,-2 1 0,-6-30 0,5 33-15,0 0-1,-1 0 1,-1 1 0,0 0 0,-1 0 0,0 0 0,-1 1-1,-1 0 1,0 0 0,-1 1 0,0 0 0,-1 1-1,0 0 1,-17-12 0,19 17-33,0 1 1,-1 0-1,1 0 0,-1 1 1,-1 0-1,1 1 1,0 0-1,-1 1 0,0 0 1,-11-1-1,14 3-33,1-1 0,-1 1 0,0 1 0,0-1 0,0 1 0,1 1-1,-1 0 1,1 0 0,-1 0 0,1 1 0,0 0 0,-1 0 0,1 1 0,-8 5 0,12-7 27,1 0 1,0 0 0,0 0 0,0 0-1,0 1 1,0-1 0,0 1-1,0-1 1,1 1 0,-1-1 0,1 1-1,0 0 1,0 0 0,-1 4-1,2 15-148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112"/>
    </inkml:context>
    <inkml:brush xml:id="br0">
      <inkml:brushProperty name="width" value="0.05" units="cm"/>
      <inkml:brushProperty name="height" value="0.05" units="cm"/>
    </inkml:brush>
  </inkml:definitions>
  <inkml:trace contextRef="#ctx0" brushRef="#br0">1 1626 7386,'30'-13'245,"0"-1"0,0-1 0,42-30 0,76-67-1355,-118 88 711,175-150-2256,104-78 859,-256 217 2576,1 3 1,1 2-1,1 3 1,95-32-1,-68 33-207,1 5 1,151-20-1,137 2 48,242-32 232,-88-25-374,-61 9-183,419-2 930,-678 75-1027,656-93 75,-333 34-233,66 20-11,2 22-18,-336 18-6,-45 2-8,247-11 14,-1 26-4,-296 9-9,186 40 0,158 60-1,-220-45 28,82-6-14,27 6-16,-371-61 49,-1 2-1,0 0 0,-1 2 1,0 1-1,-1 1 0,0 2 1,-1 0-1,36 30 0,-24-13 124,-1 2 0,-2 2 0,-1 1 0,32 49 0,10 15-41,-20-28-77,54 96 0,-93-136 22,-1 1-1,16 54 1,9 26 357,-38-111-461,0-1 0,0 1 1,1-1-1,-1 1 0,1-1 0,-1 0 0,1 1 1,0-1-1,0 0 0,0 0 0,0 0 0,0-1 0,0 1 1,0 0-1,1-1 0,-1 0 0,1 1 0,-1-1 1,1 0-1,-1 0 0,1 0 0,4 0 0,-4-1-23,-1 0 0,1 0 1,-1 0-1,1-1 0,-1 1 0,1-1 0,-1 1 0,0-1 0,1 0 0,-1 0 0,0 0 0,1-1 1,-1 1-1,0 0 0,0-1 0,0 1 0,0-1 0,-1 0 0,1 0 0,0 0 0,-1 0 1,1 0-1,-1 0 0,0 0 0,2-4 0,12-29-383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611"/>
    </inkml:context>
    <inkml:brush xml:id="br0">
      <inkml:brushProperty name="width" value="0.05" units="cm"/>
      <inkml:brushProperty name="height" value="0.05" units="cm"/>
    </inkml:brush>
  </inkml:definitions>
  <inkml:trace contextRef="#ctx0" brushRef="#br0">66 343 10802,'-8'2'391,"2"0"-149,0 0-1,0 0 1,0 1-1,0 0 0,-9 5 1,14-7-214,0 0 0,0 0 1,0 0-1,0 0 0,0 0 1,0 0-1,1 0 1,-1 0-1,0 0 0,1 0 1,-1 1-1,1-1 0,-1 0 1,1 0-1,-1 1 0,1-1 1,0 0-1,0 0 0,0 1 1,0-1-1,-1 0 0,2 1 1,-1-1-1,0 0 0,0 1 1,0-1-1,1 0 0,-1 0 1,0 1-1,1-1 1,0 0-1,-1 0 0,2 2 1,10 19 13,23 29 0,-23-33-1,0-1-1,19 39 0,-20-29 14,-7-14-31,1-1-1,1 1 0,0-1 0,0-1 1,15 20-1,-19-29-23,0 1 0,1-1 0,-1 1 0,1-1 0,0 0 1,0 0-1,0 0 0,0 0 0,0-1 0,0 1 0,1-1 0,-1 0 0,0 0 0,1 0 0,-1 0 1,1-1-1,-1 1 0,1-1 0,-1 0 0,1 0 0,-1 0 0,1-1 0,-1 1 0,1-1 0,-1 0 0,1 0 1,3-1-1,11-5 0,0-1 1,-1-1 0,0 0 0,0-1 0,-1-1-1,-1 0 1,23-21 0,90-104 35,-45 34-88,94-150 1,-154 217-354,31-37 1,-38 53 205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1.296"/>
    </inkml:context>
    <inkml:brush xml:id="br0">
      <inkml:brushProperty name="width" value="0.05" units="cm"/>
      <inkml:brushProperty name="height" value="0.05" units="cm"/>
    </inkml:brush>
  </inkml:definitions>
  <inkml:trace contextRef="#ctx0" brushRef="#br0">1 1 5465,'0'14'464,"1"0"-424,2 2-416,0 0 64,1 0-248,1-5-48,0-4 96,1 5 48,0-5 32,0 0 63,-2-1 378,2-2 135,-5-1-144,0 1 160,2 2-88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2.572"/>
    </inkml:context>
    <inkml:brush xml:id="br0">
      <inkml:brushProperty name="width" value="0.05" units="cm"/>
      <inkml:brushProperty name="height" value="0.05" units="cm"/>
    </inkml:brush>
  </inkml:definitions>
  <inkml:trace contextRef="#ctx0" brushRef="#br0">80 28 12619,'-1'0'107,"0"1"0,0-1 0,0 0 0,1 1-1,-1-1 1,0 0 0,0 0 0,0 0 0,0 0 0,0 0 0,0 0 0,0 0 0,0 0 0,1 0 0,-1 0 0,0 0 0,0-1 0,0 1 0,0 0 0,0-1 0,1 1 0,-1 0 0,0-1 0,0 1 0,0-1 0,-1-1 0,2 2-48,-1-1-1,1 1 1,-1-1 0,1 1 0,-1-1 0,0 1 0,1-1 0,-1 1 0,0 0-1,0-1 1,1 1 0,-1 0 0,0 0 0,0-1 0,1 1 0,-1 0 0,0 0-1,0 0 1,1 0 0,-1 0 0,0 0 0,0 0 0,0 0 0,1 1 0,-1-1-1,0 0 1,0 0 0,1 1 0,-1-1 0,0 0 0,1 1 0,-1-1 0,0 1-1,1-1 1,-1 1 0,0-1 0,1 1 0,-1-1 0,1 1 0,-1-1 0,1 1-1,-1 0 1,0 1 0,-2 4 32,0 0 1,0 0-1,1 0 0,-1 1 0,1-1 0,1 1 0,-1-1 0,0 11 1,-1 56-73,3-62-11,0-3-25,-1 1-1,2 0 1,-1-1 0,1 1-1,1-1 1,0 1-1,0-1 1,0 0-1,5 10 1,-7-17 13,0-1 0,0 0 0,0 1 0,1-1 1,-1 1-1,0-1 0,0 0 0,0 1 0,1-1 0,-1 1 1,0-1-1,0 0 0,1 1 0,-1-1 0,0 0 0,1 0 1,-1 1-1,1-1 0,-1 0 0,0 0 0,1 1 1,-1-1-1,0 0 0,1 0 0,-1 0 0,1 0 0,-1 0 1,1 0-1,-1 1 0,1-1 0,-1 0 0,0 0 0,1 0 1,-1-1-1,1 1 0,-1 0 0,1 0 0,0-1-4,1 0 0,-1 0-1,0 0 1,0 0 0,-1-1-1,1 1 1,0 0 0,0 0 0,0-1-1,-1 1 1,1-3 0,12-41-93,-7 14 243,-1 1-1,-2-1 0,-1 0 1,-4-57-1,-1 79 43,-1 12-29,-1 13-20,-2 15-137,3 0 0,0 0 0,2 58 0,1-88-22,1 0 0,0 0 0,0 0 0,0 0 0,0 0 0,1 0 0,-1 0 1,0 0-1,0 1 0,1-1 0,-1 0 0,1 0 0,-1 0 0,1 0 0,-1 0 1,1 0-1,-1-1 0,1 1 0,0 0 0,0 0 0,-1 0 0,2 0 1,-1 0-48,0-1 0,0 0 0,0 0 1,0 0-1,0 0 0,0 0 0,0-1 1,0 1-1,0 0 0,0 0 0,-1-1 1,1 1-1,0 0 0,0-1 0,0 1 1,0-1-1,0 1 0,-1-1 0,1 1 1,0-1-1,-1 0 0,1 1 0,0-1 1,-1 0-1,2-1 0,15-21-812,-8 9 392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3.275"/>
    </inkml:context>
    <inkml:brush xml:id="br0">
      <inkml:brushProperty name="width" value="0.05" units="cm"/>
      <inkml:brushProperty name="height" value="0.05" units="cm"/>
    </inkml:brush>
  </inkml:definitions>
  <inkml:trace contextRef="#ctx0" brushRef="#br0">0 1 14971,'15'10'1553,"-1"0"-1057,7 1-144,0 4 744,9 3-368,-2 0-64,1 2-96,0-2-88,-5 1-103,0-2-41,-5 0-336,0-2-272,-6-5 864,-2-5-576,-1-6-24,0-10-24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198"/>
    </inkml:context>
    <inkml:brush xml:id="br0">
      <inkml:brushProperty name="width" value="0.05" units="cm"/>
      <inkml:brushProperty name="height" value="0.05" units="cm"/>
    </inkml:brush>
  </inkml:definitions>
  <inkml:trace contextRef="#ctx0" brushRef="#br0">749 976 10066,'17'-18'215,"-1"-2"-1,0 1 0,-2-2 1,-1 0-1,0-1 1,-2 0-1,0-1 0,10-31 1,-1-13 433,20-117 0,-34 152-367,-1-1 0,-2 1 1,-1-1-1,-2 0 0,-5-50 0,3 70-180,0 1 0,-1 0 1,0 0-1,-1 1 0,0-1 0,-1 1 0,-1 0 1,1 0-1,-2 0 0,1 1 0,-2 0 1,1 0-1,-1 1 0,-1 0 0,0 0 0,0 1 1,-19-14-1,13 14-16,0 0 0,0 1 0,-1 0 0,0 2 0,0 0 1,-1 0-1,1 2 0,-1 0 0,0 1 0,-24-1 0,-8 4-12,0 2 0,-63 11 0,56-5-80,-71 20-1,110-23-17,0-1-1,0 2 1,1 0-1,0 1 1,1 1-1,0 0 1,0 1-1,-18 17 1,25-19-26,1 1-1,0-1 1,1 2 0,0-1 0,0 1 0,1-1 0,0 1-1,1 1 1,0-1 0,1 1 0,0 0 0,0-1-1,1 1 1,1 0 0,0 0 0,0 1 0,2 12-1,1 11-411,2-1-1,1 1 0,1-1 0,15 41 0,24 58-484,-20-71 476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976"/>
    </inkml:context>
    <inkml:brush xml:id="br0">
      <inkml:brushProperty name="width" value="0.05" units="cm"/>
      <inkml:brushProperty name="height" value="0.05" units="cm"/>
    </inkml:brush>
  </inkml:definitions>
  <inkml:trace contextRef="#ctx0" brushRef="#br0">1 130 12715,'0'2'150,"0"0"1,0 1 0,1-1 0,-1 0-1,1 1 1,-1-1 0,1 0-1,2 4 1,143 336-542,-139-325 326,-5-10 21,0 0 1,1-1-1,0 1 0,1-1 0,-1 0 1,1 0-1,0 0 0,1 0 0,7 6 0,-11-11 37,0 0-1,0 0 1,0-1-1,0 1 1,0-1-1,0 1 0,0-1 1,0 1-1,1-1 1,-1 0-1,0 0 0,0 0 1,0 1-1,1-1 1,-1 0-1,0 0 1,0 0-1,1-1 0,-1 1 1,0 0-1,0 0 1,0-1-1,1 1 0,-1-1 1,0 1-1,0-1 1,0 1-1,0-1 0,0 0 1,0 0-1,0 1 1,0-1-1,0 0 1,0 0-1,-1 0 0,2-2 1,4-4 32,0 0 0,-1-1 1,7-15-1,-10 21-19,118-283 868,-105 246-801,34-103 186,-30 81-170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9.280"/>
    </inkml:context>
    <inkml:brush xml:id="br0">
      <inkml:brushProperty name="width" value="0.05" units="cm"/>
      <inkml:brushProperty name="height" value="0.05" units="cm"/>
    </inkml:brush>
  </inkml:definitions>
  <inkml:trace contextRef="#ctx0" brushRef="#br0">224 14 10074,'0'0'56,"0"1"1,0-1-1,0 0 0,-1 1 0,1-1 0,0 0 1,0 1-1,0-1 0,-1 1 0,1-1 0,0 0 1,-1 0-1,1 1 0,0-1 0,-1 0 0,1 1 1,0-1-1,-1 0 0,1 0 0,0 0 0,-1 1 1,1-1-1,-1 0 0,1 0 0,0 0 0,-1 0 1,1 0-1,-1 0 0,1 0 0,-1 0 0,1 0 1,-1 0-1,1 0 0,0 0 0,-1 0 0,1 0 1,-1 0-1,1-1 0,0 1 0,-1 0 0,1 0 1,-1 0-1,1-1 0,0 1 0,-1 0 0,-19-10 1424,19 10-1378,0-1 0,0 0 0,0 1-1,0-1 1,-1 1 0,1 0 0,0-1 0,0 1-1,0 0 1,-1 0 0,1 0 0,0 0 0,0 0 0,-1 0-1,1 0 1,0 0 0,0 0 0,-1 0 0,1 1 0,0-1-1,0 0 1,0 1 0,-1-1 0,-1 2 0,-26 23 737,17-14-914,3-2 72,0 0 1,0 1-1,0 1 0,2-1 1,-1 1-1,1 1 0,-9 19 0,7-9 9,1 0 0,1 0 0,-6 35-1,11-46-3,1 0-1,1 0 1,0 0-1,0 0 0,1 0 1,1 0-1,2 12 1,26 75-23,-20-69 17,-8-23 4,4 13-3,1 0-1,1 0 1,14 26 0,-19-41 4,-1 0-1,1 0 0,-1-1 0,1 1 0,1 0 0,-1-1 0,0 0 0,1 0 0,-1 0 0,1 0 0,0 0 1,0-1-1,0 0 0,1 0 0,-1 0 0,0 0 0,1-1 0,-1 1 0,1-1 0,8 1 0,2-1 3,0-1-1,0-1 1,1 0-1,-1 0 1,0-2-1,0 0 1,22-7-1,-30 7-5,0-1 0,0 1-1,0-1 1,0 0 0,-1 0 0,0-1-1,0 0 1,0 0 0,-1 0-1,1-1 1,-1 0 0,0 0 0,-1 0-1,0-1 1,0 1 0,6-14-1,14-33-3,33-87 60,-55 131-49,-1-1-1,1 0 1,-1 0 0,-1 0 0,0 0 0,-1 0-1,1 0 1,-2 1 0,0-1 0,0 0 0,-7-18-1,1 7 9,-1 0 0,0 0-1,-2 2 1,-15-23 0,20 34 3,-1 0 1,0 1 0,0 0-1,-1 0 1,0 1-1,0 0 1,0 0 0,-1 1-1,0 0 1,0 0-1,0 1 1,-1 0 0,0 1-1,1 0 1,-1 1-1,0 0 1,0 0 0,0 1-1,-14 0 1,22 1-48,0 0 0,0 0 1,-1 0-1,1 0 0,0 1 0,0-1 1,0 1-1,0-1 0,-1 1 0,1 0 1,0 0-1,0 0 0,0 0 0,1 0 1,-1 0-1,0 1 0,0-1 0,0 0 1,1 1-1,-1 0 0,1-1 0,0 1 1,-1 0-1,1 0 0,-2 3 0,-7 15-174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0.330"/>
    </inkml:context>
    <inkml:brush xml:id="br0">
      <inkml:brushProperty name="width" value="0.05" units="cm"/>
      <inkml:brushProperty name="height" value="0.05" units="cm"/>
    </inkml:brush>
  </inkml:definitions>
  <inkml:trace contextRef="#ctx0" brushRef="#br0">120 52 12875,'-1'-2'282,"1"0"0,-1-1 1,1 1-1,-1 0 0,0 0 0,0 0 1,0 0-1,0 0 0,0 0 1,0 0-1,-1 1 0,1-1 0,0 0 1,-1 1-1,0-1 0,1 1 1,-3-2-1,3 2-182,-1-1 1,1 1-1,-1 0 1,1 0-1,-1 0 0,1 1 1,-1-1-1,1 0 1,-1 1-1,0-1 1,1 1-1,-1-1 0,0 1 1,0 0-1,1 0 1,-1 0-1,0 0 1,0 0-1,1 0 0,-1 0 1,0 0-1,-2 1 1,1 1-48,0 1-1,-1-1 1,1 1 0,0-1 0,0 1 0,1 0 0,-1 0-1,1 0 1,-1 1 0,1-1 0,0 0 0,0 1 0,-2 7 0,0-2-60,1 1 0,0-1 0,0 1 0,-1 14 0,4-21-3,-1 0 0,1 1-1,0-1 1,0 1 0,0-1 0,1 1-1,-1-1 1,1 0 0,-1 1 0,1-1-1,0 0 1,1 0 0,-1 1-1,2 2 1,-2-5 5,0 0 0,0 0-1,0 0 1,-1 0 0,1 0 0,0-1 0,0 1-1,0 0 1,0-1 0,0 1 0,0-1-1,1 1 1,-1-1 0,0 1 0,0-1-1,2 0 1,0 1 1,-1-1 0,1 0 1,-1-1-1,1 1 0,-1 0 0,1-1 0,-1 0 0,1 1 0,-1-1 1,4-2-1,3-2 44,-1 0 1,-1 0-1,1-1 0,-1 0 1,0 0-1,0-1 0,-1 0 1,1 0-1,-2-1 1,1 0-1,-1 0 0,0 0 1,-1 0-1,0-1 1,0 0-1,-1 1 0,0-2 1,0 1-1,-1 0 1,1-14-1,-3 23-36,0 0 1,0 0 0,0 0-1,0 0 1,-1 0-1,1 0 1,0 0-1,0 0 1,0 0 0,0 0-1,0 0 1,0 0-1,-1 0 1,1 0-1,0 0 1,0 0-1,0 0 1,0 0 0,0 0-1,0 0 1,-1 0-1,1 0 1,0 0-1,0 0 1,0 0 0,0 0-1,0 0 1,0 0-1,0 0 1,-1 0-1,1 0 1,0 0-1,0-1 1,0 1 0,0 0-1,0 0 1,0 0-1,0 0 1,0 0-1,0 0 1,0 0 0,0 0-1,-1-1 1,1 1-1,0 0 1,0 0-1,0 0 1,0 0-1,0 0 1,0 0 0,0-1-1,0 1 1,0 0-1,0 0 1,0 0-1,0 0 1,0 0 0,0 0-1,0-1 1,1 1-1,-1 0 1,-4 12 65,5-1-96,0 1 0,1-1-1,4 14 1,-5-21-106,0 1-1,1-1 1,0 0-1,0 0 1,0 0 0,0 0-1,1 0 1,-1-1 0,1 1-1,0-1 1,5 5 0,-2-4-132,-5-6-94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1.195"/>
    </inkml:context>
    <inkml:brush xml:id="br0">
      <inkml:brushProperty name="width" value="0.05" units="cm"/>
      <inkml:brushProperty name="height" value="0.05" units="cm"/>
    </inkml:brush>
  </inkml:definitions>
  <inkml:trace contextRef="#ctx0" brushRef="#br0">262 27 10242,'-11'-1'301,"1"0"0,-1 0 0,1 1 0,-1 1 0,0 0 0,1 0 0,0 1 0,-1 0 0,1 1 0,0 0-1,0 1 1,0 0 0,1 0 0,-1 1 0,1 0 0,-9 7 0,11-6-226,0 0 0,1 0 1,0 0-1,0 1 0,0-1 0,1 2 0,0-1 0,0 0 0,1 1 1,0 0-1,0 0 0,1 0 0,0 1 0,1-1 0,-1 1 0,2-1 1,-1 1-1,1 0 0,0 14 0,2-10-87,1 0 1,0 0-1,0 0 1,1 0-1,1-1 1,0 1-1,1-1 1,0 0-1,1 0 1,0-1-1,1 1 1,0-1-1,1-1 1,0 1-1,1-2 1,0 1-1,0-1 1,1 0-1,1-1 1,20 13-1,-22-15-17,1-1 0,0 0 0,0-1 0,0 0 0,1 0 0,-1-1 0,1-1 0,0 0 0,0 0 0,0-1 0,12 0 0,-14-1 26,0-1 1,1-1-1,-1 1 1,0-1-1,-1-1 1,1 0 0,0 0-1,-1-1 1,1 0-1,-1 0 1,0 0-1,-1-2 1,1 1 0,10-10-1,-12 9 28,0 0 0,0-1 1,0 0-1,-1 0 0,1 0 0,-2 0 0,1-1 0,-1 0 1,0 0-1,-1 0 0,0-1 0,0 1 0,-1-1 0,0 1 1,-1-1-1,0 0 0,0 0 0,0 0 0,-2 0 0,1 1 1,-1-1-1,0 0 0,0 0 0,-1 1 0,-1-1 0,1 0 1,-2 1-1,1 0 0,-1 0 0,-4-8 0,-15-16-21,-1 0 0,-1 2 0,-47-44 0,66 68-56,0 0 0,-1 1 0,-9-7 0,14 11 41,-1-1 0,1 1-1,0 0 1,-1 0 0,0 0-1,1 0 1,-1 1 0,1-1 0,-1 1-1,0-1 1,1 1 0,-1 0-1,0 0 1,-4 1 0,-15 8-134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460"/>
    </inkml:context>
    <inkml:brush xml:id="br0">
      <inkml:brushProperty name="width" value="0.05" units="cm"/>
      <inkml:brushProperty name="height" value="0.05" units="cm"/>
    </inkml:brush>
  </inkml:definitions>
  <inkml:trace contextRef="#ctx0" brushRef="#br0">777 885 11859,'14'-28'559,"-2"-1"0,0 0 0,-2-1 0,-1 0 0,-1 0 0,-2-1 0,-1 0 0,1-36 0,-5 41-453,0 0 0,-2 1-1,-1-1 1,-7-32 0,6 45-84,-1 0 0,0 1 0,-1-1 0,0 1 0,-1 0 0,0 0 0,-1 1 0,0 0 0,-1 0 0,-10-11 0,-5-1 6,-1 0-1,-1 2 1,-46-30-1,-91-40-188,132 77 75,0 1 0,-61-17-1,80 27 75,0 1 0,-1 0 0,1 0-1,-1 1 1,1 1 0,-1 0 0,1 0 0,-1 1 0,1 1-1,-1 0 1,-19 6 0,24-5 14,1 0 0,0 0 0,0 0 0,0 1 0,1 0 0,-1 1 0,1-1 0,0 1 0,0 0 0,-6 8-1,5-3 3,-1 0 0,1 0 0,1 0-1,0 1 1,-6 17 0,2 8 0,1 1 1,-6 68 0,13-93-7,-9 63 8,4-41-8,2 0-1,2 1 1,1 35-1,2-63-97,0-1 0,0 0 0,0 1 0,1-1 0,0 0 0,0 0 0,1 0 0,5 9 0,-6-13-62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893"/>
    </inkml:context>
    <inkml:brush xml:id="br0">
      <inkml:brushProperty name="width" value="0.05" units="cm"/>
      <inkml:brushProperty name="height" value="0.05" units="cm"/>
    </inkml:brush>
  </inkml:definitions>
  <inkml:trace contextRef="#ctx0" brushRef="#br0">18 1 14355,'-6'23'144,"2"0"0,1 0 0,0 1-1,2 0 1,1-1 0,1 1 0,1-1 0,1 1 0,0-1-1,2 0 1,1 0 0,1 0 0,20 43 0,-26-63-154,1 0 1,-1-1 0,1 1-1,0 0 1,-1 0-1,1-1 1,1 1-1,-1-1 1,0 0 0,1 0-1,-1 0 1,1 0-1,-1 0 1,1 0-1,0-1 1,0 1 0,0-1-1,0 0 1,0 0-1,4 1 1,-2-1-2,-1-1 0,1 0 0,0-1 0,-1 1 0,1-1 0,0 0 0,-1 0 0,1 0 0,-1-1 0,1 1 0,-1-1 0,0 0 0,6-4 0,4-2-101,-1 0 0,0-2 0,0 1 0,-1-2 0,0 1 0,-1-2 0,0 1 0,-1-2 1,0 1-1,-1-1 0,11-20 0,-1-16-111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19.342"/>
    </inkml:context>
    <inkml:brush xml:id="br0">
      <inkml:brushProperty name="width" value="0.05" units="cm"/>
      <inkml:brushProperty name="height" value="0.05" units="cm"/>
    </inkml:brush>
  </inkml:definitions>
  <inkml:trace contextRef="#ctx0" brushRef="#br0">121 22 11154,'-11'2'645,"0"1"-1,1 0 1,0 1-1,0 0 1,-17 9-1,24-10-505,0-1 0,0 0 0,0 1 1,0 0-1,1 0 0,-1 0 0,1 0 0,-1 0 0,1 0 0,0 0 1,0 1-1,1-1 0,-1 1 0,1-1 0,0 1 0,0 0 0,0 0 1,0-1-1,0 7 0,-1 32-127,3-1 0,1 0 1,2 0-1,9 44 0,-11-73-16,1-1 0,-1 0 0,2 0 0,8 21 0,-10-30 27,-1 1-1,1 0 1,0 0-1,0-1 1,0 1-1,0-1 1,0 0-1,0 1 1,1-1-1,-1 0 1,1 0-1,0-1 1,-1 1-1,1 0 1,0-1-1,0 0 1,0 0-1,0 0 1,0 0-1,0 0 1,0 0-1,5-1 1,1 0 59,-1 0 0,1-1 0,0 0 0,-1-1 0,0 0 0,1 0 0,-1-1 0,0 0 0,0-1 0,-1 1 0,1-1 0,-1-1 0,1 0 0,-1 0 0,-1 0 0,1-1 1,6-7-1,4-5-1,-1 0 1,-1-1-1,0 0 1,22-41-1,-24 35 80,16-42 1,-25 56-94,0-1 1,-1 1-1,-1-1 0,0 1 1,0-1-1,-1-18 1,-2 26-47,1 0 1,-1 0 0,-1 0 0,1 0 0,0 0 0,-1 1 0,0-1 0,0 0 0,0 1 0,0-1 0,-1 1 0,1 0 0,-1 0 0,0 0 0,0 0 0,0 0 0,0 1 0,0-1 0,-1 1 0,1 0 0,-1 0 0,1 0 0,-5-1 0,-2-1 27,0 0 0,0 0 0,0 1 0,0 1 0,-1-1 1,1 2-1,-19-2 0,22 4-170,1-1 1,-1 1-1,0 0 1,1 1-1,-1-1 1,1 1-1,-1 1 1,1-1 0,0 1-1,0 0 1,0 1-1,0-1 1,1 1-1,-1 0 1,1 1-1,0-1 1,0 1-1,-4 5 1,3-2-280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419"/>
    </inkml:context>
    <inkml:brush xml:id="br0">
      <inkml:brushProperty name="width" value="0.05" units="cm"/>
      <inkml:brushProperty name="height" value="0.05" units="cm"/>
    </inkml:brush>
  </inkml:definitions>
  <inkml:trace contextRef="#ctx0" brushRef="#br0">306 49 10042,'-17'-9'1032,"-6"1"-656,1 0-160,-2 0 625,-2 2-169,0 0-320,1 2-40,2 4-104,0 1-32,3 4-144,1 5-96,2 7-1208,2 4 1184,1 5-168,3 3-168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837"/>
    </inkml:context>
    <inkml:brush xml:id="br0">
      <inkml:brushProperty name="width" value="0.05" units="cm"/>
      <inkml:brushProperty name="height" value="0.05" units="cm"/>
    </inkml:brush>
  </inkml:definitions>
  <inkml:trace contextRef="#ctx0" brushRef="#br0">4 1 7178,'-3'40'-793,"3"0"817,3 0 40,4-4 232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350"/>
    </inkml:context>
    <inkml:brush xml:id="br0">
      <inkml:brushProperty name="width" value="0.05" units="cm"/>
      <inkml:brushProperty name="height" value="0.05" units="cm"/>
    </inkml:brush>
  </inkml:definitions>
  <inkml:trace contextRef="#ctx0" brushRef="#br0">72 9 11026,'-18'-2'1607,"-14"-3"91,10 4 3554,26 6-2215,16 20-3037,36 38 223,206 240 174,-227-255 213,-70-93-759,21 28-154,1 0 1,-18-30-1,24 28-29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36.362"/>
    </inkml:context>
    <inkml:brush xml:id="br0">
      <inkml:brushProperty name="width" value="0.05" units="cm"/>
      <inkml:brushProperty name="height" value="0.05" units="cm"/>
    </inkml:brush>
  </inkml:definitions>
  <inkml:trace contextRef="#ctx0" brushRef="#br0">288 50 13459,'-13'7'336,"1"1"1,-1 1 0,2 0-1,-1 1 1,2 0 0,-1 0-1,1 1 1,-9 14-1,-29 28 350,35-41-624,2 0 0,-1 1 0,2 0 0,-1 1 0,2 0 0,0 1 0,1 0 0,0 0-1,1 1 1,1 0 0,1 0 0,0 0 0,1 1 0,0 0 0,2 0 0,-1 22 0,2-17-64,1 0 0,1 1 0,1-1-1,2 0 1,0 0 0,1 0 0,1 0 0,10 23 0,-11-33-5,1 0 0,0 0 0,1-1 0,0 0 0,1-1 0,0 1 0,1-1 0,0-1 0,0 0 0,1 0 0,0 0 0,0-2 0,1 1 0,0-1 0,17 7 0,-22-12-7,0 1-1,1-1 1,-1 0 0,1-1-1,-1 1 1,1-1 0,0-1 0,-1 1-1,1-1 1,0 0 0,0-1-1,-1 0 1,8-1 0,-4-1-15,0 0 1,0-1-1,0 0 1,-1 0-1,0-1 1,1-1-1,12-9 1,0-4-27,0-1 0,-2 0 1,0-2-1,-1 0 0,17-28 1,-22 29 53,-1 0 0,0-1 0,-2 0-1,15-42 1,-21 49 21,-1 1 0,-1-2 0,-1 1 0,0 0 0,0-1 0,-2 1-1,0-1 1,-4-28 0,0 21 113,0 1 1,-2 0-1,-1 0 0,-1 1 1,0 0-1,-2 0 0,0 1 1,-1 0-1,-2 1 0,-20-26 1,25 35-93,0 2 1,-1-1 0,0 1 0,0 0-1,-1 1 1,1 0 0,-2 1-1,1 0 1,-1 0 0,0 1 0,0 0-1,0 1 1,-1 1 0,1 0 0,-1 0-1,0 1 1,0 1 0,0 0-1,0 0 1,0 1 0,-17 2 0,14 1-513,0 1 0,0 0 1,1 1-1,0 1 0,-18 9 1,5-2-471,24-12 243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6.687"/>
    </inkml:context>
    <inkml:brush xml:id="br0">
      <inkml:brushProperty name="width" value="0.05" units="cm"/>
      <inkml:brushProperty name="height" value="0.05" units="cm"/>
    </inkml:brush>
  </inkml:definitions>
  <inkml:trace contextRef="#ctx0" brushRef="#br0">2203 140 8226,'-4'-1'501,"0"0"0,-1 0 0,1-1 0,0 1 0,0-1 0,0 0 0,0 0 0,0 0-1,1 0 1,-6-5 0,-25-12 521,2 11-839,-1 1 0,0 1 0,-38-1 0,-22-4-26,0-4-76,-160-7 0,186 26-182,-76 12 0,94-9 91,-348 66 67,290-51-36,20-3-26,-112 39 1,154-41 38,0 2 0,1 2-1,2 2 1,-47 32 0,87-54-32,-32 24 86,-44 39 1,69-56-80,0 1 1,1 0 0,0 1 0,0 0-1,1 0 1,1 1 0,-1-1 0,2 1 0,-7 18-1,11-25-18,0 1-1,0 0 1,0 0-1,1 0 1,0 0-1,0-1 1,0 1-1,1 0 1,-1 0-1,1 0 1,0-1-1,1 1 1,1 5-1,4 7-22,1 0 0,12 18 0,-6-12 12,150 327-87,-161-342 107,5 12 0,0-1 0,2 0 0,0-1-1,1 0 1,0-1 0,2 0 0,0-1-1,1 0 1,0-1 0,33 25 0,-16-18-1,1-1 0,67 32 0,-76-44-4,1 0-1,0-2 1,0 0-1,0-2 0,39 5 1,44 0-13,109 6-30,-176-17 25,51-7-1,7-1-1,-31 7 21,-1-3 0,0-3-1,82-20 1,-43-3-275,138-61-1,-83 33 248,-160 59 32,6-2 0,-1 0 0,0 0 1,0-1-1,0 1 0,0-1 0,-1-1 0,1 1 0,-1-1 0,0 1 0,0-1 1,0 0-1,0-1 0,-1 1 0,0-1 0,0 1 0,0-1 0,0 0 0,-1 0 0,4-10 1,-1-6-3,0 1 0,-1-1 0,2-41 0,-4 36-2,5-87 0,-5 0 1,-18-162-1,13 248 6,2-1-1,1 1 0,0 0 1,2 0-1,2 0 0,0 0 1,2 0-1,11-34 0,-13 50-75,0 0 0,-1 0-1,-1 0 1,0-1 0,0 1 0,0-21-1,-2 28 66,-1 0-1,1 0 1,-1 0-1,0 0 1,0 0-1,0 1 0,-1-1 1,1 0-1,-1 1 1,0-1-1,0 1 1,0 0-1,-1-1 0,1 1 1,-1 0-1,1 0 1,-1 1-1,0-1 1,0 0-1,-1 1 0,1 0 1,0 0-1,-4-2 1,-6-2-74,0 0 0,1 1 0,-2 1 0,-17-4-1,23 6 21,0 0-1,0 1 1,0 1-1,0-1 1,0 2-1,0-1 1,0 1-1,-15 3 1,0 5-137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9.072"/>
    </inkml:context>
    <inkml:brush xml:id="br0">
      <inkml:brushProperty name="width" value="0.05" units="cm"/>
      <inkml:brushProperty name="height" value="0.05" units="cm"/>
    </inkml:brush>
  </inkml:definitions>
  <inkml:trace contextRef="#ctx0" brushRef="#br0">205 11 12907,'-1'-1'99,"1"1"-1,-1-1 1,1 0 0,-1 0 0,0 1 0,1-1-1,-1 1 1,0-1 0,1 1 0,-1-1 0,0 1-1,0-1 1,0 1 0,1-1 0,-1 1 0,0 0 0,0 0-1,0-1 1,0 1 0,0 0 0,1 0 0,-1 0-1,0 0 1,0 0 0,0 0 0,0 0 0,0 0-1,0 0 1,0 1 0,0-1 0,-30 8 1123,24-6-1163,1 1 1,0 0-1,0 1 1,0 0-1,0 0 1,0 0-1,1 0 1,0 1-1,0 0 1,-7 9-1,4-4-49,2 0-1,-1 0 0,2 1 0,-1 0 0,-5 18 0,2 1-49,1 0 1,2 1-1,-4 60 0,9-70 59,0 0 0,1-1 0,1 1 0,1 0 0,1-1 0,1 0 0,1 1 0,1-2 0,0 1 0,2-1 0,0 0 0,1 0 0,1-1 0,0 0 0,1-1 0,28 32 0,-17-25 34,2-1-1,0 0 1,37 24 0,-49-39-53,1 0 1,0 0 0,0-1 0,0-1 0,1 0 0,0-1-1,1-1 1,-1 0 0,27 3 0,-36-6-16,0-1 1,0 0-1,0 0 1,0-1-1,0 1 1,0-1-1,0 0 0,0-1 1,0 1-1,0-1 1,0 0-1,-1 0 1,1 0-1,-1-1 1,5-3-1,-3 2-3,-1-1 0,-1 0 0,1 0 0,-1 0 0,0-1 1,0 1-1,0-1 0,-1 0 0,0 0 0,3-8 0,1-6 2,-1-1 1,-1 0-1,-1 0 0,-1-1 0,-1 0 1,-1-23-1,-1-24 213,-14-102 1,7 127-291,-1 0 1,-3 1 0,-22-58-1,29 92-153,0 1 0,-1 0 1,0 0-1,-1 0 0,1 1 0,-2-1 0,1 2 0,-1-1 1,0 1-1,0 0 0,-10-7 0,-7-4-274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217"/>
    </inkml:context>
    <inkml:brush xml:id="br0">
      <inkml:brushProperty name="width" value="0.05" units="cm"/>
      <inkml:brushProperty name="height" value="0.05" units="cm"/>
    </inkml:brush>
  </inkml:definitions>
  <inkml:trace contextRef="#ctx0" brushRef="#br0">0 0 11290,'1'17'1791,"0"0"-1,6 28 0,16 37-301,41 75-1424,117 197-11,-126-250-62,-16-43 20,-58-90-2678,11 8 2166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741"/>
    </inkml:context>
    <inkml:brush xml:id="br0">
      <inkml:brushProperty name="width" value="0.05" units="cm"/>
      <inkml:brushProperty name="height" value="0.05" units="cm"/>
    </inkml:brush>
  </inkml:definitions>
  <inkml:trace contextRef="#ctx0" brushRef="#br0">25 404 12443,'0'3'555,"0"0"-258,-1-1-1,1 0 1,0 1 0,0-1 0,0 0 0,1 0 0,-1 1 0,0-1 0,1 0 0,0 1-1,-1-1 1,1 0 0,0 0 0,0 0 0,3 4 0,-4-6-272,0 0-1,0 0 1,1 0 0,-1 0 0,0 0 0,0-1 0,1 1-1,-1 0 1,0 0 0,0 0 0,1 0 0,-1 0 0,0 0-1,0 0 1,1-1 0,-1 1 0,0 0 0,0 0 0,0 0 0,1 0-1,-1-1 1,0 1 0,0 0 0,0 0 0,0-1 0,0 1-1,1 0 1,-1 0 0,0-1 0,0 1 0,0 0 0,0 0-1,0-1 1,0 1 0,0 0 0,3-14 477,0-17 179,-2 1-1,-6-58 1,-17-63 223,14 103-763,3 22-87,3 16-31,0 0 1,1-1 0,0-10-1,8 31-40,0 0 0,1 0-1,15 13 1,8 3 44,22 21-857,-49-42 661,1 0 1,-1 0 0,0 0-1,0 1 1,0 0 0,-1 0 0,5 12-1,-4-3-164,-9-8-98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0.915"/>
    </inkml:context>
    <inkml:brush xml:id="br0">
      <inkml:brushProperty name="width" value="0.05" units="cm"/>
      <inkml:brushProperty name="height" value="0.05" units="cm"/>
    </inkml:brush>
  </inkml:definitions>
  <inkml:trace contextRef="#ctx0" brushRef="#br0">63 15 13099,'0'0'99,"-1"-1"1,1 0 0,0 0-1,0 0 1,-1 1-1,1-1 1,-1 0 0,1 1-1,0-1 1,-1 0-1,1 1 1,-1-1 0,0 0-1,1 1 1,-1-1-1,0 1 1,1-1 0,-1 1-1,0 0 1,1-1-1,-1 1 1,0 0 0,0-1-1,1 1 1,-1 0-1,0 0 1,0-1 0,0 1-1,1 0 1,-1 0-1,0 0 1,0 0-1,0 0 1,0 0 0,1 1-1,-1-1 1,0 0-1,0 0 1,0 1 0,1-1-1,-1 0 1,-1 1-1,0 0 9,0 1 0,0-1-1,0 1 1,1-1 0,-1 1-1,0-1 1,1 1 0,-1 0-1,1 0 1,0 0 0,-1 0-1,1 0 1,0 0-1,-1 3 1,-1 5-70,1 1 0,0 0 0,1 1 0,0-1-1,1 0 1,0 0 0,0 0 0,4 15 0,0-5-80,0 0 1,2 0-1,11 27 1,-16-45 23,0-1-1,1 1 1,-1 0 0,1 0 0,0-1-1,0 1 1,3 3 0,-5-6 14,1 1 0,-1-1-1,0 0 1,0 0 0,1 1 0,-1-1-1,1 0 1,-1 0 0,0 0 0,1 1 0,-1-1-1,0 0 1,1 0 0,-1 0 0,1 0-1,-1 0 1,0 0 0,1 0 0,-1 0 0,1 0-1,-1 0 1,0 0 0,2 0 0,-2-1-1,1 1 1,0-1 0,-1 1 0,1-1-1,-1 1 1,1-1 0,-1 0-1,1 1 1,-1-1 0,1 0-1,-1 1 1,1-1 0,-1 0 0,0 0-1,0 1 1,1-3 0,3-13-18,-1-1 0,0 0 0,-1 0 0,-1 0 1,-2-32-1,1-21 119,0 68-94,0 1 0,0 0-1,0 0 1,0 0-1,1-1 1,-1 1-1,0 0 1,0 0 0,1 0-1,-1 0 1,1 0-1,-1-1 1,1 1-1,1-1 1,-2 2-2,0 0 1,1 0-1,-1-1 0,0 1 0,1 0 1,-1 0-1,0 0 0,1 0 0,-1 0 1,0 0-1,1 0 0,-1 0 0,1 0 1,-1 0-1,0 0 0,1 0 0,-1 0 1,0 0-1,1 0 0,-1 0 0,0 0 1,1 0-1,-1 0 0,0 1 0,1-1 1,-1 0-1,0 0 0,1 0 0,-1 1 1,4 2 5,0 1 0,-1-1 0,1 1 1,5 8-1,-7-9-9,18 24 54,-1-3-285,-2 0 1,0 1-1,23 47 0,-39-69 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4.243"/>
    </inkml:context>
    <inkml:brush xml:id="br0">
      <inkml:brushProperty name="width" value="0.05" units="cm"/>
      <inkml:brushProperty name="height" value="0.05" units="cm"/>
    </inkml:brush>
  </inkml:definitions>
  <inkml:trace contextRef="#ctx0" brushRef="#br0">46 32 8978,'2'-3'936,"-2"-1"-704,-3-2-80,0 2 528,-3-2-216,-1 2-55,1 1-17,-1 2 0,1 1-64,2 4-48,1 2-328,2-1-416,1 1 448,-2 1-56,2-2-208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355"/>
    </inkml:context>
    <inkml:brush xml:id="br0">
      <inkml:brushProperty name="width" value="0.05" units="cm"/>
      <inkml:brushProperty name="height" value="0.05" units="cm"/>
    </inkml:brush>
  </inkml:definitions>
  <inkml:trace contextRef="#ctx0" brushRef="#br0">29 60 8538,'-5'-7'1071,"2"3"-188,1 0 0,-1 0 0,1-1 0,0 1 0,0-1 0,0 0 0,0 1 0,1-1 0,-2-7 1565,2 16-1750,0 9-205,36 184-42,108 347 0,-125-486-431,3 0 1,2-1 0,44 79-1,-35-79-29,-96-167-4775,41 65 3930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822"/>
    </inkml:context>
    <inkml:brush xml:id="br0">
      <inkml:brushProperty name="width" value="0.05" units="cm"/>
      <inkml:brushProperty name="height" value="0.05" units="cm"/>
    </inkml:brush>
  </inkml:definitions>
  <inkml:trace contextRef="#ctx0" brushRef="#br0">0 196 15075,'3'27'2704,"1"-16"-1814,-4-11-862,0 0 0,0 1 1,1-1-1,-1 0 0,0 0 0,0 0 1,0 0-1,1 0 0,-1 0 0,0 0 1,0 0-1,0 0 0,1 0 1,-1-1-1,0 1 0,0 0 0,0 0 1,1 0-1,-1 0 0,0 0 0,0 0 1,0 0-1,0 0 0,1 0 1,-1-1-1,0 1 0,0 0 0,0 0 1,0 0-1,0 0 0,0 0 0,1-1 1,-1 1-1,0 0 0,0 0 1,0 0-1,0-1 0,0 1 0,0 0 1,0 0-1,0 0 0,0-1 0,0 1 1,0 0-1,0 0 0,0-1 1,3-7 163,-1-1-1,0 0 1,0 0 0,-1 0 0,0 0 0,0-10 0,0-7 137,10-95 1031,-12 121-1352,1-1 0,0 1 0,0 0 0,0-1 1,0 1-1,0 0 0,0-1 0,0 1 0,0 0 0,0-1 0,0 1 0,0 0 0,1-1 0,-1 1 0,0 0 0,0-1 0,0 1 0,0 0 0,0 0 0,1-1 0,-1 1 0,0 0 1,0-1-1,1 1 0,-1 0 0,0 0 0,0 0 0,1-1 0,-1 1 0,0 0 0,0 0 0,1 0 0,-1 0 0,0-1 0,1 1 0,7 11 115,7 29-76,-14-35-25,46 120 116,-38-105-847,1 0 0,2 0 0,25 34 0,-9-13-231,-15-13 286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6.442"/>
    </inkml:context>
    <inkml:brush xml:id="br0">
      <inkml:brushProperty name="width" value="0.05" units="cm"/>
      <inkml:brushProperty name="height" value="0.05" units="cm"/>
    </inkml:brush>
  </inkml:definitions>
  <inkml:trace contextRef="#ctx0" brushRef="#br0">181 16 11322,'-3'-2'191,"-1"0"-1,1 0 1,-1 1-1,0-1 1,1 1-1,-1-1 1,0 1-1,0 0 1,0 1-1,0-1 1,0 1-1,0-1 1,0 1-1,0 1 1,0-1-1,0 0 1,0 1-1,0 0 1,0 0-1,0 0 1,0 0-1,0 1 0,1 0 1,-1-1-1,1 1 1,-1 1-1,1-1 1,0 0-1,0 1 1,0 0-1,0-1 1,-5 7-1,2-2-77,0 1-1,1 0 1,-1 1-1,2-1 1,-1 1-1,1 0 1,0 0-1,1 0 1,0 1-1,0-1 1,1 1-1,-1 15 1,2-12-104,1 1 0,1-1 0,0 0 0,3 14 0,-3-21-10,0-1-1,1 0 0,-1 0 0,1 0 1,0-1-1,1 1 0,-1 0 0,1-1 1,-1 1-1,1-1 0,1 0 1,-1 0-1,5 4 0,-7-7 1,-1-1 0,1 1 0,0 0 0,0-1 0,0 1 1,0-1-1,0 1 0,0-1 0,0 1 0,0-1 0,0 1 0,0-1 0,0 0 0,0 0 0,0 0 0,0 0 0,0 0 0,1 0 1,-1 0-1,0 0 0,0 0 0,0 0 0,0 0 0,0-1 0,0 1 0,0 0 0,0-1 0,0 1 0,0-1 0,0 1 0,0-1 1,0 0-1,0 1 0,-1-1 0,1 0 0,0 0 0,1-1 0,1-2 2,1-1-1,-1 0 1,0 0-1,0 0 1,4-10-1,0-5 163,-1-1 0,0-1 0,-2 1 0,0-1-1,-1 1 1,-2-1 0,-1-28 0,0 49-5,1 1 365,6 11-362,6 2-385,1 0 0,24 16 0,-32-25 105,0 0 1,0-1-1,0 0 1,0 0-1,1 0 0,-1-1 1,1 0-1,-1 0 0,1-1 1,8 2-1,2-3-289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824"/>
    </inkml:context>
    <inkml:brush xml:id="br0">
      <inkml:brushProperty name="width" value="0.05" units="cm"/>
      <inkml:brushProperty name="height" value="0.05" units="cm"/>
    </inkml:brush>
  </inkml:definitions>
  <inkml:trace contextRef="#ctx0" brushRef="#br0">240 11 14779,'0'-1'140,"1"0"0,-1 1 1,1-1-1,-1 0 0,0 1 0,1-1 0,-1 1 0,1-1 1,0 1-1,-1-1 0,1 1 0,-1-1 0,1 1 0,0-1 1,-1 1-1,1 0 0,0-1 0,0 1 0,0 0 0,-1 0-51,1 0-1,-1 0 0,0 1 1,1-1-1,-1 0 0,0 0 1,0 1-1,1-1 0,-1 0 1,0 1-1,0-1 0,0 0 1,1 1-1,-1-1 0,0 0 1,0 1-1,0-1 0,0 0 1,0 1-1,0-1 0,0 0 1,1 1-1,-1-1 0,0 1 1,-1 0-1,-2 30 1383,-10-2-1108,0 1 1,-25 36-1,0 3-181,7-7-197,2 1-1,3 1 1,3 1-1,-18 88 1,40-151-654,2-8-123,5-18-910,-4 14 1275,1 1 1,0 0-1,0 0 1,8-13-1,4 2-274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4.086"/>
    </inkml:context>
    <inkml:brush xml:id="br0">
      <inkml:brushProperty name="width" value="0.05" units="cm"/>
      <inkml:brushProperty name="height" value="0.05" units="cm"/>
    </inkml:brush>
  </inkml:definitions>
  <inkml:trace contextRef="#ctx0" brushRef="#br0">319 193 12667,'-117'37'1529,"78"-26"-1109,1 1-1,-44 21 1,79-32-403,1 0 0,-1 1 1,1-1-1,-1 0 0,1 1 0,0 0 0,-1 0 0,1-1 0,0 1 0,0 0 0,0 1 0,1-1 0,-1 0 0,0 0 1,1 1-1,0-1 0,-1 1 0,1-1 0,0 1 0,0 0 0,1-1 0,-1 1 0,0 0 0,1 0 0,0-1 0,0 1 1,-1 0-1,2 0 0,-1 0 0,0 0 0,0-1 0,1 1 0,0 0 0,1 2 0,3 9 24,1-1 0,0 0 0,1 0-1,1-1 1,12 16 0,-17-23-29,52 70 70,120 125 1,-136-162-85,1-2 1,2-2 0,2-1 0,77 43 0,-74-52-115,2-3 1,0-1-1,1-2 1,0-3-1,1-2 0,1-2 1,0-2-1,72 2 1,-98-11 59,0-1 1,0-1 0,-1-1-1,1-2 1,-1 0 0,0-2-1,0-1 1,-1 0 0,0-2-1,-1-1 1,0-1 0,0-1-1,-1-1 1,23-19 0,-22 14 54,-1-1 0,-1-1 1,-1-1-1,-1-1 0,-1 0 0,-1-1 1,-2-1-1,0-1 0,-1 0 1,-2-1-1,0 0 0,7-32 1,-10 26 37,-1 1-1,-2-1 1,-1 0 0,-1-1 0,-3 1-1,-2-43 1,0 60 34,-2-1 1,0 1-1,-1 0 0,0 0 0,-1 0 0,-9-18 1,8 23 34,0 1 1,0 0 0,-1 0-1,0 0 1,-1 1 0,0 0 0,0 0-1,-1 1 1,-14-10 0,1 4 103,1 1 1,-2 1 0,0 1-1,0 1 1,-1 2-1,0 0 1,-1 1 0,0 1-1,-44-3 1,-18 3 39,-131 8 0,133 1-637,53-2 457,0-2 0,-61-8 1,45 0-166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150"/>
    </inkml:context>
    <inkml:brush xml:id="br0">
      <inkml:brushProperty name="width" value="0.05" units="cm"/>
      <inkml:brushProperty name="height" value="0.05" units="cm"/>
    </inkml:brush>
  </inkml:definitions>
  <inkml:trace contextRef="#ctx0" brushRef="#br0">1713 1561 9818,'-9'3'457,"0"-1"1,0 0-1,0-1 0,0 0 0,-1 0 1,1-1-1,0 0 0,-19-2 0,-7-4 272,-35-11 0,21 5-57,-94-17 180,-65-15-683,152 29-158,-90-37 0,15-4 317,-203-120-1,305 156-253,1-1 0,1-1-1,1-2 1,1 0 0,2-2-1,0-1 1,-22-34 0,3-5 191,4-1 0,-35-82 1,62 126-258,1-1 0,2 0 0,0-1 0,1 0 0,2 0 0,0-1 0,2 0 0,1 1 0,1-1 0,1 0 0,1 0 0,2 0 0,8-43 0,14-14-23,-15 51-98,-1 0 0,6-42 0,-15 73 10,1-1 0,-1 0-1,0 1 1,0-1 0,0 0-1,0 1 1,0-1 0,0 0-1,-1 1 1,1-1-1,0 0 1,-1 1 0,-1-3-1,1 3 3,0 0-1,0 0 1,0 0-1,0 0 0,0 0 1,0 1-1,0-1 1,0 0-1,-1 1 0,1-1 1,0 1-1,-1 0 1,1-1-1,0 1 1,-1 0-1,-2 0 0,-13-3-482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521"/>
    </inkml:context>
    <inkml:brush xml:id="br0">
      <inkml:brushProperty name="width" value="0.05" units="cm"/>
      <inkml:brushProperty name="height" value="0.05" units="cm"/>
    </inkml:brush>
  </inkml:definitions>
  <inkml:trace contextRef="#ctx0" brushRef="#br0">0 345 10490,'1'-4'217,"-1"1"-1,1-1 0,0 1 1,0 0-1,0-1 0,0 1 1,0 0-1,1 0 0,0-1 1,-1 1-1,1 1 0,0-1 1,1 0-1,3-4 0,7-6 592,24-18 0,-14 13-430,3-5-198,-2-2 0,0 0 0,-1-2 1,-2 0-1,-1-1 0,18-33 0,-38 60-175,0 0 0,1 0 0,-1 1 0,0-1-1,1 0 1,-1 0 0,1 1 0,-1-1 0,1 0-1,-1 1 1,1-1 0,-1 0 0,1 1 0,0-1-1,-1 1 1,1-1 0,0 1 0,0 0 0,-1-1-1,1 1 1,0 0 0,0-1 0,-1 1 0,1 0-1,0 0 1,0 0 0,0 0 0,0 0 0,-1 0-1,1 0 1,0 0 0,0 0 0,0 0 0,0 0-1,-1 0 1,1 0 0,0 1 0,0-1 0,0 0-1,-1 1 1,1-1 0,0 1 0,-1-1 0,1 1-1,0-1 1,-1 1 0,1-1 0,0 1 0,-1 0-1,1-1 1,-1 1 0,1 0 0,0 1 0,5 6 20,0 1 1,0 0 0,7 15-1,-7-11-1,19 32-288,-2 1 0,24 69 1,-39-86 82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4.451"/>
    </inkml:context>
    <inkml:brush xml:id="br0">
      <inkml:brushProperty name="width" value="0.05" units="cm"/>
      <inkml:brushProperty name="height" value="0.05" units="cm"/>
    </inkml:brush>
  </inkml:definitions>
  <inkml:trace contextRef="#ctx0" brushRef="#br0">153 56 13883,'-8'0'156,"-1"0"0,1 1 1,-1 1-1,1-1 0,-1 1 0,1 1 1,0 0-1,0 0 0,0 0 0,1 1 1,-1 0-1,-11 9 0,15-9-141,1 0 1,-1 0-1,1 0 0,0 0 0,1 1 1,-1 0-1,1-1 0,0 1 1,0 0-1,0 0 0,1 0 0,-1 0 1,1 0-1,0 1 0,1-1 0,-1 9 1,1 2 0,1-1 0,0 1 1,1 0-1,5 19 0,-2-17-13,0-1-1,10 23 0,-13-35-7,0 0 0,1 0 0,0 0 0,0 0 0,1 0 0,-1-1 0,1 0 0,0 1 0,0-2 0,0 1 0,8 6 0,-10-10 4,0 1-1,-1 0 1,1 0-1,0-1 1,0 1 0,0-1-1,-1 1 1,1-1-1,0 0 1,0 0 0,0 0-1,0 0 1,0 0-1,-1 0 1,1-1-1,0 1 1,0 0 0,0-1-1,0 0 1,-1 1-1,1-1 1,0 0 0,-1 0-1,1 0 1,-1 0-1,1 0 1,-1 0-1,1 0 1,-1-1 0,0 1-1,1 0 1,-1-1-1,0 1 1,1-3 0,4-5 18,0 0 1,0 0 0,-2 0 0,8-18 0,-4 3 108,-2 0 0,0 0 0,-1-1 0,-1 1 0,-2-1 0,0 0-1,-2-1 1,-1 1 0,-4-31 0,3 49-2,0 0 0,0 0 0,0 0 0,-6-10 0,8 16-98,-1 0 0,1 0 0,-1 0 0,1 0 0,-1 1 0,1-1 0,-1 0 0,0 0 0,0 0 0,1 1 0,-1-1 0,0 0 0,0 1 0,0-1 0,0 1 0,-1-1 0,2 1-8,-1 0 0,0 0 0,1 0 1,-1 0-1,0 1 0,1-1 0,-1 0 0,1 0 0,-1 1 0,0-1 0,1 0 0,-1 1 0,1-1 0,-1 1 0,1-1 0,-1 1 0,1-1 1,0 1-1,-1-1 0,1 1 0,-1-1 0,1 1 0,0-1 0,0 1 0,-1 0 0,1-1 0,0 1 0,0 0 0,-1 0 0,-1 7 53,0-1-1,0 1 0,1 0 0,0 0 1,0 0-1,1 0 0,0 0 0,1 0 1,1 11-1,2 8-86,12 37 0,-13-54-131,0-1 0,1 1 0,0-1 0,7 11-1,-10-18 98,0 0-1,0-1 0,0 1 0,1-1 0,-1 1 0,0-1 0,1 1 0,0-1 0,-1 0 1,1 0-1,-1 0 0,5 2 0,-5-3 31,0 0-1,0 0 1,0 1-1,0-1 1,0 0 0,0-1-1,0 1 1,0 0 0,0 0-1,0 0 1,0 0 0,0-1-1,0 1 1,0-1-1,0 1 1,0-1 0,0 1-1,0-1 1,0 1 0,0-1-1,-1 0 1,1 1 0,0-1-1,0 0 1,-1 0-1,2-1 1,12-19-373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5.042"/>
    </inkml:context>
    <inkml:brush xml:id="br0">
      <inkml:brushProperty name="width" value="0.05" units="cm"/>
      <inkml:brushProperty name="height" value="0.05" units="cm"/>
    </inkml:brush>
  </inkml:definitions>
  <inkml:trace contextRef="#ctx0" brushRef="#br0">20 179 12123,'-9'-40'1444,"7"32"-1180,-1-1 1,1 1-1,1-1 0,-1 1 0,2-1 1,-1 0-1,1 0 0,0 1 1,1-1-1,2-11 0,-2 19-224,-1-1-1,1 0 0,0 1 0,0-1 1,-1 1-1,1-1 0,0 1 1,1-1-1,-1 1 0,0 0 1,0-1-1,1 1 0,-1 0 1,1 0-1,-1 0 0,1 0 1,-1 0-1,3-1 0,0 1-10,0 0 0,0 0 0,0 0 0,0 0 0,0 0 0,0 1 0,8 0 0,-3 0-23,-1 1-1,0 0 1,1 1 0,-1 0-1,0 0 1,0 1 0,11 5-1,-17-7 2,-1 0 0,1 0 0,-1 0 0,1 1 0,-1-1 0,1 1 1,-1-1-1,0 1 0,0 0 0,0-1 0,0 1 0,0 0 0,0 0 0,0-1 0,-1 1 0,1 0 0,-1 0 0,1 0 0,-1 0 0,0 2 0,0 47 155,-1-21-84,1-29-79,0 1 0,0 0 0,0-1-1,0 1 1,0-1 0,1 1 0,-1-1-1,0 1 1,1-1 0,-1 1 0,1-1-1,-1 1 1,1-1 0,0 1 0,0-1-1,0 0 1,-1 0 0,1 1 0,1-1-1,-1 0 1,0 0 0,0 0 0,0 0-1,0 0 1,1 0 0,-1 0 0,0-1-1,2 2 1,0-2-10,-1 0 0,1 0 1,-1 0-1,1-1 0,-1 1 0,1-1 0,-1 1 0,0-1 0,1 0 0,-1 0 1,0 0-1,0 0 0,0 0 0,0-1 0,1 1 0,-2-1 0,5-2 0,43-43-834,-32 30-227,29-23-1,-30 29 572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8.837"/>
    </inkml:context>
    <inkml:brush xml:id="br0">
      <inkml:brushProperty name="width" value="0.05" units="cm"/>
      <inkml:brushProperty name="height" value="0.05" units="cm"/>
    </inkml:brush>
  </inkml:definitions>
  <inkml:trace contextRef="#ctx0" brushRef="#br0">30 0 15579,'-2'2'92,"0"-1"0,0 1 0,0 0-1,0-1 1,1 1 0,-1 0 0,0 0-1,1 0 1,0 0 0,-1 1 0,1-1 0,0 0-1,0 1 1,0-1 0,0 0 0,1 1-1,-1-1 1,0 4 0,0 4-2,-1 1 1,1 18-1,1-16-94,1 0 0,0-1 0,4 15 0,-4-23 3,0 1-1,0 0 1,1-1-1,0 1 1,0-1-1,0 0 0,0 1 1,0-1-1,1 0 1,0-1-1,3 5 1,-5-7 15,-1-1 0,1 1 0,-1-1 0,1 1 1,-1-1-1,1 0 0,-1 1 0,1-1 0,0 1 1,-1-1-1,1 0 0,0 0 0,-1 1 0,1-1 0,-1 0 1,1 0-1,0 0 0,0 0 0,-1 0 0,1 0 1,0 0-1,-1 0 0,1 0 0,0 0 0,-1 0 1,1 0-1,0 0 0,-1 0 0,1-1 0,0 1 0,-1 0 1,1-1-1,-1 1 0,1 0 0,0-1 0,-1 1 1,1-1-1,-1 1 0,1 0 0,-1-1 0,0 0 0,1 1 1,-1-1-1,1 1 0,-1-2 0,3-2 142,-1 0-1,0 0 0,0 0 0,-1-1 1,2-6-1,1-2 364,-2 0 0,0 0-1,0 0 1,-1-1 0,-1 1 0,0 0 0,-3-20-1,0 27 504,3 16-827,3 21-590,27 66-4205,-29-94 3952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0.177"/>
    </inkml:context>
    <inkml:brush xml:id="br0">
      <inkml:brushProperty name="width" value="0.05" units="cm"/>
      <inkml:brushProperty name="height" value="0.05" units="cm"/>
    </inkml:brush>
  </inkml:definitions>
  <inkml:trace contextRef="#ctx0" brushRef="#br0">75 8 17196,'0'-1'57,"-1"1"0,1 0 1,0-1-1,0 1 1,0-1-1,-1 1 0,1 0 1,0-1-1,0 1 0,-1 0 1,1-1-1,0 1 0,-1 0 1,1-1-1,0 1 1,-1 0-1,1 0 0,0-1 1,-1 1-1,1 0 0,-1 0 1,1 0-1,0 0 0,-1-1 1,1 1-1,-1 0 1,1 0-1,-1 0 0,1 0 1,0 0-1,-1 0 0,1 0 1,-1 0-1,1 0 0,-1 1 1,-14 11 894,-5 23-525,14-20-426,1 0-1,1 0 0,-4 17 0,7-25-16,0 0 1,0 1-1,0-1 1,1 1 0,0-1-1,1 0 1,0 1-1,3 11 1,-4-18 14,0 0 1,0-1 0,0 1-1,0-1 1,0 1-1,0-1 1,0 1-1,0-1 1,1 1 0,-1-1-1,0 1 1,0-1-1,1 0 1,-1 1 0,0-1-1,0 1 1,1-1-1,-1 0 1,1 1 0,-1-1-1,0 1 1,1-1-1,-1 0 1,1 0 0,-1 1-1,1-1 1,-1 0-1,0 0 1,1 1 0,-1-1-1,1 0 1,-1 0-1,1 0 1,-1 0 0,1 0-1,0 0 1,-1 0-1,1 0 1,-1 0-1,1 0 1,-1 0 0,1 0-1,-1 0 1,1-1-1,-1 1 1,1 0 0,-1 0-1,1 0 1,-1-1-1,0 1 1,1 0 0,-1-1-1,1 1 1,-1 0-1,0-1 1,1 1 0,-1 0-1,0-1 1,1 1-1,-1-1 1,0 1 0,1-1-1,19-31 109,-8 5 50,-2-1-1,0 0 1,-2 0-1,5-31 0,-4 106-130,-8-41-126,4 20 511,11 33 0,-13-57-317,2-6 60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167"/>
    </inkml:context>
    <inkml:brush xml:id="br0">
      <inkml:brushProperty name="width" value="0.05" units="cm"/>
      <inkml:brushProperty name="height" value="0.05" units="cm"/>
    </inkml:brush>
  </inkml:definitions>
  <inkml:trace contextRef="#ctx0" brushRef="#br0">60 19 13059,'-3'1'89,"0"0"0,1 1 0,-1-1 0,0 1 0,1 0 1,0 0-1,-1 0 0,1 0 0,0 0 0,0 0 0,0 1 0,0-1 0,1 1 1,-1-1-1,1 1 0,-1 0 0,1 0 0,0-1 0,0 1 0,-1 4 0,-2 8 78,0 0-1,-2 24 1,4-19-118,1 1 0,1 0 0,0-1 0,2 1 0,6 29 0,-6-38-46,1-1 0,0 1 0,1-1 0,0 0 0,1 0 0,0-1 0,1 0 0,0 0 0,1 0 0,15 17 0,-20-25-4,0 0 1,0 0-1,0 0 0,0 0 1,0-1-1,1 1 1,-1-1-1,0 0 1,1 0-1,-1 0 0,1 0 1,-1 0-1,1 0 1,0-1-1,-1 1 1,1-1-1,0 0 0,-1 1 1,5-2-1,-3 1 9,0-1-1,0 0 1,0-1-1,0 1 1,0-1-1,0 0 1,-1 0-1,1 0 1,-1 0-1,1 0 1,4-6-1,2-2 79,0 0 1,-1-1-1,0 0 0,-1-1 0,0 0 0,9-20 0,-11 20 62,-1-2 1,0 1-1,0 0 0,-2-1 0,0 0 0,0 0 0,-1 0 0,-1 0 1,-1 0-1,0-1 0,-2-15 0,1 23-161,0 0 1,0 1-1,-1-1 0,0 0 1,0 1-1,-1-1 0,0 1 0,0 0 1,0 0-1,-1 0 0,0 0 1,0 0-1,0 1 0,-1 0 1,0 0-1,0 0 0,0 1 0,-1-1 1,1 1-1,-1 1 0,0-1 1,0 1-1,-1 0 0,-10-4 0,12 5-69,1 1 0,-1 0-1,1 0 1,-1 1-1,1-1 1,-1 1-1,0 0 1,1 0 0,-1 0-1,0 1 1,1-1-1,-1 1 1,1 1-1,-1-1 1,-5 3 0,-8 9-455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873"/>
    </inkml:context>
    <inkml:brush xml:id="br0">
      <inkml:brushProperty name="width" value="0.05" units="cm"/>
      <inkml:brushProperty name="height" value="0.05" units="cm"/>
    </inkml:brush>
  </inkml:definitions>
  <inkml:trace contextRef="#ctx0" brushRef="#br0">95 8 13067,'-13'-2'657,"-29"-3"172,40 5-789,0-1 1,0 1 0,0 1-1,0-1 1,0 0-1,0 0 1,0 1-1,0-1 1,0 1 0,0 0-1,0-1 1,0 1-1,0 0 1,1 0-1,-4 3 1,4-4-20,0 1 0,1 0 0,-1 0 0,1 0 1,0 0-1,-1 0 0,1 0 0,0 0 0,-1 0 0,1 0 0,0 0 0,0 0 1,0 0-1,0 0 0,0 0 0,0 1 0,0-1 0,0 0 0,0 0 0,1 0 1,-1 0-1,0 0 0,1 0 0,-1 0 0,1 1 0,16 26 162,-14-24-146,28 45 18,11 13-42,63 127 1,-91-153-8,-5-12 14,18 32 0,-25-51-10,1 0 0,0 0 1,1 0-1,-1-1 0,1 1 0,0-1 0,0 0 0,1 0 0,-1 0 1,1-1-1,9 6 0,-12-8-3,1 0 1,-1 0-1,1 0 0,0-1 1,-1 1-1,1 0 1,0-1-1,0 0 0,-1 0 1,1 0-1,0 0 1,0 0-1,0-1 0,-1 1 1,1-1-1,3 0 1,-1-1 10,0-1 0,-1 1 0,1-1 0,-1 1 0,1-1 0,-1-1-1,0 1 1,4-5 0,3-4 79,0-1 0,0-1-1,-2 0 1,11-20 0,-7 11 118,-2-1 0,11-34 0,-18 49-128,-2-1 1,1 1-1,-1-1 1,-1 0-1,0 0 1,0 0-1,-1 1 1,0-1-1,-3-15 1,3 24-82,0 0 1,0 0-1,0 0 0,0 0 1,0 0-1,-1 0 1,1 0-1,0 0 0,-1 0 1,1 1-1,-1-1 1,1 0-1,-1 0 0,1 0 1,-1 1-1,1-1 0,-1 0 1,0 0-1,0 1 1,1-1-1,-1 1 0,0-1 1,0 1-1,0-1 0,1 1 1,-1-1-1,0 1 1,0 0-1,0 0 0,0-1 1,0 1-1,0 0 1,0 0-1,0 0 0,0 0 1,0 0-1,0 0 0,0 0 1,0 0-1,0 0 1,1 1-1,-1-1 0,0 0 1,-1 1-1,-6 2-50,1 1 0,0 0 1,0 0-1,-11 9 0,-3 1-45,17-12 74,0 0-1,-1 0 1,1 0 0,-1-1 0,1 0 0,-1 0 0,0 0 0,1-1 0,-1 1 0,0-1 0,0 0 0,-9-2 0,12 2-6,0-1 0,0 1 0,-1-1 0,1 0 0,0 0 0,0 0 1,0 0-1,0 0 0,0 0 0,0-1 0,0 1 0,0-1 0,0 1 1,1-1-1,-1 0 0,1 1 0,-1-1 0,1 0 0,0 0 0,0 0 0,0 0 1,0-1-1,0 1 0,0 0 0,0 0 0,1 0 0,-1-4 0,0-10-125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2.758"/>
    </inkml:context>
    <inkml:brush xml:id="br0">
      <inkml:brushProperty name="width" value="0.05" units="cm"/>
      <inkml:brushProperty name="height" value="0.05" units="cm"/>
    </inkml:brush>
  </inkml:definitions>
  <inkml:trace contextRef="#ctx0" brushRef="#br0">1114 301 14659,'-19'-39'624,"2"0"0,2-1-1,1 0 1,2-1 0,-9-60-1,1 137-1106,18-34 497,1-1-1,-1 1 0,0 0 0,0-1 0,0 1 0,0-1 1,0 0-1,-1 0 0,1 0 0,0 0 0,-1 0 0,1 0 1,0-1-1,-1 1 0,1-1 0,-5 1 0,-47-1 306,34-1-231,-20 3 109,0 1-1,-69 14 1,-77 31 146,45-10-87,-153 19 494,290-56-779,0 0 38,0 0 1,0 0-1,0 0 0,0 1 1,-7 2-1,11-3-134,-1 0 0,0 0-1,0-1 1,0 1 0,0 0-1,0 0 1,1 0 0,-1 0-1,0 0 1,1 0 0,-1 0-1,1 0 1,-1 0 0,1 1 0,0-1-1,-1 0 1,1 0 0,0 0-1,0 0 1,0 1 0,0-1-1,0 2 1,-1-3-105,0-1 0,0 1-1,-1 0 1,1 0 0,0-1-1,0 1 1,0 0 0,0-1 0,0 1-1,0-1 1,0 0 0,0 1 0,0-1-1,-1-1 1,-5-11-490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367"/>
    </inkml:context>
    <inkml:brush xml:id="br0">
      <inkml:brushProperty name="width" value="0.05" units="cm"/>
      <inkml:brushProperty name="height" value="0.05" units="cm"/>
    </inkml:brush>
  </inkml:definitions>
  <inkml:trace contextRef="#ctx0" brushRef="#br0">0 13 15611,'13'9'1449,"6"-8"-889,2-1-168,6-2 568,5 0-168,-1-2-192,2 0-120,-1-2-304,-2 1-296,-7 5-544,-4 0 288,-11 3 216,-6-3-128,6-3-112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521"/>
    </inkml:context>
    <inkml:brush xml:id="br0">
      <inkml:brushProperty name="width" value="0.05" units="cm"/>
      <inkml:brushProperty name="height" value="0.05" units="cm"/>
    </inkml:brush>
  </inkml:definitions>
  <inkml:trace contextRef="#ctx0" brushRef="#br0">1714 829 11578,'-1'-9'378,"0"0"-1,0 0 0,-4-12 0,-2-9-268,1-6-6,-1 0 0,-2 0 0,-2 1 0,-17-39 0,17 50 67,-1 1 0,-1 1 0,0 0 0,-2 1 1,-1 1-1,-32-33 0,10 18 122,-1 3 1,-2 1-1,0 2 0,-85-43 1,66 43-123,-1 3 0,-1 3 0,-82-19 0,104 32-108,0 3 0,0 1 0,0 2 0,-1 2 0,1 1 0,-80 10 0,93-4-66,1 0 1,-1 2-1,1 1 0,0 1 1,1 2-1,0 0 1,1 1-1,0 2 0,1 0 1,1 2-1,-27 23 0,28-20-32,0 2 0,2 0 0,1 1-1,0 0 1,2 2 0,1 0 0,0 0-1,2 2 1,1 0 0,-10 30 0,17-38-11,0 1 0,1-1 0,0 1 0,2-1 0,0 1 0,1 0 0,1 0 0,1-1 0,1 1 0,0 0 1,1 0-1,1-1 0,1 0 0,1 0 0,0 0 0,12 21 0,-7-19-87,2 0 0,0 0 1,1-2-1,1 1 0,1-2 0,0 0 0,1-1 0,1-1 0,1 0 0,0-1 1,0-2-1,26 13 0,-2-9-137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959"/>
    </inkml:context>
    <inkml:brush xml:id="br0">
      <inkml:brushProperty name="width" value="0.05" units="cm"/>
      <inkml:brushProperty name="height" value="0.05" units="cm"/>
    </inkml:brush>
  </inkml:definitions>
  <inkml:trace contextRef="#ctx0" brushRef="#br0">10 57 9154,'-10'-57'2335,"94"446"1839,-56-290-4168,76 180 0,-97-265 22,4 11 38,18 29 0,-26-48-51,1-1 0,-1 0 0,1-1 0,0 1-1,0-1 1,0 0 0,0 0 0,1 0 0,0 0 0,0-1 0,8 5 0,-11-7-7,1 0-1,-1-1 0,0 1 1,0-1-1,1 1 1,-1-1-1,0 0 1,1 0-1,-1 0 1,0 0-1,0 0 0,1-1 1,-1 1-1,0-1 1,0 1-1,1-1 1,-1 0-1,0 0 0,0 0 1,0 0-1,0 0 1,0-1-1,0 1 1,0-1-1,-1 1 1,1-1-1,0 1 0,1-3 1,3-4 13,0 0 1,-1 0 0,0-1-1,0 1 1,5-15-1,6-19 456,-2 0-1,13-65 0,2-92 1072,-20 119-1024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0.607"/>
    </inkml:context>
    <inkml:brush xml:id="br0">
      <inkml:brushProperty name="width" value="0.05" units="cm"/>
      <inkml:brushProperty name="height" value="0.05" units="cm"/>
    </inkml:brush>
  </inkml:definitions>
  <inkml:trace contextRef="#ctx0" brushRef="#br0">25638 728 9554,'-28'-2'2606,"-18"-5"-4363,-21-1-1665,-173-1 2067,-122 12 5839,152 0-2663,-726-13 726,-466-53-8270,-148-56 3843,226 24 3216,-3 38-252,-1274-16-1456,2054 60 1134,-558-11 1139,-1040-31 315,-2267-68-2325,4078 116 51,-2075-52-374,1608 50-744,-2 33 399,7 55 790,12 79 1179,316-17-762,348-97-508,-206 108 0,283-126 56,0 1-1,2 2 0,1 2 0,2 2 0,1 2 1,1 1-1,2 1 0,2 2 0,2 1 1,1 2-1,-28 54 0,51-85 40,1 0 1,0 0-1,1 1 0,1-1 1,0 1-1,0 0 0,1 0 1,-1 16-1,3-18-5,0-1-1,1 0 1,0 1 0,1-1 0,0 0 0,0 1-1,1-1 1,0 0 0,0-1 0,1 1 0,6 10-1,3 0-5,0-1-1,1 0 1,1-1-1,1 0 0,0-1 1,28 21-1,3-4-86,71 39 0,-27-23-357,1-5-1,3-4 1,1-4-1,2-4 1,137 26-1,-67-30-53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1.456"/>
    </inkml:context>
    <inkml:brush xml:id="br0">
      <inkml:brushProperty name="width" value="0.05" units="cm"/>
      <inkml:brushProperty name="height" value="0.05" units="cm"/>
    </inkml:brush>
  </inkml:definitions>
  <inkml:trace contextRef="#ctx0" brushRef="#br0">1 1382 5753,'1130'88'1408,"375"25"722,2-55-933,-194-71-1013,0-32 36,-424 14-158,3611-192-3610,-2833 127 1948,-1 38 3292,-1324 52-588,434-10 916,0-22-677,-5-43-696,-10-65-712,-716 135 70,130-35 62,-134 34 85,0-3 0,42-21 0,-79 34-105,1 0 0,-1-1 1,0 0-1,0 1 1,0-1-1,0 0 0,0-1 1,0 1-1,-1-1 0,0 0 1,0 0-1,0 0 0,3-4 1,-5 4-11,0 1-1,0-1 1,0 0 0,0 1 0,-1-1 0,1 0 0,-1 0-1,0 1 1,0-1 0,0 0 0,-1 0 0,0 1 0,1-1 0,-1 0-1,0 1 1,-1-1 0,1 1 0,-3-5 0,-9-20 87,-2 1 0,-1 1 1,-33-43-1,-70-64-212,77 94-153,-1 2 0,-1 2 1,-2 2-1,-2 1 0,-1 3 0,-1 3 0,-1 1 0,-1 3 1,-68-20-1,-41 1-187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35.934"/>
    </inkml:context>
    <inkml:brush xml:id="br0">
      <inkml:brushProperty name="width" value="0.05" units="cm"/>
      <inkml:brushProperty name="height" value="0.05" units="cm"/>
    </inkml:brush>
  </inkml:definitions>
  <inkml:trace contextRef="#ctx0" brushRef="#br0">234 116 12699,'-27'89'422,"21"-40"-373,2 1 0,3 86 0,2-4 10,-53 323 540,-43-7-11,84-403-554,-2 6 120,-11 83 1,24-129-144,-1 0 4,0-1 1,1 0 0,0 1 0,0-1-1,1 1 1,0 4 0,-1-8-15,1 0 1,-1 0-1,0 0 1,1-1 0,-1 1-1,1 0 1,-1 0 0,1 0-1,-1-1 1,1 1-1,0 0 1,-1-1 0,1 1-1,0 0 1,0-1-1,-1 1 1,1-1 0,0 1-1,0-1 1,0 0-1,0 1 1,-1-1 0,1 0-1,0 1 1,0-1-1,0 0 1,0 0 0,0 0-1,0 0 1,0 0-1,0 0 1,0 0 0,0 0-1,1-1 1,20-1-17,-13 0 24,1 0-1,0 1 1,0 0-1,-1 1 1,1 0 0,0 1-1,0 0 1,0 0-1,-1 1 1,1 0-1,14 6 1,7 4-9,1-1 1,-1-1-1,2-2 1,-1-1 0,1-2-1,49 2 1,-33-6-2,-1-3 0,0-1 1,88-19-1,-75 10 19,1 3 0,83-1 0,124 19 34,-228-5-53,532 31-40,-405-39 49,195-30 0,-195 16-2,-25 4-9,250 7 0,-314 12 7,310 8 40,-284-16-43,19-1 7,189 18-1,-170 5 2,73 9-3,-157-23 0,101-5 0,81-27 20,-183 17-16,-1-3-1,64-23 1,-66 13 14,95-54 1,-132 67-7,-1-1 1,0-1-1,26-23 0,-35 27-10,0-1-1,-1 1 1,0-2 0,0 1-1,-1 0 1,0-1-1,-1 0 1,5-14-1,3-14 29,-3 0 0,0-1 0,-3 0 1,-1-1-1,0-62 0,-17-199 34,10 281-71,-5-58-37,-25-125 1,28 190 40,-1 0 0,-1 1 0,0 0 0,-1 0 0,0 0 0,-1 1 0,0 0 0,-1 0 1,-17-18-1,11 15-8,0 1 0,-2 0 1,1 1-1,-1 0 1,-1 2-1,-18-10 1,-27-8 4,-94-30 0,-69-7-71,216 63 64,-106-25-111,0 5-1,-125-7 1,-238 6-118,169 11 205,-162-17-23,-398-16-146,-111 60 133,5 84 123,925-91-52,8 0-202,-1-2 0,-79 0 0,119-5 184,0-1 1,-1 0-1,1-1 0,0 1 1,0 0-1,0-1 1,0 0-1,-1 0 0,1 0 1,0 0-1,0 0 1,1-1-1,-1 1 1,0-1-1,0 0 0,1 0 1,-1 0-1,1 0 1,-1 0-1,1 0 1,-4-6-1,5 6-4,1-1 0,-1 0-1,0 1 1,1-1 0,0 0 0,-1 0-1,1-4 1,0 3-8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53.554"/>
    </inkml:context>
    <inkml:brush xml:id="br0">
      <inkml:brushProperty name="width" value="0.05" units="cm"/>
      <inkml:brushProperty name="height" value="0.05" units="cm"/>
    </inkml:brush>
  </inkml:definitions>
  <inkml:trace contextRef="#ctx0" brushRef="#br0">338 80 8066,'-10'10'699,"0"1"0,2 0 0,-1 0 1,1 1-1,-12 24 0,15-24-604,0 0 0,0 1 0,2 0 0,0 0 0,0 0 1,1 0-1,0 1 0,2-1 0,-1 1 0,3 16 0,0 14-115,-2-1 1,-1 1-1,-14 80 0,-44 124-445,-93 341 209,149-578 253,-1 5-4,0 0 0,0 0 1,2 1-1,0 0 1,1-1-1,0 1 0,3 18 1,-2-32-4,1 0 1,0 0-1,0 0 1,0 0 0,0-1-1,1 1 1,-1 0 0,1-1-1,-1 1 1,1-1-1,0 0 1,0 1 0,0-1-1,0 0 1,1 0-1,-1 0 1,1-1 0,-1 1-1,1 0 1,-1-1-1,1 0 1,5 2 0,5 1-42,0 0 0,0-1 0,27 2 0,-4-1-16,12 7 46,49 19 0,-55-16 3,79 16 1,-24-18-13,1-5 0,159-9 0,-110-12 206,161-37 0,131-13 134,-353 61-304,119 12 0,83 26-3,89 6-33,235-46-16,-213-5 20,480 13 97,-578 7-45,-42 0 5,-220-12-20,0-1 0,0-2 0,0-1-1,-1-2 1,0-2 0,41-16 0,-24 8 42,94-15 1,-145 33-51,1-1 0,-1 0 0,0 0 1,1 0-1,-1 0 0,0-1 0,0 1 0,0-1 1,0 0-1,0 0 0,-1-1 0,1 1 0,-1-1 1,1 0-1,-1 0 0,0 0 0,0 0 0,0 0 1,2-5-1,120-187 1,-49 70-7,-35 61 1,162-259 1,-151 229 2,63-153 0,-77 133 6,-34 99-4,-1 0 0,0-1 0,-1 1 0,-1-1 0,-1-25 0,0 39-1,0 0 0,-1-1 0,1 1-1,0 0 1,-1 0 0,1 0 0,-1 0 0,0 0-1,0-1 1,1 1 0,-1 0 0,-1 1 0,1-1 0,0 0-1,0 0 1,-1 0 0,1 1 0,-1-1 0,1 1-1,-1-1 1,0 1 0,0-1 0,0 1 0,1 0 0,-1 0-1,0 0 1,-1 0 0,1 1 0,0-1 0,-4-1-1,-4 1 5,0 1 0,0 0 0,0 0-1,0 1 1,-17 3 0,-7 0 4,-806 4 164,6-87-88,-273-30 35,-2 49-12,-94 83-635,1041-8 503,-249 18-1057,1-28 83,268-15 718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37.591"/>
    </inkml:context>
    <inkml:brush xml:id="br0">
      <inkml:brushProperty name="width" value="0.05" units="cm"/>
      <inkml:brushProperty name="height" value="0.05" units="cm"/>
    </inkml:brush>
  </inkml:definitions>
  <inkml:trace contextRef="#ctx0" brushRef="#br0">0 151 7354,'5'5'248,"1"1"1,-1-1-1,1 1 1,0-2 0,1 1-1,-1-1 1,1 0 0,0 0-1,0 0 1,0-1 0,9 3-1,-4-3 77,1-1 0,-1 1 0,0-2-1,1 0 1,-1 0 0,18-2 0,9-4 352,0-2 0,0-2-1,50-17 1,-86 25-650,119-38 637,201-55-468,-247 80-181,0 4-1,124-1 1,155 22 10,-169-1-14,696 42-57,-653-37 73,75 8-14,-128 13-47,-128-24 56,1-2-1,94 8 1,-133-18 22,0-1 0,-1 0 0,1 0 0,0 0-1,0-2 1,12-3 0,-19 5-29,0 0-1,0 0 1,0 0-1,-1-1 1,1 1-1,0-1 1,-1 1-1,0-1 1,1 0-1,-1 0 1,0 0-1,0 0 1,0 0-1,0-1 1,0 1-1,0 0 1,-1-1-1,1 0 1,-1 1-1,0-1 1,1 0-1,-2 0 1,1 0-1,1-5 1,-2 6-34,0 0 0,0 1 0,0-1 0,-1 0 0,1 1 0,0-1 0,-1 0 0,0 1 0,1-1 0,-1 1 0,0-1 0,0 1 0,1-1 0,-1 1 0,-3-3 0,-6-7-53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47.091"/>
    </inkml:context>
    <inkml:brush xml:id="br0">
      <inkml:brushProperty name="width" value="0.05" units="cm"/>
      <inkml:brushProperty name="height" value="0.05" units="cm"/>
    </inkml:brush>
  </inkml:definitions>
  <inkml:trace contextRef="#ctx0" brushRef="#br0">301 241 12859,'-6'-2'225,"0"0"1,0 1-1,0-1 1,0 2-1,-1-1 1,1 1-1,0 0 1,0 0-1,0 0 1,0 1-1,-1 0 1,1 0-1,0 1 1,0 0-1,1 0 1,-1 0 0,0 1-1,-9 6 1,7-4-176,1 1 1,-1 0 0,2 0 0,-1 0 0,1 1-1,0 0 1,0 1 0,1-1 0,0 1 0,0 0-1,-7 17 1,-8 30-48,1 0 0,4 1 0,1 1 0,4 0 0,-5 65-1,13-97-8,2 1-1,0-1 1,1 0-1,2 0 1,6 29-1,-6-42-20,1 0-1,0 0 1,0-1 0,2 1-1,-1-1 1,1-1-1,1 1 1,0-1-1,0 0 1,1 0-1,0-1 1,14 12-1,-8-10-60,-1-1 0,1 0 0,1-1 0,0 0 0,0-2 0,1 0 0,20 7 0,-24-10-6,1-1 1,0 0-1,1-1 1,-1 0-1,0-1 0,0-1 1,1 0-1,-1-1 1,25-4-1,-31 3 63,0-1 0,0 1 1,0-1-1,-1-1 0,1 1 0,-1-1 0,0 0 0,0-1 0,0 1 1,-1-1-1,0-1 0,0 1 0,0 0 0,0-1 0,4-8 1,7-11 8,-2-1 0,17-39 1,-23 46 27,161-436 285,-118 280-192,-42 139-67,-2-1 0,4-67-1,-11 94-19,0-1-1,0 1 1,-1 0-1,0 0 1,-1 0 0,0 0-1,-1 1 1,-4-13-1,5 18-8,0 1-1,0 0 1,0-1 0,0 1-1,0 0 1,-1 0-1,1 0 1,-1 0 0,0 1-1,0-1 1,0 1 0,0-1-1,0 1 1,-1 0-1,1 0 1,-1 1 0,1-1-1,-1 1 1,0 0 0,1 0-1,-1 0 1,0 0-1,-6 0 1,-1 1-45,-1 0 0,1 1 0,-1 0 0,1 0 0,0 2 0,0-1 0,0 1 0,0 1 1,-15 7-1,-12 8-370,-43 28 1,49-27 53,-101 56-321,72-43 295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1.957"/>
    </inkml:context>
    <inkml:brush xml:id="br0">
      <inkml:brushProperty name="width" value="0.05" units="cm"/>
      <inkml:brushProperty name="height" value="0.05" units="cm"/>
    </inkml:brush>
  </inkml:definitions>
  <inkml:trace contextRef="#ctx0" brushRef="#br0">13745 391 6673,'-176'6'2651,"-213"-21"-1,-174-52-2045,-42 21-603,-4 55-76,-392 56 288,-78 3 679,-950-65-1311,1897-5 394,-1101 13-144,-229-4 185,318-97-194,581 21 107,-3 52 263,-720 157 1002,1176-121-1242,-201 62 0,269-67 48,1 2-1,1 2 1,0 2 0,1 2 0,2 1 0,0 2 0,-57 50 0,82-63 5,0 0 1,1 0-1,1 1 1,0 0-1,0 1 0,2 0 1,0 1-1,0 0 1,-10 30-1,16-36-16,-1 1-1,1 0 1,1 0 0,0 0 0,0 1 0,1-1-1,0 0 1,1 0 0,0 0 0,1 0 0,0 0-1,0 0 1,1 0 0,1 0 0,-1-1-1,2 0 1,6 13 0,12 11-61,1-1 0,1-1 0,2-2 0,33 30 1,21 23 1,67 90 26,3 4 40,-104-126-6,75 61 0,-24-34 1,3-5 0,142 76-1,-160-105 9,3-4 0,1-4 0,152 41 0,50-15-12,421 36 0,-534-85-25,216-14 0,174-48-33,388-31 32,1 51 4,-176 7 19,93-2-2,-570 20 9,359 0 25,-3 31-9,507 22-25,-358-31 33,-336-4-8,516-43-2,-529 2-4,82-6-2,-3-22 0,48-52 0,-8-34 0,-550 136 0,254-76-12,-236 65 9,0-1-1,-1-3 1,82-51-1,-110 61 2,-1-1 0,-1 0 0,0-1 0,0 0 0,-2-1 0,1-1 0,-2 0 0,17-27 0,-22 30 6,0-1 0,0 0 0,-2 0 0,1-1 0,-2 1 1,1-1-1,-2 0 0,0 0 0,-1 0 0,0 0 0,-1 0 0,-2-17 0,-2 6 18,-1 1 1,-1 0-1,-1 0 0,-1 0 1,-2 1-1,0 1 0,-1-1 0,-1 2 1,-1 0-1,-24-30 0,-18-14 93,-109-100 0,93 97-95,-49-52-1,-125-117-3,184 184-14,-2 3-1,-86-52 1,77 62-7,0 3 0,-2 3 0,-2 4 0,-1 3 0,-108-24 0,63 28-386,-1 4 1,-227-3-1,-25 32-77,179 3 178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3.674"/>
    </inkml:context>
    <inkml:brush xml:id="br0">
      <inkml:brushProperty name="width" value="0.05" units="cm"/>
      <inkml:brushProperty name="height" value="0.05" units="cm"/>
    </inkml:brush>
  </inkml:definitions>
  <inkml:trace contextRef="#ctx0" brushRef="#br0">26 602 11594,'-1'1'54,"-1"-1"-1,1 1 1,-1 0-1,1 0 1,-1-1-1,1 1 1,0 0-1,0 0 1,-1 0-1,1 1 1,0-1-1,0 0 1,0 0-1,0 1 1,0-1-1,0 0 1,0 1-1,1-1 1,-1 1-1,0-1 1,0 3-1,1 1-119,-1 0 0,1 1 0,1-1 0,-1 0 0,0 0 0,2 5 0,3 39-124,-2-1 0,-2 1 0,-7 50 0,3-39 873,4 73-1,0-112-597,2-1 0,0 1 0,2-1-1,0 0 1,1-1 0,1 1 0,14 27-1,-5-18-78,1 0 1,2-1-1,42 50 0,-52-68-39,0-1 0,0 0 0,0-1 0,1 0 0,0-1-1,1 0 1,0 0 0,0-1 0,0-1 0,1 0 0,0 0 0,0-1 0,20 4-1,-22-8-8,0 1-1,0-1 1,-1-1-1,1 0 0,-1 0 1,1-1-1,-1-1 0,1 1 1,-1-1-1,0-1 1,0 0-1,0 0 0,-1-1 1,1 0-1,-1 0 1,9-8-1,12-11-58,-1-2 0,43-53 0,-54 61 106,40-51-50,-3-2 1,-3-2-1,-3-3 1,-4-1 0,-3-2-1,-4-2 1,-3-2 0,-3-1-1,-5-1 1,26-143-1,-48 203 219,-1 0 0,-1 0 0,-1 0 0,-1-1-1,-6-41 1,5 60-77,-1 0 0,1 0-1,-1-1 1,-1 1-1,1 0 1,-1 1 0,0-1-1,-1 1 1,0-1 0,0 1-1,0 0 1,-1 0 0,0 1-1,0-1 1,0 1-1,-1 0 1,1 0 0,-1 1-1,0 0 1,-1 0 0,1 0-1,-1 1 1,-9-4 0,-3 2 25,-1 0 1,1 1 0,0 2-1,-1-1 1,0 2-1,0 1 1,-22 2 0,-10 4-131,-76 17 0,65-8-269,1 2 0,0 2 1,1 4-1,-91 47 0,75-21 54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769"/>
    </inkml:context>
    <inkml:brush xml:id="br0">
      <inkml:brushProperty name="width" value="0.05" units="cm"/>
      <inkml:brushProperty name="height" value="0.05" units="cm"/>
    </inkml:brush>
  </inkml:definitions>
  <inkml:trace contextRef="#ctx0" brushRef="#br0">1 48 13811,'22'13'1736,"1"-4"-1080,3-7-335,-1 0 1231,5-4-936,3-3-304,4-5-88,2-3-128,-6-7-112,0-3-88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1.849"/>
    </inkml:context>
    <inkml:brush xml:id="br0">
      <inkml:brushProperty name="width" value="0.05" units="cm"/>
      <inkml:brushProperty name="height" value="0.05" units="cm"/>
    </inkml:brush>
  </inkml:definitions>
  <inkml:trace contextRef="#ctx0" brushRef="#br0">363 35 10306,'-161'99'3622,"100"-64"-2073,54-30-1490,-1 1 1,1 0 0,-1 1 0,2-1-1,-1 1 1,1 1 0,0-1 0,0 1 0,1 0-1,0 1 1,1-1 0,-5 13 0,-2 8-72,1 0 1,-9 48-1,13-37-3,1 0 0,1 0-1,3 1 1,1 0-1,10 76 1,-2-68 10,3-1 1,1 0 0,2-1 0,32 69 0,-37-97-1,2-1-1,0 0 0,1-1 1,0 0-1,1 0 1,1-2-1,1 0 1,0 0-1,1-1 1,1-1-1,33 20 1,-27-20-11,0-1 0,2-2-1,-1 0 1,1-1 0,0-1 0,1-2 0,0-1 0,0 0 0,28 0 0,-40-5-2,1 0 0,-1 0-1,1-1 1,-1-1 0,0-1 0,0 0-1,0 0 1,0-1 0,0-1-1,15-8 1,-19 7 4,1 0 0,-1-1 0,0-1 1,0 0-1,-1 0 0,0 0 0,0-1 0,-1-1 0,-1 0 1,1 0-1,-1 0 0,6-14 0,1-6 35,-2-1 0,0 0 0,-3 0 0,0-1 0,-2 0 1,-2-1-1,3-53 0,-7 24 64,-2 0-1,-3 1 1,-14-72 0,7 70-39,-36-107 0,38 144-72,-1 0-1,-2 1 1,0 1 0,-2 0 0,0 1-1,-30-37 1,34 50-6,0 0-1,-1 1 1,1 0 0,-2 0-1,1 2 1,-2-1-1,1 1 1,0 1 0,-1 0-1,0 1 1,-1 0 0,1 1-1,-25-4 1,22 6 23,0 0 0,0 2 1,0-1-1,0 2 0,0 0 1,0 1-1,0 1 0,0 0 1,1 1-1,-1 1 0,-24 11 1,-11 13-42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6.657"/>
    </inkml:context>
    <inkml:brush xml:id="br0">
      <inkml:brushProperty name="width" value="0.05" units="cm"/>
      <inkml:brushProperty name="height" value="0.05" units="cm"/>
    </inkml:brush>
  </inkml:definitions>
  <inkml:trace contextRef="#ctx0" brushRef="#br0">1314 87 9802,'-13'0'211,"0"-1"0,0 0 1,0-1-1,1 0 0,-1-1 0,1-1 0,-1 0 0,1 0 1,0-1-1,1-1 0,-22-13 0,24 14-163,-1 0-1,0 0 1,0 1-1,0 1 1,-1-1-1,1 2 1,-1-1 0,0 2-1,1-1 1,-1 1-1,0 1 1,0 0-1,0 0 1,0 1 0,-17 4-1,-13 5 130,2 1 0,-67 29 0,100-38-170,-29 12 61,1 2 1,0 2-1,1 0 0,0 3 0,2 0 1,1 2-1,0 2 0,-48 51 1,1 14-6,3 4 0,-89 150 0,144-212-46,2 1 1,1 0-1,2 2 0,1 0 0,-12 49 1,22-66-9,0 0 0,0 1 1,2-1-1,0 0 1,2 0-1,0 1 0,0-1 1,2 0-1,0 0 0,1 0 1,1-1-1,14 34 0,-4-21-4,2-1 0,33 45 0,50 49-44,-43-55 21,-5-3-4,-12-13-36,69 69 1,-95-107 43,1-1 0,1 0 1,1-1-1,-1-1 1,2-1-1,-1 0 0,1-1 1,1-1-1,22 7 0,-21-10 3,0-1 0,1 0-1,-1-2 1,1 0 0,-1-1-1,1-2 1,0 0 0,-1 0-1,1-2 1,-1-1 0,35-11-1,-26 5 7,-2-2-1,0-1 0,0-1 0,-1-1 0,-1-2 0,-1 0 1,35-32-1,-11 3 80,-2-2 1,-2-1-1,-2-3 1,-3-2-1,-2-1 1,59-118-1,-62 97 59,-3-2 1,-4-1-1,-3-2 0,-4 0 0,11-95 0,-10-37 10,-20 178-133,-1 0 1,-2 0 0,-2 0-1,-8-36 1,9 59-30,0 0 0,-1 0 0,-1 0 1,0 1-1,-1-1 0,0 1 0,0 0 0,-1 1 0,-1 0 1,0 0-1,0 0 0,-1 1 0,-15-13 0,10 12-181,0 1 0,0 0 0,0 1-1,-1 1 1,-1 0 0,1 2 0,-1-1 0,0 2 0,0 0-1,-20-2 1,-13 1-74,1 3-1,-1 2 1,-64 8 0,-41 13-355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7.745"/>
    </inkml:context>
    <inkml:brush xml:id="br0">
      <inkml:brushProperty name="width" value="0.05" units="cm"/>
      <inkml:brushProperty name="height" value="0.05" units="cm"/>
    </inkml:brush>
  </inkml:definitions>
  <inkml:trace contextRef="#ctx0" brushRef="#br0">12 0 20372,'-9'32'432,"7"-19"-1416,2-3 496,15-10 120,7-2-304,4-24-168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8.728"/>
    </inkml:context>
    <inkml:brush xml:id="br0">
      <inkml:brushProperty name="width" value="0.05" units="cm"/>
      <inkml:brushProperty name="height" value="0.05" units="cm"/>
    </inkml:brush>
  </inkml:definitions>
  <inkml:trace contextRef="#ctx0" brushRef="#br0">91 22 18780,'-4'-14'1544,"-12"8"-1168,-6 4-200,7 2 417,2 0-137,3 0-112,0 2-72,10-1-512,0 4-240,16-4-377,6-1-591,7 1 1136,1-1-248,6-7-224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0.198"/>
    </inkml:context>
    <inkml:brush xml:id="br0">
      <inkml:brushProperty name="width" value="0.05" units="cm"/>
      <inkml:brushProperty name="height" value="0.05" units="cm"/>
    </inkml:brush>
  </inkml:definitions>
  <inkml:trace contextRef="#ctx0" brushRef="#br0">50 0 11082,'-47'33'1887,"47"-33"-1859,0 0-1,0 0 1,0 0-1,0 0 1,-1 0-1,1 0 1,0 0-1,0 0 1,0 0-1,0 1 1,0-1-1,0 0 1,0 0-1,0 0 1,-1 0-1,1 0 1,0 0-1,0 0 1,0 0-1,0 1 1,0-1-1,0 0 1,0 0-1,0 0 1,0 0-1,0 0 1,0 0-1,0 1 1,0-1-1,0 0 1,0 0 0,0 0-1,0 0 1,0 0-1,0 0 1,0 1-1,0-1 1,0 0-1,0 0 1,0 0-1,0 0 1,0 0-1,0 0 1,0 0-1,1 1 1,-1-1-1,8 3 238,10 0-345,-17-3 103,212 21 37,-1 9 1,258 71-1,-311-58-57,675 196 42,-644-171-101,-3 8 0,-3 8 0,190 120 0,-150-61-64,386 321 0,-538-400 91,-3 3 0,-2 3 0,-4 3 0,-3 2 0,-4 3 0,-3 2 0,59 119 0,-79-122 37,-4 2 1,-2 0-1,-4 2 0,23 164 0,-1 341 977,-43-556-908,-5 281 211,-2-253-376,-3 0 1,-2 0-1,-24 71 0,-72 128-269,79-201 309,24-45-209,7-15 1,14-20-47,-14 19 324,15-21-197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152"/>
    </inkml:context>
    <inkml:brush xml:id="br0">
      <inkml:brushProperty name="width" value="0.05" units="cm"/>
      <inkml:brushProperty name="height" value="0.05" units="cm"/>
    </inkml:brush>
  </inkml:definitions>
  <inkml:trace contextRef="#ctx0" brushRef="#br0">2 1 13547,'0'0'47,"0"0"0,0 1 0,0-1 0,0 0 0,0 0 0,-1 1 0,1-1 0,0 0 0,0 0 0,0 1 0,0-1 0,0 0 0,0 1 0,0-1 0,0 0 0,0 0 0,0 1 0,0-1 0,0 0 1,0 1-1,0-1 0,0 0 0,0 0 0,0 1 0,0-1 0,0 0 0,1 0 0,-1 1 0,0-1 0,0 0 0,0 0 0,0 1 0,1-1 0,-1 0 0,13 4 1104,28-5-165,-25-1-1054,68 0-438,0 4 0,-1 3 0,1 4 0,-1 3 0,0 4 0,-2 3 0,101 39-1,-96-22 424,-1 5-1,131 84 1,143 129 426,-341-241-334,547 439 294,-499-394-290,182 164 4,-173-149-24,76 97 1,-79-76 5,-5 3 0,-4 3 0,-5 3 0,-4 2 0,59 165 1,-30-31 309,-12 2 0,-9 4 0,44 380 0,-71-91-248,-35-358-301,-25 182-1,-49 37-210,-35-9 487,101-364-296,8-22 238,0 0 1,-1 0-1,1 0 0,0 0 0,0 1 1,0-1-1,0 0 0,0 0 1,0 0-1,0 0 0,-1 1 0,1-1 1,0 0-1,0 0 0,0 0 1,0 0-1,-1 0 0,1 0 0,0 0 1,0 1-1,0-1 0,-1 0 1,1 0-1,0 0 0,0 0 0,0 0 1,-1 0-1,1 0 0,0 0 1,0 0-1,0 0 0,-1 0 1,1 0-1,0 0 0,0 0 0,0 0 1,0-1-1,-1 1 0,1 0 1,0 0-1,0 0 0,0 0 0,-1 0 1,1 0-1,0 0 0,0-1 1,0 1-1,0 0 0,0 0 0,-1 0 1,1 0-1,0-1 0,-6-10-126,5 11 136,-10-28-240,-3-10-97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575"/>
    </inkml:context>
    <inkml:brush xml:id="br0">
      <inkml:brushProperty name="width" value="0.05" units="cm"/>
      <inkml:brushProperty name="height" value="0.05" units="cm"/>
    </inkml:brush>
  </inkml:definitions>
  <inkml:trace contextRef="#ctx0" brushRef="#br0">10 288 15763,'-2'5'69,"0"0"0,1 0 0,-1 0 0,1 1 0,1-1 0,-1 1 0,1-1 0,0 1 0,0-1 0,1 0 0,-1 1 0,1-1 0,0 1 0,1-1 0,-1 0 0,1 0 0,5 10 0,65 127-354,49 103-201,-90-170 379,33 69-66,-54-124 153,1-1 0,1-1 0,0 0 0,31 32 0,-38-44 22,1-1 0,0 0-1,0 0 1,1 0 0,-1-1 0,1 0 0,0-1 0,0 1-1,0-1 1,1-1 0,-1 1 0,1-1 0,0 0-1,11 0 1,-8-1 8,1-1-1,0-1 1,-1 0 0,1-1-1,-1 0 1,0 0-1,1-2 1,19-7-1,3-6 30,0-2-1,-1-1 1,-1-1-1,53-47 0,-15 5-13,-2-3-1,-4-4 1,80-109-1,132-254-39,-164 233 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59.779"/>
    </inkml:context>
    <inkml:brush xml:id="br0">
      <inkml:brushProperty name="width" value="0.05" units="cm"/>
      <inkml:brushProperty name="height" value="0.05" units="cm"/>
    </inkml:brush>
  </inkml:definitions>
  <inkml:trace contextRef="#ctx0" brushRef="#br0">0 4411 10186,'2'-1'199,"0"1"1,0 0-1,0-1 0,-1 1 0,1-1 1,0 0-1,-1 0 0,1 0 1,-1 0-1,1 0 0,-1 0 0,1 0 1,-1 0-1,1 0 0,-1-1 0,1-1 1,22-29 260,-16 21-146,35-54 43,-3-1-1,-2-2 0,41-105 0,60-227 110,21-151 182,-19 64-186,160-416 358,-215 657-620,12-60-5,89-231-371,-143 436-671,5 2 0,87-132 0,-124 213 604,31-50-434,-29 37 145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0.203"/>
    </inkml:context>
    <inkml:brush xml:id="br0">
      <inkml:brushProperty name="width" value="0.05" units="cm"/>
      <inkml:brushProperty name="height" value="0.05" units="cm"/>
    </inkml:brush>
  </inkml:definitions>
  <inkml:trace contextRef="#ctx0" brushRef="#br0">1 785 12587,'78'-125'1670,"48"-72"-956,-49 80-491,-22 31-105,103-122 0,-153 201-140,0 2-1,0-1 1,1 1-1,0 0 1,0 0-1,0 0 1,1 1-1,7-4 1,-13 8 13,0-1 0,0 1 1,0 0-1,0 0 0,1-1 1,-1 1-1,0 0 0,0 0 0,0 0 1,1 0-1,-1 0 0,0 0 0,0 1 1,0-1-1,1 0 0,-1 1 1,0-1-1,0 0 0,0 1 0,0-1 1,2 2-1,-1 0-5,-1 0 0,1 0 0,0 0 0,0 0 0,-1 1 0,1-1 0,-1 0 0,0 1 0,0-1 0,0 1 0,0-1 0,0 1 0,0 3 1,7 40-130,-2 0 0,-1 0 0,-3 57 1,-1-34 39,16 279-85,-10-278 156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757"/>
    </inkml:context>
    <inkml:brush xml:id="br0">
      <inkml:brushProperty name="width" value="0.05" units="cm"/>
      <inkml:brushProperty name="height" value="0.05" units="cm"/>
    </inkml:brush>
  </inkml:definitions>
  <inkml:trace contextRef="#ctx0" brushRef="#br0">246 179 16075,'-5'-2'167,"0"0"0,0 0 0,0 1 0,0 0 0,-1 0 0,1 0 0,0 1 0,-1 0 0,1 0 0,0 0 0,-1 1 0,1-1 0,0 1 0,-1 1 0,-5 1 0,-4 2 130,0 0 0,0 1 1,-25 16-1,38-21-281,-40 27 337,39-26-331,1 0 1,0 0 0,0 0 0,0 0-1,0 0 1,0 0 0,1 1 0,-1-1-1,1 1 1,-1-1 0,1 1 0,0-1-1,0 1 1,-1 5 0,2-8-21,0 1-1,0-1 1,0 0 0,0 1 0,0-1 0,0 1 0,0-1 0,0 1-1,0-1 1,0 0 0,0 1 0,0-1 0,0 1 0,0-1-1,1 0 1,-1 1 0,0-1 0,0 0 0,0 1 0,1-1 0,-1 0-1,0 1 1,1-1 0,-1 0 0,0 0 0,0 1 0,1-1-1,-1 0 1,1 0 0,-1 1 0,0-1 0,1 0 0,-1 0 0,1 0-1,19 0 18,20-14-13,-26 5 18,0-1 1,0 0-1,-1-1 0,0-1 1,-1 0-1,0-1 0,-1 0 1,-1 0-1,0-1 0,0 0 1,-2-1-1,0 0 0,0-1 1,-2 0-1,0 0 0,5-19 1,-11 33-25,1 0 0,-1 0 0,0 0 0,1-1 0,-1 1 0,0 0 1,0 0-1,-1-1 0,1 1 0,0 0 0,-1 0 0,-1-4 0,2 5 0,0 1-1,0 0 0,0 0 0,0 0 1,0-1-1,-1 1 0,1 0 0,0 0 0,0 0 1,0 0-1,0 0 0,-1-1 0,1 1 1,0 0-1,0 0 0,0 0 0,-1 0 0,1 0 1,0 0-1,0 0 0,0 0 0,-1 0 1,1 0-1,0 0 0,0 0 0,-1 0 0,1 0 1,0 0-1,0 0 0,0 0 0,-1 0 1,1 0-1,0 0 0,0 0 0,-1 0 1,1 0-1,0 0 0,0 1 0,-12 14-68,8-6-24,0 0 0,1 0-1,0 0 1,0 1 0,1-1 0,1 1-1,0-1 1,0 1 0,0 0 0,1 0-1,2 12 1,5 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284"/>
    </inkml:context>
    <inkml:brush xml:id="br0">
      <inkml:brushProperty name="width" value="0.05" units="cm"/>
      <inkml:brushProperty name="height" value="0.05" units="cm"/>
    </inkml:brush>
  </inkml:definitions>
  <inkml:trace contextRef="#ctx0" brushRef="#br0">0 519 15523,'0'1'26,"0"-1"-1,0 0 0,1 0 1,-1 0-1,0 0 0,0 0 1,0 0-1,0 0 0,0 0 1,0 0-1,0 0 0,0 0 1,0 1-1,0-1 0,0 0 1,0 0-1,1 0 0,-1 0 1,0 0-1,0 0 0,0 0 1,0 0-1,0 0 0,0 0 1,0 0-1,0 0 0,0 0 1,1 0-1,-1 0 0,0 0 1,0 0-1,0 0 0,0 0 1,0 0-1,0 0 0,0 0 1,0 0-1,1 0 0,-1 0 1,0 0-1,0 0 0,0 0 1,0-1-1,0 1 0,0 0 1,0 0-1,0 0 0,0 0 1,0 0-1,0 0 0,0 0 1,1 0-1,-1 0 0,0 0 1,0-1-1,0 1 0,0 0 1,0 0-1,0 0 0,0 0 1,0 0-1,0 0 0,10-11 490,10-16 94,47-88 1469,11-17 160,-78 132-2217,0-1-1,0 1 0,0 0 0,0-1 0,1 1 0,-1 0 0,0-1 0,0 1 1,0 0-1,1-1 0,-1 1 0,0 0 0,0-1 0,1 1 0,-1 0 0,0 0 1,0-1-1,1 1 0,-1 0 0,0 0 0,1 0 0,-1 0 0,0-1 0,1 1 0,-1 0 1,1 0-1,-1 0 0,0 0 0,1 0 0,-1 0 0,0 0 0,1 0 0,-1 0 1,1 0-1,2 14 229,-6 30-246,2-40 37,-22 159-30,4-41-470,19-111 144,4-10 266,7-16 15,-10 13-20,13-17-118</inkml:trace>
  <inkml:trace contextRef="#ctx0" brushRef="#br0" timeOffset="1">397 1 15083,'4'15'461,"1"1"0,0-1 0,1 0 0,0 0 0,1 0 0,1-1 0,0 0-1,16 20 1,-8-11 19,19 37 1,-31-51-330,0 0 1,-1 0 0,0 0 0,-1 0 0,1 0-1,-2 0 1,1 1 0,-1 12 0,-2-5-7,-1-1-1,0 1 1,-1-1 0,-1 1-1,-1-1 1,0-1 0,-1 1-1,0-1 1,-2 0 0,0 0 0,-19 27-1,4-12-423,-2 0 0,-1-1 0,-1-2 0,-31 25 0,36-35-95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174"/>
    </inkml:context>
    <inkml:brush xml:id="br0">
      <inkml:brushProperty name="width" value="0.05" units="cm"/>
      <inkml:brushProperty name="height" value="0.05" units="cm"/>
    </inkml:brush>
  </inkml:definitions>
  <inkml:trace contextRef="#ctx0" brushRef="#br0">0 91 14755,'2'31'997,"-1"-2"-447,1 1 0,1-1 1,11 44-1,13 5 74,46 92 1,-17-40 359,-76-195-782,3 0 1,3-1-1,2-1 0,-2-68 1,13 118-247,-5-93-313,6 98 290,1 0 1,0 0-1,0 0 1,2 0-1,-1 0 1,9-21-1,-11 31 61,1 1 0,0-1 0,0 0-1,0 1 1,0-1 0,0 0 0,0 1 0,0-1 0,0 1 0,1-1-1,-1 1 1,0 0 0,1 0 0,-1 0 0,1-1 0,0 1 0,-1 1-1,1-1 1,0 0 0,0 0 0,-1 1 0,1-1 0,0 1 0,0-1-1,0 1 1,2 0 0,0 0-1,-1 0 0,1 1 0,-1 0 0,1 0 0,-1 0 0,1 0 0,-1 1 0,1-1 0,-1 1 0,0 0 0,0 0 0,0 0 0,3 3 0,3 3 7,0 0 0,-1 0-1,0 1 1,-1 0 0,0 1 0,-1 0-1,0 0 1,0 0 0,-1 1 0,0-1 0,-1 1-1,0 1 1,-1-1 0,3 14 0,-5-18 72,0-1 0,-1 0-1,1 1 1,-1-1 0,0 1 0,-1-1 0,1 0 0,-1 1 0,-1-1 0,1 0 0,-1 0-1,0 0 1,-1 0 0,1 0 0,-1 0 0,0 0 0,-1-1 0,1 1 0,-1-1 0,0 0 0,0-1-1,-1 1 1,0 0 0,1-1 0,-1 0 0,-1-1 0,-7 6 0,10-8-74,0 1 0,0 0 1,0-1-1,0 0 1,-1 0-1,1 0 0,0 0 1,-1 0-1,1-1 0,-1 0 1,1 1-1,0-1 1,-1-1-1,1 1 0,-1 0 1,1-1-1,-6-1 1,7 1-19,0 0 1,0 0-1,0 0 1,0-1-1,0 1 1,1 0-1,-1-1 1,0 1 0,1-1-1,-1 0 1,1 0-1,0 1 1,-1-1-1,1 0 1,0 0 0,0 0-1,0 0 1,1 0-1,-1-1 1,0 1-1,1 0 1,-1 0-1,1 0 1,0-1 0,0 1-1,0 0 1,0-4-1,3-31-262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614"/>
    </inkml:context>
    <inkml:brush xml:id="br0">
      <inkml:brushProperty name="width" value="0.05" units="cm"/>
      <inkml:brushProperty name="height" value="0.05" units="cm"/>
    </inkml:brush>
  </inkml:definitions>
  <inkml:trace contextRef="#ctx0" brushRef="#br0">0 393 16972,'2'0'111,"-1"-1"1,1 1-1,-1-1 1,1 1 0,-1-1-1,0 1 1,1-1-1,-1 0 1,0 0 0,1 0-1,-1 0 1,0 0-1,0 0 1,0 0 0,0 0-1,0 0 1,0 0-1,0-1 1,0 1 0,-1 0-1,1-1 1,0 0-1,16-39 539,-13 30-128,7-20-164,-1-1 1,-1 0-1,-2-1 1,5-62-1,-11 94-370,-1 0 1,0 0-1,0 1 1,0-1-1,0 0 0,0 0 1,0 0-1,0 1 0,0-1 1,0 0-1,0 0 0,0 0 1,0 0-1,-1 1 0,1-1 1,0 0-1,0 0 0,-1 1 1,1-1-1,-1 0 0,-7 11-196,-7 29-6,10-22 148,2-1-1,-4 25 0,6-36 52,1 0 0,0 0-1,0 0 1,0-1 0,1 1 0,-1 0-1,1 0 1,0 0 0,1 0-1,-1-1 1,1 1 0,4 8 0,-5-11-12,1 0 1,-1-1-1,1 1 1,0 0 0,0-1-1,0 1 1,-1-1 0,1 0-1,1 0 1,-1 0-1,0 0 1,0 0 0,0 0-1,0 0 1,1-1 0,-1 1-1,0-1 1,1 1-1,-1-1 1,1 0 0,-1 0-1,0 0 1,1 0 0,-1-1-1,0 1 1,1-1-1,-1 1 1,4-3 0,3 0-83,0 0 0,0-1 0,0-1 0,-1 1 0,16-12 0,-10 5 4,0-1 1,-1 0 0,0-1 0,-1-1 0,0 0 0,12-20 0,-20 28 165,0 0 1,0-1-1,-1 1 1,0 0-1,-1-1 0,0 0 1,1 0-1,-2 0 1,1 1-1,-1-1 1,0-1-1,-1 1 1,0 0-1,0 0 0,0 0 1,-1 0-1,0 0 1,0 0-1,-3-7 1,8 13-187,0 1 1,0 0-1,0 0 1,0 0 0,-1 0-1,1 1 1,0 0-1,7 2 1,17 1-249,2-3 11,5 0-81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8.587"/>
    </inkml:context>
    <inkml:brush xml:id="br0">
      <inkml:brushProperty name="width" value="0.05" units="cm"/>
      <inkml:brushProperty name="height" value="0.05" units="cm"/>
    </inkml:brush>
  </inkml:definitions>
  <inkml:trace contextRef="#ctx0" brushRef="#br0">140 681 14755,'-10'1'376,"1"1"0,0 0-1,0 1 1,0 0 0,0 1 0,0-1-1,1 1 1,-1 1 0,-12 9-1,18-12-289,0 0 0,0 0 0,1 0 0,-1 1 0,1-1 0,-1 1 0,1-1-1,0 1 1,0 0 0,0 0 0,1 0 0,-1 0 0,0 0 0,1 0-1,0 1 1,0-1 0,0 0 0,0 1 0,1-1 0,-1 1 0,1-1 0,0 1-1,0-1 1,0 0 0,1 1 0,-1-1 0,1 1 0,-1-1 0,3 6 0,-2-7-62,1 0 0,-1 0 0,0 0 1,1 0-1,-1 0 0,1 0 0,0 0 1,0 0-1,0-1 0,0 1 0,0-1 1,0 1-1,0-1 0,0 0 0,1 0 1,-1 0-1,0 0 0,1 0 0,-1 0 1,1-1-1,-1 1 0,1-1 0,-1 0 1,1 0-1,4 0 0,1 0-47,0 0-1,0-1 0,-1 0 1,1-1-1,-1 0 0,1 0 1,9-4-1,-7 1-109,0-1 1,0 0-1,-1-1 0,0 0 1,0 0-1,-1-1 0,0 0 1,0 0-1,-1-1 0,0 0 1,0 0-1,9-20 0,-8 14-200,-1 1-1,-1-2 0,0 1 0,-1-1 0,-1 0 0,0 0 1,-2 0-1,2-23 0,-3 37 299,-1 1 0,0-1 0,0 0 1,0 1-1,-1-1 0,1 1 0,0-1 0,-1 0 0,1 1 0,-1-1 1,1 1-1,-2-3 0,-2 6-33,0 11 221,3-5-32,0-1 0,0 0 0,1 1 0,0-1 0,1 1 0,1 9 0,-2-16-110,0 1 0,0-1 0,1 0 0,-1 1-1,0-1 1,1 0 0,-1 0 0,1 0 0,-1 0-1,1 1 1,-1-1 0,1 0 0,0 0 0,0 0-1,-1 0 1,1 0 0,0 0 0,0-1 0,0 1-1,0 0 1,0 0 0,0-1 0,0 1 0,1 0-1,-1-1 1,0 1 0,0-1 0,0 0 0,1 1-1,-1-1 1,0 0 0,0 0 0,1 0 0,-1 0-1,0 0 1,1 0 0,-1 0 0,0 0 0,0 0-1,1 0 1,-1-1 0,0 1 0,0-1 0,2 0-1,5-3-65,-1 0-1,-1 0 0,1 0 0,0-1 0,-1 0 0,0 0 0,-1-1 1,1 0-1,-1 0 0,0 0 0,0-1 0,4-7 0,6-12-269,22-50-1,-26 49 96,-1 0 0,10-51 0,-17 64 265,0-1-1,-2 1 0,0-1 0,0 0 0,-1 1 0,-1-1 1,-4-20-1,4 32 17,1 1 0,-1-1 0,0 1 0,0-1 0,0 1 0,0-1 0,0 1 0,0 0 0,-1 0 0,1 0 0,-1 0 0,0 0 0,1 0 0,-1 0 0,0 0 0,-3-1 0,3 2-7,1 0 0,0 1 0,0-1 0,-1 1 1,1 0-1,-1 0 0,1-1 0,0 1 0,-1 0 1,1 0-1,-1 0 0,1 0 0,0 0 0,-1 1 0,1-1 1,-1 0-1,1 1 0,0-1 0,0 1 0,-1-1 0,1 1 1,0 0-1,0-1 0,-1 1 0,1 0 0,0 0 1,0 0-1,0 0 0,0 0 0,-1 2 0,-3 3 128,0 1 0,1-1 0,0 1-1,0 1 1,0-1 0,1 0 0,0 1 0,1 0-1,0-1 1,0 1 0,-2 14 0,2 1 112,0 1 1,3 40 0,1-39-307,1-1 0,2 1 1,0-1-1,1 0 1,2-1-1,0 1 0,2-2 1,0 1-1,2-1 1,17 25-1,-27-43-32,1 0 0,0 0 1,0-1-1,1 1 0,-1-1 0,1 0 0,0 0 0,-1 0 0,1 0 1,1 0-1,-1-1 0,5 2 0,-9-4 50,0 0 0,1 1 0,-1-1 0,1 0-1,-1 0 1,1 0 0,-1 0 0,0 0 0,1 0 0,-1 0 0,1 0 0,-1 0 0,0 0-1,1 0 1,-1 0 0,1 0 0,-1 0 0,1 0 0,-1-1 0,0 1 0,1 0 0,-1 0-1,0 0 1,1-1 0,-1 1 0,0 0 0,1 0 0,-1-1 0,0 1 0,1 0 0,-1-1-1,0 1 1,0 0 0,1-1 0,-1 1 0,0-1 0,0 1 0,0 0 0,0-1 0,0 1 0,1-1-1,-1 1 1,0 0 0,0-1 0,0 1 0,0-1 0,0 1 0,0 0 0,0-1 0,0 1-1,0-1 1,-1 1 0,1-1 0,0 0 0,-7-26 69,7 26-65,-10-25 81,-13-24 1,14 35-75,2-1-1,0 0 1,1-1 0,1 1 0,-5-21 0,10 36-13,0 1-1,0-1 1,0 1 0,-1 0 0,1-1 0,0 1 0,0-1 0,0 1 0,0-1 0,0 1 0,0-1-1,0 1 1,0-1 0,0 1 0,0-1 0,1 1 0,-1-1 0,0 1 0,0-1 0,0 1 0,0 0-1,1-1 1,-1 1 0,0-1 0,1 1 0,-1 0 0,0-1 0,0 1 0,1 0 0,-1-1 0,1 1-1,-1 0 1,0-1 0,1 1 0,-1 0 0,1 0 0,-1 0 0,1-1 0,-1 1 0,0 0 0,1 0-1,-1 0 1,1 0 0,-1 0 0,1 0 0,-1 0 0,2 0 0,26 9-603,-13-4 246,-3-2-4,0-1 0,0-1 0,0 0 0,0 0 0,0-1 0,0-1 0,0 0 0,21-5 0,-24 4 314,0-1-1,0 0 0,-1 0 0,0-1 0,1 0 1,-1 0-1,-1-1 0,1 0 0,-1 0 1,0-1-1,0 0 0,8-9 0,-22 53 4137,-6 34-3075,13-66-936,-1-1 0,1 1 1,1 0-1,-1 0 1,1 0-1,0-1 0,0 1 1,0 0-1,4 7 0,-5-11-67,1-1-1,0 1 1,0 0-1,1-1 1,-1 0-1,0 1 0,0-1 1,1 1-1,-1-1 1,1 0-1,-1 0 0,1 0 1,0 0-1,-1 0 1,1 0-1,0-1 0,0 1 1,-1 0-1,1-1 1,0 0-1,0 1 1,0-1-1,0 0 0,0 0 1,-1 0-1,1 0 1,0 0-1,0 0 0,0-1 1,0 1-1,0 0 1,3-2-1,0 0-26,0 1 0,0-1 0,-1 0 0,1-1 0,0 1 0,-1-1 0,1 0 0,-1 0 0,0 0 0,0-1 0,0 1 0,-1-1 0,1 0 0,-1 0 0,0 0 0,0-1 0,0 1-1,0-1 1,-1 1 0,0-1 0,0 0 0,0 0 0,-1 0 0,1 0 0,-1 0 0,0-8 0,1-1 0,-2 1 0,1-1 1,-2 0-1,0 1 0,0-1 0,-1 1 0,-1-1 0,0 1 0,-6-15 1,-2 4 214,-1 0 1,-20-31 0,14 26 198,11 13-50,7 15-326,0 1 0,0 0 0,0-1 0,0 1 0,0 0 0,0-1 0,0 1 0,0 0 0,0-1 0,0 1 0,0 0 0,0-1 0,1 1 0,-1 0 0,0-1 0,0 1 0,0 0 0,0-1 0,1 1 0,-1 0 0,0 0 0,0-1 0,0 1 0,1 0 1,-1 0-1,1-1 0,1 1 39,1-1 1,-1 0-1,1 1 1,0 0-1,-1-1 1,1 1-1,0 0 1,0 0-1,3 1 1,60 5 253,83 3-42,-130-10-505,0 0 0,0 0 0,-1-2 1,1-1-1,31-9 0,-43 10 85,-1 1 0,0-1 1,0 0-1,0 0 0,0-1 1,-1 0-1,1 0 0,-1 0 0,0 0 1,0-1-1,-1 0 0,1 0 0,-1 0 1,0-1-1,0 1 0,-1-1 1,0 0-1,0 0 0,0 0 0,3-10 1,4-45-743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441"/>
    </inkml:context>
    <inkml:brush xml:id="br0">
      <inkml:brushProperty name="width" value="0.05" units="cm"/>
      <inkml:brushProperty name="height" value="0.05" units="cm"/>
    </inkml:brush>
  </inkml:definitions>
  <inkml:trace contextRef="#ctx0" brushRef="#br0">8 19 16940,'-6'-19'1384,"4"20"-1080,2 18-120,6 17 448,-2 8-152,8 21-208,1 5-96,4 12-128,3 1-8,2-7-32,-2-6-48,0-13-232,-2-6-216,-6-21-288,-7-13 608,-12-23-120,-3-15-144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855"/>
    </inkml:context>
    <inkml:brush xml:id="br0">
      <inkml:brushProperty name="width" value="0.05" units="cm"/>
      <inkml:brushProperty name="height" value="0.05" units="cm"/>
    </inkml:brush>
  </inkml:definitions>
  <inkml:trace contextRef="#ctx0" brushRef="#br0">1 383 14771,'11'-5'1536,"11"7"-1007,19-4-81,10-2 904,13-10-696,6-9-88,9-13 56,1-6-232,-2-8-672,-11-3 464,-21-1-176,-14 1-112,-18 4-96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278"/>
    </inkml:context>
    <inkml:brush xml:id="br0">
      <inkml:brushProperty name="width" value="0.05" units="cm"/>
      <inkml:brushProperty name="height" value="0.05" units="cm"/>
    </inkml:brush>
  </inkml:definitions>
  <inkml:trace contextRef="#ctx0" brushRef="#br0">1 78 15787,'13'95'1581,"-7"-42"-405,25 100 0,-27-137-1054,2-1 0,-1 0 0,2-1 0,0 1 1,1-1-1,0 0 0,1-1 0,1 0 0,0 0 0,21 19 0,-27-28-111,0 0-1,1-1 1,-1 0 0,1 0-1,0 0 1,0 0-1,0-1 1,0 0-1,0 0 1,0 0 0,1-1-1,-1 0 1,1 0-1,-1 0 1,1 0 0,6-1-1,-7-1-9,-1 1 0,1-1 0,-1 0-1,1-1 1,-1 1 0,0-1 0,1 0 0,-1 0-1,0 0 1,0 0 0,0-1 0,-1 0 0,1 1-1,-1-2 1,1 1 0,-1 0 0,0-1 0,0 1-1,4-8 1,0-2 52,0 0-1,-1 0 0,8-27 1,1-3 207,-15 43-256,0 0 1,0-1-1,0 1 1,0 0 0,0 0-1,0-1 1,0 1 0,0 0-1,0 0 1,0 0-1,0-1 1,0 1 0,0 0-1,1 0 1,-1-1-1,0 1 1,0 0 0,0 0-1,0 0 1,0-1 0,1 1-1,-1 0 1,0 0-1,0 0 1,0 0 0,0-1-1,1 1 1,-1 0-1,0 0 1,0 0 0,1 0-1,-1 0 1,0 0-1,0 0 1,1 0 0,-1 0-1,0 0 1,0-1 0,1 1-1,-1 0 1,0 0-1,0 1 1,1-1 0,-1 0-1,0 0 1,0 0-1,1 0 1,-1 0 0,0 0-1,0 0 1,0 0 0,1 0-1,-1 0 1,0 1-1,0-1 1,0 0 0,1 0-1,-1 0 1,0 0-1,0 1 1,0-1 0,0 0-1,1 0 1,-1 1 0,0-1-1,0 0 1,0 0-1,0 0 1,0 1 0,7 16 137,-7-16-138,12 50 216,-8-28-239,2-1 1,10 28-1,-6-36-485,-10-13 488,0-1 0,0 0 0,1 0 0,-1 0 1,0 0-1,0 1 0,1-1 0,-1 0 0,0 0 1,1 0-1,-1 0 0,0 0 0,0 0 0,1 0 1,-1 0-1,0 0 0,1 0 0,-1 0 0,0 0 1,1 0-1,-1 0 0,0 0 0,0 0 0,1 0 1,-1 0-1,0 0 0,1-1 0,-1 1 1,2-2-18,-1 1 0,0-1 1,1 0-1,-1 1 0,0-1 1,0 0-1,0 0 0,0 0 1,-1 0-1,1 0 0,0 0 1,0-3-1,6-29-234</inkml:trace>
  <inkml:trace contextRef="#ctx0" brushRef="#br0" timeOffset="1">654 260 16524,'4'3'143,"0"0"0,0 0 1,0 0-1,0 0 0,0-1 0,0 1 1,1-1-1,-1 0 0,8 1 1,-9-2-120,1-1 1,0 0 0,-1 1 0,1-2-1,0 1 1,0 0 0,-1-1-1,1 0 1,-1 0 0,1 0-1,0 0 1,-1 0 0,6-3 0,2-2 22,-1-1 1,1 1-1,-1-2 1,0 0-1,0 0 1,-1 0-1,0-1 1,14-20-1,-18 23 15,0-2 0,0 1 0,-1 0 0,0-1 0,-1 0 0,0 1 0,0-1 0,0-1 0,-1 1 0,0 0 0,-1-1 0,0 1 0,0-1 0,-1-8 0,0 14-30,0 1 0,0-1-1,0 1 1,0-1 0,-1 1-1,1-1 1,-1 1 0,0 0 0,0-1-1,0 1 1,0 0 0,0-1-1,0 1 1,-1 0 0,1 0-1,-1 0 1,1 0 0,-1 0 0,0 1-1,0-1 1,0 0 0,0 1-1,0-1 1,0 1 0,0 0-1,0 0 1,0 0 0,-1 0 0,1 0-1,-1 0 1,1 0 0,-1 1-1,1-1 1,0 1 0,-1 0-1,0 0 1,-2 0 0,0 0 9,0 1 0,0 0 0,0 0 0,0 1 0,0-1 0,0 1 1,1 0-1,-1 0 0,1 1 0,-1-1 0,1 1 0,0 0 0,0 0 0,0 0 0,0 1 0,1-1 1,-7 9-1,5-4-35,1 0 0,-1 1 1,1 0-1,1 0 1,-1 0-1,2 0 1,-1 0-1,1 1 1,1-1-1,0 1 0,0 0 1,1-1-1,0 1 1,0 0-1,1-1 1,1 1-1,3 16 1,-3-21 5,0 1 1,0-1-1,0 1 1,0-1 0,1 0-1,0 0 1,0 0 0,0 0-1,0-1 1,1 1 0,0-1-1,0 0 1,0 0 0,0 0-1,1-1 1,0 1 0,0-1-1,0 0 1,0-1 0,0 1-1,0-1 1,1 0 0,-1 0-1,1-1 1,-1 1-1,1-1 1,0-1 0,-1 1-1,1-1 1,10 0 0,-7-1-8,0 0 1,0-1 0,15-4-1,26-14 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811"/>
    </inkml:context>
    <inkml:brush xml:id="br0">
      <inkml:brushProperty name="width" value="0.05" units="cm"/>
      <inkml:brushProperty name="height" value="0.05" units="cm"/>
    </inkml:brush>
  </inkml:definitions>
  <inkml:trace contextRef="#ctx0" brushRef="#br0">139 418 17852,'3'-2'151,"0"-1"-1,-1 0 1,0 0 0,0 0 0,0 0 0,0 0-1,0 0 1,-1-1 0,1 1 0,-1-1 0,0 1-1,0-1 1,1-6 0,4-10 178,7-19 720,13-66 0,-24 93-958,0 0 1,-1 0-1,0 0 1,-1 0-1,0 0 1,-1 0-1,0 0 0,-1 0 1,0 0-1,-6-14 1,7 22-81,-1 1 0,0-1 0,0 0 0,0 1 0,0 0-1,-1-1 1,1 1 0,-1 0 0,0 0 0,0 1 0,0-1 0,0 1 0,0-1 0,-1 1 0,-3-2 0,4 3-15,0 0 0,1 0 0,-1 0 0,0 0 1,0 0-1,0 1 0,1 0 0,-1-1 0,0 1 0,0 0 0,0 1 0,0-1 0,0 0 0,0 1 0,0 0 1,1-1-1,-1 1 0,0 0 0,1 0 0,-1 1 0,-4 2 0,1 1-13,0 0 0,0 0-1,0 1 1,1-1 0,0 2 0,0-1-1,1 0 1,0 1 0,0 0 0,0 0-1,1 0 1,-5 15 0,2-2-33,1 0 1,0 1-1,-3 37 0,7-38 28,1 0 1,1 0-1,1 0 0,0 0 0,2-1 0,0 1 0,7 19 0,-8-29 12,1-1 0,-1 1-1,2-1 1,-1 0 0,1 0-1,1-1 1,0 1 0,0-1-1,0 0 1,1-1 0,0 0 0,1 0-1,-1 0 1,1-1 0,15 9-1,-18-13-30,1 1 0,0-1-1,0 0 1,0 0 0,0-1 0,0 0-1,0 0 1,0 0 0,0-1-1,0 0 1,0 0 0,10-2 0,-7 1-35,-1-1 1,1-1 0,-1 0-1,0 0 1,0-1 0,0 0-1,15-9 1,-7 0-25,0 0 0,-1-1-1,0 0 1,-1-1 0,-1-1 0,21-32 0,11-30-234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218"/>
    </inkml:context>
    <inkml:brush xml:id="br0">
      <inkml:brushProperty name="width" value="0.05" units="cm"/>
      <inkml:brushProperty name="height" value="0.05" units="cm"/>
    </inkml:brush>
  </inkml:definitions>
  <inkml:trace contextRef="#ctx0" brushRef="#br0">186 0 16964,'-5'48'1672,"-6"0"-1240,-3 5-208,3 2 624,4-2-440,3 1-80,3-2-264,1-3-104,4-4-360,-1-6-256,-5-15 496,-3-8-120,-4-21 40</inkml:trace>
  <inkml:trace contextRef="#ctx0" brushRef="#br0" timeOffset="1">1 86 15643,'15'0'1857,"10"9"-1057,4-1-296,3 2 1064,6 2-583,5-1-353,4 2-304,3-1-856,-4-2-265,-3-3 625,0-3-216,-4-1-88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635"/>
    </inkml:context>
    <inkml:brush xml:id="br0">
      <inkml:brushProperty name="width" value="0.05" units="cm"/>
      <inkml:brushProperty name="height" value="0.05" units="cm"/>
    </inkml:brush>
  </inkml:definitions>
  <inkml:trace contextRef="#ctx0" brushRef="#br0">0 0 13395,'12'48'1304,"2"-1"0,25 57 0,51 86-44,2 5-1109,-74-152 65,-3 1 0,17 72-1,-30-100 18,-4-14 101,-10-28 32,-75-379-1860,82 378 1327,-14-102-713,17 109 695,1-1 0,1 0 0,1 0 0,4-22 0,-4 39 175,0 0 0,1 0 1,-1 0-1,1 0 1,0 0-1,0 0 1,1 0-1,-1 1 1,1-1-1,-1 1 0,7-6 1,-8 8 18,0 0-1,0 0 1,0 0-1,0 0 1,-1 1 0,1-1-1,0 0 1,1 1-1,-1-1 1,0 1 0,0-1-1,0 1 1,0 0-1,0-1 1,0 1 0,1 0-1,-1 0 1,0 0 0,0 0-1,0 0 1,1 0-1,-1 0 1,0 0 0,0 0-1,0 0 1,0 1-1,1-1 1,-1 1 0,0-1-1,0 1 1,0-1-1,0 1 1,0-1 0,0 1-1,0 0 1,0 0-1,0-1 1,-1 1 0,1 0-1,0 0 1,0 0 0,-1 0-1,1 0 1,0 0-1,0 2 1,1 2 98,0 0 0,0 0 1,-1 0-1,1 0 0,-1 0 0,0 0 1,-1 1-1,1-1 0,-1 0 0,0 1 0,-2 8 1,-1 10 518,-8 29 0,6-35-339,2 0-69,0-3 53,-1 1 1,0 0-1,0-1 1,-2 0-1,0 0 0,-14 25 1,16-38-172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039"/>
    </inkml:context>
    <inkml:brush xml:id="br0">
      <inkml:brushProperty name="width" value="0.05" units="cm"/>
      <inkml:brushProperty name="height" value="0.05" units="cm"/>
    </inkml:brush>
  </inkml:definitions>
  <inkml:trace contextRef="#ctx0" brushRef="#br0">1 268 15587,'1'4'165,"2"1"102,-1 1 0,1-1 0,0 0 0,1 0 0,-1 0 0,8 7 0,-10-11-216,0 0 1,1 0-1,-1 0 1,1-1-1,-1 1 1,0 0-1,1-1 0,-1 1 1,1-1-1,-1 1 1,1-1-1,0 0 1,-1 0-1,1 0 0,-1 0 1,1 0-1,0 0 1,-1 0-1,1 0 1,-1-1-1,1 1 0,-1-1 1,1 1-1,-1-1 1,1 1-1,-1-1 1,0 0-1,1 0 0,-1 0 1,0 0-1,2-1 1,7-5-12,-1-1 0,0 0 0,-1-1 1,1 0-1,-2 0 0,1-1 0,6-12 1,-1 1 44,-2 0 0,15-39 0,-22 52 11,-1 0 0,0-1 0,-1 1-1,0-1 1,0 0 0,-1 0 0,0 0-1,-1 0 1,0 0 0,-1-13 0,1 21-73,-1 0 0,1 0-1,0 0 1,0 0 0,0 0 0,-1 0 0,1 1 0,0-1 0,-1 0-1,1 0 1,-1 0 0,1 1 0,-1-1 0,0 0 0,1 0 0,-1 1-1,1-1 1,-1 1 0,0-1 0,0 1 0,1-1 0,-1 1 0,0-1 0,0 1-1,-1-1 1,1 1 4,0 0 1,-1 0-1,1 0 0,0 0 0,-1 0 1,1 1-1,0-1 0,-1 0 0,1 1 1,0-1-1,-1 1 0,1-1 0,0 1 1,0 0-1,-1 0 0,-4 3 70,1 1-1,0-1 1,0 1-1,0 0 1,-8 10-1,0 5-21,1 0-1,1 1 1,1 0-1,1 1 1,-9 28-1,13-32-66,1 0 0,0 0 0,1 1 0,1-1 0,1 1-1,0-1 1,3 24 0,-1-37-20,-1 0 1,1 0-1,1-1 0,-1 1 1,1 0-1,-1 0 1,1-1-1,1 1 0,-1-1 1,4 5-1,-5-7-15,0-1 0,0 0 0,0 0-1,1 0 1,-1 0 0,0 0 0,0 0 0,1 0 0,-1-1 0,1 1 0,-1 0-1,1-1 1,-1 1 0,1-1 0,-1 1 0,1-1 0,-1 0 0,1 0-1,0 0 1,-1 0 0,1 0 0,-1 0 0,1 0 0,-1 0 0,1-1 0,0 1-1,-1 0 1,1-1 0,-1 0 0,1 1 0,-1-1 0,0 0 0,1 0 0,1-1-1,5-4-37,0-1 0,-1 1-1,0-1 1,0-1 0,-1 1-1,9-15 1,16-25-236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691"/>
    </inkml:context>
    <inkml:brush xml:id="br0">
      <inkml:brushProperty name="width" value="0.05" units="cm"/>
      <inkml:brushProperty name="height" value="0.05" units="cm"/>
    </inkml:brush>
  </inkml:definitions>
  <inkml:trace contextRef="#ctx0" brushRef="#br0">3 1 16019,'-3'8'1521,"9"0"-929,5-4-176,9-1 816,6 0-336,16-1-335,5 0-81,8-2-336,2 0-224,-1-3-632,-3 0 551,-9-4 9,-4 0-112,-17-2-112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478"/>
    </inkml:context>
    <inkml:brush xml:id="br0">
      <inkml:brushProperty name="width" value="0.05" units="cm"/>
      <inkml:brushProperty name="height" value="0.05" units="cm"/>
    </inkml:brush>
  </inkml:definitions>
  <inkml:trace contextRef="#ctx0" brushRef="#br0">111 7 17004,'-16'-7'1536,"-4"7"-1112,0 6-176,3 8 744,1 5-464,6 10-127,2 2-57,5 4-240,3 0-24,7 0-72,3-5-64,10-9-80,7-9-104,12-14-313,4-9 465,4-12-64,3-1-112,3-9 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886"/>
    </inkml:context>
    <inkml:brush xml:id="br0">
      <inkml:brushProperty name="width" value="0.05" units="cm"/>
      <inkml:brushProperty name="height" value="0.05" units="cm"/>
    </inkml:brush>
  </inkml:definitions>
  <inkml:trace contextRef="#ctx0" brushRef="#br0">0 1 16003,'35'203'5259,"18"-4"-3665,-31-139-1694,1 0-1,3-2 1,3-1-1,51 76 1,-75-125 12,-2-6 45,-2 0 0,1 0 1,0 1-1,0-1 0,-1 1 0,1-1 0,-1 1 0,0-1 0,0 1 1,0 0-1,0 0 0,0 0 0,-1-1 0,1 5 0,-1-7 30,-1 0 0,1 0 0,-1 1 0,1-1 1,-1 0-1,1 0 0,0 0 0,-1 0 0,1 0 0,-1 0 0,1 0 0,-1 0 0,1 0 0,-1 0 0,1 0 0,-1 0 0,1 0 0,-1 0 0,1 0 0,-1-1 0,1 1 0,0 0 0,-1 0 0,1 0 0,-1-1 0,1 1 1,0 0-1,-1-1 0,1 1 0,0 0 0,-1-1 0,1 1 0,0 0 0,-1-1 0,-24-24-72,1 0 1,1-1-1,2-2 1,-25-39-1,30 44 150,-22-35 134,35 52-159,0 0 1,0 0 0,0-1-1,1 1 1,0-1-1,0 0 1,-1-8-1,3 13-31,0 1 0,0 0 1,0-1-1,0 1 0,1 0 0,-1-1 0,0 1 0,1 0 0,-1 0 0,1-1 1,-1 1-1,1 0 0,0 0 0,0 0 0,-1 0 0,1 0 0,0 0 0,0 0 1,0 0-1,0 0 0,0 0 0,0 0 0,0 0 0,0 1 0,1-1 0,-1 1 1,0-1-1,0 1 0,1-1 0,-1 1 0,0-1 0,2 1 0,8-3-158,0 1-1,-1 1 0,15-1 0,-4 1-424,-15 0 360,130-22-1908,-86 8 1423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544"/>
    </inkml:context>
    <inkml:brush xml:id="br0">
      <inkml:brushProperty name="width" value="0.05" units="cm"/>
      <inkml:brushProperty name="height" value="0.05" units="cm"/>
    </inkml:brush>
  </inkml:definitions>
  <inkml:trace contextRef="#ctx0" brushRef="#br0">68 608 15163,'-10'15'524,"1"1"0,0 0 0,1 1-1,-9 24 1,14-31-341,0 1 0,0-1 0,1 1 0,1 0 0,0 0-1,0 0 1,1-1 0,2 20 0,-2-26-135,1-1-1,0 1 1,0-1-1,0 1 1,0-1-1,1 0 1,-1 0-1,1 1 1,0-1-1,0 0 1,0 0-1,0-1 1,0 1-1,5 4 1,-5-6-34,0 1-1,0-1 1,0 0-1,0 0 1,0 0 0,0 0-1,0 0 1,1 0 0,-1-1-1,0 1 1,0-1 0,1 0-1,-1 1 1,0-1 0,1 0-1,-1 0 1,0 0-1,1-1 1,-1 1 0,0-1-1,1 1 1,-1-1 0,3-1-1,1-1-37,0 0-1,1-1 0,-1 0 0,-1 0 0,1 0 0,0-1 0,-1 0 1,0 0-1,0 0 0,-1-1 0,0 0 0,0 0 0,0 0 0,0 0 1,-1 0-1,0-1 0,4-12 0,0-5-241,0-1 1,-2 0-1,4-42 1,-7 49 71,0 10 37,-1 1 1,0-1-1,-1 0 1,0 0-1,0 0 0,0 0 1,-1 0-1,-4-15 1,5 23 149,0 0 0,0 0 0,0 0 0,0 0 1,0 0-1,0 0 0,0-1 0,0 1 0,0 0 0,0 0 1,0 0-1,0 0 0,0 0 0,0 0 0,0-1 0,0 1 1,0 0-1,0 0 0,0 0 0,0 0 0,0 0 1,0 0-1,0 0 0,-1-1 0,1 1 0,0 0 0,0 0 1,0 0-1,0 0 0,0 0 0,0 0 0,0 0 0,0 0 1,-1 0-1,1 0 0,0 0 0,0 0 0,0 0 0,0 0 1,0-1-1,0 1 0,-1 0 0,1 0 0,0 0 1,0 0-1,0 0 0,0 1 0,0-1 0,0 0 0,-1 0 1,1 0-1,0 0 0,0 0 0,0 0 0,0 0 0,0 0 1,-3 10-115,2 14 147,3-5 154,1 0 1,10 34 0,-11-47-113,-1 0-1,2 0 1,-1-1 0,0 1-1,1-1 1,0 0 0,1 0-1,-1 0 1,1 0 0,0 0-1,0-1 1,0 0 0,6 5-1,-8-8-55,0 0-1,0 0 1,0 0-1,0 0 1,0 0-1,1 0 0,-1 0 1,0-1-1,0 1 1,1-1-1,-1 0 1,0 0-1,1 0 1,-1 0-1,0 0 1,1 0-1,-1 0 0,3-1 1,-1-1-39,-1 1 0,1-1 1,0 0-1,-1 0 0,1 0 0,-1 0 1,1-1-1,-1 1 0,4-5 1,4-5-193,-1-1 1,0 0 0,-1 0 0,8-17 0,-5 7-249,-2-1 0,0-1 1,-1 1-1,-1-2 0,-2 1 0,-1-1 0,3-29 1,-3-10-297,-6-111 0,-7 93 1042,7 74-107,-1-1 0,-1 1 1,1-1-1,-2 1 0,1 0 0,-6-10 1,9 19-130,0-1 1,0 1 0,-1-1-1,1 1 1,0-1 0,0 1-1,-1-1 1,1 1 0,0-1-1,-1 1 1,1-1 0,0 1-1,-1-1 1,1 1 0,-1 0-1,1-1 1,-1 1 0,1 0-1,-1-1 1,1 1 0,-1 0 0,1-1-1,-1 1 1,1 0 0,-1 0-1,1 0 1,-1 0 0,0 0-1,1 0 1,-1-1 0,1 1-1,-1 0 1,1 1 0,-1-1-1,0 0 1,1 0 0,-1 0-1,1 0 1,-1 0 0,1 1-1,-1-1 1,1 0 0,-1 0 0,1 1-1,-1-1 1,1 0 0,-1 1-1,1-1 1,-1 0 0,1 1-1,-1-1 1,1 1 0,0-1-1,-1 1 1,1-1 0,0 1-1,0-1 1,-1 1 0,1-1-1,0 1 1,0-1 0,0 1-1,0 0 1,-1 0 0,-3 11 291,1 0 0,0 0 1,1 0-1,0 1 0,1-1 0,0 13 1,5 81 848,0-78-1095,0 0 1,2 0-1,1-1 0,2 1 0,0-2 1,2 1-1,1-2 0,1 1 0,1-2 1,1 1-1,33 38 0,-47-61-96,1 0 0,0 0 0,0 0 0,0 0 0,0 0-1,0-1 1,0 1 0,0-1 0,5 3 0,-7-4 6,1 0 0,-1 0 0,1 1 0,-1-1 0,1 0 0,-1 0 0,1 0 0,-1 0 0,1 0 0,-1 0 0,1 0 0,-1-1 0,1 1 0,-1 0 0,0 0 0,1 0 0,-1 0-1,1 0 1,-1-1 0,1 1 0,-1 0 0,1-1 0,0 0 2,-1 0 0,1 0-1,0 0 1,0 0-1,-1 0 1,1 0 0,-1 0-1,1 0 1,-1 0 0,0 0-1,1-1 1,-1-1-1,2-15 44,-1 0 0,-1-1 0,0 1 0,-6-30 0,3 16-6,-15-86 31,20 121-61,-1 0 0,1 0 0,0 0-1,0 0 1,0 0 0,0 0 0,3 2 0,6 7 11,1 6 3,1-2 0,1 0 0,1 0 0,0-1 0,1-1 0,0-1 0,1 0 0,26 14 0,-35-22-16,1 0-1,-1-1 0,1-1 1,0 0-1,0 0 1,0 0-1,0-1 0,0 0 1,0-1-1,0 0 1,1-1-1,-1 0 0,1 0 1,-1-1-1,0 0 1,0-1-1,1 0 0,-1 0 1,0-1-1,-1 0 1,13-6-1,-15 5-9,-1 1 0,0-1 0,0 0 0,0-1 0,0 1 0,0-1 0,-1 0 0,0 0 0,0 0 0,-1-1 0,1 1 0,-1-1 0,3-8 0,-4 9-29,0 0 0,0 0 0,-1 0 1,0-1-1,0 1 0,0-1 0,0 1 0,-1-1 0,0 1 1,0-1-1,-1 1 0,1-1 0,-1 1 0,0 0 0,-4-10 0,5 14 22,0 0-1,0 0 1,0 0-1,-1 0 1,1 0-1,0 0 1,-1 1-1,1-1 1,-1 0-1,1 0 0,-1 0 1,1 1-1,-1-1 1,0 0-1,1 1 1,-1-1-1,0 0 1,1 1-1,-1-1 0,0 1 1,0-1-1,0 1 1,0-1-1,1 1 1,-1 0-1,0-1 1,0 1-1,0 0 1,0 0-1,0 0 0,0 0 1,0 0-1,0 0 1,0 0-1,0 0 1,-1 0-1,0 1 7,1 0 0,0 0 0,0 0 0,-1 0 0,1 0 0,0 0 0,0 1 0,0-1 0,0 0 0,0 0 0,0 1 0,0-1 0,1 1 0,-1-1 0,1 1 0,-1-1 0,1 1 0,-1-1 0,1 1 0,-1 1 0,1 4 39,-1-1 0,1 1 1,0-1-1,0 0 0,0 1 0,1-1 0,0 1 0,1-1 0,-1 0 0,5 10 0,-5-14-65,0 0-1,0 0 1,0 0 0,0 0 0,0 0-1,0 0 1,1-1 0,-1 1-1,1 0 1,0-1 0,-1 1-1,1-1 1,0 0 0,0 1 0,0-1-1,0 0 1,0 0 0,0 0-1,0 0 1,0-1 0,0 1-1,1-1 1,-1 1 0,0-1 0,0 0-1,1 1 1,-1-1 0,0-1-1,0 1 1,1 0 0,-1 0-1,0-1 1,4-1 0,-2 1-10,0-1 1,0 1-1,0-1 0,0 0 1,-1 0-1,1-1 1,-1 1-1,0-1 0,0 1 1,1-1-1,-2 0 0,4-4 1,15-28-327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997"/>
    </inkml:context>
    <inkml:brush xml:id="br0">
      <inkml:brushProperty name="width" value="0.05" units="cm"/>
      <inkml:brushProperty name="height" value="0.05" units="cm"/>
    </inkml:brush>
  </inkml:definitions>
  <inkml:trace contextRef="#ctx0" brushRef="#br0">20 0 12859,'-11'6'1384,"5"17"-912,3 4-208,6 2 1577,7 2-1545,12-2-288,5-5-48,9-6-32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397"/>
    </inkml:context>
    <inkml:brush xml:id="br0">
      <inkml:brushProperty name="width" value="0.05" units="cm"/>
      <inkml:brushProperty name="height" value="0.05" units="cm"/>
    </inkml:brush>
  </inkml:definitions>
  <inkml:trace contextRef="#ctx0" brushRef="#br0">52 104 12835,'-17'41'1805,"-10"29"1265,25-64-2718,1 1 1,-1 0 0,1 0-1,0 0 1,0 0 0,1 0-1,1 13 1,-1-19-329,0 0 0,0 0-1,1 0 1,-1 0 0,0 0 0,1 0-1,-1 0 1,1 0 0,-1 0 0,1 0 0,-1 0-1,1-1 1,-1 1 0,1 0 0,0 0-1,-1-1 1,1 1 0,0 0 0,0-1 0,0 1-1,0-1 1,-1 1 0,1-1 0,0 1-1,0-1 1,0 0 0,0 1 0,0-1 0,0 0-1,0 0 1,0 0 0,0 1 0,0-1-1,0 0 1,0-1 0,0 1 0,0 0-1,0 0 1,2-1 0,2 0-61,0 0 1,1-1-1,-1 0 1,0 0-1,0 0 0,5-3 1,3-4-188,1 0 1,-2 0-1,0-1 1,0-1-1,17-20 1,44-66-818,-68 91 1001,-5 5 56,0 1 0,0-1 0,0 1 0,0-1-1,1 1 1,-1 0 0,0-1 0,0 1 0,1-1 0,-1 1 0,0 0-1,0-1 1,1 1 0,-1 0 0,0-1 0,1 1 0,-1 0 0,1 0 0,-1-1-1,0 1 1,1 0 0,-1 0 0,1 0 0,-1-1 0,1 1 0,-1 0 0,0 0-1,1 0 1,-1 0 0,1 0 0,-1 0 0,1 0 0,-1 0 0,1 0 0,-1 0-1,1 0 1,-1 0 0,0 1 0,1-1 0,0 0 0,9 19 878,1 1-309,-8-18-547,0 0 0,-1 0 1,1-1-1,0 1 0,0-1 0,0 0 0,0 0 1,0 0-1,0-1 0,1 1 0,-1-1 1,0 1-1,0-1 0,0 0 0,1 0 1,-1-1-1,0 1 0,0 0 0,4-2 0,8-2-61,0-1-1,24-10 0,-29 11-4,76-35-299,-57 24 30,1 1 0,0 2 0,1 1 0,1 1 0,33-6-1,-31 15 226,-23-1-29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220"/>
    </inkml:context>
    <inkml:brush xml:id="br0">
      <inkml:brushProperty name="width" value="0.05" units="cm"/>
      <inkml:brushProperty name="height" value="0.05" units="cm"/>
    </inkml:brush>
  </inkml:definitions>
  <inkml:trace contextRef="#ctx0" brushRef="#br0">1 0 17500,'7'30'1160,"6"5"-1008,-2 8-72,7 1 160,0-4-88,0-7-16,-1-7-48,-4-12-144,-3-6-88,-6-17-248,-4-7-160,-6-14 416,-7-4-96,-5-12-104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657"/>
    </inkml:context>
    <inkml:brush xml:id="br0">
      <inkml:brushProperty name="width" value="0.05" units="cm"/>
      <inkml:brushProperty name="height" value="0.05" units="cm"/>
    </inkml:brush>
  </inkml:definitions>
  <inkml:trace contextRef="#ctx0" brushRef="#br0">2 0 17804,'-2'5'1376,"4"-2"-1088,1-2-120,4 3 312,3-1-376,3 2-472,1-3-208,0 1 408,1-1-136,-1-5-128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046"/>
    </inkml:context>
    <inkml:brush xml:id="br0">
      <inkml:brushProperty name="width" value="0.05" units="cm"/>
      <inkml:brushProperty name="height" value="0.05" units="cm"/>
    </inkml:brush>
  </inkml:definitions>
  <inkml:trace contextRef="#ctx0" brushRef="#br0">112 1 15675,'0'2'209,"0"1"0,0-1-1,-1 0 1,1 0-1,-1 1 1,1-1 0,-1 0-1,0 0 1,0 0 0,0 0-1,0 0 1,0 0-1,-1 0 1,1 0 0,-1 0-1,1-1 1,-1 1 0,-2 2-1,-3 1 401,-1 1-1,0-1 0,-12 6 0,14-8-420,-1 0 0,1 1-1,0 0 1,0 0 0,-8 7-1,14-10-188,0-1 1,0 0-1,-1 0 0,1 1 0,0-1 0,-1 0 1,1 1-1,0-1 0,0 0 0,0 1 0,-1-1 0,1 0 1,0 1-1,0-1 0,0 0 0,0 1 0,0-1 1,0 1-1,0-1 0,-1 0 0,1 1 0,0-1 0,0 1 1,1-1-1,-1 0 0,0 1 0,0-1 0,0 1 1,0-1-1,0 0 0,0 1 0,1 0 0,12 5-153,21-2-305,-32-4 422,52-2-860,-35 0 568,0 2 0,1-1 0,-1 2 0,22 4 0,-37-4 311,0-1-1,0 1 0,0 0 0,-1 1 0,1-1 0,0 1 1,-1-1-1,1 1 0,-1 0 0,0 1 0,0-1 0,0 0 0,0 1 1,0 0-1,0 0 0,0 0 0,-1 0 0,0 0 0,1 0 1,-1 1-1,0-1 0,-1 1 0,1-1 0,-1 1 0,2 5 0,-2-4 111,0 0 0,-1 0 0,0 0 0,0 0 0,0 0 0,0 1 0,-1-1 0,0 0 0,0 0 0,0-1 0,0 1 0,-1 0 0,0 0 0,0 0 0,0-1 0,-1 0 0,0 1 0,1-1 0,-1 0 0,-1 0 0,-5 6 0,-1-1 139,0 0 0,0 0-1,-1-2 1,0 1-1,-1-1 1,1-1 0,-15 6-1,21-10-253,0 0 0,0-1-1,0 1 1,-1-1 0,1-1 0,0 1-1,-10-1 1,14 0 6,0 0 1,0 0-1,0 0 0,0 0 0,0 0 0,0 0 0,0 0 1,0-1-1,0 1 0,0 0 0,0-1 0,0 1 1,0-1-1,0 1 0,0-1 0,1 0 0,-1 1 1,0-1-1,0 0 0,1 1 0,-1-1 0,0 0 1,1 0-1,-1 0 0,1 0 0,-1 1 0,1-1 1,-1 0-1,1 0 0,0 0 0,-1 0 0,1 0 1,0 0-1,0 0 0,0 0 0,0 0 0,0 0 1,0 0-1,0 0 0,0 0 0,0 0 0,0 0 1,1 0-1,-1 0 0,0 0 0,1 0 0,-1 0 1,1-1-1,11-23-271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934"/>
    </inkml:context>
    <inkml:brush xml:id="br0">
      <inkml:brushProperty name="width" value="0.05" units="cm"/>
      <inkml:brushProperty name="height" value="0.05" units="cm"/>
    </inkml:brush>
  </inkml:definitions>
  <inkml:trace contextRef="#ctx0" brushRef="#br0">234 199 19316,'-5'-4'67,"1"1"-1,0 0 1,-1 0-1,0 1 0,0-1 1,0 1-1,0 0 1,0 0-1,0 1 1,0-1-1,0 1 1,-1 0-1,1 1 1,0-1-1,-1 1 1,1 0-1,-1 1 1,1-1-1,0 1 1,-1 0-1,1 0 0,0 1 1,0-1-1,0 1 1,-5 3-1,3-2-59,0 1 0,1 1 0,0-1 0,0 1-1,0 0 1,1 0 0,0 1 0,0-1 0,0 1 0,0 0-1,1 1 1,0-1 0,0 1 0,1 0 0,0-1 0,0 2-1,-2 10 1,3-9-10,0 1 0,0 0 0,1-1 0,1 1 0,0 0 0,0 0 0,1 0 0,0-1 0,1 1 0,0 0 0,5 15 0,-5-22 6,-1 1 1,0-1 0,1 0 0,0 0-1,0 1 1,0-1 0,0-1-1,0 1 1,1 0 0,-1 0-1,1-1 1,0 0 0,0 1 0,0-1-1,0 0 1,0 0 0,0-1-1,0 1 1,1-1 0,-1 0 0,1 1-1,-1-1 1,1-1 0,-1 1-1,1 0 1,0-1 0,-1 0 0,1 0-1,-1 0 1,1 0 0,0-1-1,-1 1 1,1-1 0,4-2 0,1 0 23,1 0 0,-1-1 1,0-1-1,-1 1 1,1-1-1,-1-1 1,0 0-1,0 0 1,-1 0-1,0-1 1,0 0-1,0-1 1,-1 1-1,7-12 0,1-3 110,-1 0 0,0-1 0,-2 0 0,10-33 0,-12 28 42,-1 1 0,-1-1 0,-2 0 0,-1 0 1,2-55-1,-8 69-83,1 12-37,-1 26-84,2 7-287,8 49-1,-6-64-35,2-1 0,0 1 1,0-1-1,1 0 0,9 16 0,2-6-78,-15-24 403,0 0 0,0 0 1,0-1-1,0 1 0,1 0 0,-1-1 0,0 1 1,0 0-1,0-1 0,0 0 0,1 1 1,-1-1-1,0 0 0,1 1 0,-1-1 0,0 0 1,0 0-1,1 0 0,-1 0 0,2-1 1,22-7-552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2.887"/>
    </inkml:context>
    <inkml:brush xml:id="br0">
      <inkml:brushProperty name="width" value="0.05" units="cm"/>
      <inkml:brushProperty name="height" value="0.05" units="cm"/>
    </inkml:brush>
  </inkml:definitions>
  <inkml:trace contextRef="#ctx0" brushRef="#br0">11 58 14651,'-1'1'90,"0"1"0,0-1 0,0 1 0,1-1 1,-1 1-1,0-1 0,1 1 0,0 0 0,-1-1 0,1 1 0,0 0 0,0-1 0,0 1 0,0 2 1,0 1 77,-3 50 569,3 0 0,2 0 0,3 0-1,15 73 1,-20-126-718,3 11 150,0 1 0,1-1 0,0 0 0,8 18 0,-10-29-131,-1 0 1,0 1-1,1-1 0,0 0 0,-1 0 1,1 0-1,0 0 0,0 0 1,0 0-1,0 0 0,0-1 1,5 3-1,-6-3-14,1 0 0,0-1 0,0 0 0,0 1 0,0-1 0,0 0-1,-1 0 1,1 0 0,0 0 0,0 0 0,0 0 0,0-1 0,0 1 0,-1-1 0,1 1 0,0-1 0,0 1 0,-1-1-1,1 0 1,3-2 0,3-3 35,-1 0 0,1 0 0,-1 0 0,0-1-1,-1 0 1,0-1 0,0 0 0,0 0 0,-1 0-1,0 0 1,4-10 0,6-17 200,15-51 0,-30 86-258,9-30 77,-2 0 1,4-38 0,-7 79-166,4 26 17,4 19-13,-9-45 71,-2-4 7,1 0 0,0 0 0,0 0 0,0-1 1,1 1-1,0-1 0,0 0 0,1 0 0,0 0 0,6 7 0,-9-12 6,0 0 0,0 0 0,0 0-1,1 0 1,-1-1 0,0 1 0,1-1-1,-1 1 1,0-1 0,1 1 0,-1-1-1,1 0 1,-1 0 0,1 0 0,-1 1 0,1-1-1,-1-1 1,1 1 0,-1 0 0,0 0-1,1 0 1,-1-1 0,1 1 0,-1-1 0,0 1-1,1-1 1,-1 0 0,0 1 0,1-1-1,-1 0 1,0 0 0,0 0 0,0 0-1,1-2 1,5-2 6,-1-1-1,-1 0 1,0-1 0,9-11-1,45-90 35,-9 15-43,-49 92-2,-1-1 0,1 1 1,0 0-1,-1 0 0,1 0 0,0-1 0,0 1 1,0 0-1,0 0 0,0 0 0,0 1 1,0-1-1,0 0 0,1 0 0,-1 1 0,3-2 1,-4 2 1,1 0 0,-1 0 0,1 0 0,-1 1 0,1-1 1,-1 0-1,1 0 0,-1 0 0,1 1 0,-1-1 1,1 0-1,-1 1 0,1-1 0,-1 0 0,1 1 0,-1-1 1,0 1-1,1-1 0,-1 1 0,0-1 0,1 1 0,-1-1 1,0 1-1,0-1 0,0 1 0,1-1 0,-1 2 0,2 7-13,1 0 0,-2 0 0,2 16-1,-2-16 10,2 16-6,7 47-4,-10-72 17,1 1 1,-1 0-1,0 0 0,0 0 0,0 0 1,1 0-1,-1-1 0,0 1 0,1 0 0,-1 0 1,1-1-1,-1 1 0,1 0 0,-1 0 1,1-1-1,-1 1 0,1-1 0,0 1 0,0 0 1,0 0-1,0-1 0,-1 0 0,1 0 0,-1 0 0,1 0 0,-1-1 0,1 1 0,0 0 0,-1 0 0,1 0 0,-1 0 0,1-1 0,-1 1 1,1 0-1,-1 0 0,1-1 0,-1 1 0,0 0 0,1-1 0,-1 1 0,1-1 0,-1 1 0,1-1 0,3-4 10,-1 0 0,0 0 0,0-1-1,4-8 1,25-73 59,-19 50-79,0 2 0,29-51 0,-41 83 3,0 1 1,1 0-1,-1-1 0,1 1 1,0 0-1,0 0 0,0 0 1,0 0-1,0 1 0,5-4 1,-7 5 1,1 0 1,0 0 0,0-1 0,0 1 0,0 0-1,-1 0 1,1 0 0,0 0 0,0 0 0,0 0-1,0 0 1,-1 0 0,1 0 0,0 1 0,0-1-1,0 0 1,-1 0 0,1 1 0,0-1 0,0 1-1,-1-1 1,1 0 0,0 1 0,-1 0 0,1-1-1,0 1 1,-1-1 0,1 1 0,-1 0 0,1-1-1,-1 1 1,1 0 0,-1-1 0,0 1-1,1 0 1,-1 0 0,1 1 0,5 14-19,-1 1 0,0 0-1,-1 0 1,2 19 0,-2-11-1231,-10-46 1051,-2-5-73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144"/>
    </inkml:context>
    <inkml:brush xml:id="br0">
      <inkml:brushProperty name="width" value="0.05" units="cm"/>
      <inkml:brushProperty name="height" value="0.05" units="cm"/>
    </inkml:brush>
  </inkml:definitions>
  <inkml:trace contextRef="#ctx0" brushRef="#br0">1 85 14075,'27'3'1592,"9"-6"-952,14-5-223,3-1 735,9-2-352,1-1-168,-3 2-600,-4 3 1344,-9 0-1152,-8 0-31,-13-6-17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319"/>
    </inkml:context>
    <inkml:brush xml:id="br0">
      <inkml:brushProperty name="width" value="0.05" units="cm"/>
      <inkml:brushProperty name="height" value="0.05" units="cm"/>
    </inkml:brush>
  </inkml:definitions>
  <inkml:trace contextRef="#ctx0" brushRef="#br0">12 0 14115,'-5'29'1600,"2"0"-1080,1-12-1384,0-1 2913,2-15-1969,6-8-232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712"/>
    </inkml:context>
    <inkml:brush xml:id="br0">
      <inkml:brushProperty name="width" value="0.05" units="cm"/>
      <inkml:brushProperty name="height" value="0.05" units="cm"/>
    </inkml:brush>
  </inkml:definitions>
  <inkml:trace contextRef="#ctx0" brushRef="#br0">131 330 15427,'-21'14'3060,"33"-27"103,-1-3-2961,1 0 0,-2-1 0,0-1 0,-2 1 0,0-2 0,0 1 0,-2-1 0,0 0 0,-1 0 0,-1-1 0,2-35 0,-6 50-196,0-1-1,0 0 0,0 0 0,-1 1 0,0-1 1,0 0-1,-4-9 0,5 13-7,-1 1 1,1 0-1,-1 0 0,0-1 1,1 1-1,-1 0 0,0 0 1,0 0-1,0 0 0,0 0 1,0 0-1,0 0 1,0 0-1,0 0 0,0 0 1,0 1-1,0-1 0,-1 0 1,1 1-1,0-1 0,0 1 1,-1-1-1,1 1 0,0 0 1,-1 0-1,1-1 0,0 1 1,-1 0-1,1 0 0,-1 0 1,1 1-1,0-1 0,-1 0 1,1 0-1,0 1 0,-1-1 1,-1 1-1,-2 2-9,-1 0 0,1 0 0,-1 0 0,1 1 0,0 0-1,0 0 1,1 0 0,-1 0 0,1 1 0,0 0 0,-6 9 0,-4 7-47,-16 35 0,28-51 51,-9 18-26,1 1 0,-13 43 0,21-58 21,0 1 0,0-1 1,0 1-1,1-1 0,1 1 1,0 0-1,0-1 0,1 1 0,0-1 1,3 14-1,-3-20-30,0-1-1,0 0 1,-1 0-1,1 0 1,1 0 0,-1 0-1,0 0 1,0 0-1,1 0 1,-1 0 0,1 0-1,0-1 1,0 1-1,-1-1 1,1 1 0,0-1-1,0 0 1,0 0-1,0 0 1,0 0 0,1 0-1,-1 0 1,0 0-1,0-1 1,1 1 0,-1-1-1,0 0 1,1 0-1,-1 0 1,0 0 0,1 0-1,-1 0 1,0 0-1,3-1 1,6-2-166,0 0 0,-1 0 0,1-1 0,-1 0 0,17-10-1,22-16-251,3-10-144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4.191"/>
    </inkml:context>
    <inkml:brush xml:id="br0">
      <inkml:brushProperty name="width" value="0.05" units="cm"/>
      <inkml:brushProperty name="height" value="0.05" units="cm"/>
    </inkml:brush>
  </inkml:definitions>
  <inkml:trace contextRef="#ctx0" brushRef="#br0">128 303 13483,'-13'10'658,"0"0"1,1 0-1,0 1 0,1 1 1,-14 17-1,19-21-527,1-1 0,1 1 0,-1 0 0,2 0 0,-1 1 0,1-1 0,0 1-1,1 0 1,0 0 0,0 0 0,0 9 0,1-15-115,1 1-1,0-1 1,0 0 0,1 1 0,-1-1-1,1 0 1,-1 0 0,1 1-1,0-1 1,0 0 0,0 0-1,1 0 1,2 4 0,-3-5-12,1 0 0,-1-1 1,1 1-1,0 0 0,-1-1 0,1 0 1,0 1-1,0-1 0,0 0 0,0 0 1,0 0-1,0 0 0,0-1 1,0 1-1,1-1 0,-1 1 0,0-1 1,0 1-1,1-1 0,3 0 0,1-1 3,1 0 0,-1-1 0,0 1 0,0-1 0,0-1 0,0 1 0,0-1 0,0 0 0,0-1 0,-1 0 0,0 0 0,0 0 0,0-1 0,0 0 0,-1 0-1,1 0 1,4-7 0,1-1 71,0-1 0,-1-1-1,-1 1 1,0-1-1,-1-1 1,8-20 0,-15 30-30,1 0 0,-1 1-1,0-1 1,1-9 0,1-10 453,-5 35-513,0-1 1,1 1-1,0-1 1,1 1 0,0 0-1,0-1 1,1 1-1,0-1 1,1 1-1,0-1 1,1 1 0,0-1-1,5 13 1,-7-21-4,0 0 0,0 1 0,0-1 0,0 0 1,0 0-1,0 0 0,0 0 0,0 0 0,0 0 1,0 0-1,1 0 0,-1 0 0,0 0 0,1-1 0,-1 1 1,1-1-1,-1 1 0,1-1 0,-1 1 0,1-1 0,1 1 1,0-2-10,0 1 1,-1 0 0,1 0-1,0-1 1,0 0 0,0 1-1,-1-1 1,1 0 0,0-1-1,3-1 1,5-4-69,0-1 0,-1 1-1,18-18 1,-27 23 81,15-13 116,0-1 1,0-1-1,-2 0 0,18-29 1,-31 43 53,1 0 0,-2 0 1,1 0-1,0 0 1,-1-1-1,1 1 1,-1 0-1,0 0 0,0 0 1,0-1-1,-1 1 1,1 0-1,-2-5 1,-15-46 1196,9 32-906,-2-8 73,4 16-162,1-1 0,-5-30 1,10 44-380,0 0 1,0 0-1,0 0 0,0 0 1,1 0-1,-1-1 0,0 1 1,1 0-1,-1 0 0,0 0 1,1 0-1,-1 0 0,1 0 1,0 1-1,-1-1 1,1 0-1,0 0 0,-1 0 1,1 1-1,0-1 0,0 0 1,0 0-1,0 1 0,0-1 1,0 1-1,0-1 0,0 1 1,0-1-1,1 1 1,38-11-1167,-25 9 774,64-21-500,-35 6 297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5.584"/>
    </inkml:context>
    <inkml:brush xml:id="br0">
      <inkml:brushProperty name="width" value="0.05" units="cm"/>
      <inkml:brushProperty name="height" value="0.05" units="cm"/>
    </inkml:brush>
  </inkml:definitions>
  <inkml:trace contextRef="#ctx0" brushRef="#br0">248 64 15747,'-4'-3'205,"-1"-1"-1,1 1 0,-1 0 0,1 0 0,-1 0 0,0 1 0,0 0 1,0-1-1,-1 2 0,-5-3 0,7 4-131,0-1 1,0 1-1,0 0 0,0 0 0,0 1 1,0-1-1,1 1 0,-1-1 1,0 1-1,0 0 0,1 1 0,-1-1 1,0 1-1,1-1 0,-6 4 0,0 3 23,-1-1 0,1 1 0,0 0 0,1 1 0,0 0 0,1 1 0,-1-1 0,2 1 0,-1 1 1,2-1-1,-1 1 0,1 0 0,-5 18 0,6-17-96,1 0 1,0 0-1,1 0 1,0 1 0,1-1-1,0 1 1,1-1 0,1 1-1,0-1 1,0 1-1,1-1 1,7 24 0,-7-32 3,-1 0 0,1 0 0,-1-1 0,1 1 0,0-1 0,0 0 0,1 1 1,-1-1-1,1 0 0,-1 0 0,1 0 0,0-1 0,0 1 0,0-1 0,1 1 0,-1-1 1,0 0-1,1-1 0,0 1 0,-1 0 0,1-1 0,0 0 0,0 0 0,0 0 0,-1 0 1,1-1-1,0 0 0,0 1 0,0-1 0,0-1 0,0 1 0,0 0 0,0-1 0,0 0 1,0 0-1,6-3 0,-2 1 63,0-2 1,0 1-1,0-1 1,0 0-1,-1-1 1,0 0-1,0 0 1,0 0-1,-1-1 1,0 0-1,0 0 1,-1-1-1,0 1 1,0-1-1,-1 0 1,0-1-1,0 1 1,3-12-1,-2 4 112,-1 1-1,0-1 0,-1 1 1,-1-1-1,-1 0 0,0 0 1,-1 0-1,-1 0 0,-4-29 1,3 35-92,-1 0 0,0 0 0,0 1 1,-1-1-1,-1 1 0,-6-12 0,9 19-114,1-1 1,-1 1-1,1-1 0,-1 1 0,0 0 0,0 0 1,0-1-1,0 1 0,-1 1 0,1-1 0,0 0 0,-1 0 1,0 1-1,1 0 0,-1-1 0,0 1 0,1 0 1,-1 0-1,0 1 0,0-1 0,0 0 0,0 1 1,0 0-1,0 0 0,-5 0 0,6 0-45,1 1 1,-1-1-1,1 0 0,-1 1 0,1 0 0,-1-1 1,1 1-1,0 0 0,-1-1 0,1 1 1,0 0-1,0 0 0,0 0 0,0 0 1,0 0-1,0 1 0,0-1 0,0 0 1,0 0-1,0 1 0,0-1 0,1 0 1,-1 1-1,1-1 0,-1 1 0,1-1 0,-1 0 1,1 1-1,0 0 0,0-1 0,0 1 1,0 1-1,0 1-59,0 0 1,0 0-1,1 1 1,0-1-1,0 0 1,0 0 0,1 0-1,-1-1 1,1 1-1,4 7 1,12 13-552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009"/>
    </inkml:context>
    <inkml:brush xml:id="br0">
      <inkml:brushProperty name="width" value="0.05" units="cm"/>
      <inkml:brushProperty name="height" value="0.05" units="cm"/>
    </inkml:brush>
  </inkml:definitions>
  <inkml:trace contextRef="#ctx0" brushRef="#br0">0 121 15675,'5'25'2043,"6"62"-1606,4-1-1,4-1 0,4-1 0,54 133 0,-59-177 227,-18-40-653,0 0 0,0-1 0,0 1 0,0 0 0,0 0 0,0 0 1,0 0-1,0 0 0,0 0 0,0 0 0,0 0 0,0 0 0,0 0 0,0 0 0,0-1 1,0 1-1,0 0 0,0 0 0,0 0 0,0 0 0,0 0 0,0 0 0,0 0 0,0 0 1,0 0-1,1 0 0,-1 0 0,0 0 0,0 0 0,0 0 0,0-1 0,0 1 0,0 0 1,0 0-1,0 0 0,0 0 0,0 0 0,0 0 0,0 0 0,1 0 0,-1 0 0,0 0 1,0 0-1,0 0 0,0 0 0,0 0 0,0 0 0,0 0 0,0 0 0,0 0 0,0 0 1,1 0-1,-1 0 0,0 0 0,0 1 0,0-1 0,0 0 0,0 0 0,0 0 1,0 0-1,0 0 0,0 0 0,0 0 0,0 0 0,0 0 0,0 0 0,0 0 0,0 0 1,1 1-1,0-10 227,-2-306 591,-2 215-1264,-4-178-1432,7 276 1846,0-2-28,0 1 1,0-1-1,0 0 1,0 1-1,0-1 0,3-6 1,-3 9 42,0 1 0,1-1 1,-1 1-1,1-1 0,-1 1 1,1-1-1,-1 1 0,1-1 0,-1 1 1,1 0-1,-1-1 0,1 1 1,0 0-1,-1-1 0,1 1 0,0 0 1,-1 0-1,1 0 0,0 0 1,-1-1-1,1 1 0,0 0 1,-1 0-1,1 0 0,0 0 0,-1 1 1,1-1-1,0 0 0,-1 0 1,1 0-1,-1 0 0,1 1 0,0-1 1,-1 0-1,1 1 0,-1-1 1,1 0-1,0 1 0,0 0 0,6 2-24,-1 0-1,1 1 0,-1 0 0,0 0 1,0 0-1,0 1 0,0 0 0,-1 0 1,0 1-1,0-1 0,5 9 0,-7-9 48,0-1-1,-1 1 0,0 0 1,0 0-1,-1 0 1,1 0-1,-1 0 0,0 0 1,0 1-1,-1-1 0,1 0 1,-1 0-1,-1 1 0,1-1 1,-1 0-1,-2 10 0,-1 0 49,-2-1 0,0 0 0,0 0 1,-2-1-1,1 0 0,-2 0 0,0-1 0,0 0 0,-1 0 0,0-1 0,-1 0 0,-15 10 0,22-18-106,1 0 0,-1 0 0,0 0-1,0-1 1,0 0 0,-5 2 0,8-4 37,0 1 0,0-1 0,0 0 0,0 1 0,0-1 0,0 0 0,0 0 0,-1 0 0,1 0 0,0 0 0,0 0 0,0 0 0,0-1 0,0 1 0,0 0 0,0 0 0,0-1 0,0 1 0,0-1 0,0 1 0,0-1 0,0 1 0,0-1 0,0 0 0,0 1 0,0-1 0,1 0 0,-1 0 0,0 0 0,0-1 0,-10-19-167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554"/>
    </inkml:context>
    <inkml:brush xml:id="br0">
      <inkml:brushProperty name="width" value="0.05" units="cm"/>
      <inkml:brushProperty name="height" value="0.05" units="cm"/>
    </inkml:brush>
  </inkml:definitions>
  <inkml:trace contextRef="#ctx0" brushRef="#br0">0 378 16876,'11'-2'627,"-1"0"0,0-1 0,0 0 0,0 0 0,0-1 1,0 0-1,14-9 0,-21 11-565,0 0 0,0 0 1,0 0-1,0 0 0,0-1 0,0 1 0,-1-1 1,1 0-1,-1 0 0,0 1 0,0-2 0,0 1 1,0 0-1,-1 0 0,1-1 0,-1 1 0,0-1 1,1 1-1,-2-1 0,1 1 0,0-1 1,-1 0-1,0 1 0,0-1 0,0-3 0,0 5-61,0 1 0,0 0-1,0-1 1,0 1 0,-1 0 0,1-1-1,-1 1 1,1 0 0,0 0-1,-1-1 1,0 1 0,1 0-1,-1 0 1,0 0 0,0 0-1,1 0 1,-1 0 0,0 0 0,0 0-1,0 0 1,0 0 0,-1 0-1,1 1 1,0-1 0,0 0-1,0 1 1,0-1 0,-1 1 0,1-1-1,0 1 1,-1 0 0,1-1-1,0 1 1,-1 0 0,1 0-1,0 0 1,-1 0 0,1 0-1,0 0 1,-1 1 0,1-1 0,0 0-1,-3 2 1,0-1-7,0 0 0,0 1 0,0 0 0,1 0 0,-1 0 1,1 0-1,-1 1 0,1-1 0,0 1 0,0 0 0,0 0 0,0 0 0,-3 4 0,5-5 3,-1 0 0,1-1 0,0 1 0,0 0-1,0 0 1,0 0 0,0 0 0,1 0 0,-1 0-1,1 1 1,-1-1 0,1 0 0,0 0 0,0 0-1,0 0 1,0 1 0,0-1 0,0 0 0,1 0-1,-1 0 1,1 0 0,-1 1 0,1-1-1,0 0 1,0 0 0,1 2 0,0-2-2,0 1 0,1-1 0,-1 0 1,1 0-1,-1 0 0,1 0 0,0 0 0,0-1 1,0 1-1,0-1 0,0 0 0,0 0 1,0 0-1,0 0 0,0 0 0,7 0 0,8 0-9,0 0 0,1-1 0,-1 0 1,0-2-1,1 0 0,-1-1 0,0-1 0,-1-1 0,1-1 0,-1 0 0,0-1 0,22-12 0,-36 17 59,0 0 0,0 1 0,-1-1 0,1 0 0,-1-1 0,1 1 0,-1 0 0,0-1-1,0 1 1,0-1 0,0 1 0,0-1 0,-1 0 0,1 0 0,-1 0 0,0 0 0,0 0 0,1-6 0,-1 5 15,-1 0 1,-1 0-1,1 1 1,-1-1-1,1 0 1,-1 1-1,0-1 1,0 1-1,-1-1 0,1 1 1,-1-1-1,0 1 1,0 0-1,0 0 1,0 0-1,-3-3 1,-8-9 166,0 2 1,-18-15-1,-4-5-42,34 33-189,1-1 0,-1 1 1,1-1-1,0 1 0,-1-1 1,1 1-1,-1-1 1,1 1-1,0-1 0,0 0 1,-1 1-1,1-1 1,0 1-1,0-1 0,0 0 1,-1 1-1,1-1 1,0 0-1,0 1 0,0-1 1,0 0-1,0 1 1,1-1-1,-1 0 0,0 1 1,0-1-1,0 1 1,0-1-1,1 0 0,-1 1 1,0-1-1,1 1 0,-1-1 1,0 1-1,1-1 1,-1 0-1,1 1 0,-1 0 1,1-1-1,-1 1 1,1-1-1,-1 1 0,1 0 1,-1-1-1,1 1 1,0-1-1,31-13-718,-31 14 719,43-13-2193,2 2 1,59-7 0,-51 10 954,-11 1-20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959"/>
    </inkml:context>
    <inkml:brush xml:id="br0">
      <inkml:brushProperty name="width" value="0.05" units="cm"/>
      <inkml:brushProperty name="height" value="0.05" units="cm"/>
    </inkml:brush>
  </inkml:definitions>
  <inkml:trace contextRef="#ctx0" brushRef="#br0">110 42 16379,'-2'-1'116,"0"0"0,0 0-1,0 0 1,0 0 0,0 1-1,0-1 1,0 1 0,0-1-1,0 1 1,0-1 0,0 1-1,0 0 1,0 0 0,-1 0-1,1 0 1,0 1 0,0-1-1,0 1 1,0-1 0,-4 2-1,3 0 1,0 0 1,0 0-1,0 0 0,0 0 1,1 1-1,-1-1 0,1 1 1,-1 0-1,1 0 0,0-1 1,-3 6-1,1 1-15,-1-1 1,2 1-1,-1 0 0,1 1 0,0-1 0,1 1 1,0-1-1,0 14 0,1-21-83,1 1 1,0-1-1,0 0 0,1 0 1,-1 1-1,0-1 0,1 0 1,-1 0-1,1 0 0,0 0 0,0 1 1,0-1-1,0 0 0,0 0 1,0-1-1,0 1 0,1 0 0,-1 0 1,1 0-1,-1-1 0,1 1 1,0-1-1,3 3 0,-3-4-1,-1 1-1,1 0 1,0-1-1,0 0 1,0 1-1,0-1 1,0 0-1,0 0 0,0 0 1,0 0-1,0 0 1,0 0-1,0-1 1,0 1-1,0-1 1,0 0-1,-1 1 1,1-1-1,0 0 1,0 0-1,-1 0 1,1 0-1,0 0 0,-1 0 1,1-1-1,-1 1 1,3-3-1,4-6 12,0-1 0,-1 1 0,-1-1-1,0-1 1,0 1 0,-1-1-1,0 0 1,-1 0 0,0 0 0,-1-1-1,-1 1 1,0-1 0,1-21-1,-6 17-77,3 17 49,0 0 1,0 0-1,0 0 0,0 0 0,0 0 1,0 0-1,0 0 0,0 0 1,0-1-1,0 1 0,0 0 0,0 0 1,0 0-1,0 0 0,-1 0 0,1 0 1,0 0-1,0 0 0,0 0 1,0 0-1,0 0 0,0 0 0,0 0 1,-1 0-1,1 0 0,0 0 0,0 0 1,0 0-1,0 0 0,0 0 0,0 0 1,0 0-1,-1 0 0,1 0 1,0 0-1,0 0 0,0 0 0,0 0 1,0 0-1,0 0 0,0 0 0,0 0 1,-1 0-1,1 0 0,0 0 1,0 0-1,0 0 0,0 0 0,0 1 1,0-1-1,0 0 0,0 0 0,0 0 1,-2 2-2,1 0 1,0 1-1,0-1 0,0 0 1,0 1-1,0-1 1,1 1-1,-1-1 1,1 3-1,-2 9 7,1 0 1,1 0-1,1 1 0,0-1 1,0-1-1,7 27 0,-6-34 2,0 1-1,1-1 0,0 0 1,0 0-1,0 0 0,0 0 1,6 7-1,-6-11-12,-1 1 0,1 0-1,-1-1 1,1 0 0,0 1 0,0-1 0,0 0-1,0 0 1,1-1 0,-1 1 0,0-1-1,1 0 1,-1 1 0,5-1 0,-5 0-43,0-1 0,0 0 0,-1 0 1,1 0-1,0 0 0,0 0 0,0-1 0,-1 1 1,1-1-1,0 0 0,0 1 0,-1-2 0,1 1 0,-1 0 1,1 0-1,-1-1 0,1 1 0,-1-1 0,0 0 1,0 0-1,0 0 0,3-3 0,0-1-10,-1-1 0,1 1 1,-1-1-1,0 0 0,-1 0 0,0 0 0,3-8 0,7-32-260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362"/>
    </inkml:context>
    <inkml:brush xml:id="br0">
      <inkml:brushProperty name="width" value="0.05" units="cm"/>
      <inkml:brushProperty name="height" value="0.05" units="cm"/>
    </inkml:brush>
  </inkml:definitions>
  <inkml:trace contextRef="#ctx0" brushRef="#br0">13 1 14707,'-5'29'1079,"1"-1"-1,1 53 1,4-67-834,0-1 1,1 1-1,0-1 1,2 1-1,-1-1 1,2 0-1,0 0 1,7 13-1,35 56 375,88 116 0,-131-193-601,-4-5-17,0 0-1,0 0 1,0 0-1,0 0 1,0 0 0,0 0-1,0 0 1,0 0-1,0 0 1,0 0-1,0 0 1,0 0 0,0 0-1,0 0 1,0 0-1,0 0 1,0-1-1,0 1 1,0 0-1,0 0 1,0 0 0,0 0-1,0 0 1,0 0-1,0 0 1,0 0-1,1 0 1,-1 0 0,0 0-1,0 0 1,0 0-1,0 0 1,0 0-1,0 0 1,0 0-1,0 0 1,0 0 0,0 0-1,0 0 1,0 0-1,0 0 1,0 0-1,0 0 1,0 0-1,0 0 1,0 0 0,0 1-1,1-1 1,-1 0-1,0 0 1,0 0-1,0 0 1,0 0 0,0 0-1,0 0 1,0 0-1,0 0 1,-1-5 15,-4-11-9,-1 0 0,-1 0 0,-1 1-1,-17-27 1,6 15-138,-37-40 0,19 36-196,41 34 288,1 0-1,-1 0 1,1 0-1,0-1 0,0 1 1,0-1-1,0-1 0,0 1 1,1-1-1,-1 0 0,6 1 1,12 1-455,28 0 0,-34-3 366,0-1 0,0-1 0,22-4 0,3-7-188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749"/>
    </inkml:context>
    <inkml:brush xml:id="br0">
      <inkml:brushProperty name="width" value="0.05" units="cm"/>
      <inkml:brushProperty name="height" value="0.05" units="cm"/>
    </inkml:brush>
  </inkml:definitions>
  <inkml:trace contextRef="#ctx0" brushRef="#br0">176 254 13523,'0'0'28,"0"0"0,0 0 0,0 0 0,0 0 0,0 0 0,0 0 0,0 0 0,-1 0 0,1 0 0,0-1 0,0 1 0,0 0 0,0 0 0,0 0 0,0 0 1,0 0-1,0 0 0,0 0 0,0 0 0,0 0 0,0 0 0,0 0 0,0-1 0,0 1 0,-1 0 0,1 0 0,0 0 0,0 0 0,0 0 0,0 0 0,0 0 0,0 0 0,0 0 0,0 0 0,0 0 0,-1 0 0,1 0 0,0 0 0,0 0 0,0 0 1,0 0-1,0 0 0,0 0 0,0 0 0,0 0 0,0 0 0,-1 0 0,1 0 0,0 0 0,0 0 0,0 0 0,0 0 0,0 1 0,0-1 0,0 0 0,0 0 0,0 0 0,-10 7 635,-8 10 360,18-16-909,-40 38 1198,24-25-1051,1 0 1,1 2-1,0-1 0,1 2 0,-12 20 0,24-36-246,0 0-1,1 0 1,-1 0-1,0 0 0,1 0 1,0 1-1,-1-1 1,1 0-1,0 0 1,-1 0-1,1 1 1,0-1-1,0 0 0,0 0 1,0 0-1,0 1 1,0-1-1,0 0 1,1 0-1,-1 1 1,0-1-1,1 0 0,0 2 1,0-2-1,0 0 0,0 0-1,0 0 1,0 0 0,1-1 0,-1 1 0,0 0 0,0 0-1,1-1 1,-1 1 0,1-1 0,-1 1 0,0-1 0,1 0 0,-1 0-1,3 1 1,5-1 37,1 0 0,-1-1 0,0 0 0,18-4-1,6-5 89,49-21-1,-54 19 88,0 1-1,52-12 1,-77 22-187,0 0 0,1 1 0,-1 0 0,1-1 1,-1 1-1,0 1 0,1-1 0,-1 0 0,6 2 0,-7-1-14,0 0 0,0 0-1,-1 0 1,1 0 0,0 0-1,0 0 1,-1 0 0,1 1-1,-1-1 1,1 1 0,-1-1-1,0 1 1,0 0 0,0-1-1,1 1 1,0 3 0,-2-4-10,0-1 1,0 1-1,1-1 0,-1 1 1,0-1-1,0 1 1,0-1-1,1 0 0,-1 1 1,0-1-1,1 1 0,-1-1 1,0 0-1,1 1 1,-1-1-1,1 0 0,-1 1 1,0-1-1,1 0 1,-1 1-1,1-1 0,-1 0 1,2 0-1,2-8 367,-3-23 52,-8-2-249,-1 0 1,-22-56-1,17 53-182,-14-62 1,26 96-6,0 0 0,1 0 0,0 0-1,-1 1 1,1-1 0,0 0 0,0 0 0,0 0 0,0 0-1,0 0 1,0 0 0,1 0 0,-1 0 0,1 0 0,-1 1-1,1-1 1,0 0 0,0 0 0,0 1 0,0-1 0,0 0-1,1-1 1,1 1-5,0 1-1,0-1 1,-1 1 0,1 0-1,0 0 1,0 0 0,0 0-1,0 0 1,0 1-1,1-1 1,-1 1 0,0 0-1,5 0 1,62 1-513,-46 1 282,1-1 0,0-2 0,-1-1 0,1 0-1,28-8 1,-4-6-96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8.892"/>
    </inkml:context>
    <inkml:brush xml:id="br0">
      <inkml:brushProperty name="width" value="0.05" units="cm"/>
      <inkml:brushProperty name="height" value="0.05" units="cm"/>
    </inkml:brush>
  </inkml:definitions>
  <inkml:trace contextRef="#ctx0" brushRef="#br0">85 1712 11482,'-74'59'2746,"74"-58"-2668,-1-1 1,0 0-1,1 1 0,-1-1 0,1 0 0,-1 1 0,0-1 0,1 1 0,-1-1 0,1 1 0,0-1 0,-1 1 0,1-1 1,-1 1-1,1-1 0,0 1 0,-1 0 0,1-1 0,0 1 0,0 0 0,-1-1 0,1 1 0,0 0 0,0-1 0,0 2 1,1-1-12,0-1 1,0 0 0,0 0-1,0 1 1,0-1 0,0 0-1,0 0 1,0 0 0,0 0 0,0 0-1,0-1 1,0 1 0,0 0-1,0 0 1,0-1 0,0 1-1,1-1 1,15-6 218,0-1-1,0 0 1,-1-1 0,0-1-1,20-15 1,2-3 27,190-120 702,44-31-384,479-326-187,-204 107-401,-407 293-47,-99 74-22,273-222-1153,-307 247 1021,0-1-1,0 0 0,-1 0 1,0 0-1,8-14 0,-13 21 145,-1-1 1,0 1-1,0 0 0,0-1 0,1 1 0,-1-1 1,0 1-1,0 0 0,0-1 0,0 1 0,0 0 1,0-1-1,0 1 0,0-1 0,0 1 0,0 0 1,0-1-1,0 1 0,0-1 0,0 1 0,0 0 1,0-1-1,0 1 0,-1-1 0,1 0 0,-8-4-435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08:51.562"/>
    </inkml:context>
    <inkml:brush xml:id="br0">
      <inkml:brushProperty name="width" value="0.05" units="cm"/>
      <inkml:brushProperty name="height" value="0.05" units="cm"/>
    </inkml:brush>
  </inkml:definitions>
  <inkml:trace contextRef="#ctx0" brushRef="#br0">65 1 16676,'-6'21'1248,"-2"2"-1152,-6-9-64,-4 1 256,11-2-296,4 1-56,2-6 0,-2 0 0,4-7-128,1-1-120,5-3-688,-3-4 832,-9-6-73,-8-1-63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661"/>
    </inkml:context>
    <inkml:brush xml:id="br0">
      <inkml:brushProperty name="width" value="0.05" units="cm"/>
      <inkml:brushProperty name="height" value="0.05" units="cm"/>
    </inkml:brush>
  </inkml:definitions>
  <inkml:trace contextRef="#ctx0" brushRef="#br0">1 579 13763,'0'0'58,"1"0"0,-1 0 0,0 1 0,1-1 0,-1 0 0,1 0 0,-1 0 0,1 0 0,-1 0 0,1 0 0,-1 0 1,1 0-1,-1 0 0,1 0 0,-1 0 0,0 0 0,1 0 0,-1 0 0,1 0 0,-1 0 0,1 0 0,-1-1 0,1 1 0,-1 0 0,0 0 0,1-1 0,-1 1 0,0 0 0,1 0 0,-1-1 0,0 1 0,1-1 1,-1 1-1,1-1 0,13-16 423,-13 16-443,37-54 1969,50-100 0,18-69-205,-94 198-1570,30-71 483,-58 189-511,3-25-250,-34 227-796,46-285 283,0 0-1,2-1 1,-1 1 0,1 0 0,0 0-1,0-1 1,1 1 0,6 14 0,-6-14-395,-1-1-161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9.596"/>
    </inkml:context>
    <inkml:brush xml:id="br0">
      <inkml:brushProperty name="width" value="0.05" units="cm"/>
      <inkml:brushProperty name="height" value="0.05" units="cm"/>
    </inkml:brush>
  </inkml:definitions>
  <inkml:trace contextRef="#ctx0" brushRef="#br0">0 1612 11594,'247'-146'3408,"-77"44"-2085,235-151 435,-179 109-1122,423-321 733,-1 38-243,-637 421-1112,72-38 93,-72 39-107,0 0 0,1 2 0,-1-1 0,1 1 0,16-1 0,-13 4-105,-11 4 22,-5-2 76,0-1 1,-1 0 0,1 0-1,0 1 1,0-1 0,-1 0-1,1 0 1,-1 0 0,1 0-1,-1-1 1,1 1 0,-1 0-1,-1 0 1,-35 12-96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4.787"/>
    </inkml:context>
    <inkml:brush xml:id="br0">
      <inkml:brushProperty name="width" value="0.05" units="cm"/>
      <inkml:brushProperty name="height" value="0.05" units="cm"/>
    </inkml:brush>
  </inkml:definitions>
  <inkml:trace contextRef="#ctx0" brushRef="#br0">22 0 20308,'3'26'1185,"-1"-14"-1145,-4-5-64,4-4 112,1-3-264,2-2 128,1-2-8,0 0 16,-2-1-24,-3 4-72,-6 14 856,-8 10-672,-3 11 48,-1 5 80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3.591"/>
    </inkml:context>
    <inkml:brush xml:id="br0">
      <inkml:brushProperty name="width" value="0.05" units="cm"/>
      <inkml:brushProperty name="height" value="0.05" units="cm"/>
    </inkml:brush>
  </inkml:definitions>
  <inkml:trace contextRef="#ctx0" brushRef="#br0">701 290 7426,'-41'13'1174,"0"2"1,2 2-1,-64 37 1,61-32-959,-39 20-16,33-20-149,-84 57-1,119-69-72,1 1-1,0 0 1,1 1-1,1 1 1,0 0-1,0 0 1,2 0-1,-1 1 1,2 1-1,0-1 1,0 1-1,-4 19 1,-2 11-78,2 0 1,3 0-1,-4 48 1,10-78 68,1 1 1,1-1-1,1 1 1,4 29-1,-3-34 8,1-1 0,0 0 0,1 0 0,0 0 0,1 0 0,0-1 0,12 18 0,59 88 31,40 50 12,-100-146-34,0 0 1,2-2-1,0 0 0,1-1 0,1-1 0,25 15 0,17 5-25,1-3-1,2-3 1,1-2 0,128 32-1,-141-48 35,-1-2 0,2-2 0,-1-2-1,0-3 1,1-2 0,0-3 0,55-10-1,57-11-25,101-20-129,-226 34 127,-1-1-1,0-3 1,-1-1-1,55-30 1,-33 11 18,-2-4 0,-2-2 0,-1-2 0,-3-3 0,-1-2 0,-3-3 0,74-94 0,-18-20 93,-33 46-31,-56 95-51,-3 4 57,0 0-1,-2-1 1,15-32-1,-24 45 14,0 1-1,0 0 1,-1 0 0,1-1 0,-1 1-1,-1-1 1,1 1 0,-1-1-1,0 0 1,-1 1 0,0-1-1,0 1 1,0-1 0,-1 1 0,1 0-1,-7-12 1,-18-31 397,-3 2 0,-60-76 0,70 98-421,-1-2-9,-1 0-1,-1 2 1,-2 1-1,0 1 1,-1 0 0,-2 2-1,0 1 1,-36-19-1,11 13-30,0 4 1,-2 1-1,-108-26 0,53 26-4,-121-9 1,126 24-251,0 4 1,0 6-1,0 3 1,-105 23-1,120-14 19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154"/>
    </inkml:context>
    <inkml:brush xml:id="br0">
      <inkml:brushProperty name="width" value="0.05" units="cm"/>
      <inkml:brushProperty name="height" value="0.05" units="cm"/>
    </inkml:brush>
  </inkml:definitions>
  <inkml:trace contextRef="#ctx0" brushRef="#br0">2265 774 12475,'0'0'74,"-1"-1"1,1 1 0,0 0 0,0-1-1,-1 1 1,1 0 0,0-1-1,0 1 1,-1 0 0,1-1 0,0 1-1,0-1 1,0 1 0,0-1-1,-1 1 1,1 0 0,0-1 0,0 1-1,0-1 1,0 1 0,0-1-1,0 1 1,0-1 0,0 1 0,0 0-1,1-1 1,-1 1 0,0-1-1,0 1 1,0-1 0,0 1 0,1 0-1,-1-1 1,0 1 0,1-1-1,9-26 694,-6 19-304,-3 1-315,1 1 0,-1-1 0,0 1 0,0-1 0,-1 1 0,0-1 0,0 0 0,-1 1 0,1-1 0,-1 1 0,-1-1 0,1 1 1,-1 0-1,0-1 0,-1 1 0,0 0 0,0 0 0,-5-7 0,-7-10 51,-1 1 0,0 1 0,-23-21-1,39 41-194,-40-40 86,-2 2 1,-1 2-1,-2 2 0,-1 1 0,-2 3 0,-1 2 0,-1 2 0,-1 2 0,-2 3 1,0 1-1,-105-24 0,-401-46-867,523 87 742,0 1-1,0 2 1,0 1 0,0 2 0,-38 8 0,53-6-9,0 1 0,0 1 0,1 1 0,0 1 1,1 1-1,-1 0 0,2 1 0,-1 2 0,-31 25 0,-2 10-99,1 2 0,-52 68 0,-71 122-465,114-138-1406,59-101 1957,1 1 0,-1 0-1,1 0 1,0 0 0,-1-1 0,1 1-1,-1 0 1,0-1 0,1 1 0,-1 0-1,0-1 1,1 1 0,-1-1 0,0 1-1,-1 0 1,2-13-567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620"/>
    </inkml:context>
    <inkml:brush xml:id="br0">
      <inkml:brushProperty name="width" value="0.05" units="cm"/>
      <inkml:brushProperty name="height" value="0.05" units="cm"/>
    </inkml:brush>
  </inkml:definitions>
  <inkml:trace contextRef="#ctx0" brushRef="#br0">1 1 13147,'6'21'1285,"14"59"-932,-3 0 0,6 96 0,-9 167-271,-38 26 86,24-366-166,-1 30 49,1-33-50,0 0 0,0 1 1,0-1-1,0 0 0,0 1 0,0-1 1,0 0-1,0 0 0,0 1 1,1-1-1,-1 0 0,0 0 1,0 1-1,0-1 0,0 0 1,0 0-1,0 1 0,1-1 1,-1 0-1,0 0 0,0 0 1,0 1-1,1-1 0,-1 0 1,0 0-1,0 0 0,1 0 1,-1 0-1,0 1 0,1-1 0,10-10 47,63-104 57,-1 3-71,95-102-112,-113 158 58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5.611"/>
    </inkml:context>
    <inkml:brush xml:id="br0">
      <inkml:brushProperty name="width" value="0.05" units="cm"/>
      <inkml:brushProperty name="height" value="0.05" units="cm"/>
    </inkml:brush>
  </inkml:definitions>
  <inkml:trace contextRef="#ctx0" brushRef="#br0">85 221 17068,'-8'11'595,"4"-4"-516,0-2 1,-1 1-1,0 0 0,0-1 0,-6 6 1,11-11-85,0 0 0,-1 0 1,1 0-1,0 1 1,0-1-1,-1 0 1,1 0-1,0 0 1,0 0-1,-1 1 1,1-1-1,0 0 1,-1 0-1,1 0 0,0 0 1,0 0-1,-1 0 1,1 0-1,0 0 1,-1 0-1,1 0 1,0 0-1,-1 0 1,1 0-1,0 0 0,-1 0 1,1 0-1,0-1 1,0 1-1,-1 0 1,1 0-1,0 0 1,0 0-1,-1-1 1,-5-12-135,2-21-98,4 30 191,-1-18-83,-1-19-77,2 38 220,-1 1 0,1-1 0,-1 1-1,0-1 1,0 1 0,0-1 0,0 1 0,0 0 0,0-1 0,0 1 0,-1 0 0,-1-2 0,0 1 179,2 3-181,1 0-1,0 0 1,0-1-1,0 1 1,0 0-1,0 0 1,0 0-1,-1 0 1,1 0 0,0 0-1,0 0 1,0 0-1,0 0 1,0 0-1,0 0 1,0-1 0,0 1-1,0 0 1,0 0-1,0 0 1,-1 0-1,1 0 1,0 0-1,0-1 1,0 1 0,0 0-1,0 0 1,0 0-1,0 0 1,0 0-1,0 0 1,0-1-1,0 1 1,0 0 0,0 0-1,0 0 1,0 0-1,0 0 1,1 0-1,-1-1 1,0 1 0,0 0-1,0 0 1,0 0-1,0 0 1,0 0-1,0 0 1,0 0-1,0 0 1,0-1 0,1 1-1,-1 0 1,0 0-1,0 0 1,0 0-1,0 0 1,0 0-1,5-5 19,4-8 379,-1 0 0,10-20 0,-25 12-375,-3-10-60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6.330"/>
    </inkml:context>
    <inkml:brush xml:id="br0">
      <inkml:brushProperty name="width" value="0.05" units="cm"/>
      <inkml:brushProperty name="height" value="0.05" units="cm"/>
    </inkml:brush>
  </inkml:definitions>
  <inkml:trace contextRef="#ctx0" brushRef="#br0">1 317 14059,'7'22'756,"-7"-22"-753,0 1-1,0-1 1,0 0 0,0 0-1,0 1 1,0-1 0,0 0 0,0 1-1,1-1 1,-1 0 0,0 1-1,0-1 1,0 0 0,0 0 0,1 1-1,-1-1 1,0 0 0,0 0-1,1 0 1,-1 1 0,0-1 0,0 0-1,1 0 1,-1 0 0,0 0-1,1 0 1,-1 1 0,0-1 0,1 0-1,-1 0 1,0 0 0,1 0-1,-1 0 1,0 0 0,0 0-1,1 0 1,-1 0 0,0 0 0,1 0-1,-1 0 1,0 0 0,1-1-1,-1 1 1,0 0 0,1 0 0,-1 0-1,0 0 1,0 0 0,1-1-1,-1 1 1,0 0 0,0 0 0,1-1-1,-1 1 1,0 0 0,0 0-1,0-1 1,1 1 0,-1 0 0,0 0-1,0-1 1,0 1 0,0 0-1,0-1 1,0 1 0,0 0-1,0-1 1,0 1 0,6-15-152,-1-1 1,-1 0-1,-1 1 0,0-1 1,-1 0-1,0-23 0,-1 23 94,1-21 182,-1 1 0,-6-68 0,2 92 157,0 11 65,2 18 108,1-5-299,2 0 1,0 1-1,0-1 1,1 0 0,0 0-1,1 0 1,1-1-1,0 1 1,0-1 0,1 0-1,1-1 1,14 20-1,-19-28-146,0-1 0,0 1 0,-1 0 0,1-1 0,0 0 0,0 1 0,0-1 0,1 0-1,-1 0 1,0 0 0,0 0 0,3 0 0,-3 0-8,-1-1-1,0 0 1,0 0-1,0 0 1,0 0-1,0-1 1,0 1-1,0 0 0,0 0 1,0-1-1,0 1 1,0 0-1,0-1 1,0 1-1,0-1 1,0 1-1,0-1 1,0 0-1,1-1 1,1-1 2,-1 0 1,0-1 0,0 1-1,0-1 1,0 0-1,-1 1 1,1-1-1,-1 0 1,0 0-1,0 0 1,-1 0-1,1 0 1,-1-7-1,-1-53-12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7.298"/>
    </inkml:context>
    <inkml:brush xml:id="br0">
      <inkml:brushProperty name="width" value="0.05" units="cm"/>
      <inkml:brushProperty name="height" value="0.05" units="cm"/>
    </inkml:brush>
  </inkml:definitions>
  <inkml:trace contextRef="#ctx0" brushRef="#br0">2233 0 13387,'-381'276'881,"21"28"-815,32 37-681,17 17-372,162-184 798,32-36 425,-129 199 0,202-267-108,3 2 1,3 2 0,4 1-1,3 2 1,-26 98 0,26-39-116,6 1-1,5 2 1,7 0 0,6 1-1,21 259 1,-7-325 22,4 0 1,3-1-1,3 0 1,3-2-1,4 0 0,2-1 1,4-2-1,2-1 1,3-1-1,54 75 0,-50-89-75,1-2 0,3-2 0,2-1 0,1-3-1,3-2 1,80 55 0,-76-66-64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395"/>
    </inkml:context>
    <inkml:brush xml:id="br0">
      <inkml:brushProperty name="width" value="0.05" units="cm"/>
      <inkml:brushProperty name="height" value="0.05" units="cm"/>
    </inkml:brush>
  </inkml:definitions>
  <inkml:trace contextRef="#ctx0" brushRef="#br0">1863 1 13387,'-87'95'810,"-158"134"1,-40 40-1073,197-166-83,-105 157 1,-46 132-166,117-163 773,-132 342 1,186-375-308,8 3 0,10 2 0,-35 280 0,-2 628-95,100-95 333,9-784-190,11 0 0,83 307 1,92 75 244,-148-472-192,7-3 1,103 158-1,-93-183-33,164 179 1,121 75-11,-229-235-8,-39-39-20,119 88-1,-153-136 6,3-3-1,1-2 0,102 45 0,196 39 2,-140-54-5,-185-57-6,315 97-345,-348-107 340,4 0-91,-1 0-1,1 0 1,-1-1-1,1 1 1,-1-2-1,1 1 1,0-1-1,-1 0 1,1-1-1,-1 1 1,1-2-1,10-2 1,-17 4 94,1-1 1,-1 1-1,0-1 1,0 0-1,0 1 1,0-1-1,1 0 1,-1 0-1,0 0 0,0 0 1,-1 0-1,3-2 1,0-14-337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803"/>
    </inkml:context>
    <inkml:brush xml:id="br0">
      <inkml:brushProperty name="width" value="0.05" units="cm"/>
      <inkml:brushProperty name="height" value="0.05" units="cm"/>
    </inkml:brush>
  </inkml:definitions>
  <inkml:trace contextRef="#ctx0" brushRef="#br0">1 1677 13019,'16'31'115,"1"-1"0,2-1 0,1-1 0,1 0 0,2-2 0,42 40 0,-18-25-224,1-3 0,100 61 1,-118-81 103,0-2 1,34 12 0,-51-23 12,0-1-1,0 0 0,0-1 1,1-1-1,0 0 0,-1 0 1,28-2-1,-35 0 2,0-1-1,-1 0 1,1-1-1,0 1 1,-1-1-1,0 0 1,1-1-1,-1 1 1,0-1-1,0 0 1,-1 0-1,1-1 1,0 1-1,-1-1 1,0 0-1,0 0 1,0-1-1,-1 1 1,4-6-1,2-4 14,-2 0 0,0 0 1,0 0-1,-2-1 0,8-28 0,-3-1 40,-3 0 0,-1-1 0,0-64 0,-14-137 153,8 237-209,-121-1170-692,102 1025 548,-3-18-87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021"/>
    </inkml:context>
    <inkml:brush xml:id="br0">
      <inkml:brushProperty name="width" value="0.05" units="cm"/>
      <inkml:brushProperty name="height" value="0.05" units="cm"/>
    </inkml:brush>
  </inkml:definitions>
  <inkml:trace contextRef="#ctx0" brushRef="#br0">0 142 16291,'12'2'1585,"8"-5"-913,4-3-216,12-4 640,7-2-176,16-2-239,3-2-89,1-1-464,-2 0-400,-6 1-32,-4 2 232,-11 4-104,-10 1-112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8.188"/>
    </inkml:context>
    <inkml:brush xml:id="br0">
      <inkml:brushProperty name="width" value="0.05" units="cm"/>
      <inkml:brushProperty name="height" value="0.05" units="cm"/>
    </inkml:brush>
  </inkml:definitions>
  <inkml:trace contextRef="#ctx0" brushRef="#br0">495 73 7226,'-19'-6'472,"-2"2"-448,-8-2-16,-2 2 152,-8 0-264,-5-3 56,-5 4 24,-1-2-72,-2 0-464,-1-2 503,2-2-79,-5-4-56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9.184"/>
    </inkml:context>
    <inkml:brush xml:id="br0">
      <inkml:brushProperty name="width" value="0.05" units="cm"/>
      <inkml:brushProperty name="height" value="0.05" units="cm"/>
    </inkml:brush>
  </inkml:definitions>
  <inkml:trace contextRef="#ctx0" brushRef="#br0">5364 115 6337,'-843'-58'4228,"258"16"-2196,71 28-2697,-3 23-93,101 0 734,-324 21 1022,591-15-708,1 7 0,-281 78-1,354-75-242,2 4 0,1 3 0,1 3 0,2 3 0,-127 92 0,148-92-133,2 1-1,2 3 1,2 2 0,1 1 0,3 2-1,2 2 1,1 1 0,-36 74 0,59-101 39,2 1 1,1 1-1,0 0 1,2 0 0,1 1-1,1-1 1,1 1-1,0 30 1,4-32 3,1-1 0,1 0 1,2 0-1,0 0 0,1-1 0,1 1 1,1-1-1,1-1 0,17 33 0,7 2-26,3-2 0,3-1 0,2-2 0,2-2 0,71 65-1,-66-72 62,1-3 0,2-2-1,2-2 1,0-3-1,3-1 1,0-3 0,2-3-1,74 23 1,-41-23 7,1-3 0,1-4 0,0-4 0,171 3 0,259-41-323,-4-37-434,79-8-300,312 41-267,-655 26 1223,-56-3 206,-1-9-1,-1-9 1,-1-8 0,332-98 0,46-76 13,-7-26-65,-456 185-47,-100 42-3,203-90 109,-169 73 114,-2-3 0,68-49-1,-98 64-84,-1-1 0,0 0 0,-1 0 0,0-1 0,-1-1 0,0 1 0,-1-1 0,0-1 0,-1 0 0,-1 0 0,0 0-1,6-18 1,-8 15 15,-1-1 0,0 1-1,-1-1 1,0 0 0,-2 1 0,0-1-1,-1 0 1,-1 0 0,0 1-1,-6-23 1,-11-29-313,-3 1 1,-3 1-1,-67-125 0,23 67-48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1.905"/>
    </inkml:context>
    <inkml:brush xml:id="br0">
      <inkml:brushProperty name="width" value="0.05" units="cm"/>
      <inkml:brushProperty name="height" value="0.05" units="cm"/>
    </inkml:brush>
  </inkml:definitions>
  <inkml:trace contextRef="#ctx0" brushRef="#br0">0 7390 7826,'5'-6'334,"-1"0"0,1 1 1,0-1-1,1 1 1,-1 0-1,1 1 0,0-1 1,10-4-1,2 0 394,37-12 0,-47 18-668,30-12 81,-1-2 1,0-1-1,-1-2 1,-1-2-1,-1-1 1,38-33-1,2-10-485,93-109-1,141-205-1052,-123 146 440,43-56 212,322-536-1,-240 202 1982,-46-21-259,-65 152-947,-183 456-46,131-327-297,-104 243 205,28-131 1,-7-86 653,-8 34 423,-33 207-402,38-104 0,-21 101-275,5 2-1,4 2 1,93-137 0,-54 103-182,168-190 1,-204 265-90,2 3 1,2 1-1,3 4 0,1 2 1,99-56-1,224-75 71,-177 89-244,-193 81 122,36-18-444,-46 23 421,-1-1 1,1 1 0,-1-1 0,0 0 0,0 0 0,0 0 0,0 0 0,0 0 0,0 0 0,0 0 0,-1-1 0,1 1 0,-1 0 0,1-1 0,0-2 0,-2-10-205,-6-2-85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2.325"/>
    </inkml:context>
    <inkml:brush xml:id="br0">
      <inkml:brushProperty name="width" value="0.05" units="cm"/>
      <inkml:brushProperty name="height" value="0.05" units="cm"/>
    </inkml:brush>
  </inkml:definitions>
  <inkml:trace contextRef="#ctx0" brushRef="#br0">1 6 14579,'11'1'133,"127"6"243,142-10-1,-227-1-370,-17 0-42,0 1 1,60 5-1,-94-2 30,0 0 0,0 0 1,0 0-1,0 0 0,0 1 0,0-1 0,0 1 0,0-1 1,-1 1-1,1 0 0,0-1 0,0 1 0,-1 0 1,1 0-1,-1 1 0,1-1 0,-1 0 0,1 0 1,-1 1-1,0-1 0,1 1 0,-1-1 0,0 1 1,0-1-1,0 1 0,0 0 0,0 0 0,-1-1 1,1 1-1,0 0 0,-1 0 0,0 0 0,1 0 1,-1 0-1,0 0 0,0 0 0,0 0 0,0-1 0,-1 3 1,0 7-62,-2-1 1,1 0-1,-2 0 1,1 0 0,-1 0-1,-7 11 1,-29 49-509,-53 70 0,69-105 466,-36 53-167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4.871"/>
    </inkml:context>
    <inkml:brush xml:id="br0">
      <inkml:brushProperty name="width" value="0.05" units="cm"/>
      <inkml:brushProperty name="height" value="0.05" units="cm"/>
    </inkml:brush>
  </inkml:definitions>
  <inkml:trace contextRef="#ctx0" brushRef="#br0">11 236 16604,'-4'-7'865,"0"8"-422,1 16-236,4 27-1,2-1 1,2-1-1,18 74 1,-14-75-183,-7-27-18,18 85 166,50 147 1,-68-239-111,1 1 1,0-1-1,1 0 0,0 0 1,0 0-1,6 6 0,-10-12-37,1 0-1,0 0 0,-1-1 1,1 1-1,0 0 0,0-1 1,-1 1-1,1-1 0,0 1 1,0-1-1,0 0 0,0 1 1,0-1-1,0 0 0,-1 1 0,1-1 1,0 0-1,0 0 0,0 0 1,0 0-1,0 0 0,2 0 1,-2-1 15,1 0 0,0 0-1,-1 0 1,1 0 0,-1 0 0,1 0 0,-1 0 0,1 0 0,-1-1 0,0 1 0,0-1-1,0 1 1,0-1 0,0 1 0,0-1 0,1-3 0,9-18 259,-2 0 1,0-1-1,-1 0 0,5-34 1,12-107 739,-12 55-942,-6-1 0,-4 0 0,-17-159 0,14 270-146,-1-1 0,1 1 0,0 0 0,0-1 0,0 1 0,0 0 0,0-1-1,0 1 1,0 0 0,0-1 0,-1 1 0,1 0 0,0-1 0,1 1 0,-1 0-1,0-1 1,0 1 0,0 0 0,0-1 0,0 1 0,0 0 0,0-1 0,0 1-1,1 0 1,-1-1 0,0 1 0,0 0 0,0 0 0,1-1 0,-1 1-1,0 0 1,0 0 0,1 0 0,-1-1 0,0 1 0,0 0 0,1 0 0,-1 0-1,0-1 1,1 1 0,-1 0 0,0 0 0,1 0 0,-1 0 0,12 5-727,-11-5 658,6 5-668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5.602"/>
    </inkml:context>
    <inkml:brush xml:id="br0">
      <inkml:brushProperty name="width" value="0.05" units="cm"/>
      <inkml:brushProperty name="height" value="0.05" units="cm"/>
    </inkml:brush>
  </inkml:definitions>
  <inkml:trace contextRef="#ctx0" brushRef="#br0">46 389 15675,'40'-31'2141,"-38"29"-1973,0 0 1,0-1-1,0 1 1,0 0-1,0-1 1,-1 1-1,1-1 1,-1 0-1,0 1 1,1-1-1,-1 0 1,-1 0-1,1 0 1,1-4-1,-2 6-139,0 1 0,0-1 0,0 1 0,0-1 0,0 1 0,0-1 0,0 0 0,0 1 0,0-1 0,0 1 0,0-1 0,0 1 0,0-1 0,0 1 0,0-1 0,-1 1 0,1-1 0,0 1 0,0-1 0,-1 1 0,1-1 0,0 1 0,-1-1 0,1 1 0,0-1 0,-1 1 1,1 0-1,-1-1 0,1 1 0,-1 0 0,1-1 0,0 1 0,-1 0 0,1 0 0,-1-1 0,0 1 0,1 0 0,-1 0 0,1 0 0,-1 0 0,1 0 0,-1 0 0,1 0 0,-1 0 0,1 0 0,-1 0 0,0 0 0,1 0 0,-1 0 0,1 0 0,-1 0 0,1 1 0,-1-1 0,1 0 0,-1 1 0,-2 0 13,0 0-1,0 1 1,0-1-1,0 1 1,1 0-1,-1-1 1,1 1 0,-5 5-1,0 1-34,0 2 1,1-1-1,0 1 0,1-1 0,0 2 0,0-1 1,1 0-1,1 1 0,-1 0 0,2 0 0,0 0 1,0 0-1,1 0 0,0 21 0,1-31-7,0 0 1,0-1-1,-1 1 0,1 0 1,1 0-1,-1-1 0,0 1 0,0 0 1,0 0-1,0-1 0,0 1 0,1 0 1,-1-1-1,0 1 0,1 0 1,-1-1-1,0 1 0,1 0 0,-1-1 1,1 1-1,-1-1 0,1 1 1,-1-1-1,1 1 0,-1-1 0,1 1 1,0-1-1,-1 0 0,1 1 0,0-1 1,-1 0-1,1 1 0,0-1 1,-1 0-1,1 0 0,0 0 0,0 0 1,-1 1-1,1-1 0,0 0 1,-1 0-1,1-1 0,0 1 0,0 0 1,-1 0-1,1 0 0,0 0 0,0-1 1,-1 1-1,2-1 0,2-1 4,0 0-1,0-1 0,0 0 1,0 0-1,0 0 0,5-6 0,47-61 74,-39 48-26,0 1 0,26-26 0,-41 45-45,0 0-1,1 0 1,-1 0 0,1 0-1,-1 1 1,1-1 0,0 1 0,0-1-1,0 1 1,-1 0 0,5-1 0,-5 2-4,-1 0 0,1 0 1,-1 0-1,1 0 1,-1 0-1,1 1 0,-1-1 1,1 0-1,-1 1 1,1-1-1,-1 1 1,1 0-1,-1-1 0,0 1 1,1 0-1,-1 0 1,0 0-1,0 0 0,0 0 1,0 0-1,0 0 1,0 0-1,2 2 1,18 33 15,-18-29-5,0-1 0,1 0 0,0 0 0,0 0 0,8 9 0,-12-15-2,1 0 1,-1 1-1,1-1 1,-1 0-1,0 0 1,1 1-1,-1-1 1,1 0-1,-1 0 1,1 1-1,-1-1 1,0 0-1,1 0 1,-1 0-1,1 0 1,-1 0-1,1 0 1,-1 0-1,1 0 1,-1 0-1,1 0 1,-1 0-1,1 0 1,-1 0-1,1 0 1,-1 0-1,1-1 1,-1 1 0,1 0-1,-1 0 1,0-1-1,1 1 1,-1 0-1,1 0 1,-1-1-1,0 1 1,1 0-1,-1-1 1,0 1-1,0-1 1,1 1-1,-1 0 1,0-1-1,0 1 1,1-1-1,-1 1 1,0-1-1,0 1 1,0-1-1,0 1 1,0-1-1,0 1 1,0-1-1,7-29 342,-6-1-101,-2 0-1,0-1 0,-2 1 0,-10-40 1,13 70-253,0 1 1,0 0-1,0-1 1,-1 1-1,1 0 1,0 0-1,0-1 1,0 1 0,0 0-1,0-1 1,0 1-1,0 0 1,0 0-1,0-1 1,0 1-1,0 0 1,0-1-1,0 1 1,0 0-1,0-1 1,0 1 0,0 0-1,0 0 1,0-1-1,1 1 1,-1 0-1,0-1 1,0 1-1,0 0 1,0 0-1,1-1 1,-1 1 0,0 0-1,0 0 1,0 0-1,1-1 1,-1 1-1,0 0 1,1 0-1,-1 0 1,0 0-1,0 0 1,1 0-1,-1-1 1,0 1 0,1 0-1,-1 0 1,0 0-1,0 0 1,1 0-1,-1 0 1,0 0-1,1 0 1,-1 0-1,0 0 1,1 0-1,-1 1 1,0-1 0,0 0-1,1 0 1,-1 0-1,0 0 1,1 0-1,-1 0 1,0 1-1,1-1 1,27 18-63,-12-7 15,-9-8 36,-1 0 0,1 0 0,1 0 0,-1-1-1,0 0 1,0 0 0,1-1 0,-1 0 0,1 0-1,0-1 1,-1 0 0,1 0 0,-1-1 0,1 0 0,-1 0-1,1-1 1,-1 0 0,9-3 0,-8 1 8,0 0-1,-1 0 1,1-1 0,-1 1 0,0-2 0,0 1-1,-1-1 1,0 0 0,0 0 0,0-1 0,-1 0-1,0 0 1,0 0 0,-1 0 0,7-14 0,-7 9 8,0 0 1,-1 0 0,0 0-1,-1 0 1,1-20 0,-3 57-25,0 1 1,1 0 0,2-1 0,0 0 0,2 1 0,1-1-1,14 37 1,-19-58 7,0-1-1,1 1 0,0-1 1,0 0-1,0 0 0,0 0 1,0 0-1,6 6 0,-7-9-13,-1 1 1,1-1-1,0 1 0,0-1 0,-1 0 0,1 1 0,0-1 0,0 0 0,0 1 0,0-1 1,-1 0-1,1 0 0,0 0 0,0 0 0,0 0 0,0 0 0,0 0 0,-1 0 1,1 0-1,0 0 0,0 0 0,0-1 0,0 1 0,-1 0 0,1 0 0,0-1 0,0 1 1,0-1-1,-1 1 0,1-1 0,0 1 0,-1-1 0,1 1 0,0-1 0,-1 0 1,1 1-1,-1-1 0,1 0 0,-1 1 0,1-1 0,-1 0 0,1-1 0,3-6-114,-1 0 0,0 0 0,0 0 0,-1 0 0,0 0-1,0-1 1,-1 1 0,0-1 0,0 1 0,-1-16 0,0 8-52,1-47-352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039"/>
    </inkml:context>
    <inkml:brush xml:id="br0">
      <inkml:brushProperty name="width" value="0.05" units="cm"/>
      <inkml:brushProperty name="height" value="0.05" units="cm"/>
    </inkml:brush>
  </inkml:definitions>
  <inkml:trace contextRef="#ctx0" brushRef="#br0">4 0 15611,'-3'19'1033,"3"5"-993,3 1-216,5-5 312,2-3-56,6-4-56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459"/>
    </inkml:context>
    <inkml:brush xml:id="br0">
      <inkml:brushProperty name="width" value="0.05" units="cm"/>
      <inkml:brushProperty name="height" value="0.05" units="cm"/>
    </inkml:brush>
  </inkml:definitions>
  <inkml:trace contextRef="#ctx0" brushRef="#br0">68 346 15331,'0'0'57,"0"1"0,1-1-1,-1 0 1,0 1 0,0-1-1,1 1 1,-1-1 0,0 1-1,0-1 1,0 1-1,0-1 1,1 1 0,-1-1-1,0 1 1,0-1 0,0 1-1,0-1 1,0 1 0,0-1-1,0 1 1,-1-1 0,1 1-1,0-1 1,0 1 0,0-1-1,0 1 1,-1-1 0,1 1-1,0-1 1,0 1 0,-1 0-1,-14 19 327,7-8 178,0 2-217,1 0 1,0 1-1,-7 24 0,12-33-297,0 0-1,1 0 1,0 0-1,0 0 1,0 0-1,1 0 1,0 0-1,0 0 1,1 0-1,-1 0 1,1 0-1,3 10 1,-3-14-38,0-1-1,-1 1 1,1 0 0,0-1 0,0 1 0,0-1 0,0 0 0,0 1 0,0-1 0,1 0 0,-1 0 0,0 1 0,1-1 0,-1 0 0,1 0 0,-1 0-1,1-1 1,-1 1 0,1 0 0,0-1 0,-1 1 0,1-1 0,0 1 0,-1-1 0,1 0 0,0 0 0,0 1 0,-1-1 0,1-1 0,0 1 0,0 0-1,-1 0 1,1-1 0,0 1 0,0-1 0,-1 1 0,3-2 0,4-1 4,-1-1 0,1 1 0,-1-1 0,0-1-1,-1 1 1,12-11 0,3-7 115,0-2 1,-2 0-1,-1-1 1,-1-1-1,22-45 0,-28 52 24,-11 19-147,0-1 1,0 1 0,0 0-1,1 0 1,-1-1-1,0 1 1,0 0 0,0-1-1,0 1 1,0 0 0,1 0-1,-1-1 1,0 1 0,0 0-1,1 0 1,-1 0 0,0-1-1,0 1 1,1 0 0,-1 0-1,0 0 1,1 0 0,-1 0-1,0-1 1,0 1 0,1 0-1,-1 0 1,0 0-1,1 0 1,-1 0 0,0 0-1,1 0 1,-1 0 0,0 0-1,1 0 1,-1 0 0,0 0-1,0 0 1,1 1 0,-1-1-1,0 0 1,1 0 0,-1 0-1,0 0 1,0 0 0,1 1-1,-1-1 1,0 0 0,0 0-1,1 1 1,-1-1-1,0 0 1,0 0 0,0 1-1,1-1 1,-1 0 0,0 0-1,0 1 1,0-1 0,0 1-1,13 27 14,-5-10-48,-7-15 29,0-1 0,1 0 0,-1 0-1,1-1 1,-1 1 0,1 0 0,0 0-1,0-1 1,0 1 0,0-1 0,0 1 0,0-1-1,0 0 1,0 0 0,0 0 0,1 0-1,-1 0 1,0-1 0,1 1 0,4 0-1,-3-1 4,0-1-1,0 1 0,0-1 0,-1 0 0,1 0 0,0 0 0,0 0 0,0-1 0,-1 1 1,1-1-1,5-3 0,7-7 22,-1 0 0,0-1 0,-1 0 0,13-17 0,-25 28-19,9-11 18,15-17 0,-24 28-22,-1 1 1,0 0-1,1 0 0,-1 0 0,0 0 0,1 0 0,0 0 0,-1 0 0,1 0 0,-1 0 0,1 1 1,0-1-1,0 1 0,-1-1 0,1 1 0,3 0 0,-3 0 10,0 1-1,-1-1 1,1 1 0,0 0-1,0 0 1,0 0 0,-1 0 0,1 0-1,-1 0 1,1 1 0,-1-1-1,3 3 1,-2-2 24,0 0 0,0 0-1,0-1 1,0 1 0,0-1 0,0 1-1,0-1 1,0 0 0,5 2 0,-3-3-32,-1 1 1,1-1-1,0 0 0,0 0 1,0 0-1,-1 0 1,1-1-1,0 0 0,0 0 1,-1 0-1,1 0 0,-1 0 1,4-2-1,47-28-1108,-36 19 1044,6-1-261</inkml:trace>
  <inkml:trace contextRef="#ctx0" brushRef="#br0" timeOffset="1">960 0 16404,'-8'6'1536,"-1"6"-1192,-4 9-168,0 3 968,1 5-784,0 1-168,2-1-144,3-2-16,4-3-16,3-4-24,6-8-160,4-6-208,7-6-1792,2-7 1920,6-4-232,1-6-185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806"/>
    </inkml:context>
    <inkml:brush xml:id="br0">
      <inkml:brushProperty name="width" value="0.05" units="cm"/>
      <inkml:brushProperty name="height" value="0.05" units="cm"/>
    </inkml:brush>
  </inkml:definitions>
  <inkml:trace contextRef="#ctx0" brushRef="#br0">1 225 17516,'0'1'105,"0"1"1,-1 0 0,1-1-1,0 1 1,0-1-1,0 1 1,0 0 0,0-1-1,1 1 1,-1-1-1,0 1 1,1-1 0,1 4-1,-2-5-79,1 1 0,-1-1-1,1 1 1,0-1 0,-1 0-1,1 1 1,0-1 0,0 0 0,-1 1-1,1-1 1,0 0 0,0 0-1,0 0 1,-1 0 0,1 1-1,0-1 1,0 0 0,0 0 0,-1-1-1,1 1 1,0 0 0,0 0-1,-1 0 1,1 0 0,0-1-1,0 1 1,-1 0 0,1-1 0,0 1-1,0-1 1,8-3 81,-2-1 1,1 0 0,0 0-1,-1 0 1,0-1-1,-1 0 1,1 0 0,9-13-1,-7 8 61,-1-1 0,0 1 0,-1-1 0,11-26 0,-15 31-43,-1 0 0,-1-1 0,1 1 0,-1 0 0,-1-1 0,1 1 0,-2-12 0,1 17-85,0 0 0,-1 0-1,1 0 1,0 0 0,-1 0 0,0 1 0,1-1 0,-1 0 0,0 0 0,0 0 0,0 1 0,0-1 0,0 0-1,-2-1 1,1 2-19,1 0-1,0 1 1,0-1-1,0 0 1,-1 1-1,1-1 1,0 1-1,-1 0 1,1-1-1,0 1 1,-1 0-1,1 0 1,0 0-1,-1 0 1,1 0-1,-1 0 1,1 0-1,0 0 1,-1 1-1,1-1 1,0 0-1,-1 1 1,-1 0-1,-1 1-12,-1 1 0,1 0 0,-1 0 0,1 0 0,0 0 0,0 0 0,0 1 0,0 0 0,1 0 0,0 0 0,0 0 0,0 0 0,0 1 0,0-1 0,-2 8 0,-1 1-18,1 1 0,0-1 0,1 1 0,-3 21-1,5-25-19,1 1-1,0 0 0,1-1 0,0 1 0,4 20 1,-4-27-27,1 0 0,0 0 0,0 0 0,1 0 1,-1-1-1,1 1 0,0 0 0,0-1 0,0 1 0,0-1 1,1 0-1,-1 1 0,1-1 0,0 0 0,0-1 1,0 1-1,0 0 0,6 2 0,-3-2 18,1 0 1,-1-1-1,1 0 0,0 0 0,0-1 0,0 0 1,0 0-1,0-1 0,0 0 0,0 0 1,0 0-1,7-2 0,49-13-290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265"/>
    </inkml:context>
    <inkml:brush xml:id="br0">
      <inkml:brushProperty name="width" value="0.05" units="cm"/>
      <inkml:brushProperty name="height" value="0.05" units="cm"/>
    </inkml:brush>
  </inkml:definitions>
  <inkml:trace contextRef="#ctx0" brushRef="#br0">1 0 17268,'21'12'1592,"1"6"-1216,1 5-160,3 3 592,5 3-480,2 2 0,-4-6-304,-2-4-256,-7-12-456,-4-9 888,-12-12-320,-4-9-104,-20-12-88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443"/>
    </inkml:context>
    <inkml:brush xml:id="br0">
      <inkml:brushProperty name="width" value="0.05" units="cm"/>
      <inkml:brushProperty name="height" value="0.05" units="cm"/>
    </inkml:brush>
  </inkml:definitions>
  <inkml:trace contextRef="#ctx0" brushRef="#br0">161 1 18636,'-15'11'352,"1"1"1,0 0-1,1 1 0,1 1 0,0 0 1,1 0-1,-15 26 0,19-28-328,1 0 0,0 0 0,1 1 0,1-1 0,0 1 0,1 1 0,0-1 0,1 0 0,0 1 0,1 25 0,1-35-36,0 0 1,0 0-1,1 0 0,0 0 1,-1 0-1,1-1 1,1 1-1,-1 0 0,0 0 1,1-1-1,0 1 0,0-1 1,0 1-1,0-1 0,1 0 1,-1 0-1,1 0 1,0 0-1,0 0 0,0-1 1,0 1-1,0-1 0,1 0 1,3 2-1,-1-2-10,0 0 0,0 0-1,0 0 1,0-1 0,1 0 0,-1 0 0,0-1-1,0 0 1,1 0 0,-1 0 0,0-1-1,1 0 1,-1 0 0,10-4 0,-6 2 36,0-1 1,0 0-1,14-9 1,-20 11 25,-1 0 0,1 0 1,-1-1-1,0 0 0,0 1 1,0-1-1,0 0 0,0-1 0,0 1 1,-1 0-1,4-7 0,-6 9-17,0 0-1,1 0 0,-1 0 1,0 0-1,0 0 0,0 0 1,0 0-1,0 0 0,0 0 1,0 0-1,0 0 0,0 0 1,0 0-1,-1 0 0,1 0 1,0 0-1,-1 0 0,1 0 1,-1 0-1,1 0 0,-1 0 1,1 0-1,-1 1 0,0-1 1,0 0-1,1 0 0,-1 1 1,0-1-1,0 0 0,0 1 1,1-1-1,-1 1 0,0-1 1,0 1-1,0 0 0,0-1 1,0 1-1,-2-1 0,-4-1 121,-1-1 0,1 2 0,-13-3 0,7 2-129,0 1-1,1 0 0,-1 1 1,0 0-1,0 1 0,0 0 1,1 1-1,-18 5 0,29-7-72,0 0-1,0 1 1,1-1-1,-1 0 1,0 1-1,1-1 1,-1 0-1,0 1 0,1-1 1,-1 1-1,1-1 1,-1 1-1,1-1 1,-1 1-1,1-1 1,-1 1-1,1 0 1,-1-1-1,1 2 1,0-2 24,0 1 0,0-1 0,0 1 0,0-1 0,0 1 1,0-1-1,0 0 0,0 1 0,0-1 0,1 1 0,-1-1 0,0 1 1,0-1-1,1 0 0,-1 1 0,0-1 0,0 0 0,1 1 0,-1-1 1,0 0-1,1 1 0,-1-1 0,1 0 0,-1 1 0,0-1 0,1 0 1,-1 0-1,1 0 0,-1 0 0,1 1 0,9 2-536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637"/>
    </inkml:context>
    <inkml:brush xml:id="br0">
      <inkml:brushProperty name="width" value="0.05" units="cm"/>
      <inkml:brushProperty name="height" value="0.05" units="cm"/>
    </inkml:brush>
  </inkml:definitions>
  <inkml:trace contextRef="#ctx0" brushRef="#br0">1 5 16628,'0'-4'1648,"1"17"-1536,5 4 728,10 1-888,4 2-400,10-4 376,4-4-40,6-12-72</inkml:trace>
  <inkml:trace contextRef="#ctx0" brushRef="#br0" timeOffset="1">434 58 16612,'-3'8'359,"0"0"0,0 0 1,-1 0-1,0 0 0,-1-1 1,-8 12-1,-8 13 556,20-30-868,-2 4 45,0-1-1,1 0 0,-1 1 1,1-1-1,-2 11 1,4-15-93,0 0-1,0-1 1,0 1 0,0 0-1,0 0 1,0 0 0,0 0-1,0 0 1,0 0 0,1 0-1,-1 0 1,0 0 0,1-1-1,-1 1 1,1 0-1,-1 0 1,1 0 0,-1-1-1,1 1 1,-1 0 0,1 0-1,0-1 1,-1 1 0,1-1-1,0 1 1,0 0 0,-1-1-1,1 1 1,0-1 0,0 0-1,0 1 1,0-1 0,0 0-1,-1 0 1,1 1 0,0-1-1,0 0 1,0 0 0,0 0-1,0 0 1,0 0 0,0 0-1,1-1 1,109 11-609,-97-8 507,0 1 1,0 1-1,-1 0 0,1 0 0,23 13 0,-35-16 103,0 0-1,-1 0 1,1 0 0,0 0-1,-1 0 1,1 0 0,-1 1-1,1-1 1,-1 1-1,0-1 1,0 1 0,3 3-1,-4-5 23,0 1 0,0 0 0,0 0 0,1 0 0,-1-1 0,0 1 0,0 0 0,0 0 0,0-1 0,0 1 0,0 0 0,0 0 0,-1 0-1,1-1 1,0 1 0,0 0 0,-1 0 0,1-1 0,0 1 0,-1 0 0,1-1 0,-1 2 0,-2 1 94,0 0 1,-1 0-1,1-1 1,0 1-1,-1-1 0,0 0 1,0 0-1,1 0 1,-1 0-1,-5 1 1,-46 12 774,52-14-804,-1-1 1,0 1-1,1-1 1,-1 0 0,0 0-1,0 0 1,1 0-1,-1 0 1,0-1 0,1 0-1,-1 0 1,-6-3-1,4-2-3,7-3-69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8.672"/>
    </inkml:context>
    <inkml:brush xml:id="br0">
      <inkml:brushProperty name="width" value="0.05" units="cm"/>
      <inkml:brushProperty name="height" value="0.05" units="cm"/>
    </inkml:brush>
  </inkml:definitions>
  <inkml:trace contextRef="#ctx0" brushRef="#br0">0 233 12555,'2'24'587,"9"66"1240,-9-79-1540,1 0-1,0 0 1,0-1 0,1 1-1,10 18 1,-14-28-264,1 0 0,-1 0-1,1 0 1,-1 0 0,1 0 0,-1 0 0,1-1 0,0 1-1,0 0 1,-1 0 0,1 0 0,0-1 0,0 1 0,0 0 0,0-1-1,0 1 1,0-1 0,0 1 0,0-1 0,0 0 0,0 1-1,0-1 1,0 0 0,0 0 0,0 0 0,0 0 0,0 1-1,0-1 1,0-1 0,0 1 0,0 0 0,1 0 0,-1 0 0,0-1-1,0 1 1,0 0 0,0-1 0,0 1 0,0-1 0,0 1-1,-1-1 1,1 1 0,0-1 0,0 0 0,0 0 0,1-1-1,3-3 55,-1 0-1,0 0 1,0 0-1,0-1 0,-1 0 1,6-9-1,8-29 514,-2 0-1,17-85 1,2-9 547,-33 138-1131,10-27 328,-10 27-325,-1-1 0,1 0 0,-1 1 0,1-1 0,-1 1 0,1-1 0,-1 1 0,1 0 0,-1-1 1,1 1-1,0-1 0,-1 1 0,1 0 0,-1 0 0,1-1 0,0 1 0,-1 0 0,1 0 0,0 0 0,0 0 1,-1-1-1,1 1 0,0 0 0,-1 0 0,1 1 0,0-1 0,-1 0 0,1 0 0,0 0 0,0 0 0,-1 1 1,1-1-1,-1 0 0,1 0 0,0 1 0,-1-1 0,1 1 0,-1-1 0,1 0 0,0 2 0,12 10-3,0 2 0,-1 0 0,-1 0 0,-1 1 0,14 23 0,-3-4-7,-11-18-1,-6-9-67,0 0 0,0-1 0,1 1 1,0-1-1,0 0 0,0-1 0,1 1 0,6 4 1,-11-10 59,0 1-1,0-1 1,1 0 0,-1 1 0,0-1 0,0 0 0,0 0 0,0 0 0,0 0 0,1 0 0,-1 0 0,0-1 0,0 1 0,0 0 0,0 0 0,0-1 0,0 1 0,1-1 0,-1 1 0,0-1 0,0 0 0,0 1 0,-1-1 0,1 0 0,0 1 0,0-1 0,0 0 0,0 0 0,-1 0 0,2-1-1,17-23-146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089"/>
    </inkml:context>
    <inkml:brush xml:id="br0">
      <inkml:brushProperty name="width" value="0.05" units="cm"/>
      <inkml:brushProperty name="height" value="0.05" units="cm"/>
    </inkml:brush>
  </inkml:definitions>
  <inkml:trace contextRef="#ctx0" brushRef="#br0">117 4 16572,'-13'13'268,"2"0"1,0 0 0,1 1 0,0 0 0,1 1-1,1 0 1,0 0 0,1 1 0,0 0 0,-5 24 0,9-30-199,1 0 0,1 0 0,0 0 1,0 0-1,1 1 0,0-1 1,1 0-1,2 14 0,-1-18-51,-1 1 1,2-1-1,-1 0 0,0 0 0,1 0 0,0 0 0,1-1 0,-1 1 0,1-1 0,0 1 0,1-1 0,-1-1 0,9 9 0,-9-11-1,-1 1 1,0-1-1,1 1 0,-1-1 0,1 0 0,0-1 0,0 1 0,0 0 0,0-1 0,0 0 1,0 0-1,0 0 0,0-1 0,0 1 0,0-1 0,1 0 0,-1 0 0,0-1 0,0 1 1,0-1-1,0 0 0,0 0 0,0 0 0,0 0 0,0-1 0,0 0 0,0 0 0,-1 0 1,1 0-1,-1 0 0,1-1 0,-1 0 0,4-4 0,1 0 126,-1-1-1,0 0 0,0 0 1,-1 0-1,0-1 1,-1 0-1,0-1 1,0 1-1,-1-1 1,0 0-1,0 0 0,2-12 1,-5 12-6,0 0 0,0 1 1,-1-1-1,-1 0 0,1 1 0,-1-1 1,-1 1-1,0-1 0,0 1 0,-1 0 1,0-1-1,-1 1 0,1 1 0,-2-1 1,1 0-1,-2 1 0,-8-12 0,9 14-133,0 0 0,-1 1-1,1 0 1,-1 0 0,0 0-1,0 1 1,0 0 0,-1 0-1,0 0 1,1 1-1,-1 0 1,0 0 0,-1 1-1,1 0 1,0 0 0,-1 1-1,1-1 1,-1 2 0,0-1-1,1 1 1,-1 0-1,-14 3 1,20-3-137,-1 1-1,1-1 0,-1 1 1,1 0-1,-1 0 1,1 0-1,0 0 1,0 0-1,-1 0 0,1 1 1,0-1-1,0 1 1,0-1-1,0 1 1,0 0-1,1 0 1,-1 0-1,0 0 0,1 0 1,0 0-1,-1 0 1,1 0-1,0 1 1,0-1-1,0 0 0,0 1 1,1-1-1,-1 1 1,1-1-1,-1 1 1,1-1-1,0 1 1,0-1-1,0 1 0,0 0 1,1-1-1,-1 1 1,1-1-1,1 5 1,4 13-850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508"/>
    </inkml:context>
    <inkml:brush xml:id="br0">
      <inkml:brushProperty name="width" value="0.05" units="cm"/>
      <inkml:brushProperty name="height" value="0.05" units="cm"/>
    </inkml:brush>
  </inkml:definitions>
  <inkml:trace contextRef="#ctx0" brushRef="#br0">0 794 16339,'74'-64'907,"3"3"-1,2 3 1,3 4-1,2 4 0,2 3 1,2 4-1,148-50 0,-118 56-832,63-23-251,-144 46 65,0-1 0,54-33-1,-81 41 59,0-1-1,0 1 1,0-1-1,11-14 1,-17 18-16,0-1 0,0 0 0,0 0 0,-1 0 1,0-1-1,0 1 0,0-1 0,-1 0 0,3-10 0,-5 15 103,0 0 0,0 0 0,0 0 0,0 0 0,0 0 0,0-1 0,0 1-1,-1 0 1,1 0 0,0 0 0,-1 0 0,1 0 0,-1 0 0,1 0 0,-1 0 0,1 0-1,-1 0 1,0 1 0,0-1 0,1 0 0,-1 0 0,0 0 0,0 1 0,0-1-1,0 0 1,0 1 0,0-1 0,0 1 0,-1-1 0,-1-1-21,-7-4 79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308"/>
    </inkml:context>
    <inkml:brush xml:id="br0">
      <inkml:brushProperty name="width" value="0.05" units="cm"/>
      <inkml:brushProperty name="height" value="0.05" units="cm"/>
    </inkml:brush>
  </inkml:definitions>
  <inkml:trace contextRef="#ctx0" brushRef="#br0">7 56 15731,'-1'0'69,"1"0"0,0 1 0,-1-1 0,1 0 0,0 0 0,-1 0 0,1 1 0,0-1 0,-1 0 0,1 0 0,0 1 0,0-1 0,-1 0-1,1 0 1,0 1 0,0-1 0,0 0 0,-1 1 0,1-1 0,0 0 0,0 1 0,0-1 0,0 1 0,0-1 0,0 0 0,-1 1 0,1-1 0,0 1-1,0-1 1,0 1 0,0 15-197,0-13 369,2 21-42,1 1 0,1-1 0,1 0 0,1-1 0,1 1 0,1-1 0,1 0 0,2-1 0,17 30 0,-23-43-159,1 0-1,0-1 1,1 0 0,-1 0-1,15 13 1,-19-19-9,0-1 0,0 1 1,0-1-1,0 1 0,0-1 0,0 0 1,1 1-1,-1-1 0,0-1 0,1 1 1,-1 0-1,0 0 0,1-1 0,-1 1 1,1-1-1,-1 0 0,1 0 0,-1 0 1,1 0-1,-1 0 0,1-1 1,-1 1-1,1-1 0,-1 1 0,0-1 1,1 0-1,-1 0 0,0 0 0,1 0 1,1-2-1,2-2 63,-1 0 1,0-1-1,0 1 1,0-1-1,-1 0 1,0 0 0,0-1-1,-1 1 1,1-1-1,-1 0 1,-1 1-1,3-9 1,2-9 255,-2-1 1,4-30-1,-6 32-109,-1-1-1,-2-32 1,2 69-254,0 0 0,0 0 0,1 0 0,1-1 1,0 1-1,1-1 0,7 14 0,-12-24 13,1-1 0,0 1 0,0-1 0,0 1-1,0-1 1,0 0 0,0 0 0,0 1 0,1-1 0,-1 0-1,0 0 1,1 0 0,-1 0 0,0 0 0,1-1 0,-1 1-1,1 0 1,0-1 0,-1 1 0,1-1 0,-1 1 0,1-1-1,0 0 1,-1 0 0,4 0 0,-2 0 2,1-1 0,-1 0 0,1 0 0,-1-1 0,1 1 0,-1-1 0,0 1 0,1-1 0,-1 0 0,0 0 1,3-3-1,7-7 17,0 0 1,-1-1 0,18-25 0,64-107 86,-92 142-107,10-14-6,-11 17 6,-1-1 0,0 1 0,1 0 0,-1 0 1,0 0-1,1-1 0,-1 1 0,0 0 0,1 0 0,-1 0 0,1 0 1,-1 0-1,0 0 0,1 0 0,-1 0 0,1-1 0,-1 2 1,0-1-1,1 0 0,-1 0 0,1 0 0,-1 0 0,0 0 0,1 0 1,-1 0-1,0 0 0,1 1 0,-1-1 0,1 0 0,-1 0 0,0 0 1,0 1-1,1-1 0,-1 0 0,0 1 0,1-1 0,-1 0 1,0 1-1,0-1 0,1 0 0,-1 1 0,0-1 0,0 0 0,0 1 1,0-1-1,0 0 0,1 1 0,-1 0 0,9 21-36,0 0 0,5 24 1,-9-27 35,1-1 1,1 1-1,0-1 0,16 27 1,-22-43-3,0 0 1,1 0-1,0 0 1,-1 0-1,1 0 1,0 0-1,0-1 1,0 1 0,3 1-1,-4-2-11,-1-1 0,1 0 1,-1 0-1,1 0 0,-1 0 0,1 0 0,0 0 0,-1 0 1,1 0-1,-1 0 0,1 0 0,-1 0 0,1 0 0,-1 0 1,1 0-1,0 0 0,-1-1 0,1 1 0,-1 0 0,1 0 1,-1-1-1,1 1 0,-1 0 0,0-1 0,1 1 0,-1 0 1,1-1-1,-1 1 0,0-1 0,1 1 0,-1-1 0,0 1 1,1-1-1,-1 1 0,0-1 0,0 1 0,1-1 0,-1 1 1,0-1-1,0 0 0,0 1 0,0-1 0,0 1 1,0-1-1,0 1 0,0-2 0,1-6 82,0 0 1,-1 0-1,0 0 1,0 0-1,0-1 0,-1 1 1,-1 0-1,1 0 0,-2 0 1,-3-10-1,-13-29-76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724"/>
    </inkml:context>
    <inkml:brush xml:id="br0">
      <inkml:brushProperty name="width" value="0.05" units="cm"/>
      <inkml:brushProperty name="height" value="0.05" units="cm"/>
    </inkml:brush>
  </inkml:definitions>
  <inkml:trace contextRef="#ctx0" brushRef="#br0">32 4 15499,'-8'-3'2065,"-1"4"-1321,1 1-392,2 0 2337,7-2-2753,4 0 360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1.787"/>
    </inkml:context>
    <inkml:brush xml:id="br0">
      <inkml:brushProperty name="width" value="0.05" units="cm"/>
      <inkml:brushProperty name="height" value="0.05" units="cm"/>
    </inkml:brush>
  </inkml:definitions>
  <inkml:trace contextRef="#ctx0" brushRef="#br0">125 256 14011,'1'0'148,"-1"0"1,1-1-1,0 1 1,0 0-1,0 0 1,0 0-1,-1-1 1,1 1-1,0 0 1,0-1-1,-1 1 1,1 0-1,0-1 1,0 1-1,-1-1 1,1 1-1,-1-1 1,1 0-1,0 1 0,-1-1 1,1 0-1,-1 1 1,1-1-1,-1 0 1,0 1-1,1-1 1,-1 0-1,1-1 1,11-28 1550,-11 26-1412,4-10 160,0-1 1,-2 0-1,0 0 1,0 0-1,-1 0 1,-1-16-1,-1 26-372,0 0 0,-1 0-1,0 0 1,1 1 0,-2-1 0,1 0 0,0 1-1,-1-1 1,0 1 0,-3-6 0,3 8-51,0-1 0,1 1 0,-1 0-1,0 0 1,0 0 0,0 0 0,-1 1 0,1-1 0,0 1 0,-1-1 0,1 1 0,-1 0 0,1 0 0,-1 0-1,1 0 1,-1 0 0,0 1 0,0-1 0,-3 0 0,3 1-16,-1 0 0,0 0 0,1 0 0,-1 0 0,0 1 0,1-1 0,-1 1 0,0 0 0,1 0 0,-1 0 0,1 1 0,0-1 0,-1 1 0,1-1 0,0 1 0,0 1 0,-5 3 0,4-2-11,0 0 1,0 0-1,0 1 0,1 0 0,0 0 0,0 0 0,0 0 0,0 0 1,1 1-1,-3 8 0,3-7-8,0-1 1,1 1 0,0 0-1,0-1 1,0 1-1,1 0 1,0 0-1,0-1 1,0 1-1,1 0 1,0 0-1,1-1 1,-1 1-1,1-1 1,1 1 0,-1-1-1,1 0 1,0 0-1,0 0 1,5 6-1,-5-9-17,1 0 0,-1 0 0,1-1-1,-1 1 1,1-1 0,0 0 0,0 0-1,0 0 1,0 0 0,0-1 0,1 0 0,-1 0-1,0 0 1,1 0 0,-1 0 0,1-1 0,-1 0-1,0 0 1,1 0 0,-1-1 0,1 1-1,-1-1 1,0 0 0,1-1 0,4-1 0,5-2-61,-1-1 0,0 0 0,0-1 0,0 0 0,-1-1 0,17-14 0,10-13-108,-3-1-50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2.226"/>
    </inkml:context>
    <inkml:brush xml:id="br0">
      <inkml:brushProperty name="width" value="0.05" units="cm"/>
      <inkml:brushProperty name="height" value="0.05" units="cm"/>
    </inkml:brush>
  </inkml:definitions>
  <inkml:trace contextRef="#ctx0" brushRef="#br0">10 317 13403,'-2'6'335,"0"0"-1,0 1 1,1-1 0,0 0 0,0 1-1,0-1 1,1 1 0,0-1-1,0 1 1,1-1 0,0 0 0,0 1-1,0-1 1,5 11 0,-5-14-289,0 0 0,1 0 0,0 0 0,-1-1-1,1 1 1,0-1 0,0 1 0,0-1 0,1 0 0,-1 0 0,0 0 0,1 0 0,0 0 0,-1 0 0,1-1 0,0 1 0,0-1 0,0 0-1,0 0 1,0 0 0,0 0 0,0-1 0,0 1 0,0-1 0,0 1 0,0-1 0,0 0 0,1-1 0,-1 1 0,0 0 0,5-2 0,6-2 44,0-1 0,-1 0 0,0-1 0,0-1 0,-1 0 0,0 0 0,0-1 0,0-1 0,-1 0 0,-1-1 0,19-20 0,-28 29-81,0 0-1,0 0 1,0 0 0,-1 0 0,1 0 0,0 0 0,-1 0-1,1 0 1,0-1 0,-1 1 0,1 0 0,-1 0-1,0-1 1,1 1 0,-1 0 0,0-1 0,0 1-1,0 0 1,0-3 0,0 3-1,-1 0-1,1 0 1,-1 0 0,1 0 0,-1 0-1,0 1 1,1-1 0,-1 0-1,0 0 1,0 1 0,0-1-1,1 0 1,-1 1 0,0-1 0,0 1-1,0-1 1,0 1 0,0-1-1,-1 0 1,-8-1 41,1 0-1,-1 0 1,0 1-1,-13-1 0,6 1 19,15 1-38,0 0 1,0 0 0,0 0-1,0-1 1,0 1 0,0-1-1,0 1 1,1-1 0,-1 0-1,0 0 1,0 0 0,1 0-1,-1 0 1,-2-2 0,4 2-13,-1 0 0,1 0 0,-1 0 0,1 0 0,0 0 0,0 0 0,-1 0 0,1 0 0,0-1 0,0 1 0,0 0 0,0 0 0,1 0 0,-1 0 0,0 0 0,0 0 0,1-1 0,-1 1 0,0 0 0,1 0 0,-1 0 0,1 0 0,0 0 0,-1 0 0,1 0 0,0 0 0,18-27 80,1 1 0,2 2 0,0 0 0,2 1 1,0 1-1,34-25 0,-38 37-320,-18 10 145,0 0 0,0 0 0,0 1 0,0-1 0,0 0 0,0-1 1,-1 1-1,1 0 0,0 0 0,-1-1 0,1 1 0,-1-1 0,1 1 0,-1-1 0,0 0 0,0 0 0,0 1 0,0-1 1,0 0-1,0 0 0,0 0 0,0-4 0,1-14-316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088"/>
    </inkml:context>
    <inkml:brush xml:id="br0">
      <inkml:brushProperty name="width" value="0.05" units="cm"/>
      <inkml:brushProperty name="height" value="0.05" units="cm"/>
    </inkml:brush>
  </inkml:definitions>
  <inkml:trace contextRef="#ctx0" brushRef="#br0">162 129 17996,'0'-2'124,"1"0"0,-1 0 0,0 0 0,0 0 1,0 0-1,0 0 0,0 0 0,0 0 0,0 0 0,-1 0 0,1 0 1,-1 0-1,0 0 0,1 0 0,-1 1 0,0-1 0,0 0 0,0 0 1,0 1-1,0-1 0,-1 0 0,1 1 0,0 0 0,-1-1 1,1 1-1,-1 0 0,0-1 0,1 1 0,-1 0 0,0 0 0,-3-1 1,2 1-39,0 0 1,0 1 0,0-1 0,0 1 0,0 0 0,0 0 0,0 0 0,0 0-1,0 0 1,0 0 0,0 1 0,0 0 0,0-1 0,0 1 0,0 0 0,1 1 0,-1-1-1,0 0 1,1 1 0,-6 3 0,2 0-68,0 1-1,1 0 0,0 0 1,0 1-1,0-1 1,1 1-1,-1 0 1,2 0-1,-1 0 1,1 1-1,0-1 0,1 1 1,-1 0-1,0 11 1,1-9-25,1 0 0,0 0 0,0 0 0,1 0 0,1 0 0,0-1 0,0 1 0,1 0 0,0 0 0,1-1 0,5 14 0,-8-21 5,1 0 0,0 0 0,0-1 0,0 1 0,0 0-1,0 0 1,1-1 0,-1 1 0,0-1 0,1 1 0,-1-1-1,1 0 1,0 1 0,-1-1 0,1 0 0,0 0 0,0 0-1,0 0 1,0 0 0,-1-1 0,1 1 0,0-1 0,0 1-1,3 0 1,-2-2 6,0 1 0,0 0 0,0-1-1,0 1 1,0-1 0,-1 0 0,1 0 0,0 0-1,-1 0 1,1-1 0,-1 1 0,1-1 0,-1 1 0,0-1-1,1 0 1,-1 0 0,2-3 0,6-7 37,0 0 0,-1-1 0,0 0 0,-2-1 0,1 0 0,-1 0 0,-1 0 0,6-22 0,-6 12 10,0 0 1,-2-1-1,0 1 1,0-41-1,-9 37-578,0 22-246,4 6 709,1 0-1,-1 0 1,1 0-1,-1 1 1,1-1-1,0 0 1,-1 1-1,1-1 1,-1 0-1,1 1 1,0-1-1,-1 0 1,1 1-1,0-1 0,-1 1 1,1-1-1,0 1 1,0-1-1,-1 0 1,1 1-1,0 0 1,-7 27-1026,6-11 357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559"/>
    </inkml:context>
    <inkml:brush xml:id="br0">
      <inkml:brushProperty name="width" value="0.05" units="cm"/>
      <inkml:brushProperty name="height" value="0.05" units="cm"/>
    </inkml:brush>
  </inkml:definitions>
  <inkml:trace contextRef="#ctx0" brushRef="#br0">0 1 13267,'3'12'568,"-1"1"1,0 0-1,-1 0 0,-1 15 1,0-15-129,1 0 0,0 0 0,0 0 0,5 17 0,5 0-60,2 1 0,1-2 0,1 0 0,24 34 0,22 44 183,-36-56 52,23 70-1,-52-135-161,1-1 1,0-15 0,-2-6-206,2 17-148,-25-168 532,23 135-724,2-84 1,3 132 69,0 0 1,1-1 0,-1 1 0,1 0-1,0 0 1,0 0 0,1 0 0,-1 0 0,1 0-1,0 0 1,0 0 0,0 1 0,5-7-1,-5 8 4,-1 1-1,1-1 0,0 1 0,0 0 0,0-1 0,0 1 0,0 0 0,0 0 0,1 1 0,-1-1 0,0 0 0,0 1 0,1-1 0,-1 1 1,0 0-1,1-1 0,-1 1 0,0 0 0,1 1 0,-1-1 0,0 0 0,0 1 0,1-1 0,-1 1 0,0 0 0,3 1 0,-4-2 5,0 0 0,0 1-1,1-1 1,-1 0 0,0 1-1,0 0 1,0-1-1,0 1 1,0 0 0,0-1-1,0 1 1,0 0 0,0 0-1,0 0 1,0 0 0,0 0-1,-1 0 1,1 0 0,0 0-1,-1 0 1,1 1 0,-1-1-1,1 0 1,0 2-1,-1-1 2,0 1 0,0-1 0,-1 0-1,1 0 1,0 0 0,-1 0 0,0 0-1,1 0 1,-1 0 0,0 0 0,0 0 0,0 0-1,-2 2 1,-5 7-1,-1-1-1,0 0 1,-17 15-1,22-22 20,-3 4-58,4-4-2,0 0 0,0 0-1,0-1 1,0 1-1,0 0 1,-1-1-1,0 0 1,1 0-1,-1 0 1,0 0-1,0-1 1,0 1 0,0-1-1,-4 1 1,4-3-113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007"/>
    </inkml:context>
    <inkml:brush xml:id="br0">
      <inkml:brushProperty name="width" value="0.05" units="cm"/>
      <inkml:brushProperty name="height" value="0.05" units="cm"/>
    </inkml:brush>
  </inkml:definitions>
  <inkml:trace contextRef="#ctx0" brushRef="#br0">1 49 19452,'7'11'1320,"6"-11"-1152,3-2-184,7-4 32,2 1-424,8-5 320,2-5-128,-4-6-80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119"/>
    </inkml:context>
    <inkml:brush xml:id="br0">
      <inkml:brushProperty name="width" value="0.05" units="cm"/>
      <inkml:brushProperty name="height" value="0.05" units="cm"/>
    </inkml:brush>
  </inkml:definitions>
  <inkml:trace contextRef="#ctx0" brushRef="#br0">41 506 16564,'1'0'257,"0"-1"0,0 1 0,0-1 0,0 1 0,0-1 0,0 1 0,0-1 0,0 0 0,0 0 0,0 0 0,0 0 0,0 1 0,-1-1 0,1 0 0,0 0 0,-1 0 0,1 0 0,0-2 0,12-25 1590,-10 22-1359,1-3-257,-1 0 0,0 0 0,-1-1 0,0 1-1,0 0 1,1-16 0,-3 21-224,0 1-1,0-1 1,0 1 0,0-1-1,0 1 1,-1-1 0,1 1-1,-1-1 1,0 1-1,0-1 1,-1 1 0,1 0-1,-1 0 1,1 0 0,-1 0-1,0 0 1,0 0 0,0 0-1,-1 0 1,1 1-1,-3-3 1,3 4-10,1 0 0,0 1 0,0-1 0,0 0 1,0 1-1,-1-1 0,1 1 0,0-1 0,-1 1 0,1 0 0,0-1 0,-1 1 0,1 0 0,0 0 1,-1 0-1,1 0 0,0 0 0,-1 0 0,1 1 0,0-1 0,-1 0 0,1 1 0,0-1 0,-1 1 0,1-1 1,-2 2-1,1 0-8,0-1 0,0 1 1,0 0-1,0 0 1,0 0-1,1 0 0,-1 0 1,1 1-1,-1-1 0,1 0 1,0 1-1,0-1 1,-1 4-1,1-2-13,0-1 1,0 1-1,1-1 1,-1 1-1,1-1 1,0 1-1,0-1 1,0 1-1,0 0 1,2 4-1,-2-6 6,0-1-1,1 1 1,-1 0-1,1-1 1,0 1-1,0-1 1,-1 1-1,1-1 1,0 1-1,0-1 1,0 0-1,1 1 0,-1-1 1,0 0-1,0 0 1,1 0-1,-1 0 1,0 0-1,1 0 1,-1 0-1,4 1 1,4-1-63,1 1 0,0-1 0,0-1 0,1 0 0,-1 0 0,0-1 0,0-1 0,16-3 0,-5 1-31,190-18-361,-210 22 477,1 0 0,0 0-1,0 0 1,0 0 0,-1-1 0,1 1 0,0 0 0,0-1-1,-1 1 1,1-1 0,0 0 0,-1 1 0,1-1-1,2-2 1,-3 1 15,0 1 0,0-1-1,0 0 1,0 0 0,-1 1-1,1-1 1,0 0 0,-1 0-1,0 0 1,1 0 0,-1 0-1,0 0 1,0 0 0,0-2-1,0-13 118,-1 1 0,-1 0-1,0-1 1,-8-24 0,-24-67 341,19 66-355,14 40-123,1 1 0,-1-1 1,1 0-1,-1 1 0,1-1 0,0 1 1,0-1-1,-1 0 0,1 1 0,0-1 1,1-3-1,-1 5-10,1-1 1,-1 0 0,1 1-1,-1-1 1,1 1-1,0-1 1,-1 1 0,1-1-1,0 1 1,-1-1-1,1 1 1,0 0 0,-1-1-1,1 1 1,0 0-1,0-1 1,0 1-1,-1 0 1,1 0 0,0 0-1,0 0 1,0 0-1,-1 0 1,2 0 0,13-2-299,1 0 0,-1-1 1,0-1-1,-1 0 0,1-1 1,22-12-1,-9 2-104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527"/>
    </inkml:context>
    <inkml:brush xml:id="br0">
      <inkml:brushProperty name="width" value="0.05" units="cm"/>
      <inkml:brushProperty name="height" value="0.05" units="cm"/>
    </inkml:brush>
  </inkml:definitions>
  <inkml:trace contextRef="#ctx0" brushRef="#br0">4 0 12795,'-2'17'554,"1"-1"0,1 1 0,0 0 0,2-1 0,-1 1 0,7 21 0,31 95 710,-35-120-1212,30 84 588,56 114 0,-129-294-696,20 54 160,10 17 268,1-2-1,0 1 1,-9-23-1,17 35-324,-1 0-1,1 0 1,0 0-1,0 0 1,0 0 0,0 0-1,0 0 1,0 0-1,0 0 1,1 0 0,-1 0-1,0 0 1,1 0-1,-1 0 1,0 0 0,1 1-1,-1-1 1,1 0-1,-1 0 1,1 0-1,0 1 1,-1-1 0,1 0-1,0 0 1,-1 1-1,1-1 1,0 1 0,0-1-1,0 1 1,0-1-1,0 1 1,-1-1 0,1 1-1,2-1 1,40-12-354,-30 10-43,45-17-133,-26 9 161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037"/>
    </inkml:context>
    <inkml:brush xml:id="br0">
      <inkml:brushProperty name="width" value="0.05" units="cm"/>
      <inkml:brushProperty name="height" value="0.05" units="cm"/>
    </inkml:brush>
  </inkml:definitions>
  <inkml:trace contextRef="#ctx0" brushRef="#br0">21 406 15259,'-3'4'359,"1"0"1,-1 0-1,1 1 0,0-1 0,1 1 0,-1-1 0,1 1 0,0 0 1,0-1-1,-1 7 0,2-4-292,0-1 0,0 1 0,0-1 0,0 1 0,1-1 0,0 0 0,1 1-1,-1-1 1,1 0 0,0 0 0,1 0 0,3 6 0,-4-9-68,-1-1-1,1 0 1,0 0-1,1 0 1,-1 0 0,0-1-1,1 1 1,-1 0-1,1-1 1,-1 0-1,1 0 1,-1 0-1,1 0 1,0 0-1,0 0 1,0 0 0,-1-1-1,1 0 1,0 1-1,0-1 1,0 0-1,0-1 1,4 0-1,9-1-1,0 0-1,30-10 0,-35 8 5,31-8 35,-25 5 94,0 2 1,1 0-1,-1 2 1,1-1-1,19 1 1,-44 2 107,0 0 0,0 0-1,1 0 1,-1-1 0,0 0 0,1 0 0,-11-5 0,15 6-239,0 1 1,1-1-1,-1 0 1,1 0-1,-1 0 1,0 0-1,1 0 1,0 0-1,-1 0 0,1 0 1,0-1-1,-1 1 1,1 0-1,0-1 1,0 1-1,0-1 1,0 0-1,0 1 1,1-1-1,-1 0 1,0 1-1,1-1 0,0 0 1,-1 0-1,1 0 1,0 1-1,0-1 1,0 0-1,0 0 1,0 0-1,0 1 1,0-1-1,1 0 1,-1 0-1,0 0 0,2-2 1,1-2-15,1 0 0,0 0 1,0 0-1,0 0 0,1 1 0,0 0 1,6-6-1,43-33-76,-32 28 81,26-20 100,-10 9 380,44-44-1,-73 62-302,0 0 0,0 0 1,-1-2-1,-1 1 0,0-1 0,0 0 0,-1 0 0,0 0 1,6-21-1,-11 29-158,0 0 0,0-1 0,0 1 0,-1-1 0,1 1 0,-1-1-1,0 1 1,0-1 0,0 0 0,-1 1 0,1-1 0,-1 1 0,-1-6 0,1 8-5,0-1 1,0 1-1,0 0 0,0 0 0,0 0 1,0 0-1,0 0 0,0 0 0,-1 0 1,1 0-1,0 0 0,-1 0 0,1 1 1,0-1-1,-1 0 0,1 1 0,-1-1 1,1 1-1,-1 0 0,1-1 0,-1 1 0,1 0 1,-1 0-1,1 0 0,-1 0 0,1 0 1,-1 1-1,1-1 0,-1 0 0,1 1 1,-1-1-1,-2 2 0,-12 4-113,2 3-69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523"/>
    </inkml:context>
    <inkml:brush xml:id="br0">
      <inkml:brushProperty name="width" value="0.05" units="cm"/>
      <inkml:brushProperty name="height" value="0.05" units="cm"/>
    </inkml:brush>
  </inkml:definitions>
  <inkml:trace contextRef="#ctx0" brushRef="#br0">42 1480 13203,'-41'35'2472,"41"-35"-2441,0 0-1,0 0 0,0 0 1,0 0-1,0 0 1,1 0-1,-1 0 0,0 0 1,0 0-1,0 0 0,0 0 1,1 0-1,-1 0 0,0 0 1,0 0-1,0 0 1,1 0-1,-1 0 0,0 0 1,0 0-1,0 0 0,0 0 1,0 0-1,1 0 0,-1 0 1,0 1-1,0-1 1,0 0-1,0 0 0,0 0 1,1 0-1,-1 0 0,0 0 1,0 1-1,0-1 0,0 0 1,0 0-1,0 0 1,0 0-1,0 0 0,0 1 1,0-1-1,0 0 0,0 0 1,1 0-1,-1 0 0,0 1 1,0-1-1,0 0 1,0 0-1,-1 0 0,1 0 1,0 1-1,0-1 0,0 0 1,0 0-1,0 0 0,0 0 1,0 1-1,0-1 1,0 0-1,0 0 0,0 0 1,0 0-1,-1 0 0,1 1 1,0-1-1,0 0 1,15-2 322,64-22 435,0-4 0,105-53 0,10-20 209,248-170-1,213-214-55,-270 190-1387,-289 221-128,-48 35 262,89-53 1,-82 63-15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18.847"/>
    </inkml:context>
    <inkml:brush xml:id="br0">
      <inkml:brushProperty name="width" value="0.05" units="cm"/>
      <inkml:brushProperty name="height" value="0.05" units="cm"/>
    </inkml:brush>
  </inkml:definitions>
  <inkml:trace contextRef="#ctx0" brushRef="#br0">17 156 12851,'-6'7'557,"-5"5"-67,13-8-420,8-4-60,383-51-1233,-274 38 1180,958-83 582,331 93 616,-1278 10-1064,402 8-21,-505-15-131,-1-2 0,1 0 0,-1-2 0,38-11 0,-23 0-14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46.112"/>
    </inkml:context>
    <inkml:brush xml:id="br0">
      <inkml:brushProperty name="width" value="0.05" units="cm"/>
      <inkml:brushProperty name="height" value="0.05" units="cm"/>
    </inkml:brush>
  </inkml:definitions>
  <inkml:trace contextRef="#ctx0" brushRef="#br0">3397 354 7586,'-170'-128'946,"73"52"-495,72 58-300,-1 2 0,0 0 0,-1 2 0,-1 1 0,-1 2 0,1 0 0,-2 2 0,1 1 0,-1 2 0,-53-6 0,-16 7 941,-196 15-1,87 1-667,-10-9-449,-500 28-94,297 24 158,6 35 43,356-72-29,-71 29 0,114-39-39,1 0 0,0 1-1,0 1 1,1 0 0,0 0-1,1 2 1,0 0 0,1 0-1,-19 23 1,25-26-20,0 0-1,1 1 1,0-1 0,1 1 0,0 0 0,0 0-1,1 1 1,1-1 0,-1 1 0,1-1-1,1 1 1,-1 18 0,2-15-47,1 0 1,1-1-1,0 1 0,1-1 1,0 0-1,1 1 1,1-1-1,10 21 0,1-7-71,0 0 0,2-1-1,1-2 1,1 0-1,1 0 1,0-2 0,37 27-1,-12-13 71,0-2 0,2-2 0,2-2 0,0-2 0,2-3 0,0-2 0,2-2 0,0-3 0,98 19 0,-51-24 47,204-2 1,101-35 33,-331 19-28,735-42 1,-525 42 10,618-36 291,-675 14-436,-2-10-1,402-123 0,-552 136-4,362-122-1588,-13-30-255,-407 168 1928,-3 3 76,0-1 0,0-1 0,-1 0 1,-1-1-1,16-13 0,-27 20 16,0-1 0,0 1-1,0-1 1,-1 0 0,1 0 0,-1 1-1,0-1 1,0 0 0,0 0 0,0 0 0,0-1-1,0 1 1,-1 0 0,0 0 0,1 0 0,-1 0-1,0 0 1,-1-1 0,1 1 0,-1 0 0,1 0-1,-1 0 1,0 0 0,0 0 0,0 0-1,-3-5 1,-3-5 229,0 0 1,-1 1-1,0 0 0,-16-18 0,10 15-34,-2 0 0,0 1 0,-1 1-1,0 0 1,-1 1 0,0 1 0,-1 1-1,0 0 1,-33-11 0,-4 3-32,-1 3 1,-76-12 0,5 10-573,-149-1 1,-132 20-1446,341-1 1521,-450 14-1427,338-10 1261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3.543"/>
    </inkml:context>
    <inkml:brush xml:id="br0">
      <inkml:brushProperty name="width" value="0.05" units="cm"/>
      <inkml:brushProperty name="height" value="0.05" units="cm"/>
    </inkml:brush>
  </inkml:definitions>
  <inkml:trace contextRef="#ctx0" brushRef="#br0">1 236 6833,'69'7'879,"124"-2"-1,71-22 497,-145 8-860,803-12 1708,-857 24-2132,525 15 607,1-33-95,272-86 186,-502 52-483,-185 30-121,0 9 0,216 14 0,-353-2-220,68 2-136,-95-4 154,-1-1 1,1 0-1,-1-1 1,0 0-1,0-1 1,20-7-1,-4-9-51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0.357"/>
    </inkml:context>
    <inkml:brush xml:id="br0">
      <inkml:brushProperty name="width" value="0.05" units="cm"/>
      <inkml:brushProperty name="height" value="0.05" units="cm"/>
    </inkml:brush>
  </inkml:definitions>
  <inkml:trace contextRef="#ctx0" brushRef="#br0">0 0 7722,'467'10'3083,"-5"42"-2840,-244-21 736,425 5 1,-175-37-503,268 4 6,-140 35-169,-19 0-227,20-16-201,-584-21 30,11 1-20,-1-1-1,0-1 1,41-6-1,-33-3-20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1.437"/>
    </inkml:context>
    <inkml:brush xml:id="br0">
      <inkml:brushProperty name="width" value="0.05" units="cm"/>
      <inkml:brushProperty name="height" value="0.05" units="cm"/>
    </inkml:brush>
  </inkml:definitions>
  <inkml:trace contextRef="#ctx0" brushRef="#br0">0 212 10338,'15'1'917,"-1"0"0,17 4 0,62 18-1126,-41-9 350,90 18 22,245 23 0,203-49-18,2-45-94,-497 31-40,1070-106 21,30-2 34,-883 87-59,278-14-90,-544 43-131,87 12-1,-94-5 111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4.966"/>
    </inkml:context>
    <inkml:brush xml:id="br0">
      <inkml:brushProperty name="width" value="0.05" units="cm"/>
      <inkml:brushProperty name="height" value="0.05" units="cm"/>
    </inkml:brush>
  </inkml:definitions>
  <inkml:trace contextRef="#ctx0" brushRef="#br0">4938 307 11330,'-7'-5'78,"0"0"0,0 0 0,1 0-1,0-1 1,0 0 0,0 0 0,-5-8 0,4 5-113,0 1 0,-1 0 0,-10-9 0,5 9 85,-1 0 0,1 1-1,-1 0 1,-1 1 0,1 1 0,-1 0-1,0 1 1,0 0 0,0 2 0,-17-2-1,-17 1 291,-92 5-1,-102 7-78,172-10-574,-100-14-1,-60-23-688,-159-21-896,71 27 2273,-629 16 1,33 81-280,486 2 213,315-40 112,-187 72 0,247-79-342,-74 33-8,112-45-72,0 1-1,1 0 0,0 1 1,0 1-1,-18 18 1,27-24-9,1 1 0,1 0 0,-1 0-1,1 0 1,0 1 0,0-1 0,1 1 0,0 0 0,0 0 0,1 0 0,-4 14-1,5-9-10,0-1 0,0 0 0,1 1 0,0-1 0,1 1 0,0-1 0,4 15 0,0-7-10,0-1 0,2 0 0,0 0 0,1-1 1,0 0-1,2 0 0,0-1 0,1 0 0,16 18 0,-5-12 5,0-1 1,2-2-1,1 0 0,0-1 1,1-2-1,1 0 0,56 23 1,-16-14 30,0-3-1,96 19 1,258 20 210,3-32 117,-137-11-80,-200-12-175,572 34 296,1-55-189,-387-18-148,307-76 0,252-126-115,-207 3-149,-594 217 115,-1 0-1,30-22 1,-49 29 63,0 0 0,-1 0 1,-1-1-1,1 0 0,-1-1 0,-1 0 0,0 0 1,11-18-1,-17 24 3,1-1 1,-1 0-1,0 0 0,-1 0 1,1-1-1,-1 1 0,0 0 1,-1-1-1,1 1 0,-1 0 1,0-1-1,0 1 1,0-1-1,-1 1 0,0 0 1,0-1-1,-1 1 0,1 0 1,-1 0-1,0 0 0,0 0 1,-1 0-1,1 1 0,-1-1 1,0 1-1,-1-1 1,1 1-1,-1 0 0,0 0 1,0 1-1,0-1 0,0 1 1,0 0-1,-8-4 0,-51-21-194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423"/>
    </inkml:context>
    <inkml:brush xml:id="br0">
      <inkml:brushProperty name="width" value="0.05" units="cm"/>
      <inkml:brushProperty name="height" value="0.05" units="cm"/>
    </inkml:brush>
  </inkml:definitions>
  <inkml:trace contextRef="#ctx0" brushRef="#br0">1 78 17532,'4'23'1448,"-2"-12"-1112,0-6-152,3-11 488,6-4-312,6-7-472,2-3-248,10 0-368,-1 4-128,3 2-752,-3 4 1119,-1 7-231,-2 3-128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6.309"/>
    </inkml:context>
    <inkml:brush xml:id="br0">
      <inkml:brushProperty name="width" value="0.05" units="cm"/>
      <inkml:brushProperty name="height" value="0.05" units="cm"/>
    </inkml:brush>
  </inkml:definitions>
  <inkml:trace contextRef="#ctx0" brushRef="#br0">1 10 12411,'10'10'88,"1"-2"0,0 1 0,0-2 0,1 1 0,0-1 0,0-1 0,20 7 0,96 25-272,-110-34 225,59 13-57,139 12 1,84-14 17,-122-9 18,381 43 25,-2 26-37,305 31 76,-502-87 3,513-36 0,718-120 62,-934 75-114,423-3-4,3 40-5,-104-22-54,-908 39-215,73-17 0,-133 22 226,0 1-1,0-2 0,13-5 1,-15 3-9,0 1 0,-1-1 0,11-9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52.404"/>
    </inkml:context>
    <inkml:brush xml:id="br0">
      <inkml:brushProperty name="width" value="0.05" units="cm"/>
      <inkml:brushProperty name="height" value="0.05" units="cm"/>
    </inkml:brush>
  </inkml:definitions>
  <inkml:trace contextRef="#ctx0" brushRef="#br0">3008 41 4929,'-131'-19'2309,"-158"-2"0,-134 21 1052,-287 54-2998,545-27-301,1 7 1,-198 69 0,-117 64 33,457-159-89,-12 2-4,1 2 1,1 1-1,0 2 1,-33 20-1,60-32-9,0 1 0,0 1 0,0-1-1,0 1 1,1-1 0,-1 1 0,1 1 0,1-1 0,-1 0 0,1 1 0,0 0 0,0 0 0,1 0-1,-1 0 1,1 0 0,1 1 0,-1-1 0,1 0 0,0 1 0,0-1 0,1 1 0,0-1 0,0 1-1,1 0 1,0-1 0,0 0 0,4 13 0,0-2-17,2 1 0,0-1 0,0-1 0,2 1 0,0-1 0,1 0 0,1-1 0,21 24 0,3-3-17,1-2 0,2-2 0,1-1-1,1-2 1,2-2 0,0-1 0,2-3-1,1-1 1,60 20 0,-19-15-2,2-3 0,0-5 0,2-3 0,107 5 0,558 1-15,3-43 57,-389 8 9,142-8 3,2-25-20,-9-48 2,-375 59 15,225-94 0,-318 112 15,-1-1 0,42-28 0,-62 35 0,-1 1-1,0-2 0,0 0 0,-1 0 0,-1-2 0,0 1 1,12-20-1,-20 27-9,-1 0 0,-1 1 0,1-1 0,-1 0 1,0 0-1,0 0 0,-1-1 0,0 1 0,0 0 0,-1-1 1,1 1-1,-1 0 0,0-1 0,-1 1 0,0 0 0,0-1 1,0 1-1,-1 0 0,0 0 0,0 0 0,0 0 1,-1 0-1,-4-6 0,-7-11 8,-1 1 0,-1 0 0,-1 1 0,-24-21 0,-6-7-329,-2 4-1,-2 1 1,-74-49-1,82 66 38,0 2 0,-1 2 0,-2 2-1,0 2 1,-58-16 0,-31 4-230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09.751"/>
    </inkml:context>
    <inkml:brush xml:id="br0">
      <inkml:brushProperty name="width" value="0.05" units="cm"/>
      <inkml:brushProperty name="height" value="0.05" units="cm"/>
    </inkml:brush>
  </inkml:definitions>
  <inkml:trace contextRef="#ctx0" brushRef="#br0">1 45 6785,'122'11'703,"163"-7"0,121-34 760,-74 4-716,-227 22-592,123 14 1,189 51 32,-239-30-1,185 8-1,-222-36-330,1-7 1,-1-5-1,180-37 0,-227 26 2,-15-7-44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18.371"/>
    </inkml:context>
    <inkml:brush xml:id="br0">
      <inkml:brushProperty name="width" value="0.05" units="cm"/>
      <inkml:brushProperty name="height" value="0.05" units="cm"/>
    </inkml:brush>
  </inkml:definitions>
  <inkml:trace contextRef="#ctx0" brushRef="#br0">0 215 10210,'6'4'112,"0"0"-1,0 0 1,1-1-1,-1 0 0,1 0 1,0-1-1,-1 0 1,1 0-1,8 1 1,66 6-144,-18-7-159,123-12 1,62-27-380,-22 4 123,179 11 112,0 30 471,-53 1-23,435-19-37,-77 0-22,1086-5 648,-1339 7-691,1136-38 578,-1466 40-519,813-55 245,-792 46-267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4.413"/>
    </inkml:context>
    <inkml:brush xml:id="br0">
      <inkml:brushProperty name="width" value="0.05" units="cm"/>
      <inkml:brushProperty name="height" value="0.05" units="cm"/>
    </inkml:brush>
  </inkml:definitions>
  <inkml:trace contextRef="#ctx0" brushRef="#br0">1 186 11130,'28'11'813,"1"-1"0,0-2 0,57 9 1,92 1-826,-156-16 153,221 9-139,1-10-1,344-44 0,591-65-23,-563 84 142,170-9 48,-733 29-166,983-47 29,2 61-19,179 85 36,-843-41 71,-2 23-106,-298-63-655,110 6 0,-141-19 386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2.349"/>
    </inkml:context>
    <inkml:brush xml:id="br0">
      <inkml:brushProperty name="width" value="0.05" units="cm"/>
      <inkml:brushProperty name="height" value="0.05" units="cm"/>
    </inkml:brush>
  </inkml:definitions>
  <inkml:trace contextRef="#ctx0" brushRef="#br0">0 135 13307,'19'6'559,"5"2"-457,0 0 0,45 7 0,299 7-127,1-29-50,126 4-446,-222 17 188,326 2-593,179-85-566,37-3 1121,-387 59 507,621-23 439,-245 12-188,-1 39-83,358 20-859,-203 16 1202,-864-43-310,315 40 1683,-374-42-1931,-21-4-162,1 0 1,0 1-1,25 9 1,-40-12 67,1 1 1,0-1-1,-1 0 1,1 0-1,-1 0 0,1 0 1,-1 1-1,1-1 1,-1 0-1,1 1 0,-1-1 1,1 0-1,-1 1 1,1-1-1,-1 1 0,1-1 1,-1 1-1,0-1 1,1 1-1,-1-1 0,0 1 1,1-1-1,-1 1 1,0-1-1,0 1 0,0-1 1,0 1-1,1-1 1,-1 1-1,0 0 0,0-1 1,0 1-1,0-1 1,0 1-1,0 0 0,0-1 1,0 1-1,-1-1 1,1 2-1,-8 11-119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224"/>
    </inkml:context>
    <inkml:brush xml:id="br0">
      <inkml:brushProperty name="width" value="0.05" units="cm"/>
      <inkml:brushProperty name="height" value="0.05" units="cm"/>
    </inkml:brush>
  </inkml:definitions>
  <inkml:trace contextRef="#ctx0" brushRef="#br0">1320 53 4241,'-37'-13'324,"-1"3"1,0 1-1,-1 1 1,1 3-1,-1 1 1,-47 1-1,-235 25-91,290-19-110,-1 2-1,1 1 1,-39 13 0,56-13-169,-1 0 0,1 0 0,0 1 1,0 1-1,1 1 0,0 0 1,0 0-1,-18 19 0,9-3-97,1 0 1,-28 43-1,-27 63 41,55-94 96,-12 21 195,3 1 0,3 1 1,3 1-1,-30 113 0,47-144-64,1 1 0,2-1 0,1 1 0,2 0 0,1 0 0,1-1 0,1 1 0,2 0 0,2-1 0,0 0 0,2 0 0,16 39 0,-10-38-138,1-1 1,1-1-1,2 0 0,1-2 0,1 0 1,2-1-1,0-1 0,2-1 0,0-1 1,2-2-1,0 0 0,2-1 0,0-2 1,1-1-1,1-1 0,0-2 0,1-1 1,0-1-1,1-2 0,1-1 0,-1-1 1,1-2-1,1-2 0,66 2 0,-35-9-241,0-3 0,-1-2-1,1-3 1,-2-4 0,107-37-1,-66 11-298,-1-5-1,145-88 0,-124 52 287,-17-7-23,-106 88 287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657"/>
    </inkml:context>
    <inkml:brush xml:id="br0">
      <inkml:brushProperty name="width" value="0.05" units="cm"/>
      <inkml:brushProperty name="height" value="0.05" units="cm"/>
    </inkml:brush>
  </inkml:definitions>
  <inkml:trace contextRef="#ctx0" brushRef="#br0">623 692 6449,'20'-70'1337,"-16"11"-505,-8 6-312,-16 2 800,-9-2-184,-14-3-295,-6-3-153,-11 0-448,-3 0-160,-10 6-232,0 5-536,-7 12 608,2 10-88,4 16-56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5.501"/>
    </inkml:context>
    <inkml:brush xml:id="br0">
      <inkml:brushProperty name="width" value="0.05" units="cm"/>
      <inkml:brushProperty name="height" value="0.05" units="cm"/>
    </inkml:brush>
  </inkml:definitions>
  <inkml:trace contextRef="#ctx0" brushRef="#br0">631 151 12307,'-30'-6'246,"0"1"0,0 2 0,-45 0 0,65 3-258,0 1 1,1 0-1,-1 1 0,1 0 1,-1 0-1,1 1 0,0 0 1,0 0-1,0 1 0,0 1 1,1-1-1,0 1 0,0 1 0,0 0 1,-8 7-1,3 2-73,0 0-1,1 1 1,0 0 0,2 1-1,-13 25 1,-35 97-394,40-93 342,-26 64-194,-53 207 0,92-292 306,1-1 0,1 1 0,2 0 0,0 0 0,1 0 0,2-1 0,8 47 0,-6-54-20,1 0-1,0-1 1,1 0 0,1 0-1,1 0 1,0-1 0,1 0-1,1-1 1,0 0 0,1-1 0,0 0-1,16 15 1,-2-8-22,0-1 0,1-1 0,1-1 1,1-2-1,0 0 0,33 11 0,187 52-97,-117-47 142,1-5 1,1-6-1,1-5 1,0-7-1,251-16 0,223-71 228,-15-65-35,-490 112-84,-1-5 0,-2-4 1,122-70-1,-176 82 37,73-59 0,-94 66 38,-1 0 0,-1-2 0,-1-1 0,20-28-1,-36 44-54,-1 1-1,0-1 0,0 0 1,-1 0-1,0 0 0,-1-1 0,0 0 1,0 1-1,-1-1 0,-1 0 0,1 0 1,-2 0-1,1 0 0,-1 0 0,-1-1 1,0 1-1,0 0 0,-1 0 0,0 1 1,-1-1-1,0 0 0,-1 1 1,1-1-1,-7-8 0,-13-23 168,-2 1 1,-1 1-1,-62-68 0,41 58-268,-1 3 0,-65-47 0,66 57-170,-2 3 1,-1 2 0,-2 3-1,0 1 1,-2 3-1,-1 2 1,-1 3-1,-60-13 1,-4 11-829,-188-8 0,148 21 443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3.663"/>
    </inkml:context>
    <inkml:brush xml:id="br0">
      <inkml:brushProperty name="width" value="0.05" units="cm"/>
      <inkml:brushProperty name="height" value="0.05" units="cm"/>
    </inkml:brush>
  </inkml:definitions>
  <inkml:trace contextRef="#ctx0" brushRef="#br0">77 409 12195,'-11'17'698,"0"0"0,1 1 1,1 0-1,0 0 0,2 1 1,0 0-1,-5 24 0,12-33-28,5-14-249,7-15-6,119-245 1199,-10 19-1021,-113 229-561,-7 12-21,0 1 0,1-1 0,0 1 0,-1 0 0,2 0 0,-1-1 0,0 2 0,0-1 0,1 0 0,0 0 0,2-2 0,-1 6 62,-3 6-40,-4 9 10,-21 86 82,-14 71 46,34-144-328,1 0-1,1 1 1,3 56 0,7-43-721,-8-41 828,0-1 0,1 1 1,-1-1-1,0 1 0,1-1 0,-1 1 1,1-1-1,0 0 0,-1 1 1,1-1-1,0 0 0,0 0 0,0 0 1,0 1-1,0-1 0,0 0 1,0 0-1,0 0 0,0-1 0,1 1 1,-1 0-1,0 0 0,1-1 1,-1 1-1,0 0 0,3 0 0,-4-2 28,1 1 0,0 0 0,-1 0 0,1 0-1,0-1 1,0 1 0,-1 0 0,1-1 0,0 1-1,-1-1 1,1 1 0,-1-1 0,1 1 0,0-1-1,-1 1 1,1-1 0,-1 1 0,1-1 0,-1 0-1,12-20-590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858"/>
    </inkml:context>
    <inkml:brush xml:id="br0">
      <inkml:brushProperty name="width" value="0.05" units="cm"/>
      <inkml:brushProperty name="height" value="0.05" units="cm"/>
    </inkml:brush>
  </inkml:definitions>
  <inkml:trace contextRef="#ctx0" brushRef="#br0">0 88 10658,'5'0'634,"-1"1"0,1 0 1,-1 0-1,1 0 0,-1 1 0,1-1 0,-1 1 0,0 0 0,0 1 0,0-1 0,0 1 0,6 5 0,-9-7-620,1 0-1,-1-1 0,1 1 0,-1 0 0,1 0 1,-1-1-1,1 1 0,0-1 0,-1 0 1,1 1-1,0-1 0,-1 0 0,1 0 0,0 0 1,-1 0-1,1 0 0,0-1 0,-1 1 1,1 0-1,0-1 0,-1 1 0,1-1 0,-1 0 1,1 1-1,-1-1 0,1 0 0,2-2 0,5-4-713,0 0-1,0 0 1,9-11-1,1 0-693,-17 16 1222,6-5-187,-1 1 1,1 0 0,0 0 0,1 1-1,-1 0 1,1 0 0,0 1 0,13-5-1,-21 9 395,-1 0-1,1 0 0,0 0 1,-1 0-1,1 0 0,0 0 1,0 0-1,-1 0 0,1 0 0,0 0 1,-1 1-1,1-1 0,0 0 1,-1 0-1,1 1 0,-1-1 0,1 0 1,0 1-1,-1-1 0,1 1 1,-1-1-1,1 1 0,-1-1 0,1 1 1,-1-1-1,1 1 0,-1-1 1,0 1-1,1 0 0,-1-1 0,0 1 1,0 0-1,1-1 0,-1 1 1,0 0-1,0-1 0,0 1 0,0 0 1,0-1-1,0 1 0,0 0 1,0 0-1,0-1 0,0 1 0,0 0 1,0-1-1,0 1 0,-1 0 1,1-1-1,-1 2 0,1-1 58,0 1 0,-1 0 0,1 0 0,0-1 0,-1 1 0,0-1-1,1 1 1,-1 0 0,0-1 0,0 1 0,0-1 0,0 0 0,0 1 0,0-1 0,-1 0 0,1 0-1,0 1 1,-1-1 0,1 0 0,-1 0 0,-2 1 0,-13-2 196,-1-7-129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095"/>
    </inkml:context>
    <inkml:brush xml:id="br0">
      <inkml:brushProperty name="width" value="0.05" units="cm"/>
      <inkml:brushProperty name="height" value="0.05" units="cm"/>
    </inkml:brush>
  </inkml:definitions>
  <inkml:trace contextRef="#ctx0" brushRef="#br0">0 265 13363,'0'5'1280,"7"-5"-728,5-3-136,9-2 537,2 1-145,9 1-232,5 0-88,4 1-128,8-1-80,4-2-144,9-2-104,-2-6-112,2-5-80,-4-8-344,1-6-320,-7-11 680,-5-2-176,-11-13-88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502"/>
    </inkml:context>
    <inkml:brush xml:id="br0">
      <inkml:brushProperty name="width" value="0.05" units="cm"/>
      <inkml:brushProperty name="height" value="0.05" units="cm"/>
    </inkml:brush>
  </inkml:definitions>
  <inkml:trace contextRef="#ctx0" brushRef="#br0">0 39 12811,'1'18'1328,"1"1"0,5 19 0,0 10-746,-5-32-411,-2-6 6,1-1-1,1 1 1,4 16 0,-6-25-164,0-1 0,0 1 0,1-1 0,-1 1 1,0-1-1,1 1 0,-1-1 0,0 1 1,1-1-1,-1 1 0,1-1 0,-1 1 0,0-1 1,1 1-1,-1-1 0,1 0 0,-1 1 1,1-1-1,0 0 0,-1 0 0,1 1 0,-1-1 1,1 0-1,0 0 0,-1 0 0,1 0 0,-1 0 1,1 0-1,0 0 0,-1 0 0,1 0 1,-1 0-1,1 0 0,0 0 0,-1 0 0,1 0 1,-1 0-1,1-1 0,0 1 0,0-1 1,22-14 249,-21 14-242,91-84 577,-67 59-418,2 0-1,59-41 1,-86 67-176,4-4 13,0 1-1,1 0 1,-1 0-1,12-3 1,-16 6-15,1-1 0,-1 1 0,0 0 0,1-1 0,-1 1 0,1 0 0,-1 0 0,1 0 0,-1 0 0,1 1 0,-1-1 0,0 0 0,1 0 0,-1 1 0,0-1 0,1 1 0,-1 0 0,0-1 0,1 1-1,-1 0 1,0 0 0,0-1 0,0 1 0,0 0 0,0 0 0,0 0 0,2 2 0,-1 1 1,1 0 0,-1 1-1,0-1 1,0 0 0,0 1-1,-1-1 1,1 1 0,-1 0-1,1 7 1,0 48 31,-2-47 5,0 0 0,0 0 0,5 23-1,-5-35-38,1-1 0,-1 0 0,0 0-1,0 1 1,0-1 0,0 0 0,0 0-1,0 0 1,0 1 0,1-1-1,-1 0 1,0 0 0,0 0 0,0 0-1,1 1 1,-1-1 0,0 0 0,0 0-1,0 0 1,1 0 0,-1 0 0,0 0-1,0 0 1,0 0 0,1 0-1,-1 0 1,0 0 0,0 0 0,1 0-1,-1 0 1,0 0 0,0 0 0,1 0-1,-1 0 1,0 0 0,0 0-1,0 0 1,1 0 0,-1 0 0,0 0-1,0 0 1,0 0 0,1 0 0,-1-1-1,0 1 1,0 0 0,17-11-394,-15 9 339,0 0 0,1 0 0,-1 1 0,1-1 1,-1 1-1,1-1 0,5-1 0,6 3-118,-1 0-45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538"/>
    </inkml:context>
    <inkml:brush xml:id="br0">
      <inkml:brushProperty name="width" value="0.05" units="cm"/>
      <inkml:brushProperty name="height" value="0.05" units="cm"/>
    </inkml:brush>
  </inkml:definitions>
  <inkml:trace contextRef="#ctx0" brushRef="#br0">1 1320 14539,'8'-32'648,"1"1"-1,2 1 1,1 0-1,28-50 1,78-102 48,-43 71-429,118-194-106,45-73-682,-214 340 351,-14 21-35,0 1 0,1 0 0,1 1 0,15-15 0,-17 22-185,-8 10 14,-14 17-82,-11 5 172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940"/>
    </inkml:context>
    <inkml:brush xml:id="br0">
      <inkml:brushProperty name="width" value="0.05" units="cm"/>
      <inkml:brushProperty name="height" value="0.05" units="cm"/>
    </inkml:brush>
  </inkml:definitions>
  <inkml:trace contextRef="#ctx0" brushRef="#br0">238 1 12971,'-34'92'1397,"-36"159"0,43-147-969,-2 2-29,5-22-37,4 2 1,-12 98 0,32-182-362,-1 1-1,1 0 1,0-1 0,0 1 0,0 0 0,0-1 0,0 1 0,1 0 0,-1-1-1,1 1 1,0 0 0,-1-1 0,1 1 0,0-1 0,1 0 0,1 4-1,-2-5-1,1 0 0,-1 0-1,1 0 1,0-1 0,-1 1-1,1 0 1,-1-1 0,1 0-1,0 1 1,0-1 0,-1 0-1,1 0 1,0 0 0,0 0-1,-1 0 1,1 0 0,0 0-1,-1-1 1,1 1 0,0 0-1,-1-1 1,1 0 0,0 1-1,-1-1 1,3-2 0,36-16-81,-1-3 1,50-35 0,-33 19-269,169-117-927,-153 95 955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581"/>
    </inkml:context>
    <inkml:brush xml:id="br0">
      <inkml:brushProperty name="width" value="0.05" units="cm"/>
      <inkml:brushProperty name="height" value="0.05" units="cm"/>
    </inkml:brush>
  </inkml:definitions>
  <inkml:trace contextRef="#ctx0" brushRef="#br0">1 936 13179,'2'-4'1691,"108"-168"976,-54 91-2244,-5 4-161,139-217 258,-24-13-609,-181 347 53,2 1 0,3 1-1,-7 46 1,16-86 36,-5 30-253,2 1-1,1-1 1,2 0 0,3 45 0,0-57 85,1 0 0,1 0 0,0-1 0,2 1 1,0-1-1,2 0 0,0-1 0,12 22 0,-9-21-384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981"/>
    </inkml:context>
    <inkml:brush xml:id="br0">
      <inkml:brushProperty name="width" value="0.05" units="cm"/>
      <inkml:brushProperty name="height" value="0.05" units="cm"/>
    </inkml:brush>
  </inkml:definitions>
  <inkml:trace contextRef="#ctx0" brushRef="#br0">3 505 13491,'0'0'30,"0"0"0,0 0 1,-1 0-1,1 1 0,0-1 0,0 0 0,0 0 1,0 1-1,0-1 0,-1 0 0,1 0 0,0 1 1,0-1-1,0 0 0,0 0 0,0 1 1,0-1-1,0 0 0,0 1 0,0-1 0,0 0 1,0 0-1,0 1 0,0-1 0,0 0 0,0 1 1,0-1-1,0 0 0,1 0 0,-1 1 1,0-1-1,0 0 0,0 0 0,0 1 0,0-1 1,1 0-1,-1 0 0,13 0 554,29-15-160,-28 9-186,201-69 616,260-110-557,-446 172-535,-1-2 0,-1-2 0,0 0 0,-1-2 0,-1 0 1,0-2-1,-2-1 0,25-29 0,-23 12-158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405"/>
    </inkml:context>
    <inkml:brush xml:id="br0">
      <inkml:brushProperty name="width" value="0.05" units="cm"/>
      <inkml:brushProperty name="height" value="0.05" units="cm"/>
    </inkml:brush>
  </inkml:definitions>
  <inkml:trace contextRef="#ctx0" brushRef="#br0">13 104 13203,'1'7'331,"-1"1"1,0-1-1,-1 0 1,0 1-1,0-1 1,-2 9-1,-3 26 83,6-37-410,-1 1 10,1 0-1,0 0 1,0 1 0,1-1 0,0 0 0,1 6 0,-1-11-8,-1 0 0,0 0 0,1 0 1,-1 0-1,1-1 0,-1 1 1,1 0-1,-1 0 0,1-1 0,-1 1 1,1 0-1,0-1 0,0 1 0,-1 0 1,1-1-1,0 1 0,0-1 0,1 1 1,0-1 5,-1 1-1,1-1 1,-1 0 0,1 0 0,-1 0 0,1 0 0,-1 0-1,1-1 1,0 1 0,-1 0 0,1-1 0,-1 1 0,0-1-1,1 1 1,1-2 0,19-11 145,-2 0-1,1-2 0,-2 0 1,0-2-1,33-36 1,-3 4 100,-26 27-146,-14 13-59,0-1-1,1 1 1,0 1 0,1 0-1,0 0 1,19-9 0,-30 16-49,1 1 0,-1 0-1,1-1 1,0 1 0,-1 0 0,1 0 0,0 0 0,-1-1 0,1 1 0,0 0 0,-1 0 0,1 0 0,0 0 0,-1 0 0,1 0 0,0 0 0,-1 0 0,1 0 0,0 0 0,-1 1 0,1-1 0,0 0 0,-1 0 0,1 1 0,0-1 0,-1 0 0,1 1 0,-1-1 0,1 1 0,0 0 0,0 0 1,0 1 0,-1-1-1,1 1 1,0 0 0,-1-1 0,0 1-1,1-1 1,-1 1 0,0 0-1,0-1 1,0 1 0,0 2 0,-2 10 21,0-1 1,-6 20 0,7-28-7,-67 217 1033,67-221-1038,1 0 0,-1-1 0,1 1 0,0 0 0,0 0 0,0 0 0,-1 0 0,1 0 0,0 0 0,0 0 0,0 0-1,0 0 1,0 0 0,1 0 0,-1 0 0,0-1 0,0 1 0,1 1 0,0-2-18,-1 1 0,1-1 0,-1 0 0,0 0 0,1 0 0,-1 0 0,1 0 0,-1-1 1,1 1-1,-1 0 0,1 0 0,-1 0 0,0 0 0,1 0 0,-1-1 0,1 1 0,-1 0 0,0 0 0,1-1 0,-1 1 0,1 0 0,-1-1 0,0 1 0,1-1 0,25-29-453,30-53 137,-25 33 55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815"/>
    </inkml:context>
    <inkml:brush xml:id="br0">
      <inkml:brushProperty name="width" value="0.05" units="cm"/>
      <inkml:brushProperty name="height" value="0.05" units="cm"/>
    </inkml:brush>
  </inkml:definitions>
  <inkml:trace contextRef="#ctx0" brushRef="#br0">19 60 13803,'-4'19'1528,"-2"-5"-1104,2-4-168,-1-3 633,8-5-305,6-2-136,8-7-272,3-6-232,7-7-808,3 1 800,6-5-136,4-5-32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9.266"/>
    </inkml:context>
    <inkml:brush xml:id="br0">
      <inkml:brushProperty name="width" value="0.05" units="cm"/>
      <inkml:brushProperty name="height" value="0.05" units="cm"/>
    </inkml:brush>
  </inkml:definitions>
  <inkml:trace contextRef="#ctx0" brushRef="#br0">17 548 15891,'-12'22'1243,"8"-17"-908,7-15-146,15-25 21,1 0 0,1 2 0,32-40-1,-34 49-157,55-79-42,97-127-110,-144 204 51,-17 21 14,-9 5 34,1 0 0,-1 1-1,0-1 1,0 0 0,0 1-1,0-1 1,0 0 0,1 1 0,-1-1-1,0 1 1,0-1 0,0 0 0,0 1-1,0-1 1,0 0 0,0 1 0,0-1-1,0 1 1,0-1 0,-1 0 0,1 1-1,0-1 1,0 0 0,0 1 0,0-1-1,0 0 1,-1 1 0,1 0 0,-36 95 34,-24 76 203,54-148-208,-20 85-35,24-96-104,1 0-1,0 0 1,0 0-1,1 0 1,1 0 0,2 16-1,-2-26 94,-1 0-1,1 0 1,0 0 0,0 0-1,0-1 1,0 1 0,0 0-1,1 0 1,-1-1-1,1 1 1,0 0 0,0-1-1,0 0 1,0 1 0,0-1-1,0 0 1,0 0 0,1 0-1,-1-1 1,1 1-1,3 1 1,-2-2-16,-1-1 0,0 0 0,1 0 0,-1 0 0,1-1 0,-1 1 1,1-1-1,3-1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6.083"/>
    </inkml:context>
    <inkml:brush xml:id="br0">
      <inkml:brushProperty name="width" value="0.05" units="cm"/>
      <inkml:brushProperty name="height" value="0.05" units="cm"/>
    </inkml:brush>
  </inkml:definitions>
  <inkml:trace contextRef="#ctx0" brushRef="#br0">2468 409 8658,'-43'-8'-207,"1"-3"0,0-2 1,0-1-1,-77-39 0,70 31 11,0 3 0,-2 2 0,0 1 0,0 4 1,-57-8-1,18 10 1028,0 4 0,-105 6 1,130 5-416,-1 2 0,1 3 0,-103 30 0,66-7-650,-141 67 1,-39 40-198,197-92 829,-96 71 0,165-106-306,0 0 0,1 1 1,1 0-1,1 1 0,0 1 1,0 0-1,2 1 0,0 0 0,1 0 1,1 1-1,0 1 0,2 0 1,0 0-1,1 0 0,1 1 1,0 0-1,2 0 0,0 0 0,1 27 1,2-19-93,1 0 0,2 0 0,8 40 0,29 81-25,-27-108-10,1 0-1,3-1 1,0-1 0,3-1 0,1-1 0,2 0 0,2-2 0,1-1-1,1 0 1,2-3 0,2 0 0,0-2 0,2-1 0,1-1 0,1-3-1,1 0 1,1-2 0,2-2 0,58 22 0,-18-17-35,2-3-1,1-3 1,116 11 0,256-3-140,1006-18 371,-621-62 354,-10-88-157,-674 101-326,155-61 1,-226 67-42,-2-3 0,-1-4 0,101-69 1,-142 83-2,-2-2 1,-1-2 0,-1-1-1,-2-2 1,-1-2 0,36-50-1,-54 65 63,-2-1-1,0 0 1,-2-1-1,0 0 0,-1-1 1,-2 0-1,0-1 1,-2 0-1,-1 0 0,-1 0 1,0 0-1,-2-1 1,-2-36-1,-3 40 49,0 1 0,-1-1 0,-1 1 0,-1 0-1,-1 1 1,0 0 0,-2 0 0,0 0 0,-2 1 0,0 0 0,-1 1-1,0 1 1,-2 0 0,-30-30 0,5 11 103,-3 2-1,0 2 1,-2 1 0,-93-47-1,2 13-222,-2 6 1,-3 6-1,-266-64 0,206 77-336,-2 9 0,-263-8 0,187 33 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350"/>
    </inkml:context>
    <inkml:brush xml:id="br0">
      <inkml:brushProperty name="width" value="0.05" units="cm"/>
      <inkml:brushProperty name="height" value="0.05" units="cm"/>
    </inkml:brush>
  </inkml:definitions>
  <inkml:trace contextRef="#ctx0" brushRef="#br0">434 55 11827,'0'-2'165,"-1"-1"1,1 0-1,-1 1 1,0-1-1,0 1 1,0-1-1,0 1 1,-1 0 0,1-1-1,0 1 1,-1 0-1,0 0 1,0 0-1,1 0 1,-1 0-1,0 0 1,0 1-1,-1-1 1,1 1 0,0-1-1,0 1 1,-1 0-1,1 0 1,-4-1-1,3 1-76,0 0 0,0 0-1,0 0 1,-1 1 0,1 0-1,0-1 1,0 1 0,-1 0 0,1 0-1,0 1 1,0-1 0,-1 1-1,1 0 1,0-1 0,0 1-1,0 1 1,0-1 0,0 0-1,0 1 1,-3 2 0,-1 2-9,0 1 1,0 0-1,0 0 1,1 1-1,0 0 1,1 0-1,0 0 1,0 1-1,1 0 1,0 0-1,0 0 1,-3 16-1,-2 12 249,-8 71 1,17-105-316,-4 51 322,2 0 1,5 58-1,20 107 601,-7-80-356,-4-24-125,-12-113-437,0-1-1,0 0 0,0 1 1,0-1-1,0 1 0,0-1 1,0 0-1,-1 1 1,1-1-1,0 0 0,-1 1 1,1-1-1,-2 2 0,1-3-9,1 0-1,-1 1 0,0-1 0,1 0 0,-1 0 0,0 0 0,1 0 0,-1 0 0,0 0 0,0 0 0,1 0 1,-1 0-1,0-1 0,1 1 0,-1 0 0,0 0 0,1-1 0,-1 1 0,0 0 0,1-1 0,-1 1 0,1-1 1,-1 1-1,1 0 0,-1-1 0,1 1 0,-1-1 0,1 0 0,-1 1 0,0-2 0,-21-20 14,1-2 0,-22-31 0,11 14-110,22 29 52,-96-129-874,105 140 887,0 0 0,-1-1 0,1 1-1,0-1 1,1 0 0,-1 1 0,0-1 0,0 0 0,1 0 0,-1 1-1,1-1 1,0 0 0,-1 0 0,1 0 0,0 0 0,0 1 0,0-1-1,0 0 1,1-3 0,0 3 7,0 0 0,0 1 0,1-1-1,-1 0 1,1 1 0,-1 0 0,1-1-1,-1 1 1,1 0 0,0 0 0,0 0-1,-1 0 1,1 0 0,0 0 0,0 0-1,3 0 1,84-29-1377,166-33-1,-228 59 878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6.862"/>
    </inkml:context>
    <inkml:brush xml:id="br0">
      <inkml:brushProperty name="width" value="0.05" units="cm"/>
      <inkml:brushProperty name="height" value="0.05" units="cm"/>
    </inkml:brush>
  </inkml:definitions>
  <inkml:trace contextRef="#ctx0" brushRef="#br0">0 40 8442,'32'14'232,"0"-2"1,1-2-1,58 12 1,107 5 126,-140-20-83,330 30 1642,601-19-1,-134-85-1786,68-1-317,47 73 53,-268 4 149,-20-6 138,146-1 158,-95-40-174,-507 21-121,-54 13-305,-97 3-113,-46-2 289,-8-5-47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8.049"/>
    </inkml:context>
    <inkml:brush xml:id="br0">
      <inkml:brushProperty name="width" value="0.05" units="cm"/>
      <inkml:brushProperty name="height" value="0.05" units="cm"/>
    </inkml:brush>
  </inkml:definitions>
  <inkml:trace contextRef="#ctx0" brushRef="#br0">0 60 11554,'46'15'137,"0"-3"-1,0-1 1,1-3-1,1-1 0,64-1 1,240-20-131,-68-11 5,394-23-13,301 31 224,-434 11-165,732-3-47,1 50 342,-845-12-123,236 13 57,-5-24-75,9-42 74,-157 2-194,-509 22-94,152-8-23,-104 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4.929"/>
    </inkml:context>
    <inkml:brush xml:id="br0">
      <inkml:brushProperty name="width" value="0.05" units="cm"/>
      <inkml:brushProperty name="height" value="0.05" units="cm"/>
    </inkml:brush>
  </inkml:definitions>
  <inkml:trace contextRef="#ctx0" brushRef="#br0">0 816 14155,'23'-29'1288,"2"-1"-1016,8-10-136,1-6 993,13-10-961,5-4-72,7-4-24,-1-1 0,8 1-8,0-1-80,2 2-216,-5 1-128,-9 2 296,-4 3-56,-12 2-56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5.255"/>
    </inkml:context>
    <inkml:brush xml:id="br0">
      <inkml:brushProperty name="width" value="0.05" units="cm"/>
      <inkml:brushProperty name="height" value="0.05" units="cm"/>
    </inkml:brush>
  </inkml:definitions>
  <inkml:trace contextRef="#ctx0" brushRef="#br0">523 1 13835,'-47'51'336,"2"2"-1,3 2 1,-44 74 0,82-122-333,-156 271 102,127-213-73,3 1 0,-31 95 0,58-151-34,0 0 1,0 1-1,1-1 1,1 0-1,-1 1 1,1 20-1,1-30 2,1 0-1,-1 1 1,0-1-1,0 0 0,1 0 1,-1 0-1,1 0 1,-1 1-1,1-1 1,-1 0-1,1 0 1,0 0-1,-1 0 0,1 0 1,0 0-1,0-1 1,0 1-1,0 0 1,0 0-1,0-1 1,0 1-1,0 0 0,0-1 1,0 1-1,0-1 1,0 1-1,0-1 1,1 0-1,-1 1 1,0-1-1,0 0 0,0 0 1,1 0-1,-1 0 1,0 0-1,2 0 1,5-1-3,1-1 1,-2 1 0,1-1 0,12-5-1,-11 4-1,281-72-1107,-223 62 914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6.656"/>
    </inkml:context>
    <inkml:brush xml:id="br0">
      <inkml:brushProperty name="width" value="0.05" units="cm"/>
      <inkml:brushProperty name="height" value="0.05" units="cm"/>
    </inkml:brush>
  </inkml:definitions>
  <inkml:trace contextRef="#ctx0" brushRef="#br0">0 282 11394,'18'-18'1042,"18"-23"0,-21 22-153,31-30 1,-40 44-837,-1 1 0,0 0 0,1 0 0,0 0 0,0 1 0,0 0 0,0 0 0,0 1 1,1-1-1,12-2 0,-15 5-39,-1 0 0,0-1 0,1 1-1,-1 0 1,1 1 0,-1-1 0,1 0 0,-1 1 0,0 0 0,1 0 0,-1 0 0,0 0 0,0 1 0,0-1 0,5 4 0,0 1 29,0 0 0,0 1 1,12 14-1,-13-13 76,0 0-1,1-1 1,14 11 0,-19-16-49,0 0 0,0 0 1,1-1-1,-1 1 0,0-1 1,1 0-1,-1 0 0,1 0 1,-1 0-1,1-1 0,0 0 1,-1 1-1,1-1 0,-1-1 1,5 1-1,-1-2 96,1 0-1,-1-1 1,0 1-1,1-1 1,-1-1 0,-1 1-1,1-1 1,0 0-1,-1-1 1,0 0-1,0 0 1,-1 0-1,9-9 1,-4 2 177,0-1 1,0 0-1,-1-1 1,-1 1-1,10-23 0,-17 34-297,9-27 342,-9 28-376,-1 0-1,0 0 1,1-1-1,-1 1 0,0 0 1,0 0-1,0 0 0,1 0 1,-1-1-1,-1 1 0,1 0 1,0 0-1,0 0 1,0 0-1,-1-1 0,1 1 1,0 0-1,-1 0 0,1 0 1,-1 0-1,0-1 1,1 2-22,0-1 0,0 1 1,-1 0-1,1 0 0,0 0 1,0-1-1,0 1 0,0 0 1,-1 0-1,1 0 0,0 0 1,0 0-1,0-1 0,-1 1 1,1 0-1,0 0 0,0 0 1,-1 0-1,1 0 0,0 0 1,0 0-1,-1 0 0,1 0 1,0 0-1,0 0 0,-1 0 1,1 0-1,0 0 0,0 0 1,-1 0-1,1 0 0,0 0 1,0 0-1,-1 0 0,1 0 1,0 1-1,0-1 0,0 0 1,-1 0-1,1 0 0,0 0 1,0 0-1,0 1 1,0-1-1,-1 0 0,1 0 1,0 0-1,0 1 0,0-1 1,0 0-1,0 0 0,0 1 1,-1-1-1,1 0 0,0 0 1,0 1-1,0-1 0,0 1 0,0 0 0,0-1-1,0 1 1,0 0 0,0 0-1,0-1 1,0 1 0,0 0-1,1-1 1,-1 1 0,0 0-1,0 0 1,1-1 0,-1 1-1,0 0 1,1-1 0,-1 1-1,1-1 1,-1 1 0,1-1-1,-1 1 1,1 0 0,0 0-1,16 4-186,9-9-44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220"/>
    </inkml:context>
    <inkml:brush xml:id="br0">
      <inkml:brushProperty name="width" value="0.05" units="cm"/>
      <inkml:brushProperty name="height" value="0.05" units="cm"/>
    </inkml:brush>
  </inkml:definitions>
  <inkml:trace contextRef="#ctx0" brushRef="#br0">124 17 17524,'0'-1'54,"0"0"0,1 0 0,-1 1 0,0-1 0,0 0 0,0 0 0,0 0 0,-1 0 0,1 0 0,0 1 0,0-1 0,0 0 0,-1 0 0,1 0 0,0 0 0,-1 1 0,1-1 0,-1-1 0,0 2-29,0 0 1,1 1-1,-1-1 1,1 0-1,0 0 1,-1 1-1,1-1 1,-1 0-1,1 1 1,-1-1-1,1 0 1,0 1-1,-1-1 1,1 1-1,0-1 1,-1 1-1,1-1 1,0 1-1,0-1 1,-1 2-1,-16 37 433,-5 22-216,3 0 0,3 2 0,-15 114 0,27-129-182,2 0 0,1-1 0,3 1 0,2-1 0,19 86 0,-20-119-71,1 0 1,0 0-1,1-1 0,0 0 1,1 0-1,1 0 0,0-1 1,12 16-1,-16-24-17,0 0 0,1-1 0,0 1 0,0-1 0,0 0 0,0 1 1,1-2-1,-1 1 0,1-1 0,0 1 0,0-1 0,-1 0 0,1-1 0,1 1 0,-1-1 0,0 0 1,0-1-1,0 1 0,0-1 0,1 0 0,-1 0 0,0 0 0,0-1 0,1 0 0,-1 0 1,6-2-1,-1-1-2,0 0 0,1 0 1,-2-1-1,11-6 1,43-31-177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792"/>
    </inkml:context>
    <inkml:brush xml:id="br0">
      <inkml:brushProperty name="width" value="0.05" units="cm"/>
      <inkml:brushProperty name="height" value="0.05" units="cm"/>
    </inkml:brush>
  </inkml:definitions>
  <inkml:trace contextRef="#ctx0" brushRef="#br0">338 1 15395,'10'11'1361,"-15"19"-833,-10 8-176,-10 15 568,-2 4-208,-6 10-216,-1 4-24,-1-3-136,2 0-88,5-8-120,0-4-80,7-10-424,1-6-264,3-19 536,2-11-80,4-17-72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170"/>
    </inkml:context>
    <inkml:brush xml:id="br0">
      <inkml:brushProperty name="width" value="0.05" units="cm"/>
      <inkml:brushProperty name="height" value="0.05" units="cm"/>
    </inkml:brush>
  </inkml:definitions>
  <inkml:trace contextRef="#ctx0" brushRef="#br0">1 0 18132,'11'38'1448,"8"0"-1048,5 0-168,14 3 320,3-2-63,16-8-217,6-2-296,2-9 1056,-2-4-936,-3-2-8,-7-1 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603"/>
    </inkml:context>
    <inkml:brush xml:id="br0">
      <inkml:brushProperty name="width" value="0.05" units="cm"/>
      <inkml:brushProperty name="height" value="0.05" units="cm"/>
    </inkml:brush>
  </inkml:definitions>
  <inkml:trace contextRef="#ctx0" brushRef="#br0">32 237 18132,'-4'18'1072,"4"18"-1016,0 7-32,1 9-40,3 4-224,5-2-272,1-2-152,0-14 496,3-9-112,-3-27-112</inkml:trace>
  <inkml:trace contextRef="#ctx0" brushRef="#br0" timeOffset="1">5 0 18260,'-5'13'1208,"7"0"-1040,1 0-136,2 3 632,3-3-488,7-10-144,1-9 16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976"/>
    </inkml:context>
    <inkml:brush xml:id="br0">
      <inkml:brushProperty name="width" value="0.05" units="cm"/>
      <inkml:brushProperty name="height" value="0.05" units="cm"/>
    </inkml:brush>
  </inkml:definitions>
  <inkml:trace contextRef="#ctx0" brushRef="#br0">3 160 16964,'-3'-1'2000,"5"-5"-1336,6-3-344,5-5 2353,11-2-2713,8-5-600,10-8 616,5-3-88,16 1-176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864"/>
    </inkml:context>
    <inkml:brush xml:id="br0">
      <inkml:brushProperty name="width" value="0.05" units="cm"/>
      <inkml:brushProperty name="height" value="0.05" units="cm"/>
    </inkml:brush>
  </inkml:definitions>
  <inkml:trace contextRef="#ctx0" brushRef="#br0">94 113 11034,'0'-1'114,"0"-1"-1,0 1 0,-1 0 0,1 0 1,0 0-1,0 0 0,-1 0 0,1 0 0,0 0 1,-1 0-1,1 0 0,-1 0 0,1 0 1,-1 1-1,0-1 0,1 0 0,-1 0 0,-1-1 1,1 2-38,1 0 1,-1 0-1,0 0 1,1-1-1,-1 1 1,0 0-1,1 0 1,-1 0-1,1 0 1,-1 0-1,0 1 1,1-1-1,-1 0 1,0 0-1,1 0 1,-1 0-1,1 1 1,-1-1-1,1 0 1,-1 0-1,1 1 1,-2 0-1,-1 1 91,0 1-1,0 0 1,0 0 0,0 0-1,1 0 1,-1 1 0,1-1-1,-2 4 1,-4 9 75,1 0 0,1 1 0,1 0 0,0 0 0,1 0 1,1 0-1,0 0 0,1 25 0,1-40-205,1 0 0,0 0 0,1 0 0,-1 0 0,0 0 0,0 0 0,1 0 0,0 0 0,-1 0 0,1 0 0,0 0 0,0 0 0,2 3 0,-3-4-23,1-1-1,0 1 1,0-1-1,0 1 0,0-1 1,0 1-1,0-1 1,0 0-1,0 1 0,0-1 1,0 0-1,0 0 1,0 0-1,0 0 0,0 0 1,0 0-1,0 0 0,0 0 1,0 0-1,0 0 1,0 0-1,0-1 0,0 1 1,0 0-1,-1-1 1,1 1-1,0-1 0,0 1 1,0-1-1,1 0 1,44-29 144,-29 18-97,35-18 0,-48 28-50,1 0 1,0 0 0,0 0 0,0 1-1,0-1 1,0 1 0,0 1-1,1-1 1,-1 1 0,0 0-1,0 0 1,9 1 0,-11 0 1,0 0 0,0 0 0,0 0 0,-1 1 0,1-1 0,0 1 0,0-1 0,-1 1 0,1 0 0,-1 0 0,1 0 1,-1 1-1,0-1 0,0 1 0,0-1 0,0 1 0,-1-1 0,1 1 0,-1 0 0,2 4 0,11 15 437,-14-22-436,0 0 0,0 1 0,0-1 0,0 0 0,0 0 0,0 0 0,0 0 0,0 0 0,0 0 0,0 0 0,0 0 0,0 0 0,0 0 0,0 0 0,0 0 0,1 1 0,-1-1 0,0 0 0,0 0 0,0 0 0,0 0 0,0 0 0,0 0 0,0 0 0,0 0 0,0 0 0,0 0 0,0 0 0,1 0 0,-1 0 0,0 0 0,0 0 0,0 0 0,0 0 0,0 0 0,0 0 0,0 0 0,0 0 0,0 0 0,0 0 0,1 0 0,-1 0 0,0 0 0,0 0 0,0 0 0,0 0 0,0-1 0,0 1 0,0 0 0,0 0 0,0 0 0,0 0 0,0 0 0,0 0 0,0 0 0,0 0 0,1 0 0,1-8 350,-2-12 84,-5 1-163,-1 0-1,0 1 0,-2 0 1,-17-32-1,8 18-283,28 37-35,-1-1-1,1 0 1,-1-1-1,15 3 1,-17-5-31,1-1-1,-1 1 1,0-2-1,0 1 0,0-1 1,0 0-1,0 0 1,0-1-1,0-1 1,0 1-1,-1-1 1,1 0-1,-1-1 1,12-7-1,2-3-186,-1-1 0,0-1 0,24-25 0,-4 1-93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416"/>
    </inkml:context>
    <inkml:brush xml:id="br0">
      <inkml:brushProperty name="width" value="0.05" units="cm"/>
      <inkml:brushProperty name="height" value="0.05" units="cm"/>
    </inkml:brush>
  </inkml:definitions>
  <inkml:trace contextRef="#ctx0" brushRef="#br0">1 974 14379,'0'0'35,"0"0"0,0 0 1,0 0-1,0 1 0,1-1 0,-1 0 0,0 0 1,0 0-1,0 0 0,0 1 0,1-1 0,-1 0 1,0 0-1,0 0 0,0 0 0,1 0 0,-1 0 1,0 0-1,0 0 0,0 0 0,1 0 0,-1 1 1,0-1-1,0 0 0,0 0 0,1 0 1,-1 0-1,0 0 0,0 0 0,1-1 0,-1 1 1,0 0-1,0 0 0,0 0 0,1 0 0,-1 0 1,0 0-1,0 0 0,0 0 0,1 0 0,-1-1 1,0 1-1,0 0 0,0 0 0,0 0 0,0 0 1,1-1-1,-1 1 0,10-16 596,6-21 4,12-59 245,29-170 0,-52 235-898,10-51-343,6-119 1,-23 180 112,-3 30 110,-5 31 138,3 73 134,7-97-102,1-1 1,1 0-1,0 1 0,1-1 1,6 19-1,-8-31-21,1 0 0,-1 0 0,0 0 0,1 0 0,0 0 0,-1 0 0,1-1 0,0 1 0,1-1 0,3 5 0,-4-7-6,-1 1 0,0 0 0,0 0 0,1-1 0,-1 1 0,1 0 0,-1-1 0,0 1 0,1-1 0,-1 0 0,1 0 0,-1 1 0,1-1 0,-1 0 0,1 0 0,-1 0 0,1 0 0,-1-1 0,1 1 0,-1 0 0,1-1 0,-1 1 0,1-1 0,-1 1 0,0-1 0,2-1 0,5-3 13,0-1 0,-1 0 0,0 0 0,0 0 0,0-1 0,-1-1 0,0 1 1,0-1-1,8-15 0,3-8 56,18-45 1,-12 17 192,-3-1 1,21-102 0,-39 152-165,0-1 0,-1 1 0,-1 0 0,0-12 1,-5 42 417,5-5-468,1 1 1,0-1-1,1 1 0,1-1 0,0 0 1,1 0-1,1 0 0,1-1 1,-1 1-1,2-1 0,15 24 0,-18-32-161,0 1 0,1-1-1,0 0 1,1 0-1,-1-1 1,1 0 0,0 0-1,0 0 1,1 0-1,-1-1 1,1 0 0,0-1-1,0 0 1,0 0-1,1 0 1,-1-1 0,1 0-1,0 0 1,-1-1-1,1 0 1,0 0 0,0-1-1,0 0 1,-1 0-1,12-2 1,-14 1 26,1 0 0,-1-1 0,0 1 0,1-1 0,-1 0 0,0 0 1,0-1-1,0 1 0,0-1 0,-1 0 0,1-1 0,-1 1 0,6-7 0,21-29-627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856"/>
    </inkml:context>
    <inkml:brush xml:id="br0">
      <inkml:brushProperty name="width" value="0.05" units="cm"/>
      <inkml:brushProperty name="height" value="0.05" units="cm"/>
    </inkml:brush>
  </inkml:definitions>
  <inkml:trace contextRef="#ctx0" brushRef="#br0">40 0 16708,'0'3'143,"-1"1"0,1-1 1,0 0-1,0 0 0,0 1 1,1-1-1,-1 0 0,1 0 1,-1 0-1,1 0 0,2 5 1,18 35 154,-10-21-9,11 23-46,-3 1 0,21 72 0,-34-93-212,-1 0 0,-1 1 1,-1 0-1,-2-1 0,0 1 1,-5 45-1,-3-30-38,-1-1 1,-2 0-1,-2 0 1,-1-1-1,-3-1 1,0 0-1,-27 42 1,24-53-52,19-26 56,-1 0 0,1 0-1,-1-1 1,0 1 0,1 0 0,-1 0 0,0-1 0,0 1 0,1-1 0,-1 1 0,0 0 0,0-1 0,0 0 0,0 1 0,0-1 0,0 1 0,0-1 0,1 0 0,-1 0 0,0 0 0,0 1 0,0-1 0,-2 0 0,3-1-5,-1 0 0,0 1 0,0-1 0,1 0 0,-1 1 0,0-1 0,1 0 0,-1 0 0,1 1 0,-1-1 0,1 0 0,0 0 0,-1 0 0,1 0 0,-1-1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0.199"/>
    </inkml:context>
    <inkml:brush xml:id="br0">
      <inkml:brushProperty name="width" value="0.05" units="cm"/>
      <inkml:brushProperty name="height" value="0.05" units="cm"/>
    </inkml:brush>
  </inkml:definitions>
  <inkml:trace contextRef="#ctx0" brushRef="#br0">63 4 15963,'13'-2'319,"-1"1"0,1 1 0,-1 0 0,1 1 0,22 3 0,-32-3-263,0 0 1,0 0-1,0 0 1,0 0-1,0 1 1,0-1-1,0 1 1,0 0 0,-1 0-1,1 0 1,0 0-1,-1 0 1,0 0-1,0 1 1,0-1-1,0 1 1,0 0-1,0-1 1,0 1-1,-1 0 1,0 0-1,1 0 1,-1 0-1,0 0 1,-1 0 0,1 1-1,0-1 1,-1 4-1,1 4 83,-1 0 0,-1-1-1,0 1 1,0 0 0,-1 0-1,-1-1 1,1 1 0,-2-1-1,-5 13 1,-10 16 337,-23 37 0,27-48-265,-11 16 101,-56 112 686,79-150-958,1-1 0,0 1 0,0-1 0,1 1 0,0 0 1,0-1-1,-1 12 0,2-15-34,1 0-1,-1 0 1,0 0-1,1 1 1,-1-2 0,1 1-1,0 0 1,0 0 0,0 0-1,0 0 1,0 0 0,0-1-1,0 1 1,0 0-1,1-1 1,-1 1 0,1-1-1,-1 1 1,1-1 0,-1 0-1,1 0 1,0 0 0,0 0-1,0 0 1,0 0-1,3 1 1,8 2-153,1 0-1,-1-1 1,1 0-1,0-1 1,16 0 0,77-3-376,-58 0 406,19 0-203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5.871"/>
    </inkml:context>
    <inkml:brush xml:id="br0">
      <inkml:brushProperty name="width" value="0.05" units="cm"/>
      <inkml:brushProperty name="height" value="0.05" units="cm"/>
    </inkml:brush>
  </inkml:definitions>
  <inkml:trace contextRef="#ctx0" brushRef="#br0">0 533 16299,'189'-85'43,"83"-32"-2945,-162 79 1185,142-28 0,-172 51 1336,0 4-1,135-2 1,131 29 3623,-34-1-1238,255-38 607,-2-38-1990,-184 18-1549,-297 34 761,230-31-201,-138-2 46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6.976"/>
    </inkml:context>
    <inkml:brush xml:id="br0">
      <inkml:brushProperty name="width" value="0.05" units="cm"/>
      <inkml:brushProperty name="height" value="0.05" units="cm"/>
    </inkml:brush>
  </inkml:definitions>
  <inkml:trace contextRef="#ctx0" brushRef="#br0">547 60 12531,'-9'-7'147,"0"0"1,0 1-1,0 1 1,-1-1 0,0 1-1,0 1 1,0 0-1,0 0 1,-1 1-1,0 1 1,1 0-1,-1 0 1,0 1 0,-15 0-1,8 0-71,0 2-1,0 0 1,0 2-1,1 0 0,-1 0 1,1 2-1,0 0 1,-20 9-1,25-8-88,1 1-1,-1 0 1,1 1-1,1 0 0,-1 1 1,1 0-1,1 0 1,0 1-1,0 1 1,1-1-1,0 2 0,1-1 1,0 1-1,1 0 1,0 0-1,-4 14 1,0 6-25,0 1 1,2 1 0,2-1-1,1 1 1,-1 42 0,5-32-4,1-1 0,2 1 0,2 0 0,2-1 0,2 0 0,2 0 0,1-1 0,34 79 0,-32-95-11,0-1-1,2-1 1,1 0 0,0-1-1,2-1 1,26 26 0,-26-32-1,0 0 0,0-2 0,2 0-1,0-1 1,0-1 0,1-1 0,0-1 0,30 9 0,-27-11 27,1-2 0,0-1 0,0-1 0,1-1 0,-1-2 1,1 0-1,-1-2 0,1 0 0,-1-2 0,0-1 0,0-1 0,0-1 0,0-1 0,-1-1 0,26-13 0,-29 12 101,-1-2 0,0 0 0,-1-1 1,-1-1-1,0-1 0,0 0 0,-1-2 0,-1 0 0,-1 0 1,0-2-1,-2 0 0,1 0 0,-2-1 0,-1-1 0,0 0 0,-2 0 1,10-29-1,-10 15 134,-1 0 0,-2 0 0,-1-1-1,-1 0 1,-3 0 0,0 0 0,-3 0 0,0 0 0,-3 0 0,-12-50 0,10 58-138,-1 0-1,-2 1 1,0 1 0,-1 0 0,-2 0-1,-1 1 1,0 1 0,-2 0 0,-1 1-1,0 1 1,-2 0 0,0 2 0,-39-31 0,46 41-82,0 2 1,0-1-1,-1 2 1,0-1 0,0 2-1,0 0 1,-1 0-1,0 1 1,1 1 0,-1 1-1,-1 0 1,1 0 0,-18 1-1,-26 9-158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9.073"/>
    </inkml:context>
    <inkml:brush xml:id="br0">
      <inkml:brushProperty name="width" value="0.05" units="cm"/>
      <inkml:brushProperty name="height" value="0.05" units="cm"/>
    </inkml:brush>
  </inkml:definitions>
  <inkml:trace contextRef="#ctx0" brushRef="#br0">0 347 8562,'1'2'53,"0"0"0,-1 0 0,1-1 0,0 1 0,0 0 0,0 0 0,1-1 0,-1 1 0,0-1-1,1 1 1,-1-1 0,0 0 0,1 1 0,0-1 0,-1 0 0,1 0 0,0 0 0,0 0 0,-1 0 0,1-1 0,0 1 0,0-1 0,0 1 0,4 0 0,5 0 64,0 0 0,0 0-1,15-1 1,-13-1 50,224-13 1610,-97 3-1027,411-16-135,447-35 294,9-74-424,-876 117-439,25-4 92,243-43 205,-306 43-275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8.822"/>
    </inkml:context>
    <inkml:brush xml:id="br0">
      <inkml:brushProperty name="width" value="0.05" units="cm"/>
      <inkml:brushProperty name="height" value="0.05" units="cm"/>
    </inkml:brush>
  </inkml:definitions>
  <inkml:trace contextRef="#ctx0" brushRef="#br0">9 257 15171,'-2'-3'204,"1"-1"0,0 0 0,0 1 0,0-1 0,0 0-1,0 0 1,1 1 0,0-1 0,0 0 0,0 0 0,0 0 0,0 0-1,1 0 1,0 1 0,0-1 0,0 0 0,0 1 0,0-1 0,1 0-1,2-4 1,-3 6-166,0 0-1,0 0 1,0 1-1,0-1 1,1 0-1,-1 1 1,0-1-1,1 0 1,-1 1-1,1 0 0,-1-1 1,1 1-1,0 0 1,0 0-1,-1 0 1,1 0-1,0 0 1,0 0-1,0 1 1,0-1-1,0 0 1,0 1-1,0 0 1,0-1-1,0 1 1,0 0-1,0 0 1,1 0-1,-1 1 1,0-1-1,0 0 0,0 1 1,0-1-1,0 1 1,0 0-1,0 0 1,-1-1-1,4 3 1,8 6-31,24 20 0,-28-20-13,1-1 0,0-1 0,21 13 1,-27-18 3,0 0 1,0-1 0,0 0 0,1 1 0,-1-1 0,1-1-1,-1 1 1,0-1 0,1 1 0,-1-1 0,1 0-1,-1-1 1,1 1 0,-1-1 0,5-1 0,4-2 23,-1-1 1,-1 0-1,1 0 1,-1-1-1,0 0 1,12-10-1,59-52 420,-5 4 544,-67 53-394,-15 0-553,0 4-416,4 6 288,0-1 0,0 0 0,0 1 0,0-1 0,1 0 0,-1 0 0,0 0 0,1 1 0,-1-1 0,1 0 0,-1-3 0,2-3-219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367"/>
    </inkml:context>
    <inkml:brush xml:id="br0">
      <inkml:brushProperty name="width" value="0.05" units="cm"/>
      <inkml:brushProperty name="height" value="0.05" units="cm"/>
    </inkml:brush>
  </inkml:definitions>
  <inkml:trace contextRef="#ctx0" brushRef="#br0">32 5 16708,'0'-4'1576,"-4"8"-1072,-5 10-224,3 14 824,1 9-360,0 14-343,3 8-89,2 13-160,2 4-32,6 1-16,4-4-16,4-5-96,6-8-184,9-16-544,5-8 1016,9-23-360,6-6-88,8-14-65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974"/>
    </inkml:context>
    <inkml:brush xml:id="br0">
      <inkml:brushProperty name="width" value="0.05" units="cm"/>
      <inkml:brushProperty name="height" value="0.05" units="cm"/>
    </inkml:brush>
  </inkml:definitions>
  <inkml:trace contextRef="#ctx0" brushRef="#br0">105 19 12755,'13'-12'1696,"-5"7"-896,-3 3-312,-5 9 1897,0 9-1433,-5 10-344,-1 7-152,-4 10-232,0 3-32,-4 7-24,0 1-64,1-6-64,0-5-144,1-13-488,2-6 2089,0-21-1425,2-4 64,2-27 16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462"/>
    </inkml:context>
    <inkml:brush xml:id="br0">
      <inkml:brushProperty name="width" value="0.05" units="cm"/>
      <inkml:brushProperty name="height" value="0.05" units="cm"/>
    </inkml:brush>
  </inkml:definitions>
  <inkml:trace contextRef="#ctx0" brushRef="#br0">1 3 16852,'0'-3'1400,"3"6"-1040,4 6-160,7 2 608,5 5-184,10 4-296,6 3-112,10 4-104,7 2-80,2-4-384,3-2-272,-4-7 536,-4-7-104,-4-15-88</inkml:trace>
  <inkml:trace contextRef="#ctx0" brushRef="#br0" timeOffset="1">666 105 16820,'3'33'1168,"-2"1"-992,2 5-80,2 1 232,0 0-144,1-7-320,3-6-232,-4-20 312,-2-9-64,0-29-64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3.557"/>
    </inkml:context>
    <inkml:brush xml:id="br0">
      <inkml:brushProperty name="width" value="0.05" units="cm"/>
      <inkml:brushProperty name="height" value="0.05" units="cm"/>
    </inkml:brush>
  </inkml:definitions>
  <inkml:trace contextRef="#ctx0" brushRef="#br0">4 283 15723,'3'-1'235,"-1"0"0,0 0 0,0 0 0,0 0-1,0-1 1,0 1 0,0-1 0,0 1 0,0-1-1,2-3 1,-1 2 156,13-15-78,0 0-1,-2 0 1,0-2-1,-1 0 1,-1 0-1,-1-1 1,-1-1-1,8-24 1,-16 41-249,-1 0-1,0 1 1,0-1-1,-1 0 1,1 1-1,-1-9 1,0 13-55,0-1 0,0 0 0,0 1 0,-1-1-1,1 0 1,0 1 0,0-1 0,0 0 0,0 0 0,-1 1 0,1-1-1,0 1 1,-1-1 0,1 0 0,0 1 0,-1-1 0,1 1 0,-1-1 0,1 1-1,-1-1 1,1 1 0,-1-1 0,1 1 0,-1-1 0,0 1 0,1 0 0,-1-1-1,0 1 1,1 0 0,-1-1 0,0 1 0,1 0 0,-1 0 0,0 0 0,1 0-1,-1 0 1,0 0 0,0 0 0,1 0 0,-1 0 0,0 0 0,1 0-1,-1 0 1,0 1 0,1-1 0,-1 0 0,0 0 0,1 1 0,-1-1 0,-1 1-1,-4 2 16,0 1 0,0 0 0,1 0 0,-1 0 0,1 1 0,-1 0 0,2 0 0,-1 0 0,0 0 0,1 1 0,-7 12 0,1 0-20,0 1 0,-12 34 1,17-37-8,0 0 1,1 1 0,0 0 0,-1 18 0,5-30-17,-1 0 1,1 1-1,0-1 1,1 1-1,-1-1 1,1 0-1,0 1 1,0-1-1,1 0 1,-1 0-1,1 0 1,0 0-1,1 0 1,-1 0-1,1 0 1,6 7-1,-7-10-41,0 0-1,0-1 1,1 1-1,-1-1 0,0 1 1,1-1-1,-1 0 1,1 1-1,0-1 1,-1-1-1,1 1 1,0 0-1,0-1 1,0 1-1,-1-1 1,1 0-1,0 0 1,0 0-1,0 0 0,0-1 1,-1 1-1,1-1 1,0 1-1,0-1 1,-1 0-1,5-2 1,2-1-81,-1 0 1,0-1 0,1 0-1,-1 0 1,-1 0 0,14-13 0,10-17-390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927"/>
    </inkml:context>
    <inkml:brush xml:id="br0">
      <inkml:brushProperty name="width" value="0.05" units="cm"/>
      <inkml:brushProperty name="height" value="0.05" units="cm"/>
    </inkml:brush>
  </inkml:definitions>
  <inkml:trace contextRef="#ctx0" brushRef="#br0">22 0 16155,'-9'0'1633,"2"16"-1113,3 4-256,2 1 1760,2-3-1784,6-6-696,2-3 432,7-8-128,1-1-72</inkml:trace>
  <inkml:trace contextRef="#ctx0" brushRef="#br0" timeOffset="1">611 247 17668,'1'8'1744,"14"4"-1176,0-2-272,10 0 1329,2-2-897,9-2-480,2-3-144,1-5-640,0-2-248,-5-2 640,-9 1-120,-15 0-137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1.658"/>
    </inkml:context>
    <inkml:brush xml:id="br0">
      <inkml:brushProperty name="width" value="0.05" units="cm"/>
      <inkml:brushProperty name="height" value="0.05" units="cm"/>
    </inkml:brush>
  </inkml:definitions>
  <inkml:trace contextRef="#ctx0" brushRef="#br0">1 712 13883,'0'6'568,"0"28"498,0-33-1024,0-1 0,0 1 0,0-1 0,0 1 0,0-1-1,0 1 1,0-1 0,0 1 0,0-1 0,1 1-1,-1-1 1,0 1 0,0-1 0,0 1 0,0-1-1,1 0 1,-1 1 0,0-1 0,1 1 0,-1-1 0,0 0-1,0 1 1,1-1 0,-1 0 0,1 1 0,-1-1-1,0 0 1,1 1 0,-1-1 0,1 0 0,-1 0-1,1 0 1,-1 1 0,1-1 0,-1 0 0,0 0 0,1 0-1,-1 0 1,1 0 0,-1 0 0,1 0 0,-1 0-1,1 0 1,-1 0 0,1 0 0,-1 0 0,1 0-1,-1-1 1,1 1 0,-1 0 0,1 0 0,-1 0 0,0-1-1,2 0 1,3-4 182,0 0-1,0-1 1,0 1-1,0-1 1,-1-1-1,0 1 1,0-1-1,-1 1 1,0-1-1,5-13 1,-1 3 55,45-120 1414,52-217 0,-73 236-1576,-27 169-465,-4-48 342,0 16-49,1-1 0,0 1-1,1 0 1,1-1 0,1 1-1,6 20 1,-9-37 51,-1 0 0,1-1 0,0 1 0,-1 0 0,1-1 0,0 1 0,0-1 0,0 1 0,0-1 0,0 0 0,0 1 0,1-1 0,-1 0 0,0 0 0,1 0 0,-1 0-1,1 0 1,-1 0 0,1 0 0,-1 0 0,1-1 0,0 1 0,-1 0 0,1-1 0,0 0 0,-1 1 0,1-1 0,0 0 0,0 0 0,-1 0 0,1 0 0,0 0 0,0 0 0,-1 0 0,1-1 0,0 1 0,-1-1 0,1 1 0,0-1 0,-1 0 0,1 0 0,2-1 0,4-3-3,0-1 0,0 0 1,-1 0-1,0 0 0,0-1 1,8-11-1,4-7 22,-1 0-1,-1-2 1,-2 0 0,0-1-1,-2 0 1,13-43 0,-30 104-275,1 0 0,1 0 0,2 35 1,5 0-335,-5-67 584,0 0-1,0 0 0,1 0 0,-1 1 1,0-1-1,0 0 0,1 0 1,-1 0-1,1 0 0,-1 0 0,1 0 1,0 0-1,-1 0 0,1 0 1,0 0-1,0-1 0,-1 1 0,1 0 1,0 0-1,0-1 0,0 1 1,0 0-1,0-1 0,0 1 0,0-1 1,0 1-1,0-1 0,0 0 1,2 1-1,20-2-287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081"/>
    </inkml:context>
    <inkml:brush xml:id="br0">
      <inkml:brushProperty name="width" value="0.05" units="cm"/>
      <inkml:brushProperty name="height" value="0.05" units="cm"/>
    </inkml:brush>
  </inkml:definitions>
  <inkml:trace contextRef="#ctx0" brushRef="#br0">6 1 18596,'-1'3'111,"0"0"-1,0 1 1,0-1 0,0 1-1,1-1 1,-1 1 0,1-1-1,0 1 1,0-1 0,0 1-1,1-1 1,-1 1 0,1-1-1,2 7 1,2 5-49,14 28 0,-14-33 48,69 169 489,-66-153-479,-1 0 0,-2 0 0,0 1 0,-2 0 0,0 33 0,-3-30-83,-2 1 1,-2 0-1,0-1 1,-11 36-1,10-48-102,-1-1 0,0 0 0,-1 0 0,-1-1-1,-1 0 1,0 0 0,-1-1 0,-16 19 0,3-14-124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518"/>
    </inkml:context>
    <inkml:brush xml:id="br0">
      <inkml:brushProperty name="width" value="0.05" units="cm"/>
      <inkml:brushProperty name="height" value="0.05" units="cm"/>
    </inkml:brush>
  </inkml:definitions>
  <inkml:trace contextRef="#ctx0" brushRef="#br0">41 0 18948,'1'1'65,"-1"-1"-1,1 0 1,-1 0 0,1 1 0,-1-1-1,1 0 1,-1 1 0,1-1-1,-1 0 1,1 1 0,-1-1 0,1 1-1,-1-1 1,0 1 0,1-1-1,-1 1 1,0-1 0,0 1 0,1-1-1,-1 1 1,0-1 0,0 1-1,0 0 1,0-1 0,0 1-1,0-1 1,1 1 0,-1 0 0,-1-1-1,1 1 1,0-1 0,0 2-1,-4 25 254,3-23-109,-3 13 267,-29 156 1702,29-145-2079,2 1 0,0-1 0,3 1 0,3 33 0,-3-55-90,0 0 1,1 0 0,0-1 0,0 1-1,0 0 1,1-1 0,0 1-1,0-1 1,1 0 0,4 7 0,-6-11-10,1 1 1,-1 0 0,1-1 0,0 1-1,-1-1 1,1 0 0,0 0 0,0 0 0,1 0-1,-1-1 1,0 1 0,0-1 0,1 0-1,-1 0 1,1 0 0,-1 0 0,1-1 0,0 1-1,-1-1 1,1 0 0,6-1 0,-4 0-140,1 0 0,-1 0 0,1-1 0,-1 0 0,0-1 0,0 1-1,0-1 1,0 0 0,0-1 0,0 1 0,-1-1 0,0-1 0,0 1 0,0 0 0,6-8 0,-3 1-188,1 0 0,-2 0-1,1-1 1,-1 0 0,-1 0-1,7-19 1,-1-10-532</inkml:trace>
  <inkml:trace contextRef="#ctx0" brushRef="#br0" timeOffset="1">249 311 16924,'0'38'1648,"0"0"-1288,0 5-144,1 2 672,4-1-752,-1 1 1641,6-12-1545,3-6 112,1-10-48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2.955"/>
    </inkml:context>
    <inkml:brush xml:id="br0">
      <inkml:brushProperty name="width" value="0.05" units="cm"/>
      <inkml:brushProperty name="height" value="0.05" units="cm"/>
    </inkml:brush>
  </inkml:definitions>
  <inkml:trace contextRef="#ctx0" brushRef="#br0">25 147 14163,'-4'14'1139,"3"-10"-780,-1 0-1,1 0 0,0 0 0,-1 0 1,0 0-1,0 0 0,0 0 0,-5 5 1,89-80 1144,8-6-879,-80 70-550,1-1-1,0 2 0,1-1 0,-1 2 1,1-1-1,22-5 0,-32 10-65,1 0-1,-1 1 0,1-1 0,-1 1 1,1 0-1,0 0 0,-1 0 1,1 0-1,0 0 0,-1 1 1,1-1-1,-1 1 0,1 0 1,-1-1-1,1 1 0,-1 0 1,0 1-1,1-1 0,-1 0 1,0 1-1,0-1 0,0 1 1,0 0-1,0-1 0,0 1 1,0 0-1,-1 0 0,1 0 1,-1 1-1,3 3 0,1 5 7,0 1 1,0-1-1,-1 1 0,-1 1 1,3 12-1,-4-13 0,6 31 23,-8-33-22,2 0 0,-1 0 1,1 0-1,1-1 0,0 1 1,0 0-1,1-1 0,7 13 1,-11-21-12,0-1 1,1 1 0,-1-1 0,1 1-1,-1-1 1,1 1 0,-1-1-1,1 0 1,-1 1 0,1-1 0,-1 0-1,1 1 1,-1-1 0,1 0-1,-1 0 1,1 1 0,0-1 0,-1 0-1,1 0 1,-1 0 0,1 0-1,0 0 1,-1 0 0,1 0 0,0 0-1,-1 0 1,1 0 0,0 0 0,-1 0-1,1-1 1,-1 1 0,1 0-1,-1 0 1,1-1 0,0 1 0,-1 0-1,1-1 1,-1 1 0,1-1-1,-1 1 1,1 0 0,-1-1 0,0 1-1,1-2 1,20-27 155,-20 27-150,64-132 436,-35 68-484,-27 60-43,-3 4 35,1 1-1,-1-1 0,1 1 1,0-1-1,-1 1 1,1 0-1,0-1 0,0 1 1,0 0-1,0-1 1,0 1-1,0 0 0,0 0 1,1 0-1,-1 0 0,0 0 1,2-1-1,-2 2 26,-1 0-1,0 0 1,0 0 0,1 0-1,-1 0 1,0 0 0,1 0-1,-1 0 1,0 1-1,0-1 1,1 0 0,-1 0-1,0 0 1,0 0-1,1 0 1,-1 1 0,0-1-1,0 0 1,0 0 0,1 0-1,-1 1 1,0-1-1,0 0 1,0 0 0,0 0-1,1 1 1,-1-1-1,0 0 1,0 0 0,0 1-1,0-1 1,0 0-1,0 1 1,0-1 0,0 0-1,0 0 1,0 1 0,0-1-1,0 0 1,0 1-1,0-1 1,0 0 0,0 0-1,0 1 1,0-1-1,-2 15-393,-2-7-49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3.519"/>
    </inkml:context>
    <inkml:brush xml:id="br0">
      <inkml:brushProperty name="width" value="0.05" units="cm"/>
      <inkml:brushProperty name="height" value="0.05" units="cm"/>
    </inkml:brush>
  </inkml:definitions>
  <inkml:trace contextRef="#ctx0" brushRef="#br0">149 16 14731,'1'0'53,"-1"0"0,0-1 1,0 1-1,0-1 0,0 1 0,1-1 0,-1 1 0,0-1 1,0 1-1,0 0 0,0-1 0,0 1 0,0-1 0,0 1 0,0-1 1,0 1-1,0-1 0,-1 1 0,1-1 0,0 1 0,0-1 1,0 1-1,-1 0 0,1-1 0,0 1 0,0-1 0,-1 1 0,1 0 1,0-1-1,-1 1 0,1 0 0,0-1 0,-1 1 0,1 0 0,0 0 1,-1-1-1,1 1 0,-1 0 0,1 0 0,-1 0 0,1 0 1,-1-1-1,1 1 0,-1 0 0,-1 1 23,0-1-1,1 1 1,-1-1 0,1 1-1,-1 0 1,1 0 0,-1 0-1,1 0 1,-1 0 0,1 0 0,0 0-1,0 1 1,-2 1 0,-8 11 162,1 0 1,1 0-1,1 1 1,0 0 0,1 0-1,-7 22 1,1 3-67,-11 58 1,18-63-134,2 1 1,0 0 0,4 51-1,1-64-81,1 1-1,1-1 0,2 0 1,0 0-1,1 0 0,12 25 1,-15-39-44,2 0 1,-1-1-1,1 0 1,1 0-1,-1 0 0,1-1 1,0 1-1,1-2 1,10 10-1,-11-12 39,0 1-1,0-2 1,1 1-1,-1-1 1,1 0-1,0 0 0,-1-1 1,1 1-1,0-2 1,1 1-1,-1-1 1,14 1-1,40-6-308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377"/>
    </inkml:context>
    <inkml:brush xml:id="br0">
      <inkml:brushProperty name="width" value="0.05" units="cm"/>
      <inkml:brushProperty name="height" value="0.05" units="cm"/>
    </inkml:brush>
  </inkml:definitions>
  <inkml:trace contextRef="#ctx0" brushRef="#br0">168 55 13851,'10'-13'780,"17"-29"1273,-33 67 1281,-4 16-3049,-13 30-22,-3 9-477,-71 151 0,96-230 224,-12 18 371,12-18-380,1-1 1,0 1-1,-1-1 0,1 0 0,-1 1 1,1-1-1,-1 0 0,1 1 0,-1-1 0,1 0 1,-1 0-1,1 1 0,-1-1 0,1 0 0,-1 0 1,1 0-1,-1 0 0,1 0 0,-1 0 1,1 0-1,-1 0 0,0 0 0,1 0 0,-1 0 1,1 0-1,-1 0 0,1 0 0,-1 0 0,1-1 1,-1 1-1,1 0 0,-1 0 0,1-1 1,-1 1-1,1 0 0,-1-1 0,1 1 0,0 0 1,-1-1-1,0 0 0,-6-12-88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768"/>
    </inkml:context>
    <inkml:brush xml:id="br0">
      <inkml:brushProperty name="width" value="0.05" units="cm"/>
      <inkml:brushProperty name="height" value="0.05" units="cm"/>
    </inkml:brush>
  </inkml:definitions>
  <inkml:trace contextRef="#ctx0" brushRef="#br0">0 1 16379,'5'27'1241,"6"2"-969,4 1-120,12 1 328,7 4-112,13-4-120,2-4-40,8-8-488,1-5-176,-4-8 392,-1-3-64,-7-2-48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188"/>
    </inkml:context>
    <inkml:brush xml:id="br0">
      <inkml:brushProperty name="width" value="0.05" units="cm"/>
      <inkml:brushProperty name="height" value="0.05" units="cm"/>
    </inkml:brush>
  </inkml:definitions>
  <inkml:trace contextRef="#ctx0" brushRef="#br0">81 202 14923,'8'12'1577,"-5"18"-969,-3 7-272,-4 10 1896,-1 5-1736,5 4-320,0-2-16,5-6-56,3-5-88,7-9-272,2-7-120,2-17 192,-1-8 72,-8-22-40,-3-9-96</inkml:trace>
  <inkml:trace contextRef="#ctx0" brushRef="#br0" timeOffset="1">3 0 17740,'-3'17'1544,"3"-2"-1120,0-4-176,2-1 816,2-3-855,0-7-321,1-3 216,-2-18-136,-1-2-113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643"/>
    </inkml:context>
    <inkml:brush xml:id="br0">
      <inkml:brushProperty name="width" value="0.05" units="cm"/>
      <inkml:brushProperty name="height" value="0.05" units="cm"/>
    </inkml:brush>
  </inkml:definitions>
  <inkml:trace contextRef="#ctx0" brushRef="#br0">0 45 16708,'9'3'1840,"5"-1"-1224,7-1-216,5 2 992,11 1-743,8-2-153,5 1-96,2-3-240,1-5-784,-3-5 608,0-11-152,-6-5-48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4.604"/>
    </inkml:context>
    <inkml:brush xml:id="br0">
      <inkml:brushProperty name="width" value="0.05" units="cm"/>
      <inkml:brushProperty name="height" value="0.05" units="cm"/>
    </inkml:brush>
  </inkml:definitions>
  <inkml:trace contextRef="#ctx0" brushRef="#br0">1 0 12459,'3'32'963,"1"0"1,1-1-1,20 61 1,-22-82-810,1 1-1,1 0 1,0-1-1,1 0 1,0 0 0,0-1-1,1 1 1,0-1 0,0-1-1,1 0 1,1 0-1,-1 0 1,1-1 0,14 9-1,-20-14-40,0-1 0,1 1 0,-1-1 1,1 1-1,-1-1 0,1 0 0,-1 0 0,1-1 0,-1 1 0,1-1 0,0 0 0,-1 0 0,1 0 0,6-1 0,-8 0-35,0 1 0,0-1 1,0 0-1,0 0 0,0 0 0,-1 0 1,1 0-1,0 0 0,0-1 0,-1 1 0,1-1 1,-1 1-1,1-1 0,-1 1 0,0-1 0,0 0 1,0 0-1,0 1 0,0-1 0,0 0 0,0 0 1,0 0-1,-1 0 0,1 0 0,-1 0 1,1-4-1,0-3 36,-1-1 1,0 1 0,0 0-1,-1-1 1,-1 1-1,1 0 1,-1 0 0,-1 0-1,0 0 1,0 0 0,0 1-1,-1-1 1,-1 1-1,1 0 1,-1 0 0,-1 1-1,-9-11 1,15 17-116,-1 0 1,0 0-1,0 1 1,0-1 0,1 1-1,-1-1 1,0 1-1,0-1 1,0 1-1,0-1 1,0 1-1,0 0 1,0-1-1,0 1 1,0 0-1,0 0 1,-2 0-1,3 0-3,-1 0-1,1 0 1,-1 0-1,1 1 1,-1-1-1,0 0 0,1 0 1,-1 1-1,1-1 1,0 1-1,-1-1 0,1 0 1,-1 1-1,1-1 1,-1 1-1,1-1 1,0 1-1,-1-1 0,1 1 1,0-1-1,-1 2 1,1 0-11,-1 0 0,0 0 1,1 0-1,0 0 0,-1 1 1,1-1-1,0 0 0,0 0 1,0 0-1,1 0 0,-1 1 1,0-1-1,1 0 0,1 3 0,-1-3 4,0 1 0,0-1 0,1 1 0,-1-1 0,1 0 0,-1 0-1,1 0 1,0 0 0,0 0 0,0 0 0,0 0 0,0 0 0,1-1-1,-1 1 1,0-1 0,1 0 0,3 1 0,-2 0-5,1-1 1,-1 0-1,1 0 0,0-1 1,-1 0-1,1 1 0,0-2 0,0 1 1,6-1-1,1-2-29,-1 0 0,1 0 0,0-1 0,-1-1 0,0 0 0,20-12 0,-15 6-102,-1 1 0,20-20 0,-31 26 92,0 0 0,0 0 0,0 0-1,-1-1 1,1 0 0,-1 1 0,-1-1 0,1 0-1,0-1 1,-1 1 0,0 0 0,1-7-1,-21 48-141,16-29 189,-10 37-15,12-42 24,-1 0 1,1 0 0,-1 1-1,1-1 1,0 0-1,0 1 1,0-1-1,1 0 1,-1 1-1,1-1 1,-1 0-1,1 0 1,-1 1-1,1-1 1,2 3-1,-2-4 1,0 0 0,1 0 0,-1 0 0,0 0 0,1 0 0,-1 0 0,1-1 0,-1 1 0,1 0 0,-1-1 0,1 0 0,0 1-1,-1-1 1,1 0 0,-1 0 0,1 0 0,0 0 0,2 0 0,36-5 18,-25 3-18,-2 0 4,1 1 0,-1 1 0,1 0 0,0 0-1,-1 2 1,1 0 0,-1 0 0,0 1 0,24 9 0,-34-11 17,1 1 1,-1-1 0,0 0 0,0-1-1,1 1 1,-1 0 0,1-1 0,-1 0-1,0 0 1,1 0 0,-1 0 0,1 0-1,-1-1 1,0 0 0,1 1 0,-1-1-1,0 0 1,0-1 0,0 1 0,0-1-1,0 1 1,0-1 0,4-3 0,-5 3 28,1-1 1,-1 0-1,1 0 1,-1 0-1,0 0 1,0 0-1,0 0 1,-1-1-1,1 1 1,-1-1 0,0 1-1,0-1 1,0 0-1,0 1 1,-1-1-1,1 0 1,-1 0-1,0 1 1,0-1-1,-1 0 1,0-3-1,-3-3-1,0 12-183,3-1 118,1 0 0,0 0 0,-1 0 0,1 0 0,0 0-1,0 0 1,0 0 0,-1 0 0,1-1 0,0 1 0,0 0 0,0 0 0,1 0 0,-1 0 0,0 0 0,0 0 0,1 0 0,-1 0 0,0 0 0,1 0 0,0 1 0,0-1 2,0 1 1,0-1 0,0 0-1,0 1 1,1-1 0,-1 0-1,0 0 1,1 0 0,-1 0-1,1 0 1,-1-1 0,1 1-1,-1 0 1,1-1-1,-1 1 1,1-1 0,0 1-1,-1-1 1,1 0 0,0 0-1,-1 0 1,1 0 0,0 0-1,0 0 1,-1 0 0,1 0-1,0-1 1,-1 1 0,1-1-1,-1 1 1,1-1 0,2-1-1,6-3-30,1 0-1,-2-1 0,16-11 1,-21 15 1,80-59-1178,-83 60 1175,1 0-1,0 0 0,-1 0 1,1 0-1,0 0 1,-1 0-1,1 1 0,0-1 1,0 1-1,0-1 1,0 1-1,0 0 0,-1 0 1,1 0-1,4 0 0,-5 0 6,1 1 0,-1-1 0,0 1 0,0-1 0,0 1 0,0 0-1,1 0 1,-1-1 0,0 1 0,0 0 0,0 0 0,-1 0 0,1 0-1,0 0 1,0 0 0,0 0 0,0 2 0,2 4-61,0-1 0,-1 1 0,0 0 0,-1 0 0,0 0 0,1 13 1,4 54 126,0 11 1325,25 120 0,-27-188-1258,-1 0 1,-1 1-1,-1-1 1,0 18-1,-1-28-95,0 1-1,-1-1 1,0 0-1,-1 0 1,0 1-1,0-1 1,0-1-1,-1 1 1,0 0 0,0 0-1,0-1 1,-6 7-1,8-11 9,-1 0-1,0 0 1,1 0 0,-1 0-1,0-1 1,0 1-1,0-1 1,0 1-1,-1-1 1,1 0 0,0 0-1,-1 0 1,1 0-1,0 0 1,-1 0-1,1-1 1,-1 1 0,1-1-1,-1 0 1,0 1-1,1-1 1,-1 0 0,1-1-1,-1 1 1,1 0-1,-1-1 1,1 1-1,-1-1 1,1 0 0,-1 0-1,1 0 1,-3-2-1,-2-1 13,1 0-1,-1 0 0,1 0 1,0-1-1,1 0 0,-1-1 0,1 1 1,0-1-1,-8-11 0,9 10-7,-1-1 1,1 1-1,1-1 0,-1 1 0,1-1 0,1 0 0,-1 0 0,1-1 0,1 1 0,0 0 0,-1-13 1,3 15-18,-1 0 1,1-1 0,0 1 0,1 0 0,-1 0 0,1 1 0,0-1 0,1 0 0,-1 1 0,1-1 0,0 1-1,1 0 1,-1 0 0,1 0 0,0 0 0,8-6 0,5-4-406,30-19 1,-30 22 249,-1 0 0,26-24 0,-9-5-71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6.916"/>
    </inkml:context>
    <inkml:brush xml:id="br0">
      <inkml:brushProperty name="width" value="0.05" units="cm"/>
      <inkml:brushProperty name="height" value="0.05" units="cm"/>
    </inkml:brush>
  </inkml:definitions>
  <inkml:trace contextRef="#ctx0" brushRef="#br0">3 664 12899,'0'3'223,"-2"19"1316,6-17-637,6-11 185,5-8-458,0 0-1,-2-1 1,0-1-1,15-23 1,39-75 747,-58 97-1139,35-66 724,43-114 0,-79 173-844,8-45 0,-17 92-205,0-10 19,1 0 1,1 18 0,-1-29 55,1 1 0,-1 0 0,1-1 0,-1 1 0,1-1 0,0 1 0,0-1 0,0 1 0,0-1 0,1 1 0,-1-1 0,1 0 0,-1 0 0,1 0 0,0 0 0,0 0 1,2 2-1,-2-3 4,-1 0 0,1 0 1,-1-1-1,1 1 1,0-1-1,-1 1 0,1-1 1,0 0-1,-1 0 0,1 0 1,0 0-1,-1 0 1,1 0-1,0 0 0,0 0 1,-1 0-1,1-1 1,-1 1-1,1-1 0,0 0 1,-1 1-1,1-1 1,-1 0-1,1 0 0,-1 0 1,0 0-1,2-1 0,6-5-18,-1 0-1,-1 0 1,10-11-1,-12 12 21,18-23-9,-1 0 1,-2-2-1,21-40 0,-41 71 17,0 0-1,0 0 1,0 0 0,0 1-1,1-1 1,-1 0 0,0 0-1,0 0 1,0 0 0,0 0-1,0 0 1,0 0-1,0 0 1,0 0 0,1 0-1,-1 0 1,0 0 0,0 0-1,0 1 1,0-1-1,0 0 1,0 0 0,1 0-1,-1 0 1,0 0 0,0 0-1,0 0 1,0 0 0,0 0-1,0-1 1,1 1-1,-1 0 1,0 0 0,0 0-1,0 0 1,0 0 0,0 0-1,0 0 1,0 0 0,1 0-1,-1 0 1,-2 15 4,-3 11-58,0 0 0,2 0 0,1 1 0,1 45 0,1-71 13,1 1 0,-1-1 1,0 0-1,0 1 0,1-1 1,-1 1-1,0-1 0,1 0 1,0 1-1,-1-1 1,1 0-1,0 1 0,-1-1 1,1 0-1,0 0 0,1 1 1,-1-1 18,-1-1 1,1 0 0,-1 0 0,1 1 0,0-1-1,-1 0 1,1 0 0,-1 0 0,1 0 0,0 0-1,-1 0 1,1 0 0,0 0 0,-1 0 0,1 0-1,-1 0 1,1 0 0,0 0 0,-1-1 0,1 1 0,-1 0-1,1 0 1,-1-1 0,1 1 0,0-1 0,3-2-35,0 0 0,-1 0 0,0 0 0,1-1 0,-1 0 0,0 1 0,-1-1 0,4-6 0,13-29-324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353"/>
    </inkml:context>
    <inkml:brush xml:id="br0">
      <inkml:brushProperty name="width" value="0.05" units="cm"/>
      <inkml:brushProperty name="height" value="0.05" units="cm"/>
    </inkml:brush>
  </inkml:definitions>
  <inkml:trace contextRef="#ctx0" brushRef="#br0">0 0 13635,'3'13'1041,"0"0"0,8 19-1,-10-28-820,1 0-1,0-1 1,0 1-1,0 0 1,1-1-1,-1 0 1,1 0-1,0 0 1,0 0-1,0 0 1,0 0-1,5 2 1,32 19 420,-18-11-489,0 0 0,31 27 0,-46-35-147,-1 1 0,-1 0 0,1 1 0,-1-1 0,0 1 0,0 0 0,-1 1-1,0-1 1,0 1 0,-1 0 0,5 16 0,-5-8 1,0 1 0,-1 0-1,-1 0 1,-1 0 0,-1 0 0,0 0 0,-1 0-1,0 0 1,-2-1 0,0 1 0,-1-1 0,-12 29-1,3-15 131,-1 0 0,-2-1-1,-1-1 1,-1-1-1,-35 39 1,10-20 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757"/>
    </inkml:context>
    <inkml:brush xml:id="br0">
      <inkml:brushProperty name="width" value="0.05" units="cm"/>
      <inkml:brushProperty name="height" value="0.05" units="cm"/>
    </inkml:brush>
  </inkml:definitions>
  <inkml:trace contextRef="#ctx0" brushRef="#br0">0 64 17052,'1'-6'518,"0"0"1,1 0 0,0 0 0,0 0 0,0 1 0,5-9-1,-6 13-424,-1 0-1,1 0 1,-1 0-1,1 0 1,0 0-1,-1 0 0,1 0 1,0 1-1,0-1 1,0 0-1,0 0 1,-1 1-1,1-1 0,0 1 1,0-1-1,0 1 1,2-1-1,-2 1-43,0 0 1,0 0-1,0 0 0,0 1 0,0-1 1,-1 0-1,1 1 0,0-1 0,0 1 1,0-1-1,-1 1 0,1-1 0,0 1 1,0 0-1,-1-1 0,1 1 0,-1 0 1,1-1-1,-1 1 0,1 0 0,-1 0 1,1-1-1,-1 1 0,1 0 0,-1 2 1,4 5-3,-1 0 0,-1 0 0,1 1-1,-2-1 1,1 1 0,0 16 0,-2 56 11,-1-60-21,0-1-34,0-16-15,0-1-1,1 0 0,-1 1 0,1-1 0,0 0 1,0 1-1,0-1 0,1 0 0,-1 1 0,1-1 1,0 0-1,0 1 0,0-1 0,0 0 0,0 0 1,4 6-1,37 35-236,-8-9 78,-1 1-1,36 54 1,-67-87 166,0-1 0,0 1 0,-1 0 0,1 0 0,-1 0 0,0 1 0,0-1 0,0 0 0,0 0 0,-1 1 0,1-1 0,-1 4 0,0-5 23,0 0-1,0 0 1,-1 0 0,0 0 0,1-1 0,-1 1 0,0 0 0,0 0 0,0-1 0,0 1 0,0-1 0,0 1 0,0-1 0,0 1 0,-1-1 0,1 1 0,0-1 0,-1 0 0,0 0 0,1 0 0,-4 2 0,-12 6 99,0-1-1,-1-1 0,0 0 0,-1-1 0,1-1 1,-1-1-1,0-1 0,0 0 0,-23 0 1,20-7-890,22 4 761,0 0-1,-1-1 1,1 1-1,-1 0 1,1 0-1,0 0 1,-1-1-1,1 1 1,0 0-1,-1 0 1,1-1-1,0 1 1,-1 0-1,1-1 1,0 1 0,-1 0-1,1-1 1,0 1-1,0-1 1,0 1-1,0 0 1,-1-1-1,1 1 1,0-1-1,0 1 1,0-1-1,0 1 1,0 0-1,0-1 1,0 1-1,0-1 1,0 1-1,0-1 1,0 1-1,0 0 1,0-1-1,1 1 1,-1-1-1,0 1 1,0 0-1,1-2 1,6-9-369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20.074"/>
    </inkml:context>
    <inkml:brush xml:id="br0">
      <inkml:brushProperty name="width" value="0.05" units="cm"/>
      <inkml:brushProperty name="height" value="0.05" units="cm"/>
    </inkml:brush>
  </inkml:definitions>
  <inkml:trace contextRef="#ctx0" brushRef="#br0">486 47 13379,'-9'-6'135,"0"0"1,0 1 0,-1 0-1,1 1 1,-1 0-1,0 0 1,-1 1 0,1 0-1,-1 1 1,1 0-1,-1 0 1,0 1 0,1 1-1,-1 0 1,0 1-1,0-1 1,-17 5 0,15-2-72,0 1 0,0 0 0,1 1 1,-1 0-1,1 0 0,0 2 1,0-1-1,1 2 0,0 0 0,0 0 1,1 0-1,0 2 0,-15 17 1,12-9-44,1 1 1,0 1-1,2 0 0,0 1 1,1 0-1,1 0 1,1 1-1,1-1 1,1 2-1,-2 27 1,3-9-65,1 0 0,3 0 0,1 0 0,12 74 0,-6-81-55,1-1 1,1 0-1,2 0 1,2-1-1,0 0 1,37 58-1,-34-65 8,2 0-1,0-2 1,2 0 0,0-1 0,2-1 0,0-1-1,2-1 1,32 21 0,-40-31 54,0 0 0,0-1 0,1-1 0,0 0 0,0-2 0,1 0 0,0 0 0,0-2 0,0 0 0,36 0 0,-38-3 40,0-2 0,0 0 0,-1 0 0,1-1 0,-1-1 0,0-1 0,0 0 0,0-1 0,-1 0 0,0-2 0,0 1 0,0-2 0,13-10 0,-3-2 86,0-2 0,-2 0 0,0-1 0,-2-1 1,-1-1-1,-1-1 0,-1 0 0,-1-1 0,-2-1 0,-1-1 0,-1 0 0,-1 0 1,-2-1-1,-1-1 0,-2 1 0,4-44 0,-9 53-45,-1 0-1,-1 0 1,-1 0-1,-1 0 1,-1 0 0,-1 1-1,0-1 1,-2 1-1,-1 1 1,0-1-1,-1 1 1,-21-32 0,18 35-59,0 1 0,-1 0 1,0 0-1,-1 2 1,-1 0-1,-1 0 1,0 1-1,0 1 0,-1 1 1,-1 1-1,1 0 1,-2 1-1,-36-13 1,33 16-22,0 1 0,-31-5 1,-44 8-103,92 2 130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59.362"/>
    </inkml:context>
    <inkml:brush xml:id="br0">
      <inkml:brushProperty name="width" value="0.05" units="cm"/>
      <inkml:brushProperty name="height" value="0.05" units="cm"/>
    </inkml:brush>
  </inkml:definitions>
  <inkml:trace contextRef="#ctx0" brushRef="#br0">6521 692 5265,'-78'-23'808,"0"-4"0,-98-49 1,106 45-688,-2 3 0,-1 3 1,-98-19-1,-233-13 847,397 57-939,-709-51 2530,-2 63-2427,576 4-614,-229 57 0,-125 85 157,373-110 492,2 6 0,3 5 0,2 5 0,3 4 0,-184 150 0,179-115-61,5 5 1,5 4-1,-174 236 0,-202 433-68,381-578 61,9 4 1,-70 230-1,-86 421 105,196-662-182,-133 596 38,144-538-57,-11 301-1,47-233-18,48 448 0,140 309-787,139 3-48,-266-931 851,7-2 0,6-3-1,89 141 1,-85-172 136,4-3 1,166 187-1,-154-212 1,3-4 0,4-3-1,3-5 1,118 69-1,-170-117-105,215 126 139,12-21-21,412 95 122,-333-119-200,879 204 23,253-118-149,-737-157 49,-259-14 19,409 14-6,0-42-24,556-164 52,-1248 131-27,-1-9 0,-2-9 0,203-86 0,287-154 5,-573 243-12,281-136-8,360-254-9,283-326 77,-883 640-59,341-305-9,-480 414 5,316-328-29,-32-26 42,-216 245 73,-6-3 0,127-281 0,-122 187 109,-9-2-1,79-396 1,-127 458-162,-9-2 0,-6 0-1,-9-197 1,-13 225-27,-6 1-1,-6 0 1,-7 1 0,-50-161-1,19 129-53,-7 2 1,-164-306-1,130 309-30,-7 4 1,-7 6-1,-260-279 0,214 279 181,-7 7-1,-341-235 1,-524-233 696,888 541-717,-379-206 131,-212-111-72,329 178-94,-1040-468 4,1092 544-69,-605-151 0,646 222 0,-546-45-1,475 92-59,-420 34 0,-378 144-1529,898-104 1299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1:02.013"/>
    </inkml:context>
    <inkml:brush xml:id="br0">
      <inkml:brushProperty name="width" value="0.05" units="cm"/>
      <inkml:brushProperty name="height" value="0.05" units="cm"/>
    </inkml:brush>
  </inkml:definitions>
  <inkml:trace contextRef="#ctx0" brushRef="#br0">9800 606 8178,'-611'-118'1834,"39"7"-710,-90 21-399,-8 29-66,95 9-146,333 28-406,-633-61 62,-2 27-285,0 51-223,2 79-158,669-41 345,2 10 0,1 8 0,3 9 0,3 9 0,2 8 0,-263 144 0,-86 120-237,452-270 446,3 4 0,3 3 1,-118 137-1,171-171 1,2 2 0,1 1 0,3 1 0,1 2 0,3 0 0,2 2 0,2 0 0,2 1 0,3 1 0,-11 68 0,16-51 42,2 0 0,4 0 0,3 0 1,2 0-1,4 0 0,3-1 0,26 106 0,-16-109-32,3 0 0,3-2-1,2 0 1,3-2 0,76 112 0,-52-99-37,2-3 0,4-3 0,137 120 0,-76-91-45,5-5 1,3-6-1,213 106 1,-122-89-66,361 115 1,288 4-411,21-85-194,908-43-1330,-452-124 211,-7-104 854,-421-31 352,-15-71-497,-11-94 566,-729 255 877,-3-7 1,-4-7-1,183-138 1,-289 188-27,-1-1-1,-2-2 1,42-51 0,-73 74-142,0-1-1,-2 0 1,0-2-1,-1 1 0,-2-1 1,0-1-1,-1 0 1,-2-1-1,0 0 1,6-36-1,-10 28 64,-2-1 0,-1 0 0,-1 1 0,-2-1 0,-2 1 0,-1-1 0,-1 1 0,-2 0 0,-18-50 0,-5 8 126,-2 1-1,-76-121 1,-3 18-606,-8 6 1,-271-297-1,212 291-817,-244-185 1,185 182 384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26.365"/>
    </inkml:context>
    <inkml:brush xml:id="br0">
      <inkml:brushProperty name="width" value="0.05" units="cm"/>
      <inkml:brushProperty name="height" value="0.05" units="cm"/>
    </inkml:brush>
  </inkml:definitions>
  <inkml:trace contextRef="#ctx0" brushRef="#br0">2338 23 12235,'-81'-11'252,"-1"4"0,1 3 1,-1 3-1,-110 14 0,62 6-22,-250 68 0,275-53-221,-113 52 0,-91 67-228,258-125 164,1 3 0,2 2 0,1 1 0,-81 79 0,97-81 39,2 2 1,1 1-1,1 1 0,3 1 1,1 1-1,1 1 1,-17 46-1,16-20-9,2 0 1,-20 109-1,3 142-47,32-218 39,4 0 0,5 1 0,4-1 0,26 131 0,-19-164 11,3-2 0,3 0 0,2-1 0,4-1 0,1-1 0,4-2 0,54 80 0,-47-88 1,3-1 0,2-2 0,1-2 0,74 57 0,-27-33-21,159 89 0,-130-95 4,221 84 0,142 10-9,-159-67 36,5-14 0,643 64 0,-723-126 27,0-11 0,0-11 0,-1-11 1,451-94-1,-556 78-2,-2-7-1,-2-7 1,135-66 0,-175 66 33,-2-5 0,-3-4 0,-2-3 1,137-122-1,-175 132 58,-2-2 1,-2-2-1,-3-2 1,-2-2 0,-3-2-1,-3-2 1,46-98-1,-65 113 49,-2-1-1,-2-1 0,-2 0 1,11-85-1,-20 91-6,-2 0 1,-2 0-1,-3 0 0,-1 0 1,-17-86-1,5 70 4,-3 1 0,-2 0 0,-3 1 1,-2 2-1,-38-62 0,22 52-61,-4 2 0,-1 2 0,-91-91 0,58 77-120,-3 4-1,-97-65 0,-198-95-417,211 149 23,-4 7 0,-197-60 0,-378-50-421,407 130 501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2:19.141"/>
    </inkml:context>
    <inkml:brush xml:id="br0">
      <inkml:brushProperty name="width" value="0.05" units="cm"/>
      <inkml:brushProperty name="height" value="0.05" units="cm"/>
    </inkml:brush>
  </inkml:definitions>
  <inkml:trace contextRef="#ctx0" brushRef="#br0">4085 162 6737,'-13'2'357,"1"-1"-1,-1-1 1,0 0-1,0 0 1,1-1-1,-1-1 1,0 0-1,1-1 0,-1-1 1,-11-4-1,-50-14 445,-120-18 0,32 9-261,78 13-521,-1 4 0,-1 3 0,-164 3 0,-205 23 96,2 27 232,-20 32-107,9 37-23,344-71-220,2 6 0,-211 115 0,265-123 12,1 2 0,1 3 0,3 3 0,2 2 0,-88 96 0,129-126-29,2 1 0,0 1-1,1 0 1,1 1-1,1 0 1,1 1 0,1 0-1,1 1 1,0 0-1,2 0 1,1 0 0,-3 29-1,6-31-4,1 1-1,1-1 0,1 1 1,1-1-1,1 1 0,1-1 1,0 0-1,2 0 0,0-1 1,2 1-1,0-1 0,1-1 1,20 32-1,18 13-75,3-3-1,3-1 1,63 54 0,-73-76 68,1-2 1,2-2-1,2-2 1,84 43-1,220 77 16,-303-132 13,922 298 18,-768-272-312,342 33-1,216-34-871,791-2 433,1760-178 770,-2098-48 145,-911 129-89,237-47 149,-9-28 235,-456 106-390,114-52 0,-154 59-50,-2-2 0,0-2-1,-1 0 1,-1-3 0,38-34-1,-51 39 55,-1-1 0,-1 0 0,-1-1 0,0 0 0,-2-2 0,0 1 0,-2-2 0,17-43 0,-23 52-43,-1-1 1,0 1-1,-1-1 1,-1 0-1,0 0 1,-1 0-1,0-1 1,-2 1-1,0 0 0,0 0 1,-2 0-1,1 0 1,-2 1-1,0-1 1,-12-26-1,2 15 16,-1 0 0,-2 2 0,0 0 0,-1 0 0,-31-29 0,-117-95 175,155 140-226,-65-53 27,-3 4 0,-158-86 0,127 89-87,-215-74 0,107 61 31,-306-55 0,-548-2 315,-7 83-170,-558 77 251,3 78-218,1169-91-428,364-24-10,1-4-1,-159-30 0,125 6 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206"/>
    </inkml:context>
    <inkml:brush xml:id="br0">
      <inkml:brushProperty name="width" value="0.05" units="cm"/>
      <inkml:brushProperty name="height" value="0.05" units="cm"/>
    </inkml:brush>
  </inkml:definitions>
  <inkml:trace contextRef="#ctx0" brushRef="#br0">0 1 22869,'35'86'1080,"-22"-43"-1058,31 84 36,-36-108-41,1 0 1,1 0 0,1-1-1,16 21 1,-22-32 5,1 0 0,1-1 0,-1 0 0,1 0 0,0 0 0,8 4 0,-12-8-148,0 0 0,1-1 0,-1 1-1,0-1 1,0 1 0,1-1 0,-1 0 0,1 0-1,-1 0 1,1-1 0,-1 1 0,1-1 0,0 0-1,-1 0 1,1 0 0,-1-1 0,6 0 0,-9 1 110,0 0 0,0-1 0,1 1-1,-1 0 1,0 0 0,0 0 0,0 0 0,0 0 0,0 0 0,1 0 0,-1-1 0,0 1 0,0 0 0,0 0 0,0 0 0,0 0 0,0 0 0,0-1 0,1 1-1,-1 0 1,0 0 0,0 0 0,0 0 0,0-1 0,0 1 0,0 0 0,0 0 0,0 0 0,0-1 0,0 1 0,0 0 0,0 0 0,0 0 0,0-1 0,0 1-1,0 0 1,0 0 0,0 0 0,-1 0 0,1-1 0,0 1 0,0 0 0,0 0 0,0 0 0,0 0 0,0-1 0,0 1 0,-1 0 0,1 0 0,0 0 0,-11-5-550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626"/>
    </inkml:context>
    <inkml:brush xml:id="br0">
      <inkml:brushProperty name="width" value="0.05" units="cm"/>
      <inkml:brushProperty name="height" value="0.05" units="cm"/>
    </inkml:brush>
  </inkml:definitions>
  <inkml:trace contextRef="#ctx0" brushRef="#br0">14 518 13731,'0'0'66,"-1"0"0,1 1 0,0-1 0,-1 0 0,1 0 0,0 0 0,-1 0 0,1 1 1,0-1-1,-1 0 0,1 0 0,0 0 0,-1 0 0,1 0 0,-1 0 0,1 0 0,0 0 0,-1 0 0,1 0 0,0 0 0,-1 0 0,1-1 1,0 1-1,-1 0 0,1 0 0,0 0 0,-1 0 0,1-1 0,0 1 0,-1 0 0,1 0 0,0 0 0,0-1 0,-1 1 0,1 0 0,0-1 0,0 1 1,-1 0-1,1 0 0,0-1 0,0 1 0,0 0 0,-1-1 0,9-19 1537,22-21-90,0 11-496,1 2 0,38-28 0,18-15 4,-52 40-1273,-1-2 0,-1-2-1,-2 0 1,52-80 0,-76 105-66,0 2-108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0.542"/>
    </inkml:context>
    <inkml:brush xml:id="br0">
      <inkml:brushProperty name="width" value="0.05" units="cm"/>
      <inkml:brushProperty name="height" value="0.05" units="cm"/>
    </inkml:brush>
  </inkml:definitions>
  <inkml:trace contextRef="#ctx0" brushRef="#br0">2 4 17932,'0'-1'-248,"-2"2"-56,7-2 136,0 7-320,3-2 376,2-2-40,-2-17 23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307"/>
    </inkml:context>
    <inkml:brush xml:id="br0">
      <inkml:brushProperty name="width" value="0.05" units="cm"/>
      <inkml:brushProperty name="height" value="0.05" units="cm"/>
    </inkml:brush>
  </inkml:definitions>
  <inkml:trace contextRef="#ctx0" brushRef="#br0">213 62 16980,'2'-2'279,"0"0"-1,-1 0 1,1-1 0,-1 1 0,0-1 0,1 1 0,-1 0 0,0-1 0,-1 0 0,1 1 0,0-4-1,-1 5-184,0 0 0,0 0 0,0 0-1,0 0 1,0 0 0,-1 0 0,1 0-1,0 0 1,-1 0 0,1 0-1,0 0 1,-1 0 0,1 1 0,-1-1-1,0 0 1,1 0 0,-1 1-1,0-1 1,1 0 0,-1 1 0,0-1-1,0 0 1,1 1 0,-1-1 0,0 1-1,0-1 1,0 1 0,0 0-1,0-1 1,0 1 0,0 0 0,0 0-1,-1 0 1,-10-3 51,0 2 1,0 0-1,1 0 1,-1 1-1,0 0 1,0 1-1,0 1 1,1-1-1,-1 2 1,1 0-1,-1 0 1,1 1-1,-19 10 0,28-13-150,0 0-1,1 0 0,-1 1 0,0-1 0,1 0 1,-1 1-1,1-1 0,-1 1 0,1 0 0,0 0 1,-1-1-1,1 1 0,0 0 0,0 0 0,1 0 1,-2 2-1,2-2-7,0-1 1,0 1-1,0-1 1,0 0-1,0 1 1,0-1-1,0 1 0,1-1 1,-1 0-1,0 1 1,1-1-1,0 1 1,-1-1-1,1 0 1,0 0-1,-1 1 1,1-1-1,1 1 1,2 2-24,-1-1 1,1 0-1,0 0 0,0 0 1,0 0-1,0-1 1,0 1-1,1-1 1,-1 0-1,1-1 1,-1 1-1,8 1 1,20 2-110,-12-2 74,0 1 0,21 6 1,-36-9 63,-1 1-1,0 0 1,1 0 0,-1 0 0,0 0 0,0 0 0,-1 1 0,1-1-1,0 1 1,-1 0 0,0 1 0,1-1 0,-1 0 0,4 8 0,-6-9 10,0 0 0,0 1 1,0-1-1,0 1 0,-1-1 1,1 1-1,-1-1 0,0 1 1,0-1-1,0 1 0,0-1 1,0 1-1,-1-1 0,1 1 0,-1-1 1,1 1-1,-1-1 0,0 1 1,0-1-1,0 0 0,0 1 1,0-1-1,-1 0 0,1 0 1,-1 0-1,1 0 0,-1 0 1,-3 2-1,0 1 27,-1 1 0,0-1-1,0-1 1,0 1 0,-1-1-1,0 0 1,0 0 0,-7 2 0,2-2 66,0 0-1,-25 4 1,35-8-124,-1 1-1,0-1 0,0 0 0,0 1 0,1-1 0,-1-1 0,0 1 0,0 0 0,0-1 0,0 1 0,1-1 1,-1 0-1,0 0 0,1 0 0,-1 0 0,1 0 0,-1-1 0,-4-2 0,7 3-29,-1 0 0,1 0-1,-1 1 1,1-1 0,0 0-1,-1 0 1,1 1 0,0-1-1,0 0 1,0 0-1,-1 0 1,1 0 0,0 1-1,0-1 1,0 0 0,0 0-1,1 0 1,-1 0 0,0 1-1,0-1 1,0 0 0,1 0-1,-1 0 1,0 1 0,1-1-1,-1 0 1,1 0 0,-1 1-1,1-1 1,-1 0 0,1 1-1,-1-1 1,1 1 0,0-1-1,-1 1 1,1-1 0,0 1-1,-1-1 1,2 0 0,32-19-1836,-32 19 1735,107-44-3985,-68 29 3064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0.016"/>
    </inkml:context>
    <inkml:brush xml:id="br0">
      <inkml:brushProperty name="width" value="0.05" units="cm"/>
      <inkml:brushProperty name="height" value="0.05" units="cm"/>
    </inkml:brush>
  </inkml:definitions>
  <inkml:trace contextRef="#ctx0" brushRef="#br0">1 275 12907,'1'1'148,"-1"0"0,1 0 0,0 0 0,0-1 1,0 1-1,0 0 0,0-1 0,0 1 0,0-1 0,0 1 0,0-1 1,0 1-1,0-1 0,0 0 0,1 1 0,-1-1 0,0 0 1,0 0-1,0 0 0,0 0 0,1 0 0,-1 0 0,0 0 0,0-1 1,0 1-1,0 0 0,0-1 0,0 1 0,1 0 0,-1-1 0,0 1 1,1-2-1,5-2 548,0-1 1,-1 1-1,11-11 1,-15 13-567,31-32 1274,45-59-1,2-3-793,-76 92-593,-1 1-1,0 0 1,1 0-1,-1 0 0,1 0 1,7-4-1,-11 7-14,1 0-1,-1 0 1,0 0-1,1 0 1,-1-1-1,0 1 0,1 0 1,-1 0-1,0 0 1,1 0-1,-1 0 0,0 0 1,1 0-1,-1 0 1,0 0-1,0 0 1,1 1-1,-1-1 0,0 0 1,1 0-1,-1 0 1,0 0-1,1 0 0,-1 0 1,0 1-1,0-1 1,1 0-1,-1 0 1,0 1-1,0-1 0,1 0 1,-1 0-1,0 1 1,1 0 0,-1 1 0,1 0 0,-1-1 0,0 1 0,0-1 1,1 1-1,-1 0 0,0-1 0,0 1 0,-1-1 0,1 3 1,-22 112 116,14-86-275,2 0 1,1 0-1,1 0 1,2 0-1,1 34 1,1-59-28,2 1-62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054"/>
    </inkml:context>
    <inkml:brush xml:id="br0">
      <inkml:brushProperty name="width" value="0.05" units="cm"/>
      <inkml:brushProperty name="height" value="0.05" units="cm"/>
    </inkml:brush>
  </inkml:definitions>
  <inkml:trace contextRef="#ctx0" brushRef="#br0">226 123 16019,'1'-7'283,"0"0"-1,0 1 0,-1-1 0,0 0 0,0 1 1,-1-1-1,0 0 0,0 1 0,0-1 0,-5-12 1,5 17-208,0 0 1,0-1-1,-1 1 1,1 0-1,-1 0 1,1 0 0,-1 0-1,0 0 1,1 0-1,-1 0 1,0 1-1,0-1 1,-1 1 0,1-1-1,0 1 1,0 0-1,-1 0 1,1 0-1,0 0 1,-1 0 0,1 1-1,-1-1 1,1 1-1,-1-1 1,0 1 0,1 0-1,-1 0 1,1 0-1,-1 0 1,1 1-1,-5 0 1,1 1-58,0 0 1,0 0-1,0 1 0,0-1 1,0 1-1,0 0 1,1 1-1,0 0 0,-1 0 1,1 0-1,1 0 0,-1 1 1,1 0-1,0-1 0,0 2 1,-6 9-1,1 0-39,1 0 0,0 1 0,1 0 0,1 0-1,-4 18 1,8-26-6,0-1-1,1 1 1,0-1 0,1 1-1,1 14 1,-1-21 19,0 0 0,0 0 0,0 0 0,0 1 0,1-1 0,-1 0 0,0 0 0,1 0 0,-1 0 0,1 0 0,-1-1 0,1 1 0,-1 0 1,1 0-1,0 0 0,-1 0 0,1-1 0,0 1 0,0 0 0,1 0 0,-1-1-1,0 1 1,0-1-1,1 0 1,-1 0-1,0 0 1,0 0-1,1 0 1,-1 0-1,0-1 1,1 1-1,-1 0 1,0-1-1,0 1 1,0-1-1,1 1 1,-1-1-1,0 1 1,0-1-1,0 0 1,0 0-1,2-1 1,6-6-22,-1-1 1,1 1 0,-2-1-1,1-1 1,-1 0 0,0 0 0,5-12-1,13-17 16,-24 41 7,0 0 0,0 1 0,0-1-1,0 0 1,-1 0 0,1 0 0,-1 1-1,1 2 1,-1 4-3,2 0 0,-1 0 0,1 0 0,0 0 1,1-1-1,5 12 0,-7-17 12,0-1 1,1 0-1,-1 0 1,1 0-1,-1 0 1,1 0-1,0 0 1,0-1-1,0 1 1,0-1-1,0 1 1,0-1 0,0 0-1,1 1 1,-1-1-1,0 0 1,1-1-1,-1 1 1,1 0-1,-1-1 1,1 1-1,-1-1 1,1 0-1,-1 0 1,1 0-1,-1 0 1,5-1-1,4-1 26,1-1 0,-1 0-1,0-1 1,0 0 0,0-1-1,12-7 1,-13 6 10,1 1 0,-1 0 0,1 1 0,0 0-1,0 1 1,16-3 0,-26 6-32,1 0 0,0-1-1,-1 1 1,1 0 0,-1 0 0,1 1-1,-1-1 1,1 0 0,-1 0 0,0 1-1,1-1 1,-1 1 0,1-1 0,-1 1-1,0 0 1,1 0 0,-1-1 0,0 1-1,0 0 1,1 0 0,-1 0 0,0 0-1,0 0 1,0 1 0,1 1 0,0 1 9,1 1-1,-1 0 1,-1 0 0,1 0 0,1 11-1,-2-12-4,0 1-1,0 0 0,0-1 0,1 1 0,0-1 0,3 7 0,-4-10-6,0 0 0,0 0-1,0 0 1,0 0-1,0 0 1,0 0 0,0 0-1,0 0 1,0-1 0,0 1-1,0-1 1,1 1 0,-1-1-1,0 1 1,1-1 0,-1 1-1,0-1 1,1 0 0,-1 0-1,0 0 1,1 0-1,-1 0 1,0 0 0,1 0-1,-1 0 1,0-1 0,3 0-1,5-2 17,0 0 1,1-1-1,-1-1 0,-1 1 0,1-2 0,-1 1 0,0-1 1,11-10-1,31-20 115,-49 35-125,0 1 0,0-1 1,0 1-1,-1-1 0,1 1 0,0-1 1,0 1-1,1 0 0,-1-1 0,0 1 0,0 0 1,0 0-1,0 0 0,0 0 0,0 0 0,0 0 1,0 0-1,0 0 0,0 0 0,0 0 1,0 1-1,0-1 0,0 0 0,0 1 0,0-1 1,0 1-1,0-1 0,0 1 0,1 0 0,1 2-137,-1 0 0,1 1 0,-1-1 0,0 0-1,0 1 1,2 6 0,-2-7-40,-1 1 1,1-1-1,0 0 1,0 1-1,0-1 1,0 0-1,0 0 1,4 3-1,-5-5 127,0-1 1,1 1-1,-1 0 0,0-1 0,1 1 0,-1-1 1,0 0-1,1 1 0,-1-1 0,0 0 0,1 0 0,-1 0 1,0 0-1,1 0 0,-1 0 0,1 0 0,-1 0 0,0-1 1,1 1-1,-1-1 0,0 1 0,1-1 0,-1 1 0,0-1 1,0 0-1,0 1 0,1-1 0,0-1 0,22-18-608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437"/>
    </inkml:context>
    <inkml:brush xml:id="br0">
      <inkml:brushProperty name="width" value="0.05" units="cm"/>
      <inkml:brushProperty name="height" value="0.05" units="cm"/>
    </inkml:brush>
  </inkml:definitions>
  <inkml:trace contextRef="#ctx0" brushRef="#br0">126 193 15515,'-38'36'1650,"-12"13"-142,46-43-1322,-1-1 1,1 1-1,0 0 1,0 0-1,1 1 0,0-1 1,-4 9-1,7-14-169,-1 0 1,1 1-1,-1-1 0,1 0 0,-1 0 0,1 0 0,0 0 0,0 0 1,-1 1-1,1-1 0,0 0 0,0 0 0,0 0 0,0 1 0,1-1 1,-1 0-1,0 0 0,0 0 0,1 0 0,-1 0 0,0 1 0,1-1 1,0 0-1,-1 0 0,1 0 0,-1 0 0,1 0 0,0 0 0,0 0 1,0-1-1,-1 1 0,1 0 0,0 0 0,0-1 0,0 1 0,0 0 0,0-1 1,0 1-1,0-1 0,1 1 0,-1-1 0,0 0 0,0 1 0,0-1 1,3 0-1,1 0-10,1 1 1,-1-2-1,1 1 1,0-1-1,-1 0 0,1 0 1,-1 0-1,0-1 1,6-2-1,4-3-11,0-1-1,-1 0 1,0-1-1,0-1 1,-1 0-1,0-1 1,0-1-1,-2 1 1,12-15-1,-9 8 8,-1 0-1,0-2 0,-1 1 1,-1-1-1,-1-1 1,8-23-1,-6-2 29,-11 43-24,0 0-1,-1 0 0,1 0 1,-1 0-1,0 0 1,0 0-1,-1 0 1,1 0-1,0 0 1,-1 0-1,0 0 0,-1-3 1,2 5-5,0 1 0,-1-1 0,1 1 1,0-1-1,-1 1 0,1 0 0,-1-1 1,1 1-1,-1 0 0,1-1 0,-1 1 0,1 0 1,-1-1-1,1 1 0,-1 0 0,1 0 0,-1 0 1,1 0-1,-1-1 0,1 1 0,-1 0 1,0 0-1,1 0 0,-1 0 0,1 0 0,-1 0 1,1 1-1,-1-1 0,0 0 0,1 0 0,-1 0 1,1 0-1,-1 1 0,1-1 0,-1 0 1,1 0-1,-1 1 0,1-1 0,-1 1 0,1-1 1,0 0-1,-1 1 0,1-1 0,0 1 1,-1 0-1,-17 19 81,11-8-56,1 0-1,1 1 1,0 0 0,1-1-1,1 2 1,0-1-1,0 0 1,1 0 0,1 1-1,0-1 1,1 1-1,1-1 1,0 1 0,0-1-1,2 1 1,-1-1-1,2 0 1,4 13 0,-3-16-153,0-1 1,1 0 0,0 0 0,1-1-1,-1 0 1,2 0 0,-1 0 0,1-1 0,0 0-1,9 6 1,5 1-194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843"/>
    </inkml:context>
    <inkml:brush xml:id="br0">
      <inkml:brushProperty name="width" value="0.05" units="cm"/>
      <inkml:brushProperty name="height" value="0.05" units="cm"/>
    </inkml:brush>
  </inkml:definitions>
  <inkml:trace contextRef="#ctx0" brushRef="#br0">6 0 19788,'0'19'1785,"-1"11"-1241,-4 3-232,5 9 944,3 3-552,10 3-336,6-1-64,12-7-144,7-3-144,2-8-312,1-5-208,-2-8-440,-6-4-200,-10-7-425,-10 0 1081,-19-5-352,-11-2-256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266"/>
    </inkml:context>
    <inkml:brush xml:id="br0">
      <inkml:brushProperty name="width" value="0.05" units="cm"/>
      <inkml:brushProperty name="height" value="0.05" units="cm"/>
    </inkml:brush>
  </inkml:definitions>
  <inkml:trace contextRef="#ctx0" brushRef="#br0">1 340 16668,'3'-1'1936,"7"-6"-1208,11-5-168,9-5 745,15-11-289,5-5-112,9-6-168,1-1-304,-1-2-856,-5 3-496,-9 4 792,-8 6-192,-10 12-168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644"/>
    </inkml:context>
    <inkml:brush xml:id="br0">
      <inkml:brushProperty name="width" value="0.05" units="cm"/>
      <inkml:brushProperty name="height" value="0.05" units="cm"/>
    </inkml:brush>
  </inkml:definitions>
  <inkml:trace contextRef="#ctx0" brushRef="#br0">0 138 18508,'1'-1'67,"20"-23"1893,50-40 0,-64 58-1786,1 1-1,0-1 1,1 1 0,-1 1-1,1 0 1,0 0 0,0 1-1,0 0 1,0 0 0,20-2-1,-26 5-153,-1 0-1,1 0 1,0 0-1,0 0 1,-1 0-1,1 1 1,0-1 0,-1 1-1,1 0 1,0-1-1,-1 1 1,1 0-1,-1 1 1,1-1-1,3 3 1,-5-3-20,1 1 0,-1-1 0,0 1 0,0-1-1,0 1 1,0-1 0,0 1 0,0 0 0,0-1 0,0 1 0,-1 0 0,1 0 0,-1-1 0,1 1 0,-1 0 0,1 0-1,-1 0 1,0 0 0,0 0 0,0 0 0,0-1 0,-1 1 0,0 3 0,-1 3-4,0-1 0,-1 1 1,0 0-1,0-1 0,-1 0 0,0 0 0,-1 0 1,1 0-1,-9 9 0,-8 7-4,-26 22 0,35-33 9,-99 83 83,110-95-84,1 0 1,0 1 0,0-1 0,0 0 0,0 0 0,0 0 0,-1 0-1,1 0 1,0 0 0,0 1 0,0-1 0,0 0 0,0 0 0,0 0-1,0 0 1,0 1 0,-1-1 0,1 0 0,0 0 0,0 0 0,0 0-1,0 1 1,0-1 0,0 0 0,0 0 0,0 0 0,0 1 0,0-1-1,0 0 1,0 0 0,1 0 0,-1 0 0,0 1 0,0-1-1,0 0 1,0 0 0,0 0 0,0 0 0,0 1 0,9 2 26,13-1 18,-20-2-37,72 4 368,63-1-1218,-113-4 534,0-1-1,-1-1 1,45-12-1,-22 0-79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215"/>
    </inkml:context>
    <inkml:brush xml:id="br0">
      <inkml:brushProperty name="width" value="0.05" units="cm"/>
      <inkml:brushProperty name="height" value="0.05" units="cm"/>
    </inkml:brush>
  </inkml:definitions>
  <inkml:trace contextRef="#ctx0" brushRef="#br0">306 0 14707,'-1'5'138,"0"-1"-1,0 1 1,0-1-1,0 0 1,-1 1 0,0-1-1,0 0 1,0 0-1,-1 0 1,1 0-1,-1 0 1,-4 4-1,-5 9 162,-54 88 157,5 3 0,-58 144 1,100-199-231,18-44-369,7-12-79,7-14-133,88-150-1676,-35 52 1214,-43 78 678,10-18 470,56-71 1,-87 123-245,0 1 0,0 0 0,0 0 0,1 0 0,-1 0 0,0 0 1,1 0-1,-1 0 0,1 1 0,3-2 0,-6 3-66,0 0 1,1 0-1,-1 0 1,0 0-1,1-1 1,-1 1-1,0 0 1,1 0-1,-1 1 1,0-1-1,0 0 1,1 0-1,-1 0 1,0 0-1,1 0 1,-1 0-1,0 0 1,1 0-1,-1 1 1,0-1-1,0 0 0,1 0 1,-1 0-1,0 1 1,0-1-1,1 0 1,-1 0-1,0 1 1,0-1-1,0 0 1,1 1-1,1 19 465,-8 26-148,-17 62 0,0 1-227,14-52 38,-1 74 1,9-108-272,2 0-1,1 0 1,1 0-1,1 0 1,1 0 0,8 24-1,-10-37-395,-3-10 504,0 0 0,0 0 0,0 0 0,0 0 0,0 0 0,0 0 1,1 0-1,-1 1 0,0-1 0,0 0 0,0 0 0,0 0 0,0 0 0,0 0 0,0 0 0,0 0 0,0 0 0,0 1 0,0-1 0,0 0 0,0 0 0,0 0 1,0 0-1,0 0 0,0 0 0,0 1 0,0-1 0,0 0 0,0 0 0,0 0 0,0 0 0,0 0 0,0 0 0,0 0 0,0 1 0,0-1 0,0 0 1,0 0-1,0 0 0,0 0 0,0 0 0,-1 0 0,1 0 0,0 0 0,0 0 0,0 0 0,0 1 0,0-1 0,0 0 0,0 0 0,0 0 0,-1 0 0,1 0 1,0 0-1,0 0 0,0 0 0,0 0 0,0 0 0,0 0 0,0 0 0,-1 0 0,1 0 0,0 0 0,0 0 0,0 0 0,0 0 0,0 0 0,-10-10-462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621"/>
    </inkml:context>
    <inkml:brush xml:id="br0">
      <inkml:brushProperty name="width" value="0.05" units="cm"/>
      <inkml:brushProperty name="height" value="0.05" units="cm"/>
    </inkml:brush>
  </inkml:definitions>
  <inkml:trace contextRef="#ctx0" brushRef="#br0">0 20 16067,'3'-1'1297,"6"1"-881,4 1-128,7 2 448,4-1-160,12-2-168,4 0-56,6-2-456,1-1-392,-1 0 480,-1-1-136,-1-9-88</inkml:trace>
  <inkml:trace contextRef="#ctx0" brushRef="#br0" timeOffset="1">567 56 15699,'0'23'1609,"7"-12"-1001,3-2-256,4-3 760,3 1-464,5-1-456,-1-3 112,-2-18-248,-2-11-96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5.616"/>
    </inkml:context>
    <inkml:brush xml:id="br0">
      <inkml:brushProperty name="width" value="0.05" units="cm"/>
      <inkml:brushProperty name="height" value="0.05" units="cm"/>
    </inkml:brush>
  </inkml:definitions>
  <inkml:trace contextRef="#ctx0" brushRef="#br0">59 78 16275,'-1'35'2792,"-13"83"-2041,-23 152-691,33-258 151,3-27 104,3-128 473,-4-152 247,2 294-1032,-1 1-1,1-1 1,0 0-1,0 0 0,0 1 1,0-1-1,0 0 0,0 1 1,0-1-1,0 0 1,0 0-1,0 1 0,0-1 1,0 0-1,0 1 1,0-1-1,1 0 0,-1 1 1,0-1-1,1 0 0,-1 1 1,0-1-1,1 0 1,0 0-1,11 11-99,-2 1-47,-5-8 106,-1 0 0,1 0 0,0 0-1,0 0 1,0-1 0,0 0 0,0 0 0,0 0 0,1 0 0,-1-1 0,0 0-1,1 0 1,0-1 0,-1 1 0,1-1 0,-1-1 0,1 1 0,-1-1-1,1 0 1,-1 0 0,1 0 0,-1-1 0,8-3 0,7-3 156,-1-1 1,0-1-1,0-1 1,28-22-1,-31 25 162,-16 7-272,0 1-1,0 0 1,0 0-1,1 0 1,-1 0-1,0 0 1,0 0-1,0 0 1,1 0-1,-1 0 1,0 0-1,0 0 0,0 0 1,1 0-1,-1 0 1,0 0-1,0 1 1,0-1-1,0 0 1,1 0-1,-1 0 1,0 0-1,0 0 0,0 0 1,0 0-1,1 1 1,-1-1-1,0 0 1,0 0-1,0 0 1,0 0-1,0 0 1,0 1-1,0-1 0,1 0 1,-1 0-1,0 0 1,0 1-1,0 2 40,0 0-1,0 0 1,-1 0-1,1 0 1,-1 0-1,-2 6 1,1 2-94,-6 21 7,-37 180 139,38-165-295,1 2-1,1 68 1,9-89-756,-4-28 921,0 1 0,0-1 0,0 1-1,0-1 1,0 1 0,0-1 0,0 1-1,1-1 1,-1 1 0,0-1 0,0 1 0,1-1-1,-1 1 1,0-1 0,0 1 0,1-1-1,-1 1 1,0-1 0,1 0 0,-1 1 0,1-1-1,-1 0 1,1 1 0,-1-1 0,0 0 0,1 0-1,-1 1 1,1-1 0,-1 0 0,1 0-1,-1 0 1,1 0 0,-1 0 0,1 1 0,0-1-1,-1 0 1,1 0 0,-1 0 0,1 0-1,-1-1 1,1 1 0,-1 0 0,1 0 0,4-5-499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6.397"/>
    </inkml:context>
    <inkml:brush xml:id="br0">
      <inkml:brushProperty name="width" value="0.05" units="cm"/>
      <inkml:brushProperty name="height" value="0.05" units="cm"/>
    </inkml:brush>
  </inkml:definitions>
  <inkml:trace contextRef="#ctx0" brushRef="#br0">1 278 13939,'2'1'210,"1"0"1,0-1-1,-1 0 0,1 1 1,0-1-1,0 0 1,-1-1-1,1 1 0,0 0 1,-1-1-1,1 1 1,0-1-1,-1 0 0,3-1 1,38-18 1228,-35 15-1141,11-5-70,0-1 0,-2-1 1,1-1-1,-1 0 0,18-19 0,-28 24-163,0 1-1,-1-1 1,0 0-1,0 0 1,-1 0-1,0-1 1,0 0-1,-1 0 1,0 0-1,-1-1 1,0 1-1,0-1 1,1-15 0,-4 25-43,0-1 1,0 0 0,0 0 0,-1 0-1,1 0 1,0 0 0,-1 0 0,1 0-1,0 0 1,-1 0 0,1 0 0,-1 0 0,1 1-1,-1-1 1,0 0 0,1 0 0,-1 1-1,0-1 1,0 0 0,1 1 0,-1-1-1,0 1 1,0-1 0,0 1 0,0-1-1,0 1 1,0 0 0,0-1 0,0 1 0,0 0-1,0 0 1,0 0 0,1 0 0,-1 0-1,0 0 1,0 0 0,0 0 0,-2 0 0,-3 0 4,0 0 0,0 1 1,0 0-1,0 0 0,-6 1 1,1 2-28,1 0 0,0 1 0,0 0 0,1 1 0,0 0 0,0 0 0,0 1 0,1 0 0,0 0 0,0 1 0,0 0 0,1 1 0,-7 11 1,7-10-1,1 0 1,0 1-1,0 0 1,2 0 0,-1 0-1,1 1 1,1-1-1,0 1 1,1 0 0,0 0-1,0 23 1,2-30-43,1 1 0,-1-1-1,1 0 1,1 0 0,-1 1 0,1-1 0,0 0 0,0 0 0,0-1 0,1 1 0,0 0 0,0-1 0,0 0-1,0 1 1,1-1 0,-1-1 0,1 1 0,0 0 0,0-1 0,0 0 0,1 0 0,-1 0 0,1-1 0,0 1-1,0-1 1,0 0 0,0 0 0,0-1 0,0 1 0,0-1 0,1-1 0,-1 1 0,0-1 0,1 1 0,-1-2-1,0 1 1,1 0 0,-1-1 0,0 0 0,0-1 0,0 1 0,0-1 0,0 0 0,0 0 0,0 0-1,0-1 1,5-3 0,17-16-286,-2-10-100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775"/>
    </inkml:context>
    <inkml:brush xml:id="br0">
      <inkml:brushProperty name="width" value="0.05" units="cm"/>
      <inkml:brushProperty name="height" value="0.05" units="cm"/>
    </inkml:brush>
  </inkml:definitions>
  <inkml:trace contextRef="#ctx0" brushRef="#br0">1 193 13787,'1'-2'209,"1"1"0,-1 0 0,1 0 0,0-1 1,0 1-1,0 1 0,0-1 0,0 0 0,-1 0 0,1 1 0,1-1 0,-1 1 0,2-1 1,-3 2-81,0-1 0,0 0 1,0 1-1,0-1 1,1 1-1,-1-1 1,0 1-1,0 0 1,-1-1-1,1 1 1,0 0-1,0 0 0,0 0 1,0-1-1,-1 1 1,1 0-1,0 0 1,-1 0-1,1 0 1,-1 0-1,1 0 1,-1 0-1,1 1 0,-1-1 1,1 1-1,1 4 203,0 2-18,1-1 0,0 1-1,1-1 1,0 0 0,0 0 0,7 10 0,-10-16-297,1 1 1,-1-1 0,1 1-1,0-1 1,0 0 0,-1 0-1,1 0 1,0 0 0,0 0-1,0 0 1,0-1-1,0 1 1,0 0 0,1-1-1,-1 0 1,0 1 0,0-1-1,0 0 1,0 0 0,0 0-1,1-1 1,-1 1-1,0 0 1,0-1 0,0 1-1,0-1 1,0 0 0,0 0-1,0 0 1,2-1 0,9-5-7,-1-1 0,1 0 0,-1-1 0,12-11-1,-13 10-7,1 0-1,0 1 0,0 1 0,15-7 0,-26 14-3,1 0 1,-1 0-1,0 1 0,1-1 1,-1 1-1,1 0 1,-1-1-1,1 1 0,-1 0 1,1 0-1,-1 0 1,1 0-1,-1 0 0,1 0 1,-1 0-1,0 0 0,1 1 1,-1-1-1,1 1 1,-1-1-1,1 1 0,-1-1 1,0 1-1,1 0 0,-1 0 1,2 1-1,1 2 5,0 0 0,-1 1 0,0-1 0,0 1 0,0-1-1,2 6 1,-3-6 20,-1 0 1,1-1-1,0 1 0,1-1 0,-1 1 0,1-1 0,-1 0 1,1 0-1,0 0 0,4 3 0,-6-6-8,1 1 1,-1-1-1,0 0 1,1 1-1,-1-1 1,0 0-1,1 0 1,-1 0-1,0 0 0,1 0 1,-1 0-1,0 0 1,1-1-1,-1 1 1,0 0-1,0-1 0,1 1 1,-1-1-1,0 0 1,0 1-1,0-1 1,0 0-1,1 1 1,-1-1-1,0 0 0,0 0 1,1-2-1,25-31-30,-23 28-55,8-10-417,21-34-1281,-31 46 1289,0 1 1,0-1-1,0 0 1,-1 0-1,1 0 1,-1 0 0,0 0-1,-1 0 1,1 0-1,-1-1 1,1-4-1,-2 6 243,0 1-1,1-1 1,-1 1 0,0 0-1,-1-1 1,1 1-1,0 0 1,-1 0-1,1 0 1,-1 0-1,1 0 1,-1 0-1,0 0 1,0 0-1,0 1 1,0-1-1,-4-1 1,-44-24 506,33 20 586,14 5-737,-16-6 2032,16 11-1161,9 8-877,-4-8-183,0 0 1,1 0-1,0 0 0,0-1 0,0 1 0,0-1 1,0 0-1,1 0 0,-1 0 0,1 0 1,-1 0-1,1-1 0,6 2 0,11 2-123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7.312"/>
    </inkml:context>
    <inkml:brush xml:id="br0">
      <inkml:brushProperty name="width" value="0.05" units="cm"/>
      <inkml:brushProperty name="height" value="0.05" units="cm"/>
    </inkml:brush>
  </inkml:definitions>
  <inkml:trace contextRef="#ctx0" brushRef="#br0">216 16 13235,'-1'0'74,"1"0"0,0 0 0,0 0-1,-1 0 1,1 0 0,0 0 0,0 0 0,-1-1 0,1 1 0,0 0 0,0 0 0,0 0 0,-1 0 0,1 0 0,0 0 0,0-1-1,0 1 1,-1 0 0,1 0 0,0 0 0,0 0 0,0-1 0,0 1 0,0 0 0,0 0 0,-1-1 0,1 1 0,0 0-1,0 0 1,0 0 0,0-1 0,0 1 0,0 0 0,0 0 0,0-1 0,0 1 0,0 0 0,0 0 0,0-1 0,0 1-1,0 0 1,0 0 0,0-1 0,1 1 0,-1 0 0,0 0 0,0 0 0,0-1 0,0 1 0,0 0 0,0 0 0,1 0-1,-1-1 1,0 1 0,0 0 0,0 0 0,0 0 0,1 0 0,-1 0 0,0-1 0,0 1 0,1 0 0,-1 0 0,0 0-1,0 0 1,0 0 0,1 0 0,-21-4 2172,15 5-2153,1-1 0,-1 2 0,1-1 0,0 0 0,-1 1 0,1 0-1,0 0 1,0 0 0,0 0 0,0 1 0,1 0 0,-1-1 0,1 1 0,-5 5 0,-5 5-75,1 2 0,-11 15 0,13-16-20,0 1-1,1 0 1,1 1-1,0 0 1,1 1-1,0-1 1,2 1-1,0 1 0,1-1 1,-3 27-1,6-42 2,1 1-1,0-1 0,0 0 0,0 1 1,0-1-1,0 0 0,0 1 0,1-1 1,-1 0-1,1 1 0,0-1 1,-1 0-1,1 0 0,0 1 0,0-1 1,1 0-1,-1 0 0,0 0 0,1-1 1,-1 1-1,1 0 0,-1 0 0,5 2 1,-4-3-2,1 0 0,-1 0 0,1 0 0,0-1 0,0 1 0,-1-1 0,1 1 0,0-1 0,0 0 0,-1 0 0,1-1 0,0 1 0,0 0 0,-1-1 0,1 0 0,0 1 0,-1-1 0,1 0 0,4-3 0,3-2 15,0 1-1,-1-2 1,0 1-1,0-1 1,-1-1-1,0 0 1,0 0 0,0 0-1,-1-1 1,-1 0-1,1-1 1,8-17-1,-8 11 64,0 1-1,0-1 0,-2-1 0,0 1 1,-1-1-1,0 0 0,1-28 0,-7 33 22,-5 18-61,-5 18-38,6-6-7,0 1 0,2-1 0,0 1-1,1 0 1,0 22 0,2-40 9,1 1 1,0-1-1,0 1 0,0-1 1,0 1-1,1-1 1,-1 1-1,0 0 0,1-1 1,-1 1-1,1-1 1,-1 1-1,1-1 0,0 0 1,0 1-1,-1-1 1,1 0-1,0 1 0,0-1 1,0 0-1,0 0 0,1 0 1,1 2-1,-1-2 1,0-1-1,1 1 1,-1-1-1,0 1 0,0-1 1,1 0-1,-1 0 1,0 0-1,0 0 1,1 0-1,-1 0 0,0 0 1,0-1-1,4-1 1,8-3-4,0 0 0,0-2 0,24-14 0,-33 18 1,24-15-16,30-18-5,-53 33 22,0 0 0,0 1-1,1 0 1,-1 0 0,1 0 0,-1 0-1,12 0 1,-17 2 1,0 0-1,1 0 0,-1 0 1,0 0-1,1 0 1,-1 1-1,0-1 0,1 0 1,-1 1-1,0-1 1,0 1-1,1-1 0,-1 1 1,0 0-1,0 0 1,0-1-1,0 1 0,0 0 1,0 0-1,0 0 1,0 0-1,0 0 0,0 0 1,0 0-1,-1 0 1,1 1-1,0-1 0,0 2 1,1 4-5,0 0 1,-1 0 0,1 0-1,-1 12 1,0-14-1,-1 1 0,1-1 0,0 1 1,0-1-1,2 6 0,-2-10 7,-1-1-1,1 1 0,-1 0 1,1 0-1,-1-1 1,1 1-1,0 0 1,0-1-1,-1 1 1,1-1-1,0 1 0,0 0 1,0-1-1,0 0 1,-1 1-1,1-1 1,0 0-1,0 1 1,0-1-1,0 0 0,0 0 1,0 0-1,0 0 1,0 0-1,0 0 1,0 0-1,0 0 1,2-1-1,30-9-26,-23 7-13,52-21-227,34-12-331,-87 34 471,1-1 0,0 1 1,0 1-1,-1 0 0,1 0 0,0 1 0,18 2 0,-25-2 118,-1 1 0,0-1-1,0 1 1,1 0-1,-1-1 1,0 1-1,0 0 1,0 0 0,0 1-1,0-1 1,0 0-1,0 1 1,-1-1-1,1 1 1,0 0-1,-1-1 1,1 1 0,-1 0-1,0 0 1,1 0-1,-1 0 1,0 0-1,0 0 1,0 0 0,-1 0-1,1 1 1,0 3-1,0-6 38,-1 1 1,1 0-1,0 0 0,-1-1 0,1 1 0,0 0 0,-1-1 1,1 1-1,0 0 0,0-1 0,0 0 0,0 1 0,-1-1 0,1 1 1,0-1-1,0 0 0,0 1 0,0-1 0,0 0 0,0 0 1,0 0-1,0 0 0,0 0 0,0 0 0,0 0 0,0 0 0,0 0 1,0-1-1,-1 1 0,1 0 0,0 0 0,0-1 0,2 0 0,13-1 160,-15 3-208,-1-1 0,0 0 0,1 0 0,-1 1 0,0-1 0,1 0 0,-1 1 0,0-1 0,1 1 0,-1-1 0,0 0 0,0 1 0,0-1 0,1 1 0,-1-1 0,0 0 0,0 1 0,0-1 0,0 1 0,0-1 0,0 1 0,0-1 0,0 1 0,0-1 0,0 1 0,0-1 0,0 1 0,0-1 0,0 0 0,0 1 0,0-1 0,-1 1 0,1-1 0,0 1 0,-16 48-420,15-40 163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0.695"/>
    </inkml:context>
    <inkml:brush xml:id="br0">
      <inkml:brushProperty name="width" value="0.05" units="cm"/>
      <inkml:brushProperty name="height" value="0.05" units="cm"/>
    </inkml:brush>
  </inkml:definitions>
  <inkml:trace contextRef="#ctx0" brushRef="#br0">27 71 16235,'-16'8'1665,"10"2"-897,2-1-248,14-14 920,7-2-231,12-6-249,2-1-112,10-2-216,4 2-96,1 1-192,3 2-104,-7 6-408,-4 5-336,-8 12-688,-5 1 40,-14 1 792,-6 0-280,-13-5-209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1.100"/>
    </inkml:context>
    <inkml:brush xml:id="br0">
      <inkml:brushProperty name="width" value="0.05" units="cm"/>
      <inkml:brushProperty name="height" value="0.05" units="cm"/>
    </inkml:brush>
  </inkml:definitions>
  <inkml:trace contextRef="#ctx0" brushRef="#br0">1 57 18156,'4'4'1712,"12"-5"-1080,1-5-232,10-4 569,6 3-161,6-2-144,4 0-120,0 1-720,1 2-472,-8 2 576,-3 4-136,-13 0-104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075"/>
    </inkml:context>
    <inkml:brush xml:id="br0">
      <inkml:brushProperty name="width" value="0.05" units="cm"/>
      <inkml:brushProperty name="height" value="0.05" units="cm"/>
    </inkml:brush>
  </inkml:definitions>
  <inkml:trace contextRef="#ctx0" brushRef="#br0">339 73 13259,'7'-5'759,"0"0"-1,-1-1 1,10-12 0,-14 17-602,-1 0 0,0-1 0,0 1 0,-1-1 1,1 1-1,0-1 0,0 0 0,-1 1 0,1-1 1,-1 0-1,1-2 0,-1 3-78,0 0-1,0 1 1,0-1 0,0 0-1,0 1 1,-1-1-1,1 0 1,0 1 0,-1-1-1,1 1 1,0-1 0,-1 0-1,1 1 1,0-1 0,-1 1-1,1-1 1,-1 1-1,1-1 1,-1 1 0,1-1-1,-1 1 1,0 0 0,1-1-1,-1 1 1,1 0 0,-1-1-1,0 1 1,1 0-1,-2 0 1,-1-1 0,1 1 0,-1-1 0,1 1 0,-1 0 0,1 0 0,-1 0 0,1 0 0,-1 0 0,1 1 0,-1-1 0,1 1 0,-1 0 0,1-1 0,0 1 0,-1 0 0,1 1 0,0-1 0,-4 3 0,-3 2-7,0 1 0,-14 14 1,21-18-47,-32 33-8,1 1 0,3 2 0,1 1-1,2 2 1,2 0 0,-35 80-1,52-104-16,1 1 0,1-1 0,0 1 0,2 0-1,0 0 1,-1 29 0,4-41-2,1 0 0,0 0-1,1 0 1,0-1 0,0 1 0,0 0-1,1-1 1,0 1 0,0-1 0,1 1 0,0-1-1,0 0 1,0 0 0,1 0 0,0-1-1,0 1 1,0-1 0,1 0 0,-1 0 0,1 0-1,10 6 1,-9-7 15,-1-1 0,1 0 1,0 0-1,-1-1 0,1 1 0,0-1 0,1-1 0,-1 1 1,0-1-1,0 0 0,1-1 0,-1 1 0,0-1 0,1-1 1,-1 1-1,0-1 0,1 0 0,-1 0 0,0-1 0,9-3 0,-11 3 37,1 0 0,-1 0-1,0-1 1,0 1-1,1-1 1,-2 0-1,1 0 1,0-1-1,-1 1 1,1-1-1,-1 1 1,0-1-1,0 0 1,-1 0-1,1-1 1,-1 1 0,0-1-1,0 1 1,0-1-1,-1 1 1,0-1-1,0 0 1,0 0-1,0 0 1,-1 0-1,0-9 1,0 10-38,0 1 0,0-1 1,-1 1-1,0-1 0,1 0 0,-1 1 1,-1-1-1,1 1 0,0 0 0,-1-1 1,0 1-1,0 0 0,0 0 0,0 0 1,0 0-1,-1 1 0,1-1 0,-1 0 1,0 1-1,1 0 0,-1 0 0,0 0 1,-1 0-1,1 0 0,0 0 1,0 1-1,-1 0 0,1-1 0,-1 1 1,1 1-1,-1-1 0,1 0 0,-5 1 1,39-16-629,8-2 180,-11 5 98,0 1 1,51-14-1,-77 25 335,-1 1 0,1-1-1,0 1 1,-1 0 0,1 0-1,0 0 1,-1 0-1,1 0 1,0 0 0,0 0-1,-1 0 1,1 1-1,0-1 1,-1 1 0,1-1-1,-1 1 1,1-1-1,0 1 1,-1 0 0,0 0-1,1 0 1,-1 0-1,1 0 1,-1 0 0,0 0-1,0 1 1,0-1 0,0 0-1,0 1 1,0-1-1,0 1 1,0-1 0,0 1-1,0-1 1,-1 1-1,1 0 1,-1-1 0,1 1-1,-1 0 1,0-1-1,0 4 1,1 9 74,0-1 0,-1 1-1,-1-1 1,-3 19 0,2-13 6,-2 14 178,2-1 1,4 55-1,-2-85-283,0-1-1,0 1 1,0-1 0,0 0-1,0 1 1,1-1 0,-1 0-1,0 1 1,1-1-1,-1 0 1,1 1 0,0-1-1,-1 0 1,1 0 0,0 0-1,0 0 1,0 0 0,0 0-1,0 0 1,0 0 0,0 0-1,0 0 1,0 0-1,0 0 1,2 1 0,-1-2-22,0 0-1,-1 0 1,1 0 0,0 0 0,0-1 0,-1 1 0,1 0 0,0-1 0,-1 1-1,1-1 1,-1 1 0,1-1 0,-1 0 0,1 0 0,-1 0 0,1 0 0,-1 0-1,0 0 1,1 0 0,1-2 0,20-21-274,1-4-112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523"/>
    </inkml:context>
    <inkml:brush xml:id="br0">
      <inkml:brushProperty name="width" value="0.05" units="cm"/>
      <inkml:brushProperty name="height" value="0.05" units="cm"/>
    </inkml:brush>
  </inkml:definitions>
  <inkml:trace contextRef="#ctx0" brushRef="#br0">3 6 17364,'-2'0'2224,"4"2"-1416,7-2-368,4 0 1833,8-3-1377,8 1-352,4 1-832,1-1-584,-5 4 752,-5 1-152,-6 2-128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925"/>
    </inkml:context>
    <inkml:brush xml:id="br0">
      <inkml:brushProperty name="width" value="0.05" units="cm"/>
      <inkml:brushProperty name="height" value="0.05" units="cm"/>
    </inkml:brush>
  </inkml:definitions>
  <inkml:trace contextRef="#ctx0" brushRef="#br0">79 64 14899,'-2'28'646,"-1"-1"0,-1 0 0,-10 38-1,0-4 126,10-40-595,-9 40 529,3 0 0,-5 122-1,15-181-668,0 1 0,1 0 1,-1-1-1,0 1 0,1 0 0,0-1 0,-1 1 1,1-1-1,0 1 0,0-1 0,0 1 0,3 3 1,-4-6-24,1 0 0,-1 1 0,0-1 0,1 0 1,-1 0-1,0 1 0,0-1 0,1 0 0,-1 0 1,0 0-1,1 0 0,-1 1 0,1-1 0,-1 0 1,0 0-1,1 0 0,-1 0 0,0 0 0,1 0 1,-1 0-1,0 0 0,1 0 0,-1 0 0,1 0 0,-1 0 1,0 0-1,1 0 0,-1 0 0,1-1 0,0 0 10,0 0-1,0 1 0,0-1 1,0 0-1,0-1 0,0 1 1,0 0-1,0 0 0,0 0 0,-1-1 1,1 1-1,0-2 0,6-13 131,-1-1 1,-1 1-1,0-1 0,2-22 0,5-71 134,-10 77-247,11-331-115,-14 356-36,-1 11 76,0 12 13,2 2-6,1-1 0,1 0 0,7 29 0,-8-39 23,1 0 0,0 0 1,0 0-1,1 0 0,-1 0 0,1-1 0,1 1 0,-1-1 1,1 0-1,0 0 0,0 0 0,8 7 0,-10-10 4,0-1 0,0 1-1,1-1 1,-1 0 0,0 0 0,1 0-1,-1 0 1,1 0 0,-1 0 0,1-1-1,0 1 1,-1-1 0,1 0-1,0 0 1,-1 0 0,4 0 0,-1-1 1,0 0 1,-1-1-1,1 1 1,-1-1 0,1 0-1,-1 0 1,0 0-1,6-4 1,5-6 12,0 0 0,-2 0 0,21-25 0,-26 28-4,25-27-6,-33 37-3,0-1 0,0 0 0,0 0 0,0 1 0,0-1-1,0 0 1,0 0 0,0 1 0,0-1 0,0 0 0,0 0 0,0 0 0,0 1 0,0-1-1,0 0 1,1 0 0,-1 1 0,0-1 0,0 0 0,0 0 0,0 0 0,0 1 0,1-1-1,-1 0 1,0 0 0,0 0 0,0 0 0,1 1 0,-1-1 0,0 0 0,0 0 0,0 0-1,1 0 1,-1 0 0,0 0 0,0 0 0,1 0 0,-1 0 0,0 0 0,0 0 0,1 0-1,-1 0 1,0 0 0,0 0 0,1 0 0,-1 0 0,0 0 0,0 0 0,1 0 0,-1 0-1,0 0 1,0 0 0,1 0 0,-1-1 0,0 1 0,0 0 0,0 0 0,1 0 0,-1 0-1,0-1 1,0 1 0,0 0 0,0 0 0,0 0 0,1-1 0,-1 1 0,0 0 0,0 0-1,0-1 1,-1 22-6,0-20 5,-19 119 122,7-52 156,2 0-1,0 80 1,10-104 131,0-30-281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0.540"/>
    </inkml:context>
    <inkml:brush xml:id="br0">
      <inkml:brushProperty name="width" value="0.05" units="cm"/>
      <inkml:brushProperty name="height" value="0.05" units="cm"/>
    </inkml:brush>
  </inkml:definitions>
  <inkml:trace contextRef="#ctx0" brushRef="#br0">1 196 14891,'22'1'652,"1"0"1,0-1-1,0-2 0,-1 0 0,1-1 1,-1-1-1,0-2 0,0 0 0,0-1 1,-1-1-1,35-18 0,-47 21-450,0 0 0,-1-1 0,1 0 1,-1-1-1,8-7 0,-15 13-173,1-1 0,-1 1 1,1 0-1,-1-1 1,1 1-1,-1-1 0,0 0 1,0 1-1,0-1 0,0 0 1,0 0-1,0 0 1,-1 0-1,1 0 0,-1 0 1,1 1-1,-1-1 0,0-1 1,0 1-1,1 0 1,-1 0-1,-1 0 0,1 0 1,0 0-1,0 0 0,-1 0 1,1 0-1,-1 1 1,0-1-1,0 0 0,1 0 1,-3-3-1,0 2-39,0 1-1,0-1 1,0 1-1,0 0 1,0 0 0,0 0-1,-1 0 1,1 0 0,-1 1-1,1-1 1,-1 1-1,0 0 1,1 0 0,-1 1-1,0-1 1,0 1 0,0 0-1,0 0 1,1 0-1,-6 1 1,-3 0-92,-1 0-1,1 2 0,0-1 1,0 2-1,-13 4 0,8-1-28,1 1 0,-1 0 0,1 2 0,1 0-1,-1 0 1,2 2 0,-18 17 0,25-24 111,2 1 1,-1 1-1,1-1 0,0 1 1,0 0-1,0 0 0,1 1 1,1-1-1,-1 1 0,1 0 1,0 0-1,1 0 0,0 0 1,0 0-1,1 1 0,0-1 1,0 1-1,1 10 1,1-16-17,-1 0 1,1 0 0,0 1 0,0-1-1,0 0 1,0 0 0,0 0 0,1 0 0,-1 0-1,1 0 1,0-1 0,0 1 0,0-1-1,0 1 1,0-1 0,1 0 0,-1 1-1,1-1 1,0 0 0,-1-1 0,1 1 0,0 0-1,0-1 1,0 0 0,0 0 0,0 1-1,0-2 1,1 1 0,3 0 0,4 1-214,1-1 0,0 0 0,0-1 0,0 0 0,-1-1 0,23-4 0,16-7-194,5-3-138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206"/>
    </inkml:context>
    <inkml:brush xml:id="br0">
      <inkml:brushProperty name="width" value="0.05" units="cm"/>
      <inkml:brushProperty name="height" value="0.05" units="cm"/>
    </inkml:brush>
  </inkml:definitions>
  <inkml:trace contextRef="#ctx0" brushRef="#br0">276 25 14467,'-2'-2'234,"-1"-1"0,0 1-1,0 0 1,0 0 0,0 0 0,0 0-1,0 0 1,0 1 0,-1 0 0,1-1-1,-1 1 1,1 0 0,-1 1 0,1-1-1,-7 0 1,4 1-31,-1 1 0,1-1 0,0 1 0,0 1 0,0-1 0,0 1 0,0 0 0,-9 4 0,3 1-107,0 0 0,0 0 0,0 1 0,1 1 0,0 0 0,0 1 0,-11 13 0,14-13-61,0 1 0,0 0 1,-5 11-1,10-17-21,1-1 0,0 0 1,1 1-1,-1 0 0,1-1 0,0 1 1,0 0-1,0 0 0,0 0 0,1 0 1,0 5-1,0-9-9,1 0 1,-1 1-1,0-1 0,0 0 1,1 1-1,-1-1 0,1 0 1,-1 0-1,1 1 0,0-1 1,-1 0-1,1 0 0,0 0 1,0 0-1,0 0 1,0 0-1,0 0 0,0 0 1,0-1-1,0 1 0,1 1 1,1-1 0,0 0 1,-1 0 0,1 0 0,0 0 0,0-1 0,0 1-1,0-1 1,0 1 0,4-1 0,2-1 1,0 0 0,1 0 0,-1-1 0,0 0 0,12-4 1,-7 0-1,0 0 1,-1-1 0,1-1 0,-1 0 0,-1-1 0,1 0 0,17-17 0,-22 17-4,1 0 0,-1 0 1,0-1-1,-1 0 0,-1 0 1,1-1-1,-1 0 0,-1 0 0,7-21 1,-11 25-16,-2 7 3,-7 13 5,-10 21 38,15-28-21,-20 57 131,21-58-123,1 0-1,0 1 0,0-1 0,0 0 1,1 1-1,0-1 0,0 1 0,0-1 1,2 11-1,-1-15-18,-1 0 0,1 0 1,0 1-1,-1-1 0,1 0 0,0 0 1,0 0-1,0 0 0,0 1 0,0-2 0,1 1 1,-1 0-1,0 0 0,0 0 0,1 0 1,-1-1-1,0 1 0,1-1 0,-1 1 0,0-1 1,1 1-1,-1-1 0,1 0 0,-1 0 1,1 0-1,-1 0 0,1 0 0,-1 0 1,0 0-1,1 0 0,2-1 0,5 0-26,1-1 0,-1 0 0,13-6 0,37-18-153,-45 18 115,0 1 0,1 1 0,0 0 0,16-3 0,-31 9 63,1 0 1,-1 0-1,0 0 1,1 0-1,-1 0 1,0 0-1,1 0 0,-1 0 1,0 0-1,1 0 1,-1 0-1,0 1 1,1-1-1,-1 0 1,0 0-1,0 0 0,1 0 1,-1 1-1,0-1 1,0 0-1,1 0 1,-1 1-1,0-1 1,0 0-1,0 0 0,1 1 1,-1-1-1,0 0 1,0 1-1,0-1 1,0 0-1,0 0 0,0 1 1,0-1-1,1 0 1,-1 1-1,0-1 1,0 0-1,0 1 1,0-1-1,-1 0 0,1 1 1,0-1-1,0 0 1,0 1-1,0-1 1,0 0-1,0 1 1,0-1-1,0 0 0,-1 0 1,1 1-1,0-1 1,-1 1-1,-10 29 320,4-12-42,7-17-265,0 0-1,-1 0 0,1 0 0,0 1 1,0-1-1,0 0 0,0 0 0,0 0 0,1 0 1,-1 0-1,0 0 0,0 0 0,1 0 1,-1 0-1,0 0 0,1 0 0,-1 0 0,1 0 1,-1 0-1,1 0 0,0-1 0,-1 1 1,1 0-1,0 0 0,0-1 0,0 1 0,-1 0 1,1-1-1,0 1 0,0-1 0,0 1 1,0-1-1,0 1 0,0-1 0,0 0 0,0 1 1,0-1-1,0 0 0,0 0 0,0 0 1,2 0-1,5 1 29,0 0-1,1-1 1,-1-1 0,9 0 0,-16 1-42,21-4-103,1-1 1,-1-1-1,0-1 1,21-10-1,-18 7-351,0 2 0,38-9 0,-62 16 450,-1 1 0,1 0 0,0 0 0,-1-1 0,1 1 0,-1 0 0,1 0 0,0 0 0,-1 0 0,1 0 0,0 0 0,-1 0 0,1 0 0,0 0 0,-1 1 0,1-1 0,-1 0 0,1 0 0,0 0 0,-1 1 0,1-1 0,-1 0 0,1 1 0,-1-1 0,1 0 0,-1 1-1,1-1 1,-1 1 0,1-1 0,-1 1 0,1-1 0,-1 1 0,0-1 0,1 1 0,-1 0 0,0-1 0,1 2 0,-1 1 102,0 0 0,0 1 0,0-1 0,0 0 0,0 1 0,-2 4 0,1-6-91,1-1-1,-1 1 1,1-1 0,0 1 0,-1 0-1,1 0 1,0-1 0,0 1 0,0 0-1,0-1 1,1 1 0,-1 0 0,0-1-1,1 1 1,-1 0 0,1-1 0,-1 1-1,2 2 1,11-2-96,-9-2 53,11 0-102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627"/>
    </inkml:context>
    <inkml:brush xml:id="br0">
      <inkml:brushProperty name="width" value="0.05" units="cm"/>
      <inkml:brushProperty name="height" value="0.05" units="cm"/>
    </inkml:brush>
  </inkml:definitions>
  <inkml:trace contextRef="#ctx0" brushRef="#br0">1 1 18628,'1'16'1776,"15"-5"-1144,8-5-255,11-2 815,4-4-368,8-3-216,4-2-296,-2-1-608,0 2-344,-12 1-544,-8 1 200,-16 2 607,-9 7-263,-8 8-304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2.063"/>
    </inkml:context>
    <inkml:brush xml:id="br0">
      <inkml:brushProperty name="width" value="0.05" units="cm"/>
      <inkml:brushProperty name="height" value="0.05" units="cm"/>
    </inkml:brush>
  </inkml:definitions>
  <inkml:trace contextRef="#ctx0" brushRef="#br0">0 62 17476,'15'4'1960,"9"-2"-1328,12-5-256,2-3 825,10-1-537,2-3-320,1-2 1168,1 0-1240,-13 3-80,-9 0 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6.495"/>
    </inkml:context>
    <inkml:brush xml:id="br0">
      <inkml:brushProperty name="width" value="0.05" units="cm"/>
      <inkml:brushProperty name="height" value="0.05" units="cm"/>
    </inkml:brush>
  </inkml:definitions>
  <inkml:trace contextRef="#ctx0" brushRef="#br0">152 263 14035,'-1'0'89,"0"0"1,0 1-1,0-1 1,0 0-1,0 1 0,0-1 1,0 1-1,0-1 1,0 1-1,0 0 1,0-1-1,0 1 0,0 0 1,0 0-1,1 0 1,-1-1-1,0 1 0,1 0 1,-1 0-1,0 0 1,1 0-1,-1 0 1,1 0-1,0 0 0,-1 0 1,1 1-1,0-1 1,-1 1-1,-4 36 885,5-35-864,0 31 409,1 0 0,8 47 0,-5-44-370,2 66 0,-8-64-103,-8 43 1,8-66-35,-2 0 0,0-1 0,-1 1 0,0-1 0,-12 22 0,15-34-8,0 1 0,-1-1 0,1 0-1,-1 0 1,0 0 0,0 0 0,0 0 0,0-1-1,-1 1 1,1-1 0,-1 0 0,1 0 0,-1 0-1,-5 2 1,8-4-2,0 1 0,-1-1 0,1 0 0,0 0 0,-1 0 0,1 1 0,-1-1 0,1 0 0,0-1 0,-1 1 0,1 0 0,-1 0 0,1-1 0,0 1 0,-1 0 0,1-1 0,0 0 0,-2 0 0,1 0-2,1-1 1,0 1 0,-1 0 0,1-1-1,0 1 1,0-1 0,0 1 0,0-1-1,0 0 1,0 0 0,0 1 0,1-1-1,-1 0 1,1 0 0,-1 0 0,1 0-1,0-2 1,-1-4-5,0 0 1,1 0-1,1 0 0,-1 0 0,2 0 0,-1 0 0,1 0 1,0 0-1,0 1 0,4-9 0,7-12-19,21-34 1,-26 47 20,81-133 15,35-63 21,-99 163-37,-3-2-1,26-78 1,-46 122-22,0-1 0,0-1 0,-1 1 0,0 0 0,0 0 0,-1-11 1,0 17 20,0 1 1,1-1-1,-1 1 1,0-1 0,0 1-1,0 0 1,0-1 0,0 1-1,0-1 1,-1 1 0,1-1-1,0 1 1,0 0 0,0-1-1,0 1 1,0-1 0,-1 1-1,1 0 1,0-1 0,0 1-1,-1-1 1,1 1 0,0 0-1,0 0 1,-1-1 0,1 1-1,-1 0 1,1-1 0,0 1-1,-1 0 1,1 0 0,0 0-1,-1-1 1,1 1-1,-1 0 1,0 0 0,0 0-2,0 1 1,-1-1-1,1 1 1,0-1-1,0 1 1,0 0-1,0-1 1,0 1-1,0 0 1,0 0-1,0 0 1,-1 1-1,-26 33-14,12-9 159,2 1 1,-16 39-1,24-51-1,1 1-1,1 0 1,0-1-1,1 1 1,1 1 0,-1 19-1,3-31-88,0-1-1,1 1 1,-1 0 0,1 0-1,0 0 1,0 0 0,0-1-1,1 1 1,0 0-1,0-1 1,0 0 0,0 1-1,4 4 1,-3-6-32,-1 0 1,1-1 0,0 1-1,0-1 1,-1 0-1,1 0 1,1 0-1,-1 0 1,0-1-1,0 1 1,1-1-1,-1 0 1,1 1-1,-1-2 1,1 1-1,-1 0 1,1-1-1,6 0 1,4 0-15,0-1 1,0-1-1,0 0 1,-1-1-1,1-1 1,-1 0-1,0 0 1,0-2-1,20-10 1,-18 8 74,-1-1 0,-1 0 1,1-1-1,-2-1 0,1 0 0,-1 0 1,18-25-1,-28 34-37,0-1 0,-1 1 0,1-1 0,-1 1 0,0-1 0,0 0 0,0 0 0,0 1 0,0-1 0,-1 0-1,1 0 1,-1 0 0,0 0 0,0 0 0,0-6 0,-1 9-24,1-1 0,0 0-1,0 0 1,0 0-1,-1 1 1,1-1-1,0 0 1,-1 1 0,1-1-1,-1 0 1,1 1-1,-1-1 1,1 1 0,-1-1-1,1 0 1,-1 1-1,0-1 1,1 1 0,-1 0-1,0-1 1,1 1-1,-3-1 1,2 1-4,-1-1 0,0 1 1,0 0-1,1 0 0,-1 0 0,0 1 1,1-1-1,-1 0 0,0 1 0,0-1 1,1 1-1,-1-1 0,0 1 0,-2 1 0,-1 1-9,0 1-1,0 0 1,0 0-1,1 0 1,-1 1-1,1-1 1,0 1-1,1 0 1,-1 0-1,1 0 1,0 1-1,0-1 1,0 1-1,1 0 1,-3 10-1,4-13-9,0 1-1,1-1 1,-1 1 0,1-1-1,0 1 1,0-1-1,0 1 1,0 0 0,0-1-1,1 1 1,0-1-1,1 6 1,-1-6-9,0-1 0,1 0 0,-1 0 0,0 0 0,1 0 0,0 0 0,-1 0 0,1-1 0,0 1 0,0 0 0,0-1 0,0 1 0,0-1 0,0 0 0,0 0 0,0 0 0,1 0 0,-1 0 0,0 0 0,3 0 0,3 0 42,-1 1-1,1-2 0,-1 1 0,1-1 0,-1-1 1,1 1-1,-1-1 0,1 0 0,13-5 0,7-3 99,31-15 0,-1-3-91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087"/>
    </inkml:context>
    <inkml:brush xml:id="br0">
      <inkml:brushProperty name="width" value="0.05" units="cm"/>
      <inkml:brushProperty name="height" value="0.05" units="cm"/>
    </inkml:brush>
  </inkml:definitions>
  <inkml:trace contextRef="#ctx0" brushRef="#br0">1 412 10026,'3'7'6937,"-2"-7"-6714,8-3 2653,15-15-2303,-18 13 289,42-35-234,-1-3 1,-1-1 0,-3-3-1,66-92 1,-85 92-598,-8 14-59,-19 42-18,0 1-1,1-1 1,0 1 0,-1 11 0,-2 9 5,-6 36 55,-2 79 0,12-141 160,-1 16-1065,2-20 829,0 1-1,0-1 1,0 1-1,0-1 1,0 1-1,-1-1 1,1 0-1,0 1 1,0-1-1,0 0 1,0 1-1,-1-1 1,1 0-1,0 1 1,0-1-1,-1 0 1,1 1-1,0-1 1,-1 0-1,1 1 1,0-1-1,-1 0 1,1 0-1,0 0 1,-1 1-1,1-1 1,-1 0-1,1 0 1,0 0-1,-1 0 1,1 0-1,-1 0 1,1 0-1,0 0 1,-1 0-1,0 0 1,-7 0-504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494"/>
    </inkml:context>
    <inkml:brush xml:id="br0">
      <inkml:brushProperty name="width" value="0.05" units="cm"/>
      <inkml:brushProperty name="height" value="0.05" units="cm"/>
    </inkml:brush>
  </inkml:definitions>
  <inkml:trace contextRef="#ctx0" brushRef="#br0">0 191 14779,'13'0'618,"-1"-1"0,0 0 0,0-1 0,0-1 0,0 0 0,0-1 0,0 0 0,15-7 0,4-2 552,-17 8-883,204-70 2653,-68 37-4894,-144 37 1468,0 0 0,0-1 0,0 0 0,-1 0 0,1 0 0,-1-1 0,1 1 0,6-6 1,-3 1-522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987"/>
    </inkml:context>
    <inkml:brush xml:id="br0">
      <inkml:brushProperty name="width" value="0.05" units="cm"/>
      <inkml:brushProperty name="height" value="0.05" units="cm"/>
    </inkml:brush>
  </inkml:definitions>
  <inkml:trace contextRef="#ctx0" brushRef="#br0">5 37 14987,'7'0'495,"1"-1"0,-1-1 0,0 1 0,1-1 0,-1-1 0,9-3 0,22-7 859,-28 11-1093,1-1 0,0 2-1,-1 0 1,1 0 0,0 1 0,12 1 0,-21-1-243,0 1 0,0-1 0,0 0 0,0 1 0,0 0-1,0-1 1,0 1 0,0 0 0,0 0 0,0 0 0,0 0 0,-1 0-1,1 0 1,0 1 0,-1-1 0,1 1 0,-1-1 0,0 1-1,1-1 1,-1 1 0,0 0 0,0 0 0,0-1 0,0 1-1,0 0 1,0 0 0,-1 0 0,1 0 0,-1 0 0,1 0-1,-1 0 1,0 0 0,0 0 0,0 1 0,0-1 0,0 0 0,0 0-1,-1 0 1,0 3 0,-1 2-5,0 0-1,0 0 1,-1 0-1,0 0 1,0 0-1,-1-1 1,0 1 0,0-1-1,0 0 1,-1 0-1,-9 9 1,0-2 12,1 0-1,-2-2 1,-25 18-1,32-25-18,-1 1-1,1-1 0,-11 4 0,16-7-15,1 0-1,-1-1 1,1 1 0,-1 0 0,1-1-1,-1 0 1,1 0 0,-1 1-1,0-1 1,1-1 0,-1 1-1,1 0 1,-1-1 0,1 1-1,-1-1 1,-3-1 0,6 2-1,-1-1 1,0 1-1,1-1 1,-1 1-1,0 0 1,1-1-1,-1 0 1,1 1-1,-1-1 1,1 1-1,-1-1 1,1 0-1,0 1 0,-1-1 1,1 0-1,0 1 1,-1-1-1,1 0 1,0 0-1,0 1 1,0-1-1,-1 0 1,1 0-1,0 1 1,0-1-1,0 0 1,0 0-1,1 1 1,-1-1-1,0 0 1,0 0-1,0 1 0,1-1 1,-1 0-1,0 0 1,1 1-1,-1-1 1,0 0-1,2 0 1,-1-1-16,0 1 0,0-1 0,0 0-1,1 1 1,-1 0 0,0-1 0,1 1 0,0 0 0,-1 0 0,1 0 0,0 0 0,-1 0 0,1 0 0,3-1 0,-2 2 10,1-1 0,-1 1 0,0 0 0,1 0 1,-1 1-1,0-1 0,1 1 0,-1 0 0,0-1 0,0 1 1,0 1-1,0-1 0,0 0 0,0 1 0,0 0 1,0-1-1,0 1 0,-1 0 0,1 1 0,-1-1 0,1 0 1,-1 1-1,0-1 0,0 1 0,0 0 0,2 3 1,5 9 11,0 2 1,0-1 0,8 26-1,-12-29 3,-3-8 55,0-1 1,0 1-1,0 0 0,1-1 1,-1 0-1,1 1 0,0-1 1,0 0-1,8 6 0,-10-9-13,1 0 1,-1 0-1,1 0 0,0-1 1,0 1-1,-1-1 0,1 1 1,0-1-1,0 1 0,-1-1 1,1 0-1,0 0 1,0 0-1,0 0 0,0 0 1,-1 0-1,1-1 0,0 1 1,0-1-1,-1 1 0,1-1 1,0 0-1,0 1 0,-1-1 1,1 0-1,-1 0 0,1 0 1,-1 0-1,1 0 0,1-2 1,8-7 113,0 0 0,-1-1 1,0 0-1,0-1 0,-1 0 1,-1 0-1,0-1 1,-1 0-1,0 0 0,-1 0 1,8-26-1,-16 24-2878,10 14 2095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0.849"/>
    </inkml:context>
    <inkml:brush xml:id="br0">
      <inkml:brushProperty name="width" value="0.05" units="cm"/>
      <inkml:brushProperty name="height" value="0.05" units="cm"/>
    </inkml:brush>
  </inkml:definitions>
  <inkml:trace contextRef="#ctx0" brushRef="#br0">213 1 11771,'-24'31'4872,"-6"10"-3060,6 1-1370,2 0 0,2 2 0,1 1 0,3 0 0,2 1 0,1 0-1,3 2 1,2-1 0,1 1 0,3 0 0,3 66 0,2-99-415,0 0 0,1 0 0,0-1 0,2 1 0,-1-1 0,9 19 0,-10-27-99,1-1 0,0 1-1,1-1 1,-1 1 0,1-1 0,0 0-1,1 0 1,-1-1 0,1 1-1,0-1 1,0 0 0,0 0 0,0-1-1,1 0 1,-1 0 0,1 0-1,7 2 1,20 4-151,1-3-75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499"/>
    </inkml:context>
    <inkml:brush xml:id="br0">
      <inkml:brushProperty name="width" value="0.05" units="cm"/>
      <inkml:brushProperty name="height" value="0.05" units="cm"/>
    </inkml:brush>
  </inkml:definitions>
  <inkml:trace contextRef="#ctx0" brushRef="#br0">308 0 15931,'-13'22'5648,"-59"95"-4794,-19 41-671,3-4-2243,87-153 1909,-13 17-928,14-18 1053,0 0-1,-1 1 1,1-1-1,0 0 1,-1 1-1,1-1 1,-1 0 0,1 0-1,-1 1 1,1-1-1,0 0 1,-1 0-1,1 0 1,-1 0-1,1 1 1,-1-1-1,1 0 1,-1 0-1,1 0 1,-1 0-1,1 0 1,-1 0-1,1 0 1,-1 0-1,1-1 1,-1 1-1,1 0 1,-1 0-1,1 0 1,-1 0-1,1-1 1,-1 1-1,1 0 1,0 0-1,-1-1 1,1 1-1,-1-1 1,-10-13-762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929"/>
    </inkml:context>
    <inkml:brush xml:id="br0">
      <inkml:brushProperty name="width" value="0.05" units="cm"/>
      <inkml:brushProperty name="height" value="0.05" units="cm"/>
    </inkml:brush>
  </inkml:definitions>
  <inkml:trace contextRef="#ctx0" brushRef="#br0">0 1 13483,'12'7'2080,"-1"3"-1127,2 4-289,1 5 1808,6 4-1336,0 0-63,6 4-225,0 0-168,7 0-256,-2-1-80,4-1-104,-1-1-216,-4-1-640,2-2-376,-12-3 816,1-3-128,-8-10-144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3.743"/>
    </inkml:context>
    <inkml:brush xml:id="br0">
      <inkml:brushProperty name="width" value="0.05" units="cm"/>
      <inkml:brushProperty name="height" value="0.05" units="cm"/>
    </inkml:brush>
  </inkml:definitions>
  <inkml:trace contextRef="#ctx0" brushRef="#br0">1 340 12507,'2'-1'265,"1"1"0,-1-1 0,0 1 1,0-1-1,1 0 0,-1 0 0,0 0 1,0 0-1,0 0 0,0-1 0,0 1 1,0 0-1,2-4 0,26-26 1401,-17 17-1057,43-49 641,-3-2 1,46-74-1,-98 138-1244,-1 1 0,0-1 0,1 0-1,-1 1 1,1-1 0,-1 1 0,0-1 0,1 0 0,0 1 0,-1-1-1,1 1 1,-1-1 0,1 1 0,-1 0 0,1-1 0,0 1-1,-1 0 1,1-1 0,1 1 0,-1 0-4,-1 0 0,0 0-1,1 1 1,-1-1 0,0 0 0,1 1 0,-1-1-1,0 1 1,0-1 0,1 0 0,-1 1 0,0-1-1,0 1 1,0-1 0,0 0 0,1 1 0,-1-1-1,0 1 1,0-1 0,0 1 0,0-1 0,0 1-1,0 0 1,-2 43-19,1-29 13,-1 23-28,0-21-169,1 0-1,1 0 1,0 0-1,1 1 1,6 25 0,-3-35 3,3-4-81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181"/>
    </inkml:context>
    <inkml:brush xml:id="br0">
      <inkml:brushProperty name="width" value="0.05" units="cm"/>
      <inkml:brushProperty name="height" value="0.05" units="cm"/>
    </inkml:brush>
  </inkml:definitions>
  <inkml:trace contextRef="#ctx0" brushRef="#br0">49 0 16932,'-1'17'1089,"-1"-1"1,0 1 0,-6 18-1,-3 22-80,7-29-1134,1 0-1,2-1 0,1 1 0,6 43 0,-8-76-3752,-4-4 3338,2 3-110,-7-11-405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633"/>
    </inkml:context>
    <inkml:brush xml:id="br0">
      <inkml:brushProperty name="width" value="0.05" units="cm"/>
      <inkml:brushProperty name="height" value="0.05" units="cm"/>
    </inkml:brush>
  </inkml:definitions>
  <inkml:trace contextRef="#ctx0" brushRef="#br0">0 247 17124,'3'11'1680,"4"-4"-992,5-2-232,5-2 689,3-1-217,6-4-216,4-2-152,4-5-616,7-2-416,-3-1 136,1-2 216,4 3-152,3 1-112</inkml:trace>
  <inkml:trace contextRef="#ctx0" brushRef="#br0" timeOffset="1">1028 4 18668,'4'-3'2056,"-1"3"-1463,-8 3-305,-6 5 1384,-3 8-1032,-2 4-192,-8 6-280,-2 4-104,-4 7-72,0 2 8,1 3-32,1-4-112,5-2-360,1-3-280,6-10 1800,-1-7-1104,4-15-8,0-5-48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052"/>
    </inkml:context>
    <inkml:brush xml:id="br0">
      <inkml:brushProperty name="width" value="0.05" units="cm"/>
      <inkml:brushProperty name="height" value="0.05" units="cm"/>
    </inkml:brush>
  </inkml:definitions>
  <inkml:trace contextRef="#ctx0" brushRef="#br0">0 0 18492,'8'0'1696,"4"6"-1112,4 1-247,7 0 679,4 2-248,8-1-224,3 1-120,5 0-480,2-2-528,-1 1 336,-1-2 152,0 0-104,-1 0-104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344"/>
    </inkml:context>
    <inkml:brush xml:id="br0">
      <inkml:brushProperty name="width" value="0.05" units="cm"/>
      <inkml:brushProperty name="height" value="0.05" units="cm"/>
    </inkml:brush>
  </inkml:definitions>
  <inkml:trace contextRef="#ctx0" brushRef="#br0">14 1 15363,'-4'15'245,"1"1"1,0 0-1,1 0 0,1 0 0,0 25 0,13 79 73,-11-116-284,5 44 196,3 0-1,2-1 0,25 66 1,-35-109-180,0-1 10,0-1-1,0 1 1,0 0 0,1-1 0,-1 0 0,0 1 0,1-1 0,0 0-1,-1 0 1,4 3 0,-5-5-49,0 1 0,1-1 1,-1 0-1,0 0 0,0 0 0,0 0 1,0 0-1,0 0 0,0 0 0,0 0 0,0 0 1,1 0-1,-1 0 0,0 0 0,0 0 1,0 0-1,0 1 0,0-1 0,0 0 0,1 0 1,-1 0-1,0 0 0,0 0 0,0-1 1,0 1-1,0 0 0,1 0 0,-1 0 0,0 0 1,0 0-1,0 0 0,0 0 0,0 0 1,0 0-1,0 0 0,1 0 0,-1 0 0,0 0 1,0 0-1,0-1 0,0 1 0,0 0 0,0 0 1,0 0-1,0 0 0,0 0 0,0-1 1,3-9 272,-4-15 37,-16-126 478,-2-40-652,19 185-176,-1-1 1,2 0-1,-1 0 1,1 0-1,3-13 1,-4 18-6,1 0 0,0 0 0,0 0 0,0 0 1,0 0-1,0 0 0,1 0 0,-1 1 0,0-1 0,1 0 0,-1 1 1,1-1-1,0 1 0,0 0 0,-1-1 0,1 1 0,0 0 1,0 0-1,0 0 0,0 0 0,0 1 0,4-2 0,-1 1-36,1 0 0,-1 0-1,1 0 1,-1 1 0,1 0-1,-1 0 1,1 0 0,-1 1-1,0 0 1,1 0 0,-1 0 0,0 1-1,1-1 1,-1 1 0,0 1-1,9 4 1,-11-5 104,0 1 1,0-1-1,-1 1 1,1-1-1,0 1 0,-1 0 1,0 0-1,0 0 1,0 0-1,0 0 0,0 1 1,-1-1-1,1 0 0,-1 1 1,0-1-1,0 1 1,-1 0-1,1-1 0,0 1 1,-1 0-1,0-1 1,0 1-1,0 0 0,-1-1 1,1 1-1,-2 4 1,0-2 106,1 0 1,-1-1-1,-1 1 1,1 0 0,-1-1-1,0 0 1,-1 1 0,1-1-1,-1 0 1,0-1-1,0 1 1,-1-1 0,1 0-1,-1 0 1,0 0 0,0-1-1,0 1 1,0-1-1,-1 0 1,-8 3 0,9-4-188,1-1 0,-1 1 0,0-1 0,0 0 0,0 0 0,0 0 0,0-1 0,0 1 0,0-1 0,0-1-1,1 1 1,-1-1 0,0 1 0,0-1 0,0-1 0,0 1 0,1-1 0,-1 0 0,0 0 0,1 0 0,0 0 0,-1-1 0,1 0 0,0 0 0,-5-5 0,7 6-25,0 0 0,1 0 0,-1 0 0,1 0 0,-1-1 0,1 1 0,0 0 0,0-1 0,0 1 0,0 0 0,0-1 0,0-3 0,4-10-601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444"/>
    </inkml:context>
    <inkml:brush xml:id="br0">
      <inkml:brushProperty name="width" value="0.05" units="cm"/>
      <inkml:brushProperty name="height" value="0.05" units="cm"/>
    </inkml:brush>
  </inkml:definitions>
  <inkml:trace contextRef="#ctx0" brushRef="#br0">137 64 17236,'5'-2'447,"0"0"1,0 0-1,0 0 1,0-1-1,8-5 1,11-6 514,-13 8-559,0 1 1,1 1-1,0 0 0,0 0 0,24-3 0,-36 7-393,1 0 0,0 0 0,0-1 0,0 1 0,-1 0 0,1 0 0,0 0 0,0 0 0,0 1 0,0-1 0,-1 0 0,1 0 0,0 0 0,0 1 0,0-1 0,-1 0 0,1 1 0,0-1 0,-1 1 0,1-1 0,0 1 0,-1-1 0,1 1 0,0-1 0,-1 1 0,1 0 0,-1-1 0,1 1 0,-1 0 0,1-1 0,-1 1-1,0 0 1,1 0 0,-1-1 0,0 1 0,0 0 0,1 0 0,-1 0 0,0-1 0,0 1 0,0 0 0,0 0 0,0 0 0,0 0 0,0 0 0,-1 4 5,0 0-1,0 0 1,-1-1-1,1 1 0,-1 0 1,-4 7-1,-16 26 28,-1-1 0,-43 51 0,-67 57 46,75-89-80,58-56-9,0 0 1,0 0 0,0 0-1,0 0 1,0 0-1,0 0 1,1 0-1,-1 0 1,0 0 0,0 0-1,0 0 1,0 0-1,0 0 1,0 0 0,0 0-1,0 0 1,1 0-1,-1 0 1,0 0-1,0 0 1,0 1 0,0-1-1,0 0 1,0 0-1,0 0 1,0 0-1,0 0 1,0 0 0,0 0-1,0 0 1,1 0-1,-1 0 1,0 1 0,0-1-1,0 0 1,0 0-1,0 0 1,0 0-1,0 0 1,0 0 0,0 0-1,0 1 1,0-1-1,0 0 1,0 0-1,0 0 1,0 0 0,0 0-1,0 0 1,0 0-1,0 1 1,-1-1 0,1 0-1,0 0 1,0 0-1,10-3-14,13-7 23,0 1-1,1 1 0,0 1 1,0 1-1,1 1 1,32-2-1,-52 7 2,-1-1 0,1 0 0,-1 0-1,1-1 1,-1 1 0,1-1 0,-1 0 0,0 0-1,0-1 1,0 1 0,0-1 0,-1 0 0,1 0-1,-1 0 1,1 0 0,-1-1 0,0 1 0,0-1 0,3-5-1,-2 2-121,0 0 0,-1 0 0,1-1 0,-1 0 0,-1 1 0,0-1 0,0 0 0,0 0 0,-1 0 0,0-11 0,-1-13-264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897"/>
    </inkml:context>
    <inkml:brush xml:id="br0">
      <inkml:brushProperty name="width" value="0.05" units="cm"/>
      <inkml:brushProperty name="height" value="0.05" units="cm"/>
    </inkml:brush>
  </inkml:definitions>
  <inkml:trace contextRef="#ctx0" brushRef="#br0">106 0 17908,'0'3'142,"0"-1"1,1 0-1,-1 0 0,1 0 1,0 0-1,0 0 0,0 0 1,0 0-1,0 0 0,0 0 1,0 0-1,1-1 1,-1 1-1,1 0 0,-1-1 1,1 1-1,-1-1 0,4 2 1,5 7 437,17 20 91,-1 1 1,27 43-1,-46-63-634,-1 1-1,0-1 1,-1 2 0,0-1-1,-1 0 1,0 1 0,-1 0-1,0 0 1,-1 0 0,1 26-1,-5-10-56,-1 0-1,-1 0 0,-2 0 1,-1-1-1,-1 0 1,-1 0-1,-23 48 0,11-36-170,-1-2 0,-1 0-1,-3-1 1,-42 48 0,7-25-69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7.585"/>
    </inkml:context>
    <inkml:brush xml:id="br0">
      <inkml:brushProperty name="width" value="0.05" units="cm"/>
      <inkml:brushProperty name="height" value="0.05" units="cm"/>
    </inkml:brush>
  </inkml:definitions>
  <inkml:trace contextRef="#ctx0" brushRef="#br0">228 17 11074,'-2'-2'114,"0"0"0,0 1-1,0-1 1,0 1-1,0 0 1,0 0 0,-1 0-1,1 0 1,0 0-1,-1 0 1,1 0 0,-1 1-1,1 0 1,-1-1 0,1 1-1,-1 0 1,1 0-1,-1 0 1,1 0 0,-1 1-1,1-1 1,-1 1-1,1-1 1,0 1 0,-1 0-1,1 0 1,0 0-1,-1 0 1,1 0 0,0 1-1,0-1 1,0 1 0,0-1-1,0 1 1,0 0-1,-2 3 1,-6 6-158,1 2 1,-1-1-1,2 1 1,-12 23-1,17-31 103,-11 24-70,2 0-1,0 1 0,2 0 1,2 1-1,0 0 0,2 0 1,-3 45-1,7-32-2,2 0 0,1 0 0,2 0-1,17 77 1,-15-98-26,16 42-1,-18-58 23,0 0 1,0-1-1,0 1 0,1-1 0,0 0 1,0 0-1,1-1 0,0 1 1,0-1-1,9 8 0,-12-12 19,0 0 0,0 0 0,0 0 1,0 0-1,0 0 0,1 0 0,-1 0 0,0-1 0,0 1 0,1-1 0,-1 0 0,1 1 1,-1-1-1,0 0 0,1-1 0,-1 1 0,0 0 0,1-1 0,-1 1 0,0-1 0,1 0 1,-1 1-1,0-1 0,0 0 0,0 0 0,3-3 0,4-2 87,-1 0-1,1-1 1,-2 0 0,11-12-1,0-1 213,-2-1-1,0-1 0,-2-1 1,24-47-1,-14 13 416,19-61-1,-36 96-562,-1-1 1,-1 1-1,-1-1 0,-2 0 1,0 0-1,-1-41 0,-3 49-256,1 1-1,-2-1 1,0 0 0,-1 1 0,0 0-1,-1 0 1,-1 0 0,0 1 0,-1-1-1,-1 1 1,-12-17 0,12 19-352,-1 1 0,1 0 0,-1 1-1,-1 0 1,-16-12 0,4 8-252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7.765"/>
    </inkml:context>
    <inkml:brush xml:id="br0">
      <inkml:brushProperty name="width" value="0.05" units="cm"/>
      <inkml:brushProperty name="height" value="0.05" units="cm"/>
    </inkml:brush>
  </inkml:definitions>
  <inkml:trace contextRef="#ctx0" brushRef="#br0">327 1 13667,'1'0'142,"-1"0"1,0 0-1,0 1 1,1-1-1,-1 0 0,0 0 1,0 1-1,1-1 1,-1 0-1,0 1 0,0-1 1,0 0-1,0 1 1,0-1-1,0 0 1,0 1-1,0-1 0,0 0 1,0 1-1,0-1 1,0 1-1,0-1 0,0 0 1,0 1-1,0-1 1,0 0-1,0 1 0,0-1 1,0 0-1,0 1 1,-1-1-1,1 0 1,0 1-1,0-1 0,-1 1 1,-7 18 727,6-15-492,-111 239 2287,83-189-2457,-2-1 0,-52 65-1,82-116-321,1 0 0,-1 0 0,1 0-1,-1 0 1,1-1 0,-1 1 0,0-1 0,0 1-1,0-1 1,0 0 0,-3 2 0,4-3 15,0 0 1,0 0 0,0 0-1,0-1 1,0 1 0,1 0-1,-1 0 1,0 0 0,0-1-1,0 1 1,0 0 0,1-1-1,-1 1 1,0-1 0,0 1-1,1-1 1,-1 1 0,0-1 0,1 0-1,-1 1 1,1-1 0,-1 0-1,0 1 1,1-1 0,0 0-1,-1 0 1,1 0 0,-1 1-1,1-1 1,0 0 0,-1-1-1,-5-13-663,0-4-189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187"/>
    </inkml:context>
    <inkml:brush xml:id="br0">
      <inkml:brushProperty name="width" value="0.05" units="cm"/>
      <inkml:brushProperty name="height" value="0.05" units="cm"/>
    </inkml:brush>
  </inkml:definitions>
  <inkml:trace contextRef="#ctx0" brushRef="#br0">0 0 16836,'3'15'749,"0"-1"0,0 1 0,2-1-1,0 0 1,0-1 0,1 1 0,11 17 0,-8-18-473,-1-1 1,2-1-1,-1 0 0,2 0 0,-1-1 0,2 0 0,16 11 0,65 35 391,13 10-2688,-104-65 1940,1 1 0,-1 0 1,0-1-1,0 1 0,0 0 0,-1 0 0,1 0 0,0 1 0,1 2 0,0 4-483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727"/>
    </inkml:context>
    <inkml:brush xml:id="br0">
      <inkml:brushProperty name="width" value="0.05" units="cm"/>
      <inkml:brushProperty name="height" value="0.05" units="cm"/>
    </inkml:brush>
  </inkml:definitions>
  <inkml:trace contextRef="#ctx0" brushRef="#br0">178 25 17108,'-21'-3'2628,"18"0"-956,14-2-394,4 1-759,-1 1 0,17-2 0,-27 4-506,0 1-1,1 0 1,-1 0-1,0 0 1,1 0-1,-1 1 1,0 0-1,1 0 1,-1 0-1,0 0 1,7 4-1,-10-5-12,0 1 1,0-1-1,0 1 0,0 0 0,0 0 0,-1-1 1,1 1-1,0 0 0,0 0 0,-1 0 0,1 0 0,0 0 1,-1 0-1,1 0 0,-1 0 0,0 0 0,1 0 1,-1 0-1,0 0 0,1 1 0,-1-1 0,0 0 1,0 0-1,0 0 0,0 0 0,0 0 0,0 1 0,-1-1 1,1 0-1,0 0 0,-1 0 0,1 0 0,-1 2 1,-2 3-5,0 0 1,-1 0 0,0 0 0,-6 8 0,10-14 3,-40 44 28,-1-2 0,-2-1 0,-54 39 0,85-71-5,-10 5 33,11-10-22,11-4-33,0 0 0,0 0 0,-1 0 0,1 0 0,0 0 0,0-1-1,0 1 1,0 0 0,0 0 0,-1 0 0,1 0 0,0 0 0,0 0-1,0 0 1,0 0 0,0 0 0,0 0 0,0 0 0,-1-1 0,1 1-1,0 0 1,0 0 0,0 0 0,0 0 0,0 0 0,0 0 0,0 0 0,0-1-1,0 1 1,0 0 0,0 0 0,0 0 0,0 0 0,0 0 0,0-1-1,0 1 1,0 0 0,0 0 0,0 0 0,0 0 0,0-1 0,0 1-1,0 0 1,0 0 0,0 0 0,0 0 0,0 0 0,0 0 0,0-1-1,0 1 1,0 0 0,0 0 0,1 0 0,-1-2 0,1 0-1,0 1 1,0-1-1,0 1 1,0-1 0,1 1-1,-1-1 1,0 1 0,0 0-1,1-1 1,-1 1 0,1 0-1,-1 0 1,1 0-1,0 0 1,-1 0 0,1 1-1,0-1 1,0 0 0,-1 1-1,1-1 1,0 1 0,0 0-1,0 0 1,3-1-1,-2 1-2,1 0-1,-1 0 1,1 1-1,0-1 0,-1 1 1,1 0-1,-1 0 1,1 0-1,-1 0 0,0 0 1,1 1-1,3 2 1,3 3 4,2 2 2,0-1 1,0-1-1,25 12 0,-32-17 9,-1-1 0,1 0 0,-1 0 1,1 0-1,0 0 0,0-1 0,-1 1 0,1-1 1,0-1-1,0 1 0,-1-1 0,1 1 1,0-1-1,-1-1 0,10-2 0,-5 0 51,1-1-1,-1 0 0,0 0 0,0-1 1,0 0-1,-1-1 0,9-8 1,-14 12-128,0 0 0,-1 0 1,1 0-1,-1 0 1,1-1-1,-1 1 1,0-1-1,0 0 0,-1 1 1,1-1-1,-1 0 1,0 0-1,0 0 1,0 0-1,-1 0 1,1 0-1,-1 0 0,0 0 1,0-1-1,0 1 1,-2-4-1,-4-22-563,4 16 210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133"/>
    </inkml:context>
    <inkml:brush xml:id="br0">
      <inkml:brushProperty name="width" value="0.05" units="cm"/>
      <inkml:brushProperty name="height" value="0.05" units="cm"/>
    </inkml:brush>
  </inkml:definitions>
  <inkml:trace contextRef="#ctx0" brushRef="#br0">25 1 16508,'1'1'230,"-1"1"0,0 0 0,0-1 0,1 1 0,-1 0 1,0 0-1,-1-1 0,1 1 0,0 0 0,-1 1 1,1-2-139,-13 127 3736,11-77-4174,9 91 1,-7-142 272,0 0-1,0 0 1,0 1 0,0-1 0,1 0 0,-1 0-1,0 1 1,0-1 0,0 0 0,0 1 0,0-1 0,0 0-1,0 0 1,0 1 0,0-1 0,0 0 0,-1 1-1,1-1 1,0 0 0,0 0 0,0 1 0,0-1-1,0 0 1,0 0 0,-1 1 0,1-1 0,0 0 0,0 0-1,0 0 1,0 1 0,-1-1 0,1 0 0,0 0-1,0 0 1,-1 0 0,1 1 0,0-1 0,0 0-1,-1 0 1,1 0 0,0 0 0,-1 0 0,1 0 0,0 0-1,0 0 1,-1 0 0,1 0 0,0 0 0,0 0-1,-1 0 1,1 0 0,0 0 0,-1 0 0,1 0-1,0 0 1,0 0 0,-1-1 0,-6-1-947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506"/>
    </inkml:context>
    <inkml:brush xml:id="br0">
      <inkml:brushProperty name="width" value="0.05" units="cm"/>
      <inkml:brushProperty name="height" value="0.05" units="cm"/>
    </inkml:brush>
  </inkml:definitions>
  <inkml:trace contextRef="#ctx0" brushRef="#br0">1 19 13771,'1'7'2040,"6"-3"-1031,6-4-233,7 2 1504,6-4-935,6 0-121,5-4-288,0 0-128,6 0-288,-1 1-176,-4 2-496,-2 1-400,-8 2-640,-3 3-464,-6-3 1248,-3 2-313,-3-4-279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939"/>
    </inkml:context>
    <inkml:brush xml:id="br0">
      <inkml:brushProperty name="width" value="0.05" units="cm"/>
      <inkml:brushProperty name="height" value="0.05" units="cm"/>
    </inkml:brush>
  </inkml:definitions>
  <inkml:trace contextRef="#ctx0" brushRef="#br0">73 0 12963,'-1'1'161,"1"-1"-1,-1 0 1,1 0 0,-1 1 0,1-1-1,0 0 1,-1 1 0,1-1 0,0 0-1,-1 1 1,1-1 0,0 0 0,0 1-1,-1-1 1,1 1 0,0-1 0,0 0-1,-1 1 1,1-1 0,0 1 0,0-1-1,0 1 1,0-1 0,0 1 0,0-1-1,0 1 1,12 0 4638,-1-1-4760,-3 0 271,1 0-1,-1 0 1,1 1 0,-1 1 0,1-1 0,-1 1 0,9 4-1,-15-6-284,0 1 0,-1 0 0,1 0 0,-1 0 0,1 0-1,-1 0 1,1 0 0,-1 1 0,1-1 0,-1 0 0,0 1-1,0-1 1,0 1 0,0-1 0,2 4 0,-3-3-16,1 1 0,-1-1 1,1 0-1,-1 0 0,0 1 0,0-1 1,0 0-1,0 1 0,0-1 1,-1 0-1,1 1 0,-1-1 1,0 0-1,1 0 0,-1 0 0,-1 3 1,-2 2-15,0 0-1,0 0 1,-1-1 0,0 1 0,0-1 0,0 0 0,-1 0 0,0-1 0,0 1-1,0-2 1,-13 9 0,2-3-36,-1-1 0,-1 0-1,-27 8 1,37-13-145,14-5 32,21 0-13,-21 3 157,-1 0-1,0 0 1,0 0-1,0 1 0,0-1 1,0 1-1,0 0 1,5 6-1,-7-6 8,1-1 0,0 1 0,0 0 0,1-1 0,-1 0 0,0 1 0,1-1 0,-1-1 0,1 1 0,0 0 0,0-1 0,5 2 0,2-3 24,0 1 0,-1-2 1,1 1-1,-1-1 1,1-1-1,-1 0 1,0 0-1,0-1 1,0 0-1,0-1 0,0 0 1,10-6-1,-21 10-40,1 0 1,-1 0-1,1 0 0,-1 0 0,1 0 1,-1 0-1,0 0 0,1 0 0,-1 0 1,1 0-1,-1-1 0,1 1 0,-1 0 1,1 0-1,-1 0 0,1-1 0,-1 1 0,1 0 1,-1 0-1,1-1 0,0 1 0,-1 0 1,1-1-1,-1 1 0,1-1 0,0 1 1,-1 0-1,1-1 0,0 1 0,0-1 1,-1 1-1,1-1 0,0 1 0,0-1 0,0 1 1,-1-1-1,1 1 0,0-1 0,0 1 1,0-1-1,0 0 0,0 1 0,0-1 1,0 1-1,0-1 0,1 1 0,-1-1 1,0 1-1,0-1 0,0 1 0,0-1 0,1 1 1,-1-1-1,0 1 0,0-1 0,1 1 1,-1-1-1,1 1 0,-1 0 0,0-1 1,1 1-1,-1 0 0,1-1 0,-1 1 1,0 0-1,1-1 0,-1 1 0,1 0 0,0 0 1,-14-1-241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5.237"/>
    </inkml:context>
    <inkml:brush xml:id="br0">
      <inkml:brushProperty name="width" value="0.05" units="cm"/>
      <inkml:brushProperty name="height" value="0.05" units="cm"/>
    </inkml:brush>
  </inkml:definitions>
  <inkml:trace contextRef="#ctx0" brushRef="#br0">0 1 13347,'7'12'522,"1"0"1,0 0 0,1-1-1,0 0 1,16 15 0,-5-5-48,1 3-301,-1 2 1,-1 0-1,-1 1 0,-2 1 0,0 0 0,-2 1 0,-1 1 1,10 38-1,-13-32-27,-2 0 0,-1 0 0,-2 0 0,-1 0 0,-2 1 1,-2 0-1,-4 37 0,-1-45-69,0 1 0,-2-1 0,0-1 0,-3 1 0,-20 44 0,4-21-92,-63 91 0,84-135-217,-1 0 0,0 0 0,0 0 0,-1-1-1,0 0 1,-13 10 0,19-17 200,0 1 0,1-1 0,-1 0 0,0 0 0,0 0 0,1 1 0,-1-1 0,0 0 0,0 0 0,0 0-1,0 0 1,1 0 0,-1 0 0,0-1 0,0 1 0,0 0 0,1 0 0,-1 0 0,-1-1 0,-4-8-373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737"/>
    </inkml:context>
    <inkml:brush xml:id="br0">
      <inkml:brushProperty name="width" value="0.05" units="cm"/>
      <inkml:brushProperty name="height" value="0.05" units="cm"/>
    </inkml:brush>
  </inkml:definitions>
  <inkml:trace contextRef="#ctx0" brushRef="#br0">42 15 14451,'3'6'300,"0"0"0,-1 0-1,0 1 1,0-1 0,0 1-1,-1 0 1,0-1 0,-1 1 0,1 0-1,-2 12 1,1-8 210,0-1 1,1 0-1,3 17 1,-24-71 1677,13 23-1809,-29-67 60,36 88-443,0-1 1,0 1 0,0 0 0,0 0 0,0 0 0,0 0 0,0 0 0,0 0 0,0 0 0,0-1 0,0 1 0,1 0 0,-1 0 0,0 0 0,0 0 0,0 0 0,0 0-1,0 0 1,0 0 0,0 0 0,0-1 0,0 1 0,0 0 0,0 0 0,1 0 0,-1 0 0,0 0 0,0 0 0,0 0 0,0 0 0,0 0 0,0 0 0,0 0-1,1 0 1,-1 0 0,0 0 0,0 0 0,0 0 0,0 0 0,0 0 0,0 0 0,0 0 0,1 0 0,-1 0 0,0 0 0,0 0 0,0 0 0,0 0 0,0 0 0,0 0-1,0 0 1,0 0 0,0 1 0,1-1 0,-1 0 0,0 0 0,0 0 0,0 0 0,0 0 0,0 0 0,0 0 0,0 0 0,0 1 0,8 2-178,-2 0-73,0 0 0,1 0 0,-1 0 1,1-1-1,-1 0 0,1-1 0,0 1 0,0-1 0,0-1 0,0 1 0,0-1 0,0 0 0,0-1 0,0 0 0,-1 0 0,1 0 0,0-1 0,0 0 0,10-5 0,15-5-514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5.665"/>
    </inkml:context>
    <inkml:brush xml:id="br0">
      <inkml:brushProperty name="width" value="0.05" units="cm"/>
      <inkml:brushProperty name="height" value="0.05" units="cm"/>
    </inkml:brush>
  </inkml:definitions>
  <inkml:trace contextRef="#ctx0" brushRef="#br0">361 42 14955,'6'-6'1424,"0"0"1,0 0-1,-1-1 0,7-10 1,-25 62 378,-14 10-1724,-2-2 1,-57 78 0,-89 86-673,165-204 303,8-10 198,1 0 0,-1-1 0,0 1 0,-1-1 1,1 0-1,0 1 0,-1-1 0,1 0 0,-1 0 0,1-1 1,-1 1-1,0 0 0,-4 1 0,7-3 75,-1 0 0,1 0 1,-1 0-1,0 0 0,1 0 0,-1 0 1,1 0-1,-1-1 0,1 1 0,-1 0 0,1 0 1,-1 0-1,1-1 0,-1 1 0,1 0 0,-1 0 1,1-1-1,-1 1 0,1 0 0,0-1 0,-1 1 1,1-1-1,-1 1 0,1-1 0,0 1 1,0 0-1,-1-1 0,1 1 0,0-1 0,0 1 1,-1-1-1,1 1 0,0-1 0,0 0 0,0 1 1,0-1-1,0 0 0,0 1 15,-5-17-504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023"/>
    </inkml:context>
    <inkml:brush xml:id="br0">
      <inkml:brushProperty name="width" value="0.05" units="cm"/>
      <inkml:brushProperty name="height" value="0.05" units="cm"/>
    </inkml:brush>
  </inkml:definitions>
  <inkml:trace contextRef="#ctx0" brushRef="#br0">0 1 15211,'13'11'1937,"2"1"-1137,2 2-224,3 3 976,4 2-399,2 1-129,6-2-256,-2 1-152,4-3-216,-2 0-96,-1-5-104,-1 1-96,-5-4-472,-2 1-384,-9-5 656,-3 2-104,-3-2-96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537"/>
    </inkml:context>
    <inkml:brush xml:id="br0">
      <inkml:brushProperty name="width" value="0.05" units="cm"/>
      <inkml:brushProperty name="height" value="0.05" units="cm"/>
    </inkml:brush>
  </inkml:definitions>
  <inkml:trace contextRef="#ctx0" brushRef="#br0">0 360 15747,'7'-13'1350,"1"0"-1,0 1 1,11-14-1,-16 22-1093,233-279 2972,-236 282-3227,1 0 0,-1 1 0,1-1 0,-1 1 0,1-1 0,-1 1 1,1-1-1,-1 1 0,1-1 0,-1 1 0,1 0 0,0-1 0,-1 1 0,1 0 0,0-1 0,-1 1 0,1 0 0,0 0 0,0-1 0,0 2 0,-1-1-1,0 0 1,1 1-1,-1-1 1,0 0-1,0 1 1,0-1-1,1 0 1,-1 1-1,0-1 1,0 0 0,0 1-1,0-1 1,0 1-1,0-1 1,1 0-1,-1 1 1,0-1-1,0 1 1,0-1-1,-1 0 1,1 1 0,0 0-1,-7 36 4,5-30-8,-4 18-19,-13 71 105,18-85-116,0 0 1,0 0-1,1 1 1,0-1 0,1 0-1,3 15 1,2-14 716,-6-12-677,1 0 0,-1 1 0,0-1 0,0 0 1,1 0-1,-1 0 0,0 0 0,1 0 0,-1 0 1,0 0-1,1 0 0,-1 0 0,0 0 1,1 0-1,-1 0 0,0 0 0,0 0 0,1 0 1,-1 0-1,0 0 0,1-1 0,-1 1 1,0 0-1,0 0 0,1 0 0,-1 0 0,0 0 1,0-1-1,1 1 0,-1 0 0,0 0 0,0-1 1,0 1-1,1-1 0,6-7 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6.219"/>
    </inkml:context>
    <inkml:brush xml:id="br0">
      <inkml:brushProperty name="width" value="0.05" units="cm"/>
      <inkml:brushProperty name="height" value="0.05" units="cm"/>
    </inkml:brush>
  </inkml:definitions>
  <inkml:trace contextRef="#ctx0" brushRef="#br0">202 55 14451,'1'-7'1002,"0"0"0,0-1 0,-1-13 0,0 12 501,0 9-1478,0 0 0,0 0 1,0-1-1,-1 1 1,1 0-1,0 0 0,0 0 1,0 0-1,0 0 0,0 0 1,0-1-1,0 1 1,-1 0-1,1 0 0,0 0 1,0 0-1,0 0 0,0 0 1,0 0-1,-1 0 1,1 0-1,0 0 0,0 0 1,0 0-1,0 0 1,-1 0-1,1 0 0,0 0 1,0 0-1,0 0 0,0 0 1,-1 0-1,1 0 1,0 0-1,0 0 0,0 0 1,0 0-1,-1 0 1,1 0-1,0 0 0,0 0 1,0 0-1,0 1 0,0-1 1,0 0-1,-1 0 1,1 0-1,-8 6 234,-1 4-144,2 0-1,-1 0 1,1 1 0,1 0-1,-9 20 1,-19 63 25,26-68-77,-16 52 120,4 1 0,-18 143 0,28-111-376,7 167 1,3-270 147,8 112-676,-6-101 419,1 0 0,1-1 0,1 1 1,7 20-1,-9-34 189,-1 0 0,0 0 0,1 0 0,0-1 0,0 1 0,0-1 0,1 0 0,-1 1 0,1-2 0,0 1 0,0 0 0,1-1-1,-1 0 1,1 0 0,-1 0 0,1 0 0,0-1 0,0 0 0,0 0 0,1 0 0,-1-1 0,0 1 0,1-1 0,8 0 0,24 0-380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7.814"/>
    </inkml:context>
    <inkml:brush xml:id="br0">
      <inkml:brushProperty name="width" value="0.05" units="cm"/>
      <inkml:brushProperty name="height" value="0.05" units="cm"/>
    </inkml:brush>
  </inkml:definitions>
  <inkml:trace contextRef="#ctx0" brushRef="#br0">47 85 17108,'0'0'89,"1"-1"1,-1 1-1,0-1 1,0 0-1,0 1 1,0-1-1,0 1 1,0-1-1,0 0 1,0 1-1,0-1 1,0 1-1,-1-1 1,1 0-1,0 1 1,0-1-1,0 1 1,-1-1-1,1 1 1,0-1-1,-1 1 1,1-1-1,0 1 1,-1-1-1,1 1 1,-1-1-1,1 1 1,-1 0-1,1-1 1,-1 1-1,1 0 1,-1-1-1,1 1 0,-1 0 1,1 0-1,-1 0 1,-1-1-1,2 1-16,-1 1-1,0-1 1,0 1-1,0-1 1,0 1-1,1-1 1,-1 1-1,0-1 1,1 1-1,-1 0 1,0-1-1,1 1 1,-1 0-1,1-1 1,-1 1-1,1 0 1,-1 0-1,1 0 1,-1 0-1,1-1 1,0 1-1,0 0 1,-1 0-1,1 2 1,-1 2-31,0 1 0,1 0 1,0 0-1,0 0 0,0-1 1,2 10-1,-2-13-39,1 0 1,-1 0-1,0 0 0,1 0 1,-1 0-1,1-1 0,0 1 1,0 0-1,0 0 0,0-1 1,0 1-1,0 0 0,0-1 1,0 1-1,0-1 0,1 1 1,-1-1-1,1 0 0,-1 0 1,1 1-1,0-1 0,-1 0 1,3 0-1,-3 0 28,-1-1 0,1 0 0,0 0 0,0 0 0,-1 0 0,1 0 0,0 0 1,-1-1-1,1 1 0,0 0 0,-1 0 0,1 0 0,0-1 0,-1 1 0,1 0 0,0-1 0,-1 1 0,1 0 1,0-1-1,-1 1 0,1-1 0,-1 1 0,1-1 0,-1 1 0,1-1 0,-1 1 0,0-1 0,1 0 0,-1 1 1,0-1-1,1 0 0,-1 1 0,0-1 0,0 0 0,0 1 0,1-1 0,-1 0 0,0 1 0,0-1 0,0 0 0,0 0 1,0 1-1,0-1 0,-1-1 0,1-1 90,1 1 1,-2-1 0,1 0-1,0 0 1,-1 0-1,1 1 1,-1-1 0,0 0-1,0 0 1,-2-4-1,1 5-72,0 1-1,1-1 0,-1 0 1,-1 1-1,1-1 0,0 1 1,0-1-1,-1 1 0,1 0 1,0 0-1,-4-1 0,5 2-57,0-1 1,0 1-1,0 0 0,-1-1 0,1 1 0,0 0 0,0 0 0,0 0 1,0 0-1,-1 0 0,1 0 0,0 0 0,0 0 0,0 0 1,0 1-1,-1-1 0,1 0 0,0 1 0,0-1 0,0 1 0,0-1 1,0 1-1,0-1 0,0 1 0,0 0 0,0 0 0,-1 1 1,20-13-1614,38-52-1830,-31 31 2572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8.590"/>
    </inkml:context>
    <inkml:brush xml:id="br0">
      <inkml:brushProperty name="width" value="0.05" units="cm"/>
      <inkml:brushProperty name="height" value="0.05" units="cm"/>
    </inkml:brush>
  </inkml:definitions>
  <inkml:trace contextRef="#ctx0" brushRef="#br0">326 33 10578,'-1'-3'225,"-1"1"0,0-1 0,0 1 0,0 0 0,0 0 0,-1 0-1,1 0 1,0 0 0,-1 0 0,1 0 0,-1 1 0,0-1 0,1 1 0,-1 0-1,-4-1 1,4 1-106,1 1 0,-1 0 0,0 0 0,1 0 0,-1 0 0,1 1 0,-1-1 0,1 1 0,-1-1 0,1 1 0,-1 0 0,1 0 0,0 0 0,-1 0 0,1 1 0,0-1 0,0 0 0,-3 4 0,-6 4-47,1 1 0,0 0 0,1 1 0,1 0 0,-1 1 0,-7 13 0,-36 81-103,39-79 43,-10 23-47,-30 97 0,47-125-10,1-1-1,1 1 1,1-1 0,1 1 0,1 0 0,1 0-1,4 36 1,-3-49 1,1 0-1,0 0 1,1 0 0,0-1-1,0 1 1,1-1-1,0 0 1,1 0 0,0 0-1,0-1 1,0 1-1,1-1 1,0-1 0,0 1-1,1-1 1,8 7-1,-9-10 33,-1 1 0,0-1-1,1 0 1,0-1-1,0 1 1,0-1 0,0 0-1,0-1 1,0 1-1,0-1 1,1-1 0,-1 1-1,0-1 1,1 0-1,-1 0 1,0-1 0,1 0-1,-1 0 1,0 0 0,0-1-1,0 0 1,0 0-1,9-5 1,-2 0 185,-1-1-1,0 0 1,-1-1-1,0 0 1,0-1-1,-1 0 1,0-1-1,-1 0 1,0 0 0,-1-1-1,0 0 1,-1 0-1,0-1 1,5-14-1,-3 3 185,-1 0 0,0-1 0,-2 0-1,-1 0 1,-1 0 0,-1 0 0,-1-29-1,-3 29-637,-1 0 0,-1 0 0,-1 1 0,-1-1 0,-1 1 0,-2 0 0,0 0 0,-1 1 0,-2 0 0,-19-32 0,11 28-496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041"/>
    </inkml:context>
    <inkml:brush xml:id="br0">
      <inkml:brushProperty name="width" value="0.05" units="cm"/>
      <inkml:brushProperty name="height" value="0.05" units="cm"/>
    </inkml:brush>
  </inkml:definitions>
  <inkml:trace contextRef="#ctx0" brushRef="#br0">391 37 7362,'-5'-5'275,"-1"1"1,0 0-1,-1 0 1,1 1-1,0 0 1,-1 0-1,0 1 1,0-1-1,1 1 1,-9-1-1,10 3-158,0-1 0,0 1 0,1 1 1,-1-1-1,0 0 0,1 1 0,-1 0 0,1 0 0,-1 1 0,1-1 0,-1 1 0,1 0 0,0 0 0,0 1 0,0-1 1,-7 6-1,-8 9 27,0 2 0,1 0 0,1 1 0,1 1 0,0 1 0,-20 38 0,21-30-83,2 1 1,1 1-1,1 0 1,1 1-1,2-1 0,2 2 1,-4 48-1,7-33-52,3 0-1,1 1 0,3-1 1,15 71-1,-12-86-66,3-1-1,0 0 1,2-1 0,2 0-1,0 0 1,3-2-1,0 0 1,2-1 0,31 38-1,-43-59 37,1 1 1,0-2-1,1 1 0,17 11 1,-23-17 34,0 0 1,0 0-1,0-1 0,1 1 1,-1-1-1,1 0 1,-1 0-1,1 0 1,-1 0-1,1-1 0,0 1 1,-1-1-1,1 0 1,0 0-1,-1-1 1,1 1-1,-1-1 0,7-1 1,-2-1 40,-1-1 1,1 0-1,-1 0 1,0 0-1,-1-1 0,1 0 1,6-7-1,41-45 433,-47 49-413,31-37 414,-3-1 1,-1-2-1,45-87 1,-63 102-318,-1-1 1,-1-1 0,-2 0 0,-2 0 0,-1-2 0,8-68 0,-16 88-197,0 0 1,-2 0-1,0 1 1,-1-1-1,0 0 1,-2 1-1,0-1 1,-1 1-1,0 0 1,-1 0-1,-9-15 1,3 11-168,0 0 0,-1 1 1,-2 1-1,0 0 1,0 1-1,-2 1 0,-26-21 1,-7 0-135,3 3-102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804"/>
    </inkml:context>
    <inkml:brush xml:id="br0">
      <inkml:brushProperty name="width" value="0.05" units="cm"/>
      <inkml:brushProperty name="height" value="0.05" units="cm"/>
    </inkml:brush>
  </inkml:definitions>
  <inkml:trace contextRef="#ctx0" brushRef="#br0">481 10 12939,'-8'-2'101,"0"0"0,0 0 1,-1 1-1,1 0 0,0 0 0,-1 1 1,1 0-1,0 1 0,-1-1 1,1 2-1,0-1 0,0 1 0,0 1 1,0-1-1,0 1 0,0 1 1,1-1-1,-14 10 0,3 2-83,1 0 0,0 2-1,1 0 1,1 1 0,1 0 0,1 1-1,0 1 1,-17 35 0,6 0-79,2 1-1,-18 70 1,18-45-375,4 1 0,-13 155 0,28-179 34,3 0 0,2 0 0,2 0 0,4 0 0,14 56-1,-1-40-49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3.206"/>
    </inkml:context>
    <inkml:brush xml:id="br0">
      <inkml:brushProperty name="width" value="0.05" units="cm"/>
      <inkml:brushProperty name="height" value="0.05" units="cm"/>
    </inkml:brush>
  </inkml:definitions>
  <inkml:trace contextRef="#ctx0" brushRef="#br0">0 1209 13467,'67'-99'1464,"-1"-22"-776,-3-3-240,-11-1 585,-9 0-81,-19 5-352,-11 4-184,-21 11-520,-12 14-304,-25 19 328,-6 10-136,-8 14-88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010"/>
    </inkml:context>
    <inkml:brush xml:id="br0">
      <inkml:brushProperty name="width" value="0.05" units="cm"/>
      <inkml:brushProperty name="height" value="0.05" units="cm"/>
    </inkml:brush>
  </inkml:definitions>
  <inkml:trace contextRef="#ctx0" brushRef="#br0">82 1 21020,'-2'25'3196,"-9"62"-2543,-6 29-477,-33 263-1004,50-377 778,-1 7-409,0 0-1,1 1 1,1 12 0,-1-22 413,0 1 0,0-1 0,0 0 0,0 1 0,0-1 0,0 0 0,0 1 1,0-1-1,0 0 0,0 1 0,0-1 0,0 0 0,0 0 0,0 1 0,0-1 0,0 0 0,0 1 0,1-1 0,-1 0 0,0 0 0,0 1 0,0-1 0,0 0 0,1 0 0,-1 1 1,0-1-1,0 0 0,1 0 0,-1 0 0,0 1 0,0-1 0,1 0 0,-1 0 0,0 0 0,1 0 0,-1 0 0,0 0 0,1 1 0,-1-1 0,0 0 0,1 0 0,-1 0 0,0 0 0,0 0 1,1 0-1,-1 0 0,0-1 0,1 1 0,-1 0 0,0 0 0,1 0 0,-1 0 0,0 0 0,1 0 0,-1 0 0,0-1 0,0 1 0,1 0 0,-1-1 0,16-16-2007,30-64-149,-14 15 1143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178"/>
    </inkml:context>
    <inkml:brush xml:id="br0">
      <inkml:brushProperty name="width" value="0.05" units="cm"/>
      <inkml:brushProperty name="height" value="0.05" units="cm"/>
    </inkml:brush>
  </inkml:definitions>
  <inkml:trace contextRef="#ctx0" brushRef="#br0">82 32 15203,'-13'12'866,"2"-2"-208,0 1 1,2 0-1,-13 17 0,20-25-584,0 0 1,0-1-1,1 1 0,-1 0 0,1 0 0,0 0 0,0 0 1,0 0-1,0 0 0,1 0 0,-1 0 0,1 0 1,0 0-1,0 0 0,0 0 0,0 0 0,0 1 0,1-1 1,-1 0-1,1 0 0,0 0 0,1 3 0,-1-5-63,-1 0 0,1 0 0,0 0 0,0 0 0,-1 0 0,1 0 0,0 0 0,0-1 0,0 1-1,0 0 1,0-1 0,0 1 0,0 0 0,0-1 0,0 1 0,0-1 0,0 1 0,0-1 0,0 0 0,1 1-1,-1-1 1,0 0 0,0 0 0,0 0 0,1 0 0,-1 0 0,0 0 0,0 0 0,0 0 0,0-1 0,1 1-1,-1 0 1,0-1 0,0 1 0,0-1 0,1 0 0,3-1 34,-1 0 0,0 0 0,0-1 0,0 0 0,0 1 0,0-1 0,6-7 1,-4 3 87,-1-1-1,0 1 1,-1-1 0,1 0 0,-1 0 0,-1 0 0,0-1 0,0 1 0,2-11 0,-5 16-78,1 0-1,-1 0 1,0 0-1,1 0 0,-2 0 1,1 0-1,0 0 0,0 0 1,-1-1-1,0 1 0,0 0 1,0 0-1,-1-2 1,1 3-40,0 0 1,-1 0 0,1 1 0,0-1 0,-1 1 0,1-1 0,-1 1 0,0-1 0,1 1-1,-1 0 1,0 0 0,0 0 0,0 0 0,0 0 0,0 0 0,0 1 0,0-1-1,0 1 1,0-1 0,0 1 0,-3 0 0,1-1-109,0 1-1,-1 0 1,1 1 0,0-1 0,-1 1-1,1 0 1,0 0 0,-5 2-1,8-3-2,0 1 0,0-1 0,0 0 0,0 1 0,0-1 0,-1 1-1,1-1 1,0 1 0,0 0 0,0-1 0,1 1 0,-1 0-1,0 0 1,0 0 0,0 0 0,0 0 0,1 0 0,-1 0 0,0 0-1,1 0 1,-1 0 0,1 0 0,-1 0 0,1 0 0,0 0-1,0 1 1,-1-1 0,1 0 0,0 0 0,0 0 0,0 1-1,0-1 1,0 1 0,0-1 26,1-1-1,-1 1 1,0-1-1,0 1 1,1-1-1,-1 1 1,0-1-1,1 1 1,-1-1-1,0 0 0,1 1 1,-1-1-1,1 0 1,-1 1-1,0-1 1,1 0-1,-1 0 1,1 1-1,-1-1 1,1 0-1,-1 0 1,1 0-1,-1 0 1,1 1-1,-1-1 1,1 0-1,-1 0 1,1 0-1,-1 0 1,1 0-1,0-1 1,18-3-750,1-8 35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389"/>
    </inkml:context>
    <inkml:brush xml:id="br0">
      <inkml:brushProperty name="width" value="0.05" units="cm"/>
      <inkml:brushProperty name="height" value="0.05" units="cm"/>
    </inkml:brush>
  </inkml:definitions>
  <inkml:trace contextRef="#ctx0" brushRef="#br0">353 29 14971,'17'-23'1755,"-12"18"-1026,-5 9-110,-10 20 498,3-6-205,-19 53-602,3 1-1,3 1 1,4 1-1,2 0 1,-5 130 0,19-181-630,2-1 0,7 40-1,-10-59-818,-4-6 413,-14-18-2590,-23-30 1,-14-30 792,2 4 2296,8 14 2188,20 21 2414,26 42-4319,0-1 0,-1 1 0,1 0 0,0 0 0,0 0 0,0 0 0,0 0 0,0-1 0,0 1 0,0 0 0,0 0 0,-1 0 0,1 0 0,0-1-1,0 1 1,0 0 0,0 0 0,0 0 0,0 0 0,0-1 0,0 1 0,0 0 0,0 0 0,0 0 0,0-1 0,0 1 0,1 0 0,-1 0 0,0 0 0,0 0 0,0-1 0,0 1 0,0 0 0,0 0 0,0 0 0,0 0 0,0 0-1,1-1 1,-1 1 0,0 0 0,0 0 0,0 0 0,0 0 0,1 0 0,-1 0 0,0 0 0,0 0 0,0-1 0,0 1 0,1 0 0,-1 0 0,0 0 0,0 0 0,0 0 0,0 0 0,1 0 0,-1 0 0,0 0 0,0 0 0,0 0 0,1 0-1,-1 1 1,12 1 785,3 2-399,0-1-1,0-1 0,0 0 1,26-1-1,65-7-101,-81 4-329,75-12 84,-57 4-167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197"/>
    </inkml:context>
    <inkml:brush xml:id="br0">
      <inkml:brushProperty name="width" value="0.05" units="cm"/>
      <inkml:brushProperty name="height" value="0.05" units="cm"/>
    </inkml:brush>
  </inkml:definitions>
  <inkml:trace contextRef="#ctx0" brushRef="#br0">1 21 17196,'13'17'1560,"1"-13"-880,0-2-208,11-2 640,2-5-303,9-3-137,5 1-8,4-1-280,-4 0-328,1 3-704,-4 3-344,-5 3 792,-4 5-176,-7 4-161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836"/>
    </inkml:context>
    <inkml:brush xml:id="br0">
      <inkml:brushProperty name="width" value="0.05" units="cm"/>
      <inkml:brushProperty name="height" value="0.05" units="cm"/>
    </inkml:brush>
  </inkml:definitions>
  <inkml:trace contextRef="#ctx0" brushRef="#br0">136 9 19940,'-14'26'557,"2"1"0,1 0-1,-11 38 1,-14 87-107,32-134-326,4-17-121,-12 49 69,3 1 0,2 0 0,-2 66 0,13-98-103,-4-19 30,0 0 0,0 1 1,0-1-1,1 0 0,-1 0 0,0 0 0,0 0 1,0 0-1,0 1 0,1-1 0,-1 0 1,0 0-1,0 0 0,0 0 0,0 0 0,1 0 1,-1 0-1,0 0 0,0 0 0,0 0 0,1 1 1,-1-1-1,0 0 0,0 0 0,0 0 0,1 0 1,-1 0-1,0 0 0,0-1 0,0 1 1,1 0-1,-1 0 0,0 0 0,0 0 0,0 0 1,1 0-1,-1 0 0,0 0 0,0 0 0,0-1 1,1 1-1,1-2-3,0 0 0,-1-1 1,1 1-1,0-1 0,-1 1 0,1-1 1,-1 0-1,0 1 0,2-5 0,8-30-42,-1 0-1,-2 0 0,4-41 0,2-116-339,-13 175 342,0-1-16,1-9-124,-1 1-1,-6-53 0,0 63 19,5 18 163,0 0-1,0 0 1,0 0 0,0 0 0,0 0-1,0 0 1,0 0 0,0 0 0,-1 0-1,1 0 1,0-1 0,0 1-1,0 0 1,0 0 0,0 0 0,0 0-1,0 0 1,0 0 0,-1 0 0,1 0-1,0 0 1,0 0 0,0 0-1,0 0 1,0 0 0,0 0 0,0 0-1,-1 0 1,1 0 0,0 0 0,0 0-1,0 0 1,0 0 0,0 0-1,0 0 1,0 0 0,0 0 0,-1 1-1,1-1 1,0 0 0,0 0 0,0 0-1,0 0 1,0 0 0,0 0-1,0 0 1,0 0 0,0 0 0,0 0-1,0 1 1,0-1 0,0 0 0,-1 0-1,1 0 1,0 0 0,0 0 0,0 0-1,-1 4-17,0-1 0,0 0-1,0 0 1,1 0 0,-1 1-1,1 5 1,0-3 19,0 0 0,0 0 0,0 0 0,1 1 0,0-1 0,1 0 0,-1-1 0,1 1 0,0 0 0,6 9 0,-7-12 5,1-1 0,-1 0 1,1 0-1,0 0 0,0 0 1,0 0-1,0 0 0,0 0 1,0-1-1,0 1 0,1-1 1,-1 1-1,0-1 0,1 0 1,-1 0-1,1 0 1,0 0-1,-1-1 0,1 1 1,0-1-1,-1 1 0,1-1 1,0 0-1,0 0 0,-1 0 1,5-1-1,3-1 13,-1 0 1,0-1-1,1 0 0,-1 0 1,0-1-1,-1 0 0,14-9 1,4-4 55,24-22 1,11-9 10,-61 48-81,1 0 0,-1-1 0,1 1 0,-1-1 0,1 1 0,-1 0 0,1-1 0,0 1 0,-1 0 0,1 0 0,0-1 0,-1 1 0,1 0 0,-1 0 0,1 0 0,0 0 0,-1 0 0,1 0 0,0 0 0,-1 0 0,1 0 0,0 0 0,0 0 0,0 1 0,-1-1-1,0 1 1,1-1-1,-1 1 1,1-1-1,-1 1 0,0-1 1,0 1-1,1 0 1,-1-1-1,0 1 0,0-1 1,0 1-1,1 0 1,-1-1-1,0 1 1,0 0-1,0-1 0,0 2 1,-7 38 27,5-32-21,-23 107-7,5 2 0,-8 155 0,27-247-76,-3-8-31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6.976"/>
    </inkml:context>
    <inkml:brush xml:id="br0">
      <inkml:brushProperty name="width" value="0.05" units="cm"/>
      <inkml:brushProperty name="height" value="0.05" units="cm"/>
    </inkml:brush>
  </inkml:definitions>
  <inkml:trace contextRef="#ctx0" brushRef="#br0">9 158 15091,'0'1'80,"-1"0"0,1-1 0,0 1 0,0 0 0,0 0 0,0-1 0,0 1 0,1 0 0,-1-1 0,0 1 0,0 0 0,0 0 0,1-1 0,-1 1 0,0 0 0,1-1 0,-1 1 0,0-1 0,1 1 0,-1 0 0,1-1 0,-1 1 0,1-1 0,-1 1 0,1-1 0,0 1 0,23 8 1374,-16-8-1160,0 0-1,0 0 0,0-1 0,9-1 0,-6-1-142,-1 0 1,0-1 0,0 0-1,0 0 1,0-2-1,0 1 1,-1-1-1,0 0 1,0-1-1,0 0 1,0 0-1,-1-1 1,0 0-1,-1-1 1,0 0-1,0 0 1,11-17-1,-17 23-118,0 0 0,0 0-1,0 0 1,0 0-1,0 0 1,0 0 0,-1 0-1,1-1 1,-1 1 0,1 0-1,-1 0 1,0-1 0,0 1-1,0 0 1,0-1 0,-1 1-1,1 0 1,-1 0-1,1 0 1,-1-1 0,0 1-1,0 0 1,-1-2 0,1 2-13,-1 0 0,1 1 1,-1-1-1,1 1 0,-1 0 1,0-1-1,1 1 0,-1 0 1,0 0-1,0 0 0,0 0 1,0 1-1,0-1 0,0 0 1,0 1-1,0-1 0,0 1 1,0 0-1,0 0 0,-1 0 1,1 0-1,0 0 1,0 0-1,0 1 0,-3 0 1,-4 1-11,0 1 0,0 0 0,0 1 1,1 0-1,-1 0 0,1 1 0,0 0 1,0 1-1,1-1 0,-1 1 1,1 1-1,1 0 0,-1 0 0,1 0 1,-6 10-1,-1 1-21,2 1 1,0-1-1,2 2 1,0-1-1,-11 35 1,19-49-10,-1 0 1,1 0 0,0 0-1,0 0 1,1 1-1,0-1 1,0 0-1,0 0 1,0 1-1,1-1 1,0 0 0,0 0-1,2 5 1,-2-7-67,0 0 1,1-1-1,-1 1 1,1-1-1,0 1 1,0-1 0,0 1-1,0-1 1,0 0-1,0 0 1,1 0-1,-1 0 1,1-1-1,-1 1 1,1-1-1,0 1 1,-1-1-1,1 0 1,0 0 0,0 0-1,0 0 1,0-1-1,4 1 1,5 0-301,0-1 0,0 0-1,0 0 1,0-2 0,1 1 0,-2-2 0,1 0 0,0 0 0,0-1 0,-1 0 0,12-6 0,21-12-599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7.429"/>
    </inkml:context>
    <inkml:brush xml:id="br0">
      <inkml:brushProperty name="width" value="0.05" units="cm"/>
      <inkml:brushProperty name="height" value="0.05" units="cm"/>
    </inkml:brush>
  </inkml:definitions>
  <inkml:trace contextRef="#ctx0" brushRef="#br0">155 1 14251,'-8'5'295,"0"0"0,1 0 0,-1 1 1,1 0-1,1 0 0,-1 1 0,1 0 0,1 0 0,-7 9 0,-4 9 670,-18 37 0,28-50-694,1 0 0,0-1 0,1 2 0,-5 22 0,8-32-214,1 0 0,0 0 0,0 1 0,0-1 0,0 0 0,0 0 0,1 1 0,-1-1 0,1 0 0,1 5 0,-1-6-33,0 0 0,0 0 0,0-1 0,1 1 0,-1-1 0,0 1 0,0-1 0,1 1 0,-1-1-1,1 0 1,-1 1 0,1-1 0,0 0 0,0 0 0,-1 0 0,1-1 0,0 1 0,0 0 0,2 0 0,4 0 2,1 1 1,-1-1-1,1-1 1,-1 0-1,1 0 1,-1 0-1,1-1 1,-1-1-1,1 1 1,-1-1-1,0-1 1,0 0-1,0 0 1,0 0-1,10-7 1,12-7 4,-2-2 1,39-32 0,-60 46-23,-6 3-9,1 1 1,-1 0 0,1-1 0,-1 1-1,1 0 1,0 0 0,0 0 0,0 0-1,-1 0 1,1 1 0,4-2 0,-1 8 14,-5 12 15,-1-10-1,0-1-3,0-1 0,0 1 0,1-1 0,1 8 0,-1-14-19,0 1-1,0 0 0,0-1 0,0 1 1,0-1-1,0 1 0,0 0 0,0-1 1,0 1-1,1-1 0,-1 1 0,0 0 1,1-1-1,-1 1 0,0-1 0,1 1 1,-1-1-1,0 1 0,1-1 0,-1 1 1,1-1-1,-1 0 0,1 1 0,-1-1 0,1 0 1,0 1-1,-1-1 0,1 0 0,-1 0 1,1 1-1,-1-1 0,1 0 0,0 0 1,-1 0-1,1 0 0,0 0 0,-1 0 1,1 0-1,0 0 0,-1 0 0,1 0 1,-1 0-1,1 0 0,0 0 0,-1-1 1,1 1-1,-1 0 0,1 0 0,0-1 1,0 0-1,10-4 55,0-2 0,-1 1 0,14-13-1,12-6 8,-30 21-52,4-3-11,1 1 0,0 0 1,0 0-1,19-6 0,-28 11-7,1 1-1,-1-1 1,0 1-1,0-1 1,0 1 0,0 0-1,1 0 1,-1 0-1,0 0 1,0 0-1,0 0 1,1 0 0,-1 1-1,0-1 1,0 1-1,0 0 1,0 0-1,0-1 1,0 1 0,0 1-1,0-1 1,0 0-1,-1 0 1,1 1-1,0-1 1,-1 1 0,1-1-1,-1 1 1,1 0-1,-1-1 1,0 1-1,0 0 1,1 2 0,3 7 25,-2-1 1,1 1 0,-1 0-1,2 17 1,-2-10-524,-4-16 241,-1 0 0,0-1 0,1 1 0,-1-1 0,0 0-1,0 0 1,0 1 0,-4 0 0,2 0-104,-10 8-320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8.555"/>
    </inkml:context>
    <inkml:brush xml:id="br0">
      <inkml:brushProperty name="width" value="0.05" units="cm"/>
      <inkml:brushProperty name="height" value="0.05" units="cm"/>
    </inkml:brush>
  </inkml:definitions>
  <inkml:trace contextRef="#ctx0" brushRef="#br0">0 130 15203,'1'1'78,"-1"-1"0,0 0 0,1 0 1,-1 0-1,0 0 0,1 1 0,-1-1 0,1 0 0,-1 0 0,0 0 0,1 0 0,-1 0 0,0 0 0,1 0 0,-1 0 0,1 0 0,-1 0 0,0 0 1,1 0-1,-1 0 0,1 0 0,-1-1 0,0 1 0,1 0 0,-1 0 0,0 0 0,1-1 0,-1 1 0,0 0 0,1 0 0,-1-1 0,15-9 575,-13 8-282,36-26 1370,-8 6-739,61-35-1,-89 56-996,1-1 0,0 1 1,-1 0-1,1 0 0,0 0 0,0 0 1,0 1-1,0-1 0,0 1 0,0 0 1,0 0-1,0 0 0,5 1 0,-6-1-10,0 1 0,0 0 0,0-1 0,0 1 0,0 0-1,0 0 1,0 1 0,0-1 0,-1 0 0,1 0-1,-1 1 1,1-1 0,-1 1 0,1 0 0,1 2-1,0 1-14,-1 0-1,0 1 1,0-1-1,0 0 1,0 1-1,-1-1 0,0 1 1,0-1-1,-1 1 1,0 0-1,1-1 1,-2 1-1,0 8 0,-5 14-200,4-21 237,1 0-1,-1 0 0,1 0 0,1 0 0,-1 0 0,1 0 0,1 10 0,4-10-24,7-5 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026"/>
    </inkml:context>
    <inkml:brush xml:id="br0">
      <inkml:brushProperty name="width" value="0.05" units="cm"/>
      <inkml:brushProperty name="height" value="0.05" units="cm"/>
    </inkml:brush>
  </inkml:definitions>
  <inkml:trace contextRef="#ctx0" brushRef="#br0">186 10 15715,'-1'-1'146,"1"0"-1,-1 1 0,0-1 1,1 0-1,-1 1 0,0-1 0,1 1 1,-1-1-1,0 1 0,0-1 1,0 1-1,1-1 0,-1 1 1,0 0-1,0-1 0,0 1 0,-1 0 1,1 0-83,0 1 0,0-1 0,0 1 0,0-1 1,0 1-1,0 0 0,1 0 0,-1-1 0,0 1 0,0 0 1,1 0-1,-1 0 0,1 0 0,-1 0 0,0 1 0,-18 36 330,2 0-1,1 2 1,-18 72-1,27-88-275,-10 37-24,2 0-1,3 2 0,3-1 0,2 1 0,4 0 0,2 0 0,12 113 0,28 12-168,-30-156-184,2-1-1,1 0 1,28 52-1,-36-77 123,0 0 0,0 0 0,0 0-1,1-1 1,6 7 0,-9-10 95,1 0 0,-1-1 0,0 1 0,0-1 0,0 1 0,1-1 1,-1 0-1,1 0 0,-1 0 0,1 0 0,-1 0 0,1-1 0,0 1 0,-1-1 0,1 0 0,4 0 0,11-4-289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958"/>
    </inkml:context>
    <inkml:brush xml:id="br0">
      <inkml:brushProperty name="width" value="0.05" units="cm"/>
      <inkml:brushProperty name="height" value="0.05" units="cm"/>
    </inkml:brush>
  </inkml:definitions>
  <inkml:trace contextRef="#ctx0" brushRef="#br0">0 0 14867,'16'16'597,"0"1"-1,-2 0 1,23 35 0,28 61 357,-33-52-635,-2 1-1,-3 2 1,-3 1 0,21 90-1,-37-118-246,-2 0 0,-1 0 0,-2 1 0,-2 0 0,-2-1 0,-1 1 0,-1-1 0,-3 0-1,-15 60 1,-39 68-86,48-137 35,-1-2-1,-2 0 1,-33 46-1,44-66-9,-1-1-1,0 1 0,0-1 0,0 0 0,0 0 0,-1-1 1,-7 5-1,-3-1-44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965"/>
    </inkml:context>
    <inkml:brush xml:id="br0">
      <inkml:brushProperty name="width" value="0.05" units="cm"/>
      <inkml:brushProperty name="height" value="0.05" units="cm"/>
    </inkml:brush>
  </inkml:definitions>
  <inkml:trace contextRef="#ctx0" brushRef="#br0">365 0 13523,'-5'3'1752,"0"1"0,0 0 0,0 0 0,-6 7 0,-43 49-1095,37-40 96,-27 33 113,-66 102 0,87-117-954,2 1 0,2 0-1,-26 79 1,49-170-4469,1-29 2807,-4 32 781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8.371"/>
    </inkml:context>
    <inkml:brush xml:id="br0">
      <inkml:brushProperty name="width" value="0.05" units="cm"/>
      <inkml:brushProperty name="height" value="0.05" units="cm"/>
    </inkml:brush>
  </inkml:definitions>
  <inkml:trace contextRef="#ctx0" brushRef="#br0">0 2 13083,'6'-1'7800,"16"9"-5424,-22-8-2242,34 13 933,134 64 1755,-149-66-3173,0 0 1,-1 1-1,-1 1 1,0 1-1,-1 1 1,22 24-1,-38-39 330,4 6-345,-7-8-155,-5-5-90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600"/>
    </inkml:context>
    <inkml:brush xml:id="br0">
      <inkml:brushProperty name="width" value="0.05" units="cm"/>
      <inkml:brushProperty name="height" value="0.05" units="cm"/>
    </inkml:brush>
  </inkml:definitions>
  <inkml:trace contextRef="#ctx0" brushRef="#br0">27 1 14891,'-3'58'3158,"3"-57"-3113,-8 110 2111,8-97-1889,1-1-1,0 1 1,0-1 0,2 0 0,-1 0 0,7 16 0,-9-27-239,1-1 1,0 1-1,-1-1 0,1 1 1,0-1-1,0 0 0,0 1 1,0-1-1,0 0 0,1 0 1,-1 0-1,0 0 0,0 0 1,1 0-1,-1 0 0,1 0 1,-1-1-1,1 1 0,-1 0 1,1-1-1,-1 1 0,1-1 1,-1 0-1,1 1 0,0-1 0,-1 0 1,1 0-1,-1 0 0,1 0 1,0 0-1,-1-1 0,1 1 1,2-1-1,7-2-55,-1-1-1,0 0 1,0 0-1,11-7 1,-6 4-131,-10 4 96,7-2-132,-1-1-1,1 2 0,0 0 0,14-4 1,-24 8 151,0 0 1,0-1-1,1 1 1,-1 0 0,0 0-1,0 0 1,1 1 0,-1-1-1,0 0 1,0 1 0,0-1-1,1 1 1,1 1-1,-3-1 21,1 0 0,-1 0-1,0 0 1,0 0-1,0 0 1,0 0-1,0 0 1,0 0 0,-1 1-1,1-1 1,0 0-1,0 0 1,-1 1 0,1-1-1,-1 1 1,0-1-1,1 1 1,-1-1-1,0 0 1,0 1 0,0-1-1,0 3 1,0 2 118,-1 1 0,0-1 0,0 0 1,0 1-1,-1-1 0,0 0 0,0 0 1,-1 0-1,0 0 0,0-1 0,0 1 1,-1-1-1,1 1 0,-1-1 0,-1 0 1,1-1-1,-1 1 0,1-1 0,-1 0 1,-1 0-1,1 0 0,0-1 0,-12 5 1,11-4-90,1-2-1,-1 1 1,0 0 0,-1-1 0,1 0 0,0-1 0,0 0 0,-1 0 0,1 0 0,-1 0 0,1-1 0,-1 0 0,1-1 0,-1 1 0,1-1 0,-1 0 0,1-1 0,0 0 0,0 0-1,0 0 1,0-1 0,0 0 0,-8-5 0,-6-11-164,4 0-103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9.337"/>
    </inkml:context>
    <inkml:brush xml:id="br0">
      <inkml:brushProperty name="width" value="0.05" units="cm"/>
      <inkml:brushProperty name="height" value="0.05" units="cm"/>
    </inkml:brush>
  </inkml:definitions>
  <inkml:trace contextRef="#ctx0" brushRef="#br0">112 106 17172,'1'-3'356,"0"0"1,1 0-1,-1 1 1,0-1 0,1 0-1,-1 1 1,1 0-1,0-1 1,0 1 0,0 0-1,3-3 1,1-1 635,-1-1-738,0 1-1,0 0 0,1 1 1,0-1-1,0 1 0,0 0 0,1 1 1,0-1-1,-1 1 0,1 0 1,15-5-1,-21 9-247,-1 0 1,1 0-1,0 0 0,-1 0 1,1-1-1,0 1 0,-1 0 1,1 0-1,0 0 0,-1 1 1,1-1-1,0 0 0,-1 0 1,1 0-1,0 0 1,-1 1-1,1-1 0,0 0 1,-1 0-1,1 1 0,-1-1 1,1 1-1,0-1 0,-1 0 1,1 1-1,-1-1 1,0 1-1,1-1 0,0 2 1,-1-1-2,1 1 0,0 0 0,-1 0 0,0-1 1,1 1-1,-1 0 0,0 0 0,0-1 0,0 1 1,0 0-1,0 2 0,-2 5 3,0 1 0,0-1 0,-6 13 0,-4 5 6,-1 0-1,-2-1 1,0 0-1,-2-1 1,0-1-1,-2-1 1,-29 28-1,46-49-13,-32 28 21,33-29-21,-1 0 1,1 0 0,-1 0-1,0 0 1,0 0 0,1 0-1,-1 0 1,0 0 0,0-1-1,0 1 1,0-1 0,0 1-1,1-1 1,-1 0 0,0 0 0,0 0-1,0 0 1,-4 0 0,6-1-1,-1 1 0,1 0 0,-1-1 0,1 1 0,0 0 0,-1-1 0,1 1 0,0-1 0,0 1 0,-1-1 0,1 1 0,0 0 0,0-1 0,-1 1 0,1-1 0,0 1 0,0-1 0,0 1 0,0-1 0,0 1 0,0-1 0,0 0 0,0 1 0,0-1 0,0 1 0,0-1 0,0 1 0,1-1 0,-1 1 0,0-1 0,0 1 0,0 0 0,1-2 0,9-14-4,-9 15 2,1 0 0,-1 0 0,1 0 0,-1 0 0,1 0 0,0 0 0,-1 1 0,1-1 0,0 0 0,0 1 0,0 0 0,-1-1 0,1 1 0,0 0 0,0 0 0,0 0 0,0 0 0,-1 0 0,1 0 0,0 1 0,0-1 0,0 1 0,-1-1 0,1 1 0,0-1 0,-1 1 0,1 0 0,0 0 0,2 2 0,4 3 3,-1 1-1,0 0 1,0 0-1,9 14 1,-11-15 6,0 1 0,1-1-1,10 9 1,-13-13 0,-1-1-1,1 1 0,0-1 1,0 0-1,0 0 0,0 0 1,0-1-1,0 1 0,0-1 1,0 1-1,0-1 1,0 0-1,0 0 0,1 0 1,-1-1-1,0 1 0,0-1 1,0 0-1,0 0 0,0 0 1,-1 0-1,1 0 1,0 0-1,0-1 0,-1 0 1,1 1-1,-1-1 0,5-4 1,-1 1 19,0-1 1,0 0-1,0 0 1,0 0-1,-1-1 1,0 0-1,-1 0 1,1 0-1,3-11 1,-7 16-84,0 1 1,-1 0-1,1-1 1,-1 1 0,0-1-1,0 1 1,1 0-1,-1-1 1,0 1 0,0-1-1,0 1 1,-1-1-1,1 1 1,0-1 0,0 1-1,-1-1 1,1 1-1,-1 0 1,1-1 0,-1 1-1,0 0 1,1 0-1,-1-1 1,0 1 0,0 0-1,0 0 1,0 0-1,-2-2 1,-5-7-1328,5 4 886,3-3-185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8.970"/>
    </inkml:context>
    <inkml:brush xml:id="br0">
      <inkml:brushProperty name="width" value="0.05" units="cm"/>
      <inkml:brushProperty name="height" value="0.05" units="cm"/>
    </inkml:brush>
  </inkml:definitions>
  <inkml:trace contextRef="#ctx0" brushRef="#br0">1 9 17324,'7'5'1720,"2"-1"-992,-1-4-264,7 0 881,-1-1-281,4-2-368,3 0-112,0-2-224,-1 3-96,-3-1-192,-1 3-176,-6 1-608,0 2-264,-4 1 784,1-1-176,2-3-120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9.624"/>
    </inkml:context>
    <inkml:brush xml:id="br0">
      <inkml:brushProperty name="width" value="0.05" units="cm"/>
      <inkml:brushProperty name="height" value="0.05" units="cm"/>
    </inkml:brush>
  </inkml:definitions>
  <inkml:trace contextRef="#ctx0" brushRef="#br0">1 521 13843,'0'0'53,"0"0"-1,0 0 1,0 0 0,0 0 0,0 0-1,0-1 1,0 1 0,1 0-1,-1 0 1,0 0 0,0 0 0,0 0-1,0 0 1,0 0 0,0 0-1,0 0 1,0 0 0,0 0-1,1 0 1,-1 0 0,0 0 0,0 0-1,0 1 1,0-1 0,0 0-1,0 0 1,0 0 0,0 0 0,0 0-1,0 0 1,1 0 0,-1 0-1,0 0 1,0 0 0,0 0 0,0 0-1,0 0 1,0 0 0,0 1-1,0-1 1,0 0 0,0 0 0,0 0-1,0 0 1,0 0 0,0 0-1,0 0 1,0 0 0,0 0 0,0 1-1,0-1 1,0 0 0,0 0-1,0 0 1,0 0 0,0 0 0,0 0-1,0 0 1,0 0 0,0 0-1,0 0 1,0 1 0,0-1 0,0 0-1,0 0 1,0 0 0,0 0-1,0 0 1,-1 0 0,7-9 1758,5-15-252,81-244 1538,-21 61-2880,-65 192-1,-4 14 113,-4 23 264,0-1-615,3 49 66,10 75 0,1 38-1249,-12-164 1013,-2-8-67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033"/>
    </inkml:context>
    <inkml:brush xml:id="br0">
      <inkml:brushProperty name="width" value="0.05" units="cm"/>
      <inkml:brushProperty name="height" value="0.05" units="cm"/>
    </inkml:brush>
  </inkml:definitions>
  <inkml:trace contextRef="#ctx0" brushRef="#br0">21 67 14083,'-1'-18'2218,"-6"-30"4024,1 118-4441,1 328-1733,6-391-158,-1 1-231,1 0 0,0 0 0,3 13 0,-4-29-1785,-4-18 1372,0 0 68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449"/>
    </inkml:context>
    <inkml:brush xml:id="br0">
      <inkml:brushProperty name="width" value="0.05" units="cm"/>
      <inkml:brushProperty name="height" value="0.05" units="cm"/>
    </inkml:brush>
  </inkml:definitions>
  <inkml:trace contextRef="#ctx0" brushRef="#br0">1 0 15203,'6'11'1881,"4"4"-881,1-4-368,5 2 1456,4-3-831,3 0-321,3-4-72,1-5-272,0 1-296,-4-5 841,0-4-937,-3-5 8,-3-1 48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1.843"/>
    </inkml:context>
    <inkml:brush xml:id="br0">
      <inkml:brushProperty name="width" value="0.05" units="cm"/>
      <inkml:brushProperty name="height" value="0.05" units="cm"/>
    </inkml:brush>
  </inkml:definitions>
  <inkml:trace contextRef="#ctx0" brushRef="#br0">1 83 18796,'-1'-1'121,"1"1"1,0-1-1,0 1 0,0-1 1,0 1-1,0 0 0,0-1 1,0 1-1,0-1 0,0 1 0,0 0 1,1-1-1,-1 1 0,0-1 1,0 1-1,0 0 0,0-1 1,1 1-1,-1 0 0,0-1 1,0 1-1,0 0 0,1-1 1,-1 1-1,0 0 0,1-1 1,-1 1-1,0 0 0,1 0 1,-1 0-1,0-1 0,1 1 0,-1 0 1,1 0-1,-1 0 0,0 0 1,1 0-1,-1-1 0,1 1 1,18-8 1094,13 1-567,0 1-1,1 1 0,42 0 1,27-5-842,-101 10 81,0 0 1,0 0 0,0 0-1,-1 0 1,1 0 0,0 0-1,0-1 1,0 1 0,0 0-1,0-1 1,0 1 0,0-1-1,0 1 1,-1-1-1,1 0 1,0 1 0,0-1-1,-1 0 1,1 1 0,0-1-1,-1 0 1,1 0 0,-1 0-1,1 1 1,-1-1 0,1 0-1,-1 0 1,0 0-1,1 0 1,-1 0 0,0-1-1,1-7-625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2.375"/>
    </inkml:context>
    <inkml:brush xml:id="br0">
      <inkml:brushProperty name="width" value="0.05" units="cm"/>
      <inkml:brushProperty name="height" value="0.05" units="cm"/>
    </inkml:brush>
  </inkml:definitions>
  <inkml:trace contextRef="#ctx0" brushRef="#br0">7 368 15651,'-3'12'904,"-1"9"1141,8-19-725,6-9 217,23-28-285,-2-2 1,36-53 0,43-88-805,-77 122-235,-33 56-212,0 0 0,1 0 0,-1 1 0,0-1 0,0 0-1,0 0 1,0 0 0,1 0 0,-1 0 0,0 1 0,0-1 0,0 0 0,0 0-1,0 0 1,0 0 0,0 1 0,0-1 0,1 0 0,-1 0 0,0 0 0,0 1 0,0-1-1,0 0 1,0 0 0,0 0 0,0 1 0,0-1 0,0 0 0,0 0 0,0 0-1,0 0 1,0 1 0,-1-1 0,1 0 0,0 0 0,0 0 0,0 1 0,0-1-1,0 0 1,0 0 0,-20 87 79,6-24-53,-7 67 0,17-76-390,2 1 1,3-1-1,8 60 1,-6-78-244,-3-25 221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175"/>
    </inkml:context>
    <inkml:brush xml:id="br0">
      <inkml:brushProperty name="width" value="0.05" units="cm"/>
      <inkml:brushProperty name="height" value="0.05" units="cm"/>
    </inkml:brush>
  </inkml:definitions>
  <inkml:trace contextRef="#ctx0" brushRef="#br0">1 0 17076,'4'7'1584,"11"0"-968,3 1-208,11-3 576,5 1-175,11-2-145,1-2-88,4-1-424,-2-1-264,-3 2-624,-8-2-200,-10 0 719,-9 0-191,-18 1-160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615"/>
    </inkml:context>
    <inkml:brush xml:id="br0">
      <inkml:brushProperty name="width" value="0.05" units="cm"/>
      <inkml:brushProperty name="height" value="0.05" units="cm"/>
    </inkml:brush>
  </inkml:definitions>
  <inkml:trace contextRef="#ctx0" brushRef="#br0">0 1 13139,'9'13'1656,"8"-2"-712,6-2-295,12-8 1503,6-1-928,8-1-240,4-4-79,6 1-481,-5 0-448,-4 2 184,-4 2-88,-11 3-184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003"/>
    </inkml:context>
    <inkml:brush xml:id="br0">
      <inkml:brushProperty name="width" value="0.05" units="cm"/>
      <inkml:brushProperty name="height" value="0.05" units="cm"/>
    </inkml:brush>
  </inkml:definitions>
  <inkml:trace contextRef="#ctx0" brushRef="#br0">16 1 3481,'-6'1'184,"0"1"-136,2-2-24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987"/>
    </inkml:context>
    <inkml:brush xml:id="br0">
      <inkml:brushProperty name="width" value="0.05" units="cm"/>
      <inkml:brushProperty name="height" value="0.05" units="cm"/>
    </inkml:brush>
  </inkml:definitions>
  <inkml:trace contextRef="#ctx0" brushRef="#br0">110 38 16436,'0'-3'305,"0"0"1,0 1-1,-1-1 1,1 0 0,-1 0-1,1 1 1,-1-1 0,0 0-1,0 1 1,-1-3 0,2 4-252,-1 1 1,1-1-1,0 1 1,-1 0-1,1-1 1,0 1 0,-1 0-1,1-1 1,0 1-1,-1 0 1,1 0-1,-1-1 1,1 1 0,-1 0-1,1 0 1,0 0-1,-1-1 1,1 1-1,-1 0 1,1 0 0,-1 0-1,1 0 1,-1 0-1,-1 0 20,1 1 0,0-1 0,0 1 0,0-1 0,0 1 0,-1-1 0,1 1 0,0-1 0,0 1 0,0 0 0,0 0 0,1 0 0,-3 1 0,-4 6-9,1 1 0,-1-1-1,1 1 1,1 1-1,-1-1 1,2 1 0,-1 0-1,-4 19 1,3-10-152,2 0 1,0 1 0,-2 37-1,6-56 75,0 1 0,0-1 0,0 0 0,0 0 0,0 0 0,0 0 0,0 0 0,0 0-1,0 0 1,0 0 0,1 0 0,-1 0 0,0 0 0,1 0 0,-1 0 0,2 1 0,-2-2 2,0 0 1,1 0 0,-1 0 0,0 0-1,1 0 1,-1 0 0,0 0-1,1 0 1,-1 0 0,0 0 0,1 0-1,-1 0 1,0 0 0,1 0 0,-1 0-1,0 0 1,1 0 0,-1 0 0,0 0-1,1-1 1,-1 1 0,0 0-1,1 0 1,-1 0 0,0-1 0,0 1-1,1 0 1,-1 0 0,1-1 0,2-3-65,1 0 0,-1 0 1,1-1-1,4-9 0,21-53-303,-23 51 324,1 0 0,0 0 0,1 1 1,17-26-1,-24 40 51,-1 0 1,1 0-1,-1 1 0,1-1 1,0 0-1,-1 1 1,1-1-1,0 0 0,-1 1 1,1-1-1,0 1 1,0-1-1,-1 1 0,1-1 1,0 1-1,0 0 1,0-1-1,0 1 0,0 0 1,-1 0-1,1-1 1,0 1-1,0 0 0,0 0 1,0 0-1,0 0 1,0 0-1,0 0 0,0 1 1,0-1-1,0 0 0,-1 0 1,1 1-1,0-1 1,0 0-1,0 1 0,0-1 1,-1 1-1,1-1 1,0 1-1,0 0 0,-1-1 1,1 1-1,1 1 1,2 3-4,0 1 0,0 0 0,-1-1 0,6 14 0,-6-14-4,8 20-22,23 40 38,-31-60-48,0 0-1,0 0 1,1 0 0,0-1 0,0 0 0,0 0 0,0 0 0,1 0-1,8 5 1,-12-8 31,1 0 0,0-1 0,0 1 0,0-1 0,0 1 0,0-1 0,0 0 0,0 1 0,0-1 0,0 0 0,0 0 0,0-1 0,0 1 0,0 0 0,1-1 0,-2 1 0,5-2 0,10-9-86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825"/>
    </inkml:context>
    <inkml:brush xml:id="br0">
      <inkml:brushProperty name="width" value="0.05" units="cm"/>
      <inkml:brushProperty name="height" value="0.05" units="cm"/>
    </inkml:brush>
  </inkml:definitions>
  <inkml:trace contextRef="#ctx0" brushRef="#br0">381 17 16956,'19'-16'5547,"-30"26"-4264,-75 70-271,42-41-879,-50 58 0,61-55-151,3 1 0,1 2 0,-32 67 0,61-112 0,0 0 0,0 0 0,0 0 0,0 0 0,0 0 0,-1 0 1,1 1-1,0-1 0,0 0 0,0 0 0,0 0 0,0 0 0,0 0 0,0 0 0,0 0 0,0 0 0,0 0 0,0 0 0,0 0 1,0 0-1,0 0 0,0 0 0,0 0 0,0 0 0,0 0 0,0 0 0,0 0 0,-1 0 0,1 0 0,0 0 0,0 0 0,0 0 1,0 0-1,0 0 0,0 0 0,0 0 0,0 0 0,0 0 0,0 0 0,0 0 0,0 0 0,0 0 0,0 0 0,0 0 0,-1 0 1,1 0-1,0 0 0,0 0 0,0 0 0,0 0 0,0 0 0,0 0 0,0 0 0,0 0 0,0 0 0,0-1 0,0 1 0,0 0 1,0 0-1,0 0 0,0 0 0,0 0 0,0 0 0,0 0 0,0 0 0,0 0 0,0 0 0,0 0 0,0 0 0,-3-9-800,1-7-515,-1-57-2301,3 42 2494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6.216"/>
    </inkml:context>
    <inkml:brush xml:id="br0">
      <inkml:brushProperty name="width" value="0.05" units="cm"/>
      <inkml:brushProperty name="height" value="0.05" units="cm"/>
    </inkml:brush>
  </inkml:definitions>
  <inkml:trace contextRef="#ctx0" brushRef="#br0">1 29 11707,'0'-1'281,"0"0"1,0 0 0,0 0 0,0-1 0,0 1 0,0 0 0,0 0 0,0 0 0,0 0 0,1 0 0,-1 0 0,0 0 0,1 0 0,-1 0-1,1 0 1,-1 0 0,1 0 0,-1 0 0,1 0 0,0 0 0,-1 1 0,1-1 0,0 0 0,0 0 0,0 1 0,1-2 0,0 2 92,1-1 1,0 1 0,-1 0-1,1 0 1,-1 0-1,1 0 1,0 0 0,-1 0-1,1 1 1,3 0 0,2 1-137,221 53 2682,-204-47-2897,-1 1 1,0 1 0,-1 1-1,0 2 1,0 0 0,-2 1-1,21 17 1,2 16-731,-65-74-2585,7 10 2549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026"/>
    </inkml:context>
    <inkml:brush xml:id="br0">
      <inkml:brushProperty name="width" value="0.05" units="cm"/>
      <inkml:brushProperty name="height" value="0.05" units="cm"/>
    </inkml:brush>
  </inkml:definitions>
  <inkml:trace contextRef="#ctx0" brushRef="#br0">2 369 14283,'0'1'119,"0"0"0,-1-1 0,1 1 0,0 0 0,0 0 0,0-1 0,0 1 0,-1 0 0,1 0 0,0 0 0,0-1 0,0 1 0,1 0 0,-1 0 0,0 0 0,0-1 0,0 1 0,0 0 0,1 0 0,-1 0 0,0-1 0,1 2 0,0-2-2,0 0-1,-1 0 1,1 0-1,-1 1 1,1-1 0,0 0-1,-1 0 1,1 0-1,-1 0 1,1 0 0,0-1-1,-1 1 1,1 0 0,-1 0-1,1 0 1,0 0-1,-1-1 1,1 1 0,-1 0-1,1-1 1,0 0 0,32-24 2272,-33 25-2393,32-31 829,-2-1-1,33-45 0,45-77-199,-79 111-451,-26 40-167,12-16 28,-8 18-25,-2 12-6,1 26 17,-2 1 0,-1 66 0,-2-37 1,0-31-25,2 35-1236,-2-65 985,-5-9-45,-1-8-53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5.761"/>
    </inkml:context>
    <inkml:brush xml:id="br0">
      <inkml:brushProperty name="width" value="0.05" units="cm"/>
      <inkml:brushProperty name="height" value="0.05" units="cm"/>
    </inkml:brush>
  </inkml:definitions>
  <inkml:trace contextRef="#ctx0" brushRef="#br0">1 576 13227,'1'0'248,"-1"0"0,1 0 0,0 0 0,0 0 0,-1-1 1,1 1-1,0 0 0,-1 0 0,1-1 0,-1 1 0,1 0 0,0-1 0,-1 1 0,1-1 1,-1 1-1,1-1 0,-1 1 0,1-1 0,-1 1 0,1-1 0,-1 0 0,0 1 0,1-2 1,17-17 841,7-12-518,-2-2-1,-1 0 0,-2-2 1,-1 0-1,15-39 1,-13 19-275,-2-1 1,21-102-1,-36 136-115,-2 7 94,-4 27-142,-12 95-85,4 1 0,5 0 0,13 163 0,-8-267 55,1 3-2184,-2-10 736,-1 1 704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197"/>
    </inkml:context>
    <inkml:brush xml:id="br0">
      <inkml:brushProperty name="width" value="0.05" units="cm"/>
      <inkml:brushProperty name="height" value="0.05" units="cm"/>
    </inkml:brush>
  </inkml:definitions>
  <inkml:trace contextRef="#ctx0" brushRef="#br0">0 160 14659,'3'5'2057,"3"-3"-1105,2-6-256,4-2 1624,3-4-999,5 0-153,5-6-240,-1-1-104,2-2-264,1 0-103,-1 2-265,-2 3-256,-2 3-585,-5 2-295,-3 3 1736,-1 3-968,-4 0-72,-2 1-136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920"/>
    </inkml:context>
    <inkml:brush xml:id="br0">
      <inkml:brushProperty name="width" value="0.05" units="cm"/>
      <inkml:brushProperty name="height" value="0.05" units="cm"/>
    </inkml:brush>
  </inkml:definitions>
  <inkml:trace contextRef="#ctx0" brushRef="#br0">0 264 16884,'1'0'188,"0"-1"0,0 0 0,-1 0 0,1 0 1,0 1-1,0-1 0,-1 0 0,1 0 0,-1 0 1,1 0-1,-1 0 0,1 0 0,-1 0 1,0 0-1,1-2 0,5-11 1083,10-2-443,1 1-1,1 0 1,0 1 0,29-17-1,26-20-356,-37 19-363,-25 21-105,1 1 1,0 0 0,0 0 0,16-8 0,-28 18-27,0 0 1,0 0 0,0 0-1,0 0 1,0 0 0,0 0-1,1 0 1,-1 0 0,0 0-1,0 0 1,0 0 0,0 0 0,0 0-1,0 0 1,0 0 0,0 0-1,0-1 1,0 1 0,0 0-1,1 0 1,-1 0 0,0 0-1,0 0 1,0 0 0,0 0-1,0 1 1,0-1 0,0 0 0,0 0-1,0 0 1,0 0 0,1 0-1,-1 0 1,0 0 0,0 0-1,0 0 1,0 0 0,0 0-1,0 0 1,0 0 0,0 0 0,0 0-1,0 0 1,0 0 0,0 0-1,0 0 1,0 1 0,0-1-1,0 0 1,0 0 0,0 0-1,0 0 1,0 0 0,0 0-1,1 0 1,-1 0 0,0 0 0,0 0-1,0 1 1,-1-1 0,1 0-1,0 0 1,0 0 0,0 0-1,0 0 1,0 0 0,0 0-1,0 0 1,0 0 0,-4 12-1140,-13 17-257,13-23 1153,-3 8-511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7.529"/>
    </inkml:context>
    <inkml:brush xml:id="br0">
      <inkml:brushProperty name="width" value="0.05" units="cm"/>
      <inkml:brushProperty name="height" value="0.05" units="cm"/>
    </inkml:brush>
  </inkml:definitions>
  <inkml:trace contextRef="#ctx0" brushRef="#br0">51 121 16596,'1'-3'420,"-1"0"0,1-1 0,0 1 1,0 0-1,0 0 0,1 0 1,-1 0-1,1 1 0,-1-1 1,1 0-1,0 1 0,3-4 0,27-27 1806,-24 27-1964,-1 0 0,1 0 0,0 1 0,1 0 0,-1 0 0,14-4 0,-20 8-235,0 0 0,1 1 0,-1-1 0,0 1 0,0-1 0,1 1 0,-1 0 0,0 0 0,1 0 0,-1 0 0,0 0 0,0 1 0,1-1 0,1 2 0,-2-2-24,-1 1 0,1 0 1,-1 0-1,0 0 1,1 0-1,-1 1 0,0-1 1,0 0-1,0 0 0,0 1 1,0-1-1,0 1 0,0-1 1,0 1-1,-1-1 1,1 1-1,0-1 0,-1 1 1,1 0-1,-1-1 0,0 4 1,1 2-7,-1-1 1,0 1 0,0 0-1,-1 0 1,0 0 0,0-1-1,0 1 1,-1-1 0,0 1-1,-1-1 1,1 0 0,-1 1-1,-5 6 1,-4 7 0,-2 0 1,-22 26-1,36-46 2,-57 62-97,50-55 0,0 0 0,-1-1 0,0 0 0,0 0 0,-1-1 0,-12 6 0,6-8-263,15-3 339,-1 0 0,1 0 0,0 0 1,0-1-1,-1 1 0,1 0 0,0 0 0,0 0 1,0 0-1,-1 0 0,1 0 0,0 0 0,0 0 1,0-1-1,0 1 0,-1 0 0,1 0 0,0 0 1,0 0-1,0-1 0,0 1 0,0 0 1,0 0-1,0 0 0,-1-1 0,1 1 0,0 0 1,0 0-1,0 0 0,0-1 0,0 1 0,0 0 1,0-1-1,0 0-15,1 1 1,-1-1-1,1 0 1,-1 0-1,1 0 1,-1 0-1,1 1 1,0-1-1,-1 0 1,1 0-1,0 1 1,-1-1-1,1 1 1,0-1-1,0 1 1,0-1-1,0 1 1,0-1-1,-1 1 1,1-1-1,0 1 1,0 0-1,0 0 1,2-1-1,0 1 26,0 0-1,1 0 1,-1 0 0,0 0-1,0 1 1,0-1-1,1 1 1,-1 0 0,0 0-1,0 0 1,0 0 0,0 0-1,0 1 1,0-1-1,-1 1 1,1 0 0,0 0-1,-1 0 1,1 0 0,-1 1-1,0-1 1,3 3-1,5 8 55,0 1-1,17 28 0,-23-35-42,-2-2 33,1-1-1,0 1 0,0-1 1,1 1-1,-1-1 1,1 0-1,0 0 1,6 5-1,-8-9-10,0 1 0,-1 0 0,1 0-1,-1-1 1,1 1 0,0-1 0,-1 1 0,1-1-1,0 0 1,-1 0 0,1 1 0,0-1 0,0 0 0,-1-1-1,1 1 1,0 0 0,0 0 0,-1-1 0,1 1-1,0-1 1,-1 0 0,1 1 0,-1-1 0,1 0 0,-1 0-1,1 0 1,-1 0 0,1 0 0,1-2 0,6-7 79,0 0 1,0 0-1,-1-1 1,-1 0-1,0-1 1,0 1-1,-1-1 0,-1 0 1,0-1-1,0 0 1,-2 1-1,4-17 1,-7 28-155,0 0 0,1 0 1,-1 0-1,0 0 0,0 1 0,0-1 1,0 0-1,0 0 0,0 0 0,0 0 1,0 0-1,0 0 0,0 0 0,0 0 1,-1 1-1,1-1 0,0 0 0,-1 0 1,1 0-1,0 0 0,-1 1 0,1-1 1,-1 0-1,0 0 0,1 1 0,-2-2 1,-4-6-589,3 4 211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5.620"/>
    </inkml:context>
    <inkml:brush xml:id="br0">
      <inkml:brushProperty name="width" value="0.05" units="cm"/>
      <inkml:brushProperty name="height" value="0.05" units="cm"/>
    </inkml:brush>
  </inkml:definitions>
  <inkml:trace contextRef="#ctx0" brushRef="#br0">1 0 16171,'7'4'6122,"28"6"-4144,-3-2-1096,3 5-281,-22-8-820,1 0-1,-1-1 1,23 4-1,-36-8 176,1 0 0,0 0 0,0 0-1,0 0 1,0 0 0,-1 0 0,1 0 0,0-1 0,0 1 0,0 0-1,-1 0 1,1-1 0,0 1 0,0 0 0,-1-1 0,1 1-1,0-1 1,-1 1 0,1-1 0,0 0 0,-1 1 0,1-1 0,-1 1-1,1-1 1,-1 0 0,0 1 0,1-1 0,-1 0 0,1 0 0,-1 1-1,0-1 1,0 0 0,1 0 0,-1 0 0,0 0 0,0 1 0,0-1-1,0-1 1,2-13-545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6.229"/>
    </inkml:context>
    <inkml:brush xml:id="br0">
      <inkml:brushProperty name="width" value="0.05" units="cm"/>
      <inkml:brushProperty name="height" value="0.05" units="cm"/>
    </inkml:brush>
  </inkml:definitions>
  <inkml:trace contextRef="#ctx0" brushRef="#br0">1 389 14795,'2'-2'237,"0"0"-1,0 0 1,0 0 0,-1 0-1,1-1 1,0 1 0,-1 0-1,1-1 1,-1 1-1,0-1 1,2-4 0,2-4 463,34-58 850,19-39-493,22-57 610,-78 161-1333,0 6-118,-2 12-38,-2 21-101,-1 4-66,1 0 0,4 41 0,0-58-249,1 1 0,1-1 1,1 0-1,15 41 0,-11-42 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280"/>
    </inkml:context>
    <inkml:brush xml:id="br0">
      <inkml:brushProperty name="width" value="0.05" units="cm"/>
      <inkml:brushProperty name="height" value="0.05" units="cm"/>
    </inkml:brush>
  </inkml:definitions>
  <inkml:trace contextRef="#ctx0" brushRef="#br0">294 13 14315,'4'-12'1330,"-12"11"-306,-16 17 410,6 1-1245,0 2 0,2 1 1,0 0-1,2 0 1,0 2-1,1 0 1,2 0-1,-14 36 1,2 7 314,-28 130 0,34-99-279,3 0 0,4 1 0,5 0 0,10 147 1,3-165-194,2-1 1,4 0 0,4-1 0,3-1 0,3 0 0,34 71-1,-9-50-354,-41-81 387,2-1 0,0-1 0,0 0 0,15 14 0,-24-27-4,-1-1-58,0 1 0,0-1 0,0 0 0,0 1 0,0-1 1,0 0-1,1 1 0,-1-1 0,0 0 0,0 0 0,0 1 0,1-1 0,-1 0 0,0 0 0,0 1 0,1-1 0,-1 0 0,0 0 0,1 0 0,-1 0 0,0 1 0,0-1 0,1 0 0,-1 0 0,0 0 0,1 0 0,-1 0 0,0 0 1,1 0-1,-1 0 0,0 0 0,1 0 0,-1 0 0,0 0 0,1 0 0,-1 0 0,0 0 0,1 0 0,-1 0 0,0-1 0,1 1 0,-1 0 0,0 0 0,1 0 0,-1 0 0,0-1 0,0 1 0,1 0 0,-1-1 0,3-9-1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0.624"/>
    </inkml:context>
    <inkml:brush xml:id="br0">
      <inkml:brushProperty name="width" value="0.05" units="cm"/>
      <inkml:brushProperty name="height" value="0.05" units="cm"/>
    </inkml:brush>
  </inkml:definitions>
  <inkml:trace contextRef="#ctx0" brushRef="#br0">1 0 14475,'9'33'856,"-2"1"0,-1-1 0,2 42 0,8 41 126,-16-114-972,0-1 0,0 1 0,0-1-1,0 1 1,0-1 0,1 0 0,-1 1 0,1-1-1,-1 0 1,1 1 0,-1-1 0,1 0-1,0 0 1,0 0 0,0 1 0,-1-1 0,1 0-1,0 0 1,0 0 0,1 0 0,-1-1 0,0 1-1,0 0 1,0 0 0,0-1 0,1 1-1,-1-1 1,0 1 0,2 0 0,1-1 21,0-1 0,0 1 0,0-1 0,0 0 1,0 0-1,-1 0 0,1-1 0,6-2 0,-3 1-6,3-1-2,1 0 1,-1 1-1,1 0 0,-1 1 0,1 0 0,11 0 1,-18 2-28,-1 0 1,0 0-1,0 0 1,1 1 0,-1-1-1,0 1 1,0 0 0,0 0-1,0 0 1,0 1-1,3 1 1,-4-2 0,0 0 0,-1 0 0,1 1 0,-1-1 0,1 1-1,-1-1 1,0 1 0,0 0 0,1-1 0,-1 1 0,-1 0 0,1 0 0,0 0 0,0 0 0,-1 0 0,1 0-1,-1 0 1,1 0 0,-1 2 0,0 1 76,0 0-1,0 0 1,-1-1-1,0 1 1,0 0-1,0-1 1,0 1-1,-1-1 1,0 1-1,0-1 1,0 0-1,0 0 1,-1 0-1,1 0 1,-1 0-1,0 0 1,-1-1-1,1 0 1,0 1-1,-1-1 0,0 0 1,0-1-1,-4 4 1,0-1 142,-1 0 0,1-1 0,-1 1 0,0-2-1,1 1 1,-2-1 0,1-1 0,0 0 0,0 0 0,-17 1 0,23-3-260,1 0 0,-1 0 0,1 0 0,-1-1 0,1 1 1,-1-1-1,1 1 0,0-1 0,-1 0 0,1 0 0,0 0 0,-1 0 0,1 0 1,0-1-1,0 1 0,0-1 0,-3-2 0,5 4-24,-1-1 0,1 0 0,0 1 1,-1-1-1,1 0 0,0 1 0,-1-1 0,1 0 0,0 0 0,0 1 0,0-1 0,0 0 0,-1 0 1,1 0-1,0 1 0,0-1 0,1 0 0,-1 0 0,0 1 0,0-1 0,1-1 0,0 0-21,0 0 1,0 0-1,0 0 0,0 1 0,0-1 0,1 0 0,-1 1 0,1 0 0,-1-1 0,1 1 1,3-3-1,16-7-609,6 2-104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935"/>
    </inkml:context>
    <inkml:brush xml:id="br0">
      <inkml:brushProperty name="width" value="0.05" units="cm"/>
      <inkml:brushProperty name="height" value="0.05" units="cm"/>
    </inkml:brush>
  </inkml:definitions>
  <inkml:trace contextRef="#ctx0" brushRef="#br0">1 1 10850,'3'12'2374,"40"208"3881,-15-84-5304,94 482 1295,-111-555-2039,-3 0 1,0 95-1,-9-117-176,-1 1-1,-3-1 1,-1 0-1,-21 73 0,-73 143-2525,87-226 1875,4-8 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1.587"/>
    </inkml:context>
    <inkml:brush xml:id="br0">
      <inkml:brushProperty name="width" value="0.05" units="cm"/>
      <inkml:brushProperty name="height" value="0.05" units="cm"/>
    </inkml:brush>
  </inkml:definitions>
  <inkml:trace contextRef="#ctx0" brushRef="#br0">2 9 13803,'-1'10'2136,"1"-7"-951,4-2-449,3-1 2264,3-1-1647,6-1-425,1 1-160,6-1-504,1 2-320,4-1-720,-1 1 464,-4-3 144,-2-3-152,-5-1-80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2.041"/>
    </inkml:context>
    <inkml:brush xml:id="br0">
      <inkml:brushProperty name="width" value="0.05" units="cm"/>
      <inkml:brushProperty name="height" value="0.05" units="cm"/>
    </inkml:brush>
  </inkml:definitions>
  <inkml:trace contextRef="#ctx0" brushRef="#br0">1 267 16155,'0'1'80,"0"-1"-1,0 0 0,0 0 0,0 1 1,0-1-1,0 0 0,1 0 0,-1 1 0,0-1 1,0 0-1,0 0 0,0 1 0,1-1 0,-1 0 1,0 0-1,0 0 0,0 0 0,1 1 1,-1-1-1,0 0 0,0 0 0,1 0 0,-1 0 1,0 0-1,0 0 0,1 1 0,-1-1 1,0 0-1,0 0 0,1 0 0,-1 0 0,0 0 1,1 0-1,-1 0 0,0 0 0,10-8 1483,9-21-108,-16 23-1050,45-81 1445,28-45-1276,-76 132-571,0-1 0,1 0 0,-1 1-1,0-1 1,1 0 0,-1 1 0,1-1-1,0 0 1,-1 1 0,1-1 0,-1 1-1,1-1 1,0 1 0,-1-1 0,1 1-1,0 0 1,1-1 0,-2 1-1,0 0-1,1 0 1,-1 1 0,0-1 0,0 0-1,1 0 1,-1 0 0,0 1 0,0-1-1,1 0 1,-1 1 0,0-1 0,0 0-1,0 0 1,1 1 0,-1-1 0,0 0-1,0 1 1,0-1 0,0 0 0,0 1-1,0-1 1,0 0 0,0 1 0,0-1-1,0 1 1,0 37 17,-1-27-16,9 377-2409,-4-343 1978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350"/>
    </inkml:context>
    <inkml:brush xml:id="br0">
      <inkml:brushProperty name="width" value="0.05" units="cm"/>
      <inkml:brushProperty name="height" value="0.05" units="cm"/>
    </inkml:brush>
  </inkml:definitions>
  <inkml:trace contextRef="#ctx0" brushRef="#br0">61 2 13307,'-60'-1'2843,"60"1"-2821,0 0 1,0 0-1,1 0 0,-1 0 1,0 0-1,0 0 0,0 0 0,0 0 1,0 0-1,0 0 0,0 0 1,0 0-1,0 0 0,0 0 1,0 0-1,0 0 0,0 0 0,0 0 1,0 0-1,0 0 0,0 1 1,0-1-1,0 0 0,0 0 1,0 0-1,0 0 0,0 0 0,0 0 1,0 0-1,0 0 0,0 0 1,0 0-1,0 0 0,0 0 0,0 0 1,0 0-1,0 1 0,0-1 1,0 0-1,0 0 0,0 0 1,0 0-1,0 0 0,0 0 0,0 0 1,0 0-1,0 0 0,0 0 1,0 0-1,0 0 0,-1 0 1,1 0-1,0 0 0,0 0 0,0 0 1,0 0-1,0 0 0,0 0 1,0 0-1,10 6 316,14 2-310,63 7-77,94 4 0,10 1-50,-150-13 63,1 1-1,60 21 1,-92-25 27,-1-1-1,0 1 1,1 1 0,12 8 0,-19-11 4,0 1 1,0-1 0,0 1-1,-1 0 1,1-1 0,-1 1 0,0 0-1,1 1 1,-1-1 0,-1 0-1,1 0 1,0 1 0,-1-1 0,0 1-1,2 4 1,26 209-78,-16-99 55,7 84 29,-9 1 1,-8-1 0,-32 266-1,-38 261-26,26 1 103,44-25-42,-12 249-102,0-769-62,18 219-1,-6-372 126,0-13 7,-2 0 0,0 0 0,-3 32 0,2-50-6,-1 0 1,1-1 0,0 1 0,0-1 0,0 1-1,-1 0 1,1-1 0,0 1 0,-1-1 0,1 1-1,-1-1 1,1 1 0,0-1 0,-1 1 0,1-1-1,-1 1 1,1-1 0,-1 1 0,0-1 0,1 0-1,-1 1 1,1-1 0,-1 0 0,0 0 0,1 1-1,-1-1 1,1 0 0,-1 0 0,0 0 0,1 0-1,-1 0 1,0 0 0,1 0 0,-1 0 0,0 0-1,1 0 1,-2-1 0,-28-7-54,19 4 37,-8-1 40,0 1 0,0 0 0,-1 2 0,1 0 0,-1 2 0,0 0 0,0 1 0,1 0 1,-1 2-1,1 1 0,0 0 0,0 1 0,0 1 0,0 1 0,1 0 0,-28 17 0,38-19 37,0-1 0,0 0 1,-1 0-1,1 0 0,-16 3 0,21-7-115,1 1 0,0-1-1,-1 0 1,1 0 0,0 0 0,-1 0-1,1-1 1,0 1 0,-1 0 0,1-1 0,0 0-1,0 0 1,0 1 0,-1-1 0,1 0-1,0-1 1,0 1 0,0 0 0,1-1-1,-1 1 1,0-1 0,0 1 0,1-1-1,-1 0 1,1 0 0,-1 1 0,-1-4-1,3 4-82,0 1 95,0 0 1,0 0-1,0-1 1,0 1-1,0 0 1,0 0 0,0 0-1,0-1 1,0 1-1,0 0 1,0 0-1,0 0 1,-1 0-1,1-1 1,0 1 0,0 0-1,0 0 1,0 0-1,0 0 1,-1 0-1,1-1 1,0 1 0,0 0-1,0 0 1,0 0-1,-1 0 1,1 0-1,0 0 1,0 0-1,0 0 1,-1 0 0,1 0-1,0 0 1,0 0-1,0 0 1,-1 0-1,1 0 1,0 0-1,0 0 1,0 0 0,-1 0-1,1 0 1,0 0-1,0 0 1,0 0-1,-1 6-626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865"/>
    </inkml:context>
    <inkml:brush xml:id="br0">
      <inkml:brushProperty name="width" value="0.05" units="cm"/>
      <inkml:brushProperty name="height" value="0.05" units="cm"/>
    </inkml:brush>
  </inkml:definitions>
  <inkml:trace contextRef="#ctx0" brushRef="#br0">15 829 13131,'-10'14'1208,"10"-14"-1195,0 0 1,0 0-1,0 0 0,0 0 0,-1 0 1,1 0-1,0 0 0,0 0 0,0 0 1,0 1-1,0-1 0,0 0 0,0 0 1,0 0-1,-1 0 0,1 0 0,0 0 1,0 0-1,0 0 0,0 0 0,0 0 1,0 0-1,0 0 0,0 0 0,-1 0 1,1 0-1,0-1 0,0 1 0,0 0 1,0 0-1,0 0 0,0 0 0,0 0 1,0 0-1,-1 0 0,1 0 0,0 0 1,0 0-1,0 0 0,0 0 0,0 0 1,0-1-1,0 1 0,0 0 0,0 0 1,0 0-1,0 0 0,0 0 0,0 0 1,0 0-1,0 0 0,0-1 0,0 1 1,0 0-1,0 0 0,0 0 0,1-30 506,11-412 174,-13 233-534,1 195-153,0 0-1,1 0 1,1 1 0,1-1 0,6-22-1,-8 33-3,0 0 0,0 0-1,0 0 1,1 0-1,0 0 1,-1 0-1,1 0 1,0 1-1,0-1 1,0 1 0,1 0-1,-1-1 1,0 1-1,1 0 1,0 1-1,-1-1 1,1 0-1,0 1 1,0-1 0,0 1-1,0 0 1,0 0-1,0 0 1,0 0-1,0 1 1,1-1 0,-1 1-1,0 0 1,6 0-1,5 2-15,-1 1-1,1 0 0,-1 1 1,0 0-1,0 1 0,-1 0 1,15 9-1,-15-7-96,1-1 0,1 0 0,-1-1 0,1 0 0,0-1-1,16 2 1,-10-5-65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4.826"/>
    </inkml:context>
    <inkml:brush xml:id="br0">
      <inkml:brushProperty name="width" value="0.05" units="cm"/>
      <inkml:brushProperty name="height" value="0.05" units="cm"/>
    </inkml:brush>
  </inkml:definitions>
  <inkml:trace contextRef="#ctx0" brushRef="#br0">168 1 14491,'-1'1'134,"0"0"0,0 1 0,1-1-1,-1 0 1,0 1 0,1-1 0,-1 1 0,1-1 0,-1 1-1,1-1 1,0 1 0,0-1 0,-1 1 0,1-1 0,0 1-1,1 1 1,-4 44 442,3-35-373,-28 238 1519,-22-2-598,-5 32-311,44-202-499,-3 128-1,14-203-265,0-1 0,0 0 0,0 0 0,1 0 1,-1 0-1,0 0 0,1 0 0,-1 1 0,1-1 0,0 0 0,0 0 0,0-1 0,0 1 0,0 0 0,0 0 0,0 0 0,1-1 0,-1 1 0,3 2 0,1-1 32,1 1 0,-1-1-1,1-1 1,-1 1 0,12 2 0,-17-5-83,18 6 15,0-2 1,0 0-1,0-1 1,1-1-1,-1-1 1,20-1-1,113-13-60,-123 9 3,-7 2-55,192-20-486,-164 20-320,1 2 0,64 8 0,-106-7 557,-3 0 146,0-1 0,-1 1 0,1-1 0,0 0 0,0 0 0,5-1 0,-1-3-289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5.261"/>
    </inkml:context>
    <inkml:brush xml:id="br0">
      <inkml:brushProperty name="width" value="0.05" units="cm"/>
      <inkml:brushProperty name="height" value="0.05" units="cm"/>
    </inkml:brush>
  </inkml:definitions>
  <inkml:trace contextRef="#ctx0" brushRef="#br0">1 0 16484,'5'4'435,"0"0"0,1-1 1,-1 0-1,1 0 1,0-1-1,0 0 0,0 0 1,0 0-1,10 1 1,15 6 452,-19-5-756,0 1-1,0 0 1,0 1 0,-1 1-1,1 0 1,-1 0 0,-1 1-1,11 10 1,-14-11-149,0 1-1,-1 0 1,0 0 0,0 0-1,-1 1 1,0 0-1,-1 0 1,0 0-1,0 0 1,-1 1 0,3 12-1,-2-2-23,-2 0-1,0 0 1,-1 1-1,-1-1 0,-1 0 1,-1 0-1,-1 0 1,0 0-1,-11 31 1,-2-2 17,-2-1 0,-39 71 0,54-112 82,-5 8-75,0 1 0,-1-1 0,0-1 0,-1 1 0,-1-2 0,-18 20 0,21-25-15,5 1-37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180"/>
    </inkml:context>
    <inkml:brush xml:id="br0">
      <inkml:brushProperty name="width" value="0.05" units="cm"/>
      <inkml:brushProperty name="height" value="0.05" units="cm"/>
    </inkml:brush>
  </inkml:definitions>
  <inkml:trace contextRef="#ctx0" brushRef="#br0">17 29 18956,'8'-14'1792,"-4"2"-1223,-4 9-241,0 12 688,0 8-184,-2 12-344,2 7-144,0 11-248,0 6-64,0 6-32,-1 1-24,0-1-152,-1-3-192,-1-6-384,2-4-248,-2-13 768,-3-9-200,-4-17-153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584"/>
    </inkml:context>
    <inkml:brush xml:id="br0">
      <inkml:brushProperty name="width" value="0.05" units="cm"/>
      <inkml:brushProperty name="height" value="0.05" units="cm"/>
    </inkml:brush>
  </inkml:definitions>
  <inkml:trace contextRef="#ctx0" brushRef="#br0">0 54 17548,'0'-1'79,"1"0"0,-1 1 0,0-1 0,0 0 0,1 1 0,-1-1 0,0 0 0,1 1 0,-1-1 1,1 1-1,-1-1 0,1 1 0,-1-1 0,1 1 0,-1-1 0,1 1 0,-1-1 0,1 1 0,-1-1 0,1 1 0,0 0 1,-1 0-1,1-1 0,1 1 0,19-6 118,-15 4 93,27-7-117,1 1-1,-1 2 1,1 2 0,1 0-1,-1 3 1,0 0-1,43 6 1,-62-2-148,-1 0-1,1 0 0,-1 1 1,0 1-1,0 0 1,-1 1-1,0 1 1,18 10-1,-22-10 24,-1 0 0,1 0 0,-1 1-1,-1-1 1,0 2 0,0-1 0,0 1-1,-1 0 1,0 1 0,-1-1 0,0 1-1,5 15 1,-6-14 32,0 0 0,-1 0 0,-1 0 0,0 1 1,0-1-1,-1 1 0,-1-1 0,0 1 0,0-1 0,-4 23 0,1-25 12,1 0 0,-1 0-1,-1 0 1,0-1 0,0 1-1,0-1 1,-1 0 0,-1 0-1,1 0 1,-1-1 0,0 0-1,-1 0 1,-12 11 0,1-5 66,0-1 1,-1 0 0,0-1 0,0-1 0,-1-1 0,0 0-1,-25 6 1,29-11-231,0 0 0,0-1 0,0-1 0,-1 0 0,1-1 0,-1-1 0,1 0 0,-1-1 0,1-1 0,-18-4 0,29 4-103,-1 0-1,0 0 0,0 0 0,-8-5 1,12 6 136,1 0 1,-1 0-1,1-1 1,-1 1-1,1 0 1,-1 0-1,1-1 1,0 1-1,0-1 1,-1 1 0,1-1-1,0 0 1,1 1-1,-1-1 1,0 0-1,0 1 1,0-4-1,0-11-502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0.239"/>
    </inkml:context>
    <inkml:brush xml:id="br0">
      <inkml:brushProperty name="width" value="0.05" units="cm"/>
      <inkml:brushProperty name="height" value="0.05" units="cm"/>
    </inkml:brush>
  </inkml:definitions>
  <inkml:trace contextRef="#ctx0" brushRef="#br0">2 15 16668,'-1'-15'3626,"1"15"-3557,2 26 1426,11 39-201,-3 0 0,4 124 0,-15-188-1603,-2-6 145,-2-7 536,1-15-351,0 10-124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046"/>
    </inkml:context>
    <inkml:brush xml:id="br0">
      <inkml:brushProperty name="width" value="0.05" units="cm"/>
      <inkml:brushProperty name="height" value="0.05" units="cm"/>
    </inkml:brush>
  </inkml:definitions>
  <inkml:trace contextRef="#ctx0" brushRef="#br0">1 1 14571,'7'14'1400,"-4"8"-903,0-1-161,0 4 888,-3 0-592,3-2-208,-1-1-64,3-6-504,-5-6-192,-5-10 216,-3-10-48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1.935"/>
    </inkml:context>
    <inkml:brush xml:id="br0">
      <inkml:brushProperty name="width" value="0.05" units="cm"/>
      <inkml:brushProperty name="height" value="0.05" units="cm"/>
    </inkml:brush>
  </inkml:definitions>
  <inkml:trace contextRef="#ctx0" brushRef="#br0">14 191 14179,'-14'4'3115,"14"-4"-3000,0 0 1,0-1-1,0 1 0,0-1 1,0 1-1,1 0 0,-1-1 1,0 1-1,0 0 0,0-1 1,0 1-1,0-1 1,1 1-1,-1 0 0,0-1 1,0 1-1,0 0 0,1 0 1,-1-1-1,0 1 0,1 0 1,-1 0-1,0-1 0,1 1 1,-1 0-1,0 0 0,1 0 1,-1-1-1,0 1 0,1 0 1,-1 0-1,0 0 1,1 0-1,0 0 0,9-8 175,-1-1 0,1 0 0,-2 0 0,1-1 0,-1 0-1,-1-1 1,0 0 0,8-16 0,17-23-233,-31 49-58,-1 0 0,1 0-1,0 0 1,0 0 0,0 0 0,-1 0-1,1 0 1,0 0 0,0 0 0,1 1-1,-1-1 1,0 0 0,0 1 0,0-1 0,0 1-1,2-1 1,-2 1 3,0 0 1,-1 0-1,1 0 0,-1 1 0,1-1 0,0 0 1,-1 0-1,1 1 0,-1-1 0,1 1 1,-1-1-1,0 0 0,1 1 0,-1-1 1,1 1-1,-1-1 0,0 1 0,1-1 1,-1 1-1,0-1 0,1 1 0,-1-1 1,0 1-1,0 0 0,0-1 0,0 1 1,1-1-1,-1 1 0,0 0 0,0-1 1,0 1-1,0 0 0,0-1 0,-1 2 0,6 32 36,1 1 0,1-1-1,12 34 1,-18-66-38,-1 0 0,1-1 0,-1 1 0,1-1 0,0 1 0,0 0-1,0-1 1,0 1 0,0-1 0,0 0 0,0 1 0,0-1 0,1 0 0,0 1 0,-1-1-1,0-1 1,0 0 0,0 0 0,0 0 0,-1 0-1,1 1 1,0-1 0,0 0 0,0-1 0,0 1-1,-1 0 1,1 0 0,0 0 0,0 0 0,0-1-1,0 1 1,-1 0 0,1-1 0,0 1 0,0-1-1,-1 1 1,1-1 0,0 1 0,-1-1 0,1 1-1,-1-1 1,1 0 0,0 1 0,-1-1 0,1 0-1,0 0 1,13-19 4,0-1 1,-1 0-1,18-40 0,14-24-44,-45 84 29,1 0-1,-1 1 0,1-1 0,-1 0 0,1 0 0,-1 1 0,1-1 0,0 0 0,-1 1 0,1-1 0,0 1 0,0-1 0,0 1 1,-1-1-1,1 1 0,0-1 0,0 1 0,0 0 0,0 0 0,0-1 0,0 1 0,-1 0 0,1 0 0,0 0 0,0 0 0,0 0 1,0 0-1,0 0 0,0 0 0,0 1 0,0-1 0,0 0 0,0 0 0,-1 1 0,1-1 0,0 1 0,0-1 0,1 2 0,4 2-84,0 1 0,0-1 0,-1 1 0,7 8 0,3 1 1,-10-8 76,1-1-1,0 1 0,-1 0 1,0 1-1,-1-1 1,1 1-1,-1 0 0,0 0 1,4 13-1,-2-3 29,-1 1-1,4 37 1,-8-53-2,-1 1 1,0-1 0,1 0-1,-1 0 1,1 1 0,0-1 0,0 0-1,0 0 1,0 0 0,0 0 0,0 0-1,2 3 1,-2-5-1,0 1 0,0-1 0,-1 0 0,1 1 0,0-1 0,0 0 0,-1 0 0,1 0-1,0 1 1,0-1 0,0 0 0,-1 0 0,1 0 0,0 0 0,0-1 0,0 1 0,0 0 0,-1 0 0,1 0 0,0-1 0,0 1 0,-1 0 0,1-1 0,0 1 0,0 0 0,-1-1 0,1 1-1,0-1 1,-1 1 0,1-1 0,-1 0 0,1 1 0,-1-1 0,1 1 0,-1-1 0,1-1 0,15-17 261,-1-1 0,-2-1 0,0 0 0,-1-1 0,-1 0 0,14-41 0,-25 63-266,0 0 0,0 0 0,0 0 0,0 0-1,0 0 1,0 0 0,0 0 0,0 0-1,0 0 1,0 0 0,-1 0 0,1 0 0,0 0-1,0 0 1,0 0 0,0 0 0,0 0-1,0 0 1,0 0 0,0 0 0,0 0 0,-1 0-1,1 0 1,0 0 0,0 0 0,0 0-1,0 0 1,0 0 0,0 0 0,0 0 0,0 0-1,0 0 1,0 0 0,-1 0 0,1-1 0,0 1-1,0 0 1,0 0 0,0 0 0,0 0-1,0 0 1,0 0 0,0 0 0,0 0 0,0 0-1,0 0 1,0-1 0,0 1 0,0 0-1,0 0 1,0 0 0,0 0 0,0 0 0,0 0-1,0 0 1,0 0 0,0 0 0,0-1-1,0 1 1,-7 9 2,6-6-15,0 1 1,0-1-1,0 1 1,1 0-1,-1-1 1,1 1-1,0 6 0,0-10 10,1 0 0,-1 1 0,0-1 0,0 1 0,0-1 0,0 0 0,0 1 0,0-1-1,0 0 1,1 1 0,-1-1 0,0 0 0,0 1 0,0-1 0,1 0 0,-1 1 0,0-1-1,0 0 1,1 1 0,-1-1 0,0 0 0,1 0 0,-1 1 0,0-1 0,1 0 0,-1 0-1,1 0 1,-1 0 0,2 0 3,-1 0-1,0 0 1,0 0-1,0-1 1,0 1-1,0 0 0,0-1 1,0 1-1,0-1 1,0 0-1,0 1 1,0-1-1,0 0 1,0 1-1,1-3 1,12-9 37,-8 6-24,1 0 0,0 0 1,0 1-1,0 0 0,10-5 0,-15 9-22,0 0-1,1 0 1,-1 0-1,0 1 1,1-1-1,-1 1 0,0-1 1,1 1-1,-1 0 1,0 0-1,1 0 1,-1 0-1,0 1 0,1-1 1,-1 1-1,0-1 1,1 1-1,-1 0 0,0 0 1,0 0-1,0 0 1,0 0-1,0 0 1,3 3-1,12 11-102,-14-11 84,0-1-1,0 0 1,0-1 0,1 1 0,5 3-1,-8-6 28,0 1-1,1-1 1,-1 1-1,0-1 1,0 0-1,1 1 1,-1-1-1,0 0 1,1 0-1,-1 0 1,0 0-1,1 0 1,-1 0-1,0-1 1,0 1-1,1 0 1,-1-1-1,0 1 1,0-1-1,1 1 1,-1-1-1,1 0 1,20-13 85,-16 9-58,1 1 1,-1 0 0,1 0 0,12-5 0,-16 9-27,0-1 0,-1 0-1,1 1 1,0 0 0,-1-1 0,1 1-1,0 0 1,0 1 0,-1-1 0,1 0-1,0 1 1,-1-1 0,1 1-1,0 0 1,-1 0 0,1 0 0,3 2-1,21 14-21,-18-11 11,1 0 1,-1-1-1,20 8 1,-25-12 9,0 0-1,-1 0 0,1 0 1,0-1-1,0 1 1,-1-1-1,1 0 1,0 0-1,0-1 1,-1 1-1,1-1 1,0 0-1,0 0 1,-1 0-1,6-2 1,31-21-33,-33 19-29,0 0-1,1 0 0,0 1 1,12-5-1,-17 8 31,-1 0 0,1 1-1,-1-1 1,1 1 0,0 0 0,-1 0-1,1 0 1,-1 0 0,1 0-1,0 0 1,-1 1 0,1-1-1,-1 1 1,1 0 0,-1 0-1,1 0 1,-1 0 0,0 0-1,4 3 1,0 0-7,0 1-1,0 0 1,-1 0 0,0 1-1,0 0 1,0 0-1,-1 0 1,1 0 0,-2 1-1,1-1 1,-1 1-1,0 0 1,0 0 0,-1 0-1,0 1 1,0-1-1,-1 0 1,0 1 0,0-1-1,0 12 1,-2-3 88,0 1 0,0-1 0,-2 0 0,0 1 0,0-1 0,-2-1 0,0 1 0,-10 20 0,14-33-12,0 0 1,-1 0-1,1-1 1,-1 1-1,0 0 1,0-1-1,0 1 0,0-1 1,0 0-1,0 0 1,-1 0-1,1 0 0,-1 0 1,1 0-1,-1-1 1,0 1-1,0-1 0,0 0 1,-3 1-1,4-2-4,-1 1 0,0-1 0,1 0 0,-1 0 0,0 0 0,1-1 0,-1 1 0,0-1 0,1 1 0,-1-1 0,1 0 0,-1 0 0,1 0 0,-1-1 0,1 1 0,0 0 0,0-1 0,-1 1 0,1-1 0,0 0 0,0 0 0,-2-3 0,-1-1 56,0 0 0,0 0 0,1-1 0,-1 0 0,2 0 0,-1 0 0,1 0 0,0 0 0,-4-16 0,6 20-59,1-1 0,-1 1 0,1-1 0,0 0 0,-1 1-1,1-1 1,1 0 0,-1 1 0,1-1 0,-1 0 0,1 1 0,0-1 0,0 1 0,1 0-1,-1-1 1,1 1 0,-1 0 0,1 0 0,0-1 0,1 2 0,-1-1 0,0 0 0,5-3-1,8-6-393,1 1 0,1 1 0,0 1-1,29-12 1,-22 10-689,30-17 1,-36 15 271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2.340"/>
    </inkml:context>
    <inkml:brush xml:id="br0">
      <inkml:brushProperty name="width" value="0.05" units="cm"/>
      <inkml:brushProperty name="height" value="0.05" units="cm"/>
    </inkml:brush>
  </inkml:definitions>
  <inkml:trace contextRef="#ctx0" brushRef="#br0">6 13 22749,'-5'7'1640,"5"-5"-1696,3-2-400,1-6 928,4-1-200,4-2-312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099"/>
    </inkml:context>
    <inkml:brush xml:id="br0">
      <inkml:brushProperty name="width" value="0.05" units="cm"/>
      <inkml:brushProperty name="height" value="0.05" units="cm"/>
    </inkml:brush>
  </inkml:definitions>
  <inkml:trace contextRef="#ctx0" brushRef="#br0">0 509 15315,'3'-2'259,"1"-1"-1,-1 1 1,0-1-1,0 0 1,0 1-1,-1-1 1,1-1-1,-1 1 0,1 0 1,-1-1-1,0 1 1,0-1-1,1-4 1,2-2 379,222-442 3170,-227 452-3808,0 1-1,0-1 1,0 0 0,0 0 0,0 0 0,0 0 0,0 0-1,0 1 1,1-1 0,-1 0 0,0 0 0,0 0 0,0 0-1,0 0 1,0 0 0,0 0 0,0 0 0,1 0 0,-1 1 0,0-1-1,0 0 1,0 0 0,0 0 0,1 0 0,-1 0 0,0 0-1,0 0 1,0 0 0,0 0 0,0 0 0,1 0 0,-1 0 0,0 0-1,0 0 1,0 0 0,0 0 0,0 0 0,1-1 0,-1 1-1,0 0 1,0 0 0,0 0 0,0 0 0,0 0 0,1 0-1,-1 0 1,0 0 0,0 0 0,0-1 0,0 1 0,0 0 0,0 0-1,0 0 1,0 0 0,2 14-6,-18 169 36,-1-2-1196,18-166 498,2-12 259,2-10 55,3-12-104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520"/>
    </inkml:context>
    <inkml:brush xml:id="br0">
      <inkml:brushProperty name="width" value="0.05" units="cm"/>
      <inkml:brushProperty name="height" value="0.05" units="cm"/>
    </inkml:brush>
  </inkml:definitions>
  <inkml:trace contextRef="#ctx0" brushRef="#br0">54 15 12419,'0'0'113,"0"-1"1,0 0-1,1 1 1,-1-1-1,0 1 1,0-1-1,0 0 1,0 1-1,0-1 1,0 0-1,0 1 1,0-1-1,0 0 1,0 1-1,0-1 1,-1 1 0,1-1-1,0 0 1,0 1-1,-1-1 1,0 0-1,-6 12 1546,-7 28 43,-13 98-103,25-117-1482,1 0 0,0 0 0,1 0 0,6 39-1,-5-55-72,0-1 1,0 1-1,-1-1 0,2 0 0,-1 1 0,0-1 0,1 0 0,0 0 0,-1 0 0,1 0 0,0 0 0,1 0 0,-1-1 1,0 1-1,1-1 0,0 1 0,2 1 0,-2-3 17,-1 0 1,0 0-1,1 0 0,-1 0 0,0-1 1,1 1-1,-1-1 0,1 1 1,-1-1-1,1 0 0,-1 0 0,1 0 1,0-1-1,-1 1 0,0 0 1,1-1-1,-1 0 0,1 1 0,-1-1 1,0 0-1,1 0 0,-1 0 1,0-1-1,3-1 0,3-3 166,0-1 0,-1 1 0,0-1 0,0-1 0,0 0 0,-1 0 0,0 0 0,0 0 0,-1-1 0,0 0 0,-1 0 0,0-1 0,-1 1 0,1-1 0,-2 0 0,1 1 0,-2-1 0,1 0 0,-1-1 0,-1 1 0,0 0 0,-2-20 0,2 28-230,-1-1 1,1 0-1,-1 1 0,0-1 0,0 1 0,0 0 0,0-1 1,0 1-1,-1 0 0,1 0 0,-1-1 0,1 1 0,-1 0 1,0 1-1,0-1 0,1 0 0,-1 0 0,-1 1 0,1-1 0,0 1 1,0 0-1,-1-1 0,1 1 0,0 0 0,-1 1 0,1-1 1,-1 0-1,1 1 0,-4-1 0,1 1-175,1 0-1,-1 0 1,1 0 0,0 1-1,-1 0 1,1 0 0,0 0-1,0 0 1,0 1 0,0 0 0,0 0-1,0 0 1,0 0 0,1 0-1,-1 1 1,-4 4 0,-6 4-733,16-10 400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876"/>
    </inkml:context>
    <inkml:brush xml:id="br0">
      <inkml:brushProperty name="width" value="0.05" units="cm"/>
      <inkml:brushProperty name="height" value="0.05" units="cm"/>
    </inkml:brush>
  </inkml:definitions>
  <inkml:trace contextRef="#ctx0" brushRef="#br0">35 5 15891,'3'-5'3704,"-15"20"-1701,7-2-1963,0 1 1,1-1-1,1 0 0,0 1 0,1 0 1,0 0-1,1 0 0,1 0 1,0 0-1,1 0 0,0-1 0,1 1 1,7 23-1,-8-35-38,-1 0 1,1 1-1,0-1 0,0 0 0,0 0 1,0 0-1,1 0 0,-1 0 1,1 0-1,-1 0 0,1 0 0,0 0 1,-1-1-1,1 1 0,0-1 1,0 1-1,0-1 0,0 0 0,0 0 1,0 0-1,1 0 0,-1 0 1,0 0-1,1-1 0,-1 1 0,0-1 1,1 0-1,-1 1 0,0-1 1,1 0-1,-1 0 0,1-1 0,-1 1 1,0 0-1,1-1 0,-1 1 0,0-1 1,1 0-1,-1 0 0,0 0 1,0 0-1,0 0 0,0-1 0,3-1 1,0-1 128,0 0 1,0 0 0,0 0-1,0-1 1,-1 0 0,1 0-1,-1 0 1,-1 0-1,1-1 1,-1 1 0,0-1-1,0 0 1,0 0 0,-1 0-1,0 0 1,2-13-1,-3 14-68,-1 1-1,0 0 1,0 0-1,0 0 1,0-1-1,-1 1 1,1 0-1,-1 0 0,0 0 1,0 0-1,-1 0 1,1 0-1,-1 0 1,0 0-1,0 1 0,0-1 1,-1 1-1,1-1 1,-1 1-1,0 0 1,0 0-1,0 0 1,0 0-1,0 1 0,-1-1 1,-7-3-1,7 4-138,0-1 0,0 1 0,-1 0 0,1 1 0,-1-1 0,1 1 0,-1 0 0,0 0 0,0 0 0,0 0 0,1 1 0,-1 0 0,0 0 0,0 1 0,0-1 0,-7 3 0,4-1-287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9.700"/>
    </inkml:context>
    <inkml:brush xml:id="br0">
      <inkml:brushProperty name="width" value="0.05" units="cm"/>
      <inkml:brushProperty name="height" value="0.05" units="cm"/>
    </inkml:brush>
  </inkml:definitions>
  <inkml:trace contextRef="#ctx0" brushRef="#br0">2 41 15811,'0'36'1812,"-1"18"-961,2 1-1,10 56 1,-11-109-815,1-1 0,-1 0-1,0 1 1,0-1 0,1 0 0,-1 1-1,1-1 1,-1 0 0,1 1 0,0-1 0,-1 0-1,1 0 1,0 0 0,1 1 0,-2-2-6,0 1 1,1-1 0,-1 0-1,1 0 1,-1 0 0,0 0-1,1 0 1,-1 0-1,1 1 1,-1-1 0,0 0-1,1 0 1,-1 0 0,1 0-1,-1-1 1,1 1-1,-1 0 1,0 0 0,1 0-1,-1 0 1,0 0 0,1 0-1,-1-1 1,1 1-1,-1 0 1,0 0 0,1-1-1,-1 1 1,4-4 203,0 0 0,0 0 0,-1 0 0,0-1 0,3-5 0,-5 9-218,143-243 2323,-144 243-2385,8-17-822,-7 18 830,-1-1 1,0 0 0,0 0 0,0 1 0,1-1 0,-1 0 0,0 0 0,0 0 0,0 1 0,0-1 0,0 0 0,0 0 0,0 1-1,-1-1 1,1 0 0,0 0 0,0 1 0,0-1 0,-1 0 0,1 0 0,0 1 0,-2-2 0,-4 0-526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134"/>
    </inkml:context>
    <inkml:brush xml:id="br0">
      <inkml:brushProperty name="width" value="0.05" units="cm"/>
      <inkml:brushProperty name="height" value="0.05" units="cm"/>
    </inkml:brush>
  </inkml:definitions>
  <inkml:trace contextRef="#ctx0" brushRef="#br0">0 1 13939,'12'16'2208,"1"-1"-1223,2-2-441,3 0 2120,0 0-1679,1 1-377,1 1-912,-1-1 1744,-2-4-1392,0-4 24,-3-8-24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536"/>
    </inkml:context>
    <inkml:brush xml:id="br0">
      <inkml:brushProperty name="width" value="0.05" units="cm"/>
      <inkml:brushProperty name="height" value="0.05" units="cm"/>
    </inkml:brush>
  </inkml:definitions>
  <inkml:trace contextRef="#ctx0" brushRef="#br0">4 1 15123,'-1'20'1489,"0"-15"-1283,0-1 1,1 1-1,0-1 0,0 1 0,0-1 0,1 1 0,0 0 0,0-1 0,2 8 0,-3-12-165,0 1 0,1-1 0,-1 1 0,0-1-1,1 1 1,-1-1 0,0 1 0,1-1 0,-1 1 0,0-1-1,1 0 1,-1 1 0,1-1 0,-1 0 0,1 1 0,-1-1-1,1 0 1,-1 0 0,1 0 0,-1 1 0,1-1 0,-1 0-1,1 0 1,0 0 0,-1 0 0,1 0 0,0 0 0,17-7 737,14-22 309,-28 24-836,1 0-53,0 1 0,0-1 0,1 1 0,-1 0 0,1 0 0,0 1 0,7-4 0,-11 6-175,0 0 0,-1 1-1,1-1 1,-1 1 0,1 0 0,0-1 0,-1 1 0,1 0 0,0 0-1,0 0 1,-1 0 0,1 0 0,0 0 0,-1 1 0,1-1 0,0 0 0,-1 1-1,1 0 1,-1-1 0,1 1 0,-1 0 0,1 0 0,-1 0 0,1 0 0,-1 0-1,0 0 1,1 0 0,-1 0 0,0 0 0,0 1 0,0-1 0,0 0-1,0 1 1,1 2 0,1 2-17,0 1 1,0 0-1,-1 1 0,2 6 0,8 21 161,-12-35-152,0 1 1,0-1 0,0 0 0,1 0 0,-1 1-1,0-1 1,1 0 0,-1 0 0,0 1 0,0-1-1,1 0 1,-1 0 0,0 0 0,1 0 0,-1 1-1,1-1 1,-1 0 0,0 0 0,1 0 0,-1 0 0,0 0-1,1 0 1,-1 0 0,0 0 0,1 0 0,-1 0-1,1 0 1,-1 0 0,0 0 0,1-1 0,-1 1-1,0 0 1,1 0 0,-1 0 0,0 0 0,1-1-1,-1 1 1,0 0 0,1 0 0,-1-1 0,0 1 0,0 0-1,1 0 1,-1-1 0,0 1 0,0 0 0,0-1-1,1 1 1,-1 0 0,0-1 0,19-23 453,-12 14-221,-5 8-257,-1 0 1,0 1 0,0 0 0,1-1 0,-1 1 0,1 0 0,0 0 0,-1-1 0,1 1 0,0 1 0,0-1 0,-1 0 0,1 0 0,0 1 0,0-1 0,0 1 0,0-1-1,0 1 1,0 0 0,0 0 0,0 0 0,3 0 0,-3 1-109,-1 0 0,1-1 0,0 1 0,-1 1 0,1-1-1,0 0 1,-1 0 0,1 0 0,-1 1 0,0-1 0,0 1 0,1-1 0,-1 1-1,0 0 1,0-1 0,0 1 0,-1 0 0,1 0 0,0 0 0,-1-1 0,1 1-1,0 4 1,0 19-1063,-4-18 543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929"/>
    </inkml:context>
    <inkml:brush xml:id="br0">
      <inkml:brushProperty name="width" value="0.05" units="cm"/>
      <inkml:brushProperty name="height" value="0.05" units="cm"/>
    </inkml:brush>
  </inkml:definitions>
  <inkml:trace contextRef="#ctx0" brushRef="#br0">0 335 18060,'7'-5'545,"0"1"1,0 1 0,1-1-1,-1 1 1,1 1-1,14-4 1,-5 1 315,298-67 2115,-53 15-4057,-207 42-42,-2-3-1,88-40 1,-131 53 880,36-20-1171,-42 23 1278,-1-1 1,1 1 0,-1-1 0,0 1 0,0-1 0,0 0-1,0 0 1,-1 0 0,5-6 0,-5-1-268,-8 1-38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1.336"/>
    </inkml:context>
    <inkml:brush xml:id="br0">
      <inkml:brushProperty name="width" value="0.05" units="cm"/>
      <inkml:brushProperty name="height" value="0.05" units="cm"/>
    </inkml:brush>
  </inkml:definitions>
  <inkml:trace contextRef="#ctx0" brushRef="#br0">0 0 16115,'9'27'2490,"8"53"0,-12-53-1682,14 46-1,-19-72-795,0 0 0,0 0 1,1 0-1,-1 0 0,0 0 0,1 0 0,-1 0 0,1 0 0,-1 0 0,1 0 0,-1 0 1,1 0-1,0-1 0,-1 1 0,1 0 0,0-1 0,-1 1 0,1 0 0,0-1 1,0 1-1,0-1 0,0 1 0,0-1 0,0 1 0,0-1 0,-1 0 0,1 1 1,0-1-1,0 0 0,0 0 0,0 0 0,1 0 0,-1 0 0,0 0 0,0 0 0,0 0 1,0 0-1,0 0 0,0 0 0,0-1 0,0 1 0,-1 0 0,1-1 0,0 1 1,0-1-1,0 1 0,1-2 0,5-3 121,0-1 1,0 1-1,-1-2 1,9-10-1,-7 8 12,-4 6-88,4-7 129,2 0 0,-1 1 1,2 1-1,19-15 1,-28 22-180,0 0 1,-1 0-1,1 0 1,0 0 0,-1 1-1,1-1 1,0 0-1,0 1 1,0-1-1,-1 1 1,1 0-1,0-1 1,0 1 0,0 0-1,0 0 1,0 0-1,0 1 1,-1-1-1,1 0 1,0 1 0,0-1-1,0 1 1,0 0-1,-1-1 1,1 1-1,0 0 1,-1 0-1,1 0 1,-1 0 0,1 0-1,-1 1 1,1-1-1,-1 0 1,0 1-1,0-1 1,1 1 0,-1-1-1,0 1 1,0 0-1,-1-1 1,1 1-1,0 0 1,0 3-1,3 6-2,0 0-1,-2 0 1,1 1-1,1 19 1,4 24 290,-7-54-463,0 1 1,0-1-1,0 0 1,0 0 0,0 0-1,1 0 1,-1 0-1,0 0 1,0 0-1,3 1 1,-3-1 134,3 2-334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8.658"/>
    </inkml:context>
    <inkml:brush xml:id="br0">
      <inkml:brushProperty name="width" value="0.05" units="cm"/>
      <inkml:brushProperty name="height" value="0.05" units="cm"/>
    </inkml:brush>
  </inkml:definitions>
  <inkml:trace contextRef="#ctx0" brushRef="#br0">25 17 16155,'0'0'31,"0"0"0,0 0-1,1 0 1,-1 0-1,0 0 1,0 0 0,0 0-1,0 0 1,1 0-1,-1 0 1,0 0 0,0 0-1,0 0 1,1 0-1,-1 0 1,0 0 0,0 0-1,0 1 1,0-1-1,1 0 1,-1 0 0,0 0-1,0 0 1,0 0-1,0 0 1,0 0 0,1 1-1,-1-1 1,0 0-1,0 0 1,0 0 0,0 0-1,0 0 1,0 1-1,0-1 1,0 0 0,0 0-1,1 0 1,-1 1-1,0-1 1,0 0 0,0 14 504,-6 22-281,3-25 123,-1 14-276,2 1 0,0-1 0,1 0 0,2 0 0,0 1 1,10 47-1,1-48-164,-5-20 19,-6-6 42,-1 1 0,0 0 1,1-1-1,-1 1 0,1 0 1,-1-1-1,0 1 1,1-1-1,-1 1 0,0-1 1,1 1-1,-1-1 1,0 1-1,0-1 0,1 1 1,-1-1-1,0 1 1,0-1-1,0 1 0,0-1 1,0 0-1,2-9 4,-1 1 0,0-1 0,0 0 0,-1 1-1,-2-19 1,-12-48 111,10 58-96,0-1 4,2 3-30,-2 1 0,1 0 0,-2 0 0,-10-24 0,15 39 6,0 0 0,0 0-1,0 0 1,0 0 0,0 0-1,0 0 1,0 1 0,0-1-1,0 0 1,0 0 0,-1 0-1,1 0 1,0 0 0,0 0-1,0 0 1,0 0 0,0 0-1,0 0 1,0 0 0,0 0-1,0 0 1,0 0 0,0 0-1,0 0 1,0 0 0,0 0-1,0 0 1,0 0 0,0 0-1,0 0 1,0 0 0,0 0-1,0 0 1,0 0 0,-1 0-1,1 0 1,0 0 0,0 0-1,0 0 1,0 0 0,0 0-1,0 0 1,0 0 0,0 0-1,0 0 1,0 0 0,0 0-1,0 0 1,1 12-81,4 16-15,0-11 64,1-1 1,1 1-1,0-2 0,10 17 1,-15-28 36,1-1 0,-1 1 0,1 0 0,0-1 0,-1 1 0,2-1 0,-1 0 1,0 0-1,1 0 0,-1-1 0,1 1 0,0-1 0,0 0 0,0 0 0,0 0 0,0 0 1,0-1-1,0 0 0,1 0 0,-1 0 0,6 1 0,-8-2 18,1-1 0,-1 1 0,0 0 0,1 0 0,-1-1 0,0 0-1,1 1 1,-1-1 0,0 0 0,0 0 0,0 0 0,0 0 0,0 0 0,0-1 0,0 1 0,0-1 0,1-1-1,0 0 63,0-1-1,-1 1 0,1-1 0,-1 0 0,0 1 0,0-1 0,-1 0 0,3-8 0,-1 1 184,-1 1-1,-1-1 1,0 0-1,0 0 0,-1 0 1,-1-16-1,0 24-246,1-3 28,0 0 0,-1 0 1,0 0-1,0 0 0,-1 0 0,0 0 0,0 0 1,0 0-1,-1 1 0,0-1 0,-4-6 0,7 12-55,0 0 0,0 0-1,0 0 1,0 0 0,0 0-1,0 1 1,0-1 0,0 0-1,0 0 1,0 0-1,0 0 1,0 0 0,0 0-1,0 0 1,0 0 0,0 0-1,0 0 1,0 0 0,-1 0-1,1 0 1,0 0-1,0 0 1,0 1 0,0-1-1,0 0 1,0 0 0,0 0-1,0 0 1,0 0 0,0 0-1,0 0 1,0 0-1,0 0 1,0 0 0,-1 0-1,1 0 1,0 0 0,0 0-1,0 0 1,0 0 0,0 0-1,0 0 1,0 0-1,0 0 1,0 0 0,0 0-1,0 0 1,0 0 0,-1 0-1,1-1 1,0 1 0,0 0-1,0 0 1,0 0-1,0 0 1,0 0 0,0 0-1,0 0 1,0 0 0,0 0-1,0 0 1,0 0 0,0 0-1,0 0 1,0 0-1,0 0 1,0-1 0,2 8-309,3-1-67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495"/>
    </inkml:context>
    <inkml:brush xml:id="br0">
      <inkml:brushProperty name="width" value="0.05" units="cm"/>
      <inkml:brushProperty name="height" value="0.05" units="cm"/>
    </inkml:brush>
  </inkml:definitions>
  <inkml:trace contextRef="#ctx0" brushRef="#br0">0 1 16860,'2'3'143,"0"-1"1,0 1-1,-1 0 1,1 1 0,-1-1-1,0 0 1,0 0 0,0 1-1,0-1 1,0 0 0,-1 1-1,0-1 1,0 5-1,4 18 505,16 80 231,6 22-423,-20-107-357,0-1 0,1 0 0,1 0-1,12 19 1,-17-34-117,0 1 0,1-1 0,-1 0 0,1-1 0,1 1 0,-1-1 0,1 0 0,-1 0 0,1 0 0,10 6 0,-13-9-24,1 0 1,-1 0-1,0 0 1,1 0-1,-1-1 1,1 1-1,-1-1 1,1 1-1,-1-1 1,1 0-1,-1 0 0,1 0 1,0 0-1,-1 0 1,1-1-1,-1 1 1,1-1-1,-1 0 1,1 0-1,-1 0 1,0 0-1,1 0 1,-1 0-1,0 0 0,0-1 1,0 1-1,0-1 1,3-2-1,-1-1-25,0 0 1,0 0-1,0-1 0,0 1 0,-1-1 0,0 0 0,0 0 0,-1 0 1,1 0-1,1-9 0,1-6 219,3-38 0,-8 57-33,-1 21 69,-1 6-83,1 0 0,1-1 0,1 1 0,6 42-1,-6-65-67,-1-1-1,0 1 1,1-1-1,-1 1 0,1-1 1,-1 1-1,1-1 1,0 0-1,0 1 1,-1-1-1,1 0 0,0 1 1,0-1-1,0 0 1,0 0-1,1 0 1,1 1-1,-2-1-5,-1-1 1,1 0-1,0 0 0,0 0 1,0 0-1,0 0 0,0 0 1,0 0-1,0-1 1,0 1-1,0 0 0,0 0 1,0-1-1,0 1 0,-1 0 1,1-1-1,0 1 0,0-1 1,0 1-1,-1-1 0,1 0 1,0 1-1,-1-1 1,1 0-1,0 1 0,-1-1 1,1 0-1,-1 0 0,1-1 1,25-43 526,-22 37-892,0 0 0,0 0 1,1 1-1,0-1 0,8-8 0,-10 14-52,2 0-120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390"/>
    </inkml:context>
    <inkml:brush xml:id="br0">
      <inkml:brushProperty name="width" value="0.05" units="cm"/>
      <inkml:brushProperty name="height" value="0.05" units="cm"/>
    </inkml:brush>
  </inkml:definitions>
  <inkml:trace contextRef="#ctx0" brushRef="#br0">0 1 16107,'2'-1'2238,"1"7"-767,3 18-181,4 30-790,69 337 441,-70-363-947,1 10-557,-10-38 533,0 0 0,0 1 0,0-1 0,0 0 0,0 0-1,0 0 1,0 0 0,0 1 0,-1-1 0,1 0 0,0 0 0,0 0 0,0 1 0,0-1 0,0 0 0,0 0-1,0 0 1,-1 0 0,1 0 0,0 1 0,0-1 0,0 0 0,0 0 0,0 0 0,-1 0 0,1 0 0,0 0-1,0 0 1,0 0 0,-1 0 0,1 0 0,0 0 0,0 0 0,0 0 0,-1 0 0,1 0 0,0 0-1,0 0 1,0 0 0,-1 0 0,1 0 0,0 0 0,0 0 0,0 0 0,0 0 0,-1 0 0,1 0 0,0 0-1,0 0 1,0 0 0,0-1 0,-1 1 0,1 0 0,0 0 0,0 0 0,-12-7-826,-23-30-317,14 12 457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839"/>
    </inkml:context>
    <inkml:brush xml:id="br0">
      <inkml:brushProperty name="width" value="0.05" units="cm"/>
      <inkml:brushProperty name="height" value="0.05" units="cm"/>
    </inkml:brush>
  </inkml:definitions>
  <inkml:trace contextRef="#ctx0" brushRef="#br0">3 94 15515,'-3'-8'1625,"5"8"-945,2 0-232,6 2 944,2-2-216,5 0-423,3-3-177,6-3-256,2-2-224,4-2-568,0-3 616,-1-2-176,6 0-120,2-3-88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4.431"/>
    </inkml:context>
    <inkml:brush xml:id="br0">
      <inkml:brushProperty name="width" value="0.05" units="cm"/>
      <inkml:brushProperty name="height" value="0.05" units="cm"/>
    </inkml:brush>
  </inkml:definitions>
  <inkml:trace contextRef="#ctx0" brushRef="#br0">12 41 11931,'-2'-11'791,"-4"-17"3685,6 28-4436,0 0 0,0 0 0,-1 0 0,1 0-1,0 0 1,0 0 0,0 0 0,0 0 0,0 0-1,0 1 1,0-1 0,0 0 0,0 0 0,0 0-1,0 0 1,0 0 0,0 0 0,0 0 0,-1 0-1,1 0 1,0-1 0,0 1 0,0 0 0,0 0-1,0 0 1,0 0 0,0 0 0,0 0 0,0 0-1,0 0 1,0 0 0,0 0 0,0 0 0,0 0-1,0 0 1,0 0 0,0 0 0,-1 0 0,1 0-1,0 0 1,0 0 0,0 0 0,0 0-1,0-1 1,0 1 0,0 0 0,0 0 0,0 0-1,0 0 1,0 0 0,0 0 0,0 0 0,0 0-1,0 0 1,0 0 0,0 0 0,0 0 0,-1 16 1397,4 38-616,17 97 0,-10-97-471,3 99 0,-3-76-2499,-10-79 1640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163"/>
    </inkml:context>
    <inkml:brush xml:id="br0">
      <inkml:brushProperty name="width" value="0.05" units="cm"/>
      <inkml:brushProperty name="height" value="0.05" units="cm"/>
    </inkml:brush>
  </inkml:definitions>
  <inkml:trace contextRef="#ctx0" brushRef="#br0">60 9 13483,'0'0'104,"-1"-1"0,1 1-1,-1-1 1,1 0 0,-1 1 0,1-1 0,-1 1 0,1-1 0,-1 1-1,0-1 1,1 1 0,-1 0 0,0-1 0,1 1 0,-1 0 0,0 0-1,1-1 1,-1 1 0,0 0 0,0 0 0,1 0 0,-1 0 0,0 0-1,0 0 1,-1 0 0,1 0 32,0 1 0,-1 0 0,1-1 1,0 1-1,0 0 0,0-1 0,0 1 0,0 0 0,0 0 0,0 0 0,0 0 0,1 0 0,-2 2 1,-2 2 143,2 0 0,-1 1 0,1-1 0,0 1 0,-3 9 1,1 6 21,2 1 0,0-1 0,2 1 0,0-1 0,4 25 0,22 107 575,-21-126-699,56 213 624,-7-28-356,-55-209-89,-3-8-206,-5-9 5,-18-52 158,2-2 0,-23-109 0,46 168-326,-1 1 1,2-1 0,-1 0-1,1 0 1,1 0 0,-1 0-1,2 0 1,-1 0 0,1 0-1,0 1 1,4-11 0,-5 18 0,1-1 1,0 1-1,0 0 0,0-1 1,0 1-1,0 0 0,1 0 1,-1 0-1,0 0 1,0 0-1,1 0 0,-1 0 1,1 0-1,-1 0 1,1 1-1,-1-1 0,1 1 1,-1-1-1,1 1 1,0 0-1,-1-1 0,1 1 1,0 0-1,-1 0 0,1 0 1,-1 0-1,1 0 1,0 1-1,-1-1 0,4 1 1,7 2-101,0 0 1,0 1 0,10 5 0,-15-7 46,2 2 27,1 0-1,-1 0 0,0 1 0,0 0 1,-1 0-1,0 1 0,0 1 1,0-1-1,0 1 0,-1 0 1,0 1-1,-1 0 0,0 0 0,0 0 1,-1 1-1,0 0 0,0 0 1,-1 0-1,0 0 0,0 1 1,-1 0-1,-1-1 0,0 1 0,0 0 1,0 20-1,-5-60 421,-2-1 0,-2 1 0,0 1 0,-12-30 0,16 50-179,-1 1-1,1-1 1,-1 1-1,-9-13 1,72 17-123,36 7-985,60-2-2514,-122-5 2614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753"/>
    </inkml:context>
    <inkml:brush xml:id="br0">
      <inkml:brushProperty name="width" value="0.05" units="cm"/>
      <inkml:brushProperty name="height" value="0.05" units="cm"/>
    </inkml:brush>
  </inkml:definitions>
  <inkml:trace contextRef="#ctx0" brushRef="#br0">69 1 12835,'-4'2'348,"0"1"0,0 0 1,0 0-1,1 0 0,-1 0 1,1 1-1,0 0 0,-1-1 0,2 1 1,-1 0-1,0 0 0,1 1 1,0-1-1,0 0 0,0 1 0,-2 8 1,0 1-24,1 0 1,0 1 0,0-1 0,1 19-1,1-31-285,1 1-1,0-1 0,1 0 1,-1 1-1,0-1 0,1 0 1,-1 0-1,1 1 0,1 3 0,-1-5-10,-1 0 0,1-1 0,-1 1-1,1 0 1,0 0 0,-1-1-1,1 1 1,0 0 0,-1-1-1,1 1 1,0-1 0,0 1 0,0-1-1,-1 1 1,1-1 0,0 1-1,2-1 1,0 1 32,0-1 0,1 0 0,-1-1 0,0 1 0,1 0 0,-1-1 0,0 0 0,0 0 0,1 0 0,-1 0 0,0 0 0,5-4 0,10-4 120,-5 2-70,1 0 0,0 1 1,0 0-1,23-5 0,-32 10-89,-1 1 0,1-1 0,-1 1-1,1 0 1,0 0 0,-1 0 0,1 1-1,-1 0 1,1-1 0,-1 2 0,1-1-1,-1 0 1,0 1 0,1 0 0,-1 0 0,0 0-1,0 1 1,0-1 0,5 6 0,14 20 150,-1 1 7,-20-27-150,-1-1 0,0 1 0,1-1 1,-1 0-1,0 0 0,1 0 0,0 0 0,-1 0 1,1 0-1,0 0 0,-1 0 0,1-1 1,3 2-1,-3-2 0,-1-1-1,1 1 1,0 0 0,-1 0-1,1-1 1,-1 1 0,1-1-1,0 1 1,-1-1 0,1 0 0,-1 0-1,0 1 1,1-1 0,-1 0-1,0 0 1,1-1 0,0-1 0,22-25 311,-16 18-200,-2 3-72,-1 0 1,1 1-1,0 0 0,0 1 0,11-9 0,-16 13-73,1 0 0,-1 1 0,1-1 1,-1 0-1,0 1 0,1-1 0,0 1 0,-1-1 0,1 1 0,-1 0 0,1 0 1,-1 0-1,1 0 0,0 0 0,-1 0 0,1 0 0,-1 0 0,1 0 0,-1 1 0,1-1 1,0 1-1,-1-1 0,0 1 0,1 0 0,-1 0 0,1-1 0,-1 1 0,0 0 0,1 0 1,-1 0-1,0 0 0,0 1 0,0-1 0,0 0 0,0 0 0,1 2 0,20 38-209,-20-35 200,0 0-1,1-1 1,-1 0 0,1 1 0,1-1-1,-1 0 1,1-1 0,7 9 0,-10-13 18,0 1 0,0-1 0,0 1 0,0-1 0,0 0 0,0 0 1,0 0-1,0 1 0,0-1 0,0 0 0,0 0 0,0 0 0,0 0 0,0-1 1,0 1-1,0 0 0,0 0 0,0-1 0,0 1 0,0 0 0,0-1 0,0 1 1,0-1-1,0 1 0,0-1 0,-1 0 0,1 1 0,0-1 0,0 0 0,0-1 1,24-27 81,-21 24-71,7-11 14,28-32 28,-36 45-66,-1 0 1,1 0-1,0 0 0,0 1 0,1-1 1,-1 1-1,0 0 0,1 0 0,0 0 0,-1 0 1,1 1-1,4-2 0,-7 3 1,0 0 0,1 0 0,-1 0 0,0 0 0,1 0 0,-1 0-1,0 0 1,0 1 0,0-1 0,1 0 0,-1 1 0,0-1 0,0 1 0,0-1 0,0 1 0,0 0 0,0-1 0,0 1-1,2 1 1,-1 1-8,1-1-1,-1 1 1,0-1 0,0 1-1,-1 0 1,1 0-1,1 4 1,2 5-9,-1 0 0,4 24 0,-6-26 5,-1-4-6,0 0 1,0-1-1,0 1 1,1-1-1,0 1 1,0-1 0,0 0-1,4 6 1,-6-11 22,0 0 0,0 0 0,0 0 0,0 0 0,0 0 0,0 0 0,0 0 0,0 0 0,0 0 1,0 0-1,0-1 0,0 1 0,0 0 0,0 0 0,0 0 0,0 0 0,0 0 0,0 0 0,0 0 0,0 0 1,0 0-1,0 0 0,0 0 0,0 0 0,1 0 0,-1 0 0,0 0 0,0 0 0,0 0 0,0 0 0,0 0 1,0 0-1,0 0 0,0 0 0,0 0 0,0 0 0,0 0 0,0 0 0,0 0 0,0 0 0,0 0 1,0 0-1,0 0 0,0 0 0,1 0 0,-1 0 0,0 0 0,0 0 0,0 0 0,0 0 0,0 0 0,0 0 1,0 0-1,0 0 0,0 0 0,-3-8-116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6.540"/>
    </inkml:context>
    <inkml:brush xml:id="br0">
      <inkml:brushProperty name="width" value="0.05" units="cm"/>
      <inkml:brushProperty name="height" value="0.05" units="cm"/>
    </inkml:brush>
  </inkml:definitions>
  <inkml:trace contextRef="#ctx0" brushRef="#br0">1 68 16540,'15'90'2745,"-13"-69"-2458,1-1 1,0 0 0,2 1-1,0-1 1,1-1 0,1 1-1,12 22 1,-18-40-252,0 0 0,0 0 0,0 0-1,0 0 1,1 0 0,-1-1 0,0 1 0,1 0 0,0-1-1,-1 1 1,1-1 0,0 1 0,0-1 0,0 0 0,0 1 0,0-1-1,0 0 1,0-1 0,0 1 0,0 0 0,1-1 0,-1 1 0,0-1-1,0 1 1,1-1 0,-1 0 0,0 0 0,1 0 0,-1 0 0,0-1-1,0 1 1,1-1 0,-1 1 0,3-2 0,5-3 106,-1-1 0,0 1 0,0-1-1,0-1 1,-1 0 0,0 0 0,0 0 0,-1-1 0,0-1 0,7-9 0,9-16 487,23-46 1,-45 78-603,64-118 801,-64 119-826,-1 0 0,1 0 0,-1 0 0,1 0 0,-1 1 0,1-1 0,0 0 0,-1 0 0,1 0 0,0 1 0,0-1 0,0 0 0,0 1 0,0-1-1,0 1 1,0-1 0,0 1 0,1-1 0,-2 1-6,1 0 0,0 0 0,-1 0 1,1 1-1,-1-1 0,1 0 0,-1 0 0,1 1 0,-1-1 0,0 0 0,1 1 0,-1-1 0,1 0 0,-1 1 0,0-1 1,1 0-1,-1 1 0,0-1 0,1 1 0,-1-1 0,0 1 0,0-1 0,1 1 0,-1-1 0,0 1 0,3 8-84,-1-1-1,0 0 1,1 14-1,-2-10-2,9 51-311,-5-27 149,12 46 1,-16-80 241,-1-1 0,1 1 1,-1 0-1,1-1 0,0 1 0,-1 0 1,1-1-1,0 1 0,0-1 1,0 1-1,1-1 0,-1 1 0,2 1 1,-2-3 10,0 1 0,-1-1 0,1 0 0,0 1 0,0-1 0,-1 0 0,1 0 0,0 0 0,0 0 0,-1 0 1,1 0-1,0 1 0,0-2 0,-1 1 0,1 0 0,0 0 0,0 0 0,-1 0 0,1 0 0,0-1 0,0 1 0,0-1 1,3-1 26,0-1 1,-1 0 0,1 0-1,-1 0 1,1 0 0,-1-1 0,0 1-1,4-8 1,15-26 507,-1-1-1,24-65 1,-25 55-57,-18 45-406,8-23-221,-10 26 112,0 0 0,1-1 0,-1 1 0,0-1 0,0 1 0,1 0 0,-1-1 0,0 1 0,0-1 0,0 1 0,0-1 0,1 1 0,-1 0 0,0-1 0,0 1 0,0-1-1,0 1 1,0-1 0,0 1 0,0-1 0,-1 1 0,1-1 0,0 1 0,0 0 0,0-1 0,0 1 0,-1-1 0,1 1 0,0 0 0,0-1 0,-1 1 0,1-1 0,0 1 0,0 0 0,-1-1 0,1 1 0,-1-1 0,-2-1-380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383"/>
    </inkml:context>
    <inkml:brush xml:id="br0">
      <inkml:brushProperty name="width" value="0.05" units="cm"/>
      <inkml:brushProperty name="height" value="0.05" units="cm"/>
    </inkml:brush>
  </inkml:definitions>
  <inkml:trace contextRef="#ctx0" brushRef="#br0">13 1 11883,'2'10'11292,"-1"2"-6058,-3 27-6689,1-22 2614,-2 42-1181,-6 163-260,9-221 229,0 0 1,0 0 0,0 0 0,0 0 0,0 0-1,0 0 1,0 1 0,0-1 0,1 0-1,-1 0 1,0 0 0,1 0 0,-1 0 0,1 0-1,0 1 1,-1-2-22,1 0 1,-1 0-1,0 0 1,1 0-1,-1 0 0,0 0 1,1 0-1,-1 0 0,0 0 1,1 0-1,-1 0 0,0 0 1,0 0-1,1 0 1,-1 0-1,0 0 0,1-1 1,-1 1-1,0 0 0,1 0 1,-1 0-1,0 0 0,0-1 1,1 1-1,-1 0 1,0 0-1,0-1 0,0 1 1,1 0-1,-1-1 0,19-29-4446,5-23 2010,-10 21 1117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804"/>
    </inkml:context>
    <inkml:brush xml:id="br0">
      <inkml:brushProperty name="width" value="0.05" units="cm"/>
      <inkml:brushProperty name="height" value="0.05" units="cm"/>
    </inkml:brush>
  </inkml:definitions>
  <inkml:trace contextRef="#ctx0" brushRef="#br0">160 3 13723,'0'0'52,"0"-1"-1,0 1 1,0 0 0,0 0 0,0 0-1,0 0 1,1 0 0,-1-1-1,0 1 1,0 0 0,0 0 0,0 0-1,0 0 1,0 0 0,1 0-1,-1 0 1,0 0 0,0 0 0,0-1-1,0 1 1,0 0 0,1 0-1,-1 0 1,0 0 0,0 0 0,0 0-1,0 0 1,1 0 0,-1 0-1,0 0 1,0 0 0,0 0 0,0 0-1,1 0 1,-1 0 0,0 1 0,0-1-1,0 0 1,0 0 0,0 0-1,1 0 1,-1 0 0,0 0 0,0 0-1,0 0 1,0 0 0,0 1-1,0-1 1,0 0 0,1 0 0,-1 0-1,0 0 1,0 0 0,0 1-1,0-1 1,0 0 0,0 0 0,0 0-1,0 0 1,0 1 0,0-1-1,0 0 1,0 0 0,0 0 0,0 0-1,0 1 1,2 22 1950,-5 42-446,3-54-1326,-12 342 757,12-353-1007,0 0 1,0 0-1,1 0 0,-1 1 0,0-1 0,0 0 0,0 0 0,0 0 0,0 0 0,0 0 1,0 1-1,0-1 0,0 0 0,0 0 0,0 0 0,0 1 0,0-1 0,0 0 0,0 0 1,0 0-1,0 0 0,0 1 0,0-1 0,0 0 0,0 0 0,0 0 0,0 0 0,-1 1 1,1-1-1,0 0 0,0 0 0,0 0 0,0 0 0,0 0 0,0 0 0,0 1 1,-1-1-1,1 0 0,0 0 0,0 0 0,0 0 0,0 0 0,-1 0 0,1 0 0,0 0 1,0 0-1,0 0 0,0 0 0,-1 0 0,1 0 0,0 0 0,0 0 0,0 0 0,0 0 1,-1 0-1,-6-7-262,-2-9-202</inkml:trace>
  <inkml:trace contextRef="#ctx0" brushRef="#br0" timeOffset="1">1 245 15467,'0'-3'1657,"1"3"-937,5 3-264,4-2 840,1 1-224,5-2-479,6 0-265,2-5-544,5 0-321,1-5-1087,4 0 1344,-1-2-288,3-2-256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187"/>
    </inkml:context>
    <inkml:brush xml:id="br0">
      <inkml:brushProperty name="width" value="0.05" units="cm"/>
      <inkml:brushProperty name="height" value="0.05" units="cm"/>
    </inkml:brush>
  </inkml:definitions>
  <inkml:trace contextRef="#ctx0" brushRef="#br0">0 0 15635,'3'93'1867,"-3"-47"-805,2 0 0,2 1 1,19 85-1,-21-125-839,1 0-1,0-1 1,-1 1-1,2-1 1,-1 1 0,1-1-1,8 10 1,-11-14-176,0-1 0,0 0 0,0 0 0,0 0 1,1 0-1,-1 0 0,0 0 0,0 0 1,1 0-1,-1 0 0,1 0 0,-1-1 0,0 1 1,1 0-1,0-1 0,-1 0 0,1 1 0,-1-1 1,1 0-1,-1 0 0,1 0 0,0 0 0,-1 0 1,1 0-1,-1 0 0,1 0 0,0-1 1,-1 1-1,1-1 0,-1 1 0,1-1 0,-1 1 1,0-1-1,1 0 0,-1 0 0,0 0 0,1 0 1,-1 0-1,1-1 0,11-13 211,0 1 0,-2-2 0,0 0 0,-1 0 0,0-1-1,14-35 1,-7 15-20,5-7-16,26-56-1285,-48 99 987,1 1 0,-1-1 0,0 0 0,0 1 0,0-1 0,-1 0 0,1 1 0,0-1 0,0 0 0,0 1 0,0-1 0,0 1 0,-1-1 0,1 0 0,0 1 0,-1-1 0,1 1 0,0-1 0,-1 1 0,0-2 0,-3-4-261,-2-8-259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779"/>
    </inkml:context>
    <inkml:brush xml:id="br0">
      <inkml:brushProperty name="width" value="0.05" units="cm"/>
      <inkml:brushProperty name="height" value="0.05" units="cm"/>
    </inkml:brush>
  </inkml:definitions>
  <inkml:trace contextRef="#ctx0" brushRef="#br0">3 27 17076,'0'0'110,"0"0"1,0 0-1,-1 0 1,1 0-1,0 0 0,0-1 1,0 1-1,0 0 1,0 0-1,-1 0 1,1 0-1,0-1 1,0 1-1,0 0 1,0 0-1,0 0 1,0-1-1,0 1 1,0 0-1,0 0 0,0 0 1,0-1-1,0 1 1,0 0-1,0 0 1,0-1-1,0 1 1,0 0-1,0 0 1,0 0-1,0-1 1,0 1-1,0 0 1,0 0-1,0 0 0,0-1 1,1 1-1,8-5 1945,15 2-420,-23 3-1510,20 0 358,1 1 0,0 1 0,-1 0 0,24 7 0,20 2-159,102 4-356,-143-15-468,0-1-1,0 0 1,-1-2 0,46-11-1,-47 4-1514,-22 10 1977,0-1 0,1 1 0,-1 0 0,0-1 0,1 1 0,-1 0 0,0-1 0,0 1 0,0-1 0,1 1 0,-1 0 0,0-1-1,0 1 1,0-1 0,0 1 0,0 0 0,0-1 0,0 1 0,0-1 0,0 1 0,0-1 0,0 1 0,0 0 0,0-1 0,0 1 0,0-1 0,-1 1 0,1 0 0,0-1 0,0 1 0,0-1 0,0 1 0,-1 0 0,1-1-1,0 1 1,-1 0 0,1-1 0,0 1 0,-1 0 0,1 0 0,0-1 0,-1 1 0,1 0 0,0 0 0,-1 0 0,0-1 0,-9-5-736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108"/>
    </inkml:context>
    <inkml:brush xml:id="br0">
      <inkml:brushProperty name="width" value="0.05" units="cm"/>
      <inkml:brushProperty name="height" value="0.05" units="cm"/>
    </inkml:brush>
  </inkml:definitions>
  <inkml:trace contextRef="#ctx0" brushRef="#br0">1 0 15955,'11'167'4899,"-6"-78"-3144,24 133 1,-28-216-1666,-1-5-72,0 0 1,0 0-1,0 0 1,0 0-1,1 0 1,-1 0-1,0-1 1,0 1 0,1 0-1,-1 0 1,0 0-1,1 0 1,-1 0-1,1-1 1,-1 1-1,1 0 1,0 0-1,1 1 1,-1-20 210,-4-11-492,-1 1 0,-2 0-1,-1 0 1,-16-40 0,16 46-429,9 28 537,1 0 0,0 0 1,0 0-1,1-1 1,0 1-1,0-1 0,0 0 1,0 0-1,1 0 0,0-1 1,6 5-1,-8-6 139,0-1 0,0 0-1,0 0 1,1 0 0,-1-1-1,1 1 1,-1-1 0,1 1-1,-1-1 1,1 0 0,0-1-1,0 1 1,-1-1 0,1 0-1,0 1 1,0-2-1,0 1 1,-1 0 0,1-1-1,0 0 1,-1 1 0,7-3-1,-2-2-6,1 0-1,0 0 0,-1-1 1,0 0-1,-1 0 0,1-1 1,-1 0-1,0-1 0,9-13 0,5-9-213,20-40-1,-39 67 217,-2 2 5,1 0 1,-1 0-1,1 1 1,-1-1-1,1 0 0,-1 0 1,1 0-1,-1 1 1,1-1-1,0 0 0,-1 1 1,1-1-1,0 0 0,0 1 1,-1-1-1,3 0 1,-3 1 11,1 0 1,-1 0-1,1 0 0,-1 1 1,0-1-1,1 0 1,-1 0-1,0 0 1,0 1-1,1-1 0,-1 0 1,0 1-1,1-1 1,-1 0-1,0 0 1,0 1-1,1-1 1,-1 0-1,0 1 0,0-1 1,0 1-1,0-1 1,0 0-1,0 1 1,1-1-1,-1 0 0,0 2 1,4 42 89,-3-28-10,3 28 173,7 51 488,-9-85-616,0-1 0,1-1-1,0 1 1,0 0 0,1-1-1,0 1 1,1-1 0,5 8 0,-8-14-103,-1 0 0,0-1 1,1 1-1,0 0 1,-1-1-1,1 0 0,0 1 1,0-1-1,0 0 1,0 0-1,0 0 0,0 0 1,0 0-1,0 0 1,0 0-1,0-1 0,4 1 1,0-1 61,0 0 0,0 0 0,0-1 0,12-2 0,-13 2-49,0 0 0,0 0 0,1 0 0,-1 1 0,0 0 0,1 0 0,8 1 0,-13 0-29,1-1 0,-1 0 1,0 1-1,0-1 0,0 1 1,1-1-1,-1 1 1,0 0-1,0 0 0,0-1 1,0 1-1,0 0 0,0 0 1,0 0-1,0 0 0,0 0 1,-1 0-1,1 0 1,0 0-1,-1 1 0,2 1 1,-2-1 9,1 1 1,0 0 0,-1 0-1,1 0 1,-1 0 0,0 0-1,0 0 1,0 0 0,-1 4-1,-1 2 38,0 0 0,-1 0 0,0-1-1,0 1 1,-6 11 0,5-13 40,-1 0-1,1 0 1,-1 0 0,0-1-1,-1 0 1,0 0 0,1 0-1,-2-1 1,1 1 0,-1-2-1,0 1 1,0-1 0,0 0-1,-11 4 1,12-6-38,0 0 1,0 0-1,0-1 1,0 0-1,0-1 1,-1 1-1,1-1 1,0 0-1,0-1 0,-1 1 1,1-1-1,0 0 1,0-1-1,0 0 1,0 0-1,0 0 1,1 0-1,-1-1 0,-8-5 1,8 4-53,0 0 0,0-1 0,1 0-1,-1 0 1,1 0 0,0 0 0,0-1 0,1 0 0,-8-12 0,11 15-31,-1 1 1,1-1-1,0 0 0,0 0 1,0 0-1,1 0 1,-1 0-1,1 0 1,0 0-1,-1 0 0,1 0 1,0 0-1,1 0 1,-1 0-1,1 0 0,-1 0 1,1 0-1,0 1 1,0-1-1,0 0 1,0 0-1,1 1 0,-1-1 1,1 0-1,-1 1 1,4-4-1,6-6-523,1 1-1,14-12 1,-17 16 282,0 0 1,-1-1-1,1 0 1,-2-1-1,1 0 1,7-12 0,1-10-382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230"/>
    </inkml:context>
    <inkml:brush xml:id="br0">
      <inkml:brushProperty name="width" value="0.05" units="cm"/>
      <inkml:brushProperty name="height" value="0.05" units="cm"/>
    </inkml:brush>
  </inkml:definitions>
  <inkml:trace contextRef="#ctx0" brushRef="#br0">0 1 18980,'9'2'567,"0"0"-1,-1-1 1,1 0-1,0 0 1,0-1-1,0 0 1,13-1-1,15 0 255,-18 1-722,-1 2 1,1 1-1,0 0 0,-1 2 1,22 7-1,-35-11-143,0 1 1,0 0 0,0 0-1,0 1 1,0 0-1,0 0 1,0 0-1,-1 0 1,0 1-1,1 0 1,-1-1 0,-1 2-1,1-1 1,-1 0-1,1 1 1,-1-1-1,0 1 1,-1 0-1,1 0 1,-1 0 0,3 11-1,-5-11 19,1 0-1,-1-1 1,-1 1-1,1 0 1,-1 0-1,1 0 1,-1 0-1,-1 0 1,1 0-1,-1-1 1,0 1-1,0-1 1,-3 6-1,-6 8-2,-22 29-1,26-39 30,-6 10 39,-14 19-384,-49 49 1,49-64 235,3-14-12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913"/>
    </inkml:context>
    <inkml:brush xml:id="br0">
      <inkml:brushProperty name="width" value="0.05" units="cm"/>
      <inkml:brushProperty name="height" value="0.05" units="cm"/>
    </inkml:brush>
  </inkml:definitions>
  <inkml:trace contextRef="#ctx0" brushRef="#br0">371 49 17844,'0'-1'173,"1"-1"0,-1 0 0,1 0 0,-1 0 0,0 0 0,0 0 1,0 0-1,0 0 0,0 0 0,0 0 0,0 0 0,-1 0 0,1 0 0,-1 0 0,1 0 0,-1 0 0,0 1 1,-1-3-1,1 3-85,0 0 0,0 0 1,0 0-1,0 0 0,0 1 1,0-1-1,-1 0 0,1 1 1,0-1-1,0 1 0,-1-1 1,1 1-1,-1 0 1,1-1-1,0 1 0,-1 0 1,1 0-1,-1 0 0,1 0 1,0 0-1,-1 0 0,1 1 1,0-1-1,-1 0 0,1 1 1,0-1-1,-3 2 0,-8 2-15,0 1 0,1 1 0,-1 0 0,1 1 0,0 0-1,1 1 1,-17 14 0,-60 69-122,63-63 37,2 0 1,-19 32-1,34-49 5,0 1 0,1-1 0,1 2 0,0-1 0,1 0-1,0 1 1,1 0 0,-3 21 0,5-31 4,1 0-1,0-1 1,-1 1-1,1-1 1,1 1-1,-1 0 1,0-1-1,0 1 1,1-1-1,0 1 1,-1-1-1,1 1 1,0-1-1,0 1 1,1-1-1,-1 0 1,0 0-1,1 1 1,-1-1-1,1 0 1,0 0-1,-1 0 1,1-1-1,0 1 1,0 0-1,1-1 1,-1 1-1,0-1 1,0 0-1,1 0 1,-1 0-1,0 0 1,1 0-1,-1 0 1,1-1-1,0 1 1,-1-1-1,1 0 1,-1 1-1,6-2 1,3 1 33,0-1 0,1 0 1,-1-1-1,-1 0 0,1-1 1,0 0-1,-1-1 0,15-7 0,-9 3 144,-1-2-1,-1 0 0,1 0 0,-1-1 0,-1-1 0,0 0 1,14-18-1,-21 22-37,1 0 0,-1 0 0,0-1 0,-1 0 0,0 0 0,-1 0-1,0-1 1,0 1 0,-1-1 0,0 0 0,-1 0 0,0 0 0,2-19 0,-5 23-162,1 1 0,-1-1 0,0 1 0,0-1 0,0 1 0,-1-1 0,0 1 0,0 0 0,0 0 0,-1 0 0,0 0 0,0 0 0,0 1 0,-4-5 0,-4-3-278,-1 0 0,-1 1 0,-17-12 1,25 19 373,-6-6-411,5 0-77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0.463"/>
    </inkml:context>
    <inkml:brush xml:id="br0">
      <inkml:brushProperty name="width" value="0.05" units="cm"/>
      <inkml:brushProperty name="height" value="0.05" units="cm"/>
    </inkml:brush>
  </inkml:definitions>
  <inkml:trace contextRef="#ctx0" brushRef="#br0">161 4 15547,'2'0'166,"0"-1"0,-1 0 0,1 1 0,0-1 0,0 1 0,-1-1 0,1 1 0,0 0 0,0 0 0,-1 0 1,1 0-1,0 0 0,0 0 0,0 1 0,-1-1 0,1 1 0,0-1 0,-1 1 0,1-1 0,0 1 0,-1 0 0,3 1 0,-2 0-19,-1 0 1,0 0-1,1 0 1,-1 0 0,0 0-1,0 0 1,0 0-1,0 1 1,-1-1-1,1 0 1,-1 0 0,1 1-1,-1-1 1,0 0-1,1 1 1,-1-1-1,-1 4 1,0 9 208,-1 1-1,-1-1 1,0 0 0,-1 0-1,-11 29 1,-40 68 439,-18 7-115,22-37-104,50-81-560,0 0 0,0 0 0,1 0 0,-1 0-1,0 0 1,1 0 0,-1 1 0,1-1 0,-1 0 0,1 0 0,0 0 0,0 0 0,-1 1 0,1-1-1,0 0 1,0 0 0,0 0 0,0 1 0,0-1 0,0 0 0,1 0 0,-1 0 0,1 2 0,0-2-4,0-1 1,0 1 0,0 0-1,1-1 1,-1 1 0,0 0-1,1-1 1,-1 0 0,0 1-1,1-1 1,-1 0 0,0 0-1,1 0 1,-1 0-1,1 0 1,-1 0 0,0 0-1,1 0 1,2-1 0,276-25-1459,-276 26 1375,-1-1 0,1 1 0,-1-1 0,0 0 0,1 0 0,-1 0 0,0 0 1,0 0-1,5-3 0,7-7-459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311"/>
    </inkml:context>
    <inkml:brush xml:id="br0">
      <inkml:brushProperty name="width" value="0.05" units="cm"/>
      <inkml:brushProperty name="height" value="0.05" units="cm"/>
    </inkml:brush>
  </inkml:definitions>
  <inkml:trace contextRef="#ctx0" brushRef="#br0">75 1 20084,'-15'27'4151,"5"7"-3710,1 0 0,1 0 1,-5 56-1,13-90-451,0 1 1,0-1-1,0 1 0,0-1 0,-1 1 1,1-1-1,0 1 0,0-1 0,0 1 1,0-1-1,0 1 0,1 0 0,-1-1 1,0 1-1,0-1 0,0 1 0,0-1 1,0 1-1,1-1 0,-1 0 0,0 1 1,0-1-1,1 1 0,-1-1 0,0 1 1,1-1-1,-1 0 0,1 1 0,-1-1 0,0 0 1,1 1-1,-1-1 0,1 0 0,-1 0 1,1 1-1,-1-1 0,1 0 0,-1 0 1,1 0-1,-1 0 0,1 0 0,0 1 1,24-11-290,-22 9 283,0-1 0,1 1 0,-1 0 0,0-1 1,0 1-1,7-1 0,-6 3 14,0-1 1,0 1-1,0 0 1,0 0-1,0 1 1,0-1-1,-1 1 1,1 0-1,0 0 1,-1 0-1,1 0 1,-1 0-1,0 1 1,0 0-1,0 0 1,0 0-1,0 0 1,2 4-1,7 8-40,-2 0-1,14 27 1,-22-39 34,2 5-3,0-1 1,0 1-1,-1 1 1,0-1-1,-1 0 0,1 1 1,1 15-1,-4-22 33,0 0 0,0 0 0,0 0 0,-1 0 0,1 0 0,0 0 0,-1 0 0,1 1 0,-1-1 0,0 0 0,0 0 0,1-1 0,-1 1 0,-1 0 0,1 0 0,0 0 0,0-1 0,-1 1 0,1 0 0,-1-1 0,1 0 0,-1 1 0,0-1 0,1 0 0,-1 0 0,0 1 0,0-2 0,0 1 0,0 0 0,0 0 0,0-1 0,0 1 0,0-1 0,0 1 0,0-1 0,-4 0 0,-5 1 32,-1 0 1,1-1-1,0 0 0,0-1 0,-1 0 0,1-1 1,-17-5-1,24 6-161,0 0-1,0 0 1,0 0 0,1-1 0,-1 0-1,1 0 1,-1 0 0,1 0 0,0 0-1,0-1 1,0 1 0,0-1 0,0 0 0,0 0-1,1 0 1,-1 0 0,1 0 0,0-1-1,0 1 1,0-1 0,1 1 0,-1-1-1,1 0 1,-2-7 0,2-19-569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745"/>
    </inkml:context>
    <inkml:brush xml:id="br0">
      <inkml:brushProperty name="width" value="0.05" units="cm"/>
      <inkml:brushProperty name="height" value="0.05" units="cm"/>
    </inkml:brush>
  </inkml:definitions>
  <inkml:trace contextRef="#ctx0" brushRef="#br0">1 9 16948,'7'-5'1904,"0"1"-1320,4 4-264,1 0 1257,5 3-937,3 1-200,4 0-464,5 1-280,3-4-424,3 1-217,6-4 681,2-2-160,0-5-192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184"/>
    </inkml:context>
    <inkml:brush xml:id="br0">
      <inkml:brushProperty name="width" value="0.05" units="cm"/>
      <inkml:brushProperty name="height" value="0.05" units="cm"/>
    </inkml:brush>
  </inkml:definitions>
  <inkml:trace contextRef="#ctx0" brushRef="#br0">115 1 14603,'-5'8'683,"-2"1"0,1-1-1,-10 10 1,9-10-302,0 0-1,0 1 1,-6 10-1,5-6-199,1 1 1,1 1-1,1-1 0,0 1 0,0 0 1,-2 20-1,6-28-165,-1 1-1,2-1 1,-1 1 0,1-1-1,1 1 1,-1 0 0,1-1-1,0 1 1,1-1 0,0 0 0,0 1-1,1-1 1,-1 0 0,8 12-1,-9-18 13,-1 1 0,1-1 0,0 1-1,0-1 1,0 1 0,1-1 0,-1 0-1,0 1 1,0-1 0,1 0 0,-1 0-1,1 0 1,-1 0 0,1 0 0,-1-1-1,1 1 1,0 0 0,-1-1 0,1 1-1,0-1 1,0 1 0,-1-1 0,1 0-1,0 0 1,0 0 0,-1 0 0,1 0-1,0 0 1,0 0 0,-1-1 0,1 1-1,0 0 1,0-1 0,-1 0 0,1 1-1,-1-1 1,1 0 0,0 0 0,-1 0-1,0 0 1,1 0 0,-1 0 0,0 0-1,2-2 1,4-4 265,-1 0 0,0 0 0,0 0 0,0-1 0,-1 0 0,8-16 0,-7 10 168,-1 0 1,0 1-1,-1-2 0,0 1 1,-1 0-1,1-24 1,-3 31-361,-1 1 0,-1-1 0,1 0 0,-1 0 0,0 1 0,-1-1 0,-2-8 0,2 11-190,1 1 0,-1-1 1,0 1-1,0 0 0,0-1 1,-1 1-1,1 0 0,-1 0 1,1 1-1,-1-1 0,0 0 1,0 1-1,-6-4 0,-14-1-1994,22 7 2010,0 0 0,0-1 0,1 1 0,-1 0 0,0 0 1,0 1-1,0-1 0,0 0 0,1 0 0,-1 0 0,0 1 0,0-1 0,0 0 0,1 1 0,-1-1 1,0 0-1,0 1 0,1-1 0,-1 1 0,0-1 0,1 1 0,-1 0 0,1-1 0,-1 1 1,1 0-1,-1 0 0,-1 5-663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697"/>
    </inkml:context>
    <inkml:brush xml:id="br0">
      <inkml:brushProperty name="width" value="0.05" units="cm"/>
      <inkml:brushProperty name="height" value="0.05" units="cm"/>
    </inkml:brush>
  </inkml:definitions>
  <inkml:trace contextRef="#ctx0" brushRef="#br0">30 1 17508,'1'3'205,"0"1"0,0 0 0,0 0 0,-1 0 1,1 0-1,-1 0 0,0 0 0,0 0 0,0 0 0,-2 5 1,1 2 221,-16 142 786,3-44-577,15-92-94,-1-17-531,0 0 1,0 0 0,0 0 0,0 0 0,0 0-1,1 0 1,-1 1 0,0-1 0,0 0 0,0 0-1,0 0 1,0 0 0,1 0 0,-1 0 0,0 0-1,0 0 1,0 0 0,0 0 0,1 0 0,-1 0-1,0 0 1,0 0 0,0 0 0,1 0 0,-1 0-1,0 0 1,0 0 0,0 0 0,0 0 0,0 0-1,1-1 1,-1 1 0,0 0 0,0 0 0,0 0-1,0 0 1,0 0 0,1 0 0,-1 0 0,0-1-1,0 1 1,0 0 0,19-26 733,-15 19-634,18-26 459,65-94 1297,-72 109-1729,0 0 0,1 1 0,0 0 0,29-20-1,-43 35-213,0 0-75,0 1-1,0-1 1,0 1 0,0-1 0,1 1-1,-1 0 1,1 0 0,-1 0 0,0 0-1,5-1 1,-6 3-265,-4 2-127</inkml:trace>
  <inkml:trace contextRef="#ctx0" brushRef="#br0" timeOffset="1">155 184 14803,'13'23'2185,"4"1"-1329,-1-2-400,-1 1 2136,7-3-1807,-2 0-345,-3-7-752,3 0-408,-4-9 535,-5-4-103,4-9-152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8.102"/>
    </inkml:context>
    <inkml:brush xml:id="br0">
      <inkml:brushProperty name="width" value="0.05" units="cm"/>
      <inkml:brushProperty name="height" value="0.05" units="cm"/>
    </inkml:brush>
  </inkml:definitions>
  <inkml:trace contextRef="#ctx0" brushRef="#br0">0 21 12859,'1'22'1778,"-1"-17"-1423,0 1 0,0-1 1,0 0-1,1 0 0,0 0 1,0 0-1,0 0 0,0 0 1,1 0-1,2 5 0,-3-9-305,-1-1 0,0 0 0,1 1-1,-1-1 1,0 0 0,1 0 0,-1 1-1,1-1 1,-1 0 0,0 0 0,1 1 0,-1-1-1,1 0 1,-1 0 0,1 0 0,-1 0-1,1 0 1,-1 0 0,1 0 0,-1 0 0,1 0-1,-1 0 1,1 0 0,-1 0 0,0 0-1,1 0 1,-1 0 0,1 0 0,-1 0-1,1-1 1,-1 1 0,1 0 0,-1 0 0,0-1-1,1 1 1,-1 0 0,1-1 0,-1 1-1,17-18 971,-12 11-604,0 2-172,6-7 466,1 0 1,21-17-1,-30 26-666,0 1 0,1 0 0,-1 0-1,0 0 1,1 0 0,-1 1-1,1-1 1,0 1 0,-1 0-1,1 0 1,0 0 0,0 0 0,0 1-1,-1-1 1,1 1 0,0 0-1,6 1 1,-8 0-63,1 0 0,0 0-1,-1 0 1,1 0 0,-1 1 0,0-1-1,1 1 1,-1 0 0,0-1 0,0 1 0,0 0-1,0 0 1,-1 0 0,1 1 0,0-1-1,-1 0 1,1 1 0,-1-1 0,2 5-1,2 6-116,-1 0-1,5 25 1,-4-14 157,-5-24-13,0 0 0,0 0 1,0 0-1,0 0 1,0 1-1,0-1 1,0 0-1,0 0 1,0 0-1,0 0 1,0 1-1,1-1 1,-1 0-1,0 0 1,0 0-1,0 0 1,0 0-1,0 1 1,0-1-1,0 0 0,0 0 1,1 0-1,-1 0 1,0 0-1,0 0 1,0 0-1,0 0 1,1 1-1,-1-1 1,0 0-1,0 0 1,0 0-1,0 0 1,1 0-1,-1 0 1,0 0-1,0 0 1,0 0-1,0 0 0,1 0 1,-1 0-1,0 0 1,0 0-1,0 0 1,0 0-1,1 0 1,-1-1-1,0 1 1,10-9 263,8-21 98,-16 25-263,2-1-49,-1 0 0,1 1 0,0-1 0,0 1 1,1 0-1,0 0 0,5-4 0,-9 8-69,1 0 1,-1 0-1,1 0 0,-1 0 0,1 0 1,-1 1-1,1-1 0,0 0 0,-1 1 1,1-1-1,0 1 0,0 0 0,-1-1 1,1 1-1,0 0 0,0 0 0,-1 0 1,1 0-1,0 0 0,0 1 0,0-1 1,-1 1-1,1-1 0,0 1 0,-1-1 1,1 1-1,-1 0 0,1 0 0,0 0 1,-1 0-1,2 1 0,8 7 108,0-1 0,0 0 0,1 0 0,22 9 1,-33-16-66,1 0 0,-1 0 0,1 0 1,-1 0-1,0 0 0,1 0 1,-1 1-1,0-1 0,0 0 0,0 1 1,0-1-1,0 1 0,0-1 1,0 1-1,0-1 0,-1 1 1,1 0-1,-1-1 0,1 1 0,-1 2 1,3 40-634,-3-22-331,-1-33 614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9.117"/>
    </inkml:context>
    <inkml:brush xml:id="br0">
      <inkml:brushProperty name="width" value="0.05" units="cm"/>
      <inkml:brushProperty name="height" value="0.05" units="cm"/>
    </inkml:brush>
  </inkml:definitions>
  <inkml:trace contextRef="#ctx0" brushRef="#br0">1 53 15867,'0'-1'107,"0"1"-1,0-1 0,-1 0 1,1 1-1,0-1 0,0 0 1,0 1-1,0-1 0,0 0 1,0 0-1,0 1 0,0-1 1,1 0-1,-1 1 0,0-1 0,0 0 1,1 1-1,-1-1 0,0 0 1,0 1-1,1-1 0,-1 0 1,1 1-1,-1-1 0,1 1 1,-1-1-1,1 1 0,-1-1 1,1 1-1,-1-1 0,1 1 1,0 0-1,-1-1 0,1 1 0,1-1 1,-1 1-12,0 0-1,1 0 1,-1 0 0,0 0 0,0 0 0,1 0 0,-1 0-1,0 0 1,1 0 0,-1 1 0,0-1 0,0 1 0,1-1-1,-1 1 1,0-1 0,0 1 0,0-1 0,0 1-1,1 1 1,7 6 18,-1 0-1,0 1 0,8 11 0,-9-11-117,0 0-1,0-1 1,16 15-1,-22-23 25,1 1 0,-1 0-1,1 0 1,0-1 0,-1 1 0,1-1-1,0 0 1,-1 1 0,1-1 0,0 0-1,-1 0 1,1 0 0,0 0 0,0 0 0,-1 0-1,1-1 1,0 1 0,-1-1 0,1 1-1,0-1 1,-1 1 0,1-1 0,-1 0-1,1 0 1,-1 0 0,1 0 0,-1 0 0,0 0-1,0 0 1,2-2 0,7-6 270,0-1 0,15-20 0,-14 18-32,-5 5-79,0 0 1,1 0 0,-1 1-1,2 0 1,-1 0 0,15-8-1,-20 13-156,0 0 0,0 0 0,1 0 0,-1 0 0,0 0 0,1 1 0,-1-1 0,1 1 0,-1-1 0,1 1 0,-1 0 0,1 0 0,-1 0 0,1 0 0,-1 1 0,0-1-1,1 1 1,-1-1 0,1 1 0,-1 0 0,0 0 0,0 0 0,1 0 0,-1 0 0,0 1 0,0-1 0,0 1 0,0-1 0,0 1 0,1 2 0,21 28-376,-20-26 63,0 0 1,1-1-1,-1 1 0,1-1 1,0 1-1,0-2 0,8 7 1,-12-10 209,0 0-1,1-1 1,-1 1 0,0-1 0,0 1 0,0-1 0,1 0 0,-1 1 0,0-1 0,0 0 0,1 0 0,-1 0 0,0 0 0,0 0 0,1 0 0,-1 0 0,0 0 0,1 0 0,-1-1-1,0 1 1,0 0 0,0-1 0,3 0 0,0-2-58,0 0-1,0 0 1,0 0 0,-1-1-1,4-3 1,-5 5 47,24-25-854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7.666"/>
    </inkml:context>
    <inkml:brush xml:id="br0">
      <inkml:brushProperty name="width" value="0.05" units="cm"/>
      <inkml:brushProperty name="height" value="0.05" units="cm"/>
    </inkml:brush>
  </inkml:definitions>
  <inkml:trace contextRef="#ctx0" brushRef="#br0">105 8 15987,'-1'-1'147,"0"0"0,0 0 0,0 1 0,0-1 0,-1 0 0,1 1 0,0-1 0,0 1 0,-1 0 0,1-1 0,0 1-1,-1 0 1,1 0 0,0 0 0,-1 0 0,1 0 0,0 0 0,-1 0 0,1 0 0,0 1 0,0-1 0,-1 0 0,1 1-1,0-1 1,0 1 0,-1 0 0,1-1 0,0 1 0,0 0 0,0 0 0,0-1 0,0 1 0,-2 2 0,-1 1 104,-1 0 0,1 1 0,0 0 1,0 0-1,-6 9 0,4-2-248,1 0 1,1 0-1,0 1 0,1-1 0,0 1 0,1 0 1,0 0-1,1 0 0,1 0 0,0 0 1,0 0-1,1 0 0,1 0 0,0 0 0,1-1 1,6 17-1,-9-28-8,1 1 1,-1-1 0,0 0-1,1 0 1,-1 0 0,1 1-1,0-1 1,-1 0-1,1 0 1,0 0 0,0 0-1,-1 0 1,1 0 0,0 0-1,0 0 1,0 0-1,0-1 1,0 1 0,0 0-1,1-1 1,-1 1-1,2 0 1,-2-1 7,0 0-1,0 0 1,1-1 0,-1 1 0,0-1-1,0 1 1,0-1 0,-1 1-1,1-1 1,0 1 0,0-1-1,0 0 1,0 0 0,0 1 0,-1-1-1,1 0 1,0 0 0,-1 0-1,1 0 1,0-1 0,4-7 80,-1 0 0,0 0 0,0-1 1,3-14-1,10-75 877,-17 98-959,0 1 0,0 0 0,0 0 0,0 0 0,0 0 0,0 0 0,0 0-1,0 0 1,0 0 0,0 0 0,0 0 0,0-1 0,0 1 0,0 0 0,0 0 0,0 0 0,0 0 0,0 0 0,0 0 0,0 0-1,0 0 1,0 0 0,1 0 0,-1 0 0,0-1 0,0 1 0,0 0 0,0 0 0,0 0 0,0 0 0,0 0 0,0 0 0,0 0-1,0 0 1,0 0 0,0 0 0,1 0 0,-1 0 0,0 0 0,0 0 0,0 0 0,0 0 0,0 0 0,0 0 0,0 0 0,0 0-1,0 0 1,1 0 0,-1 0 0,0 0 0,0 0 0,0 0 0,0 0 0,0 0 0,0 0 0,0 0 0,0 0 0,4 7-4,2 11-27,3 19-26,-7-23 38,2 0 1,8 25-1,-12-39 18,1 1 1,-1-1-1,0 1 0,0-1 0,0 1 1,0-1-1,0 1 0,1-1 1,-1 1-1,0-1 0,0 1 0,1-1 1,-1 0-1,0 1 0,0-1 1,1 1-1,-1-1 0,1 0 0,-1 1 1,0-1-1,1 0 0,-1 0 0,1 1 1,-1-1-1,1 0 0,-1 0 1,1 0-1,-1 1 0,1-1 0,-1 0 1,1 0-1,-1 0 0,1 0 0,-1 0 1,1 0-1,-1 0 0,1 0 1,-1 0-1,1 0 0,-1 0 0,1-1 1,-1 1-1,0 0 0,1 0 0,-1 0 1,1-1-1,-1 1 0,1 0 1,-1 0-1,0-1 0,1 1 0,-1 0 1,1-1-1,-1 1 0,0-1 1,1 1-1,-1 0 0,0-2 0,19-31 54,-15 25-44,1-1 6,0-1 1,1 1-1,0 1 0,0-1 0,1 1 1,0 0-1,14-12 0,-19 18-16,0 1 0,1-1 0,-1 1 0,1-1 0,-1 1 0,1 0 0,0 0 0,-1 0 0,1 0 0,0 1 0,0-1 0,-1 1 0,1-1 0,0 1 0,0 0 0,0 0 0,0 0 0,-1 1 0,1-1 0,0 1 0,0-1 0,0 1 0,-1 0 0,1 0 0,-1 0 0,1 1 0,-1-1 0,1 0 0,-1 1 0,1 0 0,-1 0-1,0-1 1,2 4 0,7 6-9,0 1 0,-1 1-1,0 0 1,-1 0 0,0 1-1,6 15 1,-4-8 11,24 32 0,-35-52 0,0-1 1,0 1-1,1 0 0,-1-1 1,0 1-1,1-1 0,-1 1 1,1-1-1,-1 1 0,0-1 1,1 1-1,-1-1 0,1 0 1,0 1-1,-1-1 0,1 1 1,-1-1-1,1 0 0,-1 0 1,1 1-1,0-1 0,-1 0 1,1 0-1,0 0 0,-1 0 1,1 0-1,-1 0 0,1 0 1,0 0-1,-1 0 0,1 0 1,0 0-1,-1 0 0,1 0 1,0 0-1,-1-1 0,1 1 1,-1 0-1,1-1 0,0 1 1,-1 0-1,1-1 0,-1 1 1,1 0-1,-1-1 0,1 1 1,-1-1-1,0 1 0,1-1 1,-1 1-1,1-1 0,-1 1 1,0-1-1,1-1 1,3-5 37,-1 0 1,0-1 0,3-14-1,-1 6 23,-4 13-51,1 0 1,-1 0 0,0 0-1,1 0 1,0 1 0,-1-1-1,1 0 1,0 1 0,3-3-1,-5 4-12,1 1 0,-1 0 0,1 0 0,-1-1-1,1 1 1,-1 0 0,1 0 0,-1-1 0,1 1 0,-1 0 0,1 0-1,-1 0 1,1 0 0,-1 0 0,1 0 0,-1 0 0,1 0-1,-1 0 1,1 0 0,0 0 0,-1 0 0,2 1 0,-1-1-15,0 1 1,0 0-1,0 0 1,1 0-1,-1 0 1,0 0-1,0 0 1,0 0-1,0 0 1,0 0-1,-1 0 1,2 3-1,13 30-927,-13-27 378,0-1 0,0 0 0,1-1 0,0 1 0,0 0 0,0-1 0,5 6 0,-3-10-335,1-11-241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533"/>
    </inkml:context>
    <inkml:brush xml:id="br0">
      <inkml:brushProperty name="width" value="0.05" units="cm"/>
      <inkml:brushProperty name="height" value="0.05" units="cm"/>
    </inkml:brush>
  </inkml:definitions>
  <inkml:trace contextRef="#ctx0" brushRef="#br0">5 13 17476,'-4'6'1568,"4"-3"-1120,1-2-192,4-1 720,-1-1-575,-1-4 239,0 0-480,-2-1-120,0 0-24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8.084"/>
    </inkml:context>
    <inkml:brush xml:id="br0">
      <inkml:brushProperty name="width" value="0.05" units="cm"/>
      <inkml:brushProperty name="height" value="0.05" units="cm"/>
    </inkml:brush>
  </inkml:definitions>
  <inkml:trace contextRef="#ctx0" brushRef="#br0">75 201 13795,'0'-1'170,"1"0"-1,-1 0 1,0 0 0,1 0-1,-1-1 1,0 1 0,1 0-1,-1 0 1,0 0 0,0 0-1,0 0 1,0 0 0,0-1-1,0 1 1,-1-2-1,1 3-61,-1-1 1,1 1-1,0-1 0,0 1 0,-1-1 0,1 1 0,0 0 0,-1-1 0,1 1 0,-1 0 0,1-1 0,0 1 0,-1 0 0,1 0 0,-1-1 0,1 1 0,-1 0 0,1 0 0,-1 0 0,1-1 0,-1 1 0,1 0 0,-1 0 0,0 0 0,-1 0 33,1 0 1,-1 1-1,1-1 1,-1 0-1,0 1 1,1-1-1,-1 1 1,1-1-1,-1 1 1,1 0 0,-1 0-1,1 0 1,-1-1-1,1 1 1,0 1-1,0-1 1,-1 0-1,1 0 1,0 0-1,0 1 1,-1 0-1,-3 8-14,0 0-1,1 0 0,0 0 0,1 0 0,0 0 0,0 1 0,1 0 0,0-1 0,0 15 0,2-13-132,-1 1 0,2 0 1,0-1-1,0 1 0,1 0 0,1-1 0,6 20 0,-8-31 4,0 1 1,-1 0-1,1 0 0,0-1 0,0 1 1,0 0-1,0-1 0,0 1 0,1-1 1,-1 0-1,0 1 0,1-1 0,-1 0 1,1 0-1,1 1 0,-2-1 3,0-1-1,1 0 1,-1 1-1,0-1 1,0 0-1,0 0 1,1 0-1,-1 0 1,0 0-1,0 0 1,0 0-1,1-1 1,-1 1-1,0 0 1,0-1-1,0 1 1,0-1-1,0 1 1,0-1-1,1 1 1,-1-1-1,-1 0 1,1 0-1,0 1 1,1-3-1,6-4 48,-1-1 0,0-1 0,0 1 1,-1-1-1,0 0 0,9-19 0,22-65 544,-20 48-40,-3-2 0,-2 0 0,12-88 0,-23 214-963,11 88 1,-12-162 265,1 3 18,0-1 1,0 1-1,1-1 1,0 0-1,5 13 1,-7-19 121,1 0 0,-1 1 1,1-1-1,0 0 1,0 0-1,0 0 1,-1 0-1,1 0 1,0-1-1,0 1 0,0 0 1,1 0-1,-1 0 1,0-1-1,0 1 1,0-1-1,0 1 0,1-1 1,-1 1-1,0-1 1,0 0-1,1 0 1,-1 1-1,0-1 1,1 0-1,-1 0 0,0 0 1,1-1-1,-1 1 1,0 0-1,0 0 1,1-1-1,-1 1 1,0-1-1,0 1 0,1-1 1,-1 1-1,0-1 1,0 0-1,2-1 1,20-12-274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9.521"/>
    </inkml:context>
    <inkml:brush xml:id="br0">
      <inkml:brushProperty name="width" value="0.05" units="cm"/>
      <inkml:brushProperty name="height" value="0.05" units="cm"/>
    </inkml:brush>
  </inkml:definitions>
  <inkml:trace contextRef="#ctx0" brushRef="#br0">1 105 15451,'2'-3'3656,"2"8"-1349,4 22-548,5 37-1331,-3-2-78,-2 0 0,-4 1 0,-2-1 0,-11 114 0,3-140 3,4-34-143,0-7-139,-2-6-16,-2-24 15,1 0 0,2-1-1,1-44 1,2 77-74,0 1 0,0 0 1,0-1-1,0 1 0,1 0 0,-1 0 1,1-1-1,-1 1 0,1 0 0,0 0 1,0-1-1,0 1 0,0 0 1,0 0-1,0 0 0,1 0 0,-1 1 1,1-1-1,-1 0 0,1 1 0,0-1 1,-1 0-1,1 1 0,0 0 0,3-2 1,1 1-34,1 0 1,0 1 0,0 0-1,-1 0 1,1 0 0,0 1-1,9 1 1,-8-1 5,1-1-1,0 1 1,-1-1 0,1-1-1,-1 0 1,0 0-1,0-1 1,1 1 0,-2-2-1,1 1 1,0-1 0,-1 0-1,1-1 1,-1 0 0,-1 0-1,1-1 1,-1 1 0,1-1-1,8-12 1,-3 1 20,0 1 0,-1-2-1,-1 0 1,-1 0 0,14-38 0,-18 41 71,-1 0 0,0-1-1,-1 0 1,-1 1 0,0-1 0,-1 0 0,-1 0 0,-1-17 0,1 32-49,0 0 0,0 0-1,-1 0 1,1 0 0,0-1-1,-1 1 1,1 0 0,0 0-1,-1 0 1,1 0 0,-1 0-1,0 0 1,1 0 0,-2-1-1,2 1-5,-1 1 0,1 0-1,0 0 1,-1 0 0,1-1-1,-1 1 1,1 0 0,0 0-1,-1 0 1,1 0 0,-1 0-1,1 0 1,0 0 0,-1 0-1,1 0 1,-1 0 0,1 0 0,0 0-1,-1 0 1,1 0 0,-1 0-1,1 0 1,0 0 0,-1 1-1,1-1 1,-1 0 0,-1 2 3,0-1 1,0 1-1,0 0 1,0 0 0,1-1-1,-1 1 1,1 0-1,-1 0 1,1 1-1,0-1 1,-2 3 0,-9 31-38,1 1 0,3 0 0,0 1 0,-2 48 0,9-80 28,0 1-5,-2 12-7,1 1 0,1-1 0,0 1 0,1-1 0,2 0 0,2 20 0,-3-38 12,-1 0-1,0 0 1,0 0 0,1 0 0,-1 0 0,0-1 0,1 1-1,-1 0 1,1 0 0,-1 0 0,1-1 0,-1 1-1,1 0 1,0 0 0,-1-1 0,1 1 0,0-1-1,0 1 1,-1-1 0,1 1 0,0-1 0,0 1-1,0-1 1,0 1 0,0-1 0,-1 0 0,1 0 0,0 0-1,0 1 1,0-1 0,0 0 0,0 0 0,0 0-1,2-1 1,2 0 2,1 0-1,0-1 1,-1 0-1,11-5 1,13-3 2,-25 9-16,0 1-1,-1 0 1,1 0 0,0 1 0,-1-1 0,1 1-1,-1 0 1,1-1 0,-1 2 0,1-1-1,-1 0 1,0 1 0,0-1 0,1 1 0,-1 0-1,0 0 1,0 0 0,-1 1 0,1-1-1,0 1 1,-1 0 0,0-1 0,1 1 0,-1 0-1,0 0 1,3 7 0,1 2-543,0 0 0,-1 1 0,-1-1 0,0 1 0,5 26 0,-9-34-62,-2-7 153,0-11-250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0.110"/>
    </inkml:context>
    <inkml:brush xml:id="br0">
      <inkml:brushProperty name="width" value="0.05" units="cm"/>
      <inkml:brushProperty name="height" value="0.05" units="cm"/>
    </inkml:brush>
  </inkml:definitions>
  <inkml:trace contextRef="#ctx0" brushRef="#br0">56 1 16251,'-20'18'3635,"15"-11"-3276,0 1 0,1 0-1,0 1 1,1-1 0,0 1 0,-4 17 0,6-21-298,0 0 0,0-1-1,0 1 1,1 0 0,0 1 0,0-1-1,0 0 1,0 0 0,1 0-1,0 0 1,0-1 0,1 1 0,-1 0-1,3 5 1,-3-9-53,0 0 0,-1 0 0,1 0 0,0 0 0,0 0 1,1 0-1,-1 0 0,0 0 0,0 0 0,0 0 0,1-1 0,-1 1 0,0 0 0,1-1 0,-1 1 1,0-1-1,1 1 0,-1-1 0,1 0 0,-1 0 0,1 0 0,-1 1 0,1-1 0,-1-1 0,0 1 1,1 0-1,-1 0 0,1-1 0,-1 1 0,1 0 0,-1-1 0,0 1 0,1-1 0,-1 0 0,0 1 0,0-1 1,2-1-1,5-3 14,0-1 1,0 1 0,0-2 0,6-6-1,73-75 436,-86 87-448,0 0 0,1 0-1,-1 0 1,0 0 0,0 0 0,0 1 0,1-1 0,-1 0 0,0 1 0,1-1-1,-1 0 1,1 1 0,-1 0 0,1-1 0,-1 1 0,0 0 0,1 0 0,2 0-1,-2 0-2,-1 1-1,0-1 0,0 1 1,0-1-1,0 1 0,0 0 0,1-1 1,-1 1-1,0 0 0,0 0 0,-1 0 1,1 0-1,0 0 0,0 0 0,0 0 1,-1 0-1,1 0 0,0 0 0,-1 0 1,1 0-1,0 3 0,13 40 35,-10-29-31,0-1-1,9 17 1,-13-31-8,0 1 0,0-1 1,0 1-1,0-1 1,1 1-1,-1-1 0,0 1 1,1-1-1,-1 0 0,0 1 1,1-1-1,-1 1 1,0-1-1,1 0 0,-1 1 1,1-1-1,-1 0 1,1 0-1,-1 1 0,0-1 1,1 0-1,-1 0 0,1 0 1,0 1-1,-1-1 1,1 0-1,-1 0 0,1 0 1,-1 0-1,1 0 1,-1 0-1,1 0 0,-1 0 1,1 0-1,-1 0 1,1-1-1,-1 1 0,1 0 1,-1 0-1,1 0 0,-1-1 1,1 1-1,-1 0 1,1 0-1,-1-1 0,1 1 1,-1 0-1,0-1 1,1 1-1,-1-1 0,20-25 157,-17 21-126,1-1 9,0 0-1,1 0 1,-1 1-1,1 0 1,0 0-1,0 0 1,10-6-1,-13 10-38,-1 0 1,1 0-1,-1 1 0,1-1 0,-1 0 0,1 1 0,0 0 1,-1-1-1,1 1 0,0 0 0,-1 0 0,1 0 1,0 0-1,-1 0 0,1 0 0,0 0 0,-1 1 1,1-1-1,0 0 0,-1 1 0,1 0 0,-1-1 1,1 1-1,-1 0 0,1 0 0,-1 0 0,0 0 1,1 0-1,-1 0 0,0 0 0,0 0 0,1 1 0,-1-1 1,0 0-1,-1 1 0,1-1 0,1 3 0,4 7-14,0 0 0,-1 0 0,6 16 0,6 16 29,-17-43-11,0 0 1,0 1-1,0-1 1,0 1-1,1-1 1,-1 0 0,0 1-1,0-1 1,1 0-1,-1 1 1,0-1-1,0 0 1,1 1-1,-1-1 1,0 0-1,1 0 1,-1 1-1,0-1 1,1 0 0,-1 0-1,1 1 1,-1-1-1,0 0 1,1 0-1,-1 0 1,1 0-1,-1 0 1,0 0-1,1 0 1,-1 0 0,1 0-1,-1 0 1,1 0-1,-1 0 1,0 0-1,1 0 1,-1 0-1,1 0 1,-1 0-1,0-1 1,1 1-1,-1 0 1,1 0 0,-1 0-1,0-1 1,1 1-1,-1 0 1,0-1-1,1 1 1,-1 0-1,0-1 1,0 1-1,1 0 1,-1-1-1,0 1 1,0 0 0,0-1-1,1 1 1,-1-1-1,0 1 1,0-1-1,15-30 336,-13 26-269,1-1 4,-1-1-3,1 0 1,0 0 0,0 1-1,1 0 1,0-1 0,0 1-1,0 1 1,8-9 0,-12 14-74,1-1 1,-1 1-1,0 0 1,1-1-1,-1 1 1,1 0-1,-1 0 1,1-1-1,-1 1 1,1 0-1,-1 0 1,1 0-1,-1 0 1,1-1-1,-1 1 1,1 0-1,-1 0 1,1 0-1,-1 0 1,1 0 0,-1 0-1,1 0 1,-1 1-1,1-1 1,-1 0-1,1 0 1,-1 0-1,1 0 1,-1 1-1,2-1 1,7 17-185,-2 20-678,-7-35 925,0-1-56,1 0 0,-1 0 1,0 0-1,0 0 0,0 0 1,0 0-1,0-1 0,0 1 0,0 0 1,0 0-1,-1 0 0,1 0 1,0 0-1,0 0 0,-1-1 0,1 1 1,-1 0-1,1 0 0,0 0 0,-1-1 1,0 1-1,1 0 0,-2 0 1,-2 1-158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1.395"/>
    </inkml:context>
    <inkml:brush xml:id="br0">
      <inkml:brushProperty name="width" value="0.05" units="cm"/>
      <inkml:brushProperty name="height" value="0.05" units="cm"/>
    </inkml:brush>
  </inkml:definitions>
  <inkml:trace contextRef="#ctx0" brushRef="#br0">144 410 11779,'3'-38'3154,"1"-12"1172,-4 46-3987,0 1 0,0-1 0,-1 1-1,1-1 1,-1 1 0,0 0 0,0-1 0,0 1 0,0 0-1,-4-6 1,4 7-243,0 0 0,0 0 0,-1 0 0,1 1 0,-1-1 0,1 1-1,-1-1 1,0 1 0,0-1 0,1 1 0,-1 0 0,0 0 0,0 0 0,0 0-1,-1 0 1,1 0 0,0 0 0,0 1 0,0-1 0,0 1 0,-1 0 0,1 0-1,0 0 1,0 0 0,-1 0 0,1 0 0,0 0 0,0 1 0,-1-1 0,1 1-1,0-1 1,-4 3 0,2-1-91,0 0-1,-1 1 1,1 0-1,1-1 1,-1 1 0,0 1-1,1-1 1,-1 0-1,1 1 1,0 0 0,0 0-1,1 0 1,-1 0-1,-2 7 1,1-2-33,1 0 0,0 1 0,1-1 0,0 1 0,-1 13 1,2-19 16,1 0 0,0-1 0,0 1 0,0 0 1,1 0-1,-1-1 0,1 1 0,0 0 1,0-1-1,0 1 0,0-1 0,1 1 0,-1-1 1,1 0-1,0 1 0,0-1 0,3 3 1,-5-6 8,1 1 0,0 0 0,0 0 0,0-1 0,0 1 0,0-1 0,0 1 0,0-1 0,0 1 0,0-1 0,0 1 0,0-1 0,0 0 0,0 0 1,0 1-1,0-1 0,0 0 0,0 0 0,0 0 0,0 0 0,0 0 0,3-1 0,-2 0 2,1 0-1,-1 0 1,1 0 0,0-1-1,-1 1 1,0-1 0,1 1-1,3-4 1,2-4 20,0 1 0,0-1 1,8-13-1,9-19 184,-2-2-1,-1 0 1,-3 0 0,-1-2-1,-3-1 1,19-88 0,-39 171-271,2 0 0,4 67 1,0-44 51,-1-7-877,12 96-1,-12-148 876,8 27-243,-8-27 247,1-1 0,-1 1 0,0 0 0,0-1 0,1 1 0,-1-1 0,0 1 0,1-1 0,-1 1 0,1-1 0,-1 1 0,0-1 0,1 1 0,-1-1 0,1 0 0,-1 1 0,1-1 1,-1 0-1,1 1 0,0-1 0,-1 0 0,1 0 0,-1 1 0,1-1 0,0 0 0,-1 0 0,1 0 0,-1 0 0,1 0 0,0 0 0,-1 0 0,1 0 0,0 0 0,-1 0 0,1 0 0,-1 0 0,1-1 0,0 1 0,-1 0 0,1 0 0,-1-1 0,1 1 0,0-1 0,17-16-483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565"/>
    </inkml:context>
    <inkml:brush xml:id="br0">
      <inkml:brushProperty name="width" value="0.05" units="cm"/>
      <inkml:brushProperty name="height" value="0.05" units="cm"/>
    </inkml:brush>
  </inkml:definitions>
  <inkml:trace contextRef="#ctx0" brushRef="#br0">0 87 11298,'1'-16'1896,"-1"12"-1255,0 0-1,0-1 1,0 1 0,1 0-1,-1 0 1,1 0-1,0 0 1,0 0 0,3-7-1,-3 11-574,-1 0 0,0-1 0,1 1 0,-1 0 0,0 0 0,1 0 0,-1-1-1,0 1 1,1 0 0,-1 0 0,0 0 0,1 0 0,-1 0 0,0 0 0,1 0 0,-1 0 0,0 0-1,1 0 1,-1 0 0,1 0 0,-1 0 0,0 0 0,1 0 0,-1 0 0,0 0 0,1 0 0,-1 0 0,0 0-1,1 1 1,-1-1 0,0 0 0,1 0 0,-1 0 0,0 1 0,1-1 0,-1 0 0,0 0 0,0 1-1,1-1 1,-1 0 0,0 1 0,0-1 0,0 0 0,1 1 0,-1-1 0,0 0 0,0 1 0,0-1 0,0 0-1,0 1 1,0-1 0,0 1 0,9 23 1042,-8-22-909,16 69 940,12 115 1,-38-283-425,-8-56-424,19 164-351,1-1 1,1 0 0,0 1-1,0-1 1,10 16 0,-13-25 57,-1-1 1,0 0-1,1 1 1,-1-1-1,0 1 1,1-1 0,-1 0-1,1 1 1,-1-1-1,0 0 1,1 1-1,-1-1 1,1 0 0,-1 0-1,1 1 1,0-1-1,-1 0 1,1 0-1,-1 0 1,1 0 0,-1 0-1,1 0 1,-1 0-1,1 0 1,-1 0-1,1 0 1,0 0 0,-1 0-1,1 0 1,-1 0-1,1 0 1,-1-1-1,1 1 1,-1 0 0,1 0-1,-1-1 1,1 1-1,-1 0 1,1-1-1,-1 1 1,0 0 0,1-1-1,-1 1 1,0-1-1,1 1 1,-1-1-1,1 0 1,16-27 36,-15 23-28,10-19 29,-5 8 2,1 1 0,19-27-1,-27 42-40,0-1-1,1 0 1,-1 1-1,1-1 1,-1 1 0,0-1-1,1 1 1,-1-1-1,1 1 1,-1 0-1,1-1 1,0 1 0,-1 0-1,1-1 1,-1 1-1,1 0 1,0-1-1,-1 1 1,1 0-1,-1 0 1,1 0 0,0 0-1,-1 0 1,1 0-1,0 0 1,0 0-1,0 0-2,0 1 0,0-1-1,-1 1 1,1 0 0,0-1-1,-1 1 1,1 0-1,0-1 1,-1 1 0,1 0-1,-1 0 1,1-1 0,-1 1-1,1 0 1,-1 0-1,1 1 1,8 44-164,-8-40 156,5 42-75,-2-16 30,8 33 0,-12-64 56,0 0-1,0 0 1,0 0-1,1 0 1,-1 0 0,0 0-1,1 0 1,-1 0-1,1 0 1,-1 0 0,1 0-1,0 0 1,-1-1-1,1 1 1,0 0 0,1 1-1,-2-2 2,1 0-1,-1 0 1,1 0 0,-1 0-1,1 0 1,-1 0-1,1 0 1,0 0-1,-1 0 1,1 0 0,-1 0-1,1 0 1,-1 0-1,1 0 1,-1 0 0,1-1-1,-1 1 1,0 0-1,1 0 1,-1 0 0,1-1-1,-1 1 1,1-1-1,3-3-12,0 1-1,0-1 1,-1-1 0,7-8-1,-6 7 12,9-13-27,23-30 7,-34 46 21,1 0 0,0 0 0,0 0 0,0 0 0,0 1 0,0-1 1,1 1-1,-1 0 0,1 0 0,0 0 0,4-1 0,-6 2-5,1 1 0,-1 0 0,0-1 0,0 1 0,0 0 0,0 1-1,0-1 1,0 0 0,0 0 0,0 1 0,0 0 0,0-1 0,0 1-1,0 0 1,0 0 0,-1 0 0,1 0 0,0 0 0,0 0 0,-1 0 0,1 1-1,-1-1 1,1 1 0,-1-1 0,0 1 0,1-1 0,-1 1 0,1 2-1,4 7-53,0-1-1,-2 1 0,8 20 1,-8-18 15,3 7-23,-5-13 43,0 0 0,0-1 0,0 1-1,1-1 1,0 0 0,0 0 0,1 0-1,7 10 1,-10-16 35,0 1-1,0-1 1,0 1-1,0-1 1,0 1 0,0-1-1,0 0 1,0 1-1,0-1 1,0 0 0,0 0-1,0 0 1,0 0-1,0 0 1,0 0-1,0 0 1,0 0 0,0 0-1,0 0 1,0-1-1,0 1 1,0 0-1,0-1 1,0 1 0,0-1-1,0 1 1,0-1-1,0 1 1,0-1-1,0 0 1,-1 1 0,1-1-1,0 0 1,0 0-1,-1 0 1,1 1 0,0-3-1,5-4 69,-1 0-1,1-1 1,3-9-1,-8 16-63,6-12 97,35-69 383,-38 74-453,0-2-1,-1 1 1,0 0 0,-1 0 0,0-1 0,-1 1 0,1-11 0,-2 20-38,0 0 0,0 0-1,0 0 1,0 0 0,0 0 0,-1 0 0,1 0 0,0 0-1,0 0 1,0 1 0,0-1 0,0 0 0,-1 0 0,1 0-1,0 0 1,0 0 0,0 0 0,0 0 0,0 0 0,-1 0-1,1 0 1,0 0 0,0 0 0,0-1 0,0 1 0,0 0 0,-1 0-1,1 0 1,0 0 0,0 0 0,0 0 0,0 0 0,0 0-1,0 0 1,0 0 0,-1 0 0,1-1 0,0 1 0,0 0-1,0 0 1,0 0 0,0 0 0,0 0 0,0 0 0,0-1 0,0 1-1,0 0 1,0 0 0,0 0 0,0 0 0,0 0 0,0-1-1,0 1 1,0 0 0,0 0 0,0 0 0,0 0 0,0 0-1,0-1 1,0 1 0,0 0 0,0 0 0,0 0 0,0 0 0,0 0-1,0-1 1,0 1 0,0 0 0,-5 8-6,5-7 2,0 0-1,0 0 1,0 0-1,0 0 1,0 0-1,0 0 1,0-1 0,0 1-1,0 0 1,0 0-1,0 0 1,1 0-1,-1 0 1,0 0-1,1-1 1,-1 1-1,1 0 1,-1 0 0,1-1-1,-1 1 1,1 0-1,-1 0 1,1-1-1,-1 1 1,1-1-1,0 1 1,0-1 0,1 2-1,1-1 8,0 0-1,1 0 0,-1 0 1,1-1-1,-1 1 1,6-1-1,-6 0-49,0 0 0,0 1 0,0-1 0,0 0 0,0 1 0,0 0 0,0 0 0,0 0 0,0 0 0,0 0 0,3 3 0,24 30-1734,-25-26 871,1-1 0,0 0-1,10 9 1,-14-14 663,0-1-1,0 1 0,0-1 0,0 0 0,0 1 0,0-1 0,0-1 0,1 1 0,-1 0 1,0 0-1,0-1 0,1 1 0,-1-1 0,0 0 0,1 1 0,-1-1 0,0-1 0,4 1 1,8-4-675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986"/>
    </inkml:context>
    <inkml:brush xml:id="br0">
      <inkml:brushProperty name="width" value="0.05" units="cm"/>
      <inkml:brushProperty name="height" value="0.05" units="cm"/>
    </inkml:brush>
  </inkml:definitions>
  <inkml:trace contextRef="#ctx0" brushRef="#br0">63 1 13811,'4'11'464,"0"0"-1,-1 0 1,-1 1 0,0-1-1,0 1 1,0 20 0,0 5 699,8 32 1131,21 73 0,-24-116-2072,-1 0 0,-1 0 0,-1 0 1,-1 1-1,-2 48 0,0-74-216,-1 0 1,-1 0-1,1 0 0,0 1 0,0-1 1,0 0-1,-1 0 0,1 0 0,0 0 1,-1 0-1,1 0 0,-1 0 1,0 0-1,1 0 0,-1 0 0,0 0 1,1 0-1,-1 0 0,0 0 0,0 0 1,-2 1-1,2-2 7,0 0 1,0 0-1,0 1 1,-1-1-1,1 0 1,0 0-1,0 0 1,0 0-1,0 0 1,0-1 0,-1 1-1,1 0 1,0-1-1,0 1 1,0 0-1,0-1 1,-2 0-1,-3-3 46,0 0 0,0-1 0,0 1 0,1-1 0,-8-9 0,3 2 46,0 0-1,2 0 1,-1-1 0,-9-22-1,14 28-36,1 0-1,1 0 0,-1 0 1,1-1-1,0 1 0,1-1 0,0 1 1,0-1-1,1 1 0,0-1 1,1-9-1,0 13-46,0 0 0,0 0 0,1 0 0,-1 0 0,1 1 0,0-1 0,0 1 0,1-1 0,-1 1 0,1 0 0,-1 0 0,1 0 0,6-5 0,6-4-540,29-17 1,1-2-154,-8-2 303,0-8-121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3.932"/>
    </inkml:context>
    <inkml:brush xml:id="br0">
      <inkml:brushProperty name="width" value="0.05" units="cm"/>
      <inkml:brushProperty name="height" value="0.05" units="cm"/>
    </inkml:brush>
  </inkml:definitions>
  <inkml:trace contextRef="#ctx0" brushRef="#br0">1 0 17492,'0'2'233,"1"-1"-1,0 1 1,-1 0 0,1 0 0,-1-1 0,0 1-1,1 0 1,-1-1 0,0 1 0,0 2 0,0 1 108,13 184 2868,2 32-2779,-13-210-399,-2-7-2,0 1 1,1 0-1,0-1 1,0 1-1,0-1 1,0 1-1,3 5 1,-4-10-23,0 0-1,0 0 1,0 0 0,1 0-1,-1 1 1,0-1 0,0 0-1,0 0 1,0 0 0,1 0-1,-1 0 1,0 1 0,0-1-1,1 0 1,-1 0 0,0 0-1,0 0 1,0 0 0,1 0-1,-1 0 1,0 0 0,0 0 0,1 0-1,-1 0 1,0 0 0,0 0-1,0 0 1,1 0 0,-1 0-1,0 0 1,0 0 0,1 0-1,-1 0 1,0 0 0,0-1-1,1 1 1,8-9 159,5-11 85,-14 20-243,2-3 25,3-6 101,1 0-1,0 0 1,0 1-1,15-15 1,-20 21-122,1 1 0,-1 0 0,1 0 1,-1-1-1,1 1 0,-1 0 0,1 0 0,0 1 1,-1-1-1,1 0 0,0 1 0,0-1 0,-1 1 1,1-1-1,0 1 0,0 0 0,0 0 0,0-1 1,0 2-1,-1-1 0,1 0 0,0 0 1,0 0-1,0 1 0,0-1 0,-1 1 0,1 0 1,0-1-1,0 1 0,-1 0 0,1 0 0,-1 0 1,1 0-1,-1 0 0,3 3 0,3 3-20,0 1-1,-1 0 0,0 1 1,0 0-1,-1-1 0,0 2 1,-1-1-1,0 1 1,0-1-1,-1 1 0,0 0 1,-1 0-1,0 0 0,0 1 1,-1-1-1,-1 16 1,0-23 50,0 0 1,-1 0 0,1 0-1,-1 1 1,1-1 0,-1 0 0,0 0-1,0-1 1,-1 1 0,1 0-1,0 0 1,-1-1 0,0 1 0,0 0-1,0-1 1,0 0 0,0 1-1,0-1 1,0 0 0,-1 0 0,1 0-1,-1-1 1,0 1 0,1-1 0,-1 1-1,0-1 1,0 0 0,0 0-1,0 0 1,0 0 0,0-1 0,0 1-1,0-1 1,0 1 0,0-1-1,0 0 1,-4-1 0,1 1-112,1-1-1,-1 0 1,1 1 0,0-2 0,0 1-1,-1-1 1,1 1 0,0-2 0,0 1 0,1 0-1,-1-1 1,0 0 0,1 0 0,0 0-1,-1-1 1,1 1 0,1-1 0,-1 0-1,0 0 1,-5-9 0,9 12-27,-1 0 1,1 1 0,0-1-1,-1 1 1,1-1-1,0 0 1,-1 1 0,1-1-1,0 0 1,0 0-1,0 1 1,0-1 0,-1 0-1,1 1 1,0-1-1,0 0 1,1 0 0,-1 1-1,0-1 1,0 0-1,0 1 1,0-1-1,0 0 1,1 1 0,-1-1-1,0 0 1,1 1-1,-1-1 1,1 0 0,-1 1-1,0-1 1,1 1-1,-1-1 1,1 1 0,-1-1-1,1 1 1,0-1-1,-1 1 1,1 0 0,0-1-1,-1 1 1,1 0-1,0-1 1,-1 1-1,1 0 1,0 0 0,0 0-1,10-5-927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321"/>
    </inkml:context>
    <inkml:brush xml:id="br0">
      <inkml:brushProperty name="width" value="0.05" units="cm"/>
      <inkml:brushProperty name="height" value="0.05" units="cm"/>
    </inkml:brush>
  </inkml:definitions>
  <inkml:trace contextRef="#ctx0" brushRef="#br0">29 19 14915,'-4'-16'2344,"3"16"-2290,1 0 1,0 0-1,0 0 1,0-1-1,0 1 0,0 0 1,0 0-1,0 0 0,0 0 1,0 0-1,-1 0 1,1 0-1,0-1 0,0 1 1,0 0-1,0 0 0,0 0 1,-1 0-1,1 0 1,0 0-1,0 0 0,0 0 1,0 0-1,-1 0 0,1 0 1,0 0-1,0 0 1,0 0-1,0 0 0,-1 0 1,1 0-1,0 0 0,0 0 1,0 0-1,0 0 1,0 0-1,-1 0 0,1 0 1,0 0-1,0 0 1,0 1-1,0-1 0,-2 1 156,1 1 0,0 0 0,0-1 0,0 1 0,0 0 0,1 0 0,-1 0 0,0-1-1,1 1 1,-1 0 0,1 0 0,0 2 0,-4 26 349,0 46-1,4-63-556,0 1-1,2 0 1,-1-1 0,2 1-1,6 21 1,-9-34 18,1 0 1,-1 1-1,0-1 1,1 0-1,-1 0 1,1 0-1,-1 0 1,1 1-1,0-1 1,-1 0-1,1 0 1,0 0-1,0 0 1,0-1-1,-1 1 0,1 0 1,0 0-1,0 0 1,0-1-1,0 1 1,1-1-1,-1 1 1,0 0-1,0-1 1,0 0-1,0 1 1,2-1-1,-1 0 28,0-1 0,0 1 0,-1-1 0,1 1 0,0-1 0,0 0 0,-1 0 0,1 0 0,0 0 0,-1 0 0,1 0 0,-1-1 0,0 1 0,1 0 0,1-3 0,6-8 325,0 0 0,-1 0 0,9-18 0,32-80 1651,-49 109-2019,0 1-1,0 0 1,0-1 0,0 1 0,0 0-1,0 0 1,0-1 0,0 1-1,1 0 1,-1 0 0,0-1-1,0 1 1,0 0 0,0 0 0,1-1-1,-1 1 1,0 0 0,0 0-1,0 0 1,1-1 0,-1 1 0,0 0-1,0 0 1,1 0 0,-1 0-1,0 0 1,0 0 0,1-1-1,-1 1 1,0 0 0,1 0 0,-1 0-1,5 9-18,-1 19-215,-4-26 204,3 43-532,-4-32-36,2 0 1,0 0 0,0 0-1,1-1 1,7 24-1,-8-36 568,-1 1 1,0-1-1,0 0 0,0 1 1,1-1-1,-1 0 1,0 0-1,0 1 0,1-1 1,-1 0-1,0 0 0,1 1 1,-1-1-1,0 0 0,1 0 1,-1 0-1,0 0 0,1 1 1,-1-1-1,0 0 0,1 0 1,-1 0-1,0 0 0,1 0 1,-1 0-1,1 0 0,-1 0 1,0 0-1,1 0 0,-1 0 1,0 0-1,1 0 0,-1 0 1,1-1-1,-1 1 0,0 0 1,1 0-1,-1 0 0,0 0 1,1-1-1,-1 1 0,0 0 1,0 0-1,1-1 0,-1 1 1,0 0-1,0-1 0,1 1 1,-1 0-1,0 0 1,0-1-1,0 1 0,1-1 1,-1 0-1,14-20-763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742"/>
    </inkml:context>
    <inkml:brush xml:id="br0">
      <inkml:brushProperty name="width" value="0.05" units="cm"/>
      <inkml:brushProperty name="height" value="0.05" units="cm"/>
    </inkml:brush>
  </inkml:definitions>
  <inkml:trace contextRef="#ctx0" brushRef="#br0">23 189 13739,'1'8'347,"0"1"0,0-1 0,-1 1 0,0-1 0,-1 0 0,0 1 0,0-1 0,0 0 0,-4 9 0,-1 15 984,1-8-855,2 0 1,1 0-1,1 0 0,1 1 1,4 25-1,-4-49-436,0 1-1,0 0 1,0-1 0,0 1 0,1-1-1,-1 1 1,1 0 0,-1-1 0,1 1-1,0-1 1,-1 0 0,1 1 0,0-1 0,0 1-1,0-1 1,0 0 0,0 0 0,0 0-1,3 2 1,-3-2 1,0-1 0,0 0 0,0 0-1,0 0 1,0 0 0,0 0 0,0 0 0,0 0 0,0 0-1,0-1 1,0 1 0,0 0 0,0-1 0,0 1-1,0-1 1,0 1 0,0-1 0,0 1 0,0-1 0,-1 1-1,1-1 1,1-1 0,6-6 185,-1 0 1,0 0-1,0 0 0,7-14 1,20-37 312,-3-1 0,-2-2 1,-3-1-1,19-68 0,-42 121-505,7-25 34,-10 34-66,1-1 0,-1 0 0,0 0-1,0 1 1,0-1 0,0 0 0,0 0-1,0 0 1,0 1 0,-1-1-1,1 0 1,-1 0 0,1 1 0,-2-4-1,1 5-1,1-1 0,-1 1-1,1 0 1,-1-1-1,1 1 1,-1 0 0,0-1-1,1 1 1,-1 0-1,0 0 1,1 0-1,-1 0 1,0-1 0,1 1-1,-1 0 1,0 0-1,1 0 1,-1 0-1,0 1 1,1-1 0,-1 0-1,0 0 1,1 0-1,-1 0 1,1 1 0,-1-1-1,0 0 1,1 1-1,-1-1 1,1 0-1,-1 1 1,1-1 0,-1 1-1,0 0 1,-21 18-31,-4 8 0,2 1-1,1 1 1,-27 44 0,50-73 30,-1 1 1,1-1-1,0 1 0,-1-1 1,1 1-1,0-1 0,0 1 1,0-1-1,-1 1 1,1-1-1,0 1 0,0-1 1,0 1-1,0-1 0,0 1 1,0-1-1,0 1 1,0 0-1,0-1 0,0 1 1,0-1-1,0 1 0,1-1 1,-1 1-1,0-1 1,0 1-1,0-1 0,1 1 1,0 0-1,0 0 1,0-1-1,0 1 0,0 0 1,0-1-1,0 1 1,0-1-1,0 1 0,0-1 1,0 0-1,1 1 1,-1-1-1,1 0 0,51 0-8,-31-1-5,-16 1 15,-1 0-1,0 1 0,0 0 1,0 0-1,0 1 0,0-1 0,0 1 1,0 0-1,0 1 0,-1-1 0,1 1 1,-1 0-1,0 0 0,0 0 1,0 0-1,0 1 0,0 0 0,-1-1 1,1 1-1,-1 1 0,0-1 1,-1 0-1,1 1 0,-1 0 0,3 6 1,-1 1-55,0 0 0,-1 0 1,-1 0-1,0 0 0,0 0 1,-2 0-1,1 1 0,-1-1 1,-4 22-1,-1-19-539,1-12 308,-2-10 52,-1-13-54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5.585"/>
    </inkml:context>
    <inkml:brush xml:id="br0">
      <inkml:brushProperty name="width" value="0.05" units="cm"/>
      <inkml:brushProperty name="height" value="0.05" units="cm"/>
    </inkml:brush>
  </inkml:definitions>
  <inkml:trace contextRef="#ctx0" brushRef="#br0">1 46 18468,'-1'29'2658,"2"-20"-2485,-1 1-1,2-1 1,-1 0 0,1 0 0,0 0 0,1 0 0,0 0-1,1 0 1,0-1 0,0 0 0,6 9 0,-9-16-192,-1 0 1,1 0 0,0 0 0,0-1 0,0 1-1,0 0 1,0 0 0,0-1 0,0 1-1,0-1 1,0 1 0,1-1 0,-1 1-1,0-1 1,0 0 0,0 1 0,0-1 0,1 0-1,-1 0 1,0 0 0,2 0 0,-1-1-13,1 1 1,-1-1 0,1 0 0,-1 1-1,1-1 1,-1-1 0,0 1 0,1 0-1,2-3 1,5-4-72,0 0 0,-1-1 1,11-13-1,-15 16 51,29-37-147,-25 30 201,1 1-1,0 0 1,1 0 0,0 1 0,15-11 0,-25 20 6,1 1 0,-1 0 1,1 0-1,-1 0 0,1 1 1,0-1-1,-1 0 0,1 0 1,0 1-1,0-1 0,-1 1 1,1 0-1,0-1 0,0 1 1,0 0-1,0 0 0,-1 0 1,1 0-1,3 1 0,-3 0 3,-1 0-1,1 0 0,-1 0 0,1 0 1,-1 0-1,0 0 0,0 0 1,1 0-1,-1 1 0,0-1 0,0 0 1,0 1-1,0-1 0,0 1 1,-1-1-1,2 4 0,2 6 43,-1 1-1,0 0 1,-1-1 0,1 22-1,-3-23-38,5 27-19,0 34-200,-7-53 165,-5-10-27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956"/>
    </inkml:context>
    <inkml:brush xml:id="br0">
      <inkml:brushProperty name="width" value="0.05" units="cm"/>
      <inkml:brushProperty name="height" value="0.05" units="cm"/>
    </inkml:brush>
  </inkml:definitions>
  <inkml:trace contextRef="#ctx0" brushRef="#br0">3 26 19700,'-3'1'1673,"3"-2"-1265,0-2-192,5 2 360,2-2-648,1-3 200,1 0-248,2-1-184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6.877"/>
    </inkml:context>
    <inkml:brush xml:id="br0">
      <inkml:brushProperty name="width" value="0.05" units="cm"/>
      <inkml:brushProperty name="height" value="0.05" units="cm"/>
    </inkml:brush>
  </inkml:definitions>
  <inkml:trace contextRef="#ctx0" brushRef="#br0">325 188 15659,'2'-5'411,"0"0"-1,0-1 1,0 1-1,-1 0 1,0-1-1,0 1 1,-1-1-1,1 1 1,-1-1-1,-1 1 1,1-1-1,-1 1 1,-1-7-1,1 9-234,0 0 0,0 0 0,0 1 0,0-1 0,-1 0 0,1 1 0,-1-1 0,0 1 0,0-1 0,0 1 0,0 0 0,0 0 0,0 0 0,-1 0 1,1 0-1,-1 1 0,1-1 0,-1 1 0,0 0 0,1-1 0,-1 1 0,0 0 0,0 0 0,0 1 0,-5-1 0,1 0-63,0 0 1,0 1-1,0 0 0,0 0 1,0 1-1,0 0 0,0 0 1,0 1-1,1 0 0,-1 0 1,-7 4-1,4-2-55,0 2 0,1-1 0,0 2 1,0-1-1,0 1 0,-12 13 0,9-7-62,1 1-1,0 0 1,0 1-1,1 1 1,1-1-1,1 1 1,0 1-1,-7 24 1,12-32 0,1 1-1,0-1 1,0 1 0,1-1 0,1 1-1,-1 0 1,3 17 0,-2-25 3,0 1 1,1-1-1,-1 1 0,1-1 1,0 1-1,0-1 0,0 1 1,0-1-1,0 0 1,0 1-1,0-1 0,1 0 1,-1 0-1,1 0 0,0 0 1,0 0-1,-1-1 1,1 1-1,0 0 0,1-1 1,-1 1-1,0-1 0,0 0 1,1 0-1,-1 0 1,0 0-1,1 0 0,-1 0 1,1-1-1,-1 1 0,1-1 1,-1 0-1,1 0 1,3 0-1,2 0 16,0-2 1,0 1-1,0-1 0,0 0 1,0-1-1,0 0 0,-1 0 1,1 0-1,-1-1 0,0-1 1,0 1-1,0-1 1,0 0-1,5-6 0,7-7 95,-2 0-1,0-1 1,20-28-1,-24 29 30,-1-2 0,-1 1 0,12-31 0,-19 42-81,-1-1-1,0 0 1,0 0 0,-1-1 0,0 1-1,-1 0 1,0-1 0,-1 1 0,0-1-1,-2-17 1,2 25-93,-1-1 0,1 1 1,-1 0-1,0-1 0,0 1 0,0 0 0,0-1 0,0 1 1,0 0-1,-1 0 0,1 0 0,-1 0 0,1 0 1,-1 0-1,0 0 0,0 1 0,0-1 0,0 0 0,0 1 1,0 0-1,0 0 0,0-1 0,0 1 0,-3-1 1,-3 1-203,1-1 0,0 1 0,0 1 0,0-1 0,-1 1 0,-13 2 0,4-1-317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7.359"/>
    </inkml:context>
    <inkml:brush xml:id="br0">
      <inkml:brushProperty name="width" value="0.05" units="cm"/>
      <inkml:brushProperty name="height" value="0.05" units="cm"/>
    </inkml:brush>
  </inkml:definitions>
  <inkml:trace contextRef="#ctx0" brushRef="#br0">103 15 17180,'17'-14'1786,"-17"14"-1734,0 0-1,0 0 1,0 0 0,1 0-1,-1 0 1,0 0-1,0 0 1,0 0 0,1-1-1,-1 1 1,0 0-1,0 0 1,1 0-1,-1 0 1,0 0 0,0 0-1,1 0 1,-1 0-1,0 0 1,0 0-1,1 1 1,-1-1 0,0 0-1,0 0 1,1 0-1,-1 0 1,0 0-1,0 0 1,0 0 0,1 1-1,-1-1 1,0 0-1,0 0 1,0 0-1,1 1 1,0 2 286,-1 1 1,1-1-1,0 1 0,-1-1 0,0 1 1,0-1-1,0 6 0,0 2-113,-2 35 220,-2 0 0,-3 0 0,-1 0 0,-2 0 0,-2-2-1,-2 1 1,-2-2 0,-30 61 0,45-103-436,-1 3 41,0-1 0,1 1 1,0 0-1,-1-1 1,0 8-1,2-10-37,0 0 0,0-1 0,0 1 0,0 0 0,0 0 0,0 0 0,0-1 0,0 1 0,0 0-1,1 0 1,-1-1 0,0 1 0,0 0 0,1 0 0,-1-1 0,1 1 0,-1 0 0,1-1 0,-1 1 0,1-1 0,-1 1 0,1-1 0,-1 1 0,1-1 0,0 1 0,-1-1 0,1 1 0,0-1 0,-1 0 0,1 1 0,0-1 0,0 0 0,0 0-1,-1 1 1,2-1 0,22 4 123,0-2-1,0 0 0,42-3 0,-35 0-299,13-1-1195,69-10 0,-83 6 794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166"/>
    </inkml:context>
    <inkml:brush xml:id="br0">
      <inkml:brushProperty name="width" value="0.05" units="cm"/>
      <inkml:brushProperty name="height" value="0.05" units="cm"/>
    </inkml:brush>
  </inkml:definitions>
  <inkml:trace contextRef="#ctx0" brushRef="#br0">7 1 18660,'-4'11'2072,"1"1"-1351,12-4-169,8 2 1280,12-3-768,5-1-151,9-3-209,1 0-56,5-3-136,4-3-80,-3 0-264,2 0-168,-6-1-736,-3 1-440,-7-3 960,-1-2-217,-6-7-175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585"/>
    </inkml:context>
    <inkml:brush xml:id="br0">
      <inkml:brushProperty name="width" value="0.05" units="cm"/>
      <inkml:brushProperty name="height" value="0.05" units="cm"/>
    </inkml:brush>
  </inkml:definitions>
  <inkml:trace contextRef="#ctx0" brushRef="#br0">1 0 20036,'76'5'4954,"-57"-3"-4512,0 2 0,0 0 0,34 13 0,-42-13-383,-1 1 0,0-1 0,0 1 0,-1 1 0,1 0 0,12 11 0,-19-14-55,-1-1 1,1 1-1,0 0 0,-1 0 1,0 1-1,0-1 1,0 0-1,0 1 0,0-1 1,-1 1-1,1-1 0,-1 1 1,0 0-1,0 0 0,-1 0 1,1 0-1,-1-1 0,0 1 1,0 0-1,0 0 0,0 0 1,-2 5-1,-1 5 18,-1 0 0,-1 0 0,0-1 0,-1 1 0,-1-1 0,0 0 0,-15 20 0,-69 77 152,87-105-173,-9 10-110,7-7-43,0 0 1,-1-1 0,0 0-1,0 0 1,0-1 0,-1 0 0,0 0-1,-9 4 1,13-9-108,9-7-92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384"/>
    </inkml:context>
    <inkml:brush xml:id="br0">
      <inkml:brushProperty name="width" value="0.05" units="cm"/>
      <inkml:brushProperty name="height" value="0.05" units="cm"/>
    </inkml:brush>
  </inkml:definitions>
  <inkml:trace contextRef="#ctx0" brushRef="#br0">0 31 18108,'2'-24'2170,"1"18"-1438,2 15 197,4 29-193,-1 1-1,-2 0 0,1 43 0,0-3-303,-3-36-216,-4-29-95,1 0-1,1 1 1,0-1-1,0 0 1,2 0-1,0 0 1,8 19-1,-12-32-97,0 0-1,1-1 0,-1 1 0,1 0 0,-1-1 1,1 1-1,-1-1 0,1 1 0,-1 0 0,1-1 0,0 1 1,-1-1-1,1 0 0,-1 1 0,1-1 0,0 1 1,0-1-1,-1 0 0,1 0 0,0 1 0,0-1 1,-1 0-1,1 0 0,0 0 0,0 0 0,0 0 1,-1 0-1,1 0 0,1 0 0,0-1 20,0 0-1,0 1 0,0-1 1,0 0-1,0-1 0,0 1 1,0 0-1,0-1 0,0 1 1,1-3-1,6-5 144,-1 0 0,12-20 1,10-24 296,-2-1 0,26-71 0,-29 65-327,-17 47-116,-5 22-49,-6 29-79,2-34 73,-9 70-155,4-28 9,-3 88-1,9-133 159,0 1 1,0-1-1,0 0 0,0 0 0,0 0 1,1 1-1,-1-1 0,0 0 0,1 0 1,-1 0-1,0 0 0,1 1 0,0-1 1,-1 0-1,1 0 0,1 1 0,-2-2 3,1 1 0,0-1 0,0 0 0,-1 0 0,1 0 0,0 0 0,0 0 0,-1 0 0,1 0 0,0 0-1,0 0 1,-1 0 0,1 0 0,0 0 0,0-1 0,-1 1 0,1 0 0,0 0 0,0-1 0,-1 1 0,1-1 0,-1 1 0,1-1 0,0 1 0,-1-1-1,1 1 1,-1-1 0,1 1 0,0-2 0,17-18 45,0 0 0,-2-2-1,0 0 1,-1 0 0,12-27-1,-4 8 27,-20 36-66,70-122 52,-68 118-1067,-5 9 974,0-1 1,1 1-1,-1 0 0,0 0 1,0-1-1,0 1 1,0 0-1,1 0 0,-1-1 1,0 1-1,0 0 0,0 0 1,0-1-1,0 1 1,0 0-1,0-1 0,0 1 1,0 0-1,0 0 0,0-1 1,0 1-1,0 0 1,0-1-1,0 1 0,0 0 1,-1 0-1,1-1 0,0 1 1,0 0-1,0 0 1,0-1-1,0 1 0,-1 0 1,1 0-1,0-1 0,-6-9-481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987"/>
    </inkml:context>
    <inkml:brush xml:id="br0">
      <inkml:brushProperty name="width" value="0.05" units="cm"/>
      <inkml:brushProperty name="height" value="0.05" units="cm"/>
    </inkml:brush>
  </inkml:definitions>
  <inkml:trace contextRef="#ctx0" brushRef="#br0">36 141 17060,'-3'29'6514,"-1"19"-4180,-7 81-1738,4-77-511,2-16-141,2 0 0,1 40-1,2-76 44,0 0 0,-1 0 0,1 1 0,0-1-1,0 0 1,0 0 0,0 0 0,0 0 0,0 1 0,0-1-1,0 0 1,0 0 0,0 0 0,1 1 0,-1-1 0,0 0-1,0 0 1,0 0 0,0 0 0,0 1 0,0-1 0,0 0-1,0 0 1,0 0 0,0 0 0,1 0 0,-1 1 0,0-1-1,0 0 1,0 0 0,0 0 0,1 0 0,-1 0-1,0 0 1,0 0 0,0 0 0,0 1 0,1-1 0,-1 0-1,0 0 1,0 0 0,8-7-513,8-15-422,110-218-5672,-67 122 4253,13-28 1588,-60 126 1395,-12 20-597,0 1 0,0-1 0,0 0 0,0 0 1,0 0-1,0 0 0,0 0 0,0 1 0,0-1 0,0 0 0,0 0 0,0 0 0,0 0 0,0 0 0,0 1 0,0-1 0,0 0 0,0 0 0,1 0 0,-1 0 0,0 0 1,0 1-1,0-1 0,0 0 0,0 0 0,0 0 0,0 0 0,0 0 0,0 0 0,1 0 0,-1 0 0,0 1 0,0-1 0,0 0 0,0 0 0,0 0 0,1 0 0,-1 0 0,0 0 1,0 0-1,0 0 0,0 0 0,0 0 0,1 0 0,-1 0 0,0 0 0,0 0 0,0 0 0,0 0 0,0 0 0,1 0 0,-1 0 0,0 0 0,0 0 0,0 0 0,0-1 1,0 1-1,0 0 0,1 0 0,-1 0 0,0 0 0,0 0 0,0 0 0,0 0 0,0 0 0,0-1 0,0 1 0,0 0 0,1 0 0,-1 14 742,-22 142 3326,11-91-2726,-4 86-1,15-145-1451,-1 0-1,2 0 0,-1 0 0,0 0 0,1 0 0,0 0 0,0 0 0,1 0 0,0 0 0,0 0 0,0-1 0,1 1 0,0-1 0,0 0 0,6 9 1,-5-12-827,-4-2 261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393"/>
    </inkml:context>
    <inkml:brush xml:id="br0">
      <inkml:brushProperty name="width" value="0.05" units="cm"/>
      <inkml:brushProperty name="height" value="0.05" units="cm"/>
    </inkml:brush>
  </inkml:definitions>
  <inkml:trace contextRef="#ctx0" brushRef="#br0">0 48 17220,'8'0'2008,"4"0"-1296,6 0-280,0-2 1305,8-1-937,1-1-224,3-2-664,2 1-376,-2-1 456,2-1-136,-7-8-144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845"/>
    </inkml:context>
    <inkml:brush xml:id="br0">
      <inkml:brushProperty name="width" value="0.05" units="cm"/>
      <inkml:brushProperty name="height" value="0.05" units="cm"/>
    </inkml:brush>
  </inkml:definitions>
  <inkml:trace contextRef="#ctx0" brushRef="#br0">0 78 20076,'1'1'111,"0"0"1,0-1-1,0 1 0,0 0 0,0 0 0,0 0 1,-1 0-1,1-1 0,0 1 0,-1 0 0,1 1 0,0-1 1,-1 0-1,0 0 0,1 0 0,-1 0 0,1 0 1,-1 0-1,0 1 0,0 1 0,2 31 306,-2-22 123,4 55 251,25 119 1,-28-182-743,0 1 0,0-1 0,1 1 1,-1-1-1,1 0 0,0 1 0,0-1 0,1 0 1,2 4-1,-4-7-20,0-1 0,-1 1 0,1-1 0,0 1 0,-1-1-1,1 1 1,0-1 0,0 1 0,-1-1 0,1 0 0,0 1 0,0-1 0,0 0 0,-1 0 0,1 0 0,0 0 0,0 0 0,0 1 0,0-1-1,0-1 1,0 1 0,1 0 19,1-1 1,-2 0-1,1 0 0,0 0 0,0 0 0,0 0 1,0 0-1,0 0 0,-1-1 0,1 1 0,-1-1 1,3-2-1,14-19 326,-1 0 0,-1-2 0,-1 0-1,14-31 1,-12 22-96,92-195-19,-107 224-344,2-4-425,-3 8 494,-1 1-1,0 0 1,0 0-1,0 0 0,0 0 1,0 0-1,0 0 1,0-1-1,1 1 1,-1 0-1,0 0 1,0 0-1,0 0 0,0 0 1,0 0-1,1 0 1,-1 0-1,0 0 1,0 0-1,0 0 1,0 0-1,0 0 1,1 0-1,-1 0 0,0 0 1,0 0-1,0 0 1,0 0-1,1 0 1,-1 0-1,0 0 1,0 0-1,0 0 0,0 0 1,1 0-1,-1 0 1,0 0-1,0 0 1,0 0-1,0 0 1,0 0-1,0 1 0,1-1 1,-1 0-1,0 0 1,0 0-1,0 0 6,0 0 0,0 1-1,0-1 1,0 0 0,1 0-1,-1 0 1,0 0 0,0 0-1,0 0 1,0 0 0,0 0 0,0 0-1,0 0 1,1 0 0,-1 0-1,0 0 1,0 0 0,0 0-1,0 0 1,0 0 0,0 0 0,1 0-1,-1 0 1,0 0 0,0 0-1,0 0 1,0 0 0,0 0-1,0 0 1,1 0 0,-1 0-1,0 0 1,0 0 0,0 0 0,0 0-1,0 0 1,0 0 0,0 0-1,0 0 1,1 0 0,-1-1-1,0 1 1,0 0 0,0 0-1,0 0 1,1-5-474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1.925"/>
    </inkml:context>
    <inkml:brush xml:id="br0">
      <inkml:brushProperty name="width" value="0.05" units="cm"/>
      <inkml:brushProperty name="height" value="0.05" units="cm"/>
    </inkml:brush>
  </inkml:definitions>
  <inkml:trace contextRef="#ctx0" brushRef="#br0">1 98 16876,'4'-7'289,"0"1"1,1-1-1,-1 1 1,2-1-1,-1 1 1,0 1-1,1-1 1,0 1-1,1 0 1,-1 1 0,1-1-1,0 1 1,0 1-1,0-1 1,0 1-1,1 0 1,-1 1-1,15-3 1,-20 4-268,-1 1 1,0 0 0,1 0-1,-1 0 1,1 0 0,-1 0-1,1 0 1,-1 0 0,0 0-1,1 1 1,-1-1-1,1 1 1,-1-1 0,0 1-1,1-1 1,-1 1 0,0 0-1,0 0 1,0-1 0,1 1-1,-1 0 1,0 0 0,0 0-1,0 0 1,0 0-1,-1 1 1,1-1 0,0 0-1,0 0 1,-1 1 0,1-1-1,-1 0 1,1 1 0,-1-1-1,1 0 1,-1 1-1,0-1 1,0 1 0,0-1-1,0 3 1,1 7 32,-1-1 1,-1 1-1,0-1 0,-3 14 0,4-20-34,-8 33 113,5-23-110,0 0 0,0 0 0,1 0 0,1 0 0,1 0 0,1 20 0,-1-33-23,0 0 0,0 0 0,1 1 0,-1-1 0,0 0 0,1 0 0,-1 0 0,0 0 0,1 0 0,0 0 0,-1 0 0,1 0-1,0 0 1,-1 0 0,1 0 0,0 0 0,0-1 0,0 1 0,-1 0 0,1-1 0,0 1 0,0 0 0,0-1 0,0 1 0,0-1 0,1 1 0,-1-1 0,0 0 0,0 1 0,0-1 0,0 0 0,0 0 0,0 0 0,1 0 0,-1 0 0,0 0 0,0 0 0,0 0 0,0-1 0,0 1 0,1 0 0,-1-1 0,0 1 0,2-2 0,4-1 32,1 0 0,-1-1 1,0 0-1,12-9 0,10-10 207,-2-1-1,-1-1 0,-1-2 0,37-50 1,-57 71-178,-4 4-48,-1 1 1,1 0-1,0 0 0,0-1 0,0 1 0,0 0 0,0 0 0,0 0 0,0 0 0,0 0 0,0 0 0,0 1 0,1-1 0,1-1 0,-2 3-9,-1 0 1,1 0-1,-1-1 0,0 1 0,1 0 0,-1 0 1,0 0-1,1 0 0,-1 0 0,0 0 0,0 0 1,0 0-1,0 0 0,0 0 0,0 0 0,0 0 1,0 0-1,-1 1 0,1-1 1,-1 34 21,-1-18-30,1-1 0,1 1 1,0-1-1,1 1 0,1-1 0,1 1 0,5 16 0,-8-31 18,0-1-1,1 1 0,-1-1 0,1 1 0,0-1 0,-1 0 0,1 1 1,0-1-1,0 0 0,0 1 0,0-1 0,0 0 0,0 0 0,0 0 0,0 0 1,0 0-1,0 0 0,1 0 0,-1-1 0,0 1 0,1 0 0,-1-1 0,1 1 1,-1-1-1,1 1 0,-1-1 0,1 0 0,-1 1 0,1-1 0,-1 0 1,1 0-1,-1 0 0,1 0 0,-1-1 0,1 1 0,-1 0 0,1 0 0,-1-1 1,1 1-1,-1-1 0,1 0 0,-1 1 0,3-3 0,2-1 97,0 0 0,1 0 0,-2-1 0,1 1-1,-1-2 1,1 1 0,7-11 0,-2 0 191,-1 1 1,-1-2-1,13-30 1,-18 38-215,0-1 0,-1 0-1,-1 0 1,0 0 0,0 0 0,-1 0 0,0-1-1,-2-12 1,1 23-89,0 0 0,0 0 0,0 0 0,0 0 0,0 0 0,0 1 0,0-1 1,0 0-1,0 0 0,0 0 0,0 0 0,-1 0 0,1 0 0,0 0 0,0 0 0,0 0 0,0 0 0,0 0 0,0 0 0,0 0 0,0 0 0,-1 0 0,1 0 0,0 0 0,0 0 0,0 0 0,0 0 0,0 0 0,0 0 0,0 0 0,0 0 0,-1 0 0,1 0 0,0 0 1,0 0-1,0-1 0,0 1 0,0 0 0,0 0 0,0 0 0,0 0 0,0 0 0,0 0 0,0 0 0,-1 0 0,1 0 0,0 0 0,0-1 0,0 1 0,0 0 0,0 0 0,0 0 0,0 0 0,0 0 0,0 0 0,-4 8-69,3-3 38,0 1 0,0 0-1,0-1 1,1 1 0,0-1-1,0 1 1,0 0-1,1-1 1,0 1 0,0 0-1,2 5 1,-3-11 32,1 1-1,-1-1 1,0 0-1,0 0 1,1 0-1,-1 1 1,0-1-1,1 0 1,-1 0-1,1 0 1,-1 0-1,0 0 1,1 0-1,-1 0 1,0 0-1,1 0 1,-1 0-1,0 0 1,1 0-1,-1 0 1,1 0 0,-1 0-1,0 0 1,1 0-1,-1 0 1,0 0-1,1 0 1,-1-1-1,0 1 1,1 0-1,-1 0 1,0 0-1,0-1 1,1 1-1,-1 0 1,0 0-1,0-1 1,1 1-1,10-12 3,-10 12-2,25-42 29,-23 35-33,1 0 0,0 1-1,0-1 1,1 1 0,-1 0-1,1 0 1,12-10-1,-17 16 2,0-1 0,1 1 0,-1 0 0,0 0 0,1 0 0,-1 0 0,1-1 0,-1 1 0,0 0-1,1 0 1,-1 0 0,1 0 0,-1 0 0,0 0 0,1 0 0,-1 0 0,0 0 0,1 0-1,-1 0 1,1 0 0,-1 0 0,0 1 0,1-1 0,-1 0 0,1 0 0,-1 0 0,0 0 0,1 1-1,-1-1 1,0 0 0,0 0 0,1 1 0,-1-1 0,0 0 0,1 0 0,-1 1 0,0-1-1,0 0 1,0 1 0,1-1 0,-1 1 0,0-1 0,0 0 0,0 1 0,0-1 0,0 0 0,0 1-1,0-1 1,0 1 0,0-1 0,0 0 0,0 1 0,0 0 0,3 27-94,-3-22 80,2 41-67,5 57-196,-7-102 203,0 0 0,1 0 0,-1 0 0,0 0 1,1 0-1,0 0 0,-1 0 0,1 0 0,0 0 0,0 0 0,3 3 0,-4-5 34,0 1-1,0-1 1,1 0 0,-1 0-1,0 0 1,1 1-1,-1-1 1,0 0-1,1 0 1,-1 0 0,1 0-1,-1 0 1,0 0-1,1 1 1,-1-1-1,0 0 1,1 0-1,-1 0 1,1 0 0,-1 0-1,0 0 1,1-1-1,-1 1 1,1 0-1,11-11-1024,16-37-168,-13 14 452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329"/>
    </inkml:context>
    <inkml:brush xml:id="br0">
      <inkml:brushProperty name="width" value="0.05" units="cm"/>
      <inkml:brushProperty name="height" value="0.05" units="cm"/>
    </inkml:brush>
  </inkml:definitions>
  <inkml:trace contextRef="#ctx0" brushRef="#br0">42 1 17516,'4'1'2216,"-2"6"-1376,-2 6-271,0 5 1479,0 5-744,-3 4-248,-2 4-455,1 2-113,-2 2-104,1-2-56,-1-5-144,2-1-184,-1-8-560,1-3-368,1-10 768,0-8-585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555"/>
    </inkml:context>
    <inkml:brush xml:id="br0">
      <inkml:brushProperty name="width" value="0.05" units="cm"/>
      <inkml:brushProperty name="height" value="0.05" units="cm"/>
    </inkml:brush>
  </inkml:definitions>
  <inkml:trace contextRef="#ctx0" brushRef="#br0">1 33 17620,'3'12'1416,"8"-8"-1032,4 2-144,8 0 632,5-2-271,12-3-281,9 2-104,1-4-80,2-4-168,-1-2-336,1-1-161,-8-1 121,-6 1 240,-10-7-144,-5-1-120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935"/>
    </inkml:context>
    <inkml:brush xml:id="br0">
      <inkml:brushProperty name="width" value="0.05" units="cm"/>
      <inkml:brushProperty name="height" value="0.05" units="cm"/>
    </inkml:brush>
  </inkml:definitions>
  <inkml:trace contextRef="#ctx0" brushRef="#br0">106 24 19916,'4'-8'1142,"5"-7"170,-7 15-557,-5 11 284,-34 115-185,-39 261 0,74-376-835,1-7-4,1 1 0,-1-1 0,1 0-1,0 1 1,0-1 0,0 0 0,0 1-1,1-1 1,1 7 0,-1-10-12,-1-1 0,0 0 0,0 1 1,0-1-1,0 1 0,0-1 0,0 0 0,0 1 1,1-1-1,-1 0 0,0 1 0,0-1 0,0 0 1,1 1-1,-1-1 0,0 0 0,1 0 0,-1 1 0,0-1 1,0 0-1,1 0 0,-1 1 0,0-1 0,1 0 1,-1 0-1,1 0 0,-1 0 0,0 0 0,1 0 1,-1 1-1,0-1 0,1 0 0,-1 0 0,1 0 1,-1 0-1,0 0 0,1 0 0,-1-1 0,1 1 0,-1 0 1,0 0-1,1 0 0,-1 0 0,0 0 0,1 0 1,-1-1-1,0 1 0,1 0 0,-1 0 0,0-1 1,1 1-1,-1 0 0,0 0 0,0-1 0,1 1 1,-1 0-1,0-1 0,17-22 96,-2-7-127,-2-1 0,-1 0-1,-2-1 1,-1 0 0,-1-1 0,5-43 0,-12 80-47,0-1 1,0 1-1,0 0 1,1 0 0,0 0-1,0-1 1,0 1 0,4 5-1,-5-8 76,0 1-1,0-1 0,0 0 1,0 0-1,0 0 1,0 0-1,0 0 1,0 0-1,1 0 0,-1 0 1,0 0-1,1 0 1,-1-1-1,0 1 0,1-1 1,-1 1-1,1-1 1,-1 1-1,1-1 0,-1 0 1,1 0-1,-1 0 1,1 0-1,-1 0 0,1 0 1,-1 0-1,1 0 1,-1 0-1,1-1 0,-1 1 1,1-1-1,-1 1 1,1-1-1,-1 1 0,0-1 1,1 0-1,-1 0 1,2-1-1,6-6 61,0-1 0,0 0 0,-1 0 0,0 0 0,-1-1-1,10-17 1,32-68 382,-47 92-429,2-5 30,23-56 207,-25 58-235,0 0 0,0 0 0,-1 0 0,1 0 0,-2-1 0,1 1 0,-1 0 0,0-10 0,0 16-17,0 0 1,0-1-1,0 1 1,0-1-1,0 1 1,0 0 0,0-1-1,0 1 1,0 0-1,0-1 1,0 1-1,-1 0 1,1-1-1,0 1 1,0 0-1,0-1 1,-1 1-1,1 0 1,0-1 0,0 1-1,-1 0 1,1 0-1,0-1 1,0 1-1,-1 0 1,1 0-1,0-1 1,-1 1-1,1 0 1,0 0 0,-1 0-1,1 0 1,0 0-1,-1 0 1,1-1-1,0 1 1,-1 0-1,1 0 1,-1 0-1,1 0 1,0 0 0,-1 0-1,1 0 1,0 1-1,-1-1 1,1 0-1,-1 0 1,1 0-1,0 0 1,-1 0-1,1 1 1,0-1 0,0 0-1,-1 0 1,1 0-1,-1 1 1,-18 18-40,6-1 10,2 1-1,1-1 1,0 2-1,-7 21 0,-23 86-9,37-117 45,0 1 2,0 0 1,0 1-1,1-1 1,0 0 0,1 1-1,1-1 1,1 19-1,-1-30-2,0 1-1,0 0 1,0-1 0,1 1-1,-1 0 1,0-1-1,0 1 1,1-1-1,-1 1 1,0-1-1,1 1 1,-1-1-1,1 1 1,-1-1 0,1 1-1,-1-1 1,1 0-1,-1 1 1,1-1-1,-1 0 1,1 1-1,-1-1 1,1 0 0,0 0-1,-1 1 1,1-1-1,-1 0 1,1 0-1,0 0 1,-1 0-1,1 0 1,0 0-1,-1 0 1,1 0 0,-1 0-1,1 0 1,0 0-1,-1 0 1,1-1-1,0 1 1,-1 0-1,1 0 1,-1-1-1,1 1 1,-1 0 0,1-1-1,-1 1 1,1-1-1,33-22 112,-27 17-84,1 0-10,1 0 0,0 0 0,0 1-1,0 0 1,1 1 0,13-5 0,-21 8-31,1 1 0,-1-1 1,1 1-1,-1 0 0,1-1 0,-1 1 0,1 0 1,-1 0-1,1 1 0,-1-1 0,1 0 1,-1 1-1,1 0 0,-1-1 0,1 1 0,-1 0 1,0 0-1,1 1 0,-1-1 0,0 0 1,0 1-1,0-1 0,0 1 0,0 0 0,0 0 1,-1-1-1,1 1 0,0 0 0,-1 1 1,0-1-1,2 3 0,1 5-47,0 0 1,0 0-1,-2 1 1,1-1-1,-1 1 0,-1-1 1,0 1-1,0 0 0,-1 0 1,-1-1-1,1 1 0,-2 0 1,0-1-1,0 1 0,0-1 1,-2 1-1,-5 12 1,9-22 9,0 0 1,0-1-1,-1 1 1,1 0 0,0 0-1,-1 0 1,1-1-1,-1 1 1,1 0-1,-1 0 1,1-1 0,-1 1-1,0 0 1,1-1-1,-1 1 1,0-1 0,0 1-1,1-1 1,-1 1-1,0-1 1,0 0 0,1 1-1,-1-1 1,0 0-1,0 1 1,0-1 0,0 0-1,0 0 1,0 0-1,1 0 1,-1 0 0,0 0-1,0 0 1,0 0-1,0 0 1,0-1 0,0 1-1,1 0 1,-1 0-1,0-1 1,0 1 0,0 0-1,0-1 1,-9-6-338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360"/>
    </inkml:context>
    <inkml:brush xml:id="br0">
      <inkml:brushProperty name="width" value="0.05" units="cm"/>
      <inkml:brushProperty name="height" value="0.05" units="cm"/>
    </inkml:brush>
  </inkml:definitions>
  <inkml:trace contextRef="#ctx0" brushRef="#br0">13 0 20204,'-5'2'1969,"0"3"-1633,3-3 1992,6-2-2064,2-3 24,1 0-216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815"/>
    </inkml:context>
    <inkml:brush xml:id="br0">
      <inkml:brushProperty name="width" value="0.05" units="cm"/>
      <inkml:brushProperty name="height" value="0.05" units="cm"/>
    </inkml:brush>
  </inkml:definitions>
  <inkml:trace contextRef="#ctx0" brushRef="#br0">71 6 18716,'18'-5'2437,"-18"5"-2335,1 0 0,-1 0 0,1 0-1,-1 0 1,1 0 0,-1 1 0,1-1 0,-1 0-1,1 0 1,-1 0 0,1 1 0,-1-1 0,0 0-1,1 1 1,-1-1 0,0 0 0,1 1 0,-1-1-1,0 1 1,1-1 0,-1 1 0,2 3 253,-1-1 0,0 1 0,-1 0 0,1-1-1,-1 1 1,1 0 0,-2 4 0,0 45 1053,0-35-1196,1 1 0,2 27-1,-2-45-216,0 0 0,0 0 0,1 0 0,-1-1 0,0 1 0,0 0 0,1 0-1,-1 0 1,0 0 0,1 0 0,-1 0 0,1-1 0,-1 1 0,1 0 0,0 0 0,-1-1-1,1 1 1,0 0 0,-1-1 0,1 1 0,0 0 0,0-1 0,-1 1 0,1-1-1,0 0 1,0 1 0,0-1 0,0 0 0,0 1 0,0-1 0,0 0 0,-1 0 0,1 0-1,2 0 1,2 0-20,0-1 0,1 0 0,-1 0-1,0 0 1,7-3 0,13-3-49,-19 6 65,1 1 0,-1 0 0,0 1 0,1-1 0,-1 1-1,0 0 1,1 1 0,-1 0 0,0 0 0,0 0 0,0 0 0,-1 1-1,1 0 1,0 1 0,-1-1 0,0 1 0,0 0 0,0 0 0,0 0-1,-1 1 1,0 0 0,0 0 0,0 0 0,0 0 0,-1 0 0,0 1-1,0 0 1,0 0 0,-1 0 0,0 0 0,0 0 0,0 0 0,-1 0-1,1 8 1,-2-9 9,-1-1-1,0 1 0,0-1 1,0 1-1,0-1 0,-1 0 1,0 1-1,0-1 1,0 0-1,0 0 0,-1 0 1,1 0-1,-1-1 0,0 1 1,0-1-1,-1 0 0,1 0 1,-1 0-1,-7 5 1,-1 1 28,-1-1 0,0-1 0,-1 0 0,-27 9 0,33-13-153,1-1 0,-1 0 0,0 0 0,0-1 0,0 0 0,0 0-1,0-1 1,0 0 0,0-1 0,0 0 0,-14-3 0,18 3-127,-1-1-1,0 0 1,1 0 0,-1 0-1,1-1 1,0 0 0,0 0-1,0 0 1,0 0 0,0 0-1,1-1 1,-1 0 0,1 1-1,0-1 1,0-1 0,1 1-1,-1 0 1,1-1 0,-4-8-1,-6-31-828,5-4-381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247"/>
    </inkml:context>
    <inkml:brush xml:id="br0">
      <inkml:brushProperty name="width" value="0.05" units="cm"/>
      <inkml:brushProperty name="height" value="0.05" units="cm"/>
    </inkml:brush>
  </inkml:definitions>
  <inkml:trace contextRef="#ctx0" brushRef="#br0">1 79 15587,'10'-10'1809,"4"4"-905,3 0-304,8 2 1304,5 1-591,7-1-617,4-2-328,8-2-840,-2 0-832,5 0 1136,0-1-281,-4 2-239</inkml:trace>
  <inkml:trace contextRef="#ctx0" brushRef="#br0" timeOffset="1">604 6 16892,'-10'26'590,"2"1"1,1 1-1,1-1 1,1 1-1,2 0 1,0 0-1,2 0 1,1 0 0,2 0-1,7 42 1,-8-61-493,1 1 0,0-1 0,0 0 0,1 0 0,1 0 0,-1-1 0,1 1 0,7 9 0,-9-15-49,0-1-1,0 1 0,0-1 0,0 0 0,0 0 1,1 0-1,-1 0 0,1 0 0,-1-1 0,1 1 1,0-1-1,-1 1 0,1-1 0,0 0 0,0 0 1,0 0-1,0-1 0,0 1 0,0-1 0,0 0 1,0 0-1,1 0 0,-1 0 0,0 0 0,0 0 1,0-1-1,0 0 0,6-2 0,-1 0 87,1-1-1,-1 0 0,0-1 1,0 1-1,0-2 0,0 1 1,-1-1-1,0 0 1,0-1-1,-1 0 0,8-10 1,-4 5 48,-1-1 1,-1 0 0,0-1-1,-1 0 1,0 0 0,5-16-1,-10 23-229,0 1 0,0-1-1,-1 0 1,0 0 0,0 0 0,-1 0-1,0 0 1,0 0 0,0 0 0,-1 0-1,0 0 1,-1 0 0,1 0 0,-1 0-1,-1 1 1,1-1 0,-1 1 0,0-1-1,0 1 1,-1 0 0,0 0 0,0 1-1,-1-1 1,1 1 0,-1 0 0,0 0 0,-1 0-1,1 1 1,-1 0 0,0 0 0,0 0-1,0 1 1,-12-5 0,-46-13-990,37 14 355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745"/>
    </inkml:context>
    <inkml:brush xml:id="br0">
      <inkml:brushProperty name="width" value="0.05" units="cm"/>
      <inkml:brushProperty name="height" value="0.05" units="cm"/>
    </inkml:brush>
  </inkml:definitions>
  <inkml:trace contextRef="#ctx0" brushRef="#br0">0 0 19500,'5'57'4500,"-3"-17"-3345,5 94-40,-6-66-904,13 75-1,-7-120 54,-7-22-251,0-1 0,1 1 0,-1-1 0,0 0 0,0 1 0,1-1 0,-1 0 0,0 1 0,1-1 0,-1 0 0,0 1 0,1-1 0,-1 0 0,1 0 0,-1 0 0,0 1 0,1-1 0,-1 0 0,1 0 0,-1 0 0,1 0 0,-1 0 0,1 0 0,-1 0 0,0 0 0,1 0 0,-1 0 0,1 0 0,-1 0 0,1 0 0,-1 0 0,1 0 0,-1 0 0,0 0 0,1 0 0,-1-1 0,1 1 0,-1 0 0,1 0 1,-1-1-1,0 1 0,1 0 0,-1-1 0,0 1 0,1 0 0,-1-1 0,0 1 0,0 0 0,1-1 0,-1 1 0,0-1 0,0 0 0,15-18 339,-1-1 0,-1 0 1,17-34-1,7-14 76,46-54-2252,-73 104 523,-10 17 1248,0 0 0,0 1 0,1-1 0,-1 0 1,0 0-1,0 1 0,0-1 0,0 0 0,0 0 1,0 1-1,0-1 0,0 0 0,0 0 0,0 1 1,0-1-1,0 0 0,-1 0 0,1 1 0,0-1 1,0 0-1,-1 1 0,1-1 0,-1-1 0,-6-1-783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181"/>
    </inkml:context>
    <inkml:brush xml:id="br0">
      <inkml:brushProperty name="width" value="0.05" units="cm"/>
      <inkml:brushProperty name="height" value="0.05" units="cm"/>
    </inkml:brush>
  </inkml:definitions>
  <inkml:trace contextRef="#ctx0" brushRef="#br0">0 1 18252,'7'23'1976,"5"-2"-1216,1-1-343,1-3 983,2-1-432,3-6-992,2-3-432,2-9 440,-2-8-248,-2-11-160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541"/>
    </inkml:context>
    <inkml:brush xml:id="br0">
      <inkml:brushProperty name="width" value="0.05" units="cm"/>
      <inkml:brushProperty name="height" value="0.05" units="cm"/>
    </inkml:brush>
  </inkml:definitions>
  <inkml:trace contextRef="#ctx0" brushRef="#br0">0 81 16588,'3'21'1004,"-1"-1"-457,2 1 0,0-1-1,0 0 1,10 22 0,-14-41-511,0 0 1,1 0-1,-1 0 0,0 0 1,1 0-1,-1-1 1,1 1-1,-1 0 1,1 0-1,-1 0 1,1-1-1,-1 1 0,1 0 1,0-1-1,-1 1 1,1 0-1,0-1 1,0 1-1,-1-1 1,1 1-1,0-1 0,0 0 1,0 1-1,0-1 1,0 0-1,0 1 1,-1-1-1,1 0 1,0 0-1,0 0 0,0 0 1,0 0-1,0 0 1,0 0-1,0 0 1,0 0-1,0-1 1,0 1-1,0 0 1,-1-1-1,1 1 0,0 0 1,0-1-1,0 1 1,0-1-1,-1 1 1,1-1-1,1-1 1,4-3 212,0-1 0,0 0-1,0-1 1,7-10 0,-7 9-39,82-114 2275,-86 119-2429,0 1 1,0-1-1,0 1 1,1 0-1,-1 0 1,1 0-1,4-2 0,-6 3-47,-1 1 0,1 0-1,-1 0 1,1-1-1,0 1 1,-1 0 0,1 0-1,-1 0 1,1 0 0,0 0-1,-1 0 1,1 0-1,-1 0 1,1 0 0,0 0-1,-1 0 1,1 0 0,0 0-1,-1 1 1,1-1-1,-1 0 1,1 0 0,-1 1-1,1-1 1,-1 0 0,1 1-1,-1-1 1,1 0-1,-1 1 1,1-1 0,-1 1-1,1-1 1,-1 1 0,0-1-1,1 1 1,-1-1-1,0 1 1,0 0 0,1-1-1,-1 1 1,0-1 0,0 1-1,0 0 1,1 4-11,0 0 0,0 0 0,-1 0 0,1-1 0,-2 8 0,1-7 5,0-1 0,0 0 0,0 0 0,1 0 0,-1 0 0,1 1 1,0-1-1,2 4 0,-3-8 0,0 1 0,0-1 0,1 0 1,-1 0-1,0 0 0,0 0 0,1 0 1,-1 0-1,0 0 0,0 1 0,1-1 1,-1 0-1,0 0 0,1 0 0,-1 0 1,0 0-1,0 0 0,1 0 0,-1-1 1,0 1-1,0 0 0,1 0 0,-1 0 1,0 0-1,0 0 0,1 0 0,-1 0 1,0 0-1,0-1 0,1 1 0,-1 0 1,0 0-1,0 0 0,0-1 0,1 1 1,-1 0-1,0 0 0,0 0 0,0-1 1,0 1-1,0 0 0,1 0 0,-1-1 1,0 1-1,0 0 0,0-1 0,10-14 107,1-5 10,-6 9-58,1 0 1,0 0-1,0 1 0,2 0 1,-1 0-1,15-13 1,-22 22-65,1 1 0,-1-1 1,1 0-1,0 1 1,-1-1-1,1 1 0,0-1 1,-1 1-1,1 0 1,0-1-1,-1 1 0,1 0 1,0-1-1,0 1 1,0 0-1,-1 0 0,1 0 1,0 0-1,0 0 1,0 0-1,0 0 0,-1 0 1,1 0-1,0 0 1,0 0-1,0 0 0,-1 1 1,1-1-1,0 0 1,0 1-1,1 0-12,-1 0-1,0 1 1,0-1 0,0 0-1,0 1 1,0-1-1,-1 1 1,1 0 0,0-1-1,-1 1 1,1-1 0,-1 1-1,1 2 1,1 9-430,-1 0 0,-1 24 0,0-36 330,0 4-151,1 0 104,-1 0 0,0 1-1,-1-1 1,1 0 0,-1 0-1,0 0 1,0-1 0,-1 1 0,0 0-1,-2 6 1,-3-8-447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980"/>
    </inkml:context>
    <inkml:brush xml:id="br0">
      <inkml:brushProperty name="width" value="0.05" units="cm"/>
      <inkml:brushProperty name="height" value="0.05" units="cm"/>
    </inkml:brush>
  </inkml:definitions>
  <inkml:trace contextRef="#ctx0" brushRef="#br0">8 728 15811,'-8'5'1370,"11"-4"42,17-10 417,51-38 308,-1-4 0,72-68 0,-80 65-1475,140-122 395,67-57-1680,-252 218 395,-13 11 45,0 1 0,1-1-1,-1 0 1,1 1-1,0 0 1,9-4 0,-14 7 140,0 0 0,0 0 1,0-1-1,1 1 1,-1 0-1,0 0 0,0 0 1,0 0-1,0 0 1,1 0-1,-1 0 0,0 0 1,0 0-1,0 0 1,0 0-1,1 0 1,-1 0-1,0 0 0,0 0 1,0 0-1,1 0 1,-1 0-1,0 0 0,0 0 1,0 0-1,0 0 1,1 0-1,-1 0 0,0 0 1,0 0-1,0 1 1,0-1-1,1 0 0,-1 0 1,0 0-1,0 0 1,0 0-1,-1 9-992,-9 11 135,9-19 853,-13 25-697,-2 2-180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6.465"/>
    </inkml:context>
    <inkml:brush xml:id="br0">
      <inkml:brushProperty name="width" value="0.05" units="cm"/>
      <inkml:brushProperty name="height" value="0.05" units="cm"/>
    </inkml:brush>
  </inkml:definitions>
  <inkml:trace contextRef="#ctx0" brushRef="#br0">0 0 15539,'6'34'2725,"-2"1"0,0 50 0,-10 70-1536,1-45-321,4-108-832,1-1 1,0 1-1,0 0 0,0-1 1,0 1-1,0 0 1,1-1-1,-1 1 1,0 0-1,1-1 0,-1 1 1,1-1-1,0 1 1,-1-1-1,1 1 0,0-1 1,0 1-1,2 1 1,-2-2-9,0-1 0,0 0-1,0 0 1,0 0 0,0 1 0,0-1 0,1 0 0,-1-1 0,0 1 0,0 0 0,0 0 0,0 0 0,0-1 0,0 1 0,0 0-1,0-1 1,0 1 0,0-1 0,0 1 0,0-1 0,0 0 0,0 1 0,0-1 0,0 0 0,-1 0 0,1 0 0,0 1 0,0-2 0,16-16 276,-1-1 0,-2 0 1,23-37-1,-21 32-79,35-44 0,-49 65-221,1 0 0,0 0 1,-1 0-1,2 1 0,-1-1 1,0 1-1,0 0 1,5-2-1,-8 4-4,1 0-1,0 0 1,0-1 0,0 1-1,-1 0 1,1 0-1,0 0 1,0 0 0,0 0-1,-1 0 1,1 0 0,0 1-1,0-1 1,0 0 0,-1 0-1,1 1 1,0-1 0,0 0-1,-1 1 1,1-1-1,0 1 1,-1-1 0,1 1-1,0-1 1,-1 1 0,1-1-1,-1 1 1,1 0 0,-1-1-1,1 1 1,-1 0-1,0-1 1,1 1 0,-1 0-1,0 0 1,1-1 0,-1 1-1,0 0 1,0 0 0,0 0-1,0-1 1,0 2 0,3 10 12,-1 0 1,0-1 0,-1 1 0,-1 0 0,0 0 0,-1 14 0,-14 71-3049,15-95 2562,4-1-121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350"/>
    </inkml:context>
    <inkml:brush xml:id="br0">
      <inkml:brushProperty name="width" value="0.05" units="cm"/>
      <inkml:brushProperty name="height" value="0.05" units="cm"/>
    </inkml:brush>
  </inkml:definitions>
  <inkml:trace contextRef="#ctx0" brushRef="#br0">10 2 15731,'0'1'108,"-1"-1"-1,0 1 0,1-1 0,-1 1 1,0 0-1,1-1 0,-1 1 0,0 0 1,1 0-1,0-1 0,-1 1 0,1 0 1,-1 0-1,1 0 0,0 0 0,-1 0 0,1 0 1,0-1-1,0 1 0,0 0 0,0 1 1,0-1-39,0-1 1,1 1 0,-1-1 0,1 1 0,-1-1-1,1 1 1,-1-1 0,1 1 0,-1-1-1,1 0 1,-1 1 0,1-1 0,-1 0-1,1 1 1,0-1 0,-1 0 0,1 0-1,0 0 1,-1 1 0,1-1 0,-1 0-1,2 0 1,6 0 346,0 0-1,-1 0 0,15-2 1,203-22 2490,-192 23-3065,1 1 1,0 2-1,0 1 1,56 13-1,-5 7-1730,-81-22 1192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990"/>
    </inkml:context>
    <inkml:brush xml:id="br0">
      <inkml:brushProperty name="width" value="0.05" units="cm"/>
      <inkml:brushProperty name="height" value="0.05" units="cm"/>
    </inkml:brush>
  </inkml:definitions>
  <inkml:trace contextRef="#ctx0" brushRef="#br0">1 1 13307,'14'8'724,"1"-1"-1,0 0 1,0-1 0,1 0 0,0-1 0,-1-1 0,22 3-1,12-2 44,53 0 0,36 3-137,-135-8-625,0 0 1,0 1 0,0 0-1,0-1 1,0 1 0,0 0 0,0 1-1,-1-1 1,1 0 0,0 1-1,-1 0 1,4 2 0,-4-2-5,-1-1 0,0 1 0,1 0 0,-1 0 0,0 0-1,0 0 1,0 0 0,0 0 0,-1 0 0,1 0 0,-1 0 0,1 0 0,-1 0 0,0 0 0,1 0 0,-1 0 0,0 0 0,-1 5 0,-1 9 51,-1 1 0,-1-1 0,0 1 0,-9 21 0,-33 64 393,34-78-334,6-8-65,-2 0 0,0-1 0,-1 0-1,-1 0 1,0-1 0,0-1 0,-2 1 0,-25 22 0,25-27-71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740"/>
    </inkml:context>
    <inkml:brush xml:id="br0">
      <inkml:brushProperty name="width" value="0.05" units="cm"/>
      <inkml:brushProperty name="height" value="0.05" units="cm"/>
    </inkml:brush>
  </inkml:definitions>
  <inkml:trace contextRef="#ctx0" brushRef="#br0">2 1 14851,'-2'8'1312,"4"0"-863,3-3-137,8-2 648,6 0-136,5 1-240,5-1-152,5 0-176,4 0-168,3-3-376,-1-3-200,2-3 408,-6-5-176,2-9-112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179"/>
    </inkml:context>
    <inkml:brush xml:id="br0">
      <inkml:brushProperty name="width" value="0.05" units="cm"/>
      <inkml:brushProperty name="height" value="0.05" units="cm"/>
    </inkml:brush>
  </inkml:definitions>
  <inkml:trace contextRef="#ctx0" brushRef="#br0">1 8 15579,'5'-2'244,"0"0"-1,0 1 0,1 0 1,-1 0-1,0 1 1,1-1-1,-1 1 0,1 0 1,-1 1-1,0-1 0,1 1 1,-1 0-1,0 1 1,7 2-1,-8-3-209,0 1 0,-1 0 1,1 0-1,-1 0 0,1 1 0,-1 0 1,0-1-1,0 1 0,0 0 0,0 0 0,-1 0 1,1 1-1,-1-1 0,0 1 0,0-1 1,0 1-1,-1 0 0,3 8 0,0 5 60,-1 1 0,0-1 0,-1 1-1,-1 0 1,-1 0 0,-1 0 0,0 0 0,-5 17-1,-3 13-55,-27 77 0,32-113-77,-4 14-24,-1 0 1,-1-1-1,-15 27 0,11-38-99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621"/>
    </inkml:context>
    <inkml:brush xml:id="br0">
      <inkml:brushProperty name="width" value="0.05" units="cm"/>
      <inkml:brushProperty name="height" value="0.05" units="cm"/>
    </inkml:brush>
  </inkml:definitions>
  <inkml:trace contextRef="#ctx0" brushRef="#br0">35 14 18716,'-3'5'198,"1"-1"0,-1 1 0,1 0 0,0 1 0,0-1 0,0 0-1,1 1 1,-1-1 0,1 1 0,0 10 0,0-5 148,-5 39 34,0 97-1,7-117-371,1-1-1,2 1 1,1 0-1,14 44 0,-17-67 14,1 0 0,-1 0-1,1-1 1,1 1 0,-1-1 0,1 0-1,1 0 1,-1 0 0,8 8-1,-9-12 7,0 0 0,0 0 0,0 0 0,0 0 0,0 0 0,0 0 0,0-1 0,1 0-1,-1 1 1,1-1 0,-1 0 0,1-1 0,-1 1 0,1-1 0,-1 1 0,1-1 0,0 0 0,-1-1 0,1 1-1,-1-1 1,5 0 0,4-3 96,1 0 1,0-1-1,-1-1 0,0 0 0,0-1 0,-1 0 0,0 0 1,0-1-1,13-13 0,0-2 235,0-1 1,32-44-1,3-20 282,-52 76-544,0 0-1,-1 0 1,-1-1 0,0 0-1,5-22 1,-10 23-101,-5 17-102,-5 18-100,9-17 132,-1 1 0,1 0 1,1 0-1,-1 0 0,1 0 0,1 8 0,-1-15 73,0 0 0,0 0 0,0 1 0,0-1 0,0 0 0,0 0 0,0 0 0,0 0 0,0 0 0,0 0 0,0 1 0,0-1 0,0 0 0,0 0 0,0 0 0,0 0 0,0 0 0,0 0 0,0 1 0,0-1 0,0 0 0,0 0 0,0 0 0,1 0 0,-1 0 0,0 0 0,0 0 0,0 1 0,0-1 0,0 0 0,0 0 0,0 0 0,0 0 0,1 0 0,-1 0 0,0 0 0,0 0 0,0 0 0,0 0 0,0 0 0,0 0 0,1 0 0,-1 0 0,0 0 0,0 0 0,0 0 0,0 0 0,0 0 0,1 0 0,-1 0 0,0 0 0,6-8-14,2-12 39,-3 4-171,-2 0 0,0-1 1,0 1-1,-1-1 0,-2 1 1,1-1-1,-2 1 0,0-1 0,-1 1 1,-1-1-1,-5-19 0,3 19-177,5 5-123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259"/>
    </inkml:context>
    <inkml:brush xml:id="br0">
      <inkml:brushProperty name="width" value="0.05" units="cm"/>
      <inkml:brushProperty name="height" value="0.05" units="cm"/>
    </inkml:brush>
  </inkml:definitions>
  <inkml:trace contextRef="#ctx0" brushRef="#br0">0 150 15859,'8'19'4447,"0"1"-3639,34 74 484,-27-55-982,2 0-1,39 61 0,-53-95-271,0-1 0,0 1 0,1-1 0,0 0 1,0-1-1,0 1 0,0 0 0,0-1 0,1 0 0,4 3 0,-7-6-10,0 1-1,0 0 1,0-1 0,0 1 0,0-1 0,0 1-1,0-1 1,0 0 0,0 0 0,0 0-1,0 0 1,0 0 0,0-1 0,0 1 0,0 0-1,0-1 1,0 0 0,0 1 0,0-1 0,0 0-1,-1 0 1,1 0 0,0 0 0,-1 0 0,1-1-1,0 1 1,-1 0 0,0-1 0,3-2 0,3-5 115,0 0 1,-1-1 0,0 0 0,0 0 0,-1 0-1,-1-1 1,0 0 0,0 0 0,4-20 0,-4 7 119,-1 0 0,-1 0 1,-1-41-1,-2 51-255,-1 0 1,0 0 0,-1 0-1,-1 0 1,0 1-1,-1 0 1,0-1-1,-1 2 1,-1-1 0,0 1-1,0 0 1,-1 0-1,-1 1 1,0 0 0,-18-17-1,26 27-85,1 0 0,-1 1-1,0-1 1,1 0 0,-1 0-1,0 1 1,0-1 0,1 0 0,-1 1-1,0-1 1,0 1 0,0-1-1,0 1 1,0 0 0,0-1-1,0 1 1,0 0 0,0 0 0,-2-1-1,3 2 26,0 0-1,-1 0 1,1-1-1,0 1 0,-1 0 1,1 0-1,0 0 1,0-1-1,0 1 0,0 0 1,-1 0-1,1 0 1,0 0-1,1-1 1,-1 1-1,0 0 0,0 0 1,0 0-1,0 0 1,1-1-1,-1 1 0,1 1 1,3 13-523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710"/>
    </inkml:context>
    <inkml:brush xml:id="br0">
      <inkml:brushProperty name="width" value="0.05" units="cm"/>
      <inkml:brushProperty name="height" value="0.05" units="cm"/>
    </inkml:brush>
  </inkml:definitions>
  <inkml:trace contextRef="#ctx0" brushRef="#br0">7 0 11274,'-3'14'634,"2"0"-1,-1 0 1,2 0-1,1 22 1,0 0 629,20 281 3507,-20-312-4598,6 31 742,-7-35-879,0 0 0,0-1 0,0 1 0,0-1-1,0 1 1,0-1 0,0 1 0,0-1 0,1 1 0,-1-1-1,0 1 1,0-1 0,1 1 0,-1-1 0,0 0 0,1 1 0,-1-1-1,0 1 1,1-1 0,-1 0 0,1 1 0,-1-1 0,0 0-1,1 1 1,-1-1 0,1 0 0,-1 0 0,1 1 0,-1-1-1,1 0 1,-1 0 0,1 0 0,-1 0 0,1 0 0,0 0-1,-1 0 1,1 0 0,-1 0 0,1 0 0,-1 0 0,1 0-1,-1 0 1,1 0 0,-1-1 0,1 1 0,-1 0 0,1 0-1,-1 0 1,1-1 0,-1 1 0,1 0 0,-1-1 0,1 0-1,5-6 219,0 0-1,-1 0 0,1 0 0,-2-1 1,7-13-1,8-12 248,-16 27-424,1 1-1,0 0 1,0 0 0,0 0-1,1 1 1,-1-1 0,7-3-1,-10 7-69,0 0 0,0 1 0,1-1-1,-1 0 1,1 1 0,-1-1-1,0 1 1,1 0 0,-1 0 0,1-1-1,-1 1 1,1 0 0,-1 0 0,1 0-1,-1 0 1,1 1 0,-1-1 0,0 0-1,1 0 1,-1 1 0,1-1 0,-1 1-1,0 0 1,1-1 0,-1 1-1,0 0 1,0 0 0,1 0 0,-1 0-1,0 0 1,0 0 0,0 0 0,0 0-1,0 0 1,-1 0 0,2 2 0,8 13 0,0 0 1,-1 1 0,-1 0-1,-1 0 1,0 1 0,5 23-1,8 19 61,-14-52-698,0-13-282,0-20-854,-4 20 1431,12-41-1014,-4 23 372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444"/>
    </inkml:context>
    <inkml:brush xml:id="br0">
      <inkml:brushProperty name="width" value="0.05" units="cm"/>
      <inkml:brushProperty name="height" value="0.05" units="cm"/>
    </inkml:brush>
  </inkml:definitions>
  <inkml:trace contextRef="#ctx0" brushRef="#br0">10 465 12339,'3'-9'1552,"-2"6"-1097,0 0 0,0 1 1,-1-1-1,1 0 0,-1 0 1,0 1-1,1-1 0,-1 0 1,-1-5-1,1 8-413,0 0 0,0-1 0,0 1 0,-1 0 0,1 0-1,0 0 1,0 0 0,0 0 0,0 0 0,0 0 0,-1 0 0,1 0 0,0 0 0,0 0 0,0 0 0,0 0 0,-1 0 0,1 1-1,0-1 1,0 0 0,0 0 0,0 0 0,0 0 0,0 0 0,-1 0 0,1 0 0,0 0 0,0 0 0,0 0 0,0 1-1,0-1 1,0 0 0,0 0 0,0 0 0,-1 0 0,1 0 0,0 0 0,0 1 0,0-1 0,0 0 0,0 0 0,0 0 0,0 0-1,0 0 1,0 1 0,0-1 0,0 0 0,0 0 0,0 0 0,0 0 0,0 1 0,0-1 0,0 0 0,0 0 0,0 0 0,-3 11 433,0 4-264,1-1-1,0 1 1,1 15-1,1-25-187,0 0 0,0 0 1,1 0-1,0 0 0,0 0 0,0 0 0,1 0 0,-1 0 1,1 0-1,0-1 0,0 1 0,5 6 0,-6-10-4,0 0-1,0 0 1,0 0 0,0 0-1,1 0 1,-1-1-1,0 1 1,0 0 0,1 0-1,-1-1 1,0 1 0,1-1-1,-1 0 1,0 1-1,1-1 1,-1 0 0,1 1-1,-1-1 1,0 0-1,1 0 1,-1 0 0,1-1-1,-1 1 1,1 0 0,-1 0-1,0-1 1,1 1-1,-1-1 1,0 1 0,1-1-1,-1 0 1,0 0-1,0 1 1,1-1 0,-1 0-1,2-2 1,4-2 86,-1-1 0,1 0 1,-1-1-1,9-10 0,-3-1 135,0-1 1,10-20-1,0-2-10,-22 41-231,0 0 1,0 0 0,0 0-1,0 0 1,0 0-1,0 0 1,0 0 0,0 0-1,0 0 1,1 0-1,-1 0 1,0 0-1,0 0 1,0-1 0,0 1-1,0 0 1,0 0-1,0 0 1,0 0-1,0 0 1,0 0 0,0 0-1,0 0 1,1 0-1,-1 0 1,0 0-1,0 0 1,0 0 0,0 0-1,0 0 1,0 0-1,0 0 1,0 0-1,0 0 1,0 0 0,0 0-1,0 0 1,1 1-1,-1-1 1,0 0-1,0 0 1,0 0 0,0 0-1,0 0 1,0 0-1,0 0 1,0 0-1,0 0 1,0 0 0,0 0-1,0 0 1,0 0-1,0 0 1,0 0-1,0 1 1,0-1 0,0 0-1,0 0 1,0 0-1,0 0 1,0 0 0,0 0-1,0 0 1,0 0-1,3 10-66,1 11-95,-4-21 162,1 12-96,8 42-213,-9-51 290,1 0 0,0 0 1,0 0-1,0 0 0,0 0 0,1 0 0,-1 0 0,1 0 0,0 0 1,0-1-1,0 1 0,4 3 0,-6-5 19,1-1 1,0 1-1,0-1 0,-1 0 0,1 1 1,0-1-1,0 0 0,0 0 0,-1 0 1,1 1-1,0-1 0,0 0 0,0 0 1,0 0-1,-1 0 0,1 0 1,0-1-1,0 1 0,0 0 0,0 0 1,-1 0-1,1-1 0,0 1 0,0 0 1,-1-1-1,1 1 0,0-1 0,0 1 1,-1-1-1,1 1 0,-1-1 0,2 0 1,16-22 83,-3-5 91,0-1 0,-2-1-1,-1 0 1,-1 0-1,11-59 1,-13 40 89,-2 0 0,-3-1 1,-1-52-1,-3 92-231,0 5-25,0 0 0,0 0 0,0 0-1,-1 0 1,0 0 0,-1-5 0,1 9-10,1 1 0,0 0-1,0 0 1,0 0 0,0 0 0,0 0 0,0 0 0,-1 0-1,1 0 1,0 0 0,0 0 0,0 0 0,0 0-1,0 0 1,-1 0 0,1 0 0,0 0 0,0 0 0,0 0-1,0 0 1,-1 0 0,1 0 0,0 0 0,0 0 0,0 0-1,0 0 1,0 0 0,0 0 0,-1 0 0,1 0 0,0 0-1,0 0 1,0 0 0,0 1 0,0-1 0,0 0 0,-1 0-1,1 0 1,0 0 0,0 0 0,0 0 0,0 1 0,0-1-1,0 0 1,0 0 0,0 0 0,0 0 0,0 0 0,0 1-1,0-1 1,0 0 0,0 0 0,0 0 0,0 0 0,0 0-1,0 1 1,0-1 0,0 0 0,0 0 0,0 0 0,0 1-1,-4 13-78,-1 40 17,3 0-1,1-1 1,3 1 0,3 0 0,16 81-1,-18-127 48,-1 1 0,1-1 0,1 0 0,7 13 0,-10-19-12,0 0-1,0 0 1,0 0 0,0 0 0,0-1-1,1 1 1,-1-1 0,1 1-1,0-1 1,-1 1 0,1-1 0,0 0-1,0 0 1,-1 0 0,1 0 0,0 0-1,0 0 1,0 0 0,1-1-1,-1 1 1,0-1 0,0 1 0,4-1-1,-6 0 5,1 0-1,-1 0 1,0 0-1,1 0 1,-1 0-1,0 0 1,1 0-1,-1 0 1,0 0-1,1-1 1,-1 1-1,0 0 1,0 0-1,1 0 1,-1-1-1,0 1 1,1 0-1,-1 0 1,0-1-1,0 1 1,0 0-1,1 0 1,-1-1-1,0 1 1,0 0-1,0-1 1,0 1-1,0 0 1,1-1-1,-1 1 1,0 0-1,0-1 1,0 1-1,0 0 1,0-1-1,0 1 0,0 0 1,0-1-1,0 1 1,0 0-1,0-1 1,-1 1-1,1 0 1,0-1-1,0 1 1,0 0-1,0 0 1,0-1-1,-1 1 1,1 0-1,0-1 1,-12-16-923,-5 0 161,-1 1 0,0 1 0,-26-16 0,-3-3 547,47 34 256,0 0 1,0 0-1,-1 0 1,1 0-1,0-1 1,0 1-1,0 0 1,-1 0-1,1 0 1,0-1-1,0 1 1,0 0-1,0 0 1,0 0-1,0-1 1,-1 1-1,1 0 1,0 0-1,0-1 1,0 1-1,0 0 1,0 0-1,0-1 1,0 1-1,0 0 1,0 0-1,0-1 1,0 1-1,0 0 1,0 0-1,1-1 1,-1 1-1,0 0 0,0 0 1,0-1-1,0 1 1,0 0-1,0 0 1,0 0-1,1-1 1,-1 1-1,0 0 1,0 0-1,0 0 1,1 0-1,-1-1 1,0 1-1,0 0 1,0 0-1,1 0 1,-1 0-1,0 0 1,0 0-1,1 0 1,-1 0-1,0-1 1,0 1-1,1 0 1,-1 0-1,0 0 1,23-6 528,-15 5-352,146-52-881,-131 46 373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864"/>
    </inkml:context>
    <inkml:brush xml:id="br0">
      <inkml:brushProperty name="width" value="0.05" units="cm"/>
      <inkml:brushProperty name="height" value="0.05" units="cm"/>
    </inkml:brush>
  </inkml:definitions>
  <inkml:trace contextRef="#ctx0" brushRef="#br0">1 1 8218,'17'7'1056,"-1"-1"-456,-2 1-144,-3 6 896,2 1-399,-3 5 7,-1 1-112,-1 4-120,0-1-152,-3-3 377,-2-5-617,4-13-56,3-3-40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033"/>
    </inkml:context>
    <inkml:brush xml:id="br0">
      <inkml:brushProperty name="width" value="0.05" units="cm"/>
      <inkml:brushProperty name="height" value="0.05" units="cm"/>
    </inkml:brush>
  </inkml:definitions>
  <inkml:trace contextRef="#ctx0" brushRef="#br0">5 1 14539,'-4'-1'4601,"4"1"-4516,-1 0 0,1 1 1,0-1-1,0 0 0,0 0 0,0 0 0,0 0 1,0 0-1,0 0 0,0 0 0,0 1 0,0-1 1,1 14 2209,5 22-1488,-5-33-416,4 27 91,0-3-348,0 0 0,2 0-1,1 0 1,19 42 0,-26-68-182,-1 0-1,0 0 1,1-1-1,-1 1 1,0 0-1,1-1 1,-1 1-1,1-1 1,-1 1-1,1-1 1,-1 1-1,1 0 1,-1-1-1,1 0 1,0 1 0,-1-1-1,1 1 1,1-1-1,-2 0 19,0 0 0,1 0 0,-1 0-1,0 0 1,1 0 0,-1-1 0,0 1 0,1 0 0,-1 0-1,0 0 1,0-1 0,1 1 0,-1 0 0,0 0-1,0-1 1,1 1 0,-1 0 0,0 0 0,0-1 0,0 1-1,1 0 1,-1-1 0,0 1 0,0 0 0,0-2-1,6-30-920,-5 26 879,3-16-454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452"/>
    </inkml:context>
    <inkml:brush xml:id="br0">
      <inkml:brushProperty name="width" value="0.05" units="cm"/>
      <inkml:brushProperty name="height" value="0.05" units="cm"/>
    </inkml:brush>
  </inkml:definitions>
  <inkml:trace contextRef="#ctx0" brushRef="#br0">6 16 15147,'0'-1'7,"15"-14"5333,-19 29-4224,0-3-971,1 0 0,0 0 0,1 1-1,0 0 1,0 16 0,2-26-150,0 1-1,0-1 1,0 1-1,0-1 1,1 1-1,-1-1 1,1 0-1,0 1 1,0-1-1,0 0 1,0 1-1,0-1 1,0 0-1,0 0 1,1 0-1,-1 0 1,1 0-1,0 0 1,-1 0-1,1-1 1,0 1-1,0-1 1,0 1 0,0-1-1,1 0 1,-1 1-1,0-1 1,0 0-1,1-1 1,-1 1-1,0 0 1,4 0-1,20 4-50,-8-2 47,0 0 0,0 2 0,26 10 0,-40-14 13,0 1-1,-1-1 1,1 1-1,-1 1 1,1-1-1,-1 0 1,0 1-1,0-1 1,0 1-1,0 0 1,0 0-1,-1 0 1,1 1-1,-1-1 1,0 1-1,0-1 1,0 1-1,0 0 1,-1-1-1,1 1 1,0 6-1,-2-8 5,1-1 0,-1 1 1,0 0-1,0-1 0,0 1 0,0 0 0,0-1 0,-1 1 0,1-1 0,0 1 0,-1-1 0,1 1 0,-1-1 0,0 1 0,1-1 0,-1 1 0,0-1 0,0 0 0,0 1 0,-1 1 0,0-1 0,-1 0 0,1-1 1,-1 1-1,1 0 0,-1-1 0,1 0 0,-1 1 1,0-1-1,0 0 0,-4 1 0,0-1-71,-1 0 0,0 0-1,1 0 1,-1-1-1,1 0 1,-1 0 0,-15-4-1,13 1 32,1 0 0,-1-1 0,0 0-1,1-1 1,-17-10 0,-5-12-109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856"/>
    </inkml:context>
    <inkml:brush xml:id="br0">
      <inkml:brushProperty name="width" value="0.05" units="cm"/>
      <inkml:brushProperty name="height" value="0.05" units="cm"/>
    </inkml:brush>
  </inkml:definitions>
  <inkml:trace contextRef="#ctx0" brushRef="#br0">6 2 22077,'-3'-2'2136,"2"2"-1632,0 2-400,1-1 1073,0 2-1690,7 0-2575,0-3 2264,2 0-297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109"/>
    </inkml:context>
    <inkml:brush xml:id="br0">
      <inkml:brushProperty name="width" value="0.05" units="cm"/>
      <inkml:brushProperty name="height" value="0.05" units="cm"/>
    </inkml:brush>
  </inkml:definitions>
  <inkml:trace contextRef="#ctx0" brushRef="#br0">780 20 11634,'0'-1'152,"1"1"-1,-1 0 0,1-1 1,-1 1-1,1-1 0,-1 1 1,1-1-1,-1 1 0,0-1 0,1 0 1,-1 1-1,0-1 0,1 1 1,-1-1-1,0 0 0,0 1 0,0-1 1,0 0-1,1 1 0,-1-1 1,0-1-1,-1 2-28,1-1 1,0 1 0,0 0-1,-1-1 1,1 1 0,-1 0-1,1-1 1,0 1 0,-1 0-1,1-1 1,-1 1 0,1 0-1,0 0 1,-1 0 0,1-1-1,-1 1 1,1 0 0,-1 0-1,1 0 1,-1 0-1,0 0 1,-31 2 1589,8 4-1691,1 0 0,1 2 0,-1 0 0,1 2 0,1 0 0,0 1 1,0 2-1,1 0 0,1 1 0,0 1 0,1 0 0,0 2 0,2 0 0,-25 32 0,13-9-32,1 1 1,3 1-1,1 2 1,2 0-1,2 1 1,-15 57-1,28-81 10,-88 295-55,21 6-7,12 174 94,55-368-134,19 242 1,-12-360 85,52 357-525,-44-328 324,2 1 0,1-2 0,2 0 0,2 0 0,1-1 0,2-1-1,24 35 1,-34-60 201,-1-1-1,2 0 0,-1 0 1,1-1-1,1 0 0,0-1 1,0 0-1,0-1 0,25 12 1,2-3 81,77 20-1,-3-1-21,34 29-1,-100-42-3,0-1 0,2-3 0,72 19 0,-35-22 365,155 6 0,91-20 183,-159-3-625,-98 3 36,84-3-258,-156 2 234,23-4-302,-24 4 317,0-1 0,0 1-1,-1 0 1,1-1 0,0 0 0,0 1 0,-1-1 0,1 1-1,-1-1 1,1 0 0,-1 1 0,1-1 0,-1 0 0,1 0-1,-1 1 1,1-1 0,-1 0 0,0 0 0,0 0 0,1 1-1,-1-1 1,0 0 0,0 0 0,0-1 0,0-5-177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130"/>
    </inkml:context>
    <inkml:brush xml:id="br0">
      <inkml:brushProperty name="width" value="0.05" units="cm"/>
      <inkml:brushProperty name="height" value="0.05" units="cm"/>
    </inkml:brush>
  </inkml:definitions>
  <inkml:trace contextRef="#ctx0" brushRef="#br0">0 70 17468,'6'11'2142,"3"16"-1814,98 479 2776,-102-478-2950,-5-27-137,0 0 1,0 0-1,0 0 1,0-1 0,0 1-1,1 0 1,-1 0 0,0 0-1,0 0 1,1 0-1,-1-1 1,0 1 0,1 0-1,-1 0 1,1-1-1,-1 1 1,1 0 0,0 0-1,0-20 245,-8-39-13,-22-79 0,7 41-168,24 104-153,1-1 1,0 1-1,0-1 1,0 1-1,1-1 1,0 0-1,0 0 1,0-1 0,1 1-1,0-1 1,1 0-1,-1-1 1,9 7-1,-13-11 69,1-1-1,0 1 0,0-1 1,0 1-1,-1-1 0,1 1 0,0-1 1,0 0-1,0 0 0,0 0 1,0 0-1,0 0 0,-1-1 1,1 1-1,0 0 0,0-1 0,0 0 1,-1 1-1,1-1 0,0 0 1,0 0-1,-1 0 0,1 0 1,-1 0-1,1 0 0,1-2 0,4-3 49,-1-1 0,0 1 0,0-1 0,6-10-1,5-9 203,-1-1-1,-2-1 1,-1-1 0,0 1-1,-3-2 1,0 0-1,-2 0 1,7-54-1,-13 74-103,-2-1 0,0-22 0,-1 31-119,1 0 0,0 0-1,-1 0 1,1 0 0,-1-1 0,0 1 0,0 0 0,0 0 0,-2-3 0,3 4-17,-1 1 0,1-1 0,-1 1 0,1-1 0,-1 1 0,0-1 0,1 1 0,-1-1 0,0 1 0,1 0 0,-1-1 0,0 1 0,0 0 0,1 0 0,-1 0 0,0-1 0,1 1 0,-1 0 0,0 0 0,0 0 0,0 0 0,1 0 0,-1 0 0,0 0 0,0 1 0,1-1 0,-1 0 0,-1 1 0,0 0-2,0 0 1,0 0-1,-1 0 0,1 1 0,0-1 0,0 1 0,0-1 0,0 1 0,1 0 0,-1 0 1,0 0-1,1 0 0,-1 0 0,-1 5 0,-16 35-54,18-39 47,-12 37-47,2 0 0,2 1 1,1 1-1,2-1 0,0 79 1,5-114 43,2 0 1,-1-1-1,1 1 1,-1 0-1,2 0 1,2 9-1,-4-14 5,1 0-1,0 0 1,-1 0 0,1 0-1,0 0 1,0 0 0,-1 0-1,1 0 1,0 0-1,0 0 1,0 0 0,0 0-1,1-1 1,-1 1 0,0 0-1,0-1 1,0 1-1,0-1 1,1 0 0,-1 1-1,0-1 1,0 0 0,1 1-1,-1-1 1,0 0 0,1 0-1,-1 0 1,0 0-1,1-1 1,-1 1 0,0 0-1,0 0 1,2-1 0,47-16-41,-41 12 29,1 2 1,-1 0-1,1 0 0,14-2 0,-20 4 11,0 1 0,0 0 0,-1 0 0,1 1-1,0-1 1,0 1 0,0 0 0,0 0-1,-1 0 1,1 0 0,0 1 0,-1-1 0,1 1-1,-1 0 1,5 4 0,0 1 10,0 0-1,-1 0 1,0 1 0,0 0 0,-1 0 0,0 0-1,-1 1 1,0 0 0,0 0 0,6 19 0,2 9 66,10 54 0,-22-86-67,14 64-68,-15-110-1985,0 17 1801,1-10-159,4-3-106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539"/>
    </inkml:context>
    <inkml:brush xml:id="br0">
      <inkml:brushProperty name="width" value="0.05" units="cm"/>
      <inkml:brushProperty name="height" value="0.05" units="cm"/>
    </inkml:brush>
  </inkml:definitions>
  <inkml:trace contextRef="#ctx0" brushRef="#br0">69 142 18556,'5'-5'324,"0"1"1,-1-1-1,1 0 1,-1-1-1,0 1 1,0-1-1,-1 0 1,0 0-1,0 0 0,3-8 1,-5 11-291,0 1 1,0 0-1,-1 0 0,1 0 1,-1 0-1,1-1 0,-1 1 1,0 0-1,0-1 0,0 1 1,0 0-1,0-1 1,0 1-1,0 0 0,-1 0 1,0-1-1,1 1 0,-1 0 1,0 0-1,0 0 0,0 0 1,0 0-1,0 0 0,-1 0 1,1 0-1,0 0 1,-1 1-1,0-1 0,1 0 1,-1 1-1,0-1 0,0 1 1,-2-2-1,2 3-28,1-1 0,0 1 0,0-1 0,-1 1 0,1 0 0,0 0-1,0 0 1,-1-1 0,1 1 0,0 0 0,-1 1 0,1-1 0,0 0 0,-1 0 0,1 0 0,0 1 0,0-1 0,-1 1 0,1-1-1,0 1 1,0-1 0,0 1 0,0 0 0,0 0 0,0-1 0,0 1 0,0 0 0,0 0 0,0 0 0,-1 2 0,-3 3 15,0 1 0,1-1 0,-6 15 0,10-20-20,-6 13 11,0 0-1,2 1 1,0 0-1,0 0 0,1 1 1,1-1-1,1 0 0,0 1 1,1 0-1,1-1 1,0 0-1,4 16 0,-4-27-14,-1 0 0,1-1 0,0 1-1,1-1 1,-1 1 0,0-1-1,1 0 1,0 1 0,0-1-1,0 0 1,0 0 0,1 0-1,-1-1 1,1 1 0,-1 0 0,1-1-1,0 0 1,0 0 0,0 1-1,0-2 1,1 1 0,-1 0-1,1-1 1,-1 0 0,1 1 0,-1-1-1,1-1 1,-1 1 0,1 0-1,0-1 1,-1 0 0,1 0-1,0 0 1,0 0 0,-1-1 0,1 1-1,-1-1 1,1 0 0,6-3-1,21-11-25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116"/>
    </inkml:context>
    <inkml:brush xml:id="br0">
      <inkml:brushProperty name="width" value="0.05" units="cm"/>
      <inkml:brushProperty name="height" value="0.05" units="cm"/>
    </inkml:brush>
  </inkml:definitions>
  <inkml:trace contextRef="#ctx0" brushRef="#br0">137 92 14771,'-2'-2'330,"-1"0"-1,1 0 1,0 0-1,-1 1 1,0-1-1,1 1 1,-1-1 0,0 1-1,0 0 1,0 0-1,0 1 1,0-1-1,1 0 1,-1 1-1,-1 0 1,1 0 0,0 0-1,-5 0 1,5 1-173,0 0-1,0 1 1,0-1 0,0 0 0,0 1 0,0 0 0,1-1 0,-1 1 0,0 0 0,1 0 0,0 1 0,-1-1 0,1 1 0,-3 4 0,0 0-136,1 0 0,-1 1 1,2 0-1,-1-1 0,1 2 0,0-1 1,1 0-1,0 0 0,0 1 1,1 0-1,0-1 0,0 11 1,2-13-47,-1 1 1,1-1-1,0 1 1,1-1 0,0 0-1,0 1 1,0-1-1,1 0 1,5 10 0,-6-13 21,-1-1 1,1 0-1,0 0 1,-1 0-1,1 0 1,0 0 0,0 0-1,0 0 1,1-1-1,-1 1 1,0-1 0,1 1-1,-1-1 1,1 0-1,-1 0 1,1 0-1,-1-1 1,1 1 0,0 0-1,-1-1 1,1 0-1,0 1 1,-1-1 0,1 0-1,0-1 1,3 0-1,3-1 59,0-1 1,-1 0-1,1 0 0,-1-1 0,0 0 0,0-1 0,0 0 0,0 0 1,-1-1-1,0 0 0,0 0 0,-1-1 0,1 1 0,5-10 0,3-4 279,0-2 0,-1 1-1,20-46 1,-30 58-207,1-1 0,-1 0 0,-1 0 0,0 0 0,-1 0 0,1 0 0,-2-1 0,1-11 0,-5 13 94,-2 13-135,-3 14-77,4 1-48,1 0 0,1 0 1,0 0-1,2 0 0,2 35 1,0-39-91,0-1-1,1 0 1,0 0 0,1 0 0,1 0 0,0-1 0,1 1 0,9 15 0,-13-26 22,0 0 0,0-1 1,0 1-1,0 0 0,0-1 0,0 0 1,1 1-1,0-1 0,-1 0 0,1 0 1,0-1-1,0 1 0,0 0 0,0-1 1,0 0-1,0 0 0,0 0 0,0 0 1,1 0-1,-1-1 0,6 1 0,-4-1 14,0-1-1,-1 1 0,1-1 1,0 0-1,-1-1 1,1 1-1,-1-1 1,1 0-1,-1 0 0,0 0 1,0-1-1,0 1 1,0-1-1,5-4 0,22-22-717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841"/>
    </inkml:context>
    <inkml:brush xml:id="br0">
      <inkml:brushProperty name="width" value="0.05" units="cm"/>
      <inkml:brushProperty name="height" value="0.05" units="cm"/>
    </inkml:brush>
  </inkml:definitions>
  <inkml:trace contextRef="#ctx0" brushRef="#br0">13 25 16339,'-3'26'719,"-2"16"435,1 59 0,4-89-968,1-1 0,0 1 1,1-1-1,0 1 0,0-1 0,2 0 0,-1 0 0,1-1 1,1 1-1,6 11 0,-8-18-116,-1-1 1,1 1-1,0-1 1,0 1-1,0-1 1,0 0-1,0 0 1,1-1-1,-1 1 1,1-1-1,0 1 1,-1-1-1,6 1 1,-8-2-49,1-1 0,0 1 0,0-1 0,-1 0 1,1 0-1,0 0 0,0 0 0,-1 0 0,1 0 1,0 0-1,-1-1 0,1 1 0,0-1 0,-1 1 1,1-1-1,0 0 0,-1 1 0,1-1 0,-1 0 1,1 0-1,-1 0 0,0 0 0,1 0 0,-1-1 1,0 1-1,0 0 0,0 0 0,0-1 0,0 1 0,0-1 1,0 1-1,0-1 0,0 0 0,-1 1 0,1-3 1,6-14 175,-2 0 1,0-1 0,-1 0-1,-1 0 1,0 0 0,-2 0 0,0 0-1,-1 0 1,-6-39 0,4 44-66,1 15-184,11 27-254,-8-24 296,0 0 0,0 0 0,0 0 0,1-1 0,-1 1 0,1-1 0,0 0 0,0 0 0,1 0 0,-1 0 0,0 0 0,1-1 0,0 0 0,-1 1 0,1-1 0,0-1 0,0 1 0,0-1 0,1 1 0,-1-1 0,0 0 0,0-1 0,1 1 0,-1-1 0,0 1 0,1-2 0,-1 1 0,1 0 0,-1-1 0,0 0 0,0 0 0,1 0 0,-1 0 0,0-1 0,0 1 0,0-1 0,0 0 0,-1 0 0,6-5 0,1 1 80,-1-2 1,-1 1-1,1-1 1,-2-1-1,14-16 0,-17 20-35,-1 0-1,1-1 0,-1 1 0,-1 0 0,1-1 0,-1 0 0,0 0 1,0 0-1,-1 0 0,1 0 0,-1 0 0,0-9 0,-1 14-31,0 0 0,0 0-1,0 0 1,0 0-1,0 0 1,0 1 0,0-1-1,0 0 1,0 0-1,0 0 1,-1 0 0,1 0-1,0 0 1,-1 0-1,1 1 1,-1-1 0,1 0-1,-1 0 1,1 1-1,-1-1 1,1 0 0,-1 0-1,-1 0 1,1 1-4,1 0 1,-1 0 0,0 0-1,0 0 1,0 0 0,1 0 0,-1 1-1,0-1 1,0 0 0,1 0-1,-1 1 1,0-1 0,0 0-1,1 1 1,-1-1 0,0 1-1,1-1 1,-1 1 0,1-1-1,-2 2 1,-3 3-8,0 1-1,1 0 1,-1 0 0,-4 9-1,2-1-13,1 0 0,1 0-1,0 0 1,1 1 0,0-1-1,2 1 1,-1 0 0,2 0-1,0 25 1,1-39 20,0 0 0,0 1 0,0-1 0,0 1 1,0-1-1,0 0 0,0 1 0,0-1 0,1 1 0,-1-1 0,1 0 0,-1 1 0,1-1 1,0 0-1,-1 0 0,1 1 0,0-1 0,0 0 0,0 0 0,0 0 0,0 0 0,0 0 0,0 0 1,0 0-1,0 0 0,0 0 0,0-1 0,1 1 0,-1-1 0,0 1 0,1 0 0,-1-1 0,0 0 1,1 1-1,-1-1 0,3 0 0,4 0 7,0-1-1,-1 0 1,1-1-1,-1 0 1,0 0 0,7-3-1,14-4-16,-4 3-86,1 2 0,-1 0 0,1 2 0,36 1 0,-52 1 17,0 1 0,0 0 1,0 1-1,0-1 1,0 2-1,0-1 1,0 1-1,-1 1 1,0-1-1,1 2 1,-1-1-1,-1 1 1,1 0-1,-1 0 1,9 9-1,-2 4 5,-22-32 841,-84-178 1238,91 192-2081,1-1 0,0 1-1,0-1 1,-1 1 0,1-1 0,0 1-1,0-1 1,0 0 0,0 1-1,0-1 1,0 1 0,0-1-1,0 1 1,0-1 0,0 0 0,0 1-1,0-1 1,0 1 0,0-1-1,1 1 1,-1-1 0,0 0 0,0 1-1,1-1 1,-1 1 0,0-1-1,1 1 1,-1-1 0,17-8-1305,-6 3 1215,14-9-678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9.510"/>
    </inkml:context>
    <inkml:brush xml:id="br0">
      <inkml:brushProperty name="width" value="0.05" units="cm"/>
      <inkml:brushProperty name="height" value="0.05" units="cm"/>
    </inkml:brush>
  </inkml:definitions>
  <inkml:trace contextRef="#ctx0" brushRef="#br0">128 154 15763,'1'-3'294,"0"0"0,-1 0 0,0 0 0,1 0 0,-1-1 0,0 1 0,-1 0 0,1 0 0,0 0 0,-1 0 0,0 0 0,1 0 0,-1 0 0,-1 0 0,1 0 0,-3-4 0,4 6-197,-1 0 1,-1-1 0,1 1-1,0 0 1,0 0-1,0 0 1,-1 0 0,1 0-1,0 1 1,-1-1-1,1 0 1,-1 1 0,1-1-1,-1 1 1,1-1 0,-1 1-1,1 0 1,-1-1-1,1 1 1,-1 0 0,1 0-1,-1 0 1,0 0-1,1 0 1,-1 1 0,1-1-1,-1 0 1,1 1-1,-1-1 1,1 1 0,-1 0-1,1-1 1,-1 1 0,-1 1-1,-2 2-61,0-1 0,0 1-1,1 0 1,-1 0 0,1 0 0,0 1 0,0 0-1,0-1 1,1 1 0,0 1 0,0-1-1,0 0 1,0 1 0,1 0 0,0-1 0,0 1-1,1 0 1,-2 8 0,2-5-84,0-1 0,0 0 0,0 1 0,1-1 1,0 0-1,1 1 0,0-1 0,0 0 0,1 1 0,0-1 0,0 0 0,7 13 1,-8-18 20,1 0 0,-1 0 0,1-1 0,0 1 0,0-1 1,0 1-1,0-1 0,0 0 0,0 0 0,1 0 0,-1 0 1,1 0-1,-1 0 0,1-1 0,0 1 0,0-1 0,0 0 1,3 1-1,-2-1 10,0-1 1,0 1-1,-1-1 1,1 0-1,0-1 1,0 1-1,0-1 1,0 1-1,-1-1 1,1 0-1,0 0 1,6-4-1,1-1 30,0-1 0,0 0 0,0 0 0,-1-1 0,0-1 0,-1 0 0,15-17 0,-12 11 99,0-1-1,-1 0 0,-1-1 0,-1 0 0,0-1 0,-1 0 1,-1 0-1,-1-1 0,0 0 0,5-34 0,-11 48-80,1 3-22,-1 0 0,0 0-1,1 1 1,-1-1 0,0 0 0,0 0-1,0 0 1,-1 0 0,1 0 0,0 1-1,-1-1 1,1 0 0,-1 0 0,1 1-1,-3-4 1,3 5-9,0 0 1,0 0-1,0 0 0,0-1 0,0 1 1,-1 0-1,1 0 0,0 0 0,0 0 1,0 0-1,0 0 0,0 0 0,0 0 1,-1 0-1,1 0 0,0 0 0,0 0 1,0 0-1,0 0 0,-1 0 0,1 0 1,0 0-1,0 0 0,0 0 0,0 0 1,0 0-1,-1 0 0,1 0 0,0 0 1,0 0-1,0 0 0,0 0 0,0 0 1,0 1-1,-1-1 0,1 0 0,0 0 1,0 0-1,0 0 0,0 0 0,0 0 1,0 0-1,0 1 0,0-1 0,0 0 1,0 0-1,-1 0 0,-4 12-4,-2 15-23,2 4-24,1 0-1,2 1 1,1-1 0,2 1-1,0-1 1,9 45-1,-9-74 18,-1 0 0,1 1 0,-1-1 0,1 0 0,0 0 0,0 0 0,0 0 0,0 1 0,0-1 0,1-1 0,-1 1 0,4 4 0,-5-6-2,1 0-1,0 1 1,-1-1 0,1 0-1,0 1 1,-1-1-1,1 0 1,0 0-1,0 1 1,-1-1-1,1 0 1,0 0-1,0 0 1,-1 0-1,1 0 1,0 0-1,0 0 1,-1 0-1,1-1 1,0 1 0,0 0-1,-1 0 1,1-1-1,0 1 1,0-1-1,4-2-64,-1-1-1,1 1 1,-1-1-1,0 0 1,0-1-1,-1 1 1,1-1 0,2-5-1,10-15-246,12-28 0,-6 7-125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0.165"/>
    </inkml:context>
    <inkml:brush xml:id="br0">
      <inkml:brushProperty name="width" value="0.05" units="cm"/>
      <inkml:brushProperty name="height" value="0.05" units="cm"/>
    </inkml:brush>
  </inkml:definitions>
  <inkml:trace contextRef="#ctx0" brushRef="#br0">83 141 15635,'-2'-2'293,"1"0"0,-1 0 0,0 0 0,0 0 0,-1 0 0,1 0 0,0 0 0,-1 0 0,1 1 0,-1 0 0,1-1 0,-1 1 0,-3-1 0,4 2-228,1 0 0,0 0 0,-1 0 0,1 0 0,0 0 0,-1 1 1,1-1-1,0 1 0,0-1 0,-1 1 0,1-1 0,0 1 0,0-1 0,0 1 1,0 0-1,0 0 0,0 0 0,0 0 0,0 0 0,0 0 0,0 0 0,0 0 1,0 0-1,1 0 0,-1 0 0,1 0 0,-1 0 0,0 1 0,1-1 0,0 0 1,-1 2-1,-2 7-51,0 0 0,0 0 0,1 0 0,0 0 0,1 1 0,0-1 0,1 0 1,0 1-1,0-1 0,1 0 0,3 15 0,-3-24-17,0 0 0,0 1 0,0-1 0,1 0 0,-1 0 0,0 0 1,1 0-1,-1 0 0,0 0 0,1 0 0,-1 0 0,1 0 0,-1-1 0,1 1 0,0 0 0,-1-1 0,1 0 0,0 1 0,-1-1 0,1 0 0,0 0 1,-1 0-1,1 0 0,3-1 0,14 4-29,-10 0 23,-1 1 0,1 0 0,-1 1 0,0 0 1,0 0-1,-1 1 0,1-1 0,-1 2 0,9 10 0,5 6-26,26 39-1,-23-25 16,-1 0 1,28 60-1,-44-82 86,-1 0 0,-1 1-1,0 0 1,-1-1 0,-1 2-1,0-1 1,-1 0 0,-1 0-1,-1 1 1,-1 16 0,0-25-20,-1-1 0,1 1 0,-2-1 0,1 0 0,-1 1 1,0-1-1,0 0 0,-1-1 0,0 1 0,0-1 0,-1 1 0,0-1 0,0-1 0,0 1 1,-11 8-1,12-11-62,0 0 0,0-1 0,0 1-1,0-1 1,0 0 0,0 0 0,-1-1 0,1 1 0,-1-1 0,1 0 0,-1 0 0,0-1 0,1 1 0,-1-1 0,0 0 0,1 0 0,-1 0-1,0-1 1,1 0 0,-1 0 0,1 0 0,-1 0 0,1-1 0,-1 0 0,1 0 0,-7-4 0,5 2-22,0 0 1,1 0-1,-1 0 1,1 0-1,0-1 0,1 0 1,-1 0-1,1-1 1,0 1-1,0-1 1,1 0-1,-1 0 1,1 0-1,1 0 0,-1 0 1,1-1-1,0 1 1,1-1-1,-1 0 1,1 0-1,1 1 0,-1-1 1,1-8-1,1 1 34,1 0-1,0 1 1,1-1-1,1 0 1,0 1-1,0 0 1,1 0-1,1 0 1,1 1-1,10-17 1,118-152 372,-18 27 112,-95 121-249,-2-1 0,32-69 1,-47 89-91,0 1 0,5-28 1,-9 38-110,-1 0 1,1 0 0,-1 0 0,0 0 0,0 0 0,0 0-1,-1 0 1,1 0 0,-2-4 0,2 6-19,-1 0 0,1 0 0,-1 0-1,1 0 1,-1 0 0,1 1 0,-1-1 0,1 0 0,-1 0 0,0 1 0,0-1 0,1 1-1,-1-1 1,0 0 0,0 1 0,0-1 0,1 1 0,-1 0 0,0-1 0,0 1-1,0 0 1,0-1 0,0 1 0,0 0 0,0 0 0,0 0 0,0 0 0,-1 0 0,-2 1 2,0-1-1,0 1 1,0 0 0,1 1 0,-1-1 0,0 1 0,0 0 0,1-1 0,-1 2 0,1-1 0,0 0 0,0 1 0,0-1 0,0 1 0,0 0 0,0 0 0,-2 4 0,-6 6 6,1 1 0,-13 25 0,15-23-27,0 0 1,2 1-1,-1 0 1,-6 33-1,11-40-7,0-1 0,1 1 1,0 0-1,1-1 0,0 1 0,1 0 0,0-1 0,0 1 0,1-1 0,5 15 1,-6-21-31,-1-1 0,1 1 0,1-1 1,-1 0-1,0 1 0,0-1 0,1 0 0,-1 0 1,1 0-1,0 0 0,0 0 0,0 0 1,0 0-1,0-1 0,0 1 0,0-1 1,0 0-1,1 1 0,-1-1 0,0 0 0,1 0 1,-1 0-1,1-1 0,-1 1 0,1-1 1,-1 1-1,1-1 0,4 0 0,-2 0-26,1-1 0,-1 0-1,0 0 1,0-1-1,0 0 1,0 0 0,0 0-1,0 0 1,0-1-1,-1 1 1,1-1 0,6-7-1,21-19-344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1.769"/>
    </inkml:context>
    <inkml:brush xml:id="br0">
      <inkml:brushProperty name="width" value="0.05" units="cm"/>
      <inkml:brushProperty name="height" value="0.05" units="cm"/>
    </inkml:brush>
  </inkml:definitions>
  <inkml:trace contextRef="#ctx0" brushRef="#br0">4 467 16676,'-2'14'4059,"0"32"-2977,3-18-970,1 1 0,2-1 0,1 0 0,1 0 0,1 0 0,1-1 0,16 34 0,-22-57-80,0-1 1,0 1 0,0-1-1,0 0 1,1 1-1,-1-1 1,1 0-1,0 0 1,0-1-1,0 1 1,0-1 0,1 1-1,4 2 1,-5-4 16,0 0 0,0-1 0,-1 1 0,1 0 0,0-1 0,0 0 0,0 1 0,0-1 0,-1 0 0,1-1 0,0 1 0,0 0 0,0-1 0,-1 0 0,1 1 0,0-1 0,0 0 0,-1-1 0,5-1 0,3-4 122,0 1-1,0-2 1,-1 1 0,0-1-1,0-1 1,-1 0 0,0 0-1,9-14 1,-1-1 230,-2 0 0,17-38 0,-25 51-318,-1 0 0,-1-1 0,0 1 0,-1-1-1,0 0 1,0 0 0,-2-1 0,1 1 0,-2-23 0,0 35-82,0-1 1,0 0 0,0 0 0,0 1 0,0-1 0,0 0 0,0 1-1,-1-1 1,1 0 0,0 0 0,0 1 0,-1-1 0,1 0 0,-1 1 0,1-1-1,-1 1 1,1-1 0,-1 1 0,1-1 0,-1 1 0,1-1 0,-1 1-1,1-1 1,-1 1 0,-1-1 0,2 1-4,-1 0 1,1 0-1,-1 0 0,1 0 0,-1 0 1,1 1-1,-1-1 0,1 0 0,-1 0 1,1 1-1,-1-1 0,1 0 1,-1 0-1,1 1 0,0-1 0,-1 0 1,1 1-1,0-1 0,-1 1 0,1-1 1,0 1-1,-1-1 0,1 0 1,0 1-1,0-1 0,-1 1 0,1-1 1,0 1-1,0-1 0,0 1 1,0-1-1,0 1 0,0-1 0,0 2 1,-1 2-23,0 1 1,1 0 0,-1 0 0,1 0 0,1 0 0,-1-1 0,1 1-1,-1 0 1,1 0 0,1-1 0,-1 1 0,1 0 0,0-1 0,0 1 0,2 3-1,-2-5 17,-1-1-1,1 1 1,0-1-1,0 0 1,0 1-1,0-1 0,0 0 1,1 0-1,-1-1 1,0 1-1,1 0 1,0-1-1,-1 1 1,1-1-1,0 0 0,0 0 1,-1 0-1,1 0 1,0-1-1,0 1 1,0-1-1,0 0 0,0 0 1,0 0-1,5 0 1,12-5-3,1 0 1,-1-2 0,0 0-1,0-1 1,-1-1 0,-1-1-1,28-18 1,-43 25-12,-1 1 0,1-1-1,0 0 1,-1 1 0,0-1 0,0 0 0,0 0-1,0-1 1,0 1 0,-1 0 0,1 0-1,-1-1 1,0 1 0,0-1 0,0 0 0,0 1-1,-1-1 1,0 1 0,1-1 0,-1 0-1,-1 1 1,1-1 0,0 0 0,-1 1 0,0-1-1,0 1 1,0-1 0,0 1 0,0-1 0,-1 1-1,0 0 1,0 0 0,-3-5 0,5 7 12,0 1 0,-1 0 1,1-1-1,-1 1 1,1-1-1,0 1 0,-1 0 1,1-1-1,-1 1 1,1 0-1,-1 0 0,1-1 1,-1 1-1,1 0 1,-1 0-1,1 0 0,-1-1 1,0 1-1,1 0 1,-1 0-1,1 0 0,-1 0 1,1 0-1,-1 0 1,1 0-1,-1 1 0,0-1 1,0 0-1,0 1-5,-1 0 0,1-1 0,0 1-1,0 0 1,0 0 0,0 0 0,0 0-1,0 1 1,0-1 0,-2 2 0,-13 33-172,11-22 157,2 0 1,0 0-1,0 0 1,2 0-1,-1 24 1,2-30 22,0 0 0,1 0 0,0 1 0,1-1 0,0 0 0,0 0 0,0-1 0,1 1 0,0 0 0,1-1 0,4 8 0,-7-13 2,1 0 0,-1-1 0,0 1 0,1-1 0,-1 1 0,0-1 0,1 0 0,0 1 0,-1-1 0,1 0 1,0 0-1,0 0 0,-1 0 0,1-1 0,0 1 0,0 0 0,0-1 0,3 1 0,-1-1 1,-1 0-1,1 0 1,-1 0 0,0-1-1,1 1 1,-1-1 0,1 0 0,-1 0-1,0 0 1,4-2 0,6-5 2,1 0 1,-1 0 0,22-20-1,-29 22 4,30-24 51,-1-3-1,-1 0 0,-3-2 0,0-2 0,-3-1 0,-1-1 0,-1-1 0,-3-1 0,20-48 0,-35 70 10,-2 1 0,8-41 0,-12 55-51,-2 0-1,1-1 1,0 1-1,-1-1 1,0 1-1,0-1 1,0 1-1,-1-1 1,1 1-1,-1-1 1,0 1-1,-1 0 1,1 0-1,-1-1 1,1 1-1,-1 0 1,0 0-1,-1 0 0,-2-3 1,4 6-8,0 0-1,0 0 1,-1 0-1,1 0 1,0 0-1,-1 0 1,1 0-1,0 1 1,-1-1-1,1 1 1,-1-1-1,1 1 1,-1-1 0,0 1-1,1 0 1,-1 0-1,1 0 1,-1-1-1,1 2 1,-4-1-1,2 1-2,-1 0-1,1 0 0,-1 0 1,1 1-1,0-1 1,-1 1-1,1 0 0,-5 4 1,-3 3-20,1 0 1,0 1-1,-15 19 1,5-3-31,2 0 0,0 2 1,2 0-1,1 0 0,1 2 1,2-1-1,1 2 0,1 0 0,2 0 1,-9 63-1,16-83-107,1 1 0,0-1-1,0 0 1,1 0 0,1 0 0,0 0 0,5 16-1,-6-22 55,1-1-1,0 0 1,0 0-1,0-1 0,0 1 1,1 0-1,0-1 0,-1 1 1,1-1-1,0 0 0,1 0 1,-1 0-1,0 0 1,1-1-1,0 1 0,0-1 1,-1 0-1,1 0 0,0 0 1,1-1-1,7 3 0,29 0-470,5-3-197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141"/>
    </inkml:context>
    <inkml:brush xml:id="br0">
      <inkml:brushProperty name="width" value="0.05" units="cm"/>
      <inkml:brushProperty name="height" value="0.05" units="cm"/>
    </inkml:brush>
  </inkml:definitions>
  <inkml:trace contextRef="#ctx0" brushRef="#br0">110 6 18628,'-3'-1'87,"1"1"-1,-1-1 1,0 1 0,1 0-1,-1-1 1,0 1-1,1 1 1,-1-1 0,0 0-1,1 1 1,-1-1 0,1 1-1,-1 0 1,1 0-1,-1 0 1,1 0 0,-1 0-1,1 0 1,0 1 0,0-1-1,0 1 1,0 0 0,0 0-1,0-1 1,0 1-1,0 0 1,1 1 0,-1-1-1,1 0 1,-3 4 0,-1 4-20,0-1 1,1 1 0,-1 0-1,2 0 1,0 1 0,-3 14-1,4-12-68,0 1 0,1-1 0,0 20 0,1-30 21,0-1 0,0 1 0,0 0 0,1 0 0,-1-1 1,1 1-1,-1 0 0,1-1 0,0 1 0,0-1 0,0 1 0,0-1 0,1 1 0,-1-1 0,0 0 0,1 1 0,0-1 0,0 0 0,-1 0 1,1 0-1,1 0 0,-1-1 0,4 4 0,-3-5 19,-1 1 1,0-1 0,1 0-1,-1 1 1,0-1 0,1-1-1,-1 1 1,0 0-1,1 0 1,-1-1 0,0 1-1,0-1 1,0 0 0,1 0-1,-1 0 1,0 0-1,0 0 1,0 0 0,0 0-1,0-1 1,2-1 0,4-5 150,0 1 1,0-1-1,8-10 0,-6 4 100,0 0-1,0 0 0,8-19 0,-14 27-197,-1-1 0,-1 0 0,1 1 0,-1-1 0,0 0 0,-1 0 0,0-1 0,0 1 0,0 0 0,-1-9 0,0 14-113,-1 0 0,1 0 0,0 0 0,-1 1 0,1-1 0,-1 0 0,0 0 0,0 0 0,0 1 0,0-1 0,0 0 0,0 1 0,0-1 0,0 1 0,0-1 0,-1 1 0,1 0 0,-1-1 0,1 1 0,-1 0 0,1 0 0,-1 0 0,0 0 0,0 0 0,1 1 0,-1-1 1,0 0-1,-3 0 0,2 1-67,0-1 0,0 1 0,0 0 1,0 0-1,0 0 0,0 0 1,0 0-1,0 1 0,0-1 0,0 1 1,0 0-1,0 0 0,1 0 1,-1 0-1,0 1 0,1-1 0,-6 4 1,-3 7-460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889"/>
    </inkml:context>
    <inkml:brush xml:id="br0">
      <inkml:brushProperty name="width" value="0.05" units="cm"/>
      <inkml:brushProperty name="height" value="0.05" units="cm"/>
    </inkml:brush>
  </inkml:definitions>
  <inkml:trace contextRef="#ctx0" brushRef="#br0">140 57 18084,'-1'-1'112,"1"-1"0,0 1-1,0 0 1,-1-1 0,1 1 0,-1 0 0,1-1-1,-1 1 1,0 0 0,1 0 0,-1-1 0,0 1 0,0 0-1,0 0 1,0 0 0,0 0 0,0 0 0,0 0-1,0 0 1,0 1 0,0-1 0,-1 0 0,1 1 0,0-1-1,-1 1 1,1-1 0,0 1 0,-1-1 0,1 1 0,0 0-1,-1 0 1,1 0 0,-1 0 0,1 0 0,0 0-1,-1 0 1,1 0 0,-3 1 0,-1 0-35,1 0 0,-1 0 0,1 1 0,0-1-1,0 1 1,0 0 0,0 0 0,0 0 0,0 1 0,0 0 0,-3 3 0,2 0-82,0 1 1,0 0-1,1 0 1,0 0-1,0 0 0,1 1 1,0 0-1,0 0 1,1 0-1,0 0 1,0 0-1,1 0 1,0 0-1,0 1 1,1-1-1,0 0 1,1 0-1,0 1 0,0-1 1,1 0-1,0 0 1,0 0-1,1 0 1,6 13-1,-8-19-2,1 1 0,0-1 0,-1 0 0,1 0-1,0 0 1,0 0 0,1 0 0,-1-1 0,0 1 0,0 0-1,1-1 1,-1 0 0,1 0 0,0 1 0,-1-2-1,1 1 1,0 0 0,-1 0 0,1-1 0,0 0 0,0 1-1,0-1 1,-1 0 0,1 0 0,0-1 0,0 1-1,0 0 1,-1-1 0,1 0 0,3-1 0,4-2 14,1 0 0,-1-1 0,-1 0 0,1 0 0,-1-1 0,12-10 0,-1-1 145,0-1 1,-2 0-1,0-2 1,-1 0-1,-1-1 1,-1-1-1,0 0 0,-2-1 1,17-40-1,-37 131-222,5-53 40,-7 88-70,8-92 117,2 0-1,-1 0 0,1-1 1,1 1-1,0 0 0,1-1 1,4 14-1,-6-22-4,0-1 0,-1 0-1,1 1 1,0-1 0,0 0 0,0 0 0,0 0 0,0 0 0,0 0-1,0 0 1,0 0 0,0 0 0,1 0 0,-1-1 0,0 1-1,1 0 1,-1-1 0,0 1 0,1-1 0,-1 0 0,1 1 0,-1-1-1,0 0 1,1 0 0,-1 0 0,1 0 0,-1 0 0,1 0-1,-1 0 1,1 0 0,-1-1 0,0 1 0,1-1 0,-1 1 0,1-1-1,-1 1 1,2-2 0,7-3 12,0 0 0,-1 0 0,16-12 0,-24 16-31,29-21-827,-2 0 0,43-45 0,-56 48 282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3.730"/>
    </inkml:context>
    <inkml:brush xml:id="br0">
      <inkml:brushProperty name="width" value="0.05" units="cm"/>
      <inkml:brushProperty name="height" value="0.05" units="cm"/>
    </inkml:brush>
  </inkml:definitions>
  <inkml:trace contextRef="#ctx0" brushRef="#br0">0 1 17828,'5'145'3138,"0"55"-2163,-9-116-350,0 96 1150,7-158-1487,-3-22-282,0 1 0,0-1-1,0 0 1,0 0 0,0 1-1,0-1 1,0 0 0,0 0 0,0 1-1,0-1 1,0 0 0,0 0-1,0 0 1,0 1 0,1-1 0,-1 0-1,0 0 1,0 0 0,0 1-1,0-1 1,1 0 0,-1 0-1,0 0 1,0 0 0,0 0 0,1 1-1,-1-1 1,0 0 0,0 0-1,0 0 1,1 0 0,-1 0 0,0 0-1,0 0 1,1 0 0,-1 0-1,0 0 1,1 0 0,7-7 79,4-13-34,-6 3-9,0 0 1,-2 0-1,0-1 1,3-35-1,-3-73 238,-4 119-263,-3-15 37,-1 15-22,-2 15-4,3 1-41,1 0 0,0 0 0,0 0 0,1 1 0,1-1 0,0 14 0,6 58-135,-5-76 138,-1 0-1,1 0 1,1 0-1,-1 0 1,1-1 0,-1 1-1,2 0 1,3 7-1,-5-11 11,0 0 0,-1 0-1,1 0 1,0 0 0,0-1-1,0 1 1,0 0 0,0 0-1,0 0 1,0-1-1,0 1 1,1-1 0,-1 1-1,0-1 1,0 1 0,0-1-1,1 0 1,-1 1 0,0-1-1,1 0 1,-1 0 0,0 0-1,0 0 1,1 0-1,-1 0 1,0 0 0,1-1-1,-1 1 1,0 0 0,0-1-1,0 1 1,1-1 0,-1 1-1,0-1 1,0 0-1,0 1 1,0-1 0,0 0-1,1-1 1,5-4 19,1 0-1,-1 0 1,-1-1-1,0 0 1,0 0 0,0 0-1,5-9 1,30-62 113,-22 41-122,-19 36-15,0 1 0,0-1 0,0 1 1,1-1-1,-1 1 0,0-1 0,0 1 0,1-1 0,-1 1 1,0-1-1,1 1 0,-1 0 0,0-1 0,1 1 1,-1 0-1,1-1 0,-1 1 0,0 0 0,1-1 0,-1 1 1,1 0-1,-1 0 0,2-1 0,3 11-81,-3 29-24,-2-31 86,1 9-25,4 48-30,-5-61 83,1 1 0,0-1 1,0 0-1,0 0 0,1 1 0,0-1 0,-1 0 1,1 0-1,1 0 0,-1-1 0,5 7 0,-6-10 0,0 1-1,0 0 0,0 0 0,0-1 1,0 1-1,0-1 0,0 1 1,0-1-1,0 1 0,1-1 0,-1 0 1,0 1-1,0-1 0,0 0 0,1 0 1,-1 0-1,0 0 0,0 0 1,1 0-1,-1 0 0,0-1 0,0 1 1,0 0-1,1-1 0,-1 1 0,0-1 1,0 1-1,0-1 0,0 1 1,0-1-1,2-1 0,3-3 13,0 0-1,0 0 1,9-10 0,-15 14-14,51-64-51,-22 24-372,-28 40 392,0 0 0,0-1 0,-1 1 0,1 0 0,0 0-1,0 0 1,0 0 0,0 1 0,1-1 0,-1 0 0,0 0 0,0 1 0,0-1-1,2 0 1,-3 1 10,1 0 0,-1 0 1,0 0-1,1 0 0,-1 0 0,1 0 0,-1 0 0,0 1 0,1-1 0,-1 0 0,0 0 0,0 0 0,1 1 0,-1-1 1,0 0-1,1 0 0,-1 1 0,0-1 0,0 0 0,1 1 0,-1-1 0,0 0 0,0 0 0,0 1 0,0-1 1,1 0-1,-1 1 0,0-1 0,0 1 0,0-1 0,0 0 0,0 1 0,1 6-120,0-1 0,-1 1 0,0 0 0,-1 10 0,-1 7 57,-12 233 690,14-213-345,3 1 0,1-1 1,19 80-1,2-44-161,-14-46-52,13 63-1,-24-94-27,1 0-1,-1 0 0,0 0 1,0 0-1,0 0 1,0 0-1,0-1 0,-1 1 1,1 0-1,-2 4 0,2-6-10,-1-1 0,1 1 0,0-1-1,-1 1 1,1-1 0,0 1 0,-1-1-1,1 1 1,-1-1 0,1 0-1,0 1 1,-1-1 0,1 0 0,-1 1-1,1-1 1,-1 0 0,1 0 0,-1 0-1,0 1 1,1-1 0,-1 0 0,-1 0 4,1 0 0,0 0 0,-1 0 1,1 0-1,-1-1 0,1 1 0,0 0 1,-1-1-1,1 1 0,0-1 0,-1 0 1,0 0-1,-6-4 38,1 0 1,1 0 0,-1 0 0,1-1-1,-1 0 1,2 0 0,-1-1-1,-7-11 1,-34-62 110,47 80-164,-22-45-126,1-1 0,-14-49 0,26 68-335,2-1 0,1-1 0,1 1-1,-2-58 1,7 75 214,1 0 0,0-1-1,1 1 1,0 0 0,1 0-1,0 0 1,1 0 0,8-17 0,2 1-430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542"/>
    </inkml:context>
    <inkml:brush xml:id="br0">
      <inkml:brushProperty name="width" value="0.05" units="cm"/>
      <inkml:brushProperty name="height" value="0.05" units="cm"/>
    </inkml:brush>
  </inkml:definitions>
  <inkml:trace contextRef="#ctx0" brushRef="#br0">0 38 15275,'0'1'51,"0"-1"1,0 1-1,0-1 0,0 1 0,0 0 1,0-1-1,0 1 0,1-1 0,-1 1 0,0-1 1,0 1-1,0 0 0,1-1 0,-1 1 1,0-1-1,1 1 0,-1-1 0,0 1 0,1-1 1,-1 0-1,1 1 0,-1-1 0,1 1 1,-1-1-1,1 0 0,-1 0 0,1 1 0,-1-1 1,1 0-1,-1 0 0,1 1 0,-1-1 1,1 0-1,0 0 0,-1 0 0,1 0 0,-1 0 1,1 0-1,0 0 0,25-10 810,-11 2-645,7 0-29,0 1 0,1 1 0,28-4 0,-38 8-144,1 1 1,0 0-1,0 1 1,0 1-1,0 0 1,24 5-1,-34-5-39,0 0 0,1 0-1,-1 1 1,0 0-1,0-1 1,0 2-1,0-1 1,0 0-1,-1 1 1,1 0 0,-1-1-1,1 1 1,-1 1-1,0-1 1,3 5-1,-4-5 1,0 0 0,-1 1 0,0-1 0,0 0 0,0 0-1,0 1 1,0-1 0,-1 0 0,1 1 0,-1-1 0,0 1-1,0-1 1,0 1 0,-1-1 0,1 0 0,-1 1 0,0-1-1,0 0 1,0 1 0,-3 5 0,-7 12 80,-2 0 1,0-1 0,-2 0-1,0-1 1,-34 32-1,10-9 84,8-7-74,5-8 103,-34 47 1,54-65-342,0 0 1,1 0-1,0 1 0,0 0 1,1 0-1,1 1 1,-1-1-1,2 1 0,-4 20 1,6-18-115,1-8-79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4.176"/>
    </inkml:context>
    <inkml:brush xml:id="br0">
      <inkml:brushProperty name="width" value="0.05" units="cm"/>
      <inkml:brushProperty name="height" value="0.05" units="cm"/>
    </inkml:brush>
  </inkml:definitions>
  <inkml:trace contextRef="#ctx0" brushRef="#br0">8 6 19900,'-7'-6'1393,"11"6"-1177,6 6-272,6 1 648,1 0-264,2 0-304,1 2-24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275"/>
    </inkml:context>
    <inkml:brush xml:id="br0">
      <inkml:brushProperty name="width" value="0.05" units="cm"/>
      <inkml:brushProperty name="height" value="0.05" units="cm"/>
    </inkml:brush>
  </inkml:definitions>
  <inkml:trace contextRef="#ctx0" brushRef="#br0">1 141 17316,'0'-4'169,"1"0"0,0 1 0,0-1 0,0 0 0,1 1 0,-1-1 0,1 1 0,0 0 0,0 0 0,0-1 0,1 1 0,-1 1 0,1-1 0,-1 0 0,1 1 0,0-1 0,0 1 0,0 0 0,0 0 0,5-3 0,8-2 65,0 0 0,0 1 0,22-6-1,-14 5-108,-12 3-80,9-3 19,0 1-1,0 0 1,0 2 0,44-4 0,-63 7-61,0 1 1,0 0 0,0 1-1,0-1 1,0 0-1,-1 0 1,1 1-1,0-1 1,0 1 0,0 0-1,-1-1 1,1 1-1,2 2 1,-3-3-1,-1 1 1,1 0-1,0 0 0,-1 0 1,1 0-1,-1 0 0,1 0 1,-1 0-1,1 0 0,-1 0 1,0 0-1,0 0 1,1 0-1,-1 0 0,0 1 1,0-1-1,0 0 0,0 0 1,0 0-1,0 0 0,-1 0 1,1 0-1,0 0 0,-1 0 1,0 2-1,-5 13 11,-1 0-1,-1 0 1,-1-1-1,0 0 1,-15 18-1,-1 4 7,5-7-16,-61 103 1,72-116-6,0 1 1,2 0-1,0 1 1,1 0-1,-6 35 1,11-49-1,0 1 1,1-1 0,0 1-1,0-1 1,0 1 0,1-1-1,0 1 1,0-1 0,2 7-1,-2-9 4,0-1-1,1 1 0,-1-1 0,0 1 0,1-1 0,0 0 0,-1 1 0,1-1 0,0 0 0,0 0 1,1 0-1,-1-1 0,0 1 0,0 0 0,1-1 0,-1 1 0,1-1 0,0 0 0,3 1 0,5 1 19,1 0 0,-1-1-1,1-1 1,0 0-1,-1-1 1,1 0-1,18-2 1,83-19-773,-103 19 561,60-13-204,-42 10 98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710"/>
    </inkml:context>
    <inkml:brush xml:id="br0">
      <inkml:brushProperty name="width" value="0.05" units="cm"/>
      <inkml:brushProperty name="height" value="0.05" units="cm"/>
    </inkml:brush>
  </inkml:definitions>
  <inkml:trace contextRef="#ctx0" brushRef="#br0">1 2 15587,'11'11'1577,"-2"1"-1209,1-7-488,3-3 1992,5-6-1632,0-5-88,0-10-120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00:08.128"/>
    </inkml:context>
    <inkml:brush xml:id="br0">
      <inkml:brushProperty name="width" value="0.05" units="cm"/>
      <inkml:brushProperty name="height" value="0.05" units="cm"/>
    </inkml:brush>
  </inkml:definitions>
  <inkml:trace contextRef="#ctx0" brushRef="#br0">2 18 9714,'-1'1'113,"1"1"-1,0-1 0,-1 1 1,1-1-1,0 1 1,0-1-1,0 1 1,0-1-1,0 1 0,1-1 1,-1 1-1,0 0 1,1-1-1,-1 0 1,1 1-1,-1-1 0,1 1 1,0-1-1,1 3 1,0-1 5,1 0 0,0 0 0,0 0 0,0 0 0,0 0 0,0-1 0,5 4 0,7 2-37,0-1 0,28 11 0,-38-16-46,30 9 5,1-1 0,-1-2 0,1-2-1,51 3 1,148-5-2,393-43 3,-222 9-5,497-3 4,-212 11 128,631-12 781,-1267 35-913,-21 0-21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4.244"/>
    </inkml:context>
    <inkml:brush xml:id="br0">
      <inkml:brushProperty name="width" value="0.05" units="cm"/>
      <inkml:brushProperty name="height" value="0.05" units="cm"/>
    </inkml:brush>
  </inkml:definitions>
  <inkml:trace contextRef="#ctx0" brushRef="#br0">5405 136 6289,'-165'-39'903,"33"6"181,-182-20 1,177 45-1088,0 6 0,0 6 1,-268 42-1,-392 138-1001,-61 60 2079,664-177-780,2 7 1,4 9-1,4 8 1,4 8-1,4 8 1,-221 176-1,-40 97 165,391-332-408,1 1 0,3 2 0,2 2 0,3 2 0,2 1 0,-47 103 0,73-137-51,1 0-1,0 1 0,2 0 1,1 0-1,1 0 1,0 1-1,2 0 0,1-1 1,1 1-1,1 0 1,1 0-1,1-1 0,1 1 1,1-1-1,1 0 1,1-1-1,1 1 1,1-1-1,20 34 0,-8-22-7,2-2 0,1-1 0,1-1 1,2-1-1,1-1 0,1-2 0,1 0 0,2-3 0,47 29 0,-5-11-75,1-3 1,2-3-1,109 33 0,458 105-674,11-41 92,-640-129 653,509 88-216,3-24-1,558-1 0,-265-73 378,-2-35-1,932-168 1,412-202 96,-1450 237-145,-15-57 20,-420 109 40,-245 106-65,-1-1 1,-1-1 0,0-2-1,-2-1 1,0-2 0,32-36-1,-51 49-2,0-1-1,-1 0 0,-1 0 1,0-1-1,0 0 1,-2 0-1,1 0 0,-2-1 1,0 0-1,0 0 1,-2 0-1,1 0 0,-2-1 1,0 1-1,-1-1 1,0 1-1,-1 0 0,-1-1 1,0 1-1,-1 0 1,0 0-1,-1 0 0,-1 0 1,-9-18-1,-1 3 92,-1 0 0,-2 2 0,-1 0 0,-33-36 0,-103-89 255,59 71-275,-113-72 0,-118-55-54,323 205-111,-215-124-67,-343-143 0,-259-46-1021,558 224 899,-18 5-63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9.568"/>
    </inkml:context>
    <inkml:brush xml:id="br0">
      <inkml:brushProperty name="width" value="0.05" units="cm"/>
      <inkml:brushProperty name="height" value="0.05" units="cm"/>
    </inkml:brush>
  </inkml:definitions>
  <inkml:trace contextRef="#ctx0" brushRef="#br0">7792 80 13387,'-58'0'636,"-24"-1"-336,-161 19 0,-249 83-706,-43 6 152,-170-26 163,-17 2 81,7 56-245,7 31-3,237-55 244,-47 18 189,9 33 75,215-48-79,-508 282 0,790-393-171,-383 240 15,333-203-28,2 4 0,1 2 1,3 2-1,-49 60 1,82-84-45,1 1 1,2 2 0,0 0 0,2 0 0,2 2-1,1 0 1,1 1 0,-15 61 0,25-76-15,1 1 0,0 0 0,2 0 0,0 0 0,2 0-1,0 0 1,5 29 0,-2-33 12,0-1-1,1 1 0,1-1 0,0 1 0,1-2 0,1 1 1,0-1-1,1 0 0,0-1 0,12 13 0,1-3-2,1-1 1,0-1-1,2-2 0,0 0 0,41 23 0,1-6 25,83 31 0,-51-31 39,1-4 0,1-5 0,2-4 0,195 17 0,-71-28 109,269-19 0,816-132 420,-12-94-274,349-170-657,-675 90 26,-31-79 1161,-825 331-433,-2-5 0,119-89 0,-200 129-228,-1-2 0,-1-1 0,-2-1-1,39-48 1,-57 60-72,0 0-1,-1 0 0,-1-1 1,0-1-1,-2 0 0,0 0 1,-2-1-1,0 0 1,-1-1-1,5-35 0,-8 26-13,-2-1 0,-1 0 0,-2 0 0,-1 0 0,-1 1 1,-9-33-1,2 24-7,-2 1-1,-1 0 1,-2 1 0,-27-47 0,16 40-34,-2 2 1,-2 0-1,-2 2 0,-1 2 0,-2 1 1,-2 2-1,-83-62 0,69 65-66,-1 1 1,-1 3-1,-2 2 1,-84-27-1,37 22-24,-183-32 0,44 31-65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09.788"/>
    </inkml:context>
    <inkml:brush xml:id="br0">
      <inkml:brushProperty name="width" value="0.05" units="cm"/>
      <inkml:brushProperty name="height" value="0.05" units="cm"/>
    </inkml:brush>
  </inkml:definitions>
  <inkml:trace contextRef="#ctx0" brushRef="#br0">5908 42 5665,'-969'-42'-4107,"554"60"4883,-1323 177 4652,1507-161-5332,1 9 0,-259 85 0,65 38-85,15 34 4,314-148-14,2 4-1,3 4 0,-161 141 1,203-153-28,3 2 1,2 1 0,2 3 0,2 1-1,3 2 1,-31 67 0,40-68 1,3 2 0,2 0 0,2 2 0,3 0-1,3 1 1,2 0 0,3 1 0,-1 116 0,11-149 28,2-1-1,1 1 0,1 0 0,2-1 1,0 0-1,2 0 0,1-1 0,1 0 1,27 45-1,-17-39 2,1-1 1,1-2-1,2 0 1,1-1-1,2-1 0,57 44 1,-40-40-16,83 44 0,56 13-23,-133-66 30,69 29-13,227 66 1,142-18-18,-163-64 12,343-7 1,-280-33 14,-1-16-1,606-110 1,-42-58 71,149-29 16,609-147-70,-1143 238 17,23-5-57,-11-23-227,-324 68 67,-190 60 412,107-59 0,-161 79-62,0-1 0,-1 0 0,0-1 0,0 0 0,-1-1 0,12-12 0,-19 18-86,0 1-1,0-1 1,0 0-1,0 0 1,-1 0-1,1 0 1,-1 0-1,0 0 1,0 0-1,0 0 1,0-1 0,0 1-1,-1 0 1,0 0-1,1-1 1,-1 1-1,0 0 1,-1-1-1,1 1 1,-1 0-1,1-1 1,-1 1-1,0 0 1,0 0-1,0 0 1,-1 0-1,1 0 1,-3-4-1,-3-3 162,0 1-1,-1 0 0,0 1 1,0-1-1,-17-12 0,-55-33 688,54 37-702,-96-58-13,-211-95 0,-156-13-843,300 129 455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04.087"/>
    </inkml:context>
    <inkml:brush xml:id="br0">
      <inkml:brushProperty name="width" value="0.05" units="cm"/>
      <inkml:brushProperty name="height" value="0.05" units="cm"/>
    </inkml:brush>
  </inkml:definitions>
  <inkml:trace contextRef="#ctx0" brushRef="#br0">0 6 12035,'1'-6'1820,"1"8"-697,6 8-1092,39 35-101,-27-25 99,42 32 0,-50-42-9,0 0 0,18 21 1,13 11 44,-32-34-49,1-1-1,0 0 1,0-1 0,0 0-1,24 7 1,-20-8 23,0 1 1,27 15-1,-9 0 9,45 35-1,-69-47-55,-1 0-1,0 0 1,0 1 0,0 0 0,-1 0-1,-1 1 1,0 0 0,7 15-1,0 2-27,2-1-1,0 0 1,2-2-1,24 29 1,-37-48 55,0 0 0,1 0 0,0 0 0,0-1 0,0 0 0,1 0 0,-1 0 0,1-1 0,14 7 0,-7-4 23,1 0 1,-2 1-1,1 1 0,-1 0 0,0 1 0,-1 0 1,17 20-1,-7-9-22,1-2 0,1 0 0,36 22 0,-28-20-5,39 33-1,-62-47-21,0-1-1,0 0 1,1 0 0,0-1-1,0 0 1,15 5-1,-5-2 8,-18-7 3,1 1-1,-1-1 1,0 1 0,0 0 0,0 0-1,0-1 1,0 1 0,0 0-1,0 1 1,0-1 0,-1 0-1,1 1 1,1 2 0,-2-2 15,0-1 1,0 0-1,0 0 1,1 0 0,-1 0-1,1 0 1,0 0-1,0 0 1,-1 0-1,1-1 1,0 1 0,0-1-1,1 1 1,-1-1-1,3 1 1,-3 0 1,0-1 0,0 1 1,0-1-1,0 1 0,0-1 1,0 1-1,0 0 0,-1 0 1,1 0-1,-1 0 0,1 0 1,-1 0-1,0 1 0,0-1 1,0 0-1,0 1 0,1 2 1,-1-2-24,0 0-1,0 0 1,0-1 0,0 1 0,0 0 0,1-1 0,-1 0-1,1 1 1,0-1 0,0 0 0,0 0 0,0 0 0,0 0-1,0 0 1,0 0 0,6 3 0,-5-4 5,1 0 0,0 0 0,0-1 0,0 1-1,1-1 1,-1 0 0,0 0 0,0 0 0,0-1 0,0 1 0,6-2 0,0-1-153,0-1 0,0 1 0,11-7-1,-19 7-41,-2 3 62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14.921"/>
    </inkml:context>
    <inkml:brush xml:id="br0">
      <inkml:brushProperty name="width" value="0.05" units="cm"/>
      <inkml:brushProperty name="height" value="0.05" units="cm"/>
    </inkml:brush>
  </inkml:definitions>
  <inkml:trace contextRef="#ctx0" brushRef="#br0">785 103 8146,'-6'-8'482,"-1"1"0,0-1 0,-1 2 0,0-1 0,0 1 1,0 0-1,-1 1 0,-13-7 0,6 4-68,-1 2 1,0 0-1,0 0 0,-17-2 0,21 6-372,0 1 0,0 1 0,0 0 0,0 0 0,0 1 0,0 1 0,0 0 0,1 1 0,-1 0 0,1 1 0,-22 10 0,5 0-67,2 1 0,0 1 0,-43 35 1,45-30-76,1 2 1,1 0-1,2 2 1,0 0-1,1 1 1,2 1 0,1 1-1,1 1 1,1 0-1,2 1 1,1 0-1,1 1 1,2 0 0,1 1-1,1 0 1,2 0-1,-2 65 1,7-80-29,1 0-1,1 0 1,1 0 0,0 0 0,1-1-1,1 0 1,1 0 0,0 0-1,1 0 1,0-1 0,2 0 0,-1-1-1,16 19 1,-15-22 128,1 0 1,0 0-1,1-1 0,1 0 1,-1-1-1,1 0 0,1-1 0,0 0 1,0-1-1,0-1 0,1 0 1,0 0-1,0-2 0,0 0 0,22 4 1,-16-6 54,-1 0 1,1-1-1,0-2 1,-1 1-1,1-2 0,-1-1 1,0 0-1,1-2 1,-1 0-1,-1-1 1,1 0-1,-1-2 0,28-16 1,3-4 324,88-69 0,-113 77-169,0-1 0,-2-2 0,0 0 0,-2-1 0,19-29 0,-32 42-151,-1-1 1,0-1 0,0 1 0,-1-1 0,-1 0-1,-1 0 1,1-1 0,-2 1 0,0-1 0,-1 1-1,0-1 1,-1 0 0,0 1 0,-1-1 0,-1 1-1,-5-22 1,1 13-67,-1 0-1,-1 0 0,-1 0 1,0 1-1,-2 0 0,-1 1 1,0 0-1,-31-35 0,36 47-152,-1 0-1,0 0 1,-1 1 0,1 1-1,-2-1 1,1 1-1,0 1 1,-1 0-1,0 0 1,-16-5 0,-9 0-216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396"/>
    </inkml:context>
    <inkml:brush xml:id="br0">
      <inkml:brushProperty name="width" value="0.05" units="cm"/>
      <inkml:brushProperty name="height" value="0.05" units="cm"/>
    </inkml:brush>
  </inkml:definitions>
  <inkml:trace contextRef="#ctx0" brushRef="#br0">483 15 11066,'-1'-1'116,"0"0"0,0 0 0,0 0 0,0 0 0,0 0 0,0 0 0,0 0 0,0 0 0,-1 0 0,1 1 0,0-1 0,-1 0 0,1 1 0,0-1 0,-1 1 0,1-1 0,0 1 0,-1 0 0,1 0 0,-1-1 0,1 1 0,-2 0 0,0 1-14,1-1-1,0 1 0,-1 0 1,1 0-1,0 0 0,0 0 1,-1 0-1,1 0 0,0 1 1,0-1-1,0 1 1,-1 1-1,-4 4-13,0 1 1,0 0-1,1 0 0,1 0 1,-6 11-1,-12 26 83,3 1 0,2 1 1,1 1-1,3 1 0,-8 53 0,-23 254 526,39-293-701,5-49 34,-1-1 0,0 1 0,-1-1-1,-1 0 1,-5 14 0,9-27-22,0 1 0,0-1 1,0 0-1,0 1 0,0-1 0,-1 1 0,1-1 1,0 1-1,0-1 0,-1 0 0,1 1 1,0-1-1,0 0 0,-1 1 0,1-1 0,0 0 1,-1 1-1,1-1 0,-1 0 0,1 0 0,0 1 1,-1-1-1,1 0 0,-1 0 0,1 0 0,-1 0 1,1 1-1,-1-1 0,-10-9 158,-6-23 22,15 29-166,-152-322 1693,154 325-1694,-1 0 1,1 0 0,0 0 0,0-1-1,0 1 1,0 0 0,0 0-1,0-1 1,0 1 0,0 0 0,0 0-1,0 0 1,0-1 0,0 1 0,0 0-1,0 0 1,0 0 0,0-1 0,0 1-1,1 0 1,-1 0 0,0 0 0,0-1-1,0 1 1,0 0 0,0 0 0,0 0-1,1 0 1,-1-1 0,0 1-1,0 0 1,0 0 0,0 0 0,1 0-1,-1 0 1,0 0 0,0-1 0,0 1-1,1 0 1,14-3 495,25 2-101,-27 1-323,69-3-892,126-19 1,-157 11 422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228"/>
    </inkml:context>
    <inkml:brush xml:id="br0">
      <inkml:brushProperty name="width" value="0.05" units="cm"/>
      <inkml:brushProperty name="height" value="0.05" units="cm"/>
    </inkml:brush>
  </inkml:definitions>
  <inkml:trace contextRef="#ctx0" brushRef="#br0">1 0 17204,'16'3'1392,"5"4"-1072,-1-3-128,6-1 528,6 0-176,1-3-224,0 2-80,0-2-79,-3 1-25,-3 3-16,-3 2-72,-5 1-393,-5 2-255,-5 2 504,-3-2-88,-6 1-64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768"/>
    </inkml:context>
    <inkml:brush xml:id="br0">
      <inkml:brushProperty name="width" value="0.05" units="cm"/>
      <inkml:brushProperty name="height" value="0.05" units="cm"/>
    </inkml:brush>
  </inkml:definitions>
  <inkml:trace contextRef="#ctx0" brushRef="#br0">240 1 17596,'-7'2'228,"0"0"1,1 1 0,0 0-1,-1 0 1,1 0 0,0 1 0,0 0-1,1 0 1,-1 0 0,1 1-1,-9 10 1,-1 2-84,2 0 0,-18 29 0,16-19-108,0 1 1,2 0-1,2 0 1,-14 50-1,19-54-60,1 0 1,1 1-1,1-1 0,1 1 0,1 0 1,4 31-1,-2-49-103,-1-1 1,2 1-1,-1-1 0,1 0 0,0 0 0,0 0 1,1 0-1,-1 0 0,1 0 0,5 6 1,-6-9 54,1 0 1,-1-1 0,1 1 0,0-1 0,0 1 0,0-1-1,0 0 1,0 0 0,0 0 0,0-1 0,1 1 0,-1-1-1,1 0 1,-1 0 0,1 0 0,-1 0 0,1-1 0,6 1 0,30 0-413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6.250"/>
    </inkml:context>
    <inkml:brush xml:id="br0">
      <inkml:brushProperty name="width" value="0.05" units="cm"/>
      <inkml:brushProperty name="height" value="0.05" units="cm"/>
    </inkml:brush>
  </inkml:definitions>
  <inkml:trace contextRef="#ctx0" brushRef="#br0">326 167 15763,'-5'10'378,"-1"1"0,0-1-1,0 0 1,-1 0 0,-1-1-1,-11 12 1,-10 14 144,-13 24-159,-48 57-1104,89-114 643,0-1 0,0 0 0,0 1 0,0-1 0,-1 0 0,1 0 0,0 0 0,-1 0 0,1 0 0,-1 0 0,1 0 0,-1-1 0,1 1 0,-1 0 0,0-1 0,1 1 0,-1-1 0,0 0 0,1 1 0,-1-1 0,0 0 0,0 0 1,-2-1-1,1 0-91,1 0 0,0 0 0,0 0 0,0 0 1,0-1-1,1 1 0,-1-1 0,0 1 0,0-1 1,1 0-1,-1 0 0,1 1 0,0-1 1,0 0-1,-1 0 0,1-1 0,-1-1 0,-20-52-2067,18 43 3010,1 0 0,0 0 0,0 0 0,-1-25 0,4 38-689,0-1 1,0 1-1,0-1 0,0 1 0,0-1 0,0 1 1,1 0-1,-1-1 0,0 1 0,0-1 1,0 1-1,0 0 0,0-1 0,1 1 1,-1-1-1,0 1 0,0 0 0,1-1 1,-1 1-1,0 0 0,1-1 0,-1 1 0,0 0 1,1 0-1,-1-1 0,0 1 0,1 0 1,-1 0-1,1 0 0,-1-1 0,1 1 1,-1 0-1,0 0 0,1 0 0,-1 0 1,1 0-1,-1 0 0,1 0 0,-1 0 0,0 0 1,1 0-1,-1 0 0,1 0 0,0 0 1,21 8 720,-19-7-654,29 11-412,0-1 0,0-1 1,1-2-1,0-2 0,0-1 0,1-1 0,44-1 0,-22-7-191</inkml:trace>
  <inkml:trace contextRef="#ctx0" brushRef="#br0" timeOffset="1">621 12 13291,'-1'-12'1344,"0"15"-888,1 4-224,2 10 1433,4 4-1129,3 4-408,1 5-72,1 3-32,2 5-16,-1 2 32,-7 1-16,-6 1 16,-8 4 16,-14 4-272,-4 0 128,-17-10 48,-2-5 16,0-14-72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001"/>
    </inkml:context>
    <inkml:brush xml:id="br0">
      <inkml:brushProperty name="width" value="0.05" units="cm"/>
      <inkml:brushProperty name="height" value="0.05" units="cm"/>
    </inkml:brush>
  </inkml:definitions>
  <inkml:trace contextRef="#ctx0" brushRef="#br0">6 0 13259,'-6'19'1104,"15"-9"-496,8-6-128,19-1 625,10-3-209,14 0-144,6 0-40,5-1-272,1 1-216,-9 3-648,-7 4-400,-22 3 632,-12 6-176,-25 4-200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478"/>
    </inkml:context>
    <inkml:brush xml:id="br0">
      <inkml:brushProperty name="width" value="0.05" units="cm"/>
      <inkml:brushProperty name="height" value="0.05" units="cm"/>
    </inkml:brush>
  </inkml:definitions>
  <inkml:trace contextRef="#ctx0" brushRef="#br0">0 485 13475,'6'1'1640,"8"2"-984,15-3-192,8 0 929,16-1-681,10-1-168,10-2-552,2 0 136,4-5-48,0 1-112,-5-1-176</inkml:trace>
  <inkml:trace contextRef="#ctx0" brushRef="#br0" timeOffset="1">1047 1 14763,'0'33'1184,"-3"7"-824,3 6-127,0 8 351,0 2-104,0 3-80,4-1-72,3 0-136,0-4-16,3 1-232,-2-4-192,0-2 216,4-7-24,5-18-32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135"/>
    </inkml:context>
    <inkml:brush xml:id="br0">
      <inkml:brushProperty name="width" value="0.05" units="cm"/>
      <inkml:brushProperty name="height" value="0.05" units="cm"/>
    </inkml:brush>
  </inkml:definitions>
  <inkml:trace contextRef="#ctx0" brushRef="#br0">473 1 16043,'-7'13'1225,"-10"2"-865,-7 5-144,-11 5 640,-2 3-360,-7 5-304,-4 2 8,1-1-40,3-1-24,3-6-64,6-1-32,7-7-192,8-3-160,4-9 1400,5-7-1040,1-3 40,1-6 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635"/>
    </inkml:context>
    <inkml:brush xml:id="br0">
      <inkml:brushProperty name="width" value="0.05" units="cm"/>
      <inkml:brushProperty name="height" value="0.05" units="cm"/>
    </inkml:brush>
  </inkml:definitions>
  <inkml:trace contextRef="#ctx0" brushRef="#br0">1 304 13875,'12'23'1656,"6"-1"-1016,9 1-127,3 2 623,10 1-224,2-1-40,5-4-552,5 1-456,-8-7 272,-2 1-88,-8-6-208</inkml:trace>
  <inkml:trace contextRef="#ctx0" brushRef="#br0" timeOffset="1">709 0 16251,'10'8'1249,"-10"19"-841,0 7-136,-2 14 600,1 5-296,1 8-168,1 4 8,2 2-56,1 0-39,-4 1-393,2-4-385,-9-9 425,-8-6-96,-2-12-72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3.428"/>
    </inkml:context>
    <inkml:brush xml:id="br0">
      <inkml:brushProperty name="width" value="0.05" units="cm"/>
      <inkml:brushProperty name="height" value="0.05" units="cm"/>
    </inkml:brush>
  </inkml:definitions>
  <inkml:trace contextRef="#ctx0" brushRef="#br0">1 120 12467,'1'-13'410,"1"1"1,0-1-1,6-16 1,-7 25-240,1 1 0,-1-1 0,1 0 0,0 0 0,0 1 0,0-1-1,0 1 1,0-1 0,1 1 0,0 0 0,0 0 0,0 0 0,0 0 0,3-2 0,-5 5-152,-1 0 1,0 0 0,1 0-1,-1 0 1,0 0-1,0 1 1,1-1 0,-1 0-1,0 0 1,1 0-1,-1 0 1,0 0 0,0 1-1,1-1 1,-1 0-1,0 0 1,0 1 0,0-1-1,1 0 1,-1 0-1,0 1 1,0-1 0,0 0-1,0 0 1,0 1-1,1-1 1,-1 0 0,0 1-1,0-1 1,0 0-1,0 0 1,0 1-1,0-1 1,0 0 0,0 1-1,0-1 1,0 0-1,0 1 1,1 17 86,-1 1 0,-1-1 0,-3 26 0,-2 12-86,7 593 74,21-302-69,30-4-28,-37-283 3,-8-36 7,-1 1 0,-1 0 0,-1 0 0,-1 0 0,-1 39 0,-2-61-33,0 0 1,0 0-1,-1 0 1,1 0 0,-1-1-1,0 1 1,0 0 0,0 0-1,0-1 1,0 1 0,0 0-1,-1-1 1,1 0 0,-1 1-1,0-1 1,-3 3 0,4-4-39,1 0-52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464"/>
    </inkml:context>
    <inkml:brush xml:id="br0">
      <inkml:brushProperty name="width" value="0.05" units="cm"/>
      <inkml:brushProperty name="height" value="0.05" units="cm"/>
    </inkml:brush>
  </inkml:definitions>
  <inkml:trace contextRef="#ctx0" brushRef="#br0">0 196 10562,'88'7'2282,"118"-5"0,-142-3-1943,1816-58 438,-1145-12-2043,-117 7 414,-497 59 672,180 15-1,-298-10 137,0 1-92,-1-1 0,1 0 1,0 1-1,0-1 0,0 0 1,0-1-1,0 1 0,0 0 1,-1-1-1,1 0 0,0 1 1,0-1-1,-1 0 0,1 0 0,2-2 1,1-4-299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889"/>
    </inkml:context>
    <inkml:brush xml:id="br0">
      <inkml:brushProperty name="width" value="0.05" units="cm"/>
      <inkml:brushProperty name="height" value="0.05" units="cm"/>
    </inkml:brush>
  </inkml:definitions>
  <inkml:trace contextRef="#ctx0" brushRef="#br0">22 0 14443,'-19'0'977,"19"0"-966,0 0 0,0 1 0,0-1 1,0 0-1,-1 0 0,1 0 0,0 0 0,0 0 0,0 0 0,0 0 0,0 0 0,0 0 0,-1 0 0,1 0 1,0 0-1,0 0 0,0 0 0,0 1 0,0-1 0,0 0 0,0 0 0,0 0 0,0 0 0,0 0 0,-1 0 1,1 0-1,0 1 0,0-1 0,0 0 0,0 0 0,0 0 0,0 0 0,0 0 0,0 1 0,0-1 1,0 0-1,0 0 0,0 0 0,0 0 0,0 0 0,0 0 0,0 1 0,0-1 0,0 0 0,0 0 0,1 0 1,-1 0-1,0 0 0,0 1 0,24 18 365,32 13-442,1-3-1,102 37 0,-156-65 54,19 7-67,8 4-114,36 18-1,-58-26 169,0 1 1,-1 0-1,1 0 0,-1 0 0,0 1 0,-1 0 1,0 1-1,0-1 0,7 11 0,-11-13 25,0 0 1,0-1-1,0 2 0,-1-1 0,0 0 0,1 0 0,-2 0 1,1 1-1,0-1 0,-1 0 0,0 1 0,0-1 0,0 0 1,-1 1-1,1-1 0,-1 0 0,0 1 0,0-1 1,-1 0-1,1 0 0,-1 0 0,0 0 0,-2 4 0,-4 6 8,-1-2 1,0 1-1,0-1 0,-1 0 0,-15 13 0,-24 17-5,-68 47 0,23-20-34,64-45-3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6.735"/>
    </inkml:context>
    <inkml:brush xml:id="br0">
      <inkml:brushProperty name="width" value="0.05" units="cm"/>
      <inkml:brushProperty name="height" value="0.05" units="cm"/>
    </inkml:brush>
  </inkml:definitions>
  <inkml:trace contextRef="#ctx0" brushRef="#br0">0 1568 10226,'13'-6'6921,"17"-14"-5751,-8 0-887,0-1 0,-2-1 0,-1-1 0,22-32 0,-6 7-24,10-6-132,66-63 1,59-37-100,-121 111-20,5-9-153,93-118 1,-96 105-64,77-74 1,-4 33-617,-81 73 781,-2-3 0,-2-1 0,68-82 1,-57 42 188,-38 55-96,1 1 0,1 0 0,1 1 0,1 1-1,25-24 1,-31 38-250,-7 11-622,-4-6 773,1 1 1,0 0 0,0 0-1,0-1 1,-1 1 0,1 0-1,0-1 1,-1 1-1,1-1 1,0 1 0,-1 0-1,1-1 1,-1 1-1,1-1 1,-1 1 0,1-1-1,-1 1 1,0-1 0,1 0-1,-1 1 1,1-1-1,-1 0 1,0 1 0,1-1-1,-1 0 1,0 0 0,-8 0-369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649"/>
    </inkml:context>
    <inkml:brush xml:id="br0">
      <inkml:brushProperty name="width" value="0.05" units="cm"/>
      <inkml:brushProperty name="height" value="0.05" units="cm"/>
    </inkml:brush>
  </inkml:definitions>
  <inkml:trace contextRef="#ctx0" brushRef="#br0">1 0 18388,'11'6'1864,"1"1"-1304,4-1-207,2 1 959,4 0-664,2 0-152,5 1-176,-1-1-144,3-2-384,-1 0-304,-3-5 1568,-3-3-1088,-4-7 32,-4-3-8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8.961"/>
    </inkml:context>
    <inkml:brush xml:id="br0">
      <inkml:brushProperty name="width" value="0.05" units="cm"/>
      <inkml:brushProperty name="height" value="0.05" units="cm"/>
    </inkml:brush>
  </inkml:definitions>
  <inkml:trace contextRef="#ctx0" brushRef="#br0">9 261 11682,'-8'6'3983,"11"-11"114,5-5-3881,168-224 813,-175 233-1062,0-1-1,-1 1 0,1 0 1,0 0-1,0 0 1,0 0-1,0 0 1,0 0-1,0 0 1,0 0-1,1 0 0,-1 0 1,0 1-1,0-1 1,1 0-1,-1 1 1,2-1-1,-1 1-5,-1 0 0,0 1 0,1-1 0,-1 1 1,0-1-1,1 1 0,-1 0 0,0 0 0,0-1 0,0 1 0,1 0 0,-1 0 1,0 0-1,0 0 0,0 0 0,0 0 0,-1 1 0,2 0 0,38 48-700,65 75 34,-102-122 699,0 0 1,0 0-1,0-1 1,1 1 0,-1-1-1,1 0 1,-1 0-1,1 0 1,4 1-1,15 2-11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068"/>
    </inkml:context>
    <inkml:brush xml:id="br0">
      <inkml:brushProperty name="width" value="0.05" units="cm"/>
      <inkml:brushProperty name="height" value="0.05" units="cm"/>
    </inkml:brush>
  </inkml:definitions>
  <inkml:trace contextRef="#ctx0" brushRef="#br0">18 0 15339,'-2'12'1089,"-2"2"-857,0 5-64,0 4 288,2 1-176,1 3-64,1 3 8,1-1-48,2 0-24,1-6-72,1-3-8,0-5-144,1 0-224,0-8-888,1-6 1048,4-5-144,2-3-137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493"/>
    </inkml:context>
    <inkml:brush xml:id="br0">
      <inkml:brushProperty name="width" value="0.05" units="cm"/>
      <inkml:brushProperty name="height" value="0.05" units="cm"/>
    </inkml:brush>
  </inkml:definitions>
  <inkml:trace contextRef="#ctx0" brushRef="#br0">148 0 13971,'2'6'284,"-2"0"0,1 0 1,0 0-1,-1 0 0,0 0 0,-1 0 1,1 0-1,-1 0 0,0 0 0,-4 10 1,0 5-301,3-9 26,-2 1-1,1-1 1,-2 0 0,0 0-1,0 0 1,-1-1-1,-13 19 1,2-6-18,-2-2-1,-26 27 1,39-45-314,3-6 173,5-11 34,-2 11 85,3-14-117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929"/>
    </inkml:context>
    <inkml:brush xml:id="br0">
      <inkml:brushProperty name="width" value="0.05" units="cm"/>
      <inkml:brushProperty name="height" value="0.05" units="cm"/>
    </inkml:brush>
  </inkml:definitions>
  <inkml:trace contextRef="#ctx0" brushRef="#br0">0 135 14435,'0'0'1080,"0"3"-912,3 3-72,1 1 384,6 3-215,3 0-145,5 3-40,2 0-40,4 1-24,0-2-160,1-1-113,-2-4 233,-3-1-64,-6-3-8</inkml:trace>
  <inkml:trace contextRef="#ctx0" brushRef="#br0" timeOffset="1">301 1 15043,'6'11'1096,"-2"5"-904,2 0-79,4 5 431,4-1-296,2 5-144,0 0 0,0 7-16,-8 1-104,-8 1 32,-4 1-8,-18-1 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127"/>
    </inkml:context>
    <inkml:brush xml:id="br0">
      <inkml:brushProperty name="width" value="0.05" units="cm"/>
      <inkml:brushProperty name="height" value="0.05" units="cm"/>
    </inkml:brush>
  </inkml:definitions>
  <inkml:trace contextRef="#ctx0" brushRef="#br0">0 287 9970,'28'1'426,"0"-2"-1,-1-1 1,53-10 0,-23 3-112,970-137 2011,-820 111-1919,-73 10 392,217-11 0,-300 37-661,-1 2-1,1 2 1,-1 3-1,66 18 1,-113-26-150,59 13-262,-58-12 229,1-1 0,-1 1 0,0-1 0,0 0 0,1 0 0,-1-1 0,0 1 0,0-1 0,1 0 0,-1 0 0,0 0 0,5-3 0,-8 3 49,1-1-1,-1 1 1,0 0-1,0 0 0,0-1 1,0 1-1,-1 0 1,1-1-1,0 1 0,0-1 1,-1 1-1,1-1 1,-1 0-1,0 1 0,1-1 1,-1 1-1,0-1 1,0 0-1,0 1 0,0-1 1,0 0-1,0 1 1,-1-1-1,1 1 0,0-1 1,-1 0-1,1 1 1,-1-1-1,-1-2 0,-9-19-6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585"/>
    </inkml:context>
    <inkml:brush xml:id="br0">
      <inkml:brushProperty name="width" value="0.05" units="cm"/>
      <inkml:brushProperty name="height" value="0.05" units="cm"/>
    </inkml:brush>
  </inkml:definitions>
  <inkml:trace contextRef="#ctx0" brushRef="#br0">21 11 12707,'0'0'55,"0"-1"0,0 1 0,0 0 0,0-1 0,0 1 0,0 0 0,0-1 0,0 1-1,0 0 1,0 0 0,0-1 0,0 1 0,0 0 0,0-1 0,0 1 0,1 0 0,-1-1 0,0 1 0,0 0 0,0 0 0,0-1 0,1 1 0,-1 0 0,0 0 0,0 0 0,1-1 0,-1 1 0,0 0 0,0 0 0,1 0 0,-1 0 0,0-1 0,1 1 0,-1 0 0,0 0 0,1 0 0,-1 0 0,0 0 0,1 0 0,-1 0 0,0 0 0,0 0 0,1 0 0,-1 0 0,1 0 0,20-1 572,-19 1-517,25 0 215,103 3 229,-112-1-555,-1 0 1,1 2-1,-1-1 1,0 2-1,21 8 1,-36-12-7,1 0 0,0 0 0,-1 1-1,1-1 1,-1 0 0,0 1 0,1 0 0,-1 0 0,0-1 0,0 1-1,0 1 1,0-1 0,0 0 0,-1 0 0,1 1 0,-1-1 0,1 1-1,-1-1 1,0 1 0,0 0 0,0-1 0,1 6 0,-2-3-9,0-1 1,0 1 0,-1-1-1,1 1 1,-1-1 0,0 1-1,0-1 1,-1 0 0,1 1-1,-1-1 1,0 0 0,0 0 0,-5 7-1,-5 6-23,-1-1 1,0-1-1,-1 0 0,-30 24 0,-72 46 414,83-62 134,-51 34-51,55-39-224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5.590"/>
    </inkml:context>
    <inkml:brush xml:id="br0">
      <inkml:brushProperty name="width" value="0.05" units="cm"/>
      <inkml:brushProperty name="height" value="0.05" units="cm"/>
    </inkml:brush>
  </inkml:definitions>
  <inkml:trace contextRef="#ctx0" brushRef="#br0">28 0 14739,'-2'48'1883,"-10"53"-1,6-58-1070,-1 68 0,7-108-762,0 0 1,0 0-1,0-1 0,1 1 0,-1 0 0,0-1 0,1 1 1,0 0-1,0-1 0,0 1 0,0-1 0,0 1 0,1-1 0,2 5 1,-3-7-30,-1 1 1,1-1 0,0 1-1,-1-1 1,1 0 0,0 1-1,-1-1 1,1 0 0,0 1-1,0-1 1,-1 0 0,1 0-1,0 0 1,0 0 0,0 1-1,-1-1 1,1 0 0,0-1-1,0 1 1,0 0 0,2-1 12,-1 1 0,0-1 0,0 0 1,1 0-1,-1 0 0,0 0 0,0-1 1,0 1-1,2-3 0,25-23 337,-2-1 0,36-48 0,-5 5-98,-51 63-260,7-8-18,0 0-1,1 1 1,23-17 0,-38 31 2,1 1 0,-1-1 0,1 1 0,0-1 0,-1 1 0,1 0 0,0-1 0,-1 1 1,1-1-1,0 1 0,-1 0 0,1 0 0,0 0 0,0-1 0,0 1 0,-1 0 0,1 0 0,0 0 1,0 0-1,0 0 0,-1 0 0,1 0 0,0 1 0,0-1 0,-1 0 0,1 0 0,1 1 1,-1 0-1,0 0 0,0 0 0,-1 0 0,1 0 0,0 0 0,-1 0 0,1 1 0,-1-1 0,1 0 0,-1 0 0,0 0 0,1 1 0,-1-1 0,0 0 0,0 2 0,1 8-8,-1 0 0,-1 0-1,-1 12 1,1-20 6,-4 36-56,1-16 9,1 0-1,1 0 0,1 0 1,1 0-1,5 37 1,-5-59 26,0 0 0,0 0 0,1 0 0,-1 0 0,0 0 0,1-1 0,-1 1 0,0 0 0,1 0 1,0 0-1,-1 0 0,1 0 0,-1 0 0,1-1 0,0 1 0,0 0 0,-1-1 0,1 1 0,0 0 0,0-1 0,1 1 0,-1 0 13,0-1 0,1 0-1,-1 0 1,0 0 0,1 0-1,-1 0 1,0 0 0,1 0-1,-1-1 1,0 1 0,0 0-1,1-1 1,-1 1-1,0-1 1,0 1 0,1-1-1,-1 1 1,0-1 0,1-1-1,24-17-212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6.009"/>
    </inkml:context>
    <inkml:brush xml:id="br0">
      <inkml:brushProperty name="width" value="0.05" units="cm"/>
      <inkml:brushProperty name="height" value="0.05" units="cm"/>
    </inkml:brush>
  </inkml:definitions>
  <inkml:trace contextRef="#ctx0" brushRef="#br0">130 0 18468,'-12'12'169,"0"0"0,1 0-1,0 1 1,1 0 0,0 1 0,2 0-1,-1 1 1,2 0 0,0 0 0,0 0 0,2 1-1,0 0 1,0 0 0,2 1 0,0-1 0,1 1-1,1-1 1,0 1 0,1 0 0,1 0 0,0-1-1,8 33 1,-6-42-159,-1-1 1,1 1-1,0-1 0,0 0 1,1 0-1,-1 0 0,2-1 0,-1 1 1,0-1-1,1 0 0,0 0 1,7 5-1,-9-8 1,0 0-1,0 0 1,1 0 0,-1 0 0,0-1-1,1 1 1,-1-1 0,1 0 0,0 0-1,-1 0 1,1 0 0,0-1 0,0 1-1,-1-1 1,1 0 0,0 0 0,0-1 0,0 1-1,-1-1 1,1 0 0,0 0 0,-1 0-1,1 0 1,3-2 0,-1-1 52,0 0 0,0 0 0,0 0 1,-1-1-1,1 1 0,-1-1 0,0-1 0,-1 1 0,1-1 1,-1 0-1,0 0 0,-1 0 0,1 0 0,-1-1 0,-1 1 1,1-1-1,-1 0 0,0 0 0,-1 0 0,1 0 1,-1 0-1,0-11 0,-1 7 2,0 1 1,0-1 0,-1 1-1,0-1 1,-1 1-1,0 0 1,-1-1-1,0 1 1,0 0 0,-1 1-1,-1-1 1,1 1-1,-2 0 1,-10-16-1,12 21-368,0 0-1,-1 0 0,1 0 1,-1 1-1,0-1 0,0 1 1,0 0-1,0 0 0,-1 1 1,1 0-1,-1 0 0,0 0 0,-8-1 1,10 2-452,1-2-216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8.104"/>
    </inkml:context>
    <inkml:brush xml:id="br0">
      <inkml:brushProperty name="width" value="0.05" units="cm"/>
      <inkml:brushProperty name="height" value="0.05" units="cm"/>
    </inkml:brush>
  </inkml:definitions>
  <inkml:trace contextRef="#ctx0" brushRef="#br0">131 9 10898,'-2'-1'259,"0"0"-1,0 0 1,0 0-1,0 1 1,0-1-1,0 1 1,0-1-1,0 1 1,0 0-1,0-1 0,0 1 1,0 0-1,0 1 1,0-1-1,0 0 1,0 0-1,0 1 1,1-1-1,-1 1 1,-3 1-1,2 0-136,0 0-1,0 0 1,1 0-1,-1 0 1,1 1-1,-1-1 1,1 1 0,0-1-1,0 1 1,0 0-1,-1 4 1,-4 7-102,1 1 0,1-1 1,0 1-1,-2 17 0,6-29 78,-1 5-46,-19 108 473,19-104-500,1 1 1,1-1-1,0 1 0,1-1 1,0 1-1,1-1 1,4 16-1,-5-25-20,-1-1-1,1 1 1,0-1 0,0 0 0,0 0-1,0 1 1,0-1 0,0 0 0,0 0-1,1 0 1,-1 0 0,1 0 0,0-1-1,-1 1 1,1 0 0,0-1-1,0 1 1,0-1 0,0 1 0,0-1-1,0 0 1,1 0 0,-1 0 0,0 0-1,1-1 1,-1 1 0,0-1-1,1 1 1,-1-1 0,1 0 0,-1 0-1,0 0 1,1 0 0,-1 0 0,1 0-1,-1-1 1,1 1 0,-1-1-1,0 0 1,0 0 0,3-1 0,5-2 31,0-1-1,-1 0 1,0-1 0,0 0 0,0 0 0,-1-1 0,0 0 0,8-9-1,-8 6-6,0 0-1,-1-1 0,0 0 1,0 0-1,-1-1 0,-1 1 1,0-1-1,-1 0 0,4-18 0,-5 22 47,-2-1-1,1 0 1,-1 1-1,-1-1 0,1 0 1,-1 0-1,-1 0 1,0 0-1,0 1 0,-1-1 1,0 0-1,0 1 1,-1-1-1,-5-11 0,4 14-31,0 1-1,0-1 0,-1 1 1,1 0-1,-1 0 0,0 0 1,-1 1-1,1-1 0,-1 1 1,0 1-1,0-1 0,0 1 1,0 0-1,-1 0 0,-9-2 1,10 3-129,-1 0 1,1 1-1,0 0 1,0 0-1,0 1 1,0-1-1,-1 1 1,1 1-1,0-1 1,0 1-1,0 0 1,-1 1-1,1-1 1,0 1-1,1 1 1,-1-1-1,-8 5 1,4 0-170,8-1-37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9.161"/>
    </inkml:context>
    <inkml:brush xml:id="br0">
      <inkml:brushProperty name="width" value="0.05" units="cm"/>
      <inkml:brushProperty name="height" value="0.05" units="cm"/>
    </inkml:brush>
  </inkml:definitions>
  <inkml:trace contextRef="#ctx0" brushRef="#br0">91 1 13531,'-15'50'2918,"-54"376"-872,66-413-2018,2-9 5,0 0 0,1 0 0,-1-1 0,1 1 0,-1 0 1,2 6-1,19-37 548,36-72 53,41-67 2,-75 133-501,1 1 1,50-53-1,-64 77-105,-1 0 0,1 0-1,12-7 1,-19 14-31,1-1 0,-1 1 0,0-1 0,1 1 0,-1 0 0,1 0 0,-1 0 0,1 0 1,0 1-1,-1-1 0,1 1 0,0 0 0,-1-1 0,1 1 0,0 0 0,0 1 0,-1-1 0,1 0 0,5 2 1,-7-1-6,1 0 0,-1 0 0,0 0 1,1 1-1,-1-1 0,0 0 0,0 1 1,0-1-1,0 0 0,0 1 0,0 0 1,0-1-1,0 1 0,-1-1 0,1 1 1,0 0-1,-1 0 0,0-1 0,1 1 1,-1 0-1,0 0 0,0 2 0,-1 45-76,0-41 70,-19 105-190,13-84 618,2 0 0,-4 56 1,11-67-236,3-9 46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9.657"/>
    </inkml:context>
    <inkml:brush xml:id="br0">
      <inkml:brushProperty name="width" value="0.05" units="cm"/>
      <inkml:brushProperty name="height" value="0.05" units="cm"/>
    </inkml:brush>
  </inkml:definitions>
  <inkml:trace contextRef="#ctx0" brushRef="#br0">6 0 13579,'-2'18'1656,"-1"34"-1,3-47-1557,0 0 0,0 0-1,1 0 1,0 0 0,0 0-1,0 0 1,1 0 0,0 0-1,0 0 1,0 0 0,3 4 0,-4-8-58,-1 0 0,1 0 0,0 0 0,0 0 0,0 0 0,0 0 0,0 0 0,0 0 0,0 0 0,1-1 0,-1 1 0,0 0 0,0-1 0,0 1 0,1-1 0,-1 0 0,0 1 0,1-1 0,-1 0 0,0 0 0,1 0 0,-1 1 0,0-1 0,1-1 0,-1 1 0,0 0 0,1 0 0,-1 0 0,0-1 0,1 1 0,-1-1 0,0 1 0,0-1 0,1 1 0,-1-1 0,0 0 0,2-1 0,5-4 209,0-1-1,0 1 1,-1-1-1,8-9 1,-5 5 88,-9 10-314,0-1 0,0 1-1,0 0 1,0 0 0,0 0 0,1 0-1,-1 0 1,0 0 0,1 0 0,-1 0-1,1 1 1,-1-1 0,1 0 0,-1 1-1,1-1 1,-1 1 0,1 0 0,-1-1-1,1 1 1,0 0 0,-1 0 0,1 0 0,2 0-1,-2 2-18,1-1-1,-1 0 1,0 1-1,0-1 1,0 1-1,0 0 1,0 0-1,-1-1 1,1 1-1,0 0 1,-1 1-1,0-1 1,1 0-1,0 4 1,9 14-50,-9-14 30,1 0 0,0 0 0,0 0 1,0-1-1,1 1 0,0-1 0,0 0 0,1 0 1,8 8-1,-12-13 14,1 1-1,-1-1 1,0 1 0,0-1 0,1 1-1,-1-1 1,0 0 0,1 0 0,-1 0 0,0 0-1,1 0 1,-1 0 0,1 0 0,-1 0-1,0 0 1,1 0 0,-1-1 0,0 1-1,0-1 1,1 1 0,-1-1 0,0 1-1,0-1 1,2-1 0,28-25-17,-18 14-7,-3 4-89,0 1 1,1 0 0,0 0-1,20-9 1,-29 16 70,1 0 0,0 0 0,0 0 0,0 0 0,1 0 0,-1 1 0,0-1 0,0 1 0,0 0 0,0 0 0,4 1 0,-5-1 11,0 1-1,0-1 0,0 1 0,0 0 0,0 0 0,0 0 0,0 0 1,-1 0-1,1 0 0,0 0 0,-1 0 0,1 1 0,-1-1 0,0 1 0,1-1 1,-1 1-1,0 0 0,0-1 0,1 3 0,16 40 86,-18-43-38,0-1-1,0 0 1,1 0-1,-1 0 1,0 0-1,0 0 1,1 0-1,-1 0 1,0 0-1,0 0 1,0 0-1,1 0 1,-1 1-1,0-1 1,0 0-1,1-1 1,-1 1-1,0 0 0,0 0 1,1 0-1,-1 0 1,0 0-1,0 0 1,1 0-1,-1 0 1,0 0-1,0 0 1,0 0-1,1-1 1,-1 1-1,0 0 1,0 0-1,0 0 1,0 0-1,1-1 1,-1 1-1,0 0 1,7-9 200,-6 8-153,4-6 60,1 1-1,-1 0 1,1 0-1,0 1 1,0 0-1,1 0 1,12-7-1,-17 11-133,0 0 0,0 0 1,0 0-1,0 0 0,0 1 0,0-1 1,0 1-1,1 0 0,-1-1 0,0 1 1,0 0-1,0 0 0,1 1 0,-1-1 0,0 0 1,0 1-1,0-1 0,0 1 0,0 0 1,0-1-1,0 1 0,0 0 0,0 0 1,0 1-1,0-1 0,0 0 0,-1 1 0,1-1 1,0 1-1,-1-1 0,0 1 0,1 0 1,0 2-1,7 8-134,-8-10 141,1 1 0,-1-1 0,1 0 1,0 0-1,-1 0 0,1 0 0,0 0 1,0 0-1,1 0 0,-1 0 0,0-1 1,0 1-1,1-1 0,4 2 0,-6-2-5,-1-1 0,0 0 0,0 0 0,1 0 0,-1 0 0,0 0 0,0 0 0,0 0 0,1 1 0,-1-1 0,0 0 0,0 0 0,0 0-1,1 0 1,-1 1 0,0-1 0,0 0 0,0 0 0,0 0 0,0 1 0,1-1 0,-1 0 0,0 0 0,0 1 0,0-1 0,0 0 0,0 0 0,0 1-1,0-1 1,0 0 0,0 0 0,0 1 0,0-1 0,0 0 0,0 0 0,0 1 0,0 0-24,0 3-165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600"/>
    </inkml:context>
    <inkml:brush xml:id="br0">
      <inkml:brushProperty name="width" value="0.05" units="cm"/>
      <inkml:brushProperty name="height" value="0.05" units="cm"/>
    </inkml:brush>
  </inkml:definitions>
  <inkml:trace contextRef="#ctx0" brushRef="#br0">0 27 15595,'9'-16'1557,"-2"5"1027,-7 12-2516,1-1 1,-1 1-1,1-1 0,-1 1 0,1-1 1,-1 1-1,1 0 0,-1-1 1,0 1-1,1-1 0,-1 1 0,0 0 1,0-1-1,0 1 0,1 0 0,-1-1 1,0 1-1,0 0 0,0 0 0,0-1 1,0 2-1,9 50 361,27 160-344,-32-170-890,-1 0 0,-2-1-1,-5 48 1,3-83 623,-5 31-1454,6-36 1595,0 0 0,0-1 0,-1 1 0,1-1 1,0 1-1,0 0 0,-1-1 0,1 1 1,0-1-1,-1 1 0,1-1 0,0 1 0,-1-1 1,1 1-1,-1-1 0,1 1 0,-1-1 0,1 1 1,-1-1-1,1 0 0,-1 1 0,1-1 1,-1 0-1,0 1 0,1-1 0,-1 0 0,1 0 1,-1 0-1,0 0 0,1 0 0,-1 1 1,0-1-1,1 0 0,-1 0 0,0-1 0,1 1 1,-1 0-1,1 0 0,-1 0 0,0 0 1,1 0-1,-1-1 0,0 1 0,1 0 0,-1-1 1,1 1-1,-1-1 0,-14-11-431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204"/>
    </inkml:context>
    <inkml:brush xml:id="br0">
      <inkml:brushProperty name="width" value="0.05" units="cm"/>
      <inkml:brushProperty name="height" value="0.05" units="cm"/>
    </inkml:brush>
  </inkml:definitions>
  <inkml:trace contextRef="#ctx0" brushRef="#br0">235 228 15579,'0'0'76,"1"-1"-1,-1 0 0,0 0 0,1 0 0,-1 0 0,0 0 1,0 0-1,1 0 0,-1 0 0,0 1 0,0-1 1,0 0-1,0 0 0,0 0 0,0 0 0,-1 0 0,1 0 1,0 0-1,0 0 0,-1 0 0,1 0 0,0 1 1,-1-1-1,1 0 0,-1 0 0,1 0 0,-2 0 0,1 0 7,-1 0 0,1 0 0,-1 0 0,1 1 0,-1-1-1,0 0 1,1 1 0,-1 0 0,0-1 0,1 1 0,-1 0 0,0 0-1,0 0 1,-1 0 0,-3 0 26,0 1 0,-1 0 1,1 0-1,0 1 0,0-1 0,0 1 0,-10 5 1,5 1-110,1 0 1,0 0 0,0 1 0,0 1 0,1-1 0,1 1 0,0 1 0,0 0 0,-10 18 0,11-15-13,0 1 1,1 0 0,0 0-1,1 0 1,1 1-1,1-1 1,-3 26 0,5-38 10,1 1 1,0-1 0,0 0 0,1 1 0,-1-1 0,0 1 0,1-1-1,0 0 1,0 0 0,2 4 0,-3-6 1,1 1 0,0-1-1,0 0 1,-1 0 0,1 0 0,0 0-1,0-1 1,0 1 0,0 0 0,0 0-1,0 0 1,0-1 0,0 1 0,1-1 0,-1 1-1,0-1 1,0 1 0,1-1 0,-1 0-1,0 1 1,0-1 0,1 0 0,-1 0-1,0 0 1,1 0 0,-1 0 0,0 0-1,0 0 1,1-1 0,-1 1 0,2-1 0,6-2-6,1 0 0,-1-1 0,0-1 0,0 1 0,-1-1 0,1-1 0,-1 0 0,13-11 0,60-64 48,-75 74-26,21-23 250,-2-1 0,-1-1 0,-1-1 0,-2-1 1,-2-1-1,-1-1 0,26-72 0,-43 103-191,0 1-1,0-1 0,0 1 0,0-1 0,-1 1 0,0-6 1,0 10-70,0 0 0,0-1 1,0 1-1,0 0 0,0 0 1,0-1-1,0 1 0,0 0 1,0 0-1,0 0 0,0-1 1,0 1-1,0 0 0,-1 0 0,1-1 1,0 1-1,0 0 0,0 0 1,0 0-1,0-1 0,-1 1 1,1 0-1,0 0 0,0 0 1,0 0-1,0-1 0,-1 1 1,1 0-1,0 0 0,0 0 1,0 0-1,-1 0 0,1 0 1,0 0-1,0 0 0,-1 0 1,1 0-1,-13 13 36,-7 19-96,3 1 0,1 0 0,1 1-1,-14 50 1,21-59-145,-8 46-1,15-65 36,0 1-1,1 0 1,-1 0 0,1 1 0,1-1-1,-1 0 1,1 0 0,0-1-1,1 1 1,0 0 0,4 12 0,-5-17 121,1 0 1,-1-1-1,0 1 1,0 0-1,1-1 1,-1 1-1,0-1 1,1 0 0,0 0-1,-1 1 1,1-1-1,0 0 1,-1 0-1,1-1 1,0 1-1,0 0 1,0-1 0,3 2-1,16-2-580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966"/>
    </inkml:context>
    <inkml:brush xml:id="br0">
      <inkml:brushProperty name="width" value="0.05" units="cm"/>
      <inkml:brushProperty name="height" value="0.05" units="cm"/>
    </inkml:brush>
  </inkml:definitions>
  <inkml:trace contextRef="#ctx0" brushRef="#br0">27 66 16724,'0'1'76,"-1"-1"1,1 1-1,-1 0 1,1 0-1,0 0 1,-1 0-1,1 0 1,0 0-1,0 0 1,-1 0-1,1 0 1,0 1-1,0-1 1,0 0 0,0 0-1,1 0 1,-1 0-1,0 0 1,0 0-1,1 0 1,-1 0-1,0 0 1,1 0-1,-1 0 1,1 0-1,-1-1 1,1 1-1,0 0 1,-1 0 0,1 0-1,0-1 1,-1 1-1,1 0 1,0 0-1,0-1 1,0 1-1,0-1 1,0 1-1,0-1 1,0 1-1,0-1 1,0 0-1,0 0 1,0 1 0,0-1-1,0 0 1,1 0-1,3 1 26,1 0 0,-1 0 1,0-1-1,0 0 0,1 0 0,-1 0 0,0-1 0,6-1 1,-5 1-5,-1-1 1,0 0-1,0 0 1,0-1-1,-1 1 1,10-7-1,-12 7-30,0 1 0,0-1 0,0 0 0,0 0 0,0 0 0,0-1 0,-1 1 0,1 0-1,-1-1 1,1 1 0,-1-1 0,0 1 0,0-1 0,1-5 0,-1 8-49,-1-1-1,0 0 1,0 1 0,0-1-1,0 0 1,0 1 0,1-1-1,-2 0 1,1 1 0,0-1 0,0 0-1,0 0 1,0 1 0,0-1-1,0 1 1,-1-1 0,1 0-1,0 1 1,0-1 0,-1 0 0,1 1-1,-1-1 1,1 1 0,0-1-1,-1 1 1,1-1 0,-1 1-1,0-1 1,-1 0-1,1 1-1,0 0 0,-1-1 1,1 1-1,0 0 0,-1 0 1,1 0-1,-1 0 1,1 0-1,0 0 0,-1 0 1,1 1-1,-2-1 1,-3 2-9,0 0 1,1 0-1,-1 1 1,1 0-1,-8 4 1,4 1-72,0 0-1,1 0 1,0 0 0,0 1 0,1 0 0,0 0-1,1 1 1,0 0 0,0 0 0,1 1-1,1-1 1,-1 1 0,2 0 0,0 0 0,0 1-1,-1 11 1,4-21 37,0-1 0,-1 1-1,1-1 1,0 1 0,0-1-1,1 1 1,-1 0 0,0-1-1,0 1 1,1-1 0,-1 1-1,1-1 1,-1 0 0,1 1-1,0-1 1,-1 1 0,1-1-1,0 0 1,0 0 0,0 1-1,0-1 1,0 0 0,0 0-1,0 0 1,1 0 0,-1 0-1,0 0 1,1 0 0,-1-1-1,0 1 1,1 0 0,-1-1-1,1 1 1,-1-1 0,1 0-1,-1 1 1,1-1 0,-1 0-1,1 0 1,-1 0 0,1 0-1,0 0 1,-1 0 0,1-1-1,1 1 1,10-3-94,0 0 0,1 0 0,-1-1 1,15-7-1,-13 5 79,26-10-44,53-17 29,-84 31 52,-1 0 0,0 0 0,0 1 0,0 0 0,1 1 0,-1 0 1,1 0-1,10 2 0,-16-1-1,0 0 0,0 0 0,-1 1 0,1-1 0,-1 1 0,1 0 0,-1 0 0,0 0 0,1 0 0,-1 0 0,0 1 0,0 0 0,-1-1 0,1 1 0,0 0 1,-1 0-1,0 1 0,0-1 0,0 0 0,0 1 0,0-1 0,-1 1 0,0-1 0,2 8 0,1 6-21,-1 0 0,-1 0 0,-1 1 0,0 21-1,-1-6 28,4-24 181,2-13 67,7-15 181,-4-3-243,0 0 0,-2 0 0,0-1 0,-1 0 0,-2 0 1,0-1-1,-2 1 0,0-1 0,-3-31 0,1 55-226,0 1 0,1-1 0,-1 1 0,0-1 0,1 0 0,-1 1 1,0-1-1,1 1 0,-1-1 0,1 0 0,-1 1 0,1-1 0,-1 0 1,0 0-1,1 1 0,-1-1 0,1 0 0,-1 0 0,1 0 0,0 1 1,-1-1-1,1 0 0,-1 0 0,1 0 0,0 0 0,27 1-395,-18-2 355,1 0-1,-1-1 0,14-3 0,0-6 6,1 0-1,-1-2 1,40-28-1,-8 5 39,-56 36 33,0 0 0,0 0 1,0 0-1,0 0 0,0 0 0,0 0 0,0 0 1,0 0-1,0 0 0,0 0 0,0 0 1,0-1-1,1 1 0,-1 0 0,0 0 1,0 0-1,0 0 0,0 0 0,0 0 0,0 0 1,0 0-1,0 0 0,0 0 0,1 0 1,-1 0-1,0 0 0,0 0 0,0 0 1,0 0-1,0 0 0,0 0 0,0 0 0,0 0 1,1 0-1,-1 0 0,0 0 0,0 0 1,0 1-1,0-1 0,0 0 0,0 0 0,0 0 1,0 0-1,0 0 0,0 0 0,0 0 1,0 0-1,1 0 0,-1 0 0,0 0 1,0 0-1,0 1 0,0-1 0,0 0 0,0 0 1,0 0-1,0 0 0,0 0 0,0 0 1,0 0-1,0 0 0,0 1 0,0-1 1,0 0-1,0 0 0,0 0 0,0 0 0,-4 12-40,-9 15 6,4-10-2,-51 105 88,54-108-111,1 0 0,0 1 0,1 0 0,1 0 0,0 0 0,-1 27 0,4-41 36,0 0-1,0 0 1,0 0 0,0 0-1,0 0 1,0 0-1,1 1 1,-1-1-1,0 0 1,0 0-1,1 0 1,-1 0-1,1 0 1,-1 0-1,1 0 1,-1 0-1,1 0 1,0-1-1,-1 1 1,1 0-1,0 0 1,0 0-1,1 0 1,-1-1 12,-1 1 0,1-1 1,0-1-1,0 1 0,0 0 0,0 0 1,-1 0-1,1 0 0,0-1 0,0 1 0,-1 0 1,1 0-1,0-1 0,0 1 0,-1-1 1,1 1-1,0-1 0,-1 1 0,1-1 0,0 1 1,-1-1-1,1 0 0,-1 1 0,1-1 1,-1 0-1,0 1 0,1-1 0,-1 0 1,0 0-1,1 1 0,-1-2 0,11-23-295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399"/>
    </inkml:context>
    <inkml:brush xml:id="br0">
      <inkml:brushProperty name="width" value="0.05" units="cm"/>
      <inkml:brushProperty name="height" value="0.05" units="cm"/>
    </inkml:brush>
  </inkml:definitions>
  <inkml:trace contextRef="#ctx0" brushRef="#br0">2 0 16868,'0'0'1672,"0"6"-1232,0-1-456,0 2 872,0-2-520,0 3-184,-1 4-224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872"/>
    </inkml:context>
    <inkml:brush xml:id="br0">
      <inkml:brushProperty name="width" value="0.05" units="cm"/>
      <inkml:brushProperty name="height" value="0.05" units="cm"/>
    </inkml:brush>
  </inkml:definitions>
  <inkml:trace contextRef="#ctx0" brushRef="#br0">0 145 16163,'9'-13'630,"1"1"0,1 0 0,0 1-1,0 0 1,1 1 0,0 0 0,24-14-1,-25 18-447,-1 0 1,1 1-1,0 0 0,0 1 0,1 0 0,-1 1 0,1 0 1,0 1-1,-1 0 0,22 0 0,-32 2-182,1 0 0,-1 0 0,1 0 0,-1 1 0,1-1 0,-1 0 0,0 0 0,1 1 0,-1-1 0,0 1 0,1-1 0,-1 1 0,0 0 0,0 0 0,1-1 0,-1 1 0,0 0 0,0 0 0,0 0-1,0 0 1,0 0 0,1 2 0,-1-1-4,-1-1-1,1 2 0,0-1 0,-1 0 1,1 0-1,-1 0 0,0 0 0,0 0 1,1 0-1,-1 0 0,-1 0 0,1 0 1,-1 4-1,-2 6-23,0 0 1,-1 0-1,-1 0 0,-6 11 1,8-16 24,-6 13-21,-1-2 25,2 1-1,0 0 1,1 0 0,1 1-1,-8 40 1,14-59 2,0 0 0,0 1 0,-1 0 1,1-1-1,0 1 0,0-1 0,1 1 0,-1-1 0,0 1 0,0-1 1,1 1-1,-1-1 0,1 0 0,0 1 0,-1-1 0,1 1 1,0-1-1,0 0 0,-1 0 0,3 3 0,-2-4 0,0 1 0,1-1 0,-1 1 0,0-1 0,0 0 0,0 0 0,0 1-1,1-1 1,-1 0 0,0 0 0,0 0 0,1 0 0,-1 0 0,0-1 0,0 1 0,0 0 0,1 0-1,-1-1 1,2 0 0,4-2 20,0-1 0,1 0 0,-2-1 0,1 1-1,0-1 1,6-7 0,0-1 75,0 0-1,-1-2 1,0 0-1,-1 0 1,-1-1-1,0 0 1,-1 0-1,-1-1 1,-1-1 0,0 1-1,-1-1 1,3-21-1,-8 10-68,-1 28-67,0 0 1,0 0-1,0 0 0,0 1 0,-1-1 0,1 0 0,0 0 1,0 0-1,0 1 0,-1-1 0,1 0 0,0 0 0,-1 1 1,1-1-1,-1 0 0,1 1 0,-1-1 0,1 1 0,-1-1 1,1 0-1,-1 1 0,0-1 0,1 1 0,-1-1 0,0 1 1,1 0-1,-1-1 0,0 1 0,0 0 0,0-1 0,-1 1 1,2 0-25,0 0 0,-1 0 0,1 1 1,-1-1-1,1 0 0,0 0 0,-1 0 0,1 1 1,0-1-1,-1 0 0,1 1 0,0-1 1,-1 0-1,1 1 0,0-1 0,0 0 1,-1 1-1,1-1 0,0 0 0,0 1 0,0-1 1,0 1-1,-1-1 0,1 1 0,0-1 1,0 0-1,0 1 0,0-1 0,0 1 0,0-1 1,0 1-1,0-1 0,0 0 0,0 1 1,1-1-1,-1 1 0,0-1 0,0 1 0,0-1 1,0 0-1,1 1 0,-1-1 0,0 0 1,0 1-1,1 0 0,10 20-1753,-8-18 1667,1 0 1,-1 0 0,1 0 0,0 0 0,-1-1 0,1 0-1,0 1 1,0-1 0,1-1 0,3 2 0,27 8-722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9.982"/>
    </inkml:context>
    <inkml:brush xml:id="br0">
      <inkml:brushProperty name="width" value="0.05" units="cm"/>
      <inkml:brushProperty name="height" value="0.05" units="cm"/>
    </inkml:brush>
  </inkml:definitions>
  <inkml:trace contextRef="#ctx0" brushRef="#br0">147 167 15747,'0'0'64,"-1"-1"0,1 1-1,-1-1 1,1 1 0,-1 0 0,0-1-1,1 1 1,-1 0 0,1-1-1,-1 1 1,0 0 0,1 0-1,-1 0 1,0 0 0,1-1-1,-1 1 1,0 0 0,0 0 0,1 0-1,-1 0 1,0 1 0,1-1-1,-1 0 1,0 0 0,1 0-1,-1 0 1,0 1 0,1-1-1,-1 1 1,-22 9 259,14-4-98,1 0 1,-1 1-1,1 0 0,0 1 0,1-1 0,0 2 1,0-1-1,1 1 0,-9 14 0,12-19-190,1 1-1,-1 0 1,1 0 0,0 0-1,0 0 1,0 1 0,1-1-1,0 0 1,0 1-1,0-1 1,0 1 0,1-1-1,0 1 1,0-1 0,1 1-1,0-1 1,0 1 0,0-1-1,0 0 1,4 7-1,-4-9-29,0-1 0,1 0-1,-1 0 1,1 1-1,-1-1 1,1-1-1,0 1 1,0 0-1,0 0 1,0-1-1,0 1 1,1-1-1,-1 1 1,0-1-1,1 0 1,-1 0-1,0 0 1,1 0-1,0-1 1,-1 1-1,1-1 1,-1 1-1,1-1 1,0 0 0,-1 0-1,1 0 1,-1-1-1,1 1 1,0 0-1,-1-1 1,1 0-1,4-1 1,1-1-17,-1 0 1,0 0 0,0-1 0,0 0 0,0 0 0,0-1-1,-1 0 1,0 0 0,10-10 0,-7 4-39,-1-1 1,0 0-1,0 0 0,-1-1 1,-1 0-1,0 0 0,-1 0 1,7-27-1,-12 27-148,-6 13-40,-8 18-98,11-12 271,0 1-1,0 0 1,1 0 0,1 0 0,-1 1 0,0 11-1,2-17 60,0 0-1,0 1 0,0-1 0,0 0 0,0 0 0,1 1 1,-1-1-1,1 0 0,0 0 0,-1 0 0,3 4 1,-2-5 6,0 0 1,0 0-1,-1-1 1,1 1 0,0 0-1,0 0 1,0 0-1,0-1 1,0 1 0,0 0-1,1-1 1,-1 1 0,0-1-1,0 0 1,0 1-1,0-1 1,1 0 0,-1 0-1,0 1 1,0-1 0,1 0-1,1 0 1,4-2 9,0 1 1,1-1 0,-1 0-1,0 0 1,0 0 0,-1-1-1,1-1 1,-1 1 0,1-1-1,-1 0 1,9-7-1,9-9 54,27-29 0,-30 28-50,-1-2 1,0 0 0,-2-1-1,-1 0 1,21-42 0,-37 64-16,0 0 0,0 0 0,0-1 1,0 1-1,0 0 0,-1-1 1,0 1-1,1-1 0,-1 1 1,0-1-1,0-2 0,0 5 2,0-1 0,0 1-1,-1-1 1,1 1 0,0 0-1,0-1 1,0 1-1,0 0 1,-1-1 0,1 1-1,0 0 1,0-1-1,-1 1 1,1 0 0,0-1-1,0 1 1,-1 0 0,1 0-1,0 0 1,-1-1-1,1 1 1,0 0 0,-1 0-1,1 0 1,-1-1 0,-1 1 4,1 0 1,0 0-1,0 0 1,-1 1-1,1-1 1,0 0-1,0 0 1,0 1-1,-1-1 1,1 1-1,0-1 1,-2 2 0,-5 3 80,0 0 0,0 1 0,1 0 0,-1 0 0,1 0 0,1 1 0,-1 1 0,1-1 0,-10 17 0,9-13 35,1 1 1,0 0-1,0 0 1,1 1-1,1-1 1,-5 24 0,7-27-70,1 0 0,1 0 0,0-1 0,1 10 0,-1-15-45,0-1 1,0 0-1,0 0 1,1 0-1,-1 0 1,1 1 0,-1-1-1,1 0 1,0 0-1,0 0 1,0 0-1,0-1 1,0 1-1,0 0 1,1 0-1,-1-1 1,1 1-1,-1-1 1,1 1-1,0-1 1,-1 1-1,3 0 1,-3-2 2,0 0 0,0 1-1,1-1 1,-1 0 0,0 0 0,0-1 0,0 1 0,0 0-1,1 0 1,-1 0 0,0-1 0,0 1 0,0-1-1,0 1 1,0-1 0,0 1 0,0-1 0,0 0 0,0 1-1,0-1 1,0 0 0,0 0 0,0 0 0,-1 1 0,1-1-1,0-1 1,21-29 195,-20 28-180,31-66 347,-14 29-279,-15 36-181,-3 12 50,-3 12 6,1-11 32,1 0 0,-1-1 0,1 1 0,1 0 0,-1 0 0,1-1 1,1 1-1,0 0 0,3 8 0,-4-14 7,0 0 1,0-1-1,1 1 1,-1 0-1,1-1 1,-1 1-1,1-1 1,0 1-1,0-1 1,0 0-1,0 0 1,1 0-1,-1 0 0,0 0 1,1 0-1,0-1 1,-1 1-1,1-1 1,0 0-1,0 0 1,0 0-1,-1 0 1,1 0-1,0-1 1,0 1-1,0-1 1,0 0-1,0 0 0,4 0 1,0-1 7,0 0 1,-1 0 0,1-1-1,-1 1 1,0-2-1,1 1 1,-1-1-1,0 0 1,0 0-1,7-5 1,6-7 38,28-26 0,-32 28-66,0 0 0,25-18 0,-39 31 3,0-1 1,-1 1-1,1-1 1,0 1-1,-1-1 1,1 1-1,0-1 1,0 1-1,0 0 1,0-1-1,-1 1 1,1 0-1,0 0 1,0 0-1,0-1 1,0 1-1,0 0 1,0 0-1,0 0 1,0 1-1,-1-1 1,1 0-1,0 0 1,0 0-1,1 1 1,-2 0-2,1 0 1,-1-1 0,1 1-1,-1 0 1,1 0 0,-1 0 0,0 0-1,1 0 1,-1 0 0,0 0 0,0 0-1,0 0 1,0 0 0,0 0-1,0 0 1,0 0 0,0 0 0,-1 1-1,-1 10-55,-1-1 0,-7 20 0,8-26 56,1-3 2,-1 5 0,-1-1 0,1 1 0,1-1 0,-1 1 0,0 9 0,2-15 2,0 0 0,0-1 0,0 1 1,0 0-1,0 0 0,0-1 0,0 1 0,1 0 0,-1-1 0,0 1 0,0 0 0,1-1 1,-1 1-1,0-1 0,1 1 0,-1 0 0,1-1 0,-1 1 0,1-1 0,-1 1 0,1-1 0,-1 1 1,1-1-1,0 1 0,0-1-15,1 1 0,0-1 0,-1 0 0,1 0 0,-1 0-1,1 0 1,-1 0 0,1 0 0,0 0 0,-1-1 0,1 1 0,-1 0 0,1-1 0,-1 1 0,3-2 0,6-3-109,0 0-1,-1-1 1,1 0-1,-1 0 1,-1-1-1,1 0 1,-1-1-1,-1 0 1,1 0-1,-1 0 1,9-15-1,-15 21-63,-3 5 137,4 0 97,7-3 55,11-8 78,1 0 0,36-22 0,-17 9-120,-26 14-45,-6 4 84,0-1 0,0 0 1,0 0-1,-1-1 0,0 0 1,0 0-1,9-9 0,-16 14-82,0 0-1,0 0 1,0 0-1,0 0 1,0 0-1,0 0 0,0 0 1,1 0-1,-1 0 1,0 0-1,0 0 1,0-1-1,0 1 1,0 0-1,0 0 0,0 0 1,0 0-1,0 0 1,0 0-1,0 0 1,0-1-1,0 1 1,0 0-1,0 0 0,0 0 1,0 0-1,0 0 1,0 0-1,0-1 1,0 1-1,0 0 1,0 0-1,0 0 0,0 0 1,0 0-1,0 0 1,0-1-1,0 1 1,0 0-1,0 0 1,0 0-1,0 0 0,0 0 1,0 0-1,0 0 1,0 0-1,-1-1 1,1 1-1,0 0 1,0 0-1,0 0 0,-9 1 61,-10 5-213,6 1 211,1 0-1,-1 0 0,1 1 1,0 1-1,-16 15 0,24-21 9,0 1 0,1 0 0,-1 0-1,1 0 1,0 0 0,0 0 0,0 1-1,1-1 1,-1 1 0,1 0 0,0 0-1,1-1 1,-1 1 0,1 1 0,0-1 0,0 0-1,1 0 1,-1 10 0,1-13-52,1-1 0,-1 1 0,0 0 1,1 0-1,0 0 0,-1-1 0,1 1 0,0 0 1,0-1-1,0 1 0,0-1 0,0 1 0,0-1 1,0 1-1,1-1 0,-1 0 0,0 1 1,1-1-1,1 1 0,1 0-2,-1 0 0,1-1 0,-1 1 0,1-1 0,0 0 0,0 0 0,-1 0-1,9 0 1,-2-1-113,0 0-1,0 0 0,0-1 0,0-1 0,0 0 0,14-4 0,-14 2 21,-1 0 0,0 0-1,17-12 1,-8 1-122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40.448"/>
    </inkml:context>
    <inkml:brush xml:id="br0">
      <inkml:brushProperty name="width" value="0.05" units="cm"/>
      <inkml:brushProperty name="height" value="0.05" units="cm"/>
    </inkml:brush>
  </inkml:definitions>
  <inkml:trace contextRef="#ctx0" brushRef="#br0">9 55 19148,'-7'-3'2081,"5"1"-1345,2 1-304,6-1 816,0-2-936,5 0 72,2-9-192,0-13-376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007"/>
    </inkml:context>
    <inkml:brush xml:id="br0">
      <inkml:brushProperty name="width" value="0.05" units="cm"/>
      <inkml:brushProperty name="height" value="0.05" units="cm"/>
    </inkml:brush>
  </inkml:definitions>
  <inkml:trace contextRef="#ctx0" brushRef="#br0">230 74 14235,'6'-7'753,"-1"1"0,0-1-1,6-10 1,-10 15-576,0 1 1,0-1-1,-1 0 1,1 0-1,0 0 1,-1 0-1,1 0 1,-1 0-1,0-3 1,0 5-86,0-1 0,0 1 0,0-1 1,0 0-1,0 1 0,0-1 0,-1 0 1,1 1-1,0-1 0,0 1 1,-1-1-1,1 1 0,0-1 0,-1 1 1,1-1-1,-1 1 0,1-1 1,-1 1-1,1-1 0,-1 1 0,1 0 1,-1-1-1,1 1 0,-1 0 1,1-1-1,-1 1 0,1 0 0,-2 0 1,0-1-50,1 1 1,0 0-1,-1 0 0,1 0 1,0 0-1,-1 0 1,1 0-1,-1 0 1,1 0-1,0 1 1,-1-1-1,1 0 1,0 1-1,0-1 1,-1 1-1,1 0 1,0-1-1,0 1 0,0 0 1,0 0-1,0 0 1,-1 0-1,0 1 1,-20 28-74,19-26 58,-9 18-51,1 0-1,1 0 1,1 1-1,1 1 1,0-1-1,-5 40 1,4-5 53,-1 95 0,9-132-33,1 1 1,1-1-1,1 0 0,1 0 0,1 0 0,0 0 0,2-1 1,11 30-1,-49-121-7466,-8-19 4942,7 17 2286,23 51 581,6 16 52,0 0 0,1 0 1,0-1-1,1 0 0,0 1 1,0-1-1,0 0 1,0 0-1,1 0 0,0-7 1,2 12-274,-1 1-1,1 0 1,-1 0 0,1 0 0,-1 0 0,1 0 0,0 0 0,0 0 0,0 0-1,0 0 1,-1 0 0,1 0 0,0 0 0,0 0 0,1 1 0,-1-1 0,0 0 0,0 1-1,0-1 1,0 1 0,1-1 0,-1 1 0,0 0 0,0 0 0,2-1 0,43-5 1012,-30 5-848,9-3-345,0-1 0,41-13 1,-53 14-74,0-2 0,-1 1 0,0-1 0,0-1 0,0 0 0,18-16 0,-1-6-216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456"/>
    </inkml:context>
    <inkml:brush xml:id="br0">
      <inkml:brushProperty name="width" value="0.05" units="cm"/>
      <inkml:brushProperty name="height" value="0.05" units="cm"/>
    </inkml:brush>
  </inkml:definitions>
  <inkml:trace contextRef="#ctx0" brushRef="#br0">1 4 16980,'8'-3'1592,"-4"4"-1072,-1 8-248,2 9 760,-5 4-199,2 8-377,0 2-200,-1 5-184,1-1 0,-2-1-128,0-2-216,4-10-2137,3-5 2185,6-8-264,3-5-160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906"/>
    </inkml:context>
    <inkml:brush xml:id="br0">
      <inkml:brushProperty name="width" value="0.05" units="cm"/>
      <inkml:brushProperty name="height" value="0.05" units="cm"/>
    </inkml:brush>
  </inkml:definitions>
  <inkml:trace contextRef="#ctx0" brushRef="#br0">111 0 15331,'-27'62'1573,"-29"95"0,48-130-1490,2 0-1,1 0 0,1 1 0,1 0 1,2-1-1,2 38 0,-1-58-87,1-1-1,0 0 0,0 0 0,1 0 0,0 0 0,0 0 0,0 0 0,1-1 0,-1 1 1,2-1-1,4 8 0,-6-11-31,0 1 1,0-1-1,0 0 0,1 0 1,-1-1-1,1 1 1,-1 0-1,1-1 0,0 0 1,-1 1-1,1-1 1,0 0-1,0 0 0,0-1 1,0 1-1,0-1 1,0 1-1,0-1 0,0 0 1,0 0-1,0 0 1,0 0-1,0-1 0,0 1 1,0-1-1,3-1 1,7-3-252,0 0 1,-1 0 0,0-1 0,1-1-1,-2 0 1,1-1 0,17-15 0,70-75-2054,-82 81 1970,26-30 227,-2-1-1,50-75 1624,-95 127-355,-13 17 49,-22 27-181,-138 202 1664,162-228-2534,12-17-158,-16 20-65,19-24 98,-1 0 1,0 0-1,0 0 0,0-1 0,1 1 0,-1 0 1,0 0-1,0-1 0,0 1 0,0-1 1,0 1-1,0-1 0,-1 1 0,1-1 1,0 0-1,0 1 0,0-1 0,0 0 0,0 0 1,-3 0-1,-5-6-128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403"/>
    </inkml:context>
    <inkml:brush xml:id="br0">
      <inkml:brushProperty name="width" value="0.05" units="cm"/>
      <inkml:brushProperty name="height" value="0.05" units="cm"/>
    </inkml:brush>
  </inkml:definitions>
  <inkml:trace contextRef="#ctx0" brushRef="#br0">1 201 14419,'11'9'1656,"4"5"-1103,5 8-145,4-1 768,9 5-456,6 0-72,4-3-312,1-6-280,5-7-520,-3-4 56,-2-12 272,-2-7-112,-6-13-152</inkml:trace>
  <inkml:trace contextRef="#ctx0" brushRef="#br0" timeOffset="1">560 1 14483,'-2'10'1336,"2"4"-784,0 2-175,6 7 551,3 1-160,1 6-112,1 6-96,-1 6-192,-2 3-72,-8 9-104,-6-1-200,-10 2 1553,-4-2-1393,0-2 80,-2-6 128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955"/>
    </inkml:context>
    <inkml:brush xml:id="br0">
      <inkml:brushProperty name="width" value="0.05" units="cm"/>
      <inkml:brushProperty name="height" value="0.05" units="cm"/>
    </inkml:brush>
  </inkml:definitions>
  <inkml:trace contextRef="#ctx0" brushRef="#br0">1 136 16916,'6'-9'265,"0"1"1,0 0 0,1 1 0,0-1 0,1 1-1,0 0 1,0 1 0,0 0 0,1 0 0,-1 1-1,2 0 1,-1 1 0,16-6 0,2 1-152,1 1 0,0 2 1,47-6-1,-46 9-98,-1 1 0,32 3 0,-51-1-17,-1 1 0,1 0 0,-1 0 0,1 1 0,-1 0 1,0 1-1,0 0 0,0 0 0,0 1 0,-1 0 0,12 7 0,-16-8 0,-1-1-1,1 0 1,-1 1-1,1-1 1,-1 1-1,0 0 1,0 0-1,0 0 1,0 0-1,-1 0 1,1 0-1,-1 1 1,0-1 0,0 0-1,0 1 1,0 4-1,0-2 7,-1 0 0,0 0 0,-1 0 0,1 0 1,-1 0-1,-1 0 0,1 0 0,-5 11 0,-1-1 46,-1 1 0,-1-2 1,0 1-1,-1-1 0,-18 20 0,-7 2 151,-63 52 0,72-68-492,25-20 228,-12 12-310,12-13 364,1 0 0,0 1-1,0-1 1,0 0 0,-1 0-1,1 0 1,0 0 0,0 0 0,0 0-1,-1 1 1,1-1 0,0 0 0,0 0-1,0 0 1,0 1 0,-1-1-1,1 0 1,0 0 0,0 0 0,0 1-1,0-1 1,0 0 0,0 0 0,0 1-1,0-1 1,0 0 0,0 0-1,0 1 1,0-1 0,0 0 0,0 0-1,0 1 1,0-1 0,0 0-1,0 0 1,0 1 0,0-1 0,0 0-1,0 0 1,1 0 0,-1 1 0,0-1-1,0 0 1,0 0 0,0 0-1,0 1 1,1-1 0,-1 0 0,0 0-1,0 0 1,0 0 0,1 0 0,-1 1-1,0-1 1,0 0 0,0 0-1,1 0 1,-1 0 0,0 0 0,0 0-1,1 0 1,-1 0 0,22 1-334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981"/>
    </inkml:context>
    <inkml:brush xml:id="br0">
      <inkml:brushProperty name="width" value="0.05" units="cm"/>
      <inkml:brushProperty name="height" value="0.05" units="cm"/>
    </inkml:brush>
  </inkml:definitions>
  <inkml:trace contextRef="#ctx0" brushRef="#br0">1 24 16083,'8'-2'1793,"8"1"-1009,4-2-320,5 0 1184,5 0-575,7-1-457,4 1-200,2 0-464,0 2-320,-5 1-472,-5 0 912,-12 0-256,-5 0-112,-17 1-169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439"/>
    </inkml:context>
    <inkml:brush xml:id="br0">
      <inkml:brushProperty name="width" value="0.05" units="cm"/>
      <inkml:brushProperty name="height" value="0.05" units="cm"/>
    </inkml:brush>
  </inkml:definitions>
  <inkml:trace contextRef="#ctx0" brushRef="#br0">1 95 12163,'0'18'1704,"11"-11"-752,8-6-368,11-4 1657,9-7-1169,8-3-320,6-1-376,6-5-1720,0-2 1392,4 1-304,-2 0-160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872"/>
    </inkml:context>
    <inkml:brush xml:id="br0">
      <inkml:brushProperty name="width" value="0.05" units="cm"/>
      <inkml:brushProperty name="height" value="0.05" units="cm"/>
    </inkml:brush>
  </inkml:definitions>
  <inkml:trace contextRef="#ctx0" brushRef="#br0">12 185 13507,'-1'2'263,"-1"0"0,1 0 1,0 0-1,0 1 0,0-1 1,0 0-1,0 0 0,-1 4 1,2-6-216,0 0 1,0 0-1,0 1 1,0-1-1,0 0 1,0 0-1,0 1 1,0-1-1,0 0 1,0 0-1,0 1 1,0-1-1,0 0 1,0 0-1,0 0 1,1 1-1,-1-1 1,0 0-1,0 0 1,0 0-1,0 1 1,0-1-1,1 0 1,-1 0-1,0 0 1,0 0-1,0 1 1,0-1-1,1 0 1,-1 0-1,0 0 1,1 0-1,13-3 1610,6-5-778,-1-2 0,-1-1 0,30-21 0,47-46 50,-68 55-701,25-26-18,-51 51-230,-2 6-11,-4 11-20,-2 1-120,1 1-1,1 1 1,1-1-1,1 1 1,0-1-1,2 1 1,1 0-1,4 34 0,0-41-79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072"/>
    </inkml:context>
    <inkml:brush xml:id="br0">
      <inkml:brushProperty name="width" value="0.05" units="cm"/>
      <inkml:brushProperty name="height" value="0.05" units="cm"/>
    </inkml:brush>
  </inkml:definitions>
  <inkml:trace contextRef="#ctx0" brushRef="#br0">99 4 13923,'0'0'28,"0"0"0,0 0 0,0 0 0,0 0-1,0 0 1,0 0 0,0 0 0,0 0 0,0 0 0,-1 0 0,1 0 0,0 0 0,0 0 0,0 0-1,0 0 1,0 0 0,0 0 0,0 0 0,0 0 0,0-1 0,0 1 0,-1 0 0,1 0 0,0 0-1,0 0 1,0 0 0,0 0 0,0 0 0,0 0 0,0 0 0,0 0 0,0 0 0,0 0 0,0 0-1,0 0 1,0-1 0,0 1 0,0 0 0,0 0 0,0 0 0,0 0 0,0 0 0,0 0 0,0 0-1,0 0 1,0 0 0,0 0 0,0-1 0,0 1 0,0 0 0,0 0 0,0 0 0,0 0 0,0 0 0,0 0-1,0 0 1,0 0 0,0 0 0,-5 10 584,-5 18 216,1 16-172,1 0-1,-2 57 1,7 90 177,-6 60-171,9-240-621,0-7 25,0 1-1,-1-1 0,1 0 1,-1 1-1,0-1 0,0 0 1,0 0-1,0 1 0,-1-1 1,0 0-1,0 0 1,-4 6-1,6-9-49,0-1 0,-1 0 0,1 0-1,0 0 1,0 0 0,0 1 0,-1-1 0,1 0 0,0 0 0,0 0-1,0 0 1,-1 0 0,1 0 0,0 0 0,0 0 0,-1 0 0,1 0 0,0 0-1,0 0 1,-1 0 0,1 0 0,0 0 0,0 0 0,-1 0 0,1 0-1,0 0 1,0 0 0,-1 0 0,1 0 0,0 0 0,0 0 0,0 0 0,-1 0-1,1-1 1,0 1 0,0 0 0,0 0 0,-1 0 0,-5-12 336,1-13 61,2 2-203,2 0 0,1 0 0,0 0 0,2 0 0,7-37-1,-6 44-195,1 1-1,0 0 1,2 1-1,-1-1 1,2 1-1,0 0 1,1 0-1,0 1 0,12-15 1,-14 22-13,-1 1 0,1 0 1,0 0-1,0 1 0,0 0 1,0 0-1,1 0 0,0 1 1,0 0-1,0 0 0,0 1 1,0 0-1,11-2 0,-15 3-9,1 0 0,0 1 0,0 0 0,0-1 0,0 1 0,-1 1 0,1-1 0,0 0 0,0 1 0,0 0 0,-1 0 0,1 0 0,0 1 0,-1-1 0,1 1 0,-1-1 0,1 1 0,-1 0 0,0 1-1,0-1 1,0 1 0,0-1 0,0 1 0,-1 0 0,1 0 0,-1 0 0,3 4 0,-4-4-3,0-1-1,0 0 0,0 0 1,0 1-1,0-1 0,-1 0 1,1 1-1,-1-1 1,0 1-1,1-1 0,-1 1 1,0-1-1,-1 0 1,1 1-1,0-1 0,-1 1 1,1-1-1,-1 0 1,-1 4-1,2-19 408,51-115 640,-22 147-1156,-20-16-71,0 0-1,0 0 0,0-1 0,1 0 1,-1-1-1,1 0 0,0 0 1,-1-1-1,1 0 0,-1-1 0,19-3 1,8-4-2859,59-21 1,-78 24 1424,-2 0 466,-6 1 468,0 1 0,0 0 0,1 1 0,18-2 1,-28 4 711,0 0 0,0 0 0,0 1 0,0-1 0,0 0 0,0 1 0,1-1 0,-1 0 0,0 0 0,0 1 0,0-1 1,0 0-1,0 0 0,0 1 0,-1-1 0,1 0 0,0 1 0,0-1 0,0 0 0,0 0 0,0 1 0,0-1 0,0 0 0,0 0 1,-1 1-1,1-1 0,0 0 0,0 0 0,0 0 0,-1 1 0,1-1 0,0 0 0,0 0 0,0 0 0,-1 0 0,1 1 1,-1-1-1,-8 10 1533,4-6-429,-24 24 2207,28-27-3187,-1 0 0,1 1 0,0-1 0,-1 1 0,1-1 0,0 1 0,0-1 0,0 1 0,1 0 0,-1-1 0,0 1 0,0 0 0,1 0 0,-1 0 0,1 3 0,0-5-101,0 1 1,1 0-1,-1 0 0,1-1 1,-1 1-1,1 0 0,-1-1 0,1 1 1,-1-1-1,1 1 0,-1-1 0,1 1 1,0-1-1,-1 1 0,1-1 0,0 0 1,0 1-1,-1-1 0,1 0 1,0 1-1,0-1 0,-1 0 0,1 0 1,0 0-1,0 0 0,1 0 0,25 1 418,-22-1-342,39-2 523,48-8 1,-49 4-481,48 0 0,-87 5-167,0 2-1,0-1 0,0 0 1,0 1-1,0 0 1,5 1-1,-7-1 3,-1-1 0,0 1 0,0-1 0,1 1 0,-1 0 0,0 0 0,0 0 0,0-1 0,0 1 0,0 0 1,0 0-1,0 0 0,0 1 0,-1-1 0,1 0 0,0 0 0,-1 0 0,1 1 0,-1-1 0,2 3 0,-2-4 5,1 1-1,-1 0 1,1 0 0,-1 0 0,1 0-1,0 0 1,0 0 0,-1-1 0,1 1-1,0 0 1,0-1 0,0 1 0,0 0-1,0-1 1,0 1 0,0-1 0,0 0-1,0 1 1,0-1 0,0 0-1,0 1 1,0-1 0,0 0 0,0 0-1,0 0 1,0 0 0,0 0 0,0 0-1,1 0 1,-1-1 0,0 1 0,0 0-1,0-1 1,1 1 0,43-15-277,-38 12 81,90-32-571,-79 30 487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775"/>
    </inkml:context>
    <inkml:brush xml:id="br0">
      <inkml:brushProperty name="width" value="0.05" units="cm"/>
      <inkml:brushProperty name="height" value="0.05" units="cm"/>
    </inkml:brush>
  </inkml:definitions>
  <inkml:trace contextRef="#ctx0" brushRef="#br0">71 0 15419,'0'0'48,"0"1"0,-1-1-1,1 0 1,0 1 0,0-1-1,0 0 1,0 1 0,0-1 0,0 0-1,-1 0 1,1 1 0,0-1-1,0 0 1,0 1 0,-1-1-1,1 0 1,0 0 0,0 0-1,-1 1 1,1-1 0,0 0 0,-1 0-1,1 0 1,0 0 0,0 1-1,-1-1 1,1 0 0,0 0-1,-1 0 1,1 0 0,0 0-1,-1 0 1,1 0 0,0 0 0,-1 0-1,1 0 1,0 0 0,-1 0-1,1 0 1,0 0 0,-1 0-1,1-1 1,0 1 0,-1 0-1,1 0 1,0 0 0,-1 0 0,1-1-1,0 1 1,0 0 0,-1 0-1,1-1 1,0 1 0,0 0-1,0 0 1,-1-1 0,1 1-1,0 0 1,0 0 0,0-1 0,0 1-1,0 0 1,-1-1 0,1 1-1,0-1 1,-9 33 1260,8-30-1159,-13 52 505,6-24-490,1 0-1,1 1 1,-4 54 0,10-85-160,1-1 0,-1 1 0,0 0 1,0 0-1,0 0 0,0-1 0,0 1 1,0 0-1,0 0 0,0 0 1,1-1-1,-1 1 0,0 0 0,0 0 1,0 0-1,0 0 0,1 0 0,-1 0 1,0-1-1,0 1 0,0 0 0,0 0 1,1 0-1,-1 0 0,0 0 1,0 0-1,0 0 0,1 0 0,-1 0 1,0 0-1,0 0 0,1 0 0,-1 0 1,0 0-1,0 0 0,0 0 0,1 0 1,-1 0-1,0 0 0,0 0 1,0 0-1,1 1 0,-1-1 0,0 0 1,0 0-1,0 0 0,0 0 0,1 0 1,-1 0-1,0 1 0,0-1 0,0 0 1,0 0-1,0 0 0,0 0 1,0 1-1,1-1 0,-1 0 0,0 0 1,0 0-1,0 1 0,0-1 0,0 0 1,0 1-1,2-10 19,0 0 0,0 0-1,-1 1 1,0-1 0,-1 0 0,0 0 0,-1 0-1,-1-10 1,0-16-88,2 33 42,0 0 0,0 0 0,0 0 0,0 0 0,0 1 0,0-1 0,1 0 0,-1 0 0,0 0 1,2-3-1,-1 5 13,-1 0 0,1 0 0,0 0 0,-1 0 0,1 0 0,-1 1 0,1-1 0,-1 0 0,1 0 0,-1 0 0,1 1 0,-1-1 0,1 0 0,-1 1 0,1-1 0,-1 0 0,1 1 0,-1-1 0,1 1 0,-1-1 0,0 0 0,1 2 0,16 11 80,-8-7 21,1-1 0,0-1 0,0 1 0,0-1 0,0-1 0,1 0 0,0 0 1,-1-1-1,1-1 0,0 0 0,0 0 0,0-1 0,0 0 0,19-4 0,-16 2 2,0-1 0,0 0-1,0-1 1,-1-1 0,1 0-1,-1-1 1,0 0 0,-1-1-1,1-1 1,19-15 0,-30 20-101,1 1 1,-1-1-1,0 0 0,0 1 1,0-1-1,0 0 1,0 0-1,0 0 1,1-6-1,-3 9 1,1-1 0,-1 1 0,0-1 0,0 0-1,0 1 1,0-1 0,0 1 0,0-1 0,0 1 0,0-1 0,0 1 0,0-1 0,0 1-1,0-1 1,0 0 0,0 1 0,-1-1 0,1 1 0,0-1 0,0 1 0,-1-1 0,1 1 0,0 0-1,-1-1 1,0 0-6,0 1 1,0-1-1,0 1 0,0 0 0,0-1 0,0 1 0,0 0 1,0 0-1,0 0 0,0 0 0,0 0 0,0 0 0,0 0 1,0 0-1,0 0 0,0 1 0,0-1 0,-1 1 0,-6 2-29,1 0 0,0 1-1,0 0 1,0 0 0,0 0-1,1 1 1,0 0 0,0 1-1,0 0 1,1-1 0,-1 2-1,1-1 1,1 0 0,-1 1-1,1 0 1,0 0 0,1 0-1,-3 10 1,5-14 46,0 0-1,0-1 0,0 1 1,1 0-1,-1 0 1,1 0-1,0 0 1,0 0-1,0 0 1,1 0-1,-1 0 1,0 0-1,1 0 0,0 0 1,2 4-1,-2-4 8,1-1-1,-1 0 0,1 0 0,0 0 0,0 0 1,0 0-1,0-1 0,0 1 0,0-1 0,0 1 0,0-1 1,1 0-1,-1 1 0,1-1 0,-1-1 0,1 1 1,4 1-1,9 1 19,1-2 0,0 1 0,-1-2 0,1 0 0,-1-1 0,1-1 0,-1 0 0,1-1 0,-1-1 0,0-1 0,0 0 0,23-12 0,-12-3 62,-27 19-88,1 1 0,-1 0 0,1-1 0,-1 1 0,0 0-1,0-1 1,1 1 0,-1 0 0,0-1 0,1 1 0,-1-1 0,0 1 0,0-1 0,0 1 0,0-1-1,1 1 1,-1 0 0,0-1 0,0 1 0,0-1 0,0 1 0,0-2 0,-1 2 0,1 0-1,-1-1 1,0 1 0,1 0 0,-1-1 0,0 1 0,0 0 0,1 0 0,-1 0 0,0-1 0,1 1 0,-1 0-1,0 0 1,0 0 0,1 0 0,-1 0 0,0 0 0,0 1 0,1-1 0,-1 0 0,0 0 0,-6 2 11,1-1 1,0 1-1,0 1 1,0-1-1,0 1 1,-10 6-1,14-8-26,0 1-1,0-1 0,0 0 0,0 1 1,1 0-1,-1 0 0,1-1 0,-1 1 1,1 0-1,-2 3 0,3-4-18,-1 0-1,1 0 0,0 0 1,-1 0-1,1 0 1,0 0-1,0 0 0,0 0 1,0 1-1,0-1 1,0 0-1,0 0 0,0 0 1,1 0-1,-1 0 0,0 0 1,1 0-1,-1 0 1,0 0-1,1 0 0,-1 0 1,2 2-1,0-1-122,0 0 0,0 0 1,0 0-1,1 0 0,-1-1 0,0 1 0,1-1 0,-1 1 0,1-1 1,-1 0-1,1 0 0,0 0 0,4 1 0,41 5-92,-39-6 51,44 4-420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5.276"/>
    </inkml:context>
    <inkml:brush xml:id="br0">
      <inkml:brushProperty name="width" value="0.05" units="cm"/>
      <inkml:brushProperty name="height" value="0.05" units="cm"/>
    </inkml:brush>
  </inkml:definitions>
  <inkml:trace contextRef="#ctx0" brushRef="#br0">15 0 16988,'1'22'1568,"-1"5"-960,-1 3-208,-2 8 624,-2 0-151,3 2-185,-1 1-136,1-9-216,4-1-64,5-11-232,6-3-144,5-10-608,5-6-32,3-3 576,1-6-168,2-9-97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025"/>
    </inkml:context>
    <inkml:brush xml:id="br0">
      <inkml:brushProperty name="width" value="0.05" units="cm"/>
      <inkml:brushProperty name="height" value="0.05" units="cm"/>
    </inkml:brush>
  </inkml:definitions>
  <inkml:trace contextRef="#ctx0" brushRef="#br0">0 388 16396,'0'2'131,"1"-1"0,0 0 0,-1 0 0,1 0 0,0 0 1,-1 0-1,1 0 0,0 0 0,0-1 0,0 1 0,0 0 1,0 0-1,-1-1 0,2 1 0,-1 0 0,0-1 0,0 1 1,0-1-1,0 1 0,0-1 0,0 0 0,1 1 0,0-1 1,1 0 53,0 0 1,0 0 0,0 0 0,0-1-1,0 1 1,0-1 0,0 0 0,0 0-1,3-1 1,5-3 362,0-1-1,0 0 0,16-12 0,-15 9-177,0-1-1,19-19 0,-29 27-352,0-1 0,0 1 0,0 0 1,0-1-1,0 1 0,-1-1 0,1 1 0,-1-1 0,1 0 0,-1 1 0,0-1 0,0 0 1,0 0-1,-1 0 0,1 0 0,-1 0 0,0 0 0,1 0 0,-1 0 0,-1 0 1,1-4-1,-1 6-18,1 0 0,-1 0 0,1 0 0,-1 0 0,0 0 0,0 0 0,1 1 0,-1-1 0,0 0 0,0 0 0,0 0 0,0 1 0,0-1 0,0 0 0,0 1 0,0-1 0,0 1 0,0 0 0,0-1 0,0 1 0,-1 0 0,1-1 0,0 1 0,0 0 0,0 0 0,-1 0 0,1 0 0,0 0 0,0 0 0,0 0 0,0 1 0,-1-1 0,-1 1 0,-2 0-16,0 1 0,0 0 0,0 0 0,0 0 0,0 0 1,-5 4-1,-1 2-27,0 0-1,1 1 1,0 0 0,1 1 0,-11 14 0,15-19 28,1 1 1,0 0-1,0 0 0,1 0 1,0 1-1,0-1 1,0 1-1,1 0 0,0 0 1,0 0-1,-1 11 1,3-17 14,0 0 1,0 0 0,0 0-1,0 0 1,0 0 0,0 0-1,1 0 1,-1 0 0,0 0-1,1 0 1,-1 0 0,0 0 0,1 0-1,-1 0 1,1 0 0,-1 0-1,1-1 1,0 1 0,-1 0-1,1 0 1,0 0 0,0-1 0,-1 1-1,1-1 1,1 2 0,1-1 1,-1 0 0,0-1 1,1 1-1,-1-1 1,0 1-1,1-1 1,-1 0-1,1 0 1,-1 0-1,5 0 0,3-2 5,0 0-1,0 0 1,0-1-1,14-6 0,-4-1-31,0-1 0,0 0 0,-1-2-1,-1 0 1,0-2 0,-1 0 0,0 0-1,-1-2 1,-1 0 0,-1-1 0,0 0 0,-1-1-1,-1 0 1,16-39 0,-24 50-27,-3 5 22,1 1 0,-1-1 0,0 0 0,0 0 1,0 0-1,0 0 0,0 0 0,-1 0 1,0 0-1,1-1 0,-1 1 0,-1-4 0,1 7 24,0 0 0,0-1-1,0 1 1,0 0 0,0 0-1,0-1 1,0 1 0,0 0-1,0 0 1,0 0 0,0-1 0,-1 1-1,1 0 1,0 0 0,0 0-1,0 0 1,0-1 0,0 1-1,-1 0 1,1 0 0,0 0-1,0 0 1,0 0 0,-1-1-1,1 1 1,0 0 0,0 0-1,0 0 1,-1 0 0,1 0-1,0 0 1,0 0 0,0 0-1,-1 0 1,1 0 0,0 0-1,0 0 1,-1 0 0,1 0-1,0 0 1,0 0 0,0 0-1,-1 0 1,1 0 0,0 1-1,-13 8-193,-9 18-55,6-1 186,2 0 1,0 1 0,2 0 0,1 1 0,1 0-1,1 1 1,-5 31 0,13-58 49,1 1-1,0-1 0,-1 0 1,1 0-1,0 0 1,0 0-1,0 1 0,0-1 1,1 0-1,-1 0 1,0 0-1,1 0 0,0 1 1,-1-1-1,1 0 1,0 0-1,0 0 0,0-1 1,0 1-1,1 0 1,-1 0-1,0-1 1,1 1-1,-1 0 0,1-1 1,0 1-1,-1-1 1,4 2-1,-2-2-18,1 0 1,-1 0-1,0 0 0,1-1 1,-1 1-1,1-1 0,-1 0 0,0 0 1,1 0-1,-1-1 0,1 1 1,-1-1-1,0 0 0,1 1 1,-1-2-1,0 1 0,6-3 0,7-4 10,0-2 0,-1 1-1,0-2 1,-1 0-1,0-1 1,-1 0-1,21-25 1,70-108 431,-92 128-355,11-17 70,21-33 90,-40 60-192,0 0 0,0-1 0,-1 1 0,0-1 0,0 0 0,2-12 0,-20 46-9,-15 38-47,-29 90 1,53-133 31,0 1 1,1-1 0,2 1-1,0-1 1,1 1 0,1 0-1,1 0 1,5 40 0,9-16 12,-13-43-5,0 0 1,0 0 0,1 0-1,0-1 1,-1 1-1,1 0 1,0-1-1,0 1 1,0-1 0,1 0-1,-1 0 1,4 3-1,-6-5-3,0 0-1,1 1 1,-1-1-1,0 0 1,1 0-1,-1 1 1,0-1-1,1 0 1,-1 0-1,1 0 1,-1 0-1,0 1 1,1-1-1,-1 0 1,1 0-1,-1 0 1,1 0-1,-1 0 0,0 0 1,1 0-1,-1 0 1,1 0-1,-1-1 1,1 1-1,-1 0 1,0 0-1,1 0 1,-1 0-1,1 0 1,-1-1-1,0 1 1,1 0-1,-1-1 1,3-14-209,-4 10 136,1 0-1,-1 0 1,0 0-1,-4-10 1,-4 0-34,0 0-1,0 1 1,-2 0 0,-14-15 0,12 15 272,1-1 0,0 0 1,-11-21-1,22 35-131,0-1-1,0 1 1,0-1 0,1 1-1,-1-1 1,1 1 0,-1-1-1,1 1 1,-1-1 0,1 0-1,0 1 1,0-1 0,0 1-1,0-1 1,0 0 0,0 1-1,0-1 1,0 0 0,1 1-1,-1-1 1,1 1 0,0-3-1,1 2 1,-1 0-1,1 1 1,-1-1-1,1 1 1,0-1-1,0 1 0,-1-1 1,1 1-1,0 0 1,0 0-1,0 0 1,0 0-1,0 1 1,4-2-1,7-1 16,1 1-1,0 0 1,0 1 0,16 1 0,-26 0-59,158-5-252,-108-3 208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821"/>
    </inkml:context>
    <inkml:brush xml:id="br0">
      <inkml:brushProperty name="width" value="0.05" units="cm"/>
      <inkml:brushProperty name="height" value="0.05" units="cm"/>
    </inkml:brush>
  </inkml:definitions>
  <inkml:trace contextRef="#ctx0" brushRef="#br0">135 67 11931,'20'-16'2726,"26"-28"0,-39 38-1446,-15 16-720,1 1-1,0 0 1,1 0 0,0 0 0,0 1 0,2 0 0,-1 0 0,-2 14 0,-5 19-569,-7 59 1,14-65 87,1 1-1,3 44 1,1-68-44,2 0-1,0 0 1,1 0-1,0 0 1,1 0-1,1-1 1,1 1-1,7 14 1,-12-27-35,1-1 0,0 0 0,-1 1-1,1-1 1,0 0 0,0 0 0,0 0 0,0 0 0,1 0 0,2 2 0,-5-4-13,0 0 0,0 0 0,1 0 0,-1 0 0,0 1 1,0-1-1,1 0 0,-1 0 0,0 0 0,1 0 0,-1 0 0,0 0 1,0 0-1,1 0 0,-1 0 0,0 0 0,1 0 0,-1 0 0,0 0 1,0 0-1,1 0 0,-1 0 0,0 0 0,0 0 0,1-1 0,-1 1 1,0 0-1,0 0 0,1 0 0,-1 0 0,0 0 0,0-1 0,0 1 1,1 0-1,-1-1 0,1 0-62,-1 0 1,0-1-1,0 1 1,1-1-1,-1 1 1,0 0-1,0-1 1,0 1 0,0-1-1,-1 1 1,1-1-1,-1-1 1,-6-19-880,0 0 0,-2 0 0,-1 1 0,0 0 1,-14-20-1,7 11 54,-11-18-157,12 23 1351,1-1 1,-20-50-1,35 75-213,-1 0-1,1 0 0,0 0 1,-1 0-1,1 0 0,0 0 1,-1 0-1,1 0 1,0 0-1,0 0 0,0 0 1,0 0-1,0 0 0,0-1 1,0 1-1,1 0 0,-1 0 1,0 0-1,0 0 0,1 0 1,-1 0-1,1 0 0,-1 0 1,1 0-1,-1 0 0,1 0 1,0 0-1,-1 1 0,1-1 1,0 0-1,0 0 0,0 1 1,0-1-1,-1 0 1,1 1-1,0-1 0,0 1 1,0-1-1,2 0 0,3 0 186,1 0 0,-1 0 0,1 0-1,-1 0 1,12 2 0,-3-1 17,40-2 427,113-7-1209,-150 6 323,-1 0 1,0-1-1,0 0 0,0-2 0,-1 0 1,0 0-1,22-13 0,-8-1-392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303"/>
    </inkml:context>
    <inkml:brush xml:id="br0">
      <inkml:brushProperty name="width" value="0.05" units="cm"/>
      <inkml:brushProperty name="height" value="0.05" units="cm"/>
    </inkml:brush>
  </inkml:definitions>
  <inkml:trace contextRef="#ctx0" brushRef="#br0">151 8 12027,'0'-6'1750,"-2"5"-311,-9 11 669,-13 23 240,5 0-1553,1 0 0,2 2 1,-15 43-1,24-56-657,1 1 0,0 0 0,2 0 0,1 0 0,1 0-1,1 36 1,1-53-249,1 1-1,0-1 0,1 1 0,0-1 1,0 1-1,0-1 0,0 0 0,5 7 1,-7-12 77,1 0 1,-1 0 0,1 1-1,0-1 1,-1 0 0,1 0-1,0 0 1,0 0-1,0 0 1,0 0 0,0 0-1,0 0 1,0-1 0,1 1-1,-1 0 1,0 0-1,0-1 1,1 1 0,-1-1-1,0 1 1,0-1 0,1 0-1,-1 0 1,1 1 0,-1-1-1,0 0 1,1 0-1,-1 0 1,0 0 0,1-1-1,-1 1 1,1 0 0,-1 0-1,0-1 1,0 1-1,1-1 1,-1 1 0,0-1-1,0 0 1,1 1 0,-1-1-1,0 0 1,2-2 0,15-15-564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678"/>
    </inkml:context>
    <inkml:brush xml:id="br0">
      <inkml:brushProperty name="width" value="0.05" units="cm"/>
      <inkml:brushProperty name="height" value="0.05" units="cm"/>
    </inkml:brush>
  </inkml:definitions>
  <inkml:trace contextRef="#ctx0" brushRef="#br0">38 0 17596,'4'0'1600,"-7"12"-1056,-2 2-208,-4 3 961,0 3-457,2 3-464,1 0-128,5 0-360,0-1-272,2-7-1793,2-5 1929,0 0-280,-2-1-232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343"/>
    </inkml:context>
    <inkml:brush xml:id="br0">
      <inkml:brushProperty name="width" value="0.05" units="cm"/>
      <inkml:brushProperty name="height" value="0.05" units="cm"/>
    </inkml:brush>
  </inkml:definitions>
  <inkml:trace contextRef="#ctx0" brushRef="#br0">216 0 15907,'-3'1'142,"0"0"0,0 1-1,0-1 1,1 1-1,-1-1 1,1 1-1,-1 0 1,1 0 0,-4 4-1,-3 1 44,-6 5 26,1 1 1,0 0-1,1 1 1,0 1-1,1 0 1,1 0-1,0 1 1,1 1 0,1 0-1,-12 32 1,13-28-57,2 0 1,0 0 0,1 0 0,2 1 0,0 0 0,1-1 0,1 1 0,1 0 0,4 29 0,-3-42-157,1 1-1,0 0 1,0-1 0,1 1 0,1-1 0,-1 0-1,2 0 1,-1 0 0,1-1 0,0 1 0,1-1-1,0 0 1,12 12 0,-11-14-203,0 0 0,1-1-1,0 0 1,0 0 0,0 0 0,0-1-1,1 0 1,-1-1 0,1 0 0,0-1-1,0 1 1,0-2 0,0 1 0,17-1-1,14-1-378,0-5-207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132"/>
    </inkml:context>
    <inkml:brush xml:id="br0">
      <inkml:brushProperty name="width" value="0.05" units="cm"/>
      <inkml:brushProperty name="height" value="0.05" units="cm"/>
    </inkml:brush>
  </inkml:definitions>
  <inkml:trace contextRef="#ctx0" brushRef="#br0">35 0 16147,'-5'4'1297,"3"4"-961,-3 3-120,1 3 520,1 1-168,-3 3-280,1 0-88,2 2-128,1-3-152,2-3 1729,2-4-1521,6 0 112,5-1 64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554"/>
    </inkml:context>
    <inkml:brush xml:id="br0">
      <inkml:brushProperty name="width" value="0.05" units="cm"/>
      <inkml:brushProperty name="height" value="0.05" units="cm"/>
    </inkml:brush>
  </inkml:definitions>
  <inkml:trace contextRef="#ctx0" brushRef="#br0">232 0 15939,'-2'2'2580,"-21"28"-1181,2 1 1,-27 50 0,28-44-1728,-43 57 0,61-91 189,0-1-1,0 1 1,0-1-1,-1 0 1,1 1 0,-1-1-1,0 0 1,-4 2 0,7-4 79,-1 0 0,1 0-1,-1 1 1,0-1 0,0 0 0,1 0 0,-1 0 0,0 0 0,1 0 0,-1 0 0,0 0 0,1 0 0,-1-1 0,0 1 0,1 0 0,-1 0 0,0 0 0,1-1 0,-1 1 0,1 0 0,-1-1 0,0 1 0,1-1 0,-1 1 0,1-1 0,-1 1 0,1-1 0,-1 1 0,1-1 0,0 1 0,-1-1 0,1 1 0,0-1 0,-1 0 0,1 1 0,0-1 0,0 0 0,-1 1 0,1-1 0,0 0 0,0 1 0,0-1 0,0-1 0,-2-8-913,0 0 1,0 0 0,1-1 0,1 1 0,0-17-1,10-53-1734,-10 80 2707,1-10 12,1 0-1,0 0 1,6-16-1,-7 25 124,0-1-1,0 0 1,-1 1 0,1-1-1,0 1 1,0-1-1,1 1 1,-1 0-1,0-1 1,0 1-1,1 0 1,2-2-1,-4 3 36,1-1-1,0 1 0,0 0 0,0-1 0,0 1 0,0 0 0,0 0 0,0 0 0,0 0 0,0 0 0,0 0 0,0 0 0,0 0 0,0 1 0,0-1 0,-1 0 0,1 1 0,0-1 0,0 0 0,0 1 0,0-1 1,0 1-1,-1-1 0,1 1 0,1 1 0,14 12 1828,21 22-1,-26-23-1811,0-2-1,1 1 0,0-2 0,1 0 1,18 12-1,-28-20-234,1-1 1,0 1-1,0 0 0,0-1 0,0 0 1,0 0-1,0 0 0,0-1 1,0 1-1,1-1 0,-1 0 1,0 0-1,0 0 0,0-1 1,1 0-1,-1 1 0,0-1 1,0-1-1,0 1 0,0-1 1,0 1-1,-1-1 0,1 0 1,0 0-1,3-4 0,19-17-362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060"/>
    </inkml:context>
    <inkml:brush xml:id="br0">
      <inkml:brushProperty name="width" value="0.05" units="cm"/>
      <inkml:brushProperty name="height" value="0.05" units="cm"/>
    </inkml:brush>
  </inkml:definitions>
  <inkml:trace contextRef="#ctx0" brushRef="#br0">113 1 15971,'36'63'4600,"-22"-40"-3793,15 34-1,-26-48-765,1 0 0,-1 1-1,-1 0 1,0 0-1,0 0 1,-1 0-1,1 13 1,-3-13-125,0 1 1,0-1-1,-1 0 0,0 1 1,-1-1-1,0 0 1,0 0-1,-1 0 1,-1-1-1,0 1 0,0-1 1,-10 13-1,7-12-160,0 0 0,-1 0 0,0-1 0,-1-1 0,0 1 0,0-1 0,-1-1 0,0 0-1,-20 10 1,4-8-309,11-9-63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491"/>
    </inkml:context>
    <inkml:brush xml:id="br0">
      <inkml:brushProperty name="width" value="0.05" units="cm"/>
      <inkml:brushProperty name="height" value="0.05" units="cm"/>
    </inkml:brush>
  </inkml:definitions>
  <inkml:trace contextRef="#ctx0" brushRef="#br0">0 0 12955,'3'6'2192,"7"0"-1080,10-3-367,7-1 2215,12 1-1735,5-1-169,5-1-288,6 1-232,-4-2-616,-2 0-344,-10 0-600,-6-2 368,-19-1 360,-8-2-257,-13 2-199</inkml:trace>
  <inkml:trace contextRef="#ctx0" brushRef="#br0" timeOffset="1">16 134 12195,'21'8'1824,"4"-4"-1000,12-4-384,3-4 1465,6-4-657,0-7-640,-2-3-136,-5-2-88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0.772"/>
    </inkml:context>
    <inkml:brush xml:id="br0">
      <inkml:brushProperty name="width" value="0.05" units="cm"/>
      <inkml:brushProperty name="height" value="0.05" units="cm"/>
    </inkml:brush>
  </inkml:definitions>
  <inkml:trace contextRef="#ctx0" brushRef="#br0">28 50 13707,'1'-2'305,"0"0"1,0 0-1,0 0 0,1 0 1,-1 0-1,1 0 0,-1 1 1,1-1-1,-1 0 0,1 1 1,0 0-1,0-1 0,0 1 1,0 0-1,0 0 0,0 0 1,0 0-1,0 0 1,4 0-1,1 0-167,0 0 0,0 1 0,0 0 0,0 0 0,8 2 0,16 0 123,-87-7 676,44 2-923,0 2 1,0-1-1,0 2 0,0-1 1,-17 3-1,43-9 833,-1 3-799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1.710"/>
    </inkml:context>
    <inkml:brush xml:id="br0">
      <inkml:brushProperty name="width" value="0.05" units="cm"/>
      <inkml:brushProperty name="height" value="0.05" units="cm"/>
    </inkml:brush>
  </inkml:definitions>
  <inkml:trace contextRef="#ctx0" brushRef="#br0">38 11 12843,'7'-10'6467,"-7"19"-4167,0-3-2604,-9 119 2055,-2 81-1664,14-146-2148,-3-60 2038,-1 0-1,1 0 1,0 0-1,0 0 1,-1 0 0,1 0-1,0 0 1,0 0-1,-1 0 1,1 0-1,0 0 1,0 0-1,-1 0 1,1 0 0,0 0-1,0 0 1,-1 0-1,1 0 1,0 0-1,0 0 1,0 0 0,-1-1-1,1 1 1,0 0-1,0 0 1,0 0-1,-1 0 1,1-1-1,0 1 1,0 0 0,0 0-1,-1-1 1,-8-13-523,-1-6-102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150"/>
    </inkml:context>
    <inkml:brush xml:id="br0">
      <inkml:brushProperty name="width" value="0.05" units="cm"/>
      <inkml:brushProperty name="height" value="0.05" units="cm"/>
    </inkml:brush>
  </inkml:definitions>
  <inkml:trace contextRef="#ctx0" brushRef="#br0">0 26 15315,'10'2'1577,"8"-1"-889,0-1-288,8 0 808,4 0-248,7-1-544,8-2-408,1-3 104,1-4-48,-3 1-176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541"/>
    </inkml:context>
    <inkml:brush xml:id="br0">
      <inkml:brushProperty name="width" value="0.05" units="cm"/>
      <inkml:brushProperty name="height" value="0.05" units="cm"/>
    </inkml:brush>
  </inkml:definitions>
  <inkml:trace contextRef="#ctx0" brushRef="#br0">1 226 15691,'0'1'77,"0"-1"-1,0 0 0,0 1 1,0-1-1,-1 0 0,1 1 0,0-1 1,0 0-1,0 1 0,0-1 1,0 0-1,0 1 0,0-1 1,0 1-1,1-1 0,-1 0 0,0 1 1,0-1-1,0 0 0,0 1 1,0-1-1,1 0 0,-1 1 1,0-1-1,0 0 0,0 0 0,1 1 1,-1-1-1,0 0 0,0 0 1,1 1-1,-1-1 0,0 0 1,1 0-1,12-4 1388,20-23-111,-28 23-993,178-167 1574,-166 154-1901,1 4-69,-18 13 34,0 0 1,0 0 0,1-1 0,-1 1-1,0 0 1,0 0 0,0 0-1,0 0 1,1 0 0,-1 0 0,0 0-1,0 0 1,0 0 0,0 0 0,0 0-1,1 0 1,-1 0 0,0 0-1,0 1 1,0-1 0,0 0 0,0 0-1,1 0 1,-1 0 0,0 0 0,0 0-1,0 0 1,0 0 0,0 0-1,0 0 1,0 1 0,0-1 0,1 0-1,-1 0 1,0 0 0,0 0 0,0 0-1,0 0 1,0 1 0,0-1-1,0 0 1,0 0 0,0 0 0,0 0-1,0 0 1,0 1 0,0-1 0,0 0-1,0 0 1,0 0 0,0 0-1,0 0 1,0 1 0,-11 34-148,4-13 107,1 0-214,1-1-1,2 1 1,0 0-1,0 33 0,6-41 57,2-4-42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306"/>
    </inkml:context>
    <inkml:brush xml:id="br0">
      <inkml:brushProperty name="width" value="0.05" units="cm"/>
      <inkml:brushProperty name="height" value="0.05" units="cm"/>
    </inkml:brush>
  </inkml:definitions>
  <inkml:trace contextRef="#ctx0" brushRef="#br0">198 20 17628,'-4'-17'1142,"3"17"-1119,1 0-1,0 0 0,0-1 0,0 1 0,0 0 1,-1 0-1,1 0 0,0 0 0,0 0 1,-1-1-1,1 1 0,0 0 0,0 0 0,-1 0 1,1 0-1,0 0 0,0 0 0,-1 0 0,1 0 1,0 0-1,0 0 0,-1 0 0,1 0 0,0 0 1,0 0-1,-1 0 0,1 0 0,0 0 0,0 0 1,-1 1-1,1-1 0,0 0 0,-1 0 0,-1 2 63,1-1 0,-1 1-1,0 0 1,0 0 0,1 0-1,0 0 1,-1 0-1,1 0 1,0 1 0,-2 4-1,-13 37 282,1 1 0,-10 59 0,-7 96-268,16-89 221,-11 41 111,-8 60 635,34-200-624,6-24-43,-1 0-312,20-55 350,50-134 220,-50 143-662,44-75 0,-65 128-12,0 0 0,0 0 1,0 0-1,1 1 0,0 0 0,0-1 1,0 1-1,1 1 0,4-4 0,-8 6 9,1 0-1,-1 1 1,0-1-1,0 1 0,1-1 1,-1 1-1,0-1 1,1 1-1,-1 0 0,0 0 1,1 0-1,-1 0 0,1 0 1,-1 0-1,0 0 1,1 0-1,0 1 0,0 0-3,0-1 0,0 1-1,-1 0 1,1 1-1,0-1 1,-1 0-1,1 0 1,-1 1-1,1-1 1,-1 1 0,0-1-1,0 1 1,0-1-1,0 1 1,1 2-1,0 0-6,0-1-1,0 1 0,-1 0 0,0 0 1,1 0-1,-2 1 0,1-1 0,0 0 1,-1 0-1,0 0 0,0 1 0,0-1 1,-1 8-1,-3 3-26,1-1 1,-10 24-1,-3 7 61,21-54 109,-1 1-77,-1 1 0,1-1 0,2-12 0,19-129 879,-24 145-932,0 0-1,0-1 1,1 1-1,0 0 1,0 0-1,0 0 1,0 0-1,1 0 1,-1 0-1,1 1 1,0-1-1,0 1 1,0 0-1,1 0 1,-1 0-1,1 0 1,0 1-1,-1-1 1,1 1-1,0 0 1,1 0-1,-1 0 1,0 1-1,0-1 1,1 1-1,-1 0 1,5 0-1,13-1-804,-1 1 0,1 0 0,0 2 0,31 4 0,-21-1-337,3-2 67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758"/>
    </inkml:context>
    <inkml:brush xml:id="br0">
      <inkml:brushProperty name="width" value="0.05" units="cm"/>
      <inkml:brushProperty name="height" value="0.05" units="cm"/>
    </inkml:brush>
  </inkml:definitions>
  <inkml:trace contextRef="#ctx0" brushRef="#br0">160 1 14699,'-9'1'431,"1"1"-1,-1 0 0,0 1 1,1 0-1,-1 0 0,1 1 1,0 0-1,0 0 0,1 1 1,-10 7-1,12-8-277,0 0 0,0 0 0,1 0-1,-1 1 1,1-1 0,0 1 0,0 0 0,1 1-1,-1-1 1,1 1 0,1-1 0,-1 1 0,1 0-1,0 0 1,-2 7 0,4-11-128,0 0 0,-1 0 0,1 0 0,0-1 1,0 1-1,1 0 0,-1 0 0,0 0 0,1-1 0,-1 1 0,1 0 0,-1-1 1,1 1-1,0 0 0,0-1 0,0 1 0,0-1 0,0 1 0,1 1 0,0-1 3,1 0-1,-1 0 0,1 0 1,0 0-1,0 0 0,-1-1 1,1 1-1,0-1 0,6 2 1,3 0-2,0-1 0,0 0 0,0-1 1,22 0-1,-11-2-120,0-2 0,0 0 1,40-11-1,66-29-586,-100 33 437,-27 9 223,-1 0 1,1 0-1,0 1 0,0-1 0,0 1 0,0-1 1,0 1-1,0 0 0,-1 0 0,4 0 0,-4 0 24,-1 1 0,0-1 0,1 1 0,-1-1 0,1 1 0,-1 0-1,0-1 1,1 1 0,-1 0 0,0-1 0,0 1 0,0 0 0,0-1 0,1 1-1,-1 0 1,0-1 0,0 1 0,0 0 0,0-1 0,0 1 0,-1 0 0,1 0-1,0-1 1,0 1 0,0 0 0,-1-1 0,1 2 0,0-2 15,0 1 0,-1-1-1,1 1 1,0-1 0,0 1 0,0 0 0,0-1 0,0 1 0,1-1-1,-1 1 1,0 0 0,0-1 0,0 1 0,0-1 0,1 1 0,-1-1-1,0 1 1,1-1 0,-1 1 0,0-1 0,1 1 0,-1-1 0,0 1-1,1-1 1,-1 0 0,1 1 0,-1-1 0,1 1 0,20 3 356,25-9 44,-43 4-388,64-13 170,-36 7-359,0 1 0,1 1 0,-1 1 0,40 1 0,-69 3 135,1 0 1,-1 0 0,0 0 0,0 1-1,1-1 1,-1 0 0,0 1-1,0 0 1,0-1 0,0 1 0,0 0-1,0 0 1,0 0 0,4 3-1,-5-2 37,0 0-1,0 0 1,1 0-1,-1 0 0,-1 0 1,1 1-1,0-1 1,0 0-1,-1 0 0,1 1 1,-1-1-1,0 0 1,0 4-1,1-5 4,-1 0 0,0 0 0,1 0 0,0 0 0,-1 0 0,1 0 0,0 0-1,-1 0 1,1 0 0,0 0 0,0 0 0,0-1 0,0 1 0,0 0 0,0-1 0,0 1 0,0-1 0,0 1 0,0-1 0,0 1 0,0-1-1,0 0 1,0 1 0,0-1 0,1 0 0,-1 0 0,0 0 0,0 0 0,0 0 0,0 0 0,2-1 0,40-2-735,-42 3 709,18-3-135,3 1-112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764"/>
    </inkml:context>
    <inkml:brush xml:id="br0">
      <inkml:brushProperty name="width" value="0.05" units="cm"/>
      <inkml:brushProperty name="height" value="0.05" units="cm"/>
    </inkml:brush>
  </inkml:definitions>
  <inkml:trace contextRef="#ctx0" brushRef="#br0">231 1 11843,'0'20'1432,"0"7"-688,-5 6-280,-2 6 1473,-2-1-881,0 7-304,-1 1-72,-1-3-200,-1-5-64,2-6-296,-1-5-224,-1-13-488,-1-3-824,-1-16 1152,-2-9-216,-2-16-184</inkml:trace>
  <inkml:trace contextRef="#ctx0" brushRef="#br0" timeOffset="1">1 68 16580,'15'12'1408,"5"2"-992,5 0-184,6 3 496,1 2-144,5-2-160,-1 0-136,1-2-176,2-2-24,-2 0-176,-1 0-208,-7-2-288,-3 2-1408,-12-2 1696,-6 5-256,-9-3-217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4.827"/>
    </inkml:context>
    <inkml:brush xml:id="br0">
      <inkml:brushProperty name="width" value="0.05" units="cm"/>
      <inkml:brushProperty name="height" value="0.05" units="cm"/>
    </inkml:brush>
  </inkml:definitions>
  <inkml:trace contextRef="#ctx0" brushRef="#br0">16 1 16243,'-14'219'6592,"12"-1"-4867,4-210-1653,2-18-121,2-18-142,11-146-1599,-17 174 1773,0-1-1,0 0 1,0 1-1,0-1 1,-1 1 0,1-1-1,0 1 1,0-1-1,0 0 1,0 1 0,1-1-1,-1 1 1,0-1-1,0 1 1,0-1-1,0 1 1,1-1 0,-1 1-1,0-1 1,0 1-1,1-1 1,-1 1-1,0-1 1,1 1 0,-1-1-1,1 1 1,-1 0-1,0-1 1,1 1-1,-1 0 1,1-1 0,-1 1-1,1 0 1,0-1-1,16 11-453,-8-4 460,-3-2 50,1 0 1,0-1-1,0 0 1,0 0-1,0 0 0,0-1 1,1 0-1,-1-1 1,1 0-1,-1 0 0,1 0 1,-1-1-1,1 0 1,0-1-1,-1 0 1,1 0-1,-1 0 0,1-1 1,-1 0-1,0-1 1,0 0-1,0 0 0,0 0 1,0-1-1,-1 0 1,9-6-1,-8 5 22,0-1-1,0 1 0,0-1 1,-1 0-1,0-1 1,0 0-1,-1 0 0,0 0 1,0 0-1,-1-1 1,1 0-1,-2 0 1,1 0-1,-1 0 0,-1-1 1,1 1-1,-1-1 1,-1 0-1,1 0 1,-2 1-1,1-1 0,-2-14 1,1 22-62,0-1 1,0 1 0,-1-1-1,1 1 1,0-1-1,-1 1 1,1 0 0,-1-1-1,1 1 1,-1 0-1,0-1 1,1 1 0,-1 0-1,0 0 1,0 0-1,0 0 1,0 0 0,0 0-1,0 0 1,0 0-1,-1 0 1,1 0 0,0 0-1,0 1 1,-3-2-1,2 2-6,0 0 0,0-1 0,0 1 0,0 0 0,0 1 0,0-1 0,0 0 0,0 0 0,0 1 0,1-1 0,-1 1 0,0 0 0,0 0 0,0-1 0,1 1 0,-1 0 0,0 0 0,1 1 0,-3 1 0,-4 4-17,1 0 0,0 1 0,0 1 1,1-1-1,0 1 0,0 0 0,1 0 0,-5 11 0,4-6 9,0 0 0,2 0 0,-1 0 0,2 1 0,-3 18 0,5-31 3,1 0 1,0 0-1,-1 1 1,1-1 0,0 0-1,0 0 1,0 1-1,1-1 1,-1 0 0,0 0-1,1 0 1,0 1-1,-1-1 1,1 0-1,0 0 1,0 0 0,0 0-1,0 0 1,1 0-1,-1 0 1,0-1 0,1 1-1,-1 0 1,1-1-1,0 1 1,-1-1 0,1 1-1,0-1 1,0 0-1,0 0 1,0 0-1,0 0 1,0 0 0,0 0-1,1-1 1,-1 1-1,0-1 1,0 1 0,0-1-1,1 0 1,-1 0-1,4 0 1,45-5-369,-1 2-132,-46 3 481,0 0 0,0 1 0,0 0 0,-1-1 0,1 2 0,0-1 0,-1 0 1,1 1-1,-1-1 0,1 1 0,3 3 0,1 0 32,-1-1 0,1 0 0,0 0 0,0-1-1,0 0 1,0-1 0,0 0 0,1 0 0,-1 0 0,1-1 0,-1-1 0,1 1 0,10-2 0,-12 1 22,0-1 0,-1 0 0,0 0 1,1 0-1,-1-1 0,0 0 1,1 0-1,-1 0 0,0-1 1,-1 0-1,1 0 0,0-1 1,-1 0-1,0 0 0,0 0 0,0 0 1,8-9-1,-12 11-18,0 0-1,1 1 1,-1-1-1,0 0 1,0 0-1,0 0 1,-1 0-1,1 0 1,0 0 0,-1 0-1,1 0 1,-1 0-1,0 0 1,1 0-1,-1 0 1,0 0-1,0 0 1,-1 0-1,1-1 1,0 1 0,-1 0-1,1 0 1,-1 0-1,-1-2 1,1 3-9,0-1 0,0 1 0,0 0 0,0-1 0,-1 1 0,1 0 0,0 0 0,-1 0 0,1 0 0,-1 0 0,1 1 0,-1-1 0,1 0 0,-1 1 0,0-1 0,1 1 0,-1 0 0,0-1 0,0 1 0,1 0-1,-1 0 1,0 0 0,1 0 0,-1 0 0,0 1 0,0-1 0,1 0 0,-1 1 0,-2 0 0,-1 1-10,0 0 0,0 0 0,1 1-1,-1-1 1,1 1 0,-1 0-1,1 0 1,0 1 0,0-1 0,1 1-1,-1 0 1,-3 5 0,5-7 11,0 1 0,0-1 0,1 1 0,-1-1-1,1 1 1,-1 0 0,1 0 0,0 0 0,0 0 0,1 0 0,-1 0 0,0 0 0,1 0 0,0 0 0,0 0 0,0 0 0,0 0 0,0 0 0,1 0 0,-1 0-1,1 0 1,1 4 0,-1-5 20,0-1-1,0 1 0,0-1 0,0 1 0,0-1 0,0 0 1,0 1-1,1-1 0,-1 0 0,1 0 0,-1 0 0,1 0 1,-1 0-1,1-1 0,-1 1 0,1 0 0,0-1 1,1 1-1,35 5 221,-36-6-256,28 2 111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5.635"/>
    </inkml:context>
    <inkml:brush xml:id="br0">
      <inkml:brushProperty name="width" value="0.05" units="cm"/>
      <inkml:brushProperty name="height" value="0.05" units="cm"/>
    </inkml:brush>
  </inkml:definitions>
  <inkml:trace contextRef="#ctx0" brushRef="#br0">7 158 12755,'0'0'64,"0"0"1,0 0 0,-1 0-1,1 0 1,0 0 0,0 0-1,0 0 1,-1 0 0,1 0-1,0 0 1,0 0 0,0 0-1,-1 0 1,1 0 0,0 0-1,0 0 1,-1 0 0,1 0-1,0-1 1,0 1 0,0 0-1,-1 0 1,1 0 0,0 0-1,0 0 1,0 0 0,0-1-1,0 1 1,-1 0 0,1 0-1,0 0 1,0-1 0,0 1-1,0 0 1,0 0 0,0 0-1,0-1 1,0 1 0,-1 0-1,1 0 1,0 0 0,0-1-1,0 1 1,0 0 0,0-1-1,8-11 1933,15-10 419,-13 15-1961,0 1 1,0 0-1,0 1 1,20-7-1,-24 9-387,-1 2 0,1-1 0,0 1 0,0 0 0,0 0 1,0 0-1,0 1 0,0 0 0,0 0 0,0 1 0,6 1 0,-10-2-67,-1 1 0,1 0 1,0-1-1,-1 1 0,1 0 1,0 0-1,-1 0 0,1 0 1,-1 0-1,0 0 0,1 1 0,-1-1 1,0 0-1,0 1 0,0-1 1,0 1-1,0-1 0,0 1 1,0 0-1,0-1 0,-1 1 1,1 0-1,-1-1 0,1 1 1,-1 0-1,1 0 0,-1 0 1,0-1-1,0 1 0,0 0 1,0 0-1,0 0 0,-1-1 1,1 1-1,-1 2 0,-2 7-38,1-1-1,-2 1 1,1-1-1,-7 12 1,9-20 35,1 3 165,7-12-80,10-14 26,-9 5-89,-1 0 0,0-1 0,-2 1-1,0-1 1,-1 0 0,0-1 0,-1 1 0,0-19 0,-1 35-159,3 8 44,13 19-1,14 20 14,-28-41 87,1-1 0,0 0 1,0 0-1,0-1 1,0 0-1,0 0 1,1 0-1,0 0 1,-1-1-1,1 0 0,0 0 1,0-1-1,0 1 1,1-1-1,-1-1 1,0 1-1,0-1 0,0 0 1,1 0-1,-1-1 1,0 0-1,0 0 1,0 0-1,0-1 0,0 0 1,0 0-1,0-1 1,-1 1-1,1-1 1,-1-1-1,0 1 0,0-1 1,0 1-1,0-2 1,-1 1-1,1 0 1,-1-1-1,0 0 0,0 0 1,5-10-1,-7 8-69,-7 10-6,-10 11-30,11-7 65,0 0 1,0 0 0,0 0 0,1 1 0,0 0-1,-3 12 1,5-15 23,0 1 0,0-1 0,1 0 0,-1 0-1,1 0 1,0 0 0,0 0 0,1 1 0,0-1 0,0 0-1,2 8 1,-2-11-11,-1-1-1,1 0 1,0 0 0,-1 1-1,1-1 1,0 0 0,0 0-1,0 0 1,0 0-1,0 0 1,0 0 0,0 0-1,0 0 1,0 0 0,1 0-1,-1-1 1,0 1 0,0 0-1,1-1 1,-1 1-1,0-1 1,1 1 0,-1-1-1,1 0 1,-1 0 0,1 0-1,-1 0 1,1 0-1,-1 0 1,0 0 0,2 0-1,0-1-7,0 0-1,0 1 1,-1-1-1,1 0 0,0-1 1,-1 1-1,1 0 1,-1-1-1,0 1 0,1-1 1,-1 0-1,0 0 0,0 0 1,0 0-1,2-3 1,11-21-190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088"/>
    </inkml:context>
    <inkml:brush xml:id="br0">
      <inkml:brushProperty name="width" value="0.05" units="cm"/>
      <inkml:brushProperty name="height" value="0.05" units="cm"/>
    </inkml:brush>
  </inkml:definitions>
  <inkml:trace contextRef="#ctx0" brushRef="#br0">2 0 10506,'-1'26'448,"7"-7"-320,5 1-72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806"/>
    </inkml:context>
    <inkml:brush xml:id="br0">
      <inkml:brushProperty name="width" value="0.05" units="cm"/>
      <inkml:brushProperty name="height" value="0.05" units="cm"/>
    </inkml:brush>
  </inkml:definitions>
  <inkml:trace contextRef="#ctx0" brushRef="#br0">169 422 14427,'-6'-1'271,"0"1"0,0 0 0,0 0 0,0 1 0,0 0 0,0 0 0,0 0 0,0 1 0,1 0 0,-1 0 0,1 1 0,-1-1 0,1 1 0,0 0 0,0 1 0,0-1 0,0 1 0,0 0 0,-6 7 0,7-6-175,1-1 1,-1 2 0,1-1 0,0 0 0,0 0 0,1 1 0,-1 0 0,1 0 0,0-1 0,1 1 0,-1 0 0,1 0 0,1 0 0,-1 1 0,1-1 0,0 0 0,0 0 0,1 0 0,1 9 0,23 68-61,-6-23-159,-10-28-68,21 89-594,-28-109 698,-1 1 0,0-1 0,-1 0 1,0 0-1,0 0 0,-2 0 0,1 0 0,-5 13 1,6-23 107,-1 1 1,0-1-1,0 1 1,0-1-1,0 0 1,0 1-1,0-1 1,-1 0 0,1 0-1,-1 0 1,1 0-1,-1 0 1,0 0-1,0-1 1,0 1-1,0 0 1,0-1-1,0 0 1,0 1 0,-1-1-1,1 0 1,0 0-1,-1 0 1,-2 0-1,3-1 26,1 1-1,-1-1 1,1 0-1,-1-1 0,1 1 1,-1 0-1,1 0 1,0-1-1,-1 1 0,1-1 1,-1 1-1,1-1 1,0 1-1,-1-1 0,1 0 1,0 0-1,-2-1 1,1 1 16,0-1 0,1-1 1,-1 1-1,0 0 1,1 0-1,-1 0 1,1-1-1,0 1 0,0-1 1,0 1-1,-2-6 1,0-7 0,1 0 0,0 0 0,1-1 0,0 1 0,1 0 0,1 0 0,1 0 0,0 0 0,1 0 0,7-22 0,6-14-728,40-78 0,0 22-658,96-137 0,-64 109 1072,-75 115 367,-7 13-1,-1-1 0,0 1 1,0-1-1,-1-1 1,0 1-1,-1 0 1,0-1-1,0 0 1,2-12-1,-5 20-92,0 0 0,1 0 0,-1 1 1,0-1-1,0 0 0,0 0 0,0 0 0,-1 1 0,1-1 0,0 0 0,0 0 0,0 0 0,-1 1 0,1-1 0,0 0 0,-1 0 0,1 1 1,-1-1-1,1 0 0,-1 1 0,1-1 0,-1 1 0,1-1 0,-1 0 0,1 1 0,-1-1 0,0 1 0,1-1 0,-1 1 0,0 0 0,0-1 1,1 1-1,-1 0 0,0 0 0,0-1 0,0 1 0,1 0 0,-1 0 0,0 0 0,0 0 0,0 0 0,1 0 0,-1 0 0,0 0 0,0 0 1,-1 1-1,-3 0 55,0 0 1,0 0-1,0 1 1,1 0-1,-1 0 1,-6 3 0,1 2-46,0 0 0,0 1 1,1 0-1,0 1 1,0 0-1,1 0 1,0 1-1,0 0 0,1 0 1,1 1-1,-7 14 1,7-13-17,0 1 0,1 1 0,1-1 0,0 1 1,1 0-1,0 0 0,1 0 0,1 0 0,0 23 0,1-33-54,0 1-1,1 0 0,-1-1 0,1 1 0,0-1 0,1 1 0,-1-1 0,1 0 0,0 1 1,0-1-1,0 0 0,0 0 0,1 0 0,0-1 0,0 1 0,0-1 0,0 1 1,0-1-1,1 0 0,-1 0 0,1 0 0,7 4 0,0-3-259,0 0 0,-1 0 0,1-1 0,0-1 0,1 0 0,-1 0 0,0-1 0,13 0 0,4-1-378,-16-1 310,0 1-1,0 0 0,0 1 1,15 3-1,-25-4 370,0 1 0,1-1 0,-1 1 0,0 0 0,0 0 0,0 0 0,0 0 0,0 0 0,0 0 1,0 1-1,0-1 0,0 1 0,-1-1 0,1 1 0,0 0 0,-1 0 0,0-1 0,1 1 0,-1 0 0,0 0 0,0 0 0,0 0 0,0 1 0,0-1 0,-1 0 0,1 0 0,0 4 0,0 2 371,-1 0 0,-1 1 0,1-1 0,-1 0 0,-4 15 0,-2 26 1633,7-48-1973,0-1 0,0 1 0,0 0-1,0-1 1,0 1 0,0-1 0,0 1 0,0 0-1,1-1 1,-1 1 0,0-1 0,0 1-1,0 0 1,1-1 0,-1 1 0,0-1 0,1 1-1,-1-1 1,1 1 0,-1-1 0,0 1-1,1-1 1,-1 0 0,1 1 0,-1-1-1,1 1 1,-1-1 0,1 0 0,0 1 0,1-1-10,-1 0 0,1 0 0,-1 1 0,1-1 1,-1 0-1,1-1 0,-1 1 0,1 0 0,0 0 1,-1-1-1,3 0 0,3-2-122,0 0 1,-1 0-1,1 0 1,9-8-1,4-6-393,0-1 0,-1 0 0,0-2 0,-2 0 0,0-1 0,16-29 0,74-145-1861,-97 174 2244,12-23 612,28-78-1,-49 119-410,0 1 0,-1-1 0,1 1 1,-1-1-1,1 0 0,-1 1 0,0-1 0,0 0 0,0 1 0,0-1 0,0 0 0,-1 1 0,0-4 0,1 6-63,0-1 0,-1 1 0,1 0 0,0 0 0,0-1 0,-1 1 0,1 0 0,0-1 0,0 1 0,-1 0 0,1 0 0,0-1 0,0 1 0,-1 0 0,1 0 0,0 0 0,-1 0 0,1 0 0,-1-1 0,1 1 0,0 0 0,-1 0 0,1 0 0,0 0 0,-1 0-1,1 0 1,0 0 0,-1 0 0,1 0 0,-1 0 0,-1 1 37,0 0-1,1-1 0,-1 1 0,0 0 0,1 0 1,-1 0-1,1 0 0,-1 1 0,1-1 1,-2 2-1,-6 7 44,0 1 0,0 0 0,1 0 0,0 1 0,1 0 0,1 1 0,-6 13 0,-2 10-101,-11 50-1,15-45 35,2-1-1,-3 68 0,9-81-204,2 0 0,2 0 0,0-1-1,12 53 1,-11-63-279,-3-16 426,0 0 0,0 0 0,0 0 1,0 0-1,0 0 0,0 1 0,0-1 0,0 0 0,0 0 1,0 0-1,0 0 0,0 0 0,0 0 0,0 0 1,0 0-1,0 1 0,0-1 0,0 0 0,0 0 0,0 0 1,0 0-1,-1 0 0,1 0 0,0 0 0,0 0 0,0 0 1,0 0-1,0 0 0,0 1 0,0-1 0,0 0 0,0 0 1,0 0-1,0 0 0,-1 0 0,1 0 0,0 0 1,0 0-1,0 0 0,0 0 0,0 0 0,0 0 0,0 0 1,0 0-1,0 0 0,-1 0 0,1 0 0,0 0 0,0 0 1,0 0-1,0 0 0,0 0 0,-16-16-906,12 12 966,-13-16 46,1 0 0,1-1 1,1 0-1,1-1 0,1 0 0,1-1 0,1-1 0,1 0 0,1 0 0,1-1 1,-5-29-1,12 49 34,-1 0 0,1-1 1,-1 1-1,1 0 0,1 0 1,-1-1-1,1 1 0,3-10 1,-4 13-83,1 1 0,0-1 0,0 0 0,0 0 0,0 1 0,0-1 0,1 1 0,-1-1 0,0 1 0,1-1 0,-1 1 0,1 0 0,0 0 0,-1 0 0,1 0 0,0 0 0,-1 0 0,1 0 0,0 1 0,0-1 0,0 1 0,0-1 0,0 1 0,0 0 0,0-1 1,2 1-1,22 0 74,-1 1 0,1 2-1,26 5 1,49 4-208,-26-14 68,4-7-80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58.966"/>
    </inkml:context>
    <inkml:brush xml:id="br0">
      <inkml:brushProperty name="width" value="0.05" units="cm"/>
      <inkml:brushProperty name="height" value="0.05" units="cm"/>
    </inkml:brush>
  </inkml:definitions>
  <inkml:trace contextRef="#ctx0" brushRef="#br0">771 49 9938,'-34'-13'721,"-1"3"0,-49-10-1,69 18-588,0 0-1,0 1 0,0 1 0,0 0 1,0 1-1,0 1 0,0 0 0,-24 7 0,13 0-116,1 1-1,-1 0 0,2 2 0,0 2 0,0 0 0,1 1 1,1 1-1,0 1 0,2 1 0,0 1 0,1 0 0,0 2 1,2 0-1,1 1 0,0 1 0,2 0 0,1 1 0,0 1 1,2 0-1,-12 42 0,12-35-59,3 2 1,0-1-1,2 1 0,2 0 1,-1 46-1,6-66-211,-1-1-1,2 0 1,-1 0-1,2 0 1,0 0 0,0 0-1,2 0 1,-1-1 0,2 1-1,-1-1 1,2-1-1,-1 1 1,2-1 0,-1 0-1,2-1 1,16 18 0,-14-19-160,0 0 0,0 0 0,1-1 0,0-1 0,1 0 0,0 0 0,0-1 1,0-1-1,0 0 0,1-1 0,0-1 0,16 3 0,-12-4 234,1-1-1,0-1 0,0 0 0,0-2 1,0 0-1,0-1 0,-1-1 0,32-10 1,28-15 1527,-2-3-1,-1-4 1,-2-3 0,94-67 0,-154 97-1049,-1 0 0,1-1 0,-2-1 0,1 0 0,-2-1 0,19-25 0,-25 31-195,-1 1-1,0-1 1,0 0 0,-1 0-1,0 0 1,0 0 0,0-1-1,0 1 1,-1 0-1,0-1 1,-1 1 0,1-1-1,-1 1 1,-1-1 0,1 1-1,-1-1 1,0 1-1,-1 0 1,-2-10 0,0 7-45,0 0 1,-1 0-1,0 0 1,-1 1 0,0-1-1,0 1 1,0 1-1,-1-1 1,-1 1-1,1 0 1,-1 1-1,-9-6 1,-14-8-473,-67-31 0,45 25 205,8 1-37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188"/>
    </inkml:context>
    <inkml:brush xml:id="br0">
      <inkml:brushProperty name="width" value="0.05" units="cm"/>
      <inkml:brushProperty name="height" value="0.05" units="cm"/>
    </inkml:brush>
  </inkml:definitions>
  <inkml:trace contextRef="#ctx0" brushRef="#br0">124 147 12867,'12'-11'457,"3"-3"41,21-25 0,-33 35-367,0-1 1,0 1 0,0-1 0,0 1-1,-1-1 1,0 0 0,0 0 0,0 0-1,0 0 1,-1-1 0,1-5 0,-2 10-102,0 1 0,1-1 1,-1 1-1,0-1 0,0 0 0,0 1 1,0-1-1,0 1 0,0-1 0,0 0 1,0 1-1,0-1 0,0 1 0,-1-1 1,1 1-1,0-1 0,0 0 0,0 1 1,-1-1-1,1 1 0,0-1 0,-1 1 1,1-1-1,0 1 0,-1 0 0,1-1 1,-1 1-1,1-1 0,-1 1 1,1 0-1,-1-1 0,1 1 0,-1 0 1,1 0-1,-1-1 0,1 1 0,-1 0 1,1 0-1,-1 0 0,1 0 0,-1-1 1,0 1-1,1 0 0,-1 0 0,-1 1 27,0-1 0,0 1-1,0-1 1,0 1 0,0 0-1,0-1 1,0 1-1,1 0 1,-1 0 0,0 0-1,1 1 1,-3 1 0,-2 4 30,0 0 1,0 1 0,1-1 0,1 1-1,-1 0 1,1 0 0,0 0 0,1 1-1,0 0 1,-3 14 0,-1 12 123,-4 47 0,11-79-198,-5 77 374,6 113 1,21 80 82,-5-92-239,-15-160-230,-4-16-131,-1-10 4,-5-17-246,0 1-1,-6-33 0,-1-4-213,-74-228-237,88 284 862,1 1 0,-1 0 0,1-1 0,-1 1 1,1 0-1,0-1 0,-1 1 0,1-1 0,0 1 0,0 0 0,0-1 0,0 1 0,0-1 0,0 1 0,1 0 0,-1-1 0,0 1 0,1-1 1,-1 1-1,1 0 0,0-1 0,-1 1 0,1 0 0,0 0 0,0 0 0,0 0 0,1-2 0,1 2 61,0-1 0,0 1 0,0 0 1,1 0-1,-1 0 0,0 0 0,1 0 0,-1 1 0,5 0 0,6-2-26,23-3-112,0-3-1,61-18 1,-80 19-69,-1 0 1,1-1-1,-1-1 0,-1-1 0,0 0 0,0-1 0,17-16 0,7-14-205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656"/>
    </inkml:context>
    <inkml:brush xml:id="br0">
      <inkml:brushProperty name="width" value="0.05" units="cm"/>
      <inkml:brushProperty name="height" value="0.05" units="cm"/>
    </inkml:brush>
  </inkml:definitions>
  <inkml:trace contextRef="#ctx0" brushRef="#br0">50 7 15867,'0'-6'1297,"-3"9"-889,-6 7-144,0 11 600,-1 5-176,0 11-296,5 8-64,3 11-72,1 5-8,5 4-96,5 1-72,4-3-240,1-4-144,7-8-304,4-9-208,8-19 608,3-13-176,11-19-144</inkml:trace>
  <inkml:trace contextRef="#ctx0" brushRef="#br0" timeOffset="1">769 108 17588,'-20'8'1400,"-17"16"-920,-3 6-152,-6 13 312,0 6-112,0 8-15,2 0-1,8-1-280,4-3-176,12-8-480,0-7-192,4-15-417,2-10-463,1-17 1064,2-13-312,2-23-152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120"/>
    </inkml:context>
    <inkml:brush xml:id="br0">
      <inkml:brushProperty name="width" value="0.05" units="cm"/>
      <inkml:brushProperty name="height" value="0.05" units="cm"/>
    </inkml:brush>
  </inkml:definitions>
  <inkml:trace contextRef="#ctx0" brushRef="#br0">1 230 15523,'15'-1'1553,"3"9"-841,2 5-224,8 4 624,10 5-144,9 1-191,3 1-153,7 2-664,1-3-352,-1 0-1137,-2-8 1313,-8-12-248,-4-7-208</inkml:trace>
  <inkml:trace contextRef="#ctx0" brushRef="#br0" timeOffset="1">528 1 12971,'10'9'485,"-1"1"1,0 0-1,0 1 0,-1-1 1,-1 2-1,0-1 1,0 1-1,-1 0 1,9 26-1,-7-11-177,0 1 0,-1 0 0,4 48 0,-9-50-217,-2 1-1,0 0 0,-1 0 0,-2-1 0,-12 53 0,10-62-153,0 1 0,-1-2 0,-1 1 0,-1-1 0,0 0 0,-1 0 0,-1-1 0,0 0 0,-23 23 0,12-19-312,16-15 290,0 0 0,1 0 0,-1 1-1,1-1 1,0 1 0,-4 5 0,12-12-228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604"/>
    </inkml:context>
    <inkml:brush xml:id="br0">
      <inkml:brushProperty name="width" value="0.05" units="cm"/>
      <inkml:brushProperty name="height" value="0.05" units="cm"/>
    </inkml:brush>
  </inkml:definitions>
  <inkml:trace contextRef="#ctx0" brushRef="#br0">0 38 14187,'9'-2'1800,"5"1"-1063,12-2-217,4-1 936,14-1-536,7 0-64,6 0-167,0 1-185,1 0-672,-7 1-369,-12 3 497,-8-2-144,-26 2-88</inkml:trace>
  <inkml:trace contextRef="#ctx0" brushRef="#br0" timeOffset="1">17 234 12563,'0'24'1616,"18"-11"-784,9-6-320,11-7 1385,8-4-1009,9-5-432,1-1-424,5-4 160,0-3-128,2-3-176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041"/>
    </inkml:context>
    <inkml:brush xml:id="br0">
      <inkml:brushProperty name="width" value="0.05" units="cm"/>
      <inkml:brushProperty name="height" value="0.05" units="cm"/>
    </inkml:brush>
  </inkml:definitions>
  <inkml:trace contextRef="#ctx0" brushRef="#br0">481 2 18124,'-2'-1'92,"0"1"0,1 0 0,-1 0 0,0-1 0,1 1 0,-1 0 0,0 0 0,0 1 1,1-1-1,-1 0 0,0 0 0,1 1 0,-1-1 0,1 1 0,-1 0 0,0-1 0,1 1 0,-1 0 0,1 0 0,0 0 0,-2 1 1,-32 25 549,33-25-518,-20 18 192,1 2 1,-36 47-1,-26 54 68,-31 40-1139,108-155 544,-1-1 1,0 0-1,0 0 0,-9 6 1,15-12 152,0 0 0,0 0 1,-1 0-1,1 0 0,0 0 1,0-1-1,-1 1 0,1 0 0,0-1 1,-1 1-1,1-1 0,-1 0 1,1 1-1,0-1 0,-1 0 1,1 0-1,-1 0 0,1 0 0,-1 0 1,1 0-1,-1 0 0,1 0 1,-1-1-1,1 1 0,0 0 0,-1-1 1,1 0-1,0 1 0,-1-1 1,1 0-1,0 1 0,0-1 0,-1 0 1,1 0-1,0 0 0,0 0 1,-1-2-1,0-2-46,-1 0 0,1 0 0,0 0 0,1 0 0,-1-1 0,1 1 0,0-1 0,1 1 0,-1-1 0,1 1 0,0-8 0,2-38-525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157"/>
    </inkml:context>
    <inkml:brush xml:id="br0">
      <inkml:brushProperty name="width" value="0.05" units="cm"/>
      <inkml:brushProperty name="height" value="0.05" units="cm"/>
    </inkml:brush>
  </inkml:definitions>
  <inkml:trace contextRef="#ctx0" brushRef="#br0">1 2 18740,'12'6'1576,"4"-1"-1144,0-2-208,3-3 1057,3 2-713,3-2-424,1 0-80,-1-5-280,0 3-216,-5-3-424,-3 4 287,-4-2 313,-6 2-152,-5 1-192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471"/>
    </inkml:context>
    <inkml:brush xml:id="br0">
      <inkml:brushProperty name="width" value="0.05" units="cm"/>
      <inkml:brushProperty name="height" value="0.05" units="cm"/>
    </inkml:brush>
  </inkml:definitions>
  <inkml:trace contextRef="#ctx0" brushRef="#br0">1 12 13267,'7'-12'1696,"-1"12"-752,1 3-343,1 7 1599,7 3-904,8 4-368,4 2-135,10 4-169,5-2-128,5 4-384,5-1-208,2 2-600,1-2-561,-7-4 1001,-3-7-208,-14-13-176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925"/>
    </inkml:context>
    <inkml:brush xml:id="br0">
      <inkml:brushProperty name="width" value="0.05" units="cm"/>
      <inkml:brushProperty name="height" value="0.05" units="cm"/>
    </inkml:brush>
  </inkml:definitions>
  <inkml:trace contextRef="#ctx0" brushRef="#br0">0 79 13579,'8'-9'609,"0"0"0,1 0-1,0 1 1,14-10 0,-17 15-376,0-1 1,0 1-1,0 1 0,0-1 0,0 1 1,1 0-1,-1 0 0,1 1 1,9-1-1,-1 1 24,-1 1-1,1 0 1,-1 1 0,1 1-1,-1 0 1,1 1-1,-1 1 1,0 0 0,-1 0-1,24 13 1,-31-14-218,0 0 0,-1 1 0,0-1 0,0 1 0,0 1 0,0-1 0,0 1 0,-1 0 1,0 0-1,0 0 0,4 8 0,-5-8-33,-1 0 1,-1 0-1,1 0 1,-1 0 0,0 0-1,0 0 1,0 0-1,0 0 1,-1 0-1,0 1 1,0-1 0,-1 0-1,0 0 1,1 0-1,-4 10 1,0-4-11,0-1 0,0 0 0,-1 0 0,0 0 0,-1-1 0,-8 12 0,-47 48-30,3-3-2,55-62 31,0-1 0,1 1 0,0 0 0,-1 0 0,1 0 0,1 0 0,-1 1 0,1-1 0,-2 7 0,3-9-2,-1 0-1,1 0 0,0 0 0,1 0 0,-1 0 1,0 0-1,0 0 0,1 0 0,-1 0 1,1-1-1,0 1 0,0 0 0,-1 0 1,1-1-1,0 1 0,1 0 0,-1-1 1,0 1-1,0-1 0,1 1 0,-1-1 1,0 0-1,1 1 0,3 1 0,4 2 51,0 0 0,1 0-1,0-1 1,0 0 0,0 0-1,12 1 1,5 1 116,36 2 0,-4-5-54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3.307"/>
    </inkml:context>
    <inkml:brush xml:id="br0">
      <inkml:brushProperty name="width" value="0.05" units="cm"/>
      <inkml:brushProperty name="height" value="0.05" units="cm"/>
    </inkml:brush>
  </inkml:definitions>
  <inkml:trace contextRef="#ctx0" brushRef="#br0">1 4 13779,'0'-1'21,"0"1"0,0 0 0,0 0 0,0 0 0,0 0 1,0 0-1,0 0 0,0-1 0,0 1 0,0 0 0,0 0 0,0 0 0,0 0 0,1 0 1,-1 0-1,0 0 0,0-1 0,0 1 0,0 0 0,0 0 0,0 0 0,1 0 0,-1 0 1,0 0-1,0 0 0,0 0 0,0 0 0,0 0 0,1 0 0,-1 0 0,0 0 0,0 0 1,0 0-1,0 0 0,0 0 0,1 0 0,-1 0 0,0 0 0,0 0 0,0 0 0,0 0 0,0 0 1,1 0-1,-1 0 0,0 0 0,0 0 0,0 1 0,0-1 0,0 0 0,0 0 0,0 0 1,1 0-1,3 12 511,1 25 3,-4-30-267,8 133 1632,-9 147 1,2 60-1076,14-204-645,52 212 0,-1-12-42,-59-266-83,-3-1 1,-3 2 0,-4-1 0,-11 77-1,11-134-50,-2 1-8,2 0 0,0 0 0,2 0 0,0 0 0,1 0 0,5 24 0,0-31 129,-6-14-112,1 0 0,-1 0 0,0 0 0,0-1 0,1 1 0,-1 0-1,0 0 1,0 0 0,0 0 0,1 0 0,-1 0 0,0 0 0,0 0 0,0-1-1,1 1 1,-1 0 0,0 0 0,0 0 0,0 0 0,0 0 0,1-1 0,-1 1 0,0 0-1,0 0 1,0 0 0,0-1 0,0 1 0,0 0 0,0 0 0,0-1 0,0 1-1,0 0 1,0 0 0,0-1 0,1-2 37,0-1 1,0 0-1,-1 0 0,1 1 1,-1-1-1,0-5 0,-4-22 84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133"/>
    </inkml:context>
    <inkml:brush xml:id="br0">
      <inkml:brushProperty name="width" value="0.05" units="cm"/>
      <inkml:brushProperty name="height" value="0.05" units="cm"/>
    </inkml:brush>
  </inkml:definitions>
  <inkml:trace contextRef="#ctx0" brushRef="#br0">7 343 18316,'-7'0'94,"9"-1"-33,22-1-6,57-6-8,372-30 60,1363-138-215,-939 110-596,-269 42 342,-599 24 401,28-3-270,-34 3-18,-5-1-112,-18 0-770,15 1 890,0-1 1,0 1 0,0-1-1,0 0 1,1 0 0,-1-1-1,0 1 1,1-1 0,-6-2-1,-4-6-501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601"/>
    </inkml:context>
    <inkml:brush xml:id="br0">
      <inkml:brushProperty name="width" value="0.05" units="cm"/>
      <inkml:brushProperty name="height" value="0.05" units="cm"/>
    </inkml:brush>
  </inkml:definitions>
  <inkml:trace contextRef="#ctx0" brushRef="#br0">0 1 15323,'3'0'258,"0"0"-1,0 0 1,0 1 0,-1-1-1,1 1 1,0 0-1,0-1 1,2 2 0,-3-1-62,198 49 1252,45 15-1993,-234-62 501,0 1-1,0 1 1,-1 0 0,0 0-1,15 10 1,-23-13 52,0-1 1,0 0-1,-1 1 1,1 0-1,0-1 1,-1 1-1,1 0 1,-1 0-1,0 0 1,0 0-1,1 0 1,-1 0-1,0 0 1,-1 0-1,1 0 1,0 1-1,-1-1 1,1 0-1,-1 1 1,0-1-1,1 0 1,-1 1-1,0-1 1,-1 0-1,1 1 1,0-1-1,-1 0 1,1 0-1,-1 1 1,0-1 0,0 0-1,1 0 1,-3 3-1,-6 9 108,0-1 1,0-1-1,-1 0 0,-1 0 1,0-1-1,-14 11 0,5-3 56,-171 136 1444,86-74-394,81-61-933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5.132"/>
    </inkml:context>
    <inkml:brush xml:id="br0">
      <inkml:brushProperty name="width" value="0.05" units="cm"/>
      <inkml:brushProperty name="height" value="0.05" units="cm"/>
    </inkml:brush>
  </inkml:definitions>
  <inkml:trace contextRef="#ctx0" brushRef="#br0">0 505 14971,'69'-62'3119,"9"-11"-2093,13-28-542,85-125-1,-169 216-485,-6 7-1,1 0 1,-1 1 0,1-1-1,0 0 1,0 1 0,1 0-1,-1-1 1,0 1-1,1 0 1,-1 0 0,6-3-1,-8 5 3,1 0-1,-1 0 0,0 0 0,0 0 1,1 0-1,-1 0 0,0 0 1,1 0-1,-1 0 0,0 0 0,1 0 1,-1 0-1,0 0 0,0 0 0,1 0 1,-1 0-1,0 0 0,1 0 1,-1 1-1,0-1 0,0 0 0,1 0 1,-1 0-1,0 0 0,0 1 1,1-1-1,-1 0 0,0 0 0,0 0 1,0 1-1,1-1 0,-1 0 1,0 0-1,0 1 0,0-1 0,0 0 1,0 1-1,0-1 0,0 0 0,1 0 1,-1 1-1,0-1 0,2 17-12,-2-14 7,3 49-21,2 1 0,2-1 1,26 90-1,-27-125 4,0-1 0,2 0 0,0 0 0,0-1 0,2 0 0,14 19 0,-15-24-26,0 0 0,1 0 0,1-1 0,-1-1 0,1 1 0,1-2 0,-1 0 0,1 0 0,17 6 0,17 2-63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6.566"/>
    </inkml:context>
    <inkml:brush xml:id="br0">
      <inkml:brushProperty name="width" value="0.05" units="cm"/>
      <inkml:brushProperty name="height" value="0.05" units="cm"/>
    </inkml:brush>
  </inkml:definitions>
  <inkml:trace contextRef="#ctx0" brushRef="#br0">0 390 9786,'2'36'1337,"1"0"0,1-1 0,18 67 1,44 101 219,-58-180-1357,13 30 176,49 91 0,43 43-139,-20-36-179,30 40-29,-100-162-22,0-2 0,2 0 0,1-1 0,37 27 0,52 29 15,53 42 17,-115-79-37,1-3 0,3-2-1,1-3 1,67 32 0,-55-35 2,125 51 29,-173-77-29,1-2 0,0 0 0,0-2 0,1 0 0,-1-2-1,48 0 1,-2-10 184,-1-2 0,0-4 0,115-38 0,-152 40-40,-1 0 0,0-2-1,-1-2 1,0 0-1,-2-2 1,0-1-1,-1-1 1,26-26 0,771-720-359,-790 733 322,-2-1 0,-1-2 0,-1-1 0,-2-2 0,32-61-1,160-391 121,-201 438-307,-2 0 0,-3-2 0,-2 1 0,-2-1 0,1-62 0,-7 84-365,-1 18 263,-1 1 0,-1-27 0,-5 21-154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8.890"/>
    </inkml:context>
    <inkml:brush xml:id="br0">
      <inkml:brushProperty name="width" value="0.05" units="cm"/>
      <inkml:brushProperty name="height" value="0.05" units="cm"/>
    </inkml:brush>
  </inkml:definitions>
  <inkml:trace contextRef="#ctx0" brushRef="#br0">420 97 11819,'-1'-5'190,"0"0"0,0 0 1,-1 1-1,1-1 1,-1 1-1,0-1 1,0 1-1,-1 0 0,0-1 1,1 1-1,-1 1 1,0-1-1,-1 0 1,1 1-1,-1-1 0,1 1 1,-1 0-1,0 1 1,0-1-1,-1 0 1,1 1-1,0 0 0,-1 0 1,1 1-1,-1-1 1,0 1-1,-7-1 1,3 1-36,-1 0 1,0 1-1,1 0 1,-1 0-1,0 1 1,1 1-1,-1 0 1,1 0-1,0 1 1,-1 0 0,1 0-1,0 1 1,-9 5-1,6-1-99,0 0 0,0 1 1,0 0-1,1 1 0,1 0 0,0 1 0,0 0 1,1 0-1,-16 26 0,16-20-27,1 0 1,0 0-1,1 1 0,0 0 0,2 1 1,0-1-1,-3 28 0,7-27-20,-1-1 0,2 1 0,1-1 0,0 1-1,1-1 1,1 1 0,8 29 0,-6-35-3,0 1 0,0-1 1,1-1-1,1 1 0,0-1 1,0-1-1,2 1 0,-1-1 1,1 0-1,16 14 0,-11-14 59,-1-1 0,1 0 0,1-1 0,0 0 0,0-2 0,1 1-1,0-2 1,0 0 0,1-1 0,-1-1 0,1 0 0,0-1 0,0-1 0,21 0-1,-26-2 24,0 0 0,0-1 0,0-1 0,0 0 0,0 0 0,0-1 0,-1-1 0,1 0 0,-1 0 0,0-1-1,0-1 1,-1 0 0,1 0 0,-1-1 0,-1 0 0,1-1 0,-1 0 0,-1 0 0,1-1 0,12-19 0,-13 16-76,-1 0 1,0-1-1,-1 0 1,-1 0-1,0-1 1,0 0-1,-2 0 1,0 0 0,0 0-1,-1 0 1,-1 0-1,0-1 1,-1 1-1,-1 0 1,0-1 0,-1 1-1,-1 0 1,0 0-1,-1 0 1,0 0-1,-1 1 1,-7-15-1,5 14-304,-1 0-1,0 0 0,-1 1 1,-1 0-1,0 0 0,0 1 0,-1 0 1,-1 1-1,0 1 0,0-1 1,-1 2-1,-1 0 0,1 1 1,-2 0-1,1 1 0,-1 0 1,0 1-1,0 1 0,-25-5 0,-14 2-862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9.840"/>
    </inkml:context>
    <inkml:brush xml:id="br0">
      <inkml:brushProperty name="width" value="0.05" units="cm"/>
      <inkml:brushProperty name="height" value="0.05" units="cm"/>
    </inkml:brush>
  </inkml:definitions>
  <inkml:trace contextRef="#ctx0" brushRef="#br0">324 1 16660,'-20'11'1592,"-8"8"-1184,-14 8-208,0 6 1192,1 9-1200,1 2-32,7 2 16,6-2-80,9-3-248,4-4-192,7-11-336,3-11-496,-1-19 928,2-10-208,3-16-168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294"/>
    </inkml:context>
    <inkml:brush xml:id="br0">
      <inkml:brushProperty name="width" value="0.05" units="cm"/>
      <inkml:brushProperty name="height" value="0.05" units="cm"/>
    </inkml:brush>
  </inkml:definitions>
  <inkml:trace contextRef="#ctx0" brushRef="#br0">1 1 14619,'8'10'1432,"7"3"-815,3-1-201,9 4 592,4 3-232,7-1-208,5 1-304,2-3-224,-1-3 88,-5-9-152,-8-2-88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592"/>
    </inkml:context>
    <inkml:brush xml:id="br0">
      <inkml:brushProperty name="width" value="0.05" units="cm"/>
      <inkml:brushProperty name="height" value="0.05" units="cm"/>
    </inkml:brush>
  </inkml:definitions>
  <inkml:trace contextRef="#ctx0" brushRef="#br0">0 64 19020,'10'0'1728,"3"-7"-1143,3 1-273,1-3 680,3 2-344,2 0-720,-1 0-400,-4 0 440,1 1-168,-5-1-192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682"/>
    </inkml:context>
    <inkml:brush xml:id="br0">
      <inkml:brushProperty name="width" value="0.05" units="cm"/>
      <inkml:brushProperty name="height" value="0.05" units="cm"/>
    </inkml:brush>
  </inkml:definitions>
  <inkml:trace contextRef="#ctx0" brushRef="#br0">56 24 14323,'5'-3'395,"-1"0"0,1 1 1,0-1-1,0 1 0,0 0 0,0 0 0,0 0 0,0 1 0,1 0 1,10-1-1,-12 2-219,0 0 1,0 1 0,0-1-1,0 1 1,0 0 0,0 0-1,0 0 1,0 1-1,0 0 1,0-1 0,-1 1-1,1 0 1,0 1 0,5 4-1,-5-3-131,0-1 0,0 1 0,-1 0 0,1 0 0,-1 0 0,0 1 0,0-1 0,-1 1 0,1-1-1,-1 1 1,0 0 0,-1 0 0,1 0 0,-1 0 0,0 0 0,0 0 0,0 1 0,-1-1 0,0 0 0,0 0 0,0 1 0,0-1 0,-1 0-1,0 0 1,0 0 0,-1 0 0,1 0 0,-1 0 0,0 0 0,0 0 0,-6 8 0,-6 9-17,-2-2-1,0 0 1,0 0 0,-31 26-1,24-25 3,2 1-1,-27 36 1,47-57-30,0 0 0,0 0 1,0 1-1,1-1 1,-1 1-1,0-1 0,1 1 1,-1-1-1,1 1 1,-1-1-1,1 1 0,-1-1 1,1 1-1,0 0 1,0-1-1,0 1 0,0-1 1,1 4-1,-1-4-5,1 1-1,0-1 1,0 0-1,0 1 1,0-1 0,0 1-1,0-1 1,0 0-1,0 0 1,1 0-1,-1 0 1,0 0-1,1 0 1,-1 0-1,1 0 1,-1-1-1,1 1 1,2 1 0,13 2-150,0 0 1,-1-1 0,1 0-1,1-2 1,-1 0 0,20-2 0,8 2 16,6 1-103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398"/>
    </inkml:context>
    <inkml:brush xml:id="br0">
      <inkml:brushProperty name="width" value="0.05" units="cm"/>
      <inkml:brushProperty name="height" value="0.05" units="cm"/>
    </inkml:brush>
  </inkml:definitions>
  <inkml:trace contextRef="#ctx0" brushRef="#br0">1 80 13067,'3'10'1360,"20"-6"-768,14-4-160,25-1 553,8-5-121,19-1-72,5-3-80,8 0-368,1 0-336,-4 0-736,-7-3 720,-19 0-160,-9 0-136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883"/>
    </inkml:context>
    <inkml:brush xml:id="br0">
      <inkml:brushProperty name="width" value="0.05" units="cm"/>
      <inkml:brushProperty name="height" value="0.05" units="cm"/>
    </inkml:brush>
  </inkml:definitions>
  <inkml:trace contextRef="#ctx0" brushRef="#br0">4 2 15707,'9'-1'1273,"4"4"-849,8 2-120,15 4 496,3 0-176,10 3-224,1 3-32,-1 3-64,-4 2-72,-14 9-136,-13 10-40,-24 14-264,-14 6-192,-25 9-304,-13 1-40,-19-1 528,-3-1-184,2-8-112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412"/>
    </inkml:context>
    <inkml:brush xml:id="br0">
      <inkml:brushProperty name="width" value="0.05" units="cm"/>
      <inkml:brushProperty name="height" value="0.05" units="cm"/>
    </inkml:brush>
  </inkml:definitions>
  <inkml:trace contextRef="#ctx0" brushRef="#br0">345 88 16572,'2'-5'334,"8"-36"978,-9 39-1273,-1 0 0,0 0 0,0 0 0,0 0 1,0 0-1,0 0 0,-1 0 0,1 0 0,0 0 0,-1 0 0,0 0 0,1 1 1,-1-1-1,0 0 0,0 0 0,0 1 0,0-1 0,-2-1 0,3 2-1,-1 1 0,0-1-1,0 1 1,0-1-1,1 1 1,-1 0 0,0-1-1,0 1 1,0 0 0,0 0-1,0-1 1,0 1-1,0 0 1,0 0 0,0 0-1,1 0 1,-1 1 0,0-1-1,0 0 1,0 0-1,0 0 1,0 1 0,0-1-1,0 0 1,0 1 0,1-1-1,-1 1 1,0-1-1,0 1 1,1-1 0,-1 1-1,0 0 1,1-1-1,-1 1 1,0 0 0,0 1-1,-25 32 329,7-3-257,1 1 0,2 1 0,2 0-1,0 2 1,3-1 0,1 1 0,1 1 0,2 0-1,2 0 1,1 0 0,2 1 0,1-1 0,2 1-1,1 0 1,2-1 0,17 67 0,-8-57-98,2 0 0,30 63 0,-82-162-4196,-79-149-1101,53 77 2693,29 40 4378,33 82-1646,-8-30 1160,9 32-1251,0 0 0,0-1 0,0 1 0,0 0 0,0 0 1,0 0-1,0 0 0,0 0 0,0 0 0,1-1 0,-1 1 0,0 0 1,1 0-1,-1 0 0,1 0 0,-1 0 0,1 0 0,-1 0 0,1 0 0,0 1 1,0-1-1,-1 0 0,1 0 0,0 0 0,0 1 0,0-1 0,1 0 1,6-2 275,0 1 1,0 1 0,1-1 0,-1 1 0,0 1 0,1 0 0,-1 0 0,1 0 0,11 3 0,-5-1-82,51 4 316,-17 0-540,0-3-1,92-5 0,-87-8-133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845"/>
    </inkml:context>
    <inkml:brush xml:id="br0">
      <inkml:brushProperty name="width" value="0.05" units="cm"/>
      <inkml:brushProperty name="height" value="0.05" units="cm"/>
    </inkml:brush>
  </inkml:definitions>
  <inkml:trace contextRef="#ctx0" brushRef="#br0">52 2 14363,'-1'-2'1824,"-5"7"-1111,-5 9-265,1 4 2208,1 11-2072,0 4-136,5 6-87,3 4-25,6 0-576,5 1-184,0-8 391,0-12-95,3-21-96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366"/>
    </inkml:context>
    <inkml:brush xml:id="br0">
      <inkml:brushProperty name="width" value="0.05" units="cm"/>
      <inkml:brushProperty name="height" value="0.05" units="cm"/>
    </inkml:brush>
  </inkml:definitions>
  <inkml:trace contextRef="#ctx0" brushRef="#br0">213 0 16195,'0'3'227,"-1"-1"-1,1 0 0,-1 0 0,0 0 0,0 0 0,1 0 0,-1 0 0,-3 3 1,-122 254 2675,109-216-2808,2 1 0,2 0 0,2 1 0,-6 56 0,14-77-100,2-1 0,0 0 0,2 0 0,5 38 0,-4-52-51,0 0-1,0-1 1,1 1-1,0-1 1,0 1-1,1-1 1,0 0-1,0 0 1,1 0-1,0-1 1,1 0 0,-1 0-1,1 0 1,12 10-1,-14-14 34,0-1 1,0 1-1,0-1 0,1 0 1,-1 0-1,0 0 0,1-1 0,0 0 1,-1 0-1,1 0 0,-1 0 1,1-1-1,0 1 0,0-1 0,-1 0 1,1-1-1,0 1 0,0-1 1,-1 0-1,1 0 0,-1-1 1,1 1-1,-1-1 0,1 0 0,-1 0 1,4-3-1,35-21-299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849"/>
    </inkml:context>
    <inkml:brush xml:id="br0">
      <inkml:brushProperty name="width" value="0.05" units="cm"/>
      <inkml:brushProperty name="height" value="0.05" units="cm"/>
    </inkml:brush>
  </inkml:definitions>
  <inkml:trace contextRef="#ctx0" brushRef="#br0">438 1 15875,'-13'24'1529,"-4"9"-969,-8 4-200,-5 11 712,0 5-432,-11 4-96,0 0-15,0 1-273,2-5-96,2-8-56,7-3-80,1-15-352,3-4-169,11-14-287,3-8-872,6-9 1328,1-8-280,5-9-264</inkml:trace>
  <inkml:trace contextRef="#ctx0" brushRef="#br0" timeOffset="1">35 337 15155,'16'-14'1585,"5"7"-833,5 6-240,8 6 856,5 7-224,8 1-383,2 2-161,7 1-488,-1-3-288,-4-4-681,-1-4 305,-7-7 328,-3-9-224,-12-9-160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206"/>
    </inkml:context>
    <inkml:brush xml:id="br0">
      <inkml:brushProperty name="width" value="0.05" units="cm"/>
      <inkml:brushProperty name="height" value="0.05" units="cm"/>
    </inkml:brush>
  </inkml:definitions>
  <inkml:trace contextRef="#ctx0" brushRef="#br0">31 1 17924,'42'72'4103,"-23"-42"-3686,-1 0 1,20 48-1,-34-68-403,0 1-1,-1 0 1,0 1 0,-1-1-1,0 0 1,0 1-1,-2-1 1,1 1-1,-1 0 1,-1-1 0,0 1-1,-3 11 1,0-8-126,-1-1 0,0 0 0,-1 0 0,0-1 0,-1 0 0,-14 20 0,16-26-19,0 0 1,0 0-1,-1-1 1,0 0-1,0 0 1,-1 0-1,0-1 1,0 0-1,0 0 1,0-1-1,-1 0 1,-12 5-1,7-6-344</inkml:trace>
  <inkml:trace contextRef="#ctx0" brushRef="#br0" timeOffset="1">723 270 17188,'21'9'1952,"2"-6"-1296,9-5-320,5 0 969,9-6-681,1 0-256,3-4-664,-2 2-424,-11-3 568,-4-1-193,-14-2-111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640"/>
    </inkml:context>
    <inkml:brush xml:id="br0">
      <inkml:brushProperty name="width" value="0.05" units="cm"/>
      <inkml:brushProperty name="height" value="0.05" units="cm"/>
    </inkml:brush>
  </inkml:definitions>
  <inkml:trace contextRef="#ctx0" brushRef="#br0">1 78 14099,'1'17'1536,"9"-4"-1056,20-10-216,10-2 1025,18-8-1265,5-6 360,7-8-216,-3-8-48,-5-13-136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5.154"/>
    </inkml:context>
    <inkml:brush xml:id="br0">
      <inkml:brushProperty name="width" value="0.05" units="cm"/>
      <inkml:brushProperty name="height" value="0.05" units="cm"/>
    </inkml:brush>
  </inkml:definitions>
  <inkml:trace contextRef="#ctx0" brushRef="#br0">2 87 13099,'0'-5'222,"-1"1"0,0-1 1,1 0-1,0 0 1,0 0-1,1 1 0,-1-1 1,1 0-1,0 0 0,2-5 1,-2 8-107,0 0 0,0 0 1,1 0-1,-1 0 0,0 1 1,1-1-1,0 0 0,-1 1 1,1-1-1,0 1 0,0 0 1,-1 0-1,1 0 0,0 0 1,0 0-1,0 0 0,1 0 1,-1 0-1,0 1 0,0-1 1,0 1-1,0 0 0,1 0 1,-1 0-1,3 0 0,6 0 185,0 0 0,0 1 0,0 0 0,0 1-1,0 1 1,0 0 0,0 0 0,-1 1 0,1 0 0,-1 1-1,0 0 1,0 1 0,15 11 0,-20-13-252,-1-1-1,0 1 1,1 0-1,-1 0 1,-1 0 0,1 0-1,-1 1 1,0 0-1,0-1 1,0 1 0,0 0-1,-1 0 1,0 1-1,0-1 1,0 1 0,-1-1-1,0 1 1,0-1-1,0 1 1,-1-1 0,0 1-1,0 0 1,0-1-1,-1 1 1,1 0 0,-2-1-1,1 1 1,-4 8 0,0-2-40,0 0 0,-2 0 1,1-1-1,-1 0 1,-1-1-1,-17 19 1,-63 51 52,60-57-47,-37 40 0,63-62-15,1 0 0,0 1 0,-1-1 0,1 0 0,0 1 0,0-1 0,0 1 0,0-1 0,1 1-1,-1 0 1,0-1 0,1 1 0,-1 0 0,1 0 0,-1 0 0,1-1 0,0 1 0,0 2 0,0-3-1,0 0 0,1 0-1,-1 0 1,1 0 0,-1 0 0,1 0 0,0-1 0,-1 1 0,1 0 0,0 0-1,-1 0 1,1-1 0,0 1 0,0-1 0,0 1 0,0 0 0,0-1-1,-1 0 1,1 1 0,0-1 0,0 1 0,2-1 0,6 2-42,0 0 1,1-1-1,-1-1 1,0 1-1,13-2 0,19-4-325,-1-1 0,1-2 0,-2-1 0,0-2 0,59-26 0,-10-1-109</inkml:trace>
  <inkml:trace contextRef="#ctx0" brushRef="#br0" timeOffset="1">989 117 15307,'-10'9'1913,"-12"8"-1161,-14 12-280,-5 5 2048,-8 12-1767,-1 4-241,2 3-160,4-1-24,8-6-296,6-5-248,11-12-520,5-6-233,13-15 737,1-5-192,4-11-136</inkml:trace>
  <inkml:trace contextRef="#ctx0" brushRef="#br0" timeOffset="2">627 252 14499,'3'-30'1880,"3"11"-991,3 9-273,8 19 1600,6 8-855,10 10-409,5 5-216,13 5-256,3 2-176,2-1-920,-2-5 680,5-3-152,-3-2-104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995"/>
    </inkml:context>
    <inkml:brush xml:id="br0">
      <inkml:brushProperty name="width" value="0.05" units="cm"/>
      <inkml:brushProperty name="height" value="0.05" units="cm"/>
    </inkml:brush>
  </inkml:definitions>
  <inkml:trace contextRef="#ctx0" brushRef="#br0">0 589 15187,'0'3'233,"0"-1"0,1 1 0,-1 0 0,0-1-1,1 1 1,0-1 0,0 0 0,2 6 0,-3-8-200,0 0-1,0 0 1,0 0 0,0 0-1,0 1 1,1-1 0,-1 0-1,0 0 1,0 0 0,0 0 0,1 1-1,-1-1 1,0 0 0,0 0-1,1 0 1,-1 0 0,0 0-1,0 0 1,1 0 0,-1 0 0,0 0-1,0 0 1,1 0 0,-1 0-1,0 0 1,0 0 0,1 0-1,-1 0 1,0 0 0,0 0 0,1 0-1,-1-1 1,12-10 1105,3-14-421,-1 0 0,-1 0-1,19-53 1,17-87 116,-38 125-632,-5 11-171,-5 23-52,0 0 0,0-1-1,1 1 1,0 0 0,0 0 0,0 1-1,6-10 1,-7 16-1,-1 1 0,1 0 0,0-1 0,0 1 0,-1 0 0,1 0 1,-1-1-1,0 1 0,1 0 0,-1 2 0,6 119-488,-5-87-153,0 0 0,2 0 0,2 0 1,12 45-1,-16-79 590,-1 0 29,0-1 0,0 1 1,1-1-1,-1 1 0,1-1 0,-1 1 0,1-1 0,0 1 0,-1-1 1,1 0-1,0 1 0,0-1 0,0 0 0,0 0 0,0 1 0,0-1 1,1 0-1,-1 0 0,0 0 0,0-1 0,1 1 0,-1 0 1,1 0-1,1 0 0,13-1-719</inkml:trace>
  <inkml:trace contextRef="#ctx0" brushRef="#br0" timeOffset="1">389 0 14379,'1'7'188,"2"-1"0,-1 1-1,1-1 1,0 0 0,0 0-1,0 0 1,1 0 0,0-1 0,0 0-1,0 1 1,1-1 0,0-1 0,0 1-1,0-1 1,1 0 0,6 4-1,8 5-75,4 0 149,30 25 1,-47-32-181,0 0 1,-1 1 0,0-1-1,0 1 1,0 0 0,-1 1 0,0-1-1,5 12 1,-5-8 33,0 1 0,-1 0 0,-1-1 0,0 2 0,-1-1 0,0 0 0,-1 0 0,0 20 1,-2-13 49,-1 0 0,-1-1 1,0 1-1,-1-1 1,-9 22-1,3-14-300,-1-1 1,-1 1-1,-1-2 0,-2 0 1,0-1-1,-2 0 1,-29 31-1,36-44-4,0 0 1,-1-1-1,0 0 0,-25 14 0,6-11-326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52.166"/>
    </inkml:context>
    <inkml:brush xml:id="br0">
      <inkml:brushProperty name="width" value="0.05" units="cm"/>
      <inkml:brushProperty name="height" value="0.05" units="cm"/>
    </inkml:brush>
  </inkml:definitions>
  <inkml:trace contextRef="#ctx0" brushRef="#br0">1 465 10026,'78'-1'291,"92"-13"1,-44 2-283,718-10-1105,-287 15 160,418-28 791,539-16 985,1511-66 987,-2371 85-1795,809-47 716,-436 19 1142,-1024 60-1892,151-17-67,-91 0-11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138"/>
    </inkml:context>
    <inkml:brush xml:id="br0">
      <inkml:brushProperty name="width" value="0.05" units="cm"/>
      <inkml:brushProperty name="height" value="0.05" units="cm"/>
    </inkml:brush>
  </inkml:definitions>
  <inkml:trace contextRef="#ctx0" brushRef="#br0">69 1 18980,'-6'8'348,"2"1"-1,-1 0 0,1 0 1,0 0-1,1 0 1,0 0-1,1 1 1,-3 14-1,0-2 460,2-7-643,-19 98 444,21-101-566,0-1 0,0 1 0,1-1 0,1 1 0,0-1 0,1 1 0,5 19 0,-6-28-35,-1-1 0,1 0 0,1 1 0,-1-1 0,0 0 0,0 0 0,1 0 0,0 0 0,-1 0 0,1 0 0,0 0 0,0 0 0,0-1 0,0 1 0,0-1 0,0 1 0,0-1 0,0 0 0,1 0 0,-1 0 0,0 0 0,1 0 0,-1-1 0,1 1 0,-1-1 0,1 0 0,-1 1 0,1-1 0,-1 0 0,1 0 0,-1-1 0,1 1 0,-1-1 0,5 0 0,4-2 16,-1 0 0,1-1 0,-1 0 1,0 0-1,0-1 0,16-11 0,23-23 64,-39 29-72,2 1 0,-1 0 0,1 0 0,0 1 1,16-7-1,-28 15-16,0 0 1,1 0 0,-1-1-1,1 1 1,-1 0 0,1 0-1,-1 0 1,1 0 0,-1 0 0,1-1-1,0 1 1,-1 0 0,1 0-1,-1 0 1,1 0 0,-1 1-1,1-1 1,-1 0 0,1 0-1,-1 0 1,1 0 0,-1 0 0,1 1-1,-1-1 1,1 0 0,-1 0-1,1 1 1,-1-1 0,0 0-1,1 1 1,0 0-1,-1 0 0,1 1 0,-1-1 0,1 0 0,-1 0 0,0 0 0,1 1 0,-1-1 0,0 0 0,0 0 0,0 0 0,0 3 0,-8 40-31,6-39 25,-3 12 0,3-14-27,1 1 1,-1 0-1,1-1 0,0 1 0,0 0 1,1-1-1,-1 1 0,1 8 1,0-12-20,1 0 0,-1 0 1,1 0-1,-1 0 0,1 0 1,-1 0-1,1 0 0,-1 0 1,1 0-1,-1 0 0,1 0 1,-1 0-1,1 0 0,-1 0 1,1 0-1,-1 0 0,1 0 1,-1-1-1,1 1 0,-1 0 1,0 0-1,1-1 0,-1 1 1,1 0-1,-1 0 0,0-1 1,1 0-1,14-9-221,-15 10 265,20-14-321,5-3-124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824"/>
    </inkml:context>
    <inkml:brush xml:id="br0">
      <inkml:brushProperty name="width" value="0.05" units="cm"/>
      <inkml:brushProperty name="height" value="0.05" units="cm"/>
    </inkml:brush>
  </inkml:definitions>
  <inkml:trace contextRef="#ctx0" brushRef="#br0">137 260 13651,'-9'3'527,"0"-1"0,0 2 1,1-1-1,-1 2 0,1-1 1,0 1-1,0 0 0,0 0 0,1 1 1,-12 11-1,16-14-427,0 0 1,0 1 0,0-1-1,0 1 1,1-1-1,-1 1 1,1 0-1,0 0 1,0 0 0,0 0-1,1 0 1,-1 0-1,1 1 1,0-1 0,0 0-1,1 1 1,-1-1-1,1 1 1,0-1-1,0 0 1,1 1 0,-1-1-1,3 9 1,-2-11-67,-1 0 1,1 0 0,0 0-1,0 0 1,0 0 0,0-1-1,1 1 1,-1 0-1,1-1 1,-1 1 0,1 0-1,-1-1 1,1 0 0,0 1-1,0-1 1,-1 0 0,1 0-1,3 1 1,-2-1 11,1 0-1,-1 0 1,1 0 0,0-1-1,-1 1 1,1-1 0,0 0-1,-1 0 1,1-1 0,4 0-1,1-1 45,1 0 0,-1-1 0,1-1 0,-1 1-1,0-1 1,0-1 0,10-6 0,-10 4-69,0-1 0,0 1-1,0-2 1,-1 1 0,0-1 0,0 0 0,-1-1 0,-1 0 0,1 0 0,-2 0 0,1-1-1,-1 1 1,-1-1 0,4-15 0,-8 14-296,-6 12-53,-8 14-149,12-11 443,1-1 0,-1 1-1,1 0 1,0-1 0,0 1 0,0 0 0,0 0-1,0 0 1,1 0 0,0 0 0,-1 0 0,1 0 0,0 0-1,1 6 1,-1-8 29,1 0-1,-1 0 1,0 0-1,1 0 1,-1 0-1,1 0 1,-1-1-1,1 1 0,-1 0 1,1 0-1,0 0 1,-1-1-1,1 1 1,0 0-1,0-1 1,-1 1-1,1 0 1,2 0-1,-1 0 1,0-1 0,-1 1 0,1-1-1,0 0 1,0 1 0,0-1 0,0 0-1,0 0 1,0 0 0,0-1 0,0 1 0,0 0-1,2-1 1,10-4-9,1 0 1,-2 0-1,1-1 0,-1-1 1,0 0-1,16-12 1,-4 0 102,45-42 1,13-28 181,-74 78-226,-1 0 0,0-1 0,0 0 0,-1 0 1,-1-1-1,7-18 0,-12 20 11,-8 13-39,-9 15-26,-3 12-6,1 1-1,-23 56 1,34-68 45,1-1 0,1 1 0,0-1 0,1 1 0,2 1 0,-3 35 0,6-46 3,0 1 0,0-1 0,0 0 0,1 1 0,0-1 0,1 0 0,0 0 0,4 7 0,-5-10-6,0-1 0,1 0 1,0 1-1,0-1 0,0 0 0,0 0 1,1-1-1,-1 1 0,1-1 0,0 0 1,0 0-1,0 0 0,0 0 0,7 2 0,-11-4-29,0-1-1,0 0 0,0 0 1,1 0-1,-1 0 0,0 0 0,0 0 1,0 0-1,0 0 0,0 0 1,0 0-1,0 0 0,0 0 0,1 0 1,-1 0-1,0 0 0,0 0 1,0 0-1,0 0 0,0 0 0,0 0 1,0 0-1,1 0 0,-1 0 1,0 0-1,0 0 0,0 0 0,0 0 1,0 0-1,0 0 0,0 0 1,0 0-1,1 0 0,-1 0 0,0 0 1,0 0-1,0 0 0,0 0 1,0 0-1,0-1 0,0 1 0,0 0 1,0 0-1,0 0 0,0 0 1,0 0-1,1 0 0,-1 0 0,0 0 1,0-1-1,0 1 0,0 0 1,0 0-1,0 0 0,0 0 0,0 0 1,0 0-1,0 0 0,0-1 1,0 1-1,0 0 0,0 0 0,-5-11-164,-9-11-81,-117-140-623,128 159 917,1-1 0,-1 1 0,1-1 0,0 0 0,0 1 0,1-1 0,-1 0 0,1 0 0,-2-6 0,3 9-28,0 0 0,0 0 0,0 0 0,0 0 0,0-1 0,0 1 0,1 0 0,-1 0-1,0 1 1,0-1 0,1 0 0,-1 0 0,1 0 0,-1 0 0,1 0 0,-1 0 0,1 0 0,0 0 0,0 0 4,1-1 0,-1 1-1,1 1 1,-1-1 0,1 0 0,-1 0 0,1 0 0,-1 1 0,1-1 0,0 1 0,-1-1 0,1 1 0,0 0-1,2 0 1,228-13-868,-173 8 615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451"/>
    </inkml:context>
    <inkml:brush xml:id="br0">
      <inkml:brushProperty name="width" value="0.05" units="cm"/>
      <inkml:brushProperty name="height" value="0.05" units="cm"/>
    </inkml:brush>
  </inkml:definitions>
  <inkml:trace contextRef="#ctx0" brushRef="#br0">9 145 14859,'3'6'384,"0"1"0,0-1 0,-1 0-1,1 1 1,-2 0 0,1 0 0,-1-1-1,0 1 1,0 0 0,0 9 0,-2 13 585,-3 30 1,3-48-927,-10 65 681,-2 23 403,15-88-621,5-20-212,4-19-47,-4-2-92,-1-1 1,-2 0-1,1-61 0,-15-93-97,2 120-214,9 64 7,3 6 65,9 14 22,-1-2-3,-7-10 52,0-1 0,0 0 0,1 0 0,0 0 0,0-1 0,1 0 0,0 0 0,0 0 0,0-1 0,0 0 0,0-1 0,1 0 0,0 0 0,0 0 0,-1-1 0,11 2 0,-7-3 25,0 0 0,-1-1 0,1 0 0,0-1 0,-1 0 0,1-1 0,-1 0 0,1 0 0,-1-1 1,0-1-1,0 0 0,11-5 0,-6 1 55,-1-1-1,0 0 1,0-1 0,-1-1 0,0 0 0,-1-1-1,0 0 1,-1 0 0,17-26 0,-43 105 110,-23 94-194,34-138-132,1 1-1,1-1 1,1 1 0,4 45-1,-3-66 134,1 0-1,-1-1 0,1 1 1,-1 0-1,1-1 1,0 1-1,0-1 1,0 1-1,0-1 1,0 1-1,1-1 0,-1 0 1,1 0-1,-1 0 1,1 0-1,0 0 1,0 0-1,3 2 0,16 4-172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882"/>
    </inkml:context>
    <inkml:brush xml:id="br0">
      <inkml:brushProperty name="width" value="0.05" units="cm"/>
      <inkml:brushProperty name="height" value="0.05" units="cm"/>
    </inkml:brush>
  </inkml:definitions>
  <inkml:trace contextRef="#ctx0" brushRef="#br0">387 0 20764,'0'6'1537,"-17"18"-1225,-4 9-152,-11 15 584,-4 3-296,-5 8-280,-2 3-104,1-5 24,5-4-80,5-11-288,4-8-232,3-8-320,8-6-208,6-16-601,6-4 1193,8-16-400,6-7-224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305"/>
    </inkml:context>
    <inkml:brush xml:id="br0">
      <inkml:brushProperty name="width" value="0.05" units="cm"/>
      <inkml:brushProperty name="height" value="0.05" units="cm"/>
    </inkml:brush>
  </inkml:definitions>
  <inkml:trace contextRef="#ctx0" brushRef="#br0">186 34 14931,'9'-11'704,"15"-12"877,-24 24-1520,1-1 1,-1 1-1,1-1 1,-1 1 0,0-1-1,1 1 1,-1-1-1,0 1 1,0-1-1,0 1 1,1-1 0,-1 1-1,0 0 1,0-1-1,0 1 1,0-1 0,0 1-1,0 0 1,0-1-1,0 1 1,0-1-1,0 1 1,0 0 0,0-1-1,-1 1 1,1 0-1,-3 25 768,-3 28-425,2 0 0,2 0 0,2-1 0,16 108 0,-15-153-521,4 22-221,-5-29 322,0-1 0,1 1-1,-1 0 1,0 0 0,0 0-1,0 0 1,0 0 0,-1 0-1,1 0 1,0 0 0,0 0-1,0 0 1,-1 0 0,1-1-1,0 1 1,-1 0 0,1 0-1,-1 0 1,1 0 0,-1-1-1,0 1 1,0 1-1,-5 0-219</inkml:trace>
  <inkml:trace contextRef="#ctx0" brushRef="#br0" timeOffset="1">1 298 16892,'24'-3'1768,"6"2"-1280,10-2-200,6-1 760,9 1-520,3-2-351,7 0-674,-1-2 49,-6-6 312,-5 0-144,-10-7-160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731"/>
    </inkml:context>
    <inkml:brush xml:id="br0">
      <inkml:brushProperty name="width" value="0.05" units="cm"/>
      <inkml:brushProperty name="height" value="0.05" units="cm"/>
    </inkml:brush>
  </inkml:definitions>
  <inkml:trace contextRef="#ctx0" brushRef="#br0">275 96 13899,'-3'16'1896,"-5"1"-1087,0 9-305,-2 6 1984,0 3-1752,0 3-144,3-1-159,1 0-161,6-7-440,0-2-257,0-10-135,0-8 416,-6-8-136,-4-5-104</inkml:trace>
  <inkml:trace contextRef="#ctx0" brushRef="#br0" timeOffset="1">4 33 14459,'3'-3'218,"2"-1"-1,-1 1 1,0 0-1,0 1 1,1-1-1,0 1 1,-1 0-1,1 0 1,0 0-1,0 0 1,0 1-1,0 0 1,0 0-1,0 0 1,9 1 0,9 0 515,-1 1 0,29 4 0,-45-4-545,44 6 887,92 24 0,-125-26-1031,0 1 1,0 1-1,-1 0 1,0 1 0,0 1-1,-1 0 1,0 1-1,-1 1 1,13 12-1,-23-19-41,0 0 0,0 0 0,-1 0 0,1 1 0,-1-1 0,0 1 0,-1 0 0,1 0 0,-1 0 0,0 0 0,0 1 0,-1-1 0,0 0 0,1 1 0,-2-1 0,1 8 0,-1-5 34,-1 0 0,0 0 1,0-1-1,-1 1 0,0-1 0,0 1 1,-1-1-1,0 0 0,0 0 0,-7 10 0,-3 2 100,-1-1 0,0-1-1,-2 0 1,0-1-1,0-1 1,-1 0-1,-22 13 1,23-17-44,-1-1 0,0-1 0,-1 0 1,0-1-1,0-1 0,-1-1 1,-22 5-1,28-8-185,1-1 1,-1-1-1,0 0 0,1-1 1,-1 0-1,0-1 0,0-1 1,1 0-1,-1 0 0,1-1 1,-24-10-1,-7-7-136,7-1-84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1.577"/>
    </inkml:context>
    <inkml:brush xml:id="br0">
      <inkml:brushProperty name="width" value="0.05" units="cm"/>
      <inkml:brushProperty name="height" value="0.05" units="cm"/>
    </inkml:brush>
  </inkml:definitions>
  <inkml:trace contextRef="#ctx0" brushRef="#br0">309 193 17428,'0'-1'138,"0"0"0,1-1 1,-1 1-1,0 0 0,1-1 1,-1 1-1,0 0 0,0-1 1,0 1-1,0-1 1,0 1-1,-1 0 0,1-1 1,0 1-1,-1 0 0,1-1 1,-1 1-1,1 0 0,-1 0 1,1-1-1,-1 1 0,0 0 1,0 0-1,-1-2 0,-1 1 77,1 0-1,-1 0 1,0 0-1,0 0 1,0 0-1,0 1 1,0 0-1,0-1 1,-6-1-1,-3 1 71,1 0 0,0 0-1,-1 1 1,1 0-1,-15 2 1,15 0-248,0 1 0,1 0 0,-1 0 0,1 2 0,0-1 0,0 1 0,0 1 0,0-1 0,-10 8 0,15-8-48,-1-1-1,1 1 1,0 1-1,0-1 1,1 0-1,-1 1 1,1 0-1,0 0 0,0 1 1,1-1-1,-1 1 1,1 0-1,0-1 1,1 1-1,0 1 1,-3 7-1,5-13 0,0 1 0,-1-1 0,1 1 0,0-1-1,0 0 1,0 1 0,0-1 0,0 1 0,0-1-1,0 1 1,1-1 0,-1 0 0,0 1 0,1-1-1,-1 1 1,1-1 0,0 0 0,-1 0 0,1 1 0,0-1-1,0 0 1,1 2 0,0-2-5,0 1 0,0-1 0,0 0 0,0 0 1,0 0-1,0-1 0,0 1 0,0 0 0,1-1 0,-1 1 0,0-1 0,0 0 1,3 0-1,6 0-54,0-1 0,0 0 0,0-1 0,19-6 0,-4-2-30,1-1 0,-1-1-1,-1-2 1,37-25 0,16-9 5,-64 43 73,-8 8 13,-8 19 16,1-18-3,1-1 1,-3 9 44,1-1 1,0 1 0,1 0 0,0-1-1,1 1 1,2 16 0,-2-26-31,1 0 0,-1-1 0,1 1 0,0 0 0,-1-1 0,1 1 1,0-1-1,0 1 0,0-1 0,0 0 0,1 1 0,-1-1 0,0 0 0,1 0 0,-1 0 0,0 0 0,1 0 0,-1 0 0,1 0 0,0 0 1,-1 0-1,1-1 0,-1 1 0,1-1 0,0 1 0,0-1 0,-1 0 0,1 0 0,0 0 0,0 0 0,-1 0 0,5 0 0,2-1 57,0 0 1,0 0-1,0-1 0,0 0 0,14-6 0,34-21 228,-42 21-241,0 1 1,1 0 0,23-8-1,-37 15-62,0 0 0,0-1-1,1 1 1,-1 0 0,0 0-1,0 0 1,0 0 0,0 0-1,0 0 1,1 0 0,-1 0-1,0 0 1,0 1 0,0-1-1,0 0 1,0 1 0,0-1-1,0 1 1,0-1 0,0 1-1,0-1 1,0 1 0,1 1-1,14 24-56,-15-23 15,0-1-1,0 1 1,0-1-1,1 0 1,-1 1-1,1-1 1,-1 0-1,1 0 1,0 0-1,-1 0 1,1 0-1,0 0 1,0 0-1,0-1 1,1 1 0,-1-1-1,0 1 1,1-1-1,2 1 1,2-1-190,1 0 1,0-1 0,0 1 0,-1-2 0,1 1 0,0-1 0,-1 0-1,12-4 1,62-22-1957,-58 18 1469,27-9-614,20-8-421,68-35 0,-127 54 2662,-14 5 884,-22 11 246,10-1-1346,-23 19 0,33-23-655,0 0 0,1 0 0,0 1 0,0-1 0,0 1 0,1 0 0,0 0 0,-5 8 0,8-12-34,-1 0 1,1-1-1,-1 1 1,1-1 0,0 1-1,0-1 1,-1 1 0,1 0-1,0-1 1,0 1-1,0 0 1,0-1 0,0 1-1,-1 0 1,1-1 0,0 1-1,1 0 1,-1-1-1,0 1 1,0 0 0,0-1-1,0 1 1,0-1 0,1 1-1,-1 0 1,0-1 0,1 1-1,-1-1 1,0 1-1,1-1 1,-1 1 0,1 0-1,1 0 3,-1-1-1,1 1 0,-1-1 1,1 0-1,-1 1 0,1-1 1,0 0-1,-1 0 0,1 0 0,-1 0 1,1 0-1,-1-1 0,3 0 1,6-1 5,-1-1 1,0 0-1,15-7 1,-5-1 55,-2-1 0,1 0 0,-1-1 0,-1-1 0,25-28 0,-29 28 101,0 0-1,-1 0 0,-1-1 0,0-1 0,-1 0 1,-1 0-1,6-18 0,-12 26 157,-7 10-81,-5 12-78,0 2-219,1 0 0,1 1 0,0-1-1,2 2 1,-1-1 0,2 1 0,1 0 0,0 0-1,1 0 1,-1 25 0,8-16-81,6-8-66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5.390"/>
    </inkml:context>
    <inkml:brush xml:id="br0">
      <inkml:brushProperty name="width" value="0.05" units="cm"/>
      <inkml:brushProperty name="height" value="0.05" units="cm"/>
    </inkml:brush>
  </inkml:definitions>
  <inkml:trace contextRef="#ctx0" brushRef="#br0">8 252 17324,'-1'-2'128,"0"1"0,1 0 0,-1-1 0,0 1 1,0-1-1,1 1 0,-1-1 0,1 0 0,0 1 1,-1-1-1,1 0 0,0 1 0,0-1 0,0 1 1,0-1-1,0 0 0,0 1 0,0-1 0,1 0 1,-1 1-1,1-1 0,-1 1 0,1-1 0,0 1 1,-1-1-1,1 1 0,0-1 0,2-1 0,3-7 295,0 1-1,15-16 1,-19 23-279,13-15 239,1 0 0,1 2 1,27-21-1,-37 31-349,0 0 1,1 1 0,-1 0-1,1 0 1,0 0 0,0 1-1,1 0 1,-1 1-1,0 0 1,1 0 0,0 1-1,9-1 1,-14 2-34,-1 1 0,1-1 0,-1 1 0,1-1 0,-1 1 0,0 0 0,0 1 1,1-1-1,-1 0 0,0 1 0,0 0 0,0 0 0,0 0 0,-1 0 0,1 0 0,3 4 0,2 3-13,0 1 0,-1 0 0,8 15 0,-10-17 9,-1 0-1,1 0 1,1 0-1,-1-1 1,2 0-1,-1 0 1,8 6 0,-8-10 10,0 0 1,0 0-1,0 0 1,0-1-1,1 0 1,0 0-1,-1 0 1,1-1-1,0 0 1,0 0-1,-1-1 1,1 0-1,0 0 1,0-1-1,0 0 1,-1 0-1,1 0 1,0-1-1,8-3 1,7-3 47,0-1 1,0-1 0,-1-1 0,24-16 0,-28 16 14,-9 7-21,0-1 0,0 0 0,-1 0 0,1-1 0,-1 1 0,-1-2 0,1 1 0,-1-1 0,10-14 0,-16 20-76,1 0 1,-1 0-1,0 0 0,1 0 0,-1-1 1,0 1-1,0 0 0,0 0 1,0 0-1,0-1 0,0 1 0,-1 0 1,1 0-1,0 0 0,0-1 0,-1 0 1,-2-9-71,3 0-11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6.364"/>
    </inkml:context>
    <inkml:brush xml:id="br0">
      <inkml:brushProperty name="width" value="0.05" units="cm"/>
      <inkml:brushProperty name="height" value="0.05" units="cm"/>
    </inkml:brush>
  </inkml:definitions>
  <inkml:trace contextRef="#ctx0" brushRef="#br0">33 303 8330,'1'2'323,"1"0"1,-1-1 0,1 1 0,0 0-1,-1-1 1,1 0 0,0 1-1,0-1 1,0 0 0,0 0-1,0 0 1,0 0 0,0 0 0,1-1-1,-1 1 1,0-1 0,0 1-1,1-1 1,-1 0 0,0 0-1,0 0 1,1 0 0,3-1-1,8 0 808,0-1-1,20-5 0,-34 7-1130,29-8 269,-1-1 0,0-2 0,-1-1 0,-1-1 0,0-1 0,0-1 0,-2-2 0,0 0 0,30-29 0,-44 36-223,0 1-1,-1-2 0,10-13 1,-17 20-33,0 1-1,0 0 1,0-1 0,0 1 0,-1-1 0,1 1 0,-1-1 0,0 0 0,0 0-1,0 1 1,-1-1 0,1 0 0,-1 0 0,0 0 0,0 0 0,-1-4-1,1 7-6,-1-1-1,0 0 0,1 0 0,-1 1 0,0-1 0,0 1 0,0-1 0,0 1 0,0-1 0,-1 1 0,1 0 0,0 0 0,-1-1 0,1 1 0,-1 0 0,1 0 0,-1 0 0,1 0 0,-1 1 0,0-1 0,0 0 0,1 1 0,-1-1 0,0 1 0,0 0 0,1-1 0,-1 1 0,0 0 0,-4 0 0,-2 0 4,0 1 1,0 0-1,-1 0 1,1 0-1,-13 5 0,-4 3 1,0 2 0,0 0 0,1 2 0,1 0 0,0 2 0,-34 28 0,34-24 12,1 2 0,0 1 1,2 1-1,0 1 0,-26 42 0,40-56-14,0 1-1,1 0 1,0 0 0,1 0-1,0 0 1,1 1-1,0-1 1,1 1 0,0 0-1,1 0 1,0 13 0,2-17-15,-1 0 0,1 0-1,1-1 1,0 1 0,0 0 0,0-1 0,1 1 0,0-1 0,0 0 0,1 0 0,0 0 0,0 0-1,1-1 1,0 0 0,0 0 0,0 0 0,10 8 0,-7-8-72,1 0 0,0 0 0,0 0 0,0-1 0,0-1 0,1 0 0,0 0 0,0-1 1,0 0-1,0-1 0,0 0 0,1 0 0,15 0 0,-12-2-39,1-1-1,-1 0 1,1-1 0,-1 0 0,0-2 0,0 1-1,0-2 1,0 0 0,15-8 0,25-19-264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473"/>
    </inkml:context>
    <inkml:brush xml:id="br0">
      <inkml:brushProperty name="width" value="0.05" units="cm"/>
      <inkml:brushProperty name="height" value="0.05" units="cm"/>
    </inkml:brush>
  </inkml:definitions>
  <inkml:trace contextRef="#ctx0" brushRef="#br0">0 0 18324,'9'14'1392,"-7"9"-1088,-2 5-168,2 6 688,3 5-351,3 5-409,1 2-120,2-5-256,2 1-113,2-8-199,-4-3 480,-1-9-136,-1-3-112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7.613"/>
    </inkml:context>
    <inkml:brush xml:id="br0">
      <inkml:brushProperty name="width" value="0.05" units="cm"/>
      <inkml:brushProperty name="height" value="0.05" units="cm"/>
    </inkml:brush>
  </inkml:definitions>
  <inkml:trace contextRef="#ctx0" brushRef="#br0">373 0 14147,'-19'15'7522,"-25"22"-4549,-8 8-2215,-153 138-194,202-181-523,0 2-268,-1 0 0,0 0 0,0 0 0,-1-1 0,-6 5 0,11-8 190,-1 0 1,1 1-1,-1-1 1,1 0-1,-1 0 1,1 0-1,0 0 1,-1 0-1,1 0 0,-1 1 1,1-1-1,-1 0 1,1 0-1,-1 0 1,1-1-1,-1 1 1,1 0-1,-1 0 1,1 0-1,0 0 0,-1 0 1,1 0-1,-1-1 1,1 1-1,-1 0 1,1 0-1,-1-1 1,0 0 7,1 0 0,-1-1 1,0 1-1,1 0 0,-1 0 0,1-1 1,-1 1-1,1 0 0,0-1 1,0 1-1,-1-1 0,1 1 0,0 0 1,0-2-1,1-24-494,1-5-106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078"/>
    </inkml:context>
    <inkml:brush xml:id="br0">
      <inkml:brushProperty name="width" value="0.05" units="cm"/>
      <inkml:brushProperty name="height" value="0.05" units="cm"/>
    </inkml:brush>
  </inkml:definitions>
  <inkml:trace contextRef="#ctx0" brushRef="#br0">0 0 13643,'2'6'2280,"-1"5"-1207,3 6-377,6 2 2280,6 3-1815,4-1-185,12-1-240,4-4-232,12-2-576,2-4-344,4-3-136,-1-4 472,-6 2-200,-4-3-96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454"/>
    </inkml:context>
    <inkml:brush xml:id="br0">
      <inkml:brushProperty name="width" value="0.05" units="cm"/>
      <inkml:brushProperty name="height" value="0.05" units="cm"/>
    </inkml:brush>
  </inkml:definitions>
  <inkml:trace contextRef="#ctx0" brushRef="#br0">3 29 18500,'-3'3'2200,"4"1"-1175,4-1-417,6-3 1640,8-1-927,7-4-505,1 1-208,4-2-640,0 1-352,0 0-720,1-1 15,-7 4 729,-2-1-256,-4 1-256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922"/>
    </inkml:context>
    <inkml:brush xml:id="br0">
      <inkml:brushProperty name="width" value="0.05" units="cm"/>
      <inkml:brushProperty name="height" value="0.05" units="cm"/>
    </inkml:brush>
  </inkml:definitions>
  <inkml:trace contextRef="#ctx0" brushRef="#br0">0 532 16828,'0'0'34,"0"0"0,0 0 0,0 0 0,1 0 0,-1 0 1,0 0-1,0 1 0,0-1 0,0 0 0,0 0 0,0 0 0,0 0 1,0 0-1,0 0 0,0 1 0,0-1 0,0 0 0,0 0 1,0 0-1,0 0 0,1 0 0,-1 0 0,0 0 0,0 0 1,0 0-1,0 0 0,0 0 0,0 0 0,0 1 0,1-1 0,-1 0 1,0 0-1,0 0 0,0 0 0,0 0 0,0 0 0,0 0 1,0 0-1,1 0 0,-1 0 0,0 0 0,0 0 0,0 0 1,0 0-1,0 0 0,0-1 0,1 1 0,-1 0 0,0 0 0,0 0 1,0 0-1,0 0 0,0 0 0,0 0 0,0 0 0,0 0 1,1 0-1,-1 0 0,0-1 0,0 1 0,0 0 0,0 0 0,0 0 1,13-12 716,11-16 67,305-402 1984,-316 412-2711,-10 15-14,-7 10-29,-5 8-45,-15 32 0,22-41 1,-1 0 0,1 0 0,0 1 0,1-1 0,-1 1 0,1-1 1,1 1-1,-1 10 0,1-16 3,1 0 0,-1 0 0,0 0 0,1 0 0,-1 0 0,0 0 0,1 0 0,-1 0 0,1 0 0,0 0 0,-1 0 0,1-1 0,0 1 1,-1 0-1,1 0 0,0-1 0,0 1 0,0 0 0,-1-1 0,1 1 0,0-1 0,0 1 0,0-1 0,0 1 0,0-1 0,0 0 0,0 1 0,0-1 0,0 0 0,0 0 1,0 0-1,0 0 0,1 0 0,-1 0 0,0 0 0,0 0 0,1-1 0,5 0 35,0 0 0,0 0-1,0-1 1,9-3 0,8-6 20,0-1-1,0 0 1,-2-2 0,1-1-1,-2-1 1,0-1 0,-1 0-1,20-23 1,-36 35-126,0 0 0,-1 0 0,0 0 0,5-9 0,-12 16 33,1 0-1,0 1 1,-1 0 0,1-1-1,0 1 1,0 0 0,1 1-1,-1-1 1,1 0 0,-4 7-1,-20 40-163,22-38-2,-1 0-1,1 1 1,1-1 0,-3 17 0,5-25 97,1 1-1,0-1 0,0 0 1,0 0-1,1 0 1,-1 0-1,3 8 1,-2-10 70,-1 0 0,1 0 0,0-1 0,0 1 0,0 0 0,0-1 0,0 1 0,0-1 0,0 1 0,1-1 0,-1 0 0,0 1 0,1-1 0,0 0 0,-1 0 0,1 0 0,3 2 0,19 2-379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9.389"/>
    </inkml:context>
    <inkml:brush xml:id="br0">
      <inkml:brushProperty name="width" value="0.05" units="cm"/>
      <inkml:brushProperty name="height" value="0.05" units="cm"/>
    </inkml:brush>
  </inkml:definitions>
  <inkml:trace contextRef="#ctx0" brushRef="#br0">1 254 16820,'105'-32'2048,"2"5"1,1 4 0,130-10 0,189 23-1735,-111 6-1238,-219-1 122,120-23 0,-201 25 628,11-2-405,37-11 0,-59 14 506,0 1 1,1-1 0,-1-1-1,0 1 1,0-1 0,0 0 0,-1 0-1,1 0 1,-1-1 0,1 1-1,-1-1 1,0 0 0,4-5-1,3-13-339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429"/>
    </inkml:context>
    <inkml:brush xml:id="br0">
      <inkml:brushProperty name="width" value="0.05" units="cm"/>
      <inkml:brushProperty name="height" value="0.05" units="cm"/>
    </inkml:brush>
  </inkml:definitions>
  <inkml:trace contextRef="#ctx0" brushRef="#br0">1 95 16740,'46'-23'2634,"54"-17"0,-77 32-1977,1 1 0,-1 2-1,1 0 1,37-1 0,-57 5-597,1 1 0,-1 0 0,0 1-1,0-1 1,0 1 0,0 0 0,0 0 0,0 0 0,0 0-1,5 3 1,-8-3-53,0-1 0,0 1 1,0 0-1,0 0 0,0 0 0,0 0 0,0 0 0,0 0 1,0 0-1,-1 0 0,1 0 0,0 0 0,-1 0 0,1 1 1,-1-1-1,1 0 0,-1 0 0,0 1 0,1-1 0,-1 0 0,0 1 1,0-1-1,0 0 0,0 1 0,0-1 0,0 0 0,0 1 1,0-1-1,-1 0 0,1 1 0,-1-1 0,1 0 0,-1 0 0,1 0 1,-1 1-1,0 0 0,-8 13 16,0-1 0,-1 1 0,-1-2-1,0 0 1,-20 19 0,-6 7 16,21-19-33,0 0 0,1 1 0,-13 25 0,23-38-10,1 1 1,0-1 0,1 1 0,0 0 0,0 0 0,1 0 0,0 0 0,0 0 0,1 1 0,0-1 0,2 17 0,-1-23 0,0-1 0,0 0 0,1 0 0,-1 0 0,1 0 0,-1 1 0,1-1 0,0 0 0,0 0 0,0 0 0,0 0 0,0 0 1,1-1-1,-1 1 0,0 0 0,1-1 0,0 1 0,-1 0 0,1-1 0,0 0 0,-1 1 0,1-1 0,0 0 0,0 0 0,0 0 0,0 0 0,0-1 1,1 1-1,-1 0 0,0-1 0,0 0 0,0 1 0,1-1 0,-1 0 0,0 0 0,0 0 0,0 0 0,1-1 0,2 0 0,3 0 25,0-1 0,-1 0 0,1 0-1,0-1 1,-1 0 0,0-1-1,0 1 1,0-1 0,12-9 0,-9 4 117,0 1 0,-1-2 0,0 1 0,-1-1 0,14-21 0,-20 27-68,1 0 0,-1 0-1,0 0 1,0 0 0,-1-1 0,1 1-1,-1-1 1,0 1 0,0-1 0,0 0 0,-1 1-1,0-1 1,0 0 0,0 1 0,0-1-1,-1 0 1,0 1 0,0-1 0,-2-7-1,1 9-47,1 1 0,-1-1 0,0 1 0,0-1 0,0 1 0,0 0 0,0-1-1,-1 1 1,1 0 0,-1 1 0,1-1 0,-1 0 0,0 1 0,0-1 0,1 1-1,-7-2 1,-35-6-2878,41 8 559,21-8 1432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869"/>
    </inkml:context>
    <inkml:brush xml:id="br0">
      <inkml:brushProperty name="width" value="0.05" units="cm"/>
      <inkml:brushProperty name="height" value="0.05" units="cm"/>
    </inkml:brush>
  </inkml:definitions>
  <inkml:trace contextRef="#ctx0" brushRef="#br0">386 0 18108,'-11'39'1808,"8"7"-1088,1 3-295,2 5 735,5 5-136,-2 4-248,-3 3-248,-6 4-296,-6 2-64,-16 0-136,-8-1-120,-14-1-456,-6 2-256,-10-12 640,3-5-96,3-18-144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424"/>
    </inkml:context>
    <inkml:brush xml:id="br0">
      <inkml:brushProperty name="width" value="0.05" units="cm"/>
      <inkml:brushProperty name="height" value="0.05" units="cm"/>
    </inkml:brush>
  </inkml:definitions>
  <inkml:trace contextRef="#ctx0" brushRef="#br0">268 1 14315,'-6'0'202,"1"1"0,0-1 1,-1 1-1,1 0 0,0 0 0,0 1 0,0 0 0,0 0 0,0 0 1,0 0-1,0 1 0,-5 4 0,2-1 19,0 0 1,1 1-1,0 0 0,0 0 0,1 1 1,-7 10-1,-2 6 177,2 2 0,0 0 0,-14 43 0,10-16-112,2 1 0,2 1 0,3 0 0,2 1 0,3 0 0,2 0 0,3 0 0,10 86 0,-7-115-583,2-1 0,1 0 1,12 34-1,-14-49 124,0-1 1,1 0 0,0 0 0,0-1 0,1 1-1,1-1 1,0 0 0,0-1 0,0 0-1,16 14 1,-19-19 112,1 0 0,-1-1 0,0 1 0,1-1-1,0 1 1,-1-1 0,1-1 0,0 1 0,10 1 0,0-2-147,0-1 0,0 0 1,19-3-1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894"/>
    </inkml:context>
    <inkml:brush xml:id="br0">
      <inkml:brushProperty name="width" value="0.05" units="cm"/>
      <inkml:brushProperty name="height" value="0.05" units="cm"/>
    </inkml:brush>
  </inkml:definitions>
  <inkml:trace contextRef="#ctx0" brushRef="#br0">0 63 18300,'9'-7'553,"-1"1"1,1 1-1,1-1 1,-1 2-1,1-1 0,0 1 1,0 1-1,20-5 1,-4 3 169,0 1 0,36 0 1,-62 4-722,10-1 153,0 1 0,0 0 0,0 1-1,15 3 1,-23-4-137,0 1 0,0-1 0,0 1 0,-1-1 0,1 1 0,0 0 0,0 0 0,-1 0 0,1 0 0,0 0 0,-1 0 0,1 1 0,-1-1 0,1 0 0,-1 1 0,0-1 0,1 1 0,-1-1 0,0 1 0,0 0 1,0-1-1,-1 1 0,1 0 0,0 0 0,0 0 0,-1 0 0,0 0 0,1 0 0,-1 0 0,0 2 0,0 1 0,0 0 0,-1 0 0,0 0 0,0 0 0,0 0 0,-1 0-1,0 0 1,0 0 0,0-1 0,-6 9 0,-33 42 54,37-50-67,-74 82 72,39-46-7,-44 61-1,81-99-63,0 1 0,0-1 0,0 0-1,0 1 1,0-1 0,1 1 0,-1-1-1,1 1 1,0 0 0,0 0 0,1 0-1,-1 5 1,1-8-4,0 1 0,1 0 0,-1-1 0,1 1 0,-1 0 0,1-1 0,0 1 0,0-1 0,-1 1 0,1-1 0,0 1 0,0-1 0,0 0 0,1 1 0,-1-1 1,0 0-1,0 0 0,1 0 0,-1 0 0,1 0 0,-1 0 0,1 0 0,-1-1 0,1 1 0,-1 0 0,1-1 0,0 1 0,2-1 0,9 3-268,0-1 0,0 0 1,0-1-1,0 0 0,25-3 1,69-13-1913,-72 9 2172,21-4-677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4.392"/>
    </inkml:context>
    <inkml:brush xml:id="br0">
      <inkml:brushProperty name="width" value="0.05" units="cm"/>
      <inkml:brushProperty name="height" value="0.05" units="cm"/>
    </inkml:brush>
  </inkml:definitions>
  <inkml:trace contextRef="#ctx0" brushRef="#br0">550 67 13219,'-16'-7'193,"0"1"0,-1 1 0,1 0 0,-1 2 1,0-1-1,0 2 0,0 0 0,0 2 0,-30 1 0,34 1-176,1 0 0,-1 0 0,1 2 0,-1-1-1,1 2 1,0 0 0,1 0 0,-1 1 0,1 0 0,0 1-1,1 0 1,0 1 0,-16 15 0,9-5 54,1 1 0,1 1 0,0 1 1,2 0-1,0 1 0,2 0 0,0 1 0,1 0 0,2 0 1,-8 32-1,7-13 81,1 0 0,2 1 0,2 0 0,2 0 0,4 52 0,0-68-86,1 1 0,1-1 1,2 0-1,1 0 0,0-1 0,2 0 1,2 0-1,0-1 0,25 41 0,-28-53 8,1-1 0,1 0 0,-1-1 0,2 0 0,0 0-1,0-1 1,1-1 0,0 0 0,0 0 0,1-1 0,0-1-1,1 0 1,-1-1 0,2 0 0,-1-1 0,0-1 0,1 0-1,0-1 1,16 1 0,-10-3 90,0 0 0,0-2 0,0-1 0,-1-1 0,1 0 1,-1-2-1,1 0 0,31-13 0,-14 1 182,-1-1 0,-1-2 0,47-33 0,-55 33-172,-2-2 1,0 0 0,-2-2-1,0 0 1,-2-2-1,0-1 1,-2 0 0,-2-2-1,0 0 1,-2-1-1,14-33 1,-22 41-124,0-1 0,-2 0 0,0-1 0,-2 1 0,0-1 0,-2 0 0,0-26 0,-3 31-87,-1-1 0,0 1 0,-2-1 0,0 1 0,-1 0 1,-1 1-1,0-1 0,-2 1 0,-13-24 0,10 23-182,-1 0 1,-1 1-1,-1 0 0,-1 1 0,0 1 0,-1 0 1,-1 1-1,0 1 0,-1 1 0,-24-15 0,27 20-20,-1 0 0,1 1 0,-1 1-1,-1 0 1,1 1 0,-1 1-1,0 0 1,0 2 0,0 0-1,0 0 1,0 2 0,-1 0 0,-33 5-1,-9 12-362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892"/>
    </inkml:context>
    <inkml:brush xml:id="br0">
      <inkml:brushProperty name="width" value="0.05" units="cm"/>
      <inkml:brushProperty name="height" value="0.05" units="cm"/>
    </inkml:brush>
  </inkml:definitions>
  <inkml:trace contextRef="#ctx0" brushRef="#br0">1 81 14691,'14'7'1785,"8"-2"-1041,0-5-384,10-4 2280,2-4-1912,9 0-656,5-2-368,0-7 240,3-1-40,-7-10-72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338"/>
    </inkml:context>
    <inkml:brush xml:id="br0">
      <inkml:brushProperty name="width" value="0.05" units="cm"/>
      <inkml:brushProperty name="height" value="0.05" units="cm"/>
    </inkml:brush>
  </inkml:definitions>
  <inkml:trace contextRef="#ctx0" brushRef="#br0">33 1 16131,'3'1'1233,"0"6"-1009,-5 12-96,-8 15 352,-1 13-112,7 12-200,-2 4-48,4 2-80,2 2-24,3-1 24,2-4-48,0-11-184,0-5-112,-3-11-288,0-10-256,-5-10 648,-6-12-168,-5-16-145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804"/>
    </inkml:context>
    <inkml:brush xml:id="br0">
      <inkml:brushProperty name="width" value="0.05" units="cm"/>
      <inkml:brushProperty name="height" value="0.05" units="cm"/>
    </inkml:brush>
  </inkml:definitions>
  <inkml:trace contextRef="#ctx0" brushRef="#br0">1 187 14307,'0'-6'153,"0"1"0,0-1 1,0 0-1,1 1 0,-1-1 0,1 1 1,1-1-1,-1 1 0,1-1 0,0 1 0,0 0 1,1 0-1,-1 0 0,1 0 0,0 0 0,0 1 1,1-1-1,-1 1 0,1 0 0,0 0 0,0 0 1,1 1-1,-1-1 0,10-4 0,3-2 11,0 2-1,1 0 1,0 1 0,0 0-1,0 2 1,1 0 0,0 1-1,0 1 1,0 1-1,0 1 1,0 0 0,1 2-1,-1 0 1,0 1-1,30 7 1,-42-7-162,0 0-1,0 0 1,-1 1 0,1 0-1,-1 1 1,1-1 0,-1 1-1,0 0 1,0 1 0,-1-1-1,1 1 1,8 10 0,-11-10 5,0 1 0,0-1 0,0 0 0,0 1 0,-1 0 0,0-1 0,0 1 0,0 0 0,-1 0 0,0 0 0,0 0 0,-1 0-1,0 1 1,0-1 0,-1 10 0,-5 16 80,-1-1-1,-1 0 1,-2 0-1,-1-1 1,-22 42-1,18-43 1,2 1 0,1 0 1,2 1-1,0 1 0,-5 38 0,14-65-82,1 1 1,-1 0-1,1 0 0,0 0 1,1-1-1,0 1 0,0 0 1,0-1-1,0 1 0,1-1 1,0 1-1,5 10 0,-5-12-50,1-1 0,0 1-1,0-1 1,0 1 0,1-1-1,-1 0 1,1 0 0,-1-1-1,1 1 1,0-1 0,0 1-1,0-1 1,0 0 0,1-1-1,-1 1 1,7 1 0,2-1-215,0 0 1,0-1 0,0 0-1,0-1 1,1 0 0,-1-1 0,0 0-1,0-2 1,-1 1 0,1-1-1,18-8 1,14-8-486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148"/>
    </inkml:context>
    <inkml:brush xml:id="br0">
      <inkml:brushProperty name="width" value="0.05" units="cm"/>
      <inkml:brushProperty name="height" value="0.05" units="cm"/>
    </inkml:brush>
  </inkml:definitions>
  <inkml:trace contextRef="#ctx0" brushRef="#br0">32 101 14611,'0'0'44,"-1"0"0,1 0 0,0 0 0,0 0 0,-1 0 0,1 0 0,0 0 0,-1 0 0,1 0 0,0 0 0,0 0-1,-1 0 1,1 1 0,0-1 0,0 0 0,-1 0 0,1 0 0,0 0 0,0 0 0,0 1 0,-1-1 0,1 0 0,0 0 0,0 0 0,0 1 0,0-1 0,-1 0 0,1 0 0,0 1-1,0-1 1,0 0 0,0 0 0,0 1 0,0-1 0,0 0 0,0 1 0,0-1 0,0 0 0,0 0 0,0 1 0,0-1 0,0 0 0,0 0 0,0 1 0,0-1 0,0 0 0,0 1-1,0-1 1,0 0 0,0 0 0,1 0 0,-1 1 0,0-1 0,0 0 0,11 14 700,-6-13-694,1 1 0,-1 0 0,0-1 0,1 0 0,-1 0 0,0-1 0,1 0 0,-1 0 1,1 0-1,-1 0 0,1-1 0,8-2 0,-3 0 79,-1 0 0,1 0 0,-1-1-1,1-1 1,10-6 0,-16 8 37,0-1-1,-1 1 1,1-1 0,-1 0-1,0-1 1,0 1 0,0-1-1,-1 1 1,5-8-1,-7 11-115,-1 0-1,1-1 0,0 1 1,-1 0-1,1 0 0,-1 0 1,1-1-1,-1 1 0,0 0 1,0-1-1,1 1 0,-1 0 1,0-1-1,0 1 0,0 0 1,0-1-1,-1 1 0,1 0 0,0-1 1,0 1-1,-1 0 0,1 0 1,-1-1-1,1 1 0,-1 0 1,0 0-1,1 0 0,-1 0 1,0 0-1,0 0 0,0 0 1,0 0-1,0 0 0,0 0 1,0 0-1,0 0 0,0 1 0,0-1 1,0 0-1,-1 1 0,1-1 1,0 1-1,0-1 0,-1 1 1,1 0-1,-2-1 0,-2 0 5,0 1 0,0-1 0,0 1-1,-1 0 1,1 0 0,0 0 0,0 1 0,0 0-1,0 0 1,0 0 0,0 1 0,0 0 0,0 0-1,1 0 1,-1 0 0,1 1 0,-1-1 0,1 1-1,-7 7 1,0-1-70,1 0 0,0 1 0,0 0 0,1 1-1,1 0 1,-9 15 0,12-17-138,-1 2 0,2-1 0,0 0 1,0 1-1,1 0 0,0 0 0,-2 19 0,5-27 70,0 0-1,0 0 1,0-1 0,0 1 0,0 0 0,1 0-1,-1-1 1,1 1 0,0 0 0,0 0 0,0-1 0,0 1-1,0-1 1,0 1 0,3 2 0,-2-3 21,0-1 0,0 1-1,0-1 1,0 1 0,0-1 0,0 0 0,0 0 0,1 0 0,-1 0 0,0 0 0,1 0 0,-1-1-1,0 1 1,1-1 0,-1 0 0,1 0 0,-1 0 0,1 0 0,-1 0 0,5-1 0,1 0-89,0 0 0,0-1 1,12-5-1,29-14-603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605"/>
    </inkml:context>
    <inkml:brush xml:id="br0">
      <inkml:brushProperty name="width" value="0.05" units="cm"/>
      <inkml:brushProperty name="height" value="0.05" units="cm"/>
    </inkml:brush>
  </inkml:definitions>
  <inkml:trace contextRef="#ctx0" brushRef="#br0">82 1 15627,'-1'8'250,"0"1"-1,-1-1 1,-1 0-1,1 0 1,-1 0-1,-1 0 1,1-1-1,-6 8 1,-7 18 370,-13 51 269,26-76-844,1 0 0,1 1 0,0-1 0,0 1 0,0-1 0,1 1 0,0 0 0,2 9 0,-2-16-44,1-1 1,-1 1-1,1-1 1,-1 1-1,1-1 0,-1 1 1,1-1-1,0 1 1,0-1-1,0 0 1,0 1-1,0-1 0,0 0 1,0 0-1,0 1 1,0-1-1,0 0 0,1 0 1,-1-1-1,0 1 1,1 0-1,-1 0 1,1-1-1,-1 1 0,1 0 1,-1-1-1,1 0 1,-1 1-1,1-1 1,0 0-1,-1 0 0,1 0 1,-1 0-1,1 0 1,0 0-1,-1 0 1,1-1-1,-1 1 0,1 0 1,2-2-1,3 0 2,0 0 1,0-1-1,0 0 0,0-1 0,-1 1 0,1-1 1,9-8-1,-3 1 133,-1-1 1,0 0-1,-1-1 1,0 0-1,-1-1 1,-1 0-1,0 0 1,11-27-1,-20 40 436,-2 7-201,-9 18-61,-12 35-196,20-50-124,-13 50 93,15-56-124,0 1 0,0 0 0,1 0 0,0 0 0,0 0 0,0 0 1,0 0-1,1 0 0,0 0 0,-1-1 0,1 1 0,3 6 0,-3-9 1,0 0 0,-1 0 0,1 0 0,1 0 0,-1 1 0,0-1-1,0-1 1,0 1 0,1 0 0,-1 0 0,0 0 0,1-1 0,-1 1 0,0-1-1,1 1 1,-1-1 0,1 1 0,-1-1 0,1 0 0,-1 0 0,1 0 0,-1 0-1,1 0 1,-1 0 0,1 0 0,-1 0 0,1-1 0,-1 1 0,1 0-1,-1-1 1,1 0 0,-1 1 0,3-2 0,6-3-71,-1 1 1,0-1-1,14-10 0,19-15-357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010"/>
    </inkml:context>
    <inkml:brush xml:id="br0">
      <inkml:brushProperty name="width" value="0.05" units="cm"/>
      <inkml:brushProperty name="height" value="0.05" units="cm"/>
    </inkml:brush>
  </inkml:definitions>
  <inkml:trace contextRef="#ctx0" brushRef="#br0">174 1 16091,'-36'18'1682,"-37"21"150,66-34-1654,0 0 0,-1 1 1,2 0-1,-1 0 0,1 0 0,-11 14 0,16-19-182,1 0-1,-1 0 0,0-1 1,1 1-1,-1 0 1,1 0-1,-1 0 0,1 0 1,-1 0-1,1 0 0,0 0 1,0 0-1,-1 0 0,1 0 1,0 0-1,0 0 0,0 0 1,0 0-1,0 0 0,0 1 1,0-1-1,1 0 0,-1 0 1,0 0-1,1 0 0,-1 0 1,0 0-1,1 0 0,-1-1 1,1 1-1,0 0 0,-1 0 1,1 0-1,0 0 0,-1-1 1,1 1-1,0 0 1,0 0-1,0-1 0,-1 1 1,1-1-1,0 1 0,0-1 1,0 1-1,0-1 0,2 1 1,5 2-127,0 0 0,1-1 0,0 0 0,12 1 0,-17-2 63,13 1-196,-1 1 0,1 1 0,-1 0 0,0 1 0,20 10 0,-32-14 278,-1 1-1,0-1 1,0 1 0,0 0-1,0 0 1,0 0 0,0 1-1,-1-1 1,1 1 0,-1-1 0,1 1-1,-1 0 1,0 0 0,0 0-1,-1 0 1,1 0 0,0 0-1,-1 0 1,0 1 0,0-1 0,0 1-1,0-1 1,0 1 0,-1-1-1,0 1 1,1-1 0,-1 1 0,-1 0-1,1-1 1,0 1 0,-3 6-1,1-3 133,-1 0 0,-1-1-1,1 1 1,-1-1-1,0 0 1,-1 0 0,1 0-1,-1-1 1,0 0 0,-1 1-1,1-2 1,-1 1 0,0-1-1,0 0 1,0 0-1,-1 0 1,1-1 0,-1 0-1,-12 3 1,17-5-139,1-1 0,0 0-1,0 1 1,0-1 0,0 0 0,0 0 0,0 0-1,0 0 1,0 0 0,0 0 0,0 0-1,0 0 1,-1 0 0,1-1 0,0 1 0,0 0-1,0-1 1,0 1 0,0-1 0,0 1 0,0-1-1,1 1 1,-1-1 0,0 0 0,0 0 0,0 1-1,0-1 1,1 0 0,-1 0 0,0 0 0,0-1-1,-7-22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475"/>
    </inkml:context>
    <inkml:brush xml:id="br0">
      <inkml:brushProperty name="width" value="0.05" units="cm"/>
      <inkml:brushProperty name="height" value="0.05" units="cm"/>
    </inkml:brush>
  </inkml:definitions>
  <inkml:trace contextRef="#ctx0" brushRef="#br0">109 40 17660,'0'-3'166,"0"1"0,0 0 0,0-1 0,-1 1 0,1-1 0,-1 1 1,0 0-1,1 0 0,-1-1 0,0 1 0,0 0 0,-3-3 0,4 4-129,-1 1 0,1-1 0,-1 0-1,0 1 1,0-1 0,1 1 0,-1 0 0,0-1-1,1 1 1,-1-1 0,0 1 0,0 0 0,0 0-1,0 0 1,1-1 0,-1 1 0,0 0 0,0 0-1,0 0 1,0 0 0,1 0 0,-1 0 0,0 1-1,0-1 1,0 0 0,0 0 0,1 1 0,-1-1-1,0 0 1,0 1 0,1-1 0,-1 1 0,0-1-1,1 1 1,-1-1 0,0 1 0,1-1 0,-1 1-1,0 1 1,-5 3 61,1 1-1,-1 0 0,1 1 0,1-1 1,-1 1-1,1 0 0,1 0 1,-6 15-1,4-9-77,1 0 0,0 1-1,1-1 1,-2 20 0,5-31-18,0 0 0,0 0 0,0 0 0,0 0 0,0 0 0,0 0 0,0 0-1,1 0 1,-1 0 0,1 0 0,-1 0 0,1 0 0,0 0 0,2 3 0,-3-4-1,1-1 0,0 1 1,0 0-1,0-1 0,0 1 1,0-1-1,0 0 0,0 1 1,0-1-1,0 0 0,0 1 1,0-1-1,0 0 0,0 0 0,0 0 1,0 0-1,0 0 0,0 0 1,0 0-1,1-1 0,-1 1 1,0 0-1,0 0 0,0-1 1,0 1-1,0-1 0,-1 1 0,1-1 1,1 0-1,35-21 34,-28 16-22,0 0 1,1 0-1,0 1 0,18-7 0,-26 11-12,0 1 1,0-1-1,1 1 0,-1 0 0,0-1 1,1 1-1,-1 0 0,1 0 0,-1 0 1,0 1-1,1-1 0,-1 1 0,0-1 1,0 1-1,1 0 0,-1-1 0,0 1 1,0 1-1,0-1 0,0 0 0,0 0 1,0 1-1,0-1 0,0 1 0,-1-1 1,4 5-1,2 4-3,0 1 0,-1 0 1,10 23-1,-12-24-4,0-1 1,1 1 0,0-1-1,0 0 1,1 0-1,11 12 1,-15-18 8,1-2-1,0 1 1,-1 0-1,1 0 1,0-1 0,-1 0-1,1 1 1,0-1-1,0 0 1,0 0 0,0-1-1,1 1 1,-1-1-1,0 1 1,0-1 0,0 0-1,0 0 1,0 0-1,0-1 1,1 1 0,-1-1-1,0 0 1,0 0-1,0 0 1,0 0 0,5-3-1,2-1 50,1 0 0,-1-1-1,0-1 1,0 0 0,-1 0 0,0-1 0,10-9-1,51-68 594,-54 64-446,-15 20-178,0 0 0,-1 0 1,1 0-1,0 0 1,0 0-1,0 0 0,0 0 1,0 1-1,0-1 0,0 0 1,0 0-1,0 1 1,0-1-1,2 0 0,-2 1-15,-1 0 0,0 0-1,1 0 1,-1 0 0,0 1-1,1-1 1,-1 0 0,0 0-1,1 0 1,-1 1-1,0-1 1,0 0 0,1 0-1,-1 1 1,0-1 0,0 0-1,0 1 1,1-1 0,-1 0-1,0 1 1,0-1 0,0 0-1,0 1 1,0-1 0,1 0-1,-1 1 1,0-1 0,0 0-1,0 1 1,0-1-1,0 1 1,-2 45 93,0-30-102,2-10-36,0 3 45,-1 0 1,2 0-1,1 14 1,-2-22-34,0 0 0,0 0 0,0 0 0,0 0 0,1 0 0,-1-1 0,0 1 0,0 0 0,1 0 0,-1 0 1,1 0-1,-1 0 0,0-1 0,1 1 0,-1 0 0,1 0 0,0-1 0,-1 1 0,1 0 0,0-1 0,-1 1 0,1 0 0,0-1 0,0 1 0,-1-1 1,1 0-1,0 1 0,0-1 0,0 0 0,0 1 0,0-1 0,0 0 0,0 0 0,-1 0 0,1 0 0,0 1 0,0-1 0,0-1 0,0 1 0,0 0 1,0 0-1,0 0 0,0 0 0,0-1 0,0 1 0,5-3-241,0 0 0,-1 0 1,0-1-1,1 1 0,-1-1 1,-1 0-1,7-6 0,30-38-594,-30 34 560,20-24-477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952"/>
    </inkml:context>
    <inkml:brush xml:id="br0">
      <inkml:brushProperty name="width" value="0.05" units="cm"/>
      <inkml:brushProperty name="height" value="0.05" units="cm"/>
    </inkml:brush>
  </inkml:definitions>
  <inkml:trace contextRef="#ctx0" brushRef="#br0">64 1 15387,'-7'2'2495,"2"0"-2032,-1 1-1,1 0 0,0 0 0,0 0 0,0 1 1,0-1-1,-5 6 0,9-8-448,0 0 0,0 0 0,1 0 0,-1 0 0,0 0 0,0 0 0,1 0 0,-1 0 0,1 0 0,-1 0 0,1 1 0,-1-1 0,1 0 0,-1 0 0,1 0 0,0 1 0,0-1 0,0 0 0,0 0 0,0 1 0,0-1 0,0 0 0,0 0 0,0 0 0,1 1 0,-1-1 0,0 0 0,1 0 0,-1 0 0,1 0 1,0 1-1,-1-1 0,1 0 0,0 0 0,-1 0 0,1 0 0,0-1 0,0 1 0,0 0 0,0 0 0,1 1 0,39 28-83,-23-18 2,-1 1 0,-1 1 0,0 0 0,24 28 0,-37-39 71,-1 1 0,1 0 0,-1-1 0,0 1-1,0 0 1,0 0 0,0 0 0,-1 0 0,1 0 0,-1 1 0,0-1 0,-1 0 0,1 0 0,-1 1-1,0-1 1,0 1 0,0-1 0,0 0 0,-1 1 0,0-1 0,0 0 0,0 0 0,0 1 0,-1-1-1,1 0 1,-1 0 0,0 0 0,-4 5 0,1-2 54,0-1-1,-1 1 1,0-1 0,0 0-1,0-1 1,-1 1-1,0-1 1,0-1 0,-11 6-1,15-8-62,1-1-1,-1 0 0,0 0 1,-1 0-1,1 0 0,0 0 1,0-1-1,0 1 1,0-1-1,-1 0 0,1 0 1,-4-1-1,5 1 1,0-1 0,0 0-1,0 1 1,0-1 0,0 0-1,0 0 1,0 0 0,0-1 0,1 1-1,-1 0 1,0-1 0,1 1-1,-1-1 1,1 1 0,0-1 0,-1 0-1,1 0 1,0 1 0,0-1-1,-1-2 1,-10-31-100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420"/>
    </inkml:context>
    <inkml:brush xml:id="br0">
      <inkml:brushProperty name="width" value="0.05" units="cm"/>
      <inkml:brushProperty name="height" value="0.05" units="cm"/>
    </inkml:brush>
  </inkml:definitions>
  <inkml:trace contextRef="#ctx0" brushRef="#br0">238 86 15843,'-1'-15'399,"1"11"-293,0-1 1,-1 0-1,1 1 0,-1-1 1,0 1-1,0-1 1,0 1-1,-1-1 0,0 1 1,0 0-1,0-1 1,-2-3-1,3 8-88,1-1 1,-1 0-1,1 1 0,-1-1 0,1 1 1,-1-1-1,1 1 0,-1-1 1,0 1-1,1-1 0,-1 1 0,0 0 1,1-1-1,-1 1 0,0 0 0,0-1 1,1 1-1,-1 0 0,0 0 1,0 0-1,1 0 0,-1 0 0,0 0 1,0 0-1,1 0 0,-1 0 1,0 0-1,0 0 0,1 0 0,-1 1 1,0-1-1,0 0 0,1 1 0,-1-1 1,0 0-1,1 1 0,-1-1 1,1 1-1,-1-1 0,0 1 0,1-1 1,-1 1-1,1-1 0,-1 1 0,1 0 1,-1-1-1,1 1 0,0-1 1,-1 2-1,-3 5 117,0 0 1,0 0-1,0 0 1,-2 9-1,-9 29 114,2 1-1,1 1 1,-6 59-1,-3 147 452,19-226-602,-7 248 825,11-199-639,17 119 0,-38-243-334,-6-43-388,-24-178 0,47 258 415,1 1 0,1-1 1,-1 1-1,2-1 0,1-10 1,-2 20 20,0 1 1,0-1 0,0 0-1,0 1 1,1-1 0,-1 0-1,0 1 1,1-1 0,-1 0-1,0 1 1,1-1 0,-1 1-1,1-1 1,-1 0 0,1 1-1,-1-1 1,1 1 0,-1 0-1,1-1 1,0 1 0,-1-1-1,1 1 1,-1 0 0,1 0-1,0-1 1,-1 1 0,1 0-1,0 0 1,0 0 0,-1-1-1,1 1 1,0 0 0,-1 0-1,1 0 1,0 0 0,0 1-1,-1-1 1,1 0 0,0 0-1,0 1 1,32 14-347,-22-9 76,-2-2 93,1-1 0,-1 0 1,1-1-1,0 0 0,0 0 1,0-1-1,0 0 0,0-1 0,0 0 1,0-1-1,0 0 0,0 0 1,0-1-1,11-4 0,26-11-426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887"/>
    </inkml:context>
    <inkml:brush xml:id="br0">
      <inkml:brushProperty name="width" value="0.05" units="cm"/>
      <inkml:brushProperty name="height" value="0.05" units="cm"/>
    </inkml:brush>
  </inkml:definitions>
  <inkml:trace contextRef="#ctx0" brushRef="#br0">10 1 15843,'1'1'116,"-1"0"1,1 1-1,-1-1 0,1 0 0,-1 1 0,0-1 0,0 1 0,0-1 0,0 0 0,0 1 1,0-1-1,0 1 0,0-1 0,-1 0 0,1 1 0,-1 1 0,-3 16 308,1 0 1,1 0-1,1 29 1,1-42-410,0 0 0,1 0 0,0 0 1,0-1-1,0 1 0,1 0 0,-1-1 1,1 1-1,1-1 0,-1 1 1,1-1-1,0 0 0,0 0 0,1 0 1,6 7-1,-6-9-12,-1-1 0,1 1 0,0-1 0,0 0 0,1 0-1,-1-1 1,0 1 0,0-1 0,1 0 0,-1 0 0,1 0 0,-1-1 0,1 1 0,-1-1 0,1 0 0,0-1 0,-1 1 0,9-3-1,4 0 6,0-2-1,-1 0 1,27-12-1,-33 12-3,-3 2 0,0 0-1,0 0 1,1 0-1,13-2 1,-21 5 50,-1 0 1,1 0-1,-1 0 1,1 0-1,0 0 1,-1 0-1,1 1 1,-1-1-1,1 0 1,-1 0-1,1 0 0,0 1 1,-1-1-1,1 0 1,0 1-1,-1-1 1,1 0-1,0 1 1,-1-1-1,1 0 1,0 1-1,0-1 1,0 0-1,-1 1 1,1-1-1,0 1 1,0-1-1,0 1 1,0-1-1,0 0 1,0 1-1,-1-1 1,1 1-1,0-1 1,0 1-1,1-1 1,-1 1-1,0-1 1,0 1-1,0-1 1,0 0-1,0 1 1,-8-12 316,1-2-1,0 1 1,0-1 0,2 0 0,-1 0 0,-3-16-1,-3-4-74,10 28-269,-6-24-78,8 28 23,0 1-1,0-1 1,0 0-1,0 1 0,0-1 1,1 0-1,-1 1 1,0-1-1,0 1 1,0-1-1,1 0 1,-1 1-1,0-1 0,1 1 1,-1-1-1,0 0 1,1 1-1,-1-1 1,1 1-1,-1-1 1,1 1-1,-1 0 0,1-1 1,-1 1-1,1-1 1,-1 1-1,1 0 1,-1 0-1,1-1 1,0 1-1,-1 0 0,1 0 1,0 0-1,-1-1 1,1 1-1,0 0 1,-1 0-1,2 0 0,99-1-1731,-38-2 1203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367"/>
    </inkml:context>
    <inkml:brush xml:id="br0">
      <inkml:brushProperty name="width" value="0.05" units="cm"/>
      <inkml:brushProperty name="height" value="0.05" units="cm"/>
    </inkml:brush>
  </inkml:definitions>
  <inkml:trace contextRef="#ctx0" brushRef="#br0">14 0 17756,'-3'9'1930,"0"5"-1587,0 0 0,1 0 1,0 0-1,1 1 1,1 22-1,13 74 34,-12-104-362,1 0 0,0 1 0,0-1 0,0 0-1,1 0 1,0-1 0,0 1 0,8 11 0,-10-16-5,0-1 1,1 0-1,-1 1 1,0-1 0,1 0-1,-1 0 1,1 0-1,-1 0 1,1 0-1,-1 0 1,1 0 0,0-1-1,-1 1 1,1 0-1,0-1 1,3 1-1,-2-1 7,-1 0-1,1-1 0,-1 1 0,1-1 0,0 1 0,-1-1 0,1 0 0,-1 0 0,0 0 1,1 0-1,-1 0 0,0-1 0,0 1 0,0-1 0,3-2 0,6-5 74,-1-2 0,1 1 0,-2-2 0,0 1-1,0-1 1,12-23 0,35-85 594,-40 82-476,-13 36-84,-2 7-97,0 11-24,-5 32 2,0-15-15,1 0 1,2 0-1,2 0 1,6 47 0,-6-75-13,0 0 0,0 0 0,1-1 1,0 1-1,0-1 0,0 1 1,4 6-1,-5-10-5,-1 0 0,1-1 1,0 1-1,0 0 0,-1 0 0,1 0 1,0-1-1,0 1 0,0 0 1,0-1-1,0 1 0,0-1 0,0 1 1,0-1-1,0 0 0,0 1 0,0-1 1,0 0-1,0 0 0,0 0 0,0 0 1,0 0-1,1 0 0,-1 0 1,0 0-1,0 0 0,0 0 0,0-1 1,0 1-1,0 0 0,0-1 0,0 1 1,0-1-1,0 1 0,0-1 0,0 1 1,0-1-1,0 0 0,0 0 1,3-2 45,0-1 0,-1 1 1,0-1-1,0 0 1,0 0-1,0 0 1,0 0-1,-1 0 0,3-7 1,0-1-90,-1-1 1,5-16-1,0-21-178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329"/>
    </inkml:context>
    <inkml:brush xml:id="br0">
      <inkml:brushProperty name="width" value="0.05" units="cm"/>
      <inkml:brushProperty name="height" value="0.05" units="cm"/>
    </inkml:brush>
  </inkml:definitions>
  <inkml:trace contextRef="#ctx0" brushRef="#br0">0 0 17764,'6'35'1256,"4"3"-1048,0 5-112,2 0 312,-1 2-272,0-5-424,-1-4-224,-5-12 376,-5-7-72,-5-10-96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841"/>
    </inkml:context>
    <inkml:brush xml:id="br0">
      <inkml:brushProperty name="width" value="0.05" units="cm"/>
      <inkml:brushProperty name="height" value="0.05" units="cm"/>
    </inkml:brush>
  </inkml:definitions>
  <inkml:trace contextRef="#ctx0" brushRef="#br0">22 11 16772,'-6'-10'1720,"0"13"-1104,1 4-272,0 4 1297,5-1-873,8 2-632,5-3-408,12-2-56,3-6 248,13 5-120,6 0-105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271"/>
    </inkml:context>
    <inkml:brush xml:id="br0">
      <inkml:brushProperty name="width" value="0.05" units="cm"/>
      <inkml:brushProperty name="height" value="0.05" units="cm"/>
    </inkml:brush>
  </inkml:definitions>
  <inkml:trace contextRef="#ctx0" brushRef="#br0">137 1 15843,'-43'20'1944,"-40"22"225,82-41-2151,1-1-1,-1 0 1,0 1 0,1-1-1,-1 0 1,1 1-1,-1-1 1,0 1 0,1-1-1,0 1 1,-1-1-1,1 1 1,-1-1 0,1 1-1,-1-1 1,1 1-1,0 0 1,-1-1 0,1 1-1,0 0 1,-1 0 0,2 0-18,-1-1 0,0 1 1,0-1-1,1 1 0,-1-1 1,0 1-1,1-1 0,-1 1 1,0-1-1,1 0 1,-1 1-1,1-1 0,-1 0 1,0 1-1,1-1 0,-1 0 1,1 1-1,-1-1 1,1 0-1,-1 0 0,2 0 1,36 8-404,-30-7 342,26 4-215,40 8-83,-66-12 350,-1 2 0,1-1-1,0 1 1,-1 0 0,0 1-1,13 7 1,-18-9 41,1 0 0,-1 0 0,1 0-1,-1 1 1,0-1 0,0 1 0,0-1 0,-1 1 0,1-1-1,-1 1 1,1 0 0,-1 0 0,0 0 0,0 0 0,0 0-1,1 6 1,-2-3 66,1 0 1,-1 0-1,-1 0 0,1 0 0,-1-1 1,0 1-1,0 0 0,-3 7 0,-4 7 413,-1-1 0,0 0 0,-22 32 0,29-48-456,-19 25 544,20-26-599,0-1 1,-1 0-1,1 1 1,-1-1-1,1 0 1,-1 0-1,1 0 1,-1 0-1,0 0 0,0 0 1,1-1-1,-1 1 1,0-1-1,0 1 1,-2 0-1,3-2-37,1 1-1,-1 0 0,0 0 0,1-1 0,-1 1 1,1 0-1,-1-1 0,1 1 0,-1-1 1,1 1-1,-1-1 0,1 1 0,-1-1 1,1 1-1,0-1 0,-1 1 0,1-1 0,0 1 1,-1-1-1,1 0 0,0 1 0,0-1 1,-1 1-1,1-1 0,0 0 0,0 1 1,0-1-1,0 0 0,0 1 0,0-1 0,0 0 1,0 1-1,0-1 0,0 0 0,1 1 1,-1-1-1,0-1 0,6-29-1858,1 9 1006,18-40 0,-1 14-265</inkml:trace>
  <inkml:trace contextRef="#ctx0" brushRef="#br0" timeOffset="1">389 68 13483,'6'9'684,"0"1"-1,-2 0 1,1 0 0,2 11-1,-5-14-411,0 0 0,1 0 0,0-1 0,0 0-1,0 1 1,0-1 0,1 0 0,0-1 0,1 1 0,-1-1-1,1 1 1,7 5 0,-6-8-183,0 1-1,0-1 1,0 0-1,0 0 1,1 0-1,0-1 1,-1 0-1,1-1 1,0 0-1,0 0 1,0 0-1,0-1 1,0 1-1,0-2 1,0 1-1,0-1 1,-1 0-1,9-3 1,13-3 21,-1-3 1,0 0-1,28-15 0,-7 3 76,-45 21-178,-1 0 0,0 0 0,0 0 0,0 0 0,1 0 0,-1 1 0,0-1 1,1 1-1,-1 0 0,1 0 0,-1 0 0,0 0 0,1 0 0,2 1 1,-4 0-5,1-1 1,-1 1-1,0 0 1,1 0 0,-1 0-1,0 0 1,0 0-1,0 0 1,0 1 0,1-1-1,-2 0 1,1 1-1,0-1 1,0 0 0,0 1-1,-1-1 1,1 1-1,0-1 1,-1 1 0,1 2-1,4 19 24,-3-14 16,0-1 1,1 1-1,0 0 0,0-1 1,8 16-1,-10-22-32,0-1 0,0 0-1,1 1 1,-1-1 0,0 0 0,0 0-1,1 0 1,-1 0 0,0 0 0,1 0-1,-1 0 1,1 0 0,-1-1 0,1 1-1,0 0 1,-1-1 0,1 1 0,0-1-1,-1 0 1,1 0 0,0 0 0,-1 0-1,1 0 1,0 0 0,-1 0-1,1 0 1,0 0 0,-1-1 0,1 1-1,0-1 1,-1 1 0,1-1 0,-1 0-1,1 0 1,-1 0 0,1 0 0,1-1-1,15-10 88,-1 0 0,-1-1-1,24-25 1,-26 24-370,0 1 1,0 1 0,2 0-1,26-16 1,-40 26 66,1 1 1,-1 0-1,1 0 0,0 0 1,-1 0-1,1 0 0,0 1 1,0-1-1,-1 1 1,1 0-1,0 0 0,4 0 1,-10-1-379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690"/>
    </inkml:context>
    <inkml:brush xml:id="br0">
      <inkml:brushProperty name="width" value="0.05" units="cm"/>
      <inkml:brushProperty name="height" value="0.05" units="cm"/>
    </inkml:brush>
  </inkml:definitions>
  <inkml:trace contextRef="#ctx0" brushRef="#br0">22 18 18372,'-10'-10'1640,"3"6"-1240,3 1-192,7 4 489,8 3-289,13 2-704,6 0-377,16 0-415,3-3-648,8-3 1208,1 0-352,-4 0-41</inkml:trace>
  <inkml:trace contextRef="#ctx0" brushRef="#br0" timeOffset="1">478 74 15459,'-31'182'4699,"29"-150"-4177,0 0 0,2 0 1,8 56-1,0-41-295,-2-17-156,-1-1 0,0 32 0,-5-54-57,0 0 0,0 0-1,-1 1 1,0-1 0,0 0 0,0 0-1,-1 0 1,0 0 0,-1-1 0,0 1-1,0-1 1,0 1 0,-7 9 0,9-14 3,-1 0 0,1 0 0,-1 0 0,1-1 0,-1 1 0,1-1 0,-1 1-1,0-1 1,0 0 0,1 0 0,-1 0 0,0 0 0,0 0 0,0 0 0,0 0 0,-1 0 0,1-1 0,0 1 0,0-1 0,0 0 0,0 0 0,-1 0 0,1 0 0,0 0 0,0 0 0,0 0 0,-1-1 0,1 1 0,0-1 0,0 1 0,0-1 0,0 0 0,0 0 0,0 0 0,0 0 0,0 0 0,0-1 0,1 1 0,-1 0 0,-2-4 0,-5-3 35,1-1-1,1 1 1,0-1-1,0-1 1,0 0 0,-7-15-1,7 10-56,0-1 0,1 0 0,1 0 0,0 0 0,1-1 0,-2-24 0,5 32-97,0 0-1,1 0 1,0 1 0,0-1 0,1 0 0,1 0-1,-1 1 1,1-1 0,1 0 0,0 1 0,0 0-1,0 0 1,1 0 0,7-10 0,0 4-48,1 0 1,1 2 0,27-23-1,7 0-216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192"/>
    </inkml:context>
    <inkml:brush xml:id="br0">
      <inkml:brushProperty name="width" value="0.05" units="cm"/>
      <inkml:brushProperty name="height" value="0.05" units="cm"/>
    </inkml:brush>
  </inkml:definitions>
  <inkml:trace contextRef="#ctx0" brushRef="#br0">269 157 7458,'2'-4'474,"0"-1"1,-1 1 0,0-1-1,0 1 1,0-1 0,0 0 0,-1 1-1,1-1 1,-1 0 0,-1 1-1,1-1 1,0 0 0,-1 1 0,0-1-1,0 1 1,-1-1 0,1 1-1,-1-1 1,0 1 0,0 0 0,0 0-1,-1 0 1,0 0 0,1 0-1,-1 1 1,-5-6 0,3 6-312,1-1-1,-1 1 1,1 0 0,-1 0 0,0 0-1,0 1 1,-1-1 0,1 1 0,0 0-1,-1 1 1,1 0 0,-1-1 0,1 2 0,-1-1-1,0 1 1,1 0 0,-1 0 0,1 0-1,-1 1 1,0 0 0,-8 2 0,4 0-149,0 1 1,0 0-1,0 0 0,1 1 1,-12 7-1,17-9-27,0 0 0,0 1 0,0-1 0,0 1 0,0 0 0,1-1 0,0 2 0,-1-1 0,2 0 0,-1 1 0,0-1 0,-2 9 0,4-11-5,0 0-1,1 0 1,0 0-1,0 0 1,-1 0-1,1 0 1,0 0-1,0 0 1,1 0-1,-1 0 1,0 0-1,1 0 1,-1 0-1,1-1 1,0 1-1,0 0 1,-1 0-1,1 0 1,0-1-1,1 1 1,-1 0 0,0-1-1,0 1 1,1-1-1,-1 1 1,1-1-1,-1 0 1,1 1-1,0-1 1,-1 0-1,1 0 1,3 1-1,5 3-121,1 0 0,0-1 0,0 0-1,15 2 1,107 15-1123,-95-17 732,-1 2 0,62 17 1,-96-22 513,0 0-1,0 0 1,0 0-1,-1 0 1,1 1 0,0-1-1,-1 1 1,0 0 0,1 0-1,-1 0 1,0 0 0,0 0-1,0 0 1,2 3 0,-4-4 32,1 1 0,0-1 0,-1 1 0,0-1-1,1 0 1,-1 1 0,0-1 0,0 1 0,0-1 0,0 1 0,0-1 0,0 0 0,0 1 0,0-1 0,-1 1 0,1-1 0,0 0 0,-1 1 0,1-1 0,-1 0-1,0 1 1,1-1 0,-1 0 0,0 0 0,0 1 0,0-1 0,0 0 0,0 0 0,-2 1 0,-11 11 266,0-1-1,-1 0 1,-1-1 0,0-1-1,0-1 1,-1 0 0,0-1-1,-1-1 1,0-1 0,-24 6-1,39-11-289,0-1 0,0 1 0,0-1 0,0 0-1,0 1 1,0-2 0,0 1 0,0 0 0,0 0-1,0-1 1,0 0 0,1 0 0,-6-1 0,6 1 17,1 0 1,0 0 0,0-1-1,0 1 1,0 0 0,0 0-1,0 0 1,0-1 0,0 1-1,0-1 1,1 1 0,-1 0-1,1-1 1,-1 1 0,1-1-1,-1 0 1,1 1 0,0-1-1,0 1 1,-1-1 0,1 1-1,0-1 1,1 0 0,-1 1-1,0-1 1,1-2 0,9-29-117,8-5-63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614"/>
    </inkml:context>
    <inkml:brush xml:id="br0">
      <inkml:brushProperty name="width" value="0.05" units="cm"/>
      <inkml:brushProperty name="height" value="0.05" units="cm"/>
    </inkml:brush>
  </inkml:definitions>
  <inkml:trace contextRef="#ctx0" brushRef="#br0">203 1 18188,'3'10'300,"-1"1"1,-1 0-1,0 0 0,-1 0 0,0 0 1,0-1-1,-3 15 0,0 5 255,3 34-29,2 0 1,16 93 0,-6-54-651,-12-103 124,1 7-199,0 1 1,-1-1-1,0 1 0,-1 11 0,1-19 152,0 1 1,-1 0-1,1-1 1,0 1-1,0-1 1,0 1-1,0-1 0,-1 1 1,1 0-1,0-1 1,0 1-1,-1-1 0,1 1 1,-1-1-1,1 0 1,0 1-1,-1-1 0,1 1 1,-1-1-1,1 0 1,-1 1-1,1-1 0,-1 0 1,1 1-1,-1-1 1,0 0-1,-1 0-45,1 0 0,-1 0 0,1-1 1,-1 1-1,1-1 0,0 1 0,-1-1 0,1 0 0,0 1 0,-1-1 0,1 0 0,0 0 0,0 0 0,0 0 1,0 0-1,-2-2 0,-36-40-751,2-1-1,-34-52 1,52 69 1384,11 16-169,5 8-176,0 0-1,0 0 1,1-1-1,-1 1 1,1-1-1,0 1 1,0-1-1,0 0 1,1 0-1,0 0 0,-1 0 1,1 0-1,-1-9 1,2 12-128,1 0 0,-1 0 1,1 1-1,-1-1 0,1 0 0,-1 0 0,1 0 1,-1 0-1,1 0 0,0 0 0,0 1 1,-1-1-1,1 0 0,0 1 0,0-1 0,0 0 1,0 1-1,0-1 0,0 1 0,0-1 1,0 1-1,0 0 0,0-1 0,1 1 0,30-5 640,-25 4-537,207-19-229,-150 13-90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034"/>
    </inkml:context>
    <inkml:brush xml:id="br0">
      <inkml:brushProperty name="width" value="0.05" units="cm"/>
      <inkml:brushProperty name="height" value="0.05" units="cm"/>
    </inkml:brush>
  </inkml:definitions>
  <inkml:trace contextRef="#ctx0" brushRef="#br0">273 86 16764,'-7'-5'219,"0"1"1,0-1-1,-1 1 1,1 0-1,-1 1 0,0 0 1,0 0-1,0 1 1,0 0-1,0 0 1,-1 1-1,-13 0 1,16 1-144,0 0-1,0 1 1,0 0 0,0 1-1,0 0 1,0-1 0,0 2-1,0-1 1,1 1 0,-1 0 0,1 0-1,0 0 1,0 1 0,0-1-1,0 1 1,1 1 0,0-1-1,-4 5 1,2-1-55,0 0-1,0 0 1,1 1 0,1-1-1,0 1 1,0 0-1,0 1 1,1-1-1,0 0 1,-1 16 0,3-21-13,0 0 1,1 0 0,0 0 0,0-1 0,0 1 0,0 0 0,0 0-1,1 0 1,0-1 0,0 1 0,0 0 0,0 0 0,0-1 0,1 1-1,0-1 1,0 0 0,0 1 0,0-1 0,0 0 0,0 0 0,1 0-1,0 0 1,0-1 0,-1 1 0,1-1 0,1 0 0,-1 1 0,0-1-1,5 2 1,0-2 16,1 1 0,-1-1-1,1 0 1,-1-1 0,1 0-1,-1-1 1,1 1 0,-1-2-1,1 1 1,0-1 0,-1 0-1,0-1 1,1 0 0,-1 0-1,0-1 1,15-7 0,-2 0 85,-1-1 0,0-1 1,-1-1-1,0 0 0,19-19 1,-19 14 132,-1 0 0,27-35 0,-39 45-138,-1 0 1,0 0-1,0 0 1,-1-1-1,0 1 1,0-1-1,-1 0 1,0 0 0,-1-1-1,3-13 1,-5 23-90,0-1 1,0 0-1,0 1 1,0-1-1,0 0 1,0 1-1,0-1 1,0 0-1,0 1 1,0-1-1,-1 1 1,1-1-1,0 0 1,0 1 0,-1-1-1,1 1 1,0-1-1,-1 0 1,-8 0 200,-9 16-46,10-6-147,1 1 1,1 0-1,-1 1 0,2 0 0,-1 0 0,2 0 0,-7 20 0,5-6-39,0 1-1,-4 38 1,9-52-231,1-1-1,-1 1 1,2 0 0,0-1 0,0 1-1,4 12 1,-5-22 153,0 0-1,1 1 1,0-1 0,0 0 0,-1 1 0,1-1-1,1 0 1,-1 0 0,0 0 0,0 0 0,1 0-1,-1 0 1,1 0 0,0-1 0,-1 1 0,1 0-1,0-1 1,0 0 0,0 1 0,0-1-1,0 0 1,0 0 0,0 0 0,1 0 0,-1 0-1,0-1 1,1 1 0,-1-1 0,0 1 0,1-1-1,-1 0 1,1 0 0,-1 0 0,0 0 0,4-1-1,26-7-862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542"/>
    </inkml:context>
    <inkml:brush xml:id="br0">
      <inkml:brushProperty name="width" value="0.05" units="cm"/>
      <inkml:brushProperty name="height" value="0.05" units="cm"/>
    </inkml:brush>
  </inkml:definitions>
  <inkml:trace contextRef="#ctx0" brushRef="#br0">3 198 14443,'0'0'66,"0"0"-1,-1 0 1,1 0-1,0 0 1,0 0 0,0 0-1,0 0 1,0 0-1,0 0 1,0 0-1,0 1 1,0-1 0,-1 0-1,1 0 1,0 0-1,0 0 1,0 0-1,0 0 1,0 0 0,0 0-1,0 0 1,0 1-1,0-1 1,0 0-1,0 0 1,0 0 0,0 0-1,0 0 1,0 0-1,0 0 1,0 1 0,0-1-1,0 0 1,0 0-1,0 0 1,0 0-1,0 0 1,0 0 0,0 0-1,0 0 1,0 1-1,0-1 1,1 0-1,-1 0 1,0 0 0,0 0-1,0 0 1,0 0-1,0 0 1,0 0-1,0 0 1,0 0 0,0 0-1,0 0 1,1 1-1,-1-1 1,0 0 0,0 0-1,0 0 1,0 0-1,0 0 1,0 0-1,0 0 1,1 0 0,-1 0-1,0 0 1,0 0-1,15-1 1415,17-6-607,-9 0-249,-1-2-1,40-21 1,-50 23-438,0-1 1,-1 0 0,1-1-1,-2 0 1,1 0-1,10-14 1,-19 21-138,0-1 0,0 1 0,-1-1 1,1 0-1,-1 0 0,1 0 0,-1 0 0,0 0 1,0 0-1,0 0 0,0 0 0,0-6 0,-1 8-29,0-1 0,0 1 0,-1 0 0,1-1 0,0 1 0,-1 0 0,1 0 0,0-1 0,-1 1 0,1 0 0,-1 0 0,0-1 0,0 1 0,1 0 0,-1 0 0,0 0 0,0 0 0,0 0 0,0 0 0,0 0 0,0 1 0,0-1 0,0 0 0,0 0 0,-1 1 0,1-1 0,0 1 0,0-1 0,-1 1 0,1 0 0,-2-1 0,-3 0 14,0 1 1,0-1 0,0 1 0,0 0-1,0 1 1,0 0 0,1 0-1,-1 0 1,0 0 0,1 1-1,-1 0 1,1 0 0,-1 1-1,1 0 1,0-1 0,0 2-1,-5 3 1,-1 1-27,1 0 0,1 0 0,0 1 1,0 0-1,0 1 0,-13 20 0,18-23-17,0 0-1,1 0 1,0 0-1,0 0 1,0 1-1,1-1 1,0 1-1,1 0 1,0 0-1,0-1 1,0 12-1,1-15-46,1-1-1,-1 0 0,0 0 0,1 0 0,0 0 0,0 0 0,0 0 0,0 0 0,0 0 0,1 0 0,-1 0 0,1 0 0,0-1 0,0 1 0,0-1 0,0 1 0,0-1 1,1 0-1,-1 0 0,1 0 0,-1 0 0,1 0 0,0 0 0,-1-1 0,1 1 0,0-1 0,0 0 0,0 0 0,0 0 0,5 1 0,1-1-98,-1 0 0,1 0 0,0-1 1,0 0-1,-1-1 0,1 1 0,0-2 0,-1 1 0,13-5 0,-2 0-51,0-1 0,-1-2 1,20-10-1,15-13-378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932"/>
    </inkml:context>
    <inkml:brush xml:id="br0">
      <inkml:brushProperty name="width" value="0.05" units="cm"/>
      <inkml:brushProperty name="height" value="0.05" units="cm"/>
    </inkml:brush>
  </inkml:definitions>
  <inkml:trace contextRef="#ctx0" brushRef="#br0">48 27 16788,'-12'23'1452,"-12"33"1,21-49-1257,1-1 0,0 1 0,1-1 0,-1 1 0,1 0 0,1-1 0,-1 1 0,1 0 0,0 0 0,2 10 0,-2-16-161,1 1 0,-1-1 0,1 1 0,-1 0 1,1-1-1,0 0 0,-1 1 0,1-1 1,0 1-1,0-1 0,0 0 0,0 1 0,0-1 1,0 0-1,0 0 0,1 0 0,-1 0 0,0 0 1,1 0-1,-1 0 0,3 0 0,-1 0-5,0 0 0,0 0-1,0-1 1,0 1 0,0-1-1,0 0 1,0 0 0,1 0 0,-1 0-1,4-1 1,6-2 31,0-1 0,-1 0 0,0-1 0,13-6 1,-23 10-43,0 0 1,0 0 0,0 0 0,0 0-1,0 0 1,1 0 0,-1 1 0,0-1-1,1 1 1,2-1 0,-3 2 1,-1 0 0,1 0 1,0-1-1,-1 1 0,1 0 0,-1 1 1,1-1-1,-1 0 0,0 0 0,0 1 1,1-1-1,1 3 0,-2-3-14,0 0-1,0-1 1,0 1 0,0 0 0,0-1-1,0 1 1,0-1 0,0 0-1,1 1 1,-1-1 0,0 0-1,0 0 1,0 0 0,1 0 0,-1 0-1,0 0 1,0 0 0,0 0-1,1 0 1,-1 0 0,0-1-1,0 1 1,0-1 0,0 1 0,0 0-1,1-1 1,-1 0 0,0 1-1,0-1 1,1-1 0,34-25 230,-32 23-198,12-12 3,0-1 0,0 0 0,-2-2-1,0 0 1,18-33 0,-31 50-147,6-13-488,-7 15 578,0-1 0,0 1 1,0-1-1,0 1 0,0 0 0,0-1 0,0 1 0,0-1 1,0 1-1,0 0 0,0-1 0,0 1 0,0 0 0,0-1 1,0 1-1,0-1 0,0 1 0,-1 0 0,1-1 0,0 1 1,0 0-1,0-1 0,-1 1 0,1 0 0,0 0 0,0-1 1,-1 1-1,1 0 0,0-1 0,-1 1 0,1 0 0,0 0 0,-1 0 1,1 0-1,0-1 0,-1 1 0,0 0 0,-7-1-402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2.988"/>
    </inkml:context>
    <inkml:brush xml:id="br0">
      <inkml:brushProperty name="width" value="0.05" units="cm"/>
      <inkml:brushProperty name="height" value="0.05" units="cm"/>
    </inkml:brush>
  </inkml:definitions>
  <inkml:trace contextRef="#ctx0" brushRef="#br0">435 15 14027,'-1'-1'62,"-1"0"1,1-1-1,0 1 1,-1 0-1,1 0 1,0 0-1,-1 0 1,0 0-1,1 1 0,-1-1 1,1 0-1,-1 1 1,0-1-1,1 1 1,-1-1-1,0 1 1,0 0-1,1 0 1,-1 0-1,0 0 0,0 0 1,0 0-1,1 1 1,-1-1-1,0 0 1,-3 2-1,-4 1 64,-1 0 0,0 1 0,-11 7 0,3-1-116,0 0 0,0 1 0,1 1-1,1 1 1,0 1 0,1 0 0,0 0 0,2 2 0,-1 0 0,2 0 0,0 1 0,1 1 0,-14 30-1,23-45-12,1 0-1,0 1 1,0-1-1,0 0 1,0 1-1,0-1 1,1 0-1,-1 1 1,1-1-1,0 1 1,0-1-1,0 1 0,1-1 1,-1 1-1,1-1 1,0 0-1,0 1 1,2 4-1,0-4 1,0 1-1,0-2 1,1 1-1,-1 0 1,1-1 0,0 1-1,0-1 1,0 0-1,0-1 1,0 1-1,1-1 1,5 3-1,33 14-12,-17-8-13,35 20-1,-55-27 18,0-1-1,0 1 1,-1 1-1,1-1 0,-1 1 1,0 0-1,-1 0 1,1 0-1,-1 1 1,7 12-1,-9-16 13,-1 1 0,0 0 0,0 0 0,0 0 0,-1-1 0,1 1 0,0 0 0,-1 0 0,0 0 0,0 0 0,0 0 0,0 0 0,0 0 0,-1 0 0,0 0 0,1 0 0,-1 0 0,-1 3 0,-1-1 42,0 0 1,0 0-1,0 0 0,0-1 0,-1 1 1,1-1-1,-1 0 0,0 0 1,-6 4-1,-4 2 234,-1 0 0,0-1 1,-1-1-1,0-1 0,-23 9 1,20-10 190,-1-1 1,-31 5 0,41-8-276,0-1 0,-1-1-1,1 0 1,0 0 0,-1-1 0,-18-4-1,27 5-195,0-1-1,0 1 0,1-1 0,-1 0 1,0 1-1,0-1 0,1 0 0,-1 0 1,0 0-1,1 0 0,-1 0 0,1-1 1,0 1-1,-1 0 0,-1-3 0,2 3-40,1 0 0,0 0 1,-1 0-1,1 0 0,0 0 0,-1-1 0,1 1 0,0 0 0,0 0 0,0 0 1,0 0-1,0 0 0,0 0 0,0 0 0,1-1 0,-1 1 0,0 0 1,1 0-1,0-2 0,1-1-93,1-1 0,0 1 0,0 0 0,1 0 0,-1 0 0,1 0 0,-1 1 0,1 0 0,8-6 0,12-6-417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139"/>
    </inkml:context>
    <inkml:brush xml:id="br0">
      <inkml:brushProperty name="width" value="0.05" units="cm"/>
      <inkml:brushProperty name="height" value="0.05" units="cm"/>
    </inkml:brush>
  </inkml:definitions>
  <inkml:trace contextRef="#ctx0" brushRef="#br0">115 0 14651,'-2'90'1079,"-17"121"1,13-154-802,1-14-231,1 0-115,-1-1-1,-16 56 1,21-98 62,0 1 0,0 0 1,0 0-1,0-1 0,-1 1 0,1 0 0,0 0 0,0-1 0,-1 1 0,1 0 0,-1-1 1,1 1-1,0-1 0,-1 1 0,1 0 0,-1-1 0,0 1 0,1-1 0,-1 1 0,-5-9-51,0-26 37,6 33 21,-34-291 2432,35 292-2416,-1 0-1,0 0 0,0 1 1,0-1-1,0 0 0,0 0 1,0 0-1,0 0 0,0 0 1,0 0-1,1 0 0,-1 0 1,0 0-1,0 0 0,0 0 1,0 0-1,0 1 0,0-1 1,0 0-1,1 0 0,-1 0 1,0 0-1,0 0 0,0 0 1,0 0-1,0 0 0,1 0 1,-1 0-1,0 0 0,0-1 1,0 1-1,0 0 1,0 0-1,0 0 0,0 0 1,1 0-1,-1 0 0,0 0 1,0 0-1,0 0 0,0 0 1,0 0-1,0 0 0,0 0 1,0-1-1,0 1 0,1 0 1,-1 0-1,0 0 0,0 0 1,0 0-1,0 0 0,0-1 1,0 1-1,0 0 0,0 0 1,0 0-1,0 0 0,0 0 1,0 0-1,0-1 0,0 1 1,0 0-1,0 0 0,0 0 1,10 10 142,-6-6-23,4 2-155,1 0-1,0-1 1,1 0-1,-1-1 1,1 1-1,0-2 1,0 0 0,0 0-1,0 0 1,11 0-1,19 1-806,52 0 1,-49-3 547,5 0-126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247"/>
    </inkml:context>
    <inkml:brush xml:id="br0">
      <inkml:brushProperty name="width" value="0.05" units="cm"/>
      <inkml:brushProperty name="height" value="0.05" units="cm"/>
    </inkml:brush>
  </inkml:definitions>
  <inkml:trace contextRef="#ctx0" brushRef="#br0">59 1 13683,'-8'36'1369,"-3"8"-141,3 0 1,1 1-1,-1 72 1,9-112-1196,-1 1 0,0 0 1,1-1-1,0 1 0,4 10 0,-5-15-30,1 0 0,-1 0-1,1 0 1,-1 0-1,1 0 1,0 0-1,-1 0 1,1 0-1,0 0 1,0 0 0,0 0-1,0 0 1,0 0-1,0-1 1,0 1-1,0 0 1,0-1-1,0 1 1,0-1 0,0 1-1,0-1 1,0 0-1,1 1 1,-1-1-1,0 0 1,0 0-1,0 0 1,1 0-1,-1 0 1,0 0 0,0 0-1,3-1 1,3-1-3,1 0-1,-1-1 1,0 0 0,0-1 0,0 0 0,6-4 0,-3 2-15,-1 0-1,19-7 1,-26 12 7,1 0 0,0 1 1,0-1-1,0 0 0,0 1 0,-1 0 0,1 0 0,0 0 0,0 0 0,0 0 0,0 0 0,0 1 0,0-1 0,5 3 0,-6-2 4,1 0 0,-1 1 0,0-1 0,0 1 0,0 0 0,0 0 0,0 0 0,0 0 0,0 0 0,-1 0 0,1 0 0,0 0 0,-1 1-1,0-1 1,0 0 0,0 1 0,0 0 0,0-1 0,0 1 0,-1-1 0,1 1 0,-1 0 0,0-1 0,1 1 0,-1 0 0,-1 3 0,1-1 77,0 1 1,-1-1 0,1 0-1,-1 1 1,-1-1 0,1 0-1,-1 0 1,0 0 0,0 0-1,0 0 1,-1 0 0,-4 5-1,4-6 29,-1 0 1,0 0-1,0-1 0,0 0 0,-1 1 0,1-2 0,-1 1 0,0-1 0,1 1 0,-1-1 0,0 0 0,0-1 0,-1 1 0,1-1 0,0 0 0,0-1 0,-1 1 0,1-1 0,0 0 0,-9-1 0,7 0-243,1 0-1,0 0 1,-1 0 0,1-1 0,0 0 0,-1 0 0,1-1-1,1 0 1,-1 0 0,0 0 0,1-1 0,-1 0 0,1 0 0,0 0-1,0 0 1,-6-8 0,11 11 88,-1 0-1,0 0 1,0 0-1,1 0 1,-1 0 0,1 0-1,-1 0 1,1 0-1,-1-1 1,1 1 0,-1 0-1,1 0 1,0 0-1,0 0 1,0-1 0,0 1-1,0 0 1,0 0-1,0 0 1,0-1 0,0-1-1,9-5-754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720"/>
    </inkml:context>
    <inkml:brush xml:id="br0">
      <inkml:brushProperty name="width" value="0.05" units="cm"/>
      <inkml:brushProperty name="height" value="0.05" units="cm"/>
    </inkml:brush>
  </inkml:definitions>
  <inkml:trace contextRef="#ctx0" brushRef="#br0">1 167 16460,'16'-18'580,"0"1"0,2 1 0,0 0 0,1 1 0,22-13 0,-29 21-481,1 1-1,-1 0 1,1 1-1,0 1 1,0 0 0,1 0-1,-1 1 1,1 1-1,0 0 1,15 1-1,-15 1-92,0 1-1,0 0 0,0 1 1,0 0-1,0 1 0,20 8 0,-29-9-1,0 0 0,-1 0-1,1 1 1,-1-1 0,0 1-1,0 0 1,0 0 0,0 1-1,5 5 1,-7-7 7,0 1 0,-1-1-1,1 1 1,-1-1 0,0 1 0,1 0 0,-1 0 0,0 0-1,-1 0 1,1 0 0,0 0 0,-1 0 0,0 0-1,1 0 1,-1 0 0,-1 6 0,0-3 27,-1 0 0,0 0 0,0 0-1,0 0 1,0-1 0,-1 1 0,0-1 0,0 1 0,-1-1 0,1 0 0,-1 0-1,-8 8 1,-7 4 195,-37 28-1,31-26-82,-8 5 44,21-15-265,0-1 0,0 1 1,1 1-1,0 0 0,1 1 0,-13 17 0,21-27-10,2 1-1,-1-1 1,0 1-1,0-1 0,0 1 1,1 0-1,-1-1 1,1 1-1,-1 0 0,1-1 1,0 1-1,0 0 1,-1 0-1,1-1 0,0 1 1,1 0-1,-1-1 0,0 1 1,1 2-1,0-3 44,-1 0 0,1 0 0,0 0 0,-1 0 0,1 0-1,0 0 1,0 0 0,0-1 0,0 1 0,0 0 0,0-1-1,0 1 1,0-1 0,0 1 0,0-1 0,0 1 0,0-1 0,0 0-1,0 0 1,0 1 0,0-1 0,1 0 0,-1 0 0,0 0 0,0 0-1,0 0 1,0 0 0,0-1 0,2 1 0,25-7-701</inkml:trace>
  <inkml:trace contextRef="#ctx0" brushRef="#br0" timeOffset="1">832 1 16980,'-6'2'199,"0"1"-1,0-1 1,0 1 0,0 1 0,0-1 0,1 1 0,0 0 0,-1 1 0,1-1-1,1 1 1,-1 0 0,-5 8 0,-3 4 52,2 0 1,-17 33-1,18-28-66,1 1 0,1 0 1,0 1-1,2 0 0,1 0 0,-3 36 0,6-41-95,2 0 1,0 0-1,1 0 0,1 0 0,0 0 1,2 0-1,0-1 0,13 36 0,-14-48-115,0 0 0,0-1 0,0 1 0,1 0 0,-1-1 0,1 0 0,1 0 0,-1 0 0,9 6 0,-11-9 57,0 0 0,1 0-1,0-1 1,-1 1-1,1-1 1,0 0 0,0 0-1,0 0 1,0 0-1,-1-1 1,1 1 0,0-1-1,0 1 1,0-1-1,1 0 1,-1 0-1,0-1 1,0 1 0,0 0-1,0-1 1,-1 0-1,1 0 1,3-1 0,-1 0-30,0-1 0,0 0 1,0 0-1,0 0 1,6-6-1,23-27 21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590"/>
    </inkml:context>
    <inkml:brush xml:id="br0">
      <inkml:brushProperty name="width" value="0.05" units="cm"/>
      <inkml:brushProperty name="height" value="0.05" units="cm"/>
    </inkml:brush>
  </inkml:definitions>
  <inkml:trace contextRef="#ctx0" brushRef="#br0">150 0 16452,'-7'1'218,"1"0"0,-1 0 0,0 0 0,1 0 0,0 1 0,-1 0 0,1 1 0,0-1 0,0 1 0,0 1 0,1-1 0,-1 1 0,1 0 0,0 0 0,0 0 0,0 1 0,0-1 0,-5 9 0,6-8-171,1 0 0,-1 0 0,1 0 0,0 0 0,0 1 0,1-1 0,0 1 0,0 0 0,0 0 0,0 0 0,1 0 0,0 0 0,0 0 0,1 0 0,0 0 0,0 1 0,0-1 0,1 0 0,0 0 0,2 6 0,-3-10-48,1 0 1,0 0-1,-1 0 1,1 0-1,0 0 1,0 0-1,1 0 1,-1-1 0,0 1-1,0 0 1,1-1-1,-1 1 1,1-1-1,0 1 1,-1-1-1,1 0 1,0 0 0,0 1-1,2 0 1,0-1-3,-1 0 1,0-1-1,0 1 1,0-1-1,1 1 1,-1-1-1,0 0 1,1 0 0,-1-1-1,0 1 1,5-2-1,2-1 14,-1 0-1,1 0 1,-1-1-1,0-1 1,0 0-1,-1 0 0,11-8 1,35-36 200,-53 49-211,-1 0 1,0 0-1,1 0 1,-1 0 0,0 0-1,1 0 1,-1 0-1,0 0 1,0 1-1,1-1 1,-1 0-1,0 0 1,0 0 0,1 0-1,-1 0 1,0 0-1,1 1 1,-1-1-1,0 0 1,0 0 0,0 1-1,1-1 1,-1 0-1,0 0 1,0 0-1,0 1 1,0-1 0,1 0-1,-1 1 1,0-1-1,0 0 1,0 0-1,0 1 1,0-1 0,0 0-1,0 1 1,0-1-1,0 0 1,0 1-1,6 21-52,-2-5-21,-3-15 64,0 0 0,0 0 0,1 0 0,-1-1 0,0 1 0,1 0 0,-1-1 0,1 1 0,0-1 0,0 0 0,-1 1 0,1-1 0,0 0 0,0 0 0,0 0 0,0 0 0,0-1 0,0 1 0,0 0 0,0-1 1,1 0-1,-1 1 0,0-1 0,0 0 0,0 0 0,1 0 0,2-1 0,8 0-48,1-1 1,-1-1-1,17-5 1,-19 5-4,17-5-108,-8 2-134,37-7 1,-51 12 104,-1 1 0,1-1 1,-1 1-1,1 0 0,0 1 0,-1-1 1,1 1-1,-1 1 0,1-1 1,-1 1-1,9 3 0,-10-4-20,-1 1 0,0-1 0,1 0 0,0 0 0,-1 0 0,1 0 1,-1-1-1,1 0 0,0 1 0,0-1 0,-1-1 0,1 1 0,0 0 0,4-2 0,3-1-134,-1-1-1,0 0 1,17-10 0,7-4-228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326"/>
    </inkml:context>
    <inkml:brush xml:id="br0">
      <inkml:brushProperty name="width" value="0.05" units="cm"/>
      <inkml:brushProperty name="height" value="0.05" units="cm"/>
    </inkml:brush>
  </inkml:definitions>
  <inkml:trace contextRef="#ctx0" brushRef="#br0">153 174 13411,'-21'18'728,"1"2"0,1 0 0,1 1 0,0 0 0,2 2 0,-17 28 0,32-49-681,0 0 0,0-1 0,0 1 0,1 0 0,-1 0 1,0 0-1,1 0 0,0-1 0,-1 1 0,1 0 0,0 0 1,0 0-1,0 0 0,0 0 0,0 3 0,1-4-28,-1-1-1,0 1 1,0-1-1,1 0 1,-1 1-1,0-1 1,1 1-1,-1-1 1,0 0-1,1 1 1,-1-1-1,0 0 1,1 0-1,-1 1 1,1-1-1,-1 0 1,1 0-1,-1 1 1,0-1 0,1 0-1,-1 0 1,2 0-1,18-3 178,-9-2-150,0-1 0,0 0 0,-1 0 0,0-1 0,0 0 1,-1-1-1,0 0 0,10-10 0,7-11 118,25-38 0,-29 38 12,-2-1 0,-2-2 1,28-62-1,-39 66 65,-7 28-237,0 0 0,0 0 0,0 0 0,0-1 0,0 1 0,0 0 0,0 0 0,0 0 0,0 0 0,0-1 0,0 1 0,0 0 0,0 0-1,0 0 1,0 0 0,0-1 0,0 1 0,0 0 0,0 0 0,-1 0 0,1 0 0,0 0 0,0-1 0,0 1 0,0 0 0,0 0 0,0 0-1,0 0 1,-1 0 0,1 0 0,0 0 0,0 0 0,0-1 0,0 1 0,-1 0 0,1 0 0,0 0 0,0 0 0,-11 9 132,-2 8-65,0 1 0,1 1 0,1 0 0,0 1 0,2 0 0,0 1 0,2 0 0,0 0 0,-5 28-1,11-44-68,1-1-1,-1 1 1,1 0-1,0 0 1,0-1-1,0 1 0,1 0 1,0-1-1,0 1 1,0 0-1,3 6 1,-3-9-43,0 0 1,0 0 0,1 0 0,-1-1-1,1 1 1,0 0 0,-1-1 0,1 1-1,0-1 1,0 1 0,0-1-1,0 0 1,0 0 0,0 0 0,0 0-1,0 0 1,0 0 0,1-1 0,-1 1-1,0-1 1,1 1 0,-1-1 0,0 0-1,1 0 1,3-1 0,5 1-330,-1-1 0,1-1 0,-1 0 0,0-1 0,0 0 0,19-8 0,54-34-2148,-5 3 636,-55 36 1740,-22 6 154,-1 0 0,0 0 0,1 0 0,-1 0 0,0 0 0,1 0 0,-1 0 0,0 0 0,1 0 1,-1 0-1,0 0 0,1 1 0,-1-1 0,0 0 0,1 0 0,-1 0 0,0 1 0,1-1 0,-1 0 0,0 0 0,0 1 0,1-1 0,-1 0 0,0 1 0,0-1 0,0 0 0,0 1 0,1-1 0,-1 0 0,0 1 0,0-1 0,0 0 1,0 1-1,0-1 0,0 1 0,0-1 0,0 0 0,0 1 0,0-1 0,0 0 0,0 1 0,0-1 0,0 0 0,0 1 0,0-1 0,-1 0 0,1 1 0,0-1 0,0 0 0,0 1 0,-1-1 0,1 0 0,0 1 0,0-1 0,-1 1 1,-3 7 221,1 0 1,-2-1-1,1 1 1,-1-1-1,0 0 1,-1 0-1,0 0 1,-9 8-1,0-3 195,0 0 0,-30 16 1,44-28-428,1 0 1,0 0-1,0 1 1,-1-1 0,1 0-1,0 0 1,0 0-1,-1 0 1,1 0 0,0 0-1,0 1 1,-1-1-1,1 0 1,0 0 0,0 0-1,0 1 1,-1-1 0,1 0-1,0 0 1,0 1-1,0-1 1,0 0 0,0 0-1,-1 1 1,1-1-1,0 0 1,0 0 0,0 1-1,0-1 1,0 0-1,0 1 1,0-1 0,0 0-1,0 0 1,0 1-1,0-1 1,0 0 0,0 1-1,0-1 1,1 0-1,-1 0 1,0 1 0,0-1-1,0 0 1,0 0-1,0 1 1,1-1 0,-1 0-1,0 0 1,0 1-1,0-1 1,1 0 0,-1 0-1,0 0 1,0 0 0,0 1-1,1-1 1,-1 0-1,0 0 1,1 0 0,-1 0-1,0 0 1,0 0-1,1 0 1,-1 0 0,0 0-1,1 0 1,20 6 17,-3-4 144,0-1 0,0 0 0,0-2 0,0 0 0,0-1 0,0 0 0,0-2 0,-1 0 0,0-1 0,1-1 0,-2 0 0,20-11 0,-34 16-113,-1 1 0,0-1 0,0 1-1,0-1 1,0 0 0,1 1-1,-1-1 1,0 0 0,0 0-1,-1 0 1,1 0 0,0 0 0,0 0-1,0 0 1,-1 0 0,1-1-1,0 1 1,-1 0 0,1 0 0,-1 0-1,1-3 1,-1 2 9,-1 0 0,1 1 1,0-1-1,-1 1 0,0-1 0,1 1 1,-1-1-1,0 1 0,0-1 0,1 1 0,-1 0 1,-1-1-1,1 1 0,0 0 0,-2-2 1,3 3-69,0 0 1,-1 0 0,1-1 0,0 1 0,0 0-1,0 0 1,0 0 0,0 0 0,-1 0 0,1 0-1,0-1 1,0 1 0,0 0 0,0 0 0,0 0-1,0 0 1,0-1 0,0 1 0,0 0 0,0 0-1,0 0 1,0 0 0,0-1 0,0 1 0,0 0 0,0 0-1,0 0 1,0-1 0,0 1 0,0 0 0,0 0-1,0 0 1,0 0 0,0-1 0,0 1 0,0 0-1,0 0 1,0 0 0,1 0 0,-1-1 0,0 1-1,0 0 1,0 0 0,0 0 0,0 0 0,1 0-1,-1 0 1,0 0 0,0-1 0,0 1 0,0 0 0,1 0-1,-1 0 1,0 0 0,0 0 0,0 0 0,0 0-1,1 0 1,-1 0 0,0 0 0,0 0 0,0 0-1,0 0 1,1 0 0,-1 0 0,16 0-430,-14 0 330,22-2-532,0-1 0,-1 0-1,1-2 1,29-9 0,-12-1 70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802"/>
    </inkml:context>
    <inkml:brush xml:id="br0">
      <inkml:brushProperty name="width" value="0.05" units="cm"/>
      <inkml:brushProperty name="height" value="0.05" units="cm"/>
    </inkml:brush>
  </inkml:definitions>
  <inkml:trace contextRef="#ctx0" brushRef="#br0">126 193 11018,'-5'2'309,"-1"0"-1,1 0 0,0 1 1,0-1-1,0 1 1,0 0-1,0 0 0,1 1 1,-1-1-1,1 1 0,0 0 1,0 0-1,1 1 0,-5 5 1,0 2 138,0 0 1,0 1-1,1 0 1,-6 18-1,11-27-359,1-1 0,0 1-1,0 0 1,0 0 0,0 0-1,0-1 1,1 1 0,0 0 0,0 0-1,0 0 1,0 0 0,0 0-1,2 5 1,-1-7-60,-1-1-1,1 0 0,-1 0 1,1 1-1,0-1 0,0 0 1,0 0-1,0 0 0,-1 0 1,1 0-1,1 0 0,-1 0 1,0 0-1,0 0 0,0-1 1,2 2-1,-1-1-10,1 0-1,-1-1 0,1 1 1,0 0-1,-1-1 1,1 0-1,0 0 1,0 0-1,-1 0 0,6 0 1,3-3-43,0 1 0,0-1 0,0-1 0,-1 0 1,0 0-1,0-1 0,0 0 0,0-1 0,-1 0 0,1-1 0,-2 0 1,9-8-1,6-8-119,-1 0 0,36-51 0,-42 52 46,-1-2-1,0 0 1,-2 0 0,-2-1-1,15-41 1,-22 38 213,-4 27-109,0 1 0,0 0 0,0 0 0,0-1 0,0 1 0,-1 0 0,1 0-1,0 0 1,0-1 0,0 1 0,0 0 0,0 0 0,0 0 0,0-1 0,0 1 0,0 0 0,-1 0 0,1 0 0,0 0 0,0-1 0,0 1 0,0 0 0,0 0 0,-1 0 0,1 0-1,0 0 1,0 0 0,0 0 0,-1-1 0,1 1 0,0 0 0,0 0 0,-1 0 0,-10 8 237,4 1-74,0 0 0,0 0 0,1 1 0,1-1 0,-1 2 0,1-1 0,-5 18 1,3-7 81,2 0 0,0 0 0,-1 25 0,4-34-221,2 1 0,0 0 0,1-1 1,0 1-1,3 13 0,-3-21-30,0-1-1,0 1 1,0-1 0,1 0-1,0 1 1,0-1 0,0 0-1,0 0 1,0 0-1,1-1 1,0 1 0,0-1-1,0 1 1,0-1-1,0 0 1,8 5 0,-8-6-13,0-1 0,0 0 0,0 0 0,0 0 1,0-1-1,0 1 0,0-1 0,4 1 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410"/>
    </inkml:context>
    <inkml:brush xml:id="br0">
      <inkml:brushProperty name="width" value="0.05" units="cm"/>
      <inkml:brushProperty name="height" value="0.05" units="cm"/>
    </inkml:brush>
  </inkml:definitions>
  <inkml:trace contextRef="#ctx0" brushRef="#br0">56 48 14963,'-1'21'705,"-2"0"0,0-1 0,-1 1 0,-7 19 0,-5 29 419,9-29-838,-4 76 0,13-101-336,3-20-93,4-25-106,3-58-788,-4 0 0,-4-105 1,27 309 1681,-27-98-517,2 0 0,0 0-1,1-1 1,0 0 0,2 0 0,0-1 0,1 0-1,0-1 1,1 0 0,24 25 0,-31-37-26,-1-1 0,1 1 0,-1 0 1,1-1-1,0 0 0,0 0 1,0 0-1,0 0 0,1-1 0,-1 1 1,8 0-1,-9-1-30,-1-1 0,1 0 0,-1 0 0,1 0 0,-1-1 0,1 1 0,0 0 0,-1-1 0,0 0 1,1 0-1,-1 1 0,1-1 0,-1-1 0,0 1 0,0 0 0,0 0 0,1-1 0,-1 0 0,0 1 0,-1-1 0,4-3 0,1-4 150,-1 1 1,0-1-1,0 0 0,-1 0 0,0-1 0,0 1 1,-1-1-1,-1 0 0,0 0 0,2-19 0,-2 5-125,-1-1-1,-1 1 1,-5-35-1,-4 13-967,8 44 741,1 0 1,-1 0 0,0-1 0,1 1 0,-1 0 0,0 0-1,0 1 1,-1-1 0,1 0 0,0 0 0,-1 1 0,1-1-1,-1 0 1,1 1 0,-1-1 0,0 1 0,-3-2 0,0 4-556,2 8-171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800"/>
    </inkml:context>
    <inkml:brush xml:id="br0">
      <inkml:brushProperty name="width" value="0.05" units="cm"/>
      <inkml:brushProperty name="height" value="0.05" units="cm"/>
    </inkml:brush>
  </inkml:definitions>
  <inkml:trace contextRef="#ctx0" brushRef="#br0">32 0 15699,'-1'1'115,"-1"-1"-1,1 0 1,0 1-1,-1-1 0,1 0 1,0 1-1,-1 0 1,1-1-1,0 1 1,0 0-1,-1-1 0,1 1 1,0 0-1,0 0 1,0 0-1,0 0 0,0 0 1,1 0-1,-1 1 1,0-1-1,0 0 1,1 0-1,-1 1 0,1-1 1,-1 0-1,1 0 1,-1 1-1,1-1 0,0 1 1,-1 1-1,0 3 42,0 0 0,1 0-1,0 0 1,-1 1 0,3 9-1,-2-12-134,1 0-1,0 1 0,1-1 0,-1 0 1,1 0-1,-1-1 0,1 1 0,0 0 0,1-1 1,-1 1-1,1-1 0,-1 1 0,1-1 1,0 0-1,0 0 0,1-1 0,-1 1 1,0 0-1,1-1 0,0 0 0,-1 0 1,1 0-1,0-1 0,0 1 0,0-1 0,0 0 1,0 0-1,7 1 0,5 0 3,1 0 0,0-2 0,-1 0 0,1 0 0,-1-2 0,17-3 0,3-3 18,-1-1-1,51-22 1,-30 10-153,-55 21 103,0 0 0,0-1 0,0 1 0,0 0 0,0 1 0,0-1 0,0 0-1,0 0 1,0 0 0,0 1 0,0-1 0,0 0 0,0 1 0,0-1 0,0 1 0,0-1 0,0 1 0,0-1 0,0 1 0,-1 0 0,1-1 0,0 1 0,0 0 0,-1 0 0,1 0 0,-1 0 0,1-1 0,-1 1 0,1 0 0,0 2 0,0-2-9,0 1 0,0 0 0,0-1 0,1 1 0,-1-1 0,1 1 0,-1-1 0,1 1 0,-1-1 0,1 0 0,0 0 0,2 1 0,2 0-130,1-1 0,-1 0 0,0-1 0,1 0 0,-1 0 0,0 0 0,1-1 0,-1 0 0,10-2 0,56-20-974,-32 8 676,2-2-110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285"/>
    </inkml:context>
    <inkml:brush xml:id="br0">
      <inkml:brushProperty name="width" value="0.05" units="cm"/>
      <inkml:brushProperty name="height" value="0.05" units="cm"/>
    </inkml:brush>
  </inkml:definitions>
  <inkml:trace contextRef="#ctx0" brushRef="#br0">155 227 14059,'-4'0'160,"0"-1"-1,0 0 1,0 1 0,0 0 0,0 0-1,0 0 1,0 1 0,0-1-1,0 1 1,0 0 0,0 0-1,1 0 1,-1 0 0,0 1 0,0 0-1,1 0 1,-1 0 0,1 0-1,0 0 1,-1 1 0,-2 3-1,-2 0 82,1 1-1,0 0 0,1 1 0,-1-1 0,2 1 0,-1 0 0,-6 14 1,10-19-172,1 0 1,-1 0-1,1 0 1,0 0-1,0 1 1,0-1-1,1 0 1,-1 1 0,1-1-1,0 0 1,0 1-1,0-1 1,0 1-1,0-1 1,1 0 0,0 1-1,1 3 1,-1-5-38,0 0 1,1 0 0,-1 0 0,1 0 0,-1 0 0,1 0-1,0 0 1,0-1 0,-1 1 0,1-1 0,1 1-1,-1-1 1,0 0 0,0 0 0,0 0 0,1 0-1,-1 0 1,0-1 0,1 1 0,-1-1 0,1 1 0,-1-1-1,0 0 1,5 0 0,5 0-10,0-1 0,-1 0 0,1-1 0,0-1 0,-1 1 0,0-2 1,1 0-1,-1 0 0,-1-1 0,21-12 0,-12 5-44,0 0-1,-1-2 1,-1 0 0,28-30 0,-39 37-11,14-18-144,-28 35 134,1 1 0,1 1 0,-6 13 0,9-19 56,2 1 0,-1-1 0,1 1 0,0-1 0,0 1 0,0 0 1,1-1-1,1 14 0,0-18-14,-1 0 0,1 0 0,-1-1 0,1 1 0,0 0 1,-1 0-1,1 0 0,0-1 0,0 1 0,1 0 0,-1-1 1,0 1-1,0-1 0,1 0 0,-1 1 0,1-1 0,-1 0 0,1 0 1,0 0-1,-1 0 0,1 0 0,0 0 0,0 0 0,0-1 0,-1 1 1,1-1-1,0 1 0,0-1 0,0 0 0,0 1 0,0-1 1,0 0-1,0 0 0,2-1 0,5 0-54,0 0 0,0-1 0,-1 0 0,1 0 0,-1-1 0,1 0 0,-1 0 0,0-1 0,0 0-1,8-6 1,11-9-227,33-29 0,-46 36 204,14-11-35,-2-2 0,0 0 0,-2-2-1,0-1 1,-2-1 0,20-35 0,-38 58 158,-1 0-1,-1 0 1,1 0 0,-1 0 0,3-12 0,-5 17-33,0 0 0,0 0 1,1 0-1,-1 0 1,0 0-1,0 0 0,0-1 1,-1 1-1,1 0 1,0 0-1,0 0 0,0 0 1,-1 0-1,1 0 1,-1 1-1,1-1 0,-1 0 1,1 0-1,-1 0 1,1 0-1,-1 0 0,0 1 1,1-1-1,-1 0 1,0 0-1,0 1 0,0-1 1,1 1-1,-1-1 1,0 1-1,0-1 0,0 1 1,0-1-1,0 1 0,0 0 1,0-1-1,0 1 1,0 0-1,0 0 0,0 0 1,0 0-1,0 0 1,-2 0-1,-4 1 70,0 0 1,1 0-1,-1 0 0,0 1 1,1 0-1,-1 0 0,1 1 1,0 0-1,0 0 0,0 0 1,0 1-1,1 0 0,-1 0 1,1 0-1,0 1 0,0-1 1,-5 8-1,3-4 24,0 0 0,1 0 0,0 1 0,1-1 1,-1 1-1,2 1 0,-1-1 0,1 1 0,1 0 0,-4 17 0,6-22-69,0 1 0,0-1-1,1 0 1,0 1 0,0-1 0,1 0 0,-1 0 0,1 1 0,0-1-1,1 0 1,-1 0 0,1 0 0,0 0 0,0 0 0,1 0-1,-1-1 1,5 6 0,-4-6 5,1 0 0,0-1-1,0 0 1,0 0 0,0 0 0,0 0-1,1 0 1,-1-1 0,1 0 0,0 0 0,-1 0-1,1-1 1,0 1 0,0-1 0,0 0-1,0-1 1,0 1 0,8-1 0,45-4 83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772"/>
    </inkml:context>
    <inkml:brush xml:id="br0">
      <inkml:brushProperty name="width" value="0.05" units="cm"/>
      <inkml:brushProperty name="height" value="0.05" units="cm"/>
    </inkml:brush>
  </inkml:definitions>
  <inkml:trace contextRef="#ctx0" brushRef="#br0">70 0 18604,'-5'10'1600,"-3"12"-1344,-1 8-152,-2 4 529,4 9-906,-2 3-239,3-1-928,2-4 1192,0-6-264,-2-8-176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160"/>
    </inkml:context>
    <inkml:brush xml:id="br0">
      <inkml:brushProperty name="width" value="0.05" units="cm"/>
      <inkml:brushProperty name="height" value="0.05" units="cm"/>
    </inkml:brush>
  </inkml:definitions>
  <inkml:trace contextRef="#ctx0" brushRef="#br0">1 87 16019,'18'-12'470,"1"1"0,0 1 0,0 1 0,1 0 0,0 2 0,1 0 0,0 1 0,0 1 0,0 1 0,1 1 0,-1 1 0,1 1 0,-1 1 0,40 4 0,-54-3-446,0 1 0,0 0 1,1 0-1,-1 0 0,0 1 1,-1 0-1,1 0 0,0 1 0,-1 0 1,0 0-1,0 1 0,0-1 0,-1 1 1,1 0-1,-1 1 0,8 9 0,-10-9-21,0 0-1,0 0 1,0 0-1,0 0 1,-1 0-1,0 1 1,0-1-1,-1 1 0,0-1 1,0 1-1,0-1 1,-1 1-1,0 0 1,-1-1-1,1 1 0,-1-1 1,0 1-1,-4 12 1,-1-5 18,0 1 0,-1-1 0,-1 0-1,0-1 1,-1 0 0,0 0 0,-1-1 0,0 0 0,-1-1 0,-1 0 0,1-1 0,-2 0 0,1-1 0,-2 0 0,1-1 0,-28 13 0,4-10-569,35-10 513,0-1 0,1 0 1,-1 1-1,0-1 0,0 0 1,0 0-1,0 0 0,0-1 1,0 1-1,0 0 0,0-1 1,0 1-1,1-1 0,-1 0 1,0 0-1,-2-1 0,3 2 26,1-1 0,-1 1 0,1 0-1,-1-1 1,1 1 0,0-1 0,-1 1-1,1-1 1,0 1 0,-1-1 0,1 1 0,0-1-1,0 1 1,-1-1 0,1 0 0,0 1 0,0-1-1,0 1 1,0-1 0,0 1 0,0-2-1,6-18-296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626"/>
    </inkml:context>
    <inkml:brush xml:id="br0">
      <inkml:brushProperty name="width" value="0.05" units="cm"/>
      <inkml:brushProperty name="height" value="0.05" units="cm"/>
    </inkml:brush>
  </inkml:definitions>
  <inkml:trace contextRef="#ctx0" brushRef="#br0">25 138 15707,'9'13'2097,"-9"4"-1257,-6 6-376,-1 4 2161,-2 3-1929,4 2-224,2-3-576,0-4-352,3-6-528,6-6-225,1-14 841,0-11-272,2-11-288</inkml:trace>
  <inkml:trace contextRef="#ctx0" brushRef="#br0" timeOffset="1">58 0 16444,'7'0'1376,"1"0"-1256,7 2-320,4 1 840,7-2-568,7 4-96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095"/>
    </inkml:context>
    <inkml:brush xml:id="br0">
      <inkml:brushProperty name="width" value="0.05" units="cm"/>
      <inkml:brushProperty name="height" value="0.05" units="cm"/>
    </inkml:brush>
  </inkml:definitions>
  <inkml:trace contextRef="#ctx0" brushRef="#br0">14 1 22597,'-14'8'545,"43"2"-1105,84 30-1440,-79-27 1208,-28-9 596,-3 2 15,-1-4 162,0 0 0,0 0 1,0 1-1,0-1 0,0 0 0,0 1 0,-1 0 0,1-1 0,-1 1 0,0 0 0,0 0 0,0 0 0,0-1 0,-1 1 0,1 0 0,-1 0 0,1 0 0,-1 0 0,0 0 0,0 0 0,-1 0 0,1 0 0,-1 0 0,1 0 0,-1 0 0,0 0 0,0 0 0,0 0 0,0 0 0,-1-1 0,1 1 0,-3 2 0,0 1 167,-1 0 1,0-1-1,0 1 0,0-1 1,-1 0-1,1 0 1,-1-1-1,0 0 1,-1 0-1,1 0 1,-1-1-1,-6 3 0,6-3-39,0-1-1,0 0 0,0 0 0,-1-1 0,-13 2 0,20-3-131,-1 0 1,1 0-1,0 0 1,-1-1-1,1 1 0,-1 0 1,1 0-1,0-1 0,-1 1 1,1-1-1,0 1 0,-1-1 1,1 1-1,0-1 0,0 0 1,0 0-1,0 0 0,-1 0 1,1 1-1,0-2 0,0 1 1,1 0-1,-1 0 1,0 0-1,0 0 0,0 0 1,1-1-1,-1 1 0,1 0 1,-1-1-1,1 1 0,-1 0 1,1-1-1,0 1 0,0 0 1,0-3-1,2-27-244,10-6-157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160"/>
    </inkml:context>
    <inkml:brush xml:id="br0">
      <inkml:brushProperty name="width" value="0.05" units="cm"/>
      <inkml:brushProperty name="height" value="0.05" units="cm"/>
    </inkml:brush>
  </inkml:definitions>
  <inkml:trace contextRef="#ctx0" brushRef="#br0">303 0 15051,'13'0'1417,"-9"10"-833,-4 6-224,-9 10 1288,1 4-1056,-7 8-224,2 4-32,-5 4-56,1-2-56,-5-1-104,1-4-120,-1-9-384,1-7-176,-2-16 456,1-10-64,1-24-88</inkml:trace>
  <inkml:trace contextRef="#ctx0" brushRef="#br0" timeOffset="1">0 6 16243,'7'7'1673,"6"12"-1033,5-1-296,6 4 1288,3 1-871,13 1-409,6-1-24,4-3-288,0-3-200,-1 0-424,-4 1-137,-8-3 537,0-2-112,-11-1-112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546"/>
    </inkml:context>
    <inkml:brush xml:id="br0">
      <inkml:brushProperty name="width" value="0.05" units="cm"/>
      <inkml:brushProperty name="height" value="0.05" units="cm"/>
    </inkml:brush>
  </inkml:definitions>
  <inkml:trace contextRef="#ctx0" brushRef="#br0">65 257 17572,'-4'12'555,"0"0"0,-1 0 0,0 0 0,-7 11 0,5-10-71,0 0 0,-7 20 0,13-29-409,0 0 0,0-1-1,0 1 1,0 0 0,0 0-1,1 0 1,0 0-1,-1 0 1,2 0 0,-1 0-1,0 0 1,1 0 0,0 0-1,1 4 1,-1-5-121,1 0 1,0-1-1,0 1 1,0-1-1,0 0 1,0 1-1,1-1 1,-1 0-1,1 0 1,-1 0-1,1-1 1,0 1-1,-1-1 1,1 1-1,0-1 1,0 0-1,0 0 1,3 0-1,34 10-726,-28-8 393,1 0-1,-1 1 0,1 0 0,20 11 1,-30-13 389,0 0 0,0 0 0,0 0 0,0 1 0,0-1 0,-1 1 0,1 0 0,-1 0 0,0 0 0,1 0 0,-2 0 0,1 0 0,0 1 0,-1-1 0,1 1 0,-1-1 0,0 1 0,0-1 0,0 1 0,-1 0 0,1 5 0,-1-9 21,0 0 0,0 1-1,0-1 1,0 0 0,0 1 0,0-1-1,0 0 1,0 1 0,0-1 0,1 0-1,-1 1 1,0-1 0,0 0-1,0 1 1,0-1 0,1 0 0,-1 1-1,0-1 1,0 0 0,0 1 0,1-1-1,-1 0 1,0 0 0,1 0-1,-1 1 1,0-1 0,0 0 0,1 0-1,-1 0 1,0 0 0,1 1 0,0-1-1,12-4 557,11-14-22,-8 3-432,-2 0 0,0 0 0,-1-2 0,0 1 0,-1-2 0,12-23 0,-24 41-138,0 0 1,0 0-1,0 0 0,0 0 1,0 0-1,0 0 1,0 0-1,0 0 1,0 0-1,0 0 0,0 0 1,0 0-1,0 0 1,0 0-1,0 0 0,0 0 1,0 0-1,0 0 1,0 0-1,1 0 0,-1 0 1,0 0-1,0 0 1,0 1-1,0-1 0,0 0 1,0 0-1,0 0 1,0 0-1,0 0 0,0 0 1,0 0-1,0 0 1,0 0-1,0-1 0,0 1 1,1 0-1,-1 0 1,0 0-1,0 0 1,0 0-1,0 0 0,0 0 1,0 0-1,0 0 1,0 0-1,0 0 0,0 0 1,0 0-1,0 0 1,0 0-1,0 0 0,0 0 1,0 0-1,0 0 1,0 0-1,0 0 0,0 0 1,0-1-1,2 12-159,-1-7 143,-1 0-1,1 0 1,0 1 0,0-1 0,0 0 0,1 0-1,-1-1 1,4 7 0,-2-7 17,1 1-1,-1-1 1,1 0-1,0 0 1,0 0-1,0-1 1,0 1-1,1-1 1,-1 0 0,1 0-1,-1-1 1,1 1-1,-1-1 1,1 0-1,0 0 1,0 0-1,0-1 1,0 0 0,-1 0-1,1 0 1,0-1-1,0 1 1,6-2-1,6-2-11,1-1 0,-1 0 0,0-1-1,31-15 1,-44 19 6,12-5-95,-11 9 49,-8 7 27,-10 19 21,9-21-6,0 1 0,0 0 0,0 0 1,1 0-1,1 0 0,-1 0 0,1 0 1,1 1-1,-1-1 0,1 1 0,1 12 1,0-21 1,0 1 0,0 0 0,0-1 0,0 1 0,0 0 1,0-1-1,0 1 0,0 0 0,0-1 0,0 1 1,0 0-1,1-1 0,-1 1 0,0-1 0,1 1 0,-1 0 1,0-1-1,1 1 0,-1-1 0,1 1 0,-1-1 1,1 1-1,-1-1 0,1 0 0,-1 1 0,1-1 0,-1 1 1,1-1-1,-1 0 0,1 0 0,0 1 0,-1-1 0,1 0 1,0 0-1,-1 0 0,1 0 0,0 1 0,-1-1 1,1 0-1,0 0 0,-1-1 0,1 1 0,0 0 0,-1 0 1,1 0-1,0 0 0,-1 0 0,1-1 0,-1 1 1,1 0-1,0-1 0,-1 1 0,1 0 0,-1-1 0,1 1 1,-1-1-1,1 1 0,0-1 0,15-13-203</inkml:trace>
  <inkml:trace contextRef="#ctx0" brushRef="#br0" timeOffset="1">743 1 14531,'-1'1'920,"-2"1"-1040,3 1-120,1-1 456,1 0-120,3-2-192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954"/>
    </inkml:context>
    <inkml:brush xml:id="br0">
      <inkml:brushProperty name="width" value="0.05" units="cm"/>
      <inkml:brushProperty name="height" value="0.05" units="cm"/>
    </inkml:brush>
  </inkml:definitions>
  <inkml:trace contextRef="#ctx0" brushRef="#br0">56 6 17908,'0'0'40,"1"-1"1,-1 1 0,0 0-1,0 0 1,0-1-1,0 1 1,0 0 0,0 0-1,0 0 1,0-1-1,0 1 1,0 0 0,1 0-1,-1 0 1,0-1-1,0 1 1,0 0 0,0 0-1,1 0 1,-1 0 0,0-1-1,0 1 1,0 0-1,1 0 1,-1 0 0,0 0-1,0 0 1,0 0-1,1 0 1,-1 0 0,0-1-1,0 1 1,1 0-1,-1 0 1,0 0 0,0 0-1,1 0 1,-1 0-1,0 0 1,0 1 0,1-1-1,-1 0 1,0 0-1,0 0 1,1 0 0,-1 0-1,0 0 1,0 0-1,0 0 1,1 1 0,-1-1-1,0 0 1,6 18 990,-1 28-284,-5-45-704,3 90 573,-3-1 0,-23 162 0,23-251-614,-2 28 80,2-28-91,0-1-1,0 1 0,1-1 1,-1 0-1,0 1 1,0-1-1,0 1 1,0-1-1,1 1 0,-1-1 1,0 0-1,0 1 1,1-1-1,-1 0 0,0 1 1,1-1-1,-1 0 1,0 1-1,1-1 1,-1 0-1,1 1 0,0-1-22,0 0-1,0 0 0,-1 0 0,1 0 1,0 0-1,0 0 0,0 0 0,0 0 1,-1 0-1,1-1 0,0 1 0,0 0 1,-1 0-1,1-1 0,0 1 0,0-1 1,0 1-1,10-7-528,-1 0-1,14-13 1,-18 15 305,0-1-1,1 1 1,0 0 0,0 0 0,0 1-1,1 0 1,-1 0 0,10-3 0,-16 7 248,0 0 0,0-1 0,0 1 0,-1 0 0,1-1 0,0 1 0,0 0 0,0 0 0,0 0 0,0 0 0,0 0 0,0 0 0,0 0 0,0 0 0,0 1 0,0-1 0,0 0 0,0 1 0,0-1 0,0 0 0,0 1 0,0-1 0,-1 1 0,1-1 0,0 1 0,0 0 0,-1-1 0,1 1 0,0 0 0,-1-1 0,1 1 0,0 0 0,-1 0 0,1 0 0,-1 0 0,1-1 0,-1 1 0,0 0 0,1 0 0,-1 0 0,0 0 0,0 0 0,0 0 0,0 0 0,1 0 0,-1 0 0,-1 0 0,1 0 0,0 0 0,0 0 0,0 0 0,-1 1 0,1 3 75,-1 0 1,0-1 0,0 1-1,-1 0 1,1 0-1,-1-1 1,0 1 0,0-1-1,-4 5 1,1-3 64,-1 0 0,0 0 0,0 0 0,-1-1 0,0 0 0,0-1 0,0 1 0,0-2 0,-1 1 0,1-1 0,-13 4 0,17-5-84,-1-1-1,0 0 1,0 0 0,0 0 0,-1-1-1,1 1 1,0-1 0,0 0 0,0 0-1,0 0 1,0-1 0,0 0 0,0 1-1,0-1 1,0-1 0,0 1 0,0 0-1,0-1 1,0 0 0,1 0 0,-1 0-1,1 0 1,0-1 0,-5-4 0,6 6-36,1-1 1,0 1 0,0-1 0,0 1-1,0-1 1,0 0 0,1 1 0,-1-1-1,0 0 1,1 0 0,-1 1-1,1-1 1,0 0 0,-1 0 0,1 0-1,0 0 1,0 1 0,0-1 0,1 0-1,-1 0 1,1-3 0,8-20 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0.795"/>
    </inkml:context>
    <inkml:brush xml:id="br0">
      <inkml:brushProperty name="width" value="0.05" units="cm"/>
      <inkml:brushProperty name="height" value="0.05" units="cm"/>
    </inkml:brush>
  </inkml:definitions>
  <inkml:trace contextRef="#ctx0" brushRef="#br0">66 337 18212,'-2'3'364,"-8"6"390,1 0 1,1 1-1,-1 1 1,-7 13-1,14-22-729,1 1-1,-1-1 1,1 1 0,0-1 0,0 1-1,0-1 1,0 1 0,1 0 0,-1-1-1,1 1 1,0 0 0,-1 0-1,1 0 1,0-1 0,1 1 0,-1 0-1,0 0 1,1-1 0,0 1 0,-1 0-1,1-1 1,0 1 0,0 0-1,1-1 1,-1 1 0,3 3 0,-1-3-25,-1-1 0,1 0 0,0 0 0,0 1 0,0-2 1,0 1-1,0 0 0,0-1 0,1 1 0,-1-1 0,0 0 0,1 0 1,-1 0-1,1-1 0,-1 1 0,1-1 0,-1 0 0,1 0 1,0 0-1,-1 0 0,1 0 0,-1-1 0,5-1 0,4-1-86,0 0-1,-1 0 0,0-2 0,0 1 0,18-11 0,-10 3-304,29-23-1,-42 30 220,-1 0 0,1 0 0,-1-1 0,0 1 0,-1-1 0,1 0 0,-1 0 0,6-13 0,-26 34-44,13-10 274,0 0 0,0 0 0,1 0 1,-1 1-1,1-1 0,0 1 0,1-1 0,0 1 0,-1-1 0,1 8 1,1-11-46,0-1 0,0 1 1,0-1-1,0 1 0,1 0 1,-1-1-1,1 1 0,-1-1 0,1 1 1,-1-1-1,1 1 0,0-1 1,0 0-1,-1 1 0,1-1 1,2 2-1,-1-1-20,0-1 1,-1 0-1,1 0 0,0 0 0,0 0 1,0 0-1,0 0 0,0-1 1,1 1-1,-1-1 0,0 1 1,0-1-1,0 0 0,0 0 0,4 0 1,6 0-157,-1-2 0,1 0 0,-1 0 1,1-1-1,-1 0 0,0-1 0,0 0 1,12-7-1,2-2-324,-1-2 1,29-21-1,-29 16 77,-1 0 0,0-1 0,-2-2 0,24-31 0,-31 35 321,-1 0 0,-1-1 0,0 0 0,-2-1 0,-1 0 0,10-31 1,-18 49 143,1 0 1,-1-1-1,0 1 1,-1-1 0,1 1-1,-1-1 1,1 1-1,-1-1 1,0 0 0,0 1-1,-1-1 1,1 0-1,-1 1 1,1-1-1,-4-6 1,4 10-20,-1-1 0,1 0-1,-1 1 1,0-1 0,1 1 0,-1-1 0,0 1-1,1-1 1,-1 1 0,0-1 0,0 1 0,0 0-1,1-1 1,-1 1 0,0 0 0,0 0 0,0-1 0,0 1-1,0 0 1,1 0 0,-1 0 0,0 0 0,0 0-1,0 1 1,0-1 0,0 0 0,1 0 0,-1 0-1,0 1 1,0-1 0,0 0 0,0 1 0,1-1-1,-1 1 1,0-1 0,1 1 0,-1-1 0,0 1-1,0 1 1,-29 27 1142,16-11-988,1 0-1,1 1 1,1 1-1,1 0 1,0 0 0,2 1-1,0 0 1,1 0-1,2 1 1,0 0 0,1 0-1,1 0 1,1 0 0,1 0-1,1 1 1,5 34-1,-5-53-217,0 0-10,1 0 0,-1 0 0,1 0 0,0 0 0,0 0 0,1 0 0,-1 0 0,1 0 0,0-1 0,3 7 0,-4-10 33,-1 1 0,0-1 1,1 0-1,-1 0 0,0 0 1,1 0-1,-1 0 0,0 0 1,1 1-1,-1-1 0,0 0 1,1 0-1,-1 0 1,0 0-1,1 0 0,-1 0 1,0 0-1,1 0 0,-1 0 1,0-1-1,1 1 0,-1 0 1,0 0-1,1 0 0,-1 0 1,0 0-1,0 0 1,1-1-1,-1 1 0,0 0 1,1 0-1,-1-1 0,0 1 1,0 0-1,0 0 0,1-1 1,-1 1-1,0 0 0,0 0 1,0-1-1,0 1 1,1 0-1,-1-1 0,7-15-19,-6 15 26,5-18 56,0 1 0,-1-1 1,-1 0-1,0 0 0,0-30 0,15 73 112,-12-17-208,1 0 0,-1-1 1,1 0-1,1 0 0,-1-1 1,1 0-1,0 0 0,0-1 1,0 0-1,0-1 0,1 0 1,0 0-1,-1-1 0,1 0 1,0-1-1,0 0 0,17-1 1,-17 0-50,1-1 0,-1 0 0,1 0 0,-1-1 0,1 0 0,-1-1 0,0 0 1,0-1-1,0 0 0,-1-1 0,1 0 0,-1 0 0,0-1 0,-1 0 0,1 0 0,12-13 1,-13 6 157,-16 13 379,-17 15 417,20-9-624,0 0 1,0-1-1,1 1 1,-7 13-1,9-16-156,0 1 0,1-1-1,0 0 1,0 0-1,0 1 1,0-1 0,0 0-1,1 1 1,-1-1-1,1 1 1,0-1-1,1 7 1,-1-9-98,0 0 1,0-1 0,0 1-1,0 0 1,0 0-1,1 0 1,-1-1-1,0 1 1,1 0-1,-1-1 1,1 1-1,-1 0 1,1-1-1,-1 1 1,1 0-1,-1-1 1,1 1-1,-1-1 1,1 1-1,0-1 1,0 1 0,-1-1-1,1 1 1,0-1-1,-1 0 1,2 1-1,0-1-26,0 0-1,-1 0 1,1 0-1,0 0 0,-1 0 1,1 0-1,0-1 1,-1 1-1,1-1 1,0 1-1,-1-1 1,2 0-1,5-3-72,-1 0-1,-1 0 1,1-1-1,7-6 1,11-12-219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263"/>
    </inkml:context>
    <inkml:brush xml:id="br0">
      <inkml:brushProperty name="width" value="0.05" units="cm"/>
      <inkml:brushProperty name="height" value="0.05" units="cm"/>
    </inkml:brush>
  </inkml:definitions>
  <inkml:trace contextRef="#ctx0" brushRef="#br0">24 0 14667,'-12'5'1496,"5"8"-991,3 2-241,4 2 1128,4 1-1264,11-4-584,3 0 464,9-5-224,5-2-112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712"/>
    </inkml:context>
    <inkml:brush xml:id="br0">
      <inkml:brushProperty name="width" value="0.05" units="cm"/>
      <inkml:brushProperty name="height" value="0.05" units="cm"/>
    </inkml:brush>
  </inkml:definitions>
  <inkml:trace contextRef="#ctx0" brushRef="#br0">108 0 17748,'-41'35'2914,"30"-27"-2288,1 1 0,0 0 1,1 0-1,-11 14 0,20-22-579,-1-1 0,0 1 0,1 0 0,-1 0 0,1 0 0,-1-1 0,1 1 0,-1 0 0,1 0 0,-1 0-1,1 0 1,0 0 0,0 0 0,0 0 0,-1 0 0,1 0 0,0 0 0,0 0 0,0 0 0,0 0 0,1 0 0,-1 2 0,1-3-29,-1 1 0,1 0 0,0 0 0,-1-1 0,1 1 1,0 0-1,0-1 0,-1 1 0,1-1 0,0 1 0,0-1 0,0 1 0,0-1 1,0 0-1,0 1 0,0-1 0,-1 0 0,3 0 0,5 1-127,0 0-1,0-1 0,0 0 1,11-2-1,26-6-1826,80-24-1,-85 19 928,0 3-1,70-10 1,-109 20 1081,1 0 1,0-1-1,0 1 1,0 0-1,-1 0 1,1 0-1,0 0 1,0 1-1,-1-1 1,1 0 0,0 1-1,0-1 1,-1 1-1,1 0 1,0-1-1,-1 1 1,1 0-1,1 1 1,-2 0 162,0-1 0,0 1 0,-1 0 0,1 0 0,0-1 0,-1 1 0,1 0 0,-1 0 0,0 0 0,0 0 0,0 0 0,0-1 0,0 1 0,0 0 0,0 0 0,-1 2 0,1-3-205,0-1-1,1 1 1,-1 0 0,0 0 0,0 0-1,1-1 1,-1 1 0,0 0 0,1 0-1,-1-1 1,0 1 0,1 0-1,-1-1 1,1 1 0,0 0 0,-1-1-1,1 1 1,-1-1 0,1 1 0,0-1-1,-1 1 1,1-1 0,0 1-1,0-1 1,-1 0 0,1 1 0,0-1-1,0 0 1,0 0 0,-1 0 0,1 1-1,0-1 1,0 0 0,0 0-1,-1 0 1,3-1 0,35 0-1111,-33 0 882,42-6-1544,-35 4 1117,0 1 1,0 0 0,0 1 0,0 0 0,0 1 0,17 2 0,-28-2 592,0 0 0,0 0 0,-1 1 1,1-1-1,0 0 0,0 0 0,0 1 0,-1-1 0,1 1 0,0-1 0,-1 1 0,1-1 0,0 1 0,-1-1 0,1 1 0,0-1 0,-1 1 1,1 0-1,-1-1 0,1 1 0,-1 0 0,0 0 0,1-1 0,-1 1 0,0 0 0,1 0 0,-1-1 0,0 1 0,0 0 0,0 0 0,1 0 1,-1 0-1,0-1 0,0 1 0,-1 0 0,1 0 0,0 0 0,0 0 0,0-1 0,0 1 0,-1 2 0,-1 2 15,0 1 0,-1-1 0,0 0 0,-5 8 0,8-13 18,-6 10 45,-1 0 1,-14 14 0,5-9 163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0.512"/>
    </inkml:context>
    <inkml:brush xml:id="br0">
      <inkml:brushProperty name="width" value="0.05" units="cm"/>
      <inkml:brushProperty name="height" value="0.05" units="cm"/>
    </inkml:brush>
  </inkml:definitions>
  <inkml:trace contextRef="#ctx0" brushRef="#br0">4336 222 5137,'-83'-31'522,"-1"3"1,-116-22-1,78 28-308,-137-5 0,-380 19 2088,-1 40-874,-11 35-1382,481-37-51,-297 91-1,382-91-44,2 4 1,1 3-1,1 4 1,3 3-1,1 4 1,-133 110-1,177-128-141,1 1-1,1 2 1,2 2-1,2 0 0,1 2 1,1 0-1,3 2 1,1 1-1,1 1 1,-14 46-1,28-65-31,0-1 0,2 1 0,0 1 0,2-1 0,0 0 0,2 1 0,0-1 0,2 1 0,0-1 0,6 23 0,-2-19 10,2-1-1,1-1 0,0 0 0,2 0 0,1-1 0,1 0 0,1-1 0,23 29 0,-11-21 170,1-2 0,1 0-1,1-2 1,2-1 0,0-1 0,1-2 0,46 23-1,-6-10 329,1-2 0,126 36-1,-78-37 133,1-5 0,1-5 0,165 7 0,-85-23-3,260-25 0,-161-12-351,442-105 0,-503 74-131,-2-12 0,280-127 0,-401 146 131,145-93 0,-186 98 223,-3-4-1,111-105 1,-161 136-67,-2-1 0,0-1 0,-2-1 0,22-36 0,-33 47-57,-1-1 0,0-1-1,-1 1 1,-1-1 0,-1-1 0,0 1 0,-1-1-1,-1 0 1,1-25 0,-4 24-32,-1 1 0,-1-1 0,-1 1 0,0 0-1,-1 0 1,-1 0 0,-1 0 0,-1 1 0,0 0 0,-1 0 0,-1 1 0,0 0 0,-1 0 0,-19-22 0,0 6-37,-1 1 0,-1 1 0,-2 1 0,-1 2 0,-42-25 0,11 12-93,-1 3 0,-2 3 0,-2 3 0,-100-31 1,77 36-59,-1 4 0,0 4 0,-100-6 0,10 13-13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2.278"/>
    </inkml:context>
    <inkml:brush xml:id="br0">
      <inkml:brushProperty name="width" value="0.05" units="cm"/>
      <inkml:brushProperty name="height" value="0.05" units="cm"/>
    </inkml:brush>
  </inkml:definitions>
  <inkml:trace contextRef="#ctx0" brushRef="#br0">2165 574 11755,'-29'-12'289,"0"2"0,-1 1 0,0 2 0,-48-7 0,-124 2 9,106 12-224,0 5 0,0 4 0,1 4 0,0 4 0,1 4 0,-114 42 0,123-31-163,1 4-1,2 3 1,2 4 0,2 4-1,1 3 1,-117 101 0,165-125-2,1 2 0,2 1 0,1 1 0,1 2 0,2 0 0,1 1 0,1 1 0,2 1 0,2 0 0,1 2 1,2 0-1,1 0 0,2 1 0,2 0 0,-6 65 0,10-63-204,3 0 1,1 0-1,1 0 0,13 68 1,-10-87 219,1-1 1,1 0 0,0-1 0,2 0-1,0 0 1,2 0 0,0-1-1,0 0 1,2-1 0,0-1 0,16 17-1,-8-14 56,1 0-1,1-2 1,1-1-1,1 0 1,0-2-1,1 0 1,0-2-1,1-1 1,0-1-1,1-1 1,0-2-1,34 6 1,7-3 6,0-3 0,1-3 1,126-9-1,-86-5 12,0-6 0,176-47 0,198-109 31,-348 112 192,-3-6 0,-4-5 1,-2-7-1,226-182 0,-306 218-13,-1-1 0,-3-2 0,-1-3 0,51-76 0,-64 79-65,-2 0-1,-2-1 1,-3-1 0,-1-2-1,23-86 1,-35 103-123,-2-1 1,-2 1-1,0-1 1,-3 0-1,-1 0 1,-7-62-1,3 70-74,-1 1 1,-1 0-1,-1 1 0,-1-1 0,-2 2 1,0-1-1,-1 1 0,-1 1 0,-28-38 1,21 36-67,0 1 0,-2 1 0,-1 1 0,-1 0 0,0 2 0,-29-17 1,17 15-54,0 2 0,-1 1 0,-1 2 1,-39-11-1,1 7-58,0 4 0,-1 3 1,-1 4-1,-100 0 0,-44 14-103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3.063"/>
    </inkml:context>
    <inkml:brush xml:id="br0">
      <inkml:brushProperty name="width" value="0.05" units="cm"/>
      <inkml:brushProperty name="height" value="0.05" units="cm"/>
    </inkml:brush>
  </inkml:definitions>
  <inkml:trace contextRef="#ctx0" brushRef="#br0">7989 2722 10658,'-313'-27'1704,"-398"-43"-512,-488-58-3768,812 92 2618,-487-82 1755,14-78-1118,433 66-615,-496-223-1,709 252 71,5-9-1,5-9 1,-203-157 0,-278-284-41,451 362-510,-37-33-276,201 162 475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366"/>
    </inkml:context>
    <inkml:brush xml:id="br0">
      <inkml:brushProperty name="width" value="0.05" units="cm"/>
      <inkml:brushProperty name="height" value="0.05" units="cm"/>
    </inkml:brush>
  </inkml:definitions>
  <inkml:trace contextRef="#ctx0" brushRef="#br0">262 0 15763,'-32'33'1249,"9"-9"-934,0 1 1,-31 46-1,34-39-212,1 2 0,2 0 0,2 0 0,1 2 0,-12 47 0,20-60-73,1-1 1,2 0-1,0 1 0,2 0 0,0-1 1,1 1-1,2 0 0,0 0 1,1-1-1,8 26 0,-8-38-23,0-1-1,1 1 1,0-1 0,0 0-1,1 0 1,0-1-1,1 1 1,0-1-1,14 14 1,-16-18-20,0 0-1,1 0 1,0-1-1,0 0 1,0 0-1,0 0 1,1 0 0,-1-1-1,1 0 1,-1 0-1,1-1 1,0 1 0,0-1-1,0 0 1,0-1-1,0 0 1,0 0-1,7-1 1,-1 0-229,-1-1 0,0-1 0,0 0 1,0 0-1,0-1 0,-1-1 0,1 0 0,15-10 0,4-6-349,39-35 0,-13 5-31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821"/>
    </inkml:context>
    <inkml:brush xml:id="br0">
      <inkml:brushProperty name="width" value="0.05" units="cm"/>
      <inkml:brushProperty name="height" value="0.05" units="cm"/>
    </inkml:brush>
  </inkml:definitions>
  <inkml:trace contextRef="#ctx0" brushRef="#br0">1 0 19756,'18'27'1497,"0"3"-1353,-13 2-392,7-2 280,1-1-72,-11-6-121,-7-15-47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579"/>
    </inkml:context>
    <inkml:brush xml:id="br0">
      <inkml:brushProperty name="width" value="0.05" units="cm"/>
      <inkml:brushProperty name="height" value="0.05" units="cm"/>
    </inkml:brush>
  </inkml:definitions>
  <inkml:trace contextRef="#ctx0" brushRef="#br0">1 0 17380,'0'14'1520,"7"1"-1008,4-4-224,16-2 728,9-3-319,14-6-281,6 0-64,0-5-352,-1-2-232,-2 1-512,-6 1 239,-15 2 305,-9 1-136,-19 4-160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225"/>
    </inkml:context>
    <inkml:brush xml:id="br0">
      <inkml:brushProperty name="width" value="0.05" units="cm"/>
      <inkml:brushProperty name="height" value="0.05" units="cm"/>
    </inkml:brush>
  </inkml:definitions>
  <inkml:trace contextRef="#ctx0" brushRef="#br0">1 19 12235,'7'-10'1224,"3"1"-864,1 15-144,5 10 960,4 11-832,3 7-80,3 11-48,1 4-32,0 4-32,3 1-31,-2-4-57,0-2-16,-5-11-184,-1-4-153,-6-12 273,-8-5-64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724"/>
    </inkml:context>
    <inkml:brush xml:id="br0">
      <inkml:brushProperty name="width" value="0.05" units="cm"/>
      <inkml:brushProperty name="height" value="0.05" units="cm"/>
    </inkml:brush>
  </inkml:definitions>
  <inkml:trace contextRef="#ctx0" brushRef="#br0">5 333 15011,'-4'-1'1192,"5"1"-983,12-4 15,4-5 408,13-4-64,7-4-72,6-4-32,0-5-24,6-3 16,-4-2-48,-2-1-272,-3 0-256,-7 1 776,-7-1-632,-5 7 8,-4-4-16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160"/>
    </inkml:context>
    <inkml:brush xml:id="br0">
      <inkml:brushProperty name="width" value="0.05" units="cm"/>
      <inkml:brushProperty name="height" value="0.05" units="cm"/>
    </inkml:brush>
  </inkml:definitions>
  <inkml:trace contextRef="#ctx0" brushRef="#br0">1 0 20836,'7'0'1561,"-3"6"-1273,-4 4-120,-1 0 624,1-3-1016,3-2 168,-6-31-256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610"/>
    </inkml:context>
    <inkml:brush xml:id="br0">
      <inkml:brushProperty name="width" value="0.05" units="cm"/>
      <inkml:brushProperty name="height" value="0.05" units="cm"/>
    </inkml:brush>
  </inkml:definitions>
  <inkml:trace contextRef="#ctx0" brushRef="#br0">30 209 14051,'-11'-1'1192,"4"0"-776,-1-1-112,6 1 297,0 1-89,5-2-64,6 1-32,5-5-120,3-1-80,10-10-112,6-3-224,10-16 152,2-11-32,14-21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061"/>
    </inkml:context>
    <inkml:brush xml:id="br0">
      <inkml:brushProperty name="width" value="0.05" units="cm"/>
      <inkml:brushProperty name="height" value="0.05" units="cm"/>
    </inkml:brush>
  </inkml:definitions>
  <inkml:trace contextRef="#ctx0" brushRef="#br0">121 0 16195,'-3'4'139,"1"0"0,-1-1 0,1 1 0,0 0-1,0 1 1,0-1 0,-1 5 0,-3 9-75,-17 42 161,3 2 0,-14 76-1,27-99-113,1 1 0,2-1 1,2 1-1,6 75 0,-2-98-84,1-1 0,0 1 0,1-1 0,1 0 0,1 0 0,0-1-1,1 1 1,0-2 0,16 24 0,-17-29-27,1-1 0,-1-1 0,1 1 1,1-1-1,0 0 0,0-1 0,0 0 0,0 0 0,1-1 0,0 0 0,0 0 0,1-1 0,-1-1 0,1 1 1,0-2-1,19 4 0,-14-4-14,-1-1 0,1-1 0,0 0 0,0-1 0,0-1 0,-1 0 0,23-7 0,-26 6 10,0 0 1,0-2-1,-1 1 0,0-1 0,0-1 0,0 0 1,-1 0-1,1-1 0,-2 0 0,13-11 0,-18 14 26,0 0 0,0 0 0,0 0-1,-1 0 1,1 0 0,-1 0 0,3-8-1,-4 10-2,-1 0-1,1 1 0,-1-1 0,0 0 0,0 0 0,1 0 0,-1 0 0,0 1 0,0-1 1,-1 0-1,1 0 0,0 0 0,-1 1 0,1-1 0,-1 0 0,1 0 0,-1 1 0,0-1 1,0 0-1,0 1 0,0-1 0,0 1 0,0-1 0,-2 0 0,-2-2 35,0 0 0,0 0-1,-1 0 1,1 1 0,-1 0 0,0 0-1,0 1 1,0 0 0,-1 0 0,1 0-1,-13-1 1,-10-1 207,-37 1-1,62 2-237,-7 1 37,-74 1 246,77-1-296,0 1 0,0 0 0,0 1 0,0-1 0,0 2 0,0-1 0,-11 6 0,18-8-10,1 0 0,-1 0 0,1 1 0,0-1 0,-1 0 0,1 0 0,-1 0 0,1 1 0,0-1 1,-1 0-1,1 0 0,0 1 0,-1-1 0,1 0 0,0 1 0,0-1 0,-1 0 0,1 1 0,0-1 0,0 0 0,0 1 0,-1-1 0,1 0 1,0 1-1,0-1 0,0 1 0,0-1 0,0 1 0,0-1 0,0 0 0,0 1 0,0-1 0,0 1 0,0-1 0,0 1 0,0-1 0,0 0 0,0 1 1,0-1-1,0 1 0,1-1 0,-1 0 0,0 1 0,0-1 0,1 0 0,-1 1 0,0-1 0,0 0 0,1 1 0,-1-1 0,0 0 0,1 1 1,-1-1-1,0 0 0,1 0 0,-1 0 0,0 1 0,1-1 0,-1 0 0,1 0 0,-1 0 0,0 0 0,1 0 0,-1 0 0,1 0 0,9 2-27,-1-1 0,0 0 0,1-1-1,-1 0 1,0-1 0,1 0 0,15-3 0,6-4-66,31-11 0,-29 7 23,-2-2 0,0 0 0,30-20 0,-42 22 77,-1-1 0,-1 0 0,0-1 0,0-2 0,24-28 0,-40 55 233,-2 8-167,-6 18-136,3 0 1,1 0-1,1 1 0,2-1 1,7 46-1,2-51-839,-9-32 873,0 1 0,0-1 0,1 1 0,-1-1 0,0 0 0,1 1 0,-1-1 0,0 1 0,1-1 0,-1 0 0,0 1 0,1-1 0,-1 0 0,0 1 0,1-1 0,-1 0 0,1 0 0,-1 0 0,1 1 0,-1-1 0,1 0 0,0 0 11,-1 0 0,1 0-1,0-1 1,-1 1-1,1 0 1,-1-1 0,1 1-1,-1 0 1,1-1-1,-1 1 1,1 0 0,-1-1-1,1 1 1,-1-1-1,1 1 1,-1-1 0,0 1-1,1-1 1,-1 1-1,0-1 1,1-1 0,12-29-414,1-19-133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658"/>
    </inkml:context>
    <inkml:brush xml:id="br0">
      <inkml:brushProperty name="width" value="0.05" units="cm"/>
      <inkml:brushProperty name="height" value="0.05" units="cm"/>
    </inkml:brush>
  </inkml:definitions>
  <inkml:trace contextRef="#ctx0" brushRef="#br0">65 486 13475,'-7'17'1014,"-15"26"1,16-32-622,0 0 0,1 0 1,0 0-1,1 1 0,-4 15 0,7-23-368,1 0 0,-1-1 0,1 1 0,0 0-1,1 0 1,-1 0 0,1 0 0,-1 0 0,1 0-1,0-1 1,1 1 0,-1 0 0,1-1 0,-1 1 0,1-1-1,0 1 1,0-1 0,1 0 0,-1 0 0,1 0-1,2 3 1,-2-3-22,0 0 1,0-1-1,0 1 0,0-1 0,0 1 0,1-1 0,-1 0 0,1 0 1,-1 0-1,1-1 0,0 0 0,0 1 0,-1-1 0,1 0 0,0-1 1,0 1-1,0-1 0,0 0 0,0 0 0,0 0 0,0 0 0,0-1 1,0 1-1,0-1 0,0 0 0,7-3 0,-5 1 14,0 0 0,-1 0 0,1-1 0,-1 0 0,0 0 0,0 0 0,0 0 0,-1-1 0,1 0 0,-1 0 0,0 0 0,-1 0 0,1-1 0,-1 1 0,0-1 0,2-7 0,0 0 63,-1 0 0,-1 0 0,0-1 1,-1 1-1,1-27 0,-3 32-7,0 1-1,0 0 1,-1 0-1,0 0 1,0 0-1,0 0 1,-1 1-1,0-1 1,-1 0-1,0 1 1,0-1-1,0 1 1,-5-6-1,7 10-43,0 1-1,0 0 1,0-1 0,0 1-1,0 0 1,-1 0 0,1 0-1,0 0 1,-1 0 0,1 0-1,-1 0 1,1 0 0,-1 1-1,0-1 1,1 1 0,-1-1-1,-2 1 1,3 0-8,0 0 0,0 0-1,-1 0 1,1 0 0,0 1 0,0-1 0,0 1-1,-1-1 1,1 1 0,0-1 0,0 1 0,0 0-1,0-1 1,0 1 0,0 0 0,0 0 0,0 0 0,0 0-1,1 0 1,-1 0 0,0 0 0,0 0 0,1 0-1,-1 2 1,-2 4 24,0 0 0,1 0 0,0 0 0,0 0 0,1 1 0,-1-1 0,2 1 0,-1-1 0,1 0 0,0 1 0,1-1 0,0 1 0,2 9 0,-2-12-43,0 0-1,0 0 0,1 0 1,-1 0-1,1 0 1,0-1-1,0 1 0,1-1 1,0 1-1,-1-1 0,1 0 1,0 0-1,1 0 0,-1 0 1,1-1-1,0 0 1,0 1-1,0-1 0,0-1 1,7 5-1,-8-6 1,1 0-1,-1-1 1,0 1-1,0-1 1,0 0 0,1 0-1,-1 0 1,0 0-1,0 0 1,1-1 0,-1 1-1,0-1 1,0 0-1,0 0 1,0 0 0,0-1-1,0 1 1,4-3-1,2-2 7,-1 0-1,0 0 1,0-1 0,11-11-1,-2-2 7,-1-1 1,0 0-1,-2-1 0,0 0 1,-1-1-1,13-36 0,-13 26 3,-2-1-1,-2 0 1,0-1-1,3-44 1,-10 66-19,-1 10 1,0-1-1,-1 0 1,1 0 0,-1 1-1,0-1 1,0 0 0,0 0 0,-1 1-1,1-1 1,-1 0 0,0 1-1,-2-7 1,3 10 1,0 0 0,0-1 0,-1 1 0,1 0 0,0 0 0,0 0 0,0-1-1,-1 1 1,1 0 0,0 0 0,0 0 0,-1 0 0,1-1 0,0 1 0,-1 0 0,1 0 0,0 0 0,0 0 0,-1 0-1,1 0 1,0 0 0,-1 0 0,1 0 0,0 0 0,0 0 0,-1 0 0,1 0 0,0 0 0,-1 0 0,1 0 0,0 0 0,0 0-1,-1 1 1,1-1 0,0 0 0,0 0 0,-1 0 0,1 0 0,0 0 0,0 1 0,-1-1 0,1 0 0,0 0 0,0 1-1,0-1 1,-1 0 0,1 0 0,0 1 0,0-1 0,0 0 0,0 0 0,0 1 0,0-1 0,-10 18-9,10-17 9,-7 17-2,1 1 1,1 0-1,0 0 0,2 0 1,0 0-1,1 1 1,1 0-1,1-1 0,4 36 1,-4-53 1,0-1 0,0 0 0,1 0 0,-1 1 0,0-1 0,1 0 0,-1 0 0,1 0 0,-1 0 0,1 0 0,-1 1 0,1-1 0,0 0 0,-1 0 0,1 0 0,0-1 0,0 1 0,0 0 0,0 0 0,0 0-1,0-1 1,0 1 0,2 1 0,-2-2 0,1 0 0,-1 0 0,1 0 0,-1 0 0,1 0 0,-1 0-1,0-1 1,1 1 0,-1 0 0,1-1 0,-1 1 0,0-1-1,1 0 1,-1 1 0,0-1 0,3-1 0,4-5 0,0 1 0,0-1 0,-1-1 0,9-11 0,22-31 10,59-111-1,-50 79 28,-40 69-28,-6 10-6,0 1-1,1-1 1,-1 0 0,1 0-1,0 1 1,-1-1-1,1 1 1,0-1 0,1 1-1,-1 0 1,0 0-1,1 0 1,-1 0 0,4-2-1,-6 4-1,1 0-1,-1 0 1,0 0-1,1 0 1,-1 0-1,0 0 1,1 0 0,-1 0-1,0 0 1,0 0-1,1 0 1,-1 0-1,0 0 1,1 0-1,-1 0 1,0 0-1,1 0 1,-1 0 0,0 1-1,0-1 1,1 0-1,-1 0 1,0 0-1,0 0 1,1 1-1,-1-1 1,0 0 0,0 0-1,0 1 1,1-1-1,-1 0 1,0 0-1,0 1 1,0-1-1,0 0 1,1 0 0,-1 1-1,0-1 1,0 0-1,0 1 1,3 10 7,-1 0 0,0 1 0,-1-1 1,0 1-1,0-1 0,-2 15 0,1 15-3,9 81 14,-7-104-56,1 0 0,1 0 1,1-1-1,11 29 0,-15-43-11,0-1 1,1 1-1,-1-1 0,0 1 0,1-1 1,0 0-1,0 0 0,-1 1 1,1-1-1,0-1 0,1 1 0,2 2 1,-4-3 25,0-1 0,0 0 1,0 1-1,1-1 0,-1 0 1,0 0-1,0 0 0,1 0 1,-1 0-1,0 0 0,0 0 1,0 0-1,1-1 0,-1 1 1,0 0-1,0-1 1,0 1-1,1-1 0,-1 1 1,0-1-1,0 1 0,0-1 1,0 0-1,0 0 0,0 1 1,0-1-1,-1 0 0,1 0 1,0 0-1,0 0 0,-1 0 1,2-2-1,21-35-209,1-12-93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310"/>
    </inkml:context>
    <inkml:brush xml:id="br0">
      <inkml:brushProperty name="width" value="0.05" units="cm"/>
      <inkml:brushProperty name="height" value="0.05" units="cm"/>
    </inkml:brush>
  </inkml:definitions>
  <inkml:trace contextRef="#ctx0" brushRef="#br0">27 611 16780,'1'1'73,"0"-1"1,0 1 0,0 0 0,-1 0 0,1 0 0,0 0 0,-1 0-1,1 0 1,-1 0 0,1 0 0,-1 0 0,1 0 0,-1 0 0,0 1-1,0-1 1,1 0 0,-1 0 0,0 0 0,0 2 0,1 4 77,52 257 1657,12 54-1134,-16-146-942,-122-498-246,-46-491 0,117 789 506,-5-39 50,4-78 1,6 134 68,2 17-25,3 11 61,5 34 324,-11-42-372,0 1 0,0 0 0,1-1 0,0 1 0,0-1 0,1 0 0,0 0-1,1 0 1,10 13 0,-12-19-77,0 0-1,1-1 1,-1 1-1,1-1 1,0 0-1,0 0 1,0 0-1,0-1 1,0 1-1,0-1 1,0 0-1,8 1 1,7 0-62,30-1-1,-33-1 10,66-2-207,-43 0 21,-1 1 1,43 6-1,-71-4 169,0 0 0,0 1-1,0 1 1,0-1 0,-1 2-1,1-1 1,-1 1 0,0 1-1,0 0 1,-1 0 0,1 1-1,14 12 1,-19-14 72,0 1 0,0 0 0,-1 0 0,1 0 1,-1 0-1,0 0 0,0 1 0,-1-1 0,0 1 0,0 0 0,0-1 0,0 1 0,-1 0 1,0 0-1,0 0 0,-1 0 0,0 1 0,0-1 0,0 0 0,-1 0 0,0 0 0,0 0 1,0 0-1,-1 0 0,-3 7 0,-2 4 220,0 0 0,-2-1 0,0 0 0,0-1 0,-2 0 0,0 0 0,-15 15 0,9-12 69,0-1 1,-2-1-1,1 0 0,-35 20 1,43-30-272,-1 0 1,0 0 0,0-2 0,-1 1 0,1-1 0,-1-1 0,0 0 0,0-1 0,0 0 0,0-1 0,-15 0 0,-32-7-60,38 1-157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779"/>
    </inkml:context>
    <inkml:brush xml:id="br0">
      <inkml:brushProperty name="width" value="0.05" units="cm"/>
      <inkml:brushProperty name="height" value="0.05" units="cm"/>
    </inkml:brush>
  </inkml:definitions>
  <inkml:trace contextRef="#ctx0" brushRef="#br0">47 1705 13531,'-3'4'209,"-29"52"873,30-52-986,0-1-1,1 1 1,-1 0-1,1-1 1,0 1-1,0 0 1,1 0 0,-1-1-1,1 1 1,0 0-1,0 0 1,0 0-1,0 0 1,2 4-1,-2-7-59,1 1-1,-1-1 0,1 0 0,0 1 0,0-1 0,0 0 1,0 1-1,0-1 0,0 0 0,0 0 0,0 0 0,1 0 1,-1 0-1,0 0 0,0 0 0,1-1 0,-1 1 0,1 0 1,-1-1-1,1 1 0,-1-1 0,1 1 0,-1-1 0,1 0 1,-1 0-1,1 0 0,0 0 0,-1 0 0,1 0 0,-1 0 1,1 0-1,-1 0 0,3-1 0,6-1 116,0-1 0,-1 0 1,19-8-1,13-8 170,-1-2 1,59-42-1,72-65 302,-143 105-510,696-566 727,-248 198-2257,83-77-988,-420 342 1410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7.965"/>
    </inkml:context>
    <inkml:brush xml:id="br0">
      <inkml:brushProperty name="width" value="0.05" units="cm"/>
      <inkml:brushProperty name="height" value="0.05" units="cm"/>
    </inkml:brush>
  </inkml:definitions>
  <inkml:trace contextRef="#ctx0" brushRef="#br0">2003 163 4217,'-147'-83'279,"120"70"-292,-1 2 0,0 0 1,-48-10-1,22 12-14,1 2 0,-1 2 0,0 3 1,-76 6-1,-214 40-388,322-40 393,-178 29-422,-279 84 0,328-68 369,-4 5-35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8.624"/>
    </inkml:context>
    <inkml:brush xml:id="br0">
      <inkml:brushProperty name="width" value="0.05" units="cm"/>
      <inkml:brushProperty name="height" value="0.05" units="cm"/>
    </inkml:brush>
  </inkml:definitions>
  <inkml:trace contextRef="#ctx0" brushRef="#br0">1 3060 2200,'87'-104'236,"-5"-3"-1,119-204 0,-142 198 135,48-130 0,-81 172-73,-3-2 1,-4 0-1,13-91 1,-21 71 33,-5-1-1,-4 1 1,-4-1 0,-3 1 0,-5 0 0,-4 0 0,-4 2 0,-4 0-1,-4 1 1,-61-140 0,-53-49-1232,103 217 590,-3 2-1,-63-74 0,-4 23-125,107 111 436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015"/>
    </inkml:context>
    <inkml:brush xml:id="br0">
      <inkml:brushProperty name="width" value="0.05" units="cm"/>
      <inkml:brushProperty name="height" value="0.05" units="cm"/>
    </inkml:brush>
  </inkml:definitions>
  <inkml:trace contextRef="#ctx0" brushRef="#br0">0 57 17860,'28'8'1744,"2"-5"-1328,6-3-184,4-3 769,8-1-777,4-3-288,0-3 1224,-5-2-1032,-8-2-48,-5-3 24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2.422"/>
    </inkml:context>
    <inkml:brush xml:id="br0">
      <inkml:brushProperty name="width" value="0.05" units="cm"/>
      <inkml:brushProperty name="height" value="0.05" units="cm"/>
    </inkml:brush>
  </inkml:definitions>
  <inkml:trace contextRef="#ctx0" brushRef="#br0">2195 671 8954,'-536'22'3283,"377"-7"-2722,-212 47 0,318-48-658,0 1 1,1 3 0,1 2-1,-87 48 1,99-45-16,2 2 1,0 1-1,2 2 1,1 1-1,2 2 0,-39 46 1,-15 34-297,5 3 0,5 3 0,-83 174 0,141-254 314,2 1 1,2 0-1,1 1 1,-12 69-1,21-81 79,2 0 1,0 0-1,2 0 0,1 0 0,1 0 1,1-1-1,2 1 0,8 29 0,1-12 4,2-1-1,2 0 1,2-2-1,41 64 0,-19-43-10,3-2-1,57 59 0,-53-69-24,2-2 0,2-3 1,68 44-1,-41-37-92,155 73 1,-64-54-97,341 92 0,296 2 19,11-73 151,898-52 130,2-129-27,-521-27-80,-18-111 62,-845 135-41,378-159-1,-177-7-114,-439 201 214,-3-4 0,-2-5 0,106-97 1,-179 145 71,-1 0 0,-1-1 0,0 0 1,-2-2-1,20-32 0,-29 42-19,-1 0 0,0-1-1,-1 1 1,0-1 0,-1 0 0,0 0 0,-1 0-1,0 0 1,-1 0 0,0-1 0,-1 1 0,0 0-1,-4-21 1,-1 11 63,-1 1 0,-1 1 1,-1-1-1,0 1 0,-2 0 0,0 1 0,-23-32 0,-3 3 75,-66-67-1,3 18-203,-4 4 0,-199-138 0,-262-107-253,338 224-155,-423-150 0,-273 17-376,-35 77-1511,-10 60 196,-4 82 1296,-1 104 2396,565-9-674,3 17 1,4 18 0,-442 175 0,36 55-2109,716-289 854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242"/>
    </inkml:context>
    <inkml:brush xml:id="br0">
      <inkml:brushProperty name="width" value="0.05" units="cm"/>
      <inkml:brushProperty name="height" value="0.05" units="cm"/>
    </inkml:brush>
  </inkml:definitions>
  <inkml:trace contextRef="#ctx0" brushRef="#br0">361 0 10922,'-24'12'1453,"-31"9"0,40-16-1015,0 0 1,0 1-1,1 1 0,0 0 0,0 1 0,-25 19 1,24-12-362,0 1 1,1 0-1,1 1 1,0 0-1,2 1 1,0 0-1,1 1 1,0 0-1,2 1 1,0 0-1,2 0 0,0 0 1,1 1-1,1 0 1,1 0-1,1 0 1,1 1-1,2 33 1,-1-47-108,1-1 1,1 0-1,-1 0 1,1 1-1,0-1 0,1-1 1,0 1-1,0 0 1,0-1-1,1 1 0,0-1 1,5 6-1,-6-8-21,0-1 0,1 0 0,-1 0-1,0-1 1,1 1 0,0-1 0,0 1 0,-1-1-1,1 0 1,0-1 0,1 1 0,-1-1 0,0 0-1,0 0 1,1 0 0,-1 0 0,0-1 0,1 0-1,-1 1 1,1-2 0,6 0 0,-1 0-28,-1-2 1,20-5-1,27-17-227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896"/>
    </inkml:context>
    <inkml:brush xml:id="br0">
      <inkml:brushProperty name="width" value="0.05" units="cm"/>
      <inkml:brushProperty name="height" value="0.05" units="cm"/>
    </inkml:brush>
  </inkml:definitions>
  <inkml:trace contextRef="#ctx0" brushRef="#br0">194 0 16107,'-43'4'1751,"33"-3"-1490,0 0 1,-1 0-1,1 1 1,-12 3 0,18-4-210,0 1 0,1 0 0,-1 0 0,0 0 0,1 0 0,-1 1 0,1-1 0,0 1 0,-1 0 0,1 0 0,1 0 0,-1 1 0,-4 6 0,1 1-42,0 1 1,1 1-1,1-1 1,0 1-1,1 0 1,0 0 0,1 0-1,0 0 1,1 0-1,0 0 1,2 1 0,-1-1-1,1 0 1,5 21-1,-5-31-18,0 0-1,-1-1 1,1 0-1,0 1 1,0-1 0,1 1-1,-1-1 1,0 0-1,1 0 1,-1 0-1,1 0 1,0 0-1,0 0 1,0 0-1,0 0 1,0-1 0,0 1-1,0-1 1,0 0-1,1 1 1,-1-1-1,0 0 1,1 0-1,-1-1 1,1 1-1,-1 0 1,1-1-1,-1 0 1,1 1 0,0-1-1,-1 0 1,1 0-1,-1-1 1,1 1-1,0 0 1,-1-1-1,1 0 1,-1 1-1,1-1 1,2-2 0,14-4-37,-1-2 0,0 0 1,27-19-1,-32 18 40,1 1 0,0 1 0,1 0 0,0 1-1,0 1 1,20-6 0,-32 11 8,-1 1 1,1 0-1,-1 0 0,1-1 1,0 1-1,-1 1 1,1-1-1,0 0 0,-1 1 1,1-1-1,-1 1 0,1 0 1,-1 0-1,1 0 1,-1 0-1,0 0 0,1 1 1,-1-1-1,0 1 1,0-1-1,0 1 0,0 0 1,0 0-1,3 3 1,2 5 6,-1 1 1,1-1-1,-2 1 1,7 15 0,11 20 15,-23-45-24,1 0 1,0 0-1,-1 0 0,1 0 1,0 0-1,0 0 0,0 0 1,0 0-1,0-1 1,0 1-1,0 0 0,0 0 1,0-1-1,0 1 0,0-1 1,1 1-1,-1-1 1,0 0-1,0 1 0,0-1 1,1 0-1,-1 0 0,0 0 1,0 0-1,1 0 0,-1 0 1,0 0-1,0 0 1,1 0-1,-1-1 0,0 1 1,0-1-1,0 1 0,1 0 1,-1-1-1,0 0 1,0 1-1,0-1 0,0 0 1,0 0-1,0 1 0,1-3 1,5-3 24,0-1 1,-1 0 0,0-1-1,8-11 1,-9 11-7,11-15 37,-9 11-15,0 1-1,1 0 1,0 1-1,1 0 1,0 0 0,1 1-1,13-10 1,-22 18-39,0 0 0,0 0 0,1 1 0,-1-1 0,0 1 0,1-1 0,-1 1 0,0-1 0,1 1 0,-1 0 0,1-1 0,-1 1 0,0 0 0,1 0 0,-1 0 0,1 0 0,-1 0 0,1 1 0,-1-1 0,0 0 0,1 1 0,-1-1 0,0 1-1,1-1 1,-1 1 0,0 0 0,1-1 0,-1 1 0,0 0 0,0 0 0,0 0 0,0 0 0,0 0 0,0 0 0,0 0 0,1 2 0,2 4 6,1 1 0,-1-1 0,0 1 0,5 16-1,-4-10 2,-2-6-6,1 1 0,0-1-1,0 0 1,0-1 0,1 1 0,6 7 0,-10-14 2,1 1 0,0-1-1,-1 1 1,1-1 0,0 0 0,0 0-1,-1 0 1,1 0 0,0 0 0,0 0-1,0 0 1,0 0 0,0-1 0,1 1 0,-1-1-1,0 0 1,0 0 0,0 1 0,0-1-1,0-1 1,1 1 0,-1 0 0,0 0-1,0-1 1,0 1 0,0-1 0,0 0-1,0 0 1,0 0 0,3-1 0,10-8 49,0 1 0,-1-2 0,0 0 0,-1 0 0,19-23 0,-17 19 1,0 0-1,1 1 1,22-16 0,-37 29-57,0 0 0,1 0 1,-1 0-1,1 1 1,-1-1-1,1 0 1,-1 1-1,1-1 0,0 1 1,-1-1-1,1 1 1,0-1-1,-1 1 1,1 0-1,0 0 1,-1 0-1,1 0 0,0 0 1,-1 1-1,1-1 1,0 0-1,-1 1 1,1-1-1,0 1 0,-1 0 1,1-1-1,-1 1 1,1 0-1,-1 0 1,0 0-1,1 0 0,-1 0 1,0 0-1,0 1 1,0-1-1,1 0 1,-1 1-1,0-1 1,-1 0-1,1 1 0,0 0 1,0-1-1,-1 1 1,1-1-1,0 4 1,9 25-64,-8-22-1,0 1 0,1 0 0,1-1 1,0 0-1,6 11 0,-9-17 48,0 0 0,1 0 0,-1-1 1,1 1-1,0 0 0,-1-1 0,1 0 0,0 1 0,0-1 1,0 0-1,0 0 0,0 0 0,0 0 0,0 0 0,0 0 0,1-1 1,-1 1-1,0-1 0,0 0 0,1 1 0,-1-1 0,0 0 0,1 0 1,-1-1-1,0 1 0,3-1 0,28-5-383,-16 6 159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5.556"/>
    </inkml:context>
    <inkml:brush xml:id="br0">
      <inkml:brushProperty name="width" value="0.05" units="cm"/>
      <inkml:brushProperty name="height" value="0.05" units="cm"/>
    </inkml:brush>
  </inkml:definitions>
  <inkml:trace contextRef="#ctx0" brushRef="#br0">9 102 11186,'-9'-51'3235,"10"44"-1073,9 33-710,72 296 204,-18-61-1540,-64-257-114,1 1-1,1-1 1,-1 1 0,1-1 0,0 0-1,0 0 1,0 0 0,0 0 0,5 6-1,-7-10 0,0 0-1,0 0 1,1 0 0,-1 0-1,0 0 1,0 0 0,1 0-1,-1 0 1,0 0-1,1 0 1,-1 0 0,0 0-1,0 0 1,1 0 0,-1 0-1,0 0 1,0 0-1,1 0 1,-1 0 0,0-1-1,1 1 1,-1 0-1,0 0 1,0 0 0,0 0-1,1 0 1,-1-1 0,0 1-1,0 0 1,0 0-1,1-1 1,-1 1 0,0 0-1,0 0 1,0-1 0,0 1-1,0 0 1,0 0-1,1-1 1,-1 1 0,0 0-1,0 0 1,0-1-1,0 1 1,0 0 0,0-1-1,0 1 1,4-19 7,3-80 50,-5-103 1,-2 57-4,0 100-44,1-41-7,0 74-13,0 1 0,1 0 0,0 1 0,1-1 0,5-12 0,-8 22 5,0 0 1,0 0-1,1 0 0,-1 0 1,1 0-1,-1 0 0,0 0 1,1 0-1,0 0 0,-1 1 0,1-1 1,-1 0-1,1 0 0,0 1 1,0-1-1,-1 0 0,1 1 1,0-1-1,0 1 0,0-1 1,0 1-1,0 0 0,0-1 1,0 1-1,-1 0 0,1-1 1,0 1-1,0 0 0,0 0 1,0 0-1,0 0 0,0 0 1,0 0-1,0 0 0,0 0 1,0 0-1,0 1 0,0-1 1,0 0-1,0 1 0,2 0 0,-1 0-1,0 0-1,0 1 1,0-1-1,-1 1 1,1 0-1,0-1 1,-1 1-1,1 0 1,-1 0-1,1 0 1,-1 0-1,0 0 1,0 0-1,0 1 1,2 3-1,-3 0 63,1 0 0,-1 0 0,0 0 0,0 0-1,0 0 1,-1 0 0,0 0 0,0 0 0,-1 0 0,1 0-1,-1-1 1,-1 1 0,1-1 0,-5 8 0,-4 6 298,-1 0 1,-21 25-1,29-38-312,-1-1 0,0 1 0,0-1 0,0 0-1,-1 0 1,0 0 0,1-1 0,-11 6 0,16-10-25,0 0 1,-1 1-1,1-1 0,-1 0 1,1 0-1,0 0 1,-1 1-1,1-1 0,-1 0 1,1 0-1,0 0 1,-1 0-1,1 0 0,-1 0 1,1 0-1,-1 0 1,1 0-1,0 0 0,-1 0 1,1 0-1,-1 0 1,1 0-1,0-1 1,-1 1-1,1 0 0,-1 0 1,1 0-1,0-1 1,-1 1-1,1 0 0,0 0 1,-1-1-1,1 1 1,0 0-1,-1 0 0,1-1 1,0 1-1,0-1 1,-1 1-1,1 0 1,0-1-1,0 0 0,-1 0-10,1 0 1,0 0-1,0-1 0,0 1 0,0 0 0,0 0 0,0-1 1,1 1-1,-1 0 0,0 0 0,1-1 0,0-1 0,8-16 67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6.301"/>
    </inkml:context>
    <inkml:brush xml:id="br0">
      <inkml:brushProperty name="width" value="0.05" units="cm"/>
      <inkml:brushProperty name="height" value="0.05" units="cm"/>
    </inkml:brush>
  </inkml:definitions>
  <inkml:trace contextRef="#ctx0" brushRef="#br0">113 164 15195,'-2'-1'119,"0"0"0,-1 0-1,1 0 1,0 0 0,-1 0 0,1 0-1,-1 1 1,1 0 0,-1-1-1,1 1 1,-1 0 0,1 0 0,-1 0-1,1 0 1,-1 1 0,1-1 0,-1 1-1,1-1 1,-1 1 0,-2 1-1,1 0-59,1 1 0,0-1 0,0 0 0,0 1-1,1 0 1,-1-1 0,0 1 0,1 0 0,0 0-1,0 1 1,0-1 0,-2 5 0,-1 1-73,2 1 1,-1 0 0,1 0 0,1 0-1,0 0 1,0 1 0,1-1-1,1 0 1,0 14 0,0-22 6,0 0 0,0 0 0,0 0 0,1 0 1,-1 0-1,1 0 0,-1 0 0,1 0 0,0 0 0,0-1 1,0 1-1,0 0 0,0 0 0,0-1 0,0 1 0,1 0 0,-1-1 1,1 1-1,-1-1 0,1 0 0,2 2 0,-2-2 5,0-1-1,0 1 0,0-1 1,0 1-1,0-1 1,0 0-1,0 0 1,0 1-1,0-2 1,0 1-1,0 0 1,0 0-1,0-1 1,0 1-1,0-1 0,0 1 1,0-1-1,0 0 1,0 0-1,0 0 1,2-2-1,57-39 31,-46 30 23,1 0 0,1 2 0,21-11 0,-36 19-33,1 1 0,-1 1 0,1-1 0,0 0-1,0 1 1,-1-1 0,1 1 0,0 0 0,0 0 0,0 0-1,-1 0 1,1 0 0,0 1 0,0-1 0,0 1 0,-1 0-1,1 0 1,-1 0 0,1 0 0,0 0 0,-1 0 0,0 1 0,4 2-1,-6-4 3,0 0-1,0 0 0,0 0 0,0 0 1,0 0-1,0-1 0,0 1 0,0 0 0,0 0 1,0 0-1,0 0 0,0 0 0,0 0 1,0 0-1,0 0 0,0 0 0,0 0 1,0 0-1,0 0 0,0-1 0,0 1 1,0 0-1,0 0 0,0 0 0,0 0 1,0 0-1,0 0 0,0 0 0,0 0 0,0 0 1,0 0-1,0 0 0,0 0 0,0 0 1,0 0-1,0 0 0,0 0 0,1 0 1,-1-1-1,0 1 0,0 0 0,0 0 1,0 0-1,0 0 0,0 0 0,0 0 1,0 0-1,0 0 0,0 0 0,0 0 0,0 0 1,0 0-1,1 0 0,-1 0 0,0 0 1,0 0-1,0 0 0,0 0 0,0 0 1,0 0-1,0 1 0,0-1 0,0 0 1,0 0-1,0 0 0,0 0 0,0 0 1,0 0-1,1 0 0,-4-10 645,-6-9 51,7 16-603,-8-19 391,-1 1 1,-1 1-1,-24-31 1,31 44-642,9 6-351,4 1 192,10-5-409,0 0 0,0-1 0,0-1-1,-1-1 1,29-17 0,-9 5 270,18-8-388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005"/>
    </inkml:context>
    <inkml:brush xml:id="br0">
      <inkml:brushProperty name="width" value="0.05" units="cm"/>
      <inkml:brushProperty name="height" value="0.05" units="cm"/>
    </inkml:brush>
  </inkml:definitions>
  <inkml:trace contextRef="#ctx0" brushRef="#br0">7 100 15667,'-2'7'212,"1"0"1,-1 0-1,2 0 0,-1 1 0,1-1 0,0 0 0,0 0 0,1 0 1,0 1-1,2 7 0,4 11-46,14 34 1,-13-38-100,-4-10-31,16 39 53,-18-47-59,0 0 1,0 0-1,0 0 0,0-1 1,1 1-1,0 0 0,0-1 1,0 0-1,4 4 0,-6-7-18,-1 1 0,1-1-1,-1 0 1,0 0-1,1 0 1,-1 1 0,1-1-1,-1 0 1,1 0 0,-1 0-1,1 0 1,-1 0-1,1 0 1,-1 0 0,1 0-1,-1 0 1,0 0 0,1 0-1,-1 0 1,1 0-1,-1 0 1,1 0 0,-1 0-1,1-1 1,-1 1-1,1 0 1,-1 0 0,0-1-1,1 1 1,-1 0 0,1-1-1,-1 1 1,0 0-1,1-1 1,-1 1 0,0 0-1,0-1 1,1 1 0,-1-1-1,0 1 1,0 0-1,0-1 1,1 1 0,-1-1-1,0 0 1,6-24 404,-3-9 109,-2 0 0,-1 0 0,-9-67-1,15 119-590,0 0-1,2 0 0,0 0 1,1-1-1,13 18 0,-21-34 61,-1-1 0,1 1 0,0 0 0,-1 0 0,1-1-1,0 1 1,0-1 0,0 1 0,-1-1 0,1 1 0,0-1 0,0 1 0,0-1-1,0 0 1,0 1 0,0-1 0,0 0 0,0 0 0,0 0 0,0 0-1,0 0 1,0 0 0,0 0 0,0 0 0,0 0 0,0 0 0,0-1-1,0 1 1,0 0 0,0-1 0,0 1 0,0-1 0,-1 1 0,1-1 0,0 1-1,0-1 1,0 1 0,1-3 0,1 0-7,1-1 0,-1-1 0,0 1 1,0 0-1,0-1 0,2-5 0,8-15 32,-2-1 1,-1-1 0,-1 0-1,-1 0 1,-1-1 0,5-51-1,-13 66 26,-5 18 13,-5 23-21,3 4-32,-6 47 0,13-68-4,0 0 0,1 0 0,0 1 0,1-1 0,0 0 0,1 0 0,6 22 0,-7-30-29,0-1 0,0 1 0,1 0 0,-1-1 0,1 1 0,0-1 0,-1 1 0,1-1 0,0 1 0,1-1 0,-1 0 0,0 0 0,0 0 0,1-1 0,4 3 0,-3-2-84,1 0-1,0 0 1,0 0-1,0-1 1,0 0 0,0 0-1,0 0 1,8-1-1,0 0-134,0-1 0,-1 0 0,1-1 0,-1-1 0,1 0 0,20-9 0,2-4-349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424"/>
    </inkml:context>
    <inkml:brush xml:id="br0">
      <inkml:brushProperty name="width" value="0.05" units="cm"/>
      <inkml:brushProperty name="height" value="0.05" units="cm"/>
    </inkml:brush>
  </inkml:definitions>
  <inkml:trace contextRef="#ctx0" brushRef="#br0">68 361 14339,'-3'-3'215,"-1"0"1,0 0-1,0 0 0,0 0 0,0 1 0,0-1 1,-8-1-1,11 3-190,1 1 0,-1 0 0,0 0 1,0 0-1,0 0 0,0 0 0,1 0 1,-1 0-1,0 0 0,0 0 0,0 0 0,0 0 1,1 1-1,-1-1 0,0 0 0,0 0 1,1 1-1,-1-1 0,0 1 0,0 0 0,0 0 16,0 0-1,0 0 0,0 0 1,0 1-1,0-1 1,0 1-1,1-1 0,-1 0 1,0 1-1,1-1 0,0 1 1,-1-1-1,1 1 0,-1 3 1,1 4-7,0 1 0,0 0 0,1 0 1,0 0-1,0-1 0,1 1 0,4 10 1,-4-14-39,0 1 0,0-1 0,1 0-1,-1 0 1,2 0 0,-1-1 0,0 1 0,1-1 0,0 1 0,1-1 0,6 6 0,-10-10 11,1 0 0,0 0 0,-1 0 0,1 0 0,0 0 0,-1-1 0,1 1 0,0 0 0,0-1 0,0 0 0,0 1-1,-1-1 1,1 0 0,0 0 0,0 0 0,0 0 0,0 0 0,0-1 0,0 1 0,-1 0 0,1-1 0,0 1 0,0-1 0,0 0 0,-1 0 0,1 0 0,-1 0 0,1 0 0,2-2 0,2-2 27,0 0 0,-1 0 0,0-1 0,0 1 1,-1-1-1,6-9 0,2-6 115,-1-1-1,0-1 1,-2 0-1,-1 0 1,0-1-1,4-28 1,-3 0 334,4-96 0,-13 139-433,1-7 97,-1 0 0,-3-25 0,2 34-71,-1 7-30,-2 12-19,-1 27-35,-2 173-29,8-157-95,14 101 0,-13-145 15,0 3-7,1 0 1,5 15-1,-7-26 109,0-1 1,0 1 0,0 0-1,0-1 1,1 1-1,-1-1 1,1 0-1,-1 1 1,1-1-1,0 0 1,0 0-1,0 0 1,0 0 0,1-1-1,-1 1 1,4 2-1,17 2-157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214"/>
    </inkml:context>
    <inkml:brush xml:id="br0">
      <inkml:brushProperty name="width" value="0.05" units="cm"/>
      <inkml:brushProperty name="height" value="0.05" units="cm"/>
    </inkml:brush>
  </inkml:definitions>
  <inkml:trace contextRef="#ctx0" brushRef="#br0">59 40 14683,'-10'-29'1612,"4"18"-985,6 11-597,0 1 1,-1-1-1,1 0 0,0 0 1,-1 0-1,1 0 0,0 0 0,0 0 1,0 1-1,-1-1 0,1 0 1,0 0-1,0 0 0,0 1 1,-1-1-1,1 0 0,0 0 0,0 1 1,0-1-1,0 0 0,0 0 1,-1 1-1,1-1 0,0 0 1,0 1-1,0-1 0,0 0 1,0 0-1,0 1 0,0-1 0,0 0 1,0 1-1,0-1 0,0 0 1,0 0-1,0 1 0,1-1 1,-1 0-1,-2 48 347,2 0 1,9 75-1,-5-80-344,52 391 98,-54-422-128,-1-6-3,0-1 1,0 0 0,0 0-1,1 1 1,-1-1-1,5 8 1,-6-13-1,0 0 0,0 0 1,0 0-1,0 0 0,0-1 1,0 1-1,0 0 0,0 0 0,0 0 1,0 0-1,0 0 0,0 0 0,0 0 1,0 0-1,0 0 0,0-1 1,0 1-1,0 0 0,0 0 0,1 0 1,-1 0-1,0 0 0,0 0 1,0 0-1,0 0 0,0 0 0,0 0 1,0 0-1,0 0 0,0-1 1,0 1-1,0 0 0,0 0 0,0 0 1,0 0-1,1 0 0,-1 0 1,0 0-1,0 0 0,0 0 0,0 0 1,0 0-1,0 0 0,0 0 1,0 0-1,0 0 0,1 0 0,-1 0 1,0 0-1,0 0 0,0 0 1,0 0-1,0 0 0,0 0 0,0 0 1,0 0-1,0 0 0,0 0 1,0 1-1,1-1 0,-1 0 0,0 0 1,0 0-1,0 0 0,0 0 0,0 0 1,0 0-1,2-14 10,-1-21-3,-5-1 68,-1 0 0,-1 1 1,-2 0-1,-2 0 0,-1 1 0,-30-62 1,19 66 113,21 29-181,1 0 1,-1 1-1,0-1 1,1 0 0,-1 1-1,0-1 1,0 1-1,1-1 1,-1 1 0,0 0-1,0-1 1,0 1-1,1 0 1,-1-1-1,-1 1 1,1 0-2,1 0-1,0 1 1,-1-1-1,1 0 1,-1 0-1,1 1 1,0-1-1,-1 0 1,1 1-1,0-1 1,-1 0 0,1 1-1,0-1 1,-1 0-1,1 1 1,0-1-1,0 1 1,-1-1-1,1 0 1,0 1 0,0-1-1,0 1 1,0-1-1,0 1 1,0-1-1,0 1 1,0-1-1,0 1 1,0-1-1,0 2 1,0 1-46,-1 1 0,1-1-1,1 1 1,-1-1 0,1 1 0,-1 0 0,1-1-1,0 0 1,0 1 0,0-1 0,1 1-1,-1-1 1,1 0 0,0 0 0,0 0 0,0 0-1,0 0 1,1-1 0,-1 1 0,1 0 0,-1-1-1,1 0 1,0 0 0,0 0 0,0 0-1,0 0 1,0 0 0,0-1 0,1 0 0,-1 1-1,1-1 1,-1 0 0,1-1 0,-1 1 0,1-1-1,-1 1 1,1-1 0,0 0 0,-1-1-1,1 1 1,5-2 0,19-9-241,4-4-112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621"/>
    </inkml:context>
    <inkml:brush xml:id="br0">
      <inkml:brushProperty name="width" value="0.05" units="cm"/>
      <inkml:brushProperty name="height" value="0.05" units="cm"/>
    </inkml:brush>
  </inkml:definitions>
  <inkml:trace contextRef="#ctx0" brushRef="#br0">38 48 14115,'-11'30'847,"3"0"-1,-7 38 1,14-59-795,0 0 1,0 1 0,1-1 0,0 0 0,0 0 0,1 1 0,1-1 0,-1 0 0,2 0 0,-1 0 0,1-1-1,5 11 1,-8-18-27,1 1 1,-1-1-1,1 1 0,0-1 0,0 0 0,0 1 0,0-1 0,0 0 0,0 0 1,0 1-1,0-1 0,0 0 0,0 0 0,1 0 0,-1-1 0,1 1 0,-1 0 0,0 0 1,1-1-1,-1 1 0,1-1 0,-1 1 0,1-1 0,0 1 0,1-1 0,0 0 23,-1-1 0,1 0 0,-1 1 0,1-1 0,-1 0-1,1 0 1,-1-1 0,0 1 0,0 0 0,0-1 0,1 1-1,-1-1 1,-1 0 0,3-2 0,6-7 182,-1 0-1,0-1 1,-1 0-1,9-16 1,-3 1 359,14-39 0,-24 56-435,-1 0 0,0-1 0,0 0 0,-2 0 0,1 0 1,-1-21-1,-1 29-126,0 1 0,0 0-1,0 0 1,0 0 0,-1 0 0,1 0 0,-1 0 0,1 0 0,-1 0 0,0 0 0,0 0 0,0 0-1,0 0 1,0 0 0,0 0 0,0 1 0,-1-1 0,-1-1 0,1 2-30,1 0 0,-1 0 0,1 0 1,-1 1-1,0-1 0,1 1 0,-1-1 1,0 1-1,0 0 0,1 0 0,-1-1 0,0 1 1,0 0-1,1 1 0,-1-1 0,0 0 0,-2 1 1,-5 2-119,1 0-1,-1 0 1,1 1 0,-1 0 0,1 1 0,-12 9 0,-3 3-86,3-2-83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056"/>
    </inkml:context>
    <inkml:brush xml:id="br0">
      <inkml:brushProperty name="width" value="0.05" units="cm"/>
      <inkml:brushProperty name="height" value="0.05" units="cm"/>
    </inkml:brush>
  </inkml:definitions>
  <inkml:trace contextRef="#ctx0" brushRef="#br0">138 54 14915,'0'-4'253,"0"0"-1,1 0 1,-2 1-1,1-1 1,0 0-1,-1 0 1,1 1-1,-3-8 1,2 10-197,1 1 0,0-1 1,-1 0-1,1 0 1,-1 1-1,1-1 0,-1 0 1,1 1-1,-1-1 0,1 0 1,-1 1-1,0-1 0,1 1 1,-1-1-1,0 1 0,0-1 1,1 1-1,-1 0 1,0-1-1,0 1 0,0 0 1,1 0-1,-1-1 0,0 1 1,0 0-1,0 0 0,0 0 1,0 0-1,1 0 0,-1 0 1,0 0-1,0 1 1,0-1-1,0 0 0,0 0 1,1 1-1,-1-1 0,0 0 1,0 1-1,1-1 0,-1 1 1,0-1-1,1 1 0,-1-1 1,-1 2-1,-2 2 31,-1-1 0,1 1 1,0 0-1,0 1 0,0-1 0,1 1 0,-1 0 0,1 0 0,0 0 0,1 0 0,-5 11 0,0 5-86,-9 37-1,13-45-26,1-1 0,0 1 1,1 0-1,0-1 0,1 1 1,2 15-1,-2-23 6,1-1 0,0 0 0,0 0 0,0 1 0,1-1 0,-1 0 0,1-1 0,0 1 0,0 0 0,1 0 1,-1-1-1,1 1 0,-1-1 0,1 0 0,0 0 0,1 0 0,-1 0 0,0 0 0,1-1 0,-1 0 0,1 1 0,5 1 0,11 4-163,34 8 0,-41-13 103,0 0-1,0 1 0,0 1 1,-1 0-1,1 0 0,-1 2 1,15 9-1,-25-14 89,0-1 0,0 1 0,-1 0-1,1-1 1,0 1 0,-1 0 0,1 0 0,-1 0 0,1 0-1,-1 1 1,0-1 0,0 0 0,0 0 0,0 1 0,-1-1-1,1 0 1,-1 1 0,1-1 0,-1 1 0,0-1-1,0 1 1,0-1 0,0 1 0,0-1 0,-1 1 0,1-1-1,-1 0 1,1 1 0,-1-1 0,0 1 0,0-1 0,0 0-1,0 0 1,-1 0 0,-2 4 0,-3 3 152,0 1 1,-1-1-1,0-1 0,-1 1 1,0-2-1,-11 9 0,1-2 241,-1-1-1,-26 12 0,38-21-318,0 0-1,-1 0 1,0-1-1,0 0 0,0-1 1,0 0-1,0-1 1,-16 1-1,24-2-117,-1 0 0,1 0 0,0 0 0,-1 0 0,1 0 0,-1 0 0,1-1 0,0 1 0,-1-1 0,1 1 0,0-1 0,-1 1 0,1-1 0,0 0 0,0 0 0,0 1 0,0-1 0,0 0 0,0 0 0,0 0 0,0 0 0,-1-2 0,1 1-33,0 0 1,0 0-1,1 0 1,-1 0 0,1 0-1,-1 0 1,1 0-1,0-1 1,0 1 0,0 0-1,0 0 1,1-4-1,1-6-126,1 0-1,0 1 0,1 0 0,6-13 1,10-22-403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406"/>
    </inkml:context>
    <inkml:brush xml:id="br0">
      <inkml:brushProperty name="width" value="0.05" units="cm"/>
      <inkml:brushProperty name="height" value="0.05" units="cm"/>
    </inkml:brush>
  </inkml:definitions>
  <inkml:trace contextRef="#ctx0" brushRef="#br0">73 171 18148,'4'-1'68,"0"-1"0,-1 1 0,1 0 1,0 0-1,0 0 0,0 0 0,0 1 0,0-1 1,-1 1-1,1 0 0,0 0 0,0 1 0,0-1 1,0 1-1,0 0 0,0 0 0,0 0 0,-1 0 0,1 1 1,-1-1-1,1 1 0,-1 0 0,1 0 0,-1 1 1,5 3-1,-4-2 8,-1-1-1,1 1 1,-1-1 0,0 1-1,0 0 1,0 0 0,-1 0 0,0 1-1,1-1 1,-1 1 0,-1-1 0,1 1-1,-1 0 1,0-1 0,0 1 0,0 0-1,0 0 1,-1 0 0,0 0 0,-1 7-1,0-2 108,-2 0 1,0 0-1,0 0 0,0-1 0,-1 1 0,-1-1 0,0 0 1,-10 15-1,-6 4 344,-32 32-1,36-43-399,2 0-1,-1 2 1,2 0-1,-14 24 0,27-42-145,0 0-1,1 0 0,-1 1 0,0-1 1,0 0-1,1 1 0,-1-1 1,1 1-1,-1-1 0,1 1 0,0-1 1,0 1-1,0-1 0,-1 1 1,1-1-1,1 1 0,-1-1 1,0 1-1,0-1 0,0 1 0,1-1 1,-1 1-1,1-1 0,-1 1 1,1-1-1,0 0 0,0 1 0,-1-1 1,1 0-1,0 1 0,0-1 1,0 0-1,0 0 0,0 0 0,1 0 1,-1 0-1,0 0 0,0 0 1,1-1-1,-1 1 0,0 0 0,1-1 1,2 2-1,3 0-217,1 0 1,-1-1-1,1 1 0,0-1 1,0-1-1,0 1 0,8-2 1,-6 0 94,0 0 0,0 0 0,0-1 0,-1-1 0,1 0 0,17-7 0,21-18-505</inkml:trace>
  <inkml:trace contextRef="#ctx0" brushRef="#br0" timeOffset="1">469 1 13715,'3'11'1632,"7"6"-1056,0 2-160,3 1 1849,0 4-1625,1 5-80,-1 5 104,-2 5 1,-5 10-25,-3 2-32,-9 10-104,-5 5-40,-12 1-280,-9 0-216,-12-6-712,-6-8 688,-8-9-160,3-8-72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491"/>
    </inkml:context>
    <inkml:brush xml:id="br0">
      <inkml:brushProperty name="width" value="0.05" units="cm"/>
      <inkml:brushProperty name="height" value="0.05" units="cm"/>
    </inkml:brush>
  </inkml:definitions>
  <inkml:trace contextRef="#ctx0" brushRef="#br0">48 1 13875,'1'0'68,"-1"0"1,0 0-1,1 0 0,-1 0 1,0 1-1,0-1 0,1 0 1,-1 0-1,0 0 1,1 1-1,-1-1 0,0 0 1,0 0-1,0 1 0,1-1 1,-1 0-1,0 1 0,0-1 1,0 0-1,1 0 0,-1 1 1,0-1-1,0 0 0,0 1 1,0-1-1,0 0 1,0 1-1,0-1 0,0 0 1,0 1-1,0-1 0,0 1 1,0-1-1,0 0 0,0 1 1,4 25 754,-2-11 74,8 30-476,2-1 0,28 70 0,49 79-873,-66-146 201,-18-30-338,-6-17 561,1 0-1,0 1 1,0-1 0,0 0-1,-1 0 1,1 0-1,0 0 1,0 0-1,-1 1 1,1-1-1,0 0 1,0 0-1,-1 0 1,1 0-1,0 0 1,0 0 0,-1 0-1,1 0 1,0 0-1,0 0 1,-1 0-1,1 0 1,0 0-1,0 0 1,-1 0-1,1 0 1,0 0-1,0-1 1,-1 1 0,1 0-1,0 0 1,0 0-1,-1 0 1,1 0-1,0-1 1,-32-21-1275,30 20 1329,-180-130 841,170 121-264,11 5 58,22 2 325,-3 2-978,-6-1-62,0-1 1,0-1-1,0 1 1,0-2-1,-1 0 1,0 0 0,0-1-1,-1 0 1,0-1-1,0 0 1,17-19-1,18-24-55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401"/>
    </inkml:context>
    <inkml:brush xml:id="br0">
      <inkml:brushProperty name="width" value="0.05" units="cm"/>
      <inkml:brushProperty name="height" value="0.05" units="cm"/>
    </inkml:brush>
  </inkml:definitions>
  <inkml:trace contextRef="#ctx0" brushRef="#br0">148 337 16075,'-1'-2'100,"0"1"1,-1-1-1,1 1 0,-1 0 0,1 0 0,-1 0 0,0 0 0,0 0 0,1 0 0,-1 0 0,0 0 0,0 1 0,0-1 0,0 1 0,0-1 0,0 1 0,0 0 0,0 0 0,-4 0 0,3 1 1,0-1-1,0 1 1,1 0-1,-1 1 0,0-1 1,0 0-1,1 1 1,-1-1-1,0 1 0,1 0 1,-5 4-1,1 1 10,0 0 0,0 0-1,0 0 1,1 1 0,0 0 0,1 0-1,-6 15 1,4-7-89,1 1 1,1-1-1,-3 30 0,6-38-34,1-1-1,0 1 1,0 0 0,0 0-1,1 0 1,0-1-1,1 1 1,-1 0-1,1-1 1,4 10-1,-5-16 9,-1 0 0,1 0 0,-1 0 0,1 0 0,0 0 0,0 0 0,-1 0 0,1 0 0,0 0 0,0 0 0,0 0 0,0 0 0,0 0 0,0-1-1,0 1 1,0 0 0,0-1 0,0 1 0,0-1 0,1 1 0,-1-1 0,0 0 0,2 1 0,-1-1 2,0-1-1,0 1 1,-1 0-1,1-1 1,0 1-1,0-1 1,0 1 0,-1-1-1,1 0 1,0 0-1,-1 0 1,1 0 0,2-3-1,4-3 19,-1 0-1,1-1 1,-1 0 0,8-14-1,5-11 195,-1 0 0,-1-1 0,-3-1 0,21-66 0,-23 54 210,-2 0-1,-2-1 1,4-65 0,-12 100-243,-1-1 1,-2-24 0,-1 35-99,1 12-79,0 14-45,30 264-1054,-23-256 711,0-1 0,2-1 0,13 38 1,-19-65 363,9 19-135,-10-21 146,0 1 0,1 0 0,-1-1 1,1 1-1,-1-1 0,0 1 1,1-1-1,-1 1 0,1-1 0,0 0 1,-1 1-1,1-1 0,-1 0 0,1 1 1,0-1-1,-1 0 0,1 0 1,0 1-1,-1-1 0,1 0 0,0 0 1,-1 0-1,1 0 0,0 0 0,-1 0 1,1 0-1,1 0 0,11-8-358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790"/>
    </inkml:context>
    <inkml:brush xml:id="br0">
      <inkml:brushProperty name="width" value="0.05" units="cm"/>
      <inkml:brushProperty name="height" value="0.05" units="cm"/>
    </inkml:brush>
  </inkml:definitions>
  <inkml:trace contextRef="#ctx0" brushRef="#br0">0 71 11795,'1'6'292,"0"-1"0,0 0 0,-1 0 1,1 0-1,-1 1 0,-2 8 1,1 7 182,6 159 2196,-2-143-2592,1 0 0,18 67 0,-20-95-63,2 0 1,-1-1-1,1 0 1,0 0-1,1 0 1,7 11-1,-10-17 0,-1-1 0,0 1 0,1 0 0,0-1-1,-1 0 1,1 1 0,0-1 0,0 0 0,0 0 0,-1 0-1,1 0 1,0 0 0,1 0 0,1 0 0,-2-1 10,-1 0 0,1 0 0,0 0 1,-1 0-1,1 0 0,0-1 0,-1 1 0,1 0 1,-1-1-1,1 0 0,-1 1 0,1-1 0,-1 0 1,1 0-1,-1 0 0,1 0 0,-1 0 0,0 0 1,0 0-1,0 0 0,2-2 0,2-4 92,-1 1 1,1 0-1,-1-1 0,-1 0 0,0 0 1,0 0-1,0-1 0,0 1 0,0-9 1,12-73 859,-13 70-777,21-215 1379,-11 95-1584,-12 130-747,-1 9 510,-5 10 229,5-8-96,-7 18-195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431"/>
    </inkml:context>
    <inkml:brush xml:id="br0">
      <inkml:brushProperty name="width" value="0.05" units="cm"/>
      <inkml:brushProperty name="height" value="0.05" units="cm"/>
    </inkml:brush>
  </inkml:definitions>
  <inkml:trace contextRef="#ctx0" brushRef="#br0">18 126 12667,'-1'0'119,"-1"-1"1,1 0 0,0 0-1,-1 0 1,1 1 0,0-1 0,0 0-1,0-1 1,-1 1 0,1 0-1,-1-2 1,2 3-57,0-1 1,-1 0-1,1 1 0,0-1 1,0 1-1,0-1 0,-1 0 1,1 1-1,0-1 0,0 1 1,0-1-1,0 0 0,0 1 1,0-1-1,1 0 0,-1 1 1,0-1-1,0 1 0,0-1 1,1 0-1,1-2 106,0 0 0,0 0 0,0 0 0,1 1 0,0-1 0,-1 1 0,1 0-1,0 0 1,3-2 0,10-7 36,1 2-1,0 0 1,1 0 0,-1 2-1,38-10 1,-45 14-187,0 0 0,1 2 0,0-1 0,-1 1 0,1 1 0,0 0 0,-1 0 0,1 1 0,0 0 0,-1 1 0,1 1 0,12 3 0,-17-2-13,0-1-1,0 1 1,0 0 0,-1 0-1,1 0 1,-1 1 0,0 0-1,0 0 1,-1 0-1,1 0 1,-1 1 0,-1 0-1,1 0 1,-1 0 0,0 0-1,0 1 1,-1-1 0,1 1-1,1 9 1,2 12 15,-2 0 0,0 1-1,-1 37 1,-4 92 25,-1-78-53,10 94 0,-7-164-5,1 0 0,-1-1 0,1 0 0,1 1 0,0-1 0,0 0 0,7 11 0,-9-18 7,0 0 0,0 0 0,1 0 1,-1 0-1,1-1 0,-1 1 0,1 0 0,0-1 0,0 0 0,0 1 0,0-1 0,0 0 0,0 0 0,0 0 1,0 0-1,0 0 0,0 0 0,0-1 0,1 1 0,-1-1 0,0 0 0,1 0 0,-1 1 0,0-1 1,0-1-1,1 1 0,-1 0 0,0 0 0,1-1 0,-1 0 0,0 1 0,0-1 0,0 0 0,0 0 0,0 0 1,3-2-1,6-3-10,1-1-1,-1 0 1,-1-1 0,1 0 0,-2-1 0,1 0 0,14-18 0,-3 0 38,32-55-1,-47 72 11,0-1 0,-1 0-1,-1 0 1,0-1 0,0 1 0,2-14-1,-5 22-15,-1 0 0,1 0-1,-1 0 1,1 0 0,-1 0 0,0 1-1,0-1 1,-1 0 0,1 0-1,-1 0 1,1 0 0,-1 0-1,0 0 1,0 0 0,0 1-1,0-1 1,-1 0 0,1 1-1,-1-1 1,0 1 0,1 0-1,-1-1 1,0 1 0,0 0-1,-1 0 1,1 0 0,0 0-1,-1 1 1,1-1 0,-5-2-1,-3 0 26,-1 1-1,0 0 1,1 0-1,-1 1 1,0 0-1,0 1 1,0 0-1,-18 2 1,24-1-29,1 0 0,-1 0 0,1 1 0,0 0 0,-1 0-1,1 0 1,0 0 0,-1 1 0,1 0 0,0-1 0,0 2 0,0-1 0,0 0 0,1 1 0,-1 0 0,1-1 0,-1 1 0,1 1 0,0-1-1,0 0 1,1 1 0,-1 0 0,-2 5 0,1 8 216,6-25-172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837"/>
    </inkml:context>
    <inkml:brush xml:id="br0">
      <inkml:brushProperty name="width" value="0.05" units="cm"/>
      <inkml:brushProperty name="height" value="0.05" units="cm"/>
    </inkml:brush>
  </inkml:definitions>
  <inkml:trace contextRef="#ctx0" brushRef="#br0">1 118 16964,'18'2'1032,"5"-2"-928,5-6-64,15-4 144,4-2-80,6-5-24,3-2-8,-3 2-248,-3-1-184,-6 6 312,-5 4-24,-16 8-88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4.289"/>
    </inkml:context>
    <inkml:brush xml:id="br0">
      <inkml:brushProperty name="width" value="0.05" units="cm"/>
      <inkml:brushProperty name="height" value="0.05" units="cm"/>
    </inkml:brush>
  </inkml:definitions>
  <inkml:trace contextRef="#ctx0" brushRef="#br0">1 141 12707,'13'6'1448,"5"-5"-984,8-8-200,3-6 1681,11-5-1745,4-4-184,2-8 64,-4 1 56,-6 1-104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229"/>
    </inkml:context>
    <inkml:brush xml:id="br0">
      <inkml:brushProperty name="width" value="0.05" units="cm"/>
      <inkml:brushProperty name="height" value="0.05" units="cm"/>
    </inkml:brush>
  </inkml:definitions>
  <inkml:trace contextRef="#ctx0" brushRef="#br0">0 1419 13499,'0'6'130,"1"0"0,-1 0 0,1 0 1,0 0-1,1 0 0,-1 0 0,1 0 0,1-1 0,-1 1 0,1-1 1,5 9-1,-2-2 155,283 464-260,-180-309-22,-84-126 5,38 53 8,-52-83 87,-11-11-98,0 0-1,0 0 1,0 0-1,0 0 1,1 0-1,-1 0 1,0 0-1,0 0 1,0 0-1,0 0 1,0 0-1,1 0 1,-1 0-1,0 0 0,0 0 1,0-1-1,0 1 1,0 0-1,0 0 1,1 0-1,-1 0 1,0 0-1,0 0 1,0 0-1,0 0 1,0 0-1,0-1 1,0 1-1,0 0 1,0 0-1,1 0 1,-1 0-1,0 0 1,0-1-1,0 1 1,0 0-1,0 0 1,0 0-1,0 0 1,0 0-1,0-1 1,0 1-1,0 0 0,-3-26 316,-8-21 89,-2 0-1,-22-51 1,-46-87 446,-88-148-88,114 227-726,52 102-48,1-1 0,-1 0 1,1 0-1,0 0 0,1-1 0,-1 1 1,1 0-1,0-1 0,0-6 1,1 9-3,0 0 1,1 0-1,-1 0 1,1 0-1,0 1 1,0-1-1,0 0 1,1 0-1,-1 1 1,0-1-1,1 1 1,0-1-1,0 1 1,-1-1 0,1 1-1,1 0 1,-1 0-1,3-2 1,15-11-31,0 1 1,1 0 0,0 2-1,1 1 1,0 0 0,1 2-1,0 0 1,36-7 0,24-2-140,94-7 0,-162 23 148,73-9-65,-1-4 0,0-4 0,-1-3 0,-2-5 0,110-49 0,203-149 82,-280 153 8,-106 65 6,389-227-270,18 35-427,-28 69-151,-291 99 712,41-22 56,-87 31 79,58-16-1,-107 37 32,1-1 0,0 1 0,0 1 0,0-1 0,8 1-1,-12 0-14,0 0-1,0 0 0,0 0 1,0 0-1,0 1 0,0-1 1,0 0-1,0 1 0,0-1 1,0 0-1,0 1 0,0 0 1,-1-1-1,1 1 0,0-1 0,0 1 1,0 0-1,-1 0 0,1-1 1,0 1-1,-1 0 0,1 0 1,-1 0-1,1 0 0,-1 0 1,1 0-1,-1 0 0,0 0 1,1 0-1,-1 0 0,0 0 0,0 1 1,2 20 321,-2 0 1,-2 32-1,0-35-227,1 0 0,1 0 0,0 1 0,5 21-1,-1-20-186,1 1 0,2-1 0,0 0 0,1-1 0,1 0 1,1 0-1,1-1 0,0 0 0,1-1 0,17 20 0,-26-35 52,0-1 1,0 1-1,0 0 1,0-1 0,0 1-1,6 2 1,-7-4 3,0-1 0,0 1 0,-1-1 0,1 0 1,0 0-1,0 1 0,0-1 0,0 0 0,-1 0 0,5-1 1,-6 1 19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920"/>
    </inkml:context>
    <inkml:brush xml:id="br0">
      <inkml:brushProperty name="width" value="0.05" units="cm"/>
      <inkml:brushProperty name="height" value="0.05" units="cm"/>
    </inkml:brush>
  </inkml:definitions>
  <inkml:trace contextRef="#ctx0" brushRef="#br0">1 577 15051,'3'-3'119,"0"0"-1,0 0 1,0 0-1,0-1 1,-1 1-1,1-1 1,-1 0 0,0 1-1,0-1 1,0 0-1,-1 0 1,1-1-1,0-5 1,6-12 134,83-213 2098,-73 180-1569,-3-1 0,11-76 0,-23 112-554,0 30-28,0 10-132,11 35-833,2 0 0,3-2 0,1 0 0,4-1-1,52 87 1,-66-124 259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316"/>
    </inkml:context>
    <inkml:brush xml:id="br0">
      <inkml:brushProperty name="width" value="0.05" units="cm"/>
      <inkml:brushProperty name="height" value="0.05" units="cm"/>
    </inkml:brush>
  </inkml:definitions>
  <inkml:trace contextRef="#ctx0" brushRef="#br0">1 205 15115,'11'-1'1008,"10"-2"-816,0-3-15,12-7 423,3-1-216,7-10-104,-2-1 8,2-2-96,-4 1-216,-6 5-424,-7 2 464,-8 5-160,-2 2-88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797"/>
    </inkml:context>
    <inkml:brush xml:id="br0">
      <inkml:brushProperty name="width" value="0.05" units="cm"/>
      <inkml:brushProperty name="height" value="0.05" units="cm"/>
    </inkml:brush>
  </inkml:definitions>
  <inkml:trace contextRef="#ctx0" brushRef="#br0">1 149 16195,'2'3'206,"1"0"-1,-1-1 0,1 1 0,-1-1 0,1 0 1,0 1-1,0-1 0,0-1 0,5 4 0,-6-5-173,0 0 0,-1 1 0,1-1-1,0 0 1,-1 0 0,1 0 0,0 0-1,0 0 1,-1 0 0,1 0 0,0-1-1,-1 1 1,1-1 0,0 1 0,-1-1-1,1 1 1,-1-1 0,1 0 0,-1 0-1,1 0 1,-1 0 0,0 0 0,2-1-1,5-6 65,-1 0 0,0-1 1,0 1-1,-1-1 0,0-1 0,8-15 0,-9 15-23,1 0 1,0 0 0,1 0 0,0 0 0,10-10-1,-16 19-68,0 0 1,0 0-1,0 0 0,0 0 0,0 0 0,0 1 0,0-1 1,0 0-1,0 0 0,0 1 0,1-1 0,-1 1 0,0-1 0,0 1 1,1-1-1,-1 1 0,0 0 0,1 0 0,-1 0 0,0 0 0,1 0 1,-1 0-1,0 0 0,0 0 0,1 0 0,-1 0 0,0 1 1,1-1-1,-1 0 0,0 1 0,0 0 0,1-1 0,-1 1 0,0-1 1,0 1-1,0 0 0,0 0 0,0 0 0,0 0 0,0 0 1,0 0-1,0 0 0,1 2 0,2 4-2,1 1-1,-1 0 1,0 1 0,-1-1 0,3 10-1,-4-13 2,9 35 0,11 64 0,-13-55-3,-9-48-3,0 0-1,0 0 0,0 0 0,0 0 0,0 0 0,0 0 1,0-1-1,1 1 0,-1 0 0,0 0 0,1 0 0,-1-1 1,1 1-1,-1 0 0,1 0 0,-1-1 0,2 2 1,3-12-137,2-30-322,-7 38 423,11-95-977,-3 66 710</inkml:trace>
  <inkml:trace contextRef="#ctx0" brushRef="#br0" timeOffset="1">408 0 13603,'-3'6'1192,"3"0"-712,0-4-136,3 0 649,1-2-353,3 0-200,4-3-64,-1 2-464,4-1-96,-1-1 192,0 0-104,0-1-96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840"/>
    </inkml:context>
    <inkml:brush xml:id="br0">
      <inkml:brushProperty name="width" value="0.05" units="cm"/>
      <inkml:brushProperty name="height" value="0.05" units="cm"/>
    </inkml:brush>
  </inkml:definitions>
  <inkml:trace contextRef="#ctx0" brushRef="#br0">2 1 13979,'-1'14'1744,"4"12"-919,-2 4-393,2 12 2056,1 3-1688,3 8-384,0 2-72,3-4-303,2-3-194,-1-10-359,1-5-160,-4-11-984,0-6 1352,-8-15-304,1-1-225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7.248"/>
    </inkml:context>
    <inkml:brush xml:id="br0">
      <inkml:brushProperty name="width" value="0.05" units="cm"/>
      <inkml:brushProperty name="height" value="0.05" units="cm"/>
    </inkml:brush>
  </inkml:definitions>
  <inkml:trace contextRef="#ctx0" brushRef="#br0">1 332 14995,'1'-1'79,"1"1"1,-1 0-1,1-1 0,-1 1 0,0-1 1,1 1-1,-1-1 0,1 0 0,-1 0 1,0 0-1,0 0 0,1 0 0,-1 0 1,0 0-1,0 0 0,0 0 1,0 0-1,0 0 0,0-1 0,-1 1 1,1 0-1,0-1 0,0-1 0,15-42 395,-13 33-255,65-227 483,-68 239-699,0-1 0,0 0 0,0 1 0,0-1 1,1 0-1,-1 1 0,0-1 0,0 1 0,1-1 0,-1 1 0,0-1 1,1 1-1,-1-1 0,0 0 0,1 1 0,-1 0 0,1-1 0,-1 1 1,1-1-1,-1 1 0,1-1 0,6 9 31,1 27-12,-8-32-19,10 56 109,-2-5 493,21 74 0,-18-100 111,-12-29-362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2.224"/>
    </inkml:context>
    <inkml:brush xml:id="br0">
      <inkml:brushProperty name="width" value="0.05" units="cm"/>
      <inkml:brushProperty name="height" value="0.05" units="cm"/>
    </inkml:brush>
  </inkml:definitions>
  <inkml:trace contextRef="#ctx0" brushRef="#br0">4 50 15115,'-3'-9'2132,"3"12"-645,5 20-558,36 76-294,45 98-511,-64-164-98,-21-32-21,0-1 1,-1 1-1,1 0 1,0 0-1,0-1 0,0 1 1,0 0-1,-1-1 1,1 1-1,0-1 0,0 0 1,0 1-1,0-1 1,2 1-1,-3-1 2,1 0 1,-1 0-1,1-1 0,-1 1 1,1 0-1,-1 0 1,1 0-1,-1-1 0,1 1 1,-1 0-1,1-1 0,-1 1 1,1 0-1,-1-1 0,1 1 1,-1-1-1,0 1 0,1 0 1,-1-1-1,0 1 1,1-1-1,-1 1 0,0-1 1,0 1-1,0-1 0,1 1 1,-1-1-1,0 0 0,0 0 1,3-13 94,0 0 0,0 0 0,-2 0 0,0-15 0,2-8 125,2-43 245,-5 46-255,3 1-1,0 0 0,9-32 1,-12 63-210,1 1 1,-1 0 0,0-1-1,0 1 1,1 0-1,-1 0 1,1 0-1,-1-1 1,1 1 0,0 0-1,-1 0 1,1 0-1,0 0 1,0 0-1,0 0 1,-1 0-1,1 0 1,0 0 0,0 1-1,1-1 1,-1 0-1,2 0 1,-2 1-5,0 0 0,0 0 0,0 0-1,0 0 1,1 0 0,-1 1 0,0-1 0,0 0 0,0 1 0,0-1 0,0 1 0,0-1 0,0 1-1,0 0 1,0-1 0,0 1 0,0 0 0,0 0 0,1 1 0,5 7-13,0 0 0,0 1 1,9 17-1,-14-24 6,17 35-80,26 76-1,-26-64-417,-17-44 258,-2-4 129,1-1-1,-1 1 1,1 0-1,-1-1 1,1 1-1,0 0 0,0-1 1,0 1-1,0-1 1,0 1-1,0-1 0,0 0 1,0 1-1,2 1 1,3-3-343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4.597"/>
    </inkml:context>
    <inkml:brush xml:id="br0">
      <inkml:brushProperty name="width" value="0.05" units="cm"/>
      <inkml:brushProperty name="height" value="0.05" units="cm"/>
    </inkml:brush>
  </inkml:definitions>
  <inkml:trace contextRef="#ctx0" brushRef="#br0">1 204 13843,'4'3'1712,"10"0"-1072,5-6-255,2-9 1583,8-8-1320,1-3-120,0-8-120,2-1-80,-4 4-192,0 0-120,-7 11-352,-1 6-232,-7 6 456,-4 5-128,-8 7-64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017"/>
    </inkml:context>
    <inkml:brush xml:id="br0">
      <inkml:brushProperty name="width" value="0.05" units="cm"/>
      <inkml:brushProperty name="height" value="0.05" units="cm"/>
    </inkml:brush>
  </inkml:definitions>
  <inkml:trace contextRef="#ctx0" brushRef="#br0">0 44 16315,'8'1'456,"-1"-2"0,0 1-1,1-1 1,-1 0-1,0-1 1,0 0-1,0 0 1,0 0-1,0-1 1,8-5-1,-4 4-181,-1-1 0,1 1 0,0 1 0,12-2 0,-20 4-253,0 1-1,0 0 1,0 0 0,0 0 0,0 0-1,0 0 1,0 1 0,0-1-1,0 1 1,0 0 0,0 0 0,0 0-1,-1 0 1,1 0 0,0 1-1,-1-1 1,1 1 0,-1 0 0,4 3-1,-1 1-23,0 0-1,-1-1 0,0 2 1,0-1-1,-1 0 0,1 1 1,-2-1-1,1 1 0,-1 0 1,0 0-1,0 0 0,0 0 1,0 13-1,0 11-34,-4 57 0,2-73 33,-7 55-9,4-49 9,0 0 1,2 0-1,1 0 0,3 36 1,-2-55 2,-1 0 0,1-1 0,-1 1 0,1 0 0,0-1 0,-1 1 0,1 0 0,0-1 0,0 1 0,0-1 0,1 0 0,-1 1 0,0-1 0,0 0 0,1 0 0,-1 0 0,1 0 0,-1 0 0,1 0 0,-1 0 1,1 0-1,0 0 0,-1-1 0,1 1 0,0-1 0,-1 1 0,1-1 0,0 0 0,0 0 0,0 0 0,-1 0 0,1 0 0,0 0 0,2-1 0,8 0-21,0-1 0,0 0 0,22-8 0,-27 8 19,27-8-725,42-21 1,-66 27 373,0-1 1,0-1-1,-1 0 0,0 0 0,0-1 1,0 0-1,-1-1 0,12-12 1,-2-7-481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531"/>
    </inkml:context>
    <inkml:brush xml:id="br0">
      <inkml:brushProperty name="width" value="0.05" units="cm"/>
      <inkml:brushProperty name="height" value="0.05" units="cm"/>
    </inkml:brush>
  </inkml:definitions>
  <inkml:trace contextRef="#ctx0" brushRef="#br0">138 2 20284,'-1'-2'1649,"-1"4"-1297,-1 6-168,-1 12 576,1 10-256,-3 12-232,-1 5-112,-3 9-136,0 3-16,-1 2-8,-2-2-72,1-11-360,2-8-248,-3-16-336,3-7 792,-1-17-176,0-10-185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966"/>
    </inkml:context>
    <inkml:brush xml:id="br0">
      <inkml:brushProperty name="width" value="0.05" units="cm"/>
      <inkml:brushProperty name="height" value="0.05" units="cm"/>
    </inkml:brush>
  </inkml:definitions>
  <inkml:trace contextRef="#ctx0" brushRef="#br0">0 258 15979,'12'0'1609,"1"3"-1113,8 3-176,2-2 792,7 0-472,3 1-88,1-1-95,2-3-65,-3 1-320,-1-2-248,-4 0-561,-2 1-751,-4 3 1208,-4 4-272,0 2-168</inkml:trace>
  <inkml:trace contextRef="#ctx0" brushRef="#br0" timeOffset="1">460 209 15859,'7'20'1361,"2"0"-1105,1 2-264,0 1 640,2-3-1016,1-1-512,-5-5 768,-2-4-185,-6-9-127</inkml:trace>
  <inkml:trace contextRef="#ctx0" brushRef="#br0" timeOffset="2">402 32 17396,'-5'-2'1728,"2"2"425,3 2-1665,3-2-1072,2-2-1137,-1-5 1401,2-3-288,2-3-176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500"/>
    </inkml:context>
    <inkml:brush xml:id="br0">
      <inkml:brushProperty name="width" value="0.05" units="cm"/>
      <inkml:brushProperty name="height" value="0.05" units="cm"/>
    </inkml:brush>
  </inkml:definitions>
  <inkml:trace contextRef="#ctx0" brushRef="#br0">1 303 17500,'11'5'1824,"2"-3"-1296,0-8-264,1-4 881,4-4-681,-1-1-208,0-1-592,0 2-353,0 0 553,-5 4-184,1 3-88</inkml:trace>
  <inkml:trace contextRef="#ctx0" brushRef="#br0" timeOffset="1">320 0 18028,'0'7'1712,"0"8"-1296,-1 3-200,1 7 953,-1 3-825,-1 4-96,2 2-64,-1 3-88,-2-1-248,0-1-160,-1-7-384,-1-3-153,-5-12 657,2-6-176,-5-14-160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905"/>
    </inkml:context>
    <inkml:brush xml:id="br0">
      <inkml:brushProperty name="width" value="0.05" units="cm"/>
      <inkml:brushProperty name="height" value="0.05" units="cm"/>
    </inkml:brush>
  </inkml:definitions>
  <inkml:trace contextRef="#ctx0" brushRef="#br0">27 357 16315,'9'-4'1753,"5"0"-953,3 0-312,5-2 1088,2 2-519,5-2-441,1 0-80,-3 0-328,1 2-272,-6 1-592,0 3-272,-5-1 736,-4 1-184,-3-2-137</inkml:trace>
  <inkml:trace contextRef="#ctx0" brushRef="#br0" timeOffset="1">0 161 19572,'0'-6'1785,"3"1"-1265,6-3-216,3-2 744,3 0-272,5-4-520,0 0-336,4-1-872,-4-2-1297,3 0 1889,-1-4-344,-2-2-264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370"/>
    </inkml:context>
    <inkml:brush xml:id="br0">
      <inkml:brushProperty name="width" value="0.05" units="cm"/>
      <inkml:brushProperty name="height" value="0.05" units="cm"/>
    </inkml:brush>
  </inkml:definitions>
  <inkml:trace contextRef="#ctx0" brushRef="#br0">0 1 15659,'0'1'160,"0"0"0,0 0 0,0 1 0,1-1 0,-1 0 0,0 0-1,1 0 1,-1 0 0,1 0 0,-1 0 0,1 0 0,-1 0 0,1 0-1,0 0 1,-1 0 0,1 0 0,2 2 0,20 17 1462,-8-7-700,11 14-442,-2 2 0,27 37 0,-41-49-427,0 0 0,0 1 0,-2 0 0,0 0 0,-1 1 0,4 19 0,-5-11-242,-2-1 1,0 1 0,-2 0 0,-1 0 0,-1 0 0,-1 0-1,-2 0 1,-1 0 0,0-1 0,-10 28 0,-2-6-238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775"/>
    </inkml:context>
    <inkml:brush xml:id="br0">
      <inkml:brushProperty name="width" value="0.05" units="cm"/>
      <inkml:brushProperty name="height" value="0.05" units="cm"/>
    </inkml:brush>
  </inkml:definitions>
  <inkml:trace contextRef="#ctx0" brushRef="#br0">3 0 14491,'0'25'1897,"-2"35"-1197,3 0 1,2 0 0,3 0 0,18 75 0,-18-108-643,2-1-1,1 0 1,1 0 0,1-1-1,1 0 1,1-1-1,1-1 1,1 0-1,1-1 1,1 0-1,35 32 1,-43-45-243,1-1 0,0 0 0,0-1-1,1 0 1,16 7 0,-22-12 122,0 0 0,1 0 0,-1 0 0,1-1 0,-1 0 1,0 0-1,1-1 0,0 1 0,-1-1 0,1 0 0,-1 0 0,1-1 0,-1 0 0,11-3 0,24-12-469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232"/>
    </inkml:context>
    <inkml:brush xml:id="br0">
      <inkml:brushProperty name="width" value="0.05" units="cm"/>
      <inkml:brushProperty name="height" value="0.05" units="cm"/>
    </inkml:brush>
  </inkml:definitions>
  <inkml:trace contextRef="#ctx0" brushRef="#br0">0 139 17420,'9'3'1432,"6"-6"-992,4-5-152,8-7 664,8 0-247,6-1-361,5-4-256,1 1 1408,-1 2-1264,-8 1 48,-7 3 24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8.211"/>
    </inkml:context>
    <inkml:brush xml:id="br0">
      <inkml:brushProperty name="width" value="0.05" units="cm"/>
      <inkml:brushProperty name="height" value="0.05" units="cm"/>
    </inkml:brush>
  </inkml:definitions>
  <inkml:trace contextRef="#ctx0" brushRef="#br0">1 159 19636,'2'-8'432,"1"0"-1,0 0 1,0 1 0,1-1-1,0 1 1,0 0-1,1 0 1,0 0-1,0 1 1,11-11 0,-7 8-152,1 0 1,1 1 0,0 0 0,0 1-1,23-12 1,-31 18-256,0-1 0,0 1 0,0 0 0,0 0 0,0 0 0,0 1 0,0-1-1,1 1 1,-1 0 0,5 0 0,-6 0-21,-1 0-1,0 1 1,0-1-1,0 1 1,1-1 0,-1 0-1,0 1 1,0 0-1,0-1 1,0 1 0,0 0-1,0 0 1,0-1-1,0 1 1,0 0-1,-1 0 1,1 0 0,0 0-1,0 0 1,-1 0-1,1 0 1,-1 0 0,1 1-1,-1-1 1,1 0-1,-1 0 1,0 0-1,0 1 1,1 1 0,-1 11 17,0 0 1,-1 0 0,0 0 0,-1 0-1,-1 0 1,0-1 0,-1 1 0,-5 13-1,-4 17 62,8-29-44,-7 36 63,12-48-94,-1 0 0,1 0 0,0-1 0,-1 1-1,1 0 1,0 0 0,1 0 0,-1-1 0,1 1 0,-1 0 0,1-1-1,0 1 1,0 0 0,1 2 0,-1-4-6,-1-1 0,1 1 1,0 0-1,0-1 0,0 1 0,-1-1 0,1 1 0,0-1 0,0 1 1,0-1-1,0 0 0,0 0 0,0 1 0,0-1 0,0 0 1,0 0-1,0 0 0,0 0 0,0 0 0,0 0 0,0 0 1,0 0-1,-1 0 0,1-1 0,1 1 0,26-10-79,-26 9 47,14-7-249,-1 0-1,-1-1 0,0-1 0,0 0 0,23-22 0,-13 9-68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390"/>
    </inkml:context>
    <inkml:brush xml:id="br0">
      <inkml:brushProperty name="width" value="0.05" units="cm"/>
      <inkml:brushProperty name="height" value="0.05" units="cm"/>
    </inkml:brush>
  </inkml:definitions>
  <inkml:trace contextRef="#ctx0" brushRef="#br0">5567 236 7754,'-100'-28'459,"-339"-87"595,-6 38-931,282 66-149,0 7 0,0 7 1,-225 32-1,-473 135 614,583-99 35,-499 196-1,212-9-328,21 38-195,90 9 325,426-283-373,1 1-1,2 2 1,0 0 0,-30 42-1,46-55-53,1 0 0,1 0 0,0 1-1,1 0 1,0 0 0,1 1 0,0-1 0,1 1-1,1 0 1,0 0 0,1 1 0,1-1-1,0 22 1,3-15-70,1 0-1,1-1 1,1 1-1,1-1 0,0 0 1,2-1-1,16 33 1,2-6-461,60 80 1,-51-83 278,2-1 0,2-2 0,1-2 0,3-2-1,54 37 1,20 4-190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845"/>
    </inkml:context>
    <inkml:brush xml:id="br0">
      <inkml:brushProperty name="width" value="0.05" units="cm"/>
      <inkml:brushProperty name="height" value="0.05" units="cm"/>
    </inkml:brush>
  </inkml:definitions>
  <inkml:trace contextRef="#ctx0" brushRef="#br0">1 2513 2881,'492'71'587,"653"9"1,285-122 986,-5-103-1139,-760 35-374,-450 62-20,221-81 0,-305 81-1,166-87 0,-228 97 3,-1-2 0,-3-4 1,114-97-1,-148 112-4,-2-1-1,0-2 0,-2-1 0,-2-1 0,-1-1 0,-2-1 0,-1-1 0,23-57 1,-33 65 41,-2 0 0,-1-1 0,-1 0 0,-1 0 0,-2 0 0,-1 0 0,-1-1 0,-2 0 0,-1 1 0,-2-1 1,0 1-1,-12-44 0,4 37 144,-1 1 1,-2-1-1,-1 2 0,-2 0 1,-30-45-1,18 39 74,-1 0 0,-2 2 0,-61-57 0,28 41-128,-1 3-1,-3 2 1,-2 4-1,-138-67 1,27 33-89,-23 5-112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6.693"/>
    </inkml:context>
    <inkml:brush xml:id="br0">
      <inkml:brushProperty name="width" value="0.05" units="cm"/>
      <inkml:brushProperty name="height" value="0.05" units="cm"/>
    </inkml:brush>
  </inkml:definitions>
  <inkml:trace contextRef="#ctx0" brushRef="#br0">6285 54 4257,'-181'-25'322,"-2"7"-1,0 8 1,-305 22 0,18 36-345,-164 13 7,419-48 12,-284 25 119,342-19-42,-178 45-1,121-4-46,3 8 0,3 10-1,-327 174 1,93-4-85,23 39-2,-34 99-60,398-331 40,3 2 1,2 1 0,-48 75 0,66-82-7,2 0-1,3 3 1,1 0-1,-28 92 1,20-21-57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7.128"/>
    </inkml:context>
    <inkml:brush xml:id="br0">
      <inkml:brushProperty name="width" value="0.05" units="cm"/>
      <inkml:brushProperty name="height" value="0.05" units="cm"/>
    </inkml:brush>
  </inkml:definitions>
  <inkml:trace contextRef="#ctx0" brushRef="#br0">0 2108 1584,'287'-97'192,"-32"4"-112,-13-2 112,-38-2 433,-14-2-137,-39-4 240,-17-1 160,-26-2 200,-19-10 16,-29-26 17,-13-2-137,-29-4-152,-17-2-104,-27 3-504,-17 3-1352,-31 13 1048,-40 17-168,-71 36-88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9.717"/>
    </inkml:context>
    <inkml:brush xml:id="br0">
      <inkml:brushProperty name="width" value="0.05" units="cm"/>
      <inkml:brushProperty name="height" value="0.05" units="cm"/>
    </inkml:brush>
  </inkml:definitions>
  <inkml:trace contextRef="#ctx0" brushRef="#br0">2839 0 4345,'-210'30'232,"-23"16"-240,-6 9-24,-3 16 32,-5 12 0,-8 33-16,0 12 8,-1 14 0,9 11-64,36 11-360,26-2 424,44-8-96,23-7-16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2.843"/>
    </inkml:context>
    <inkml:brush xml:id="br0">
      <inkml:brushProperty name="width" value="0.05" units="cm"/>
      <inkml:brushProperty name="height" value="0.05" units="cm"/>
    </inkml:brush>
  </inkml:definitions>
  <inkml:trace contextRef="#ctx0" brushRef="#br0">2837 0 3753,'-1020'144'2779,"644"-90"-2340,278-34-534,-170 59 0,158-36-100,3 4 0,-121 73 0,162-80 33,3 3-1,2 2 0,1 3 0,-76 81 0,108-99-4,2 2 0,1 1 0,1 1 0,2 1 0,1 1 0,2 1 0,-22 59 0,32-70 51,2 1-1,0 0 1,2 0-1,1 1 1,1-1 0,1 1-1,1-1 1,2 1-1,1 0 1,1-1-1,1 1 1,9 30 0,-2-25 35,1 0 0,1 0 0,2-2 0,2 0 0,0 0 0,2-2 0,1 0 0,2-1 0,0-1 0,47 41 0,37 20-129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3.292"/>
    </inkml:context>
    <inkml:brush xml:id="br0">
      <inkml:brushProperty name="width" value="0.05" units="cm"/>
      <inkml:brushProperty name="height" value="0.05" units="cm"/>
    </inkml:brush>
  </inkml:definitions>
  <inkml:trace contextRef="#ctx0" brushRef="#br0">0 2359 2961,'1770'-25'1576,"-292"-123"-1072,-21-138-33,-1107 195-120,-5-15 0,413-187 0,-572 207 94,307-191 0,-298 135 146,-173 123-445,-1 0-1,-1-1 1,-1-2 0,-1 1 0,-1-2-1,20-34 1,-30 42-76,0 0 0,-1 0 0,0-1 0,-1 0 0,-1 0 0,-1 0 0,0-1-1,-1 1 1,0-1 0,-2 1 0,0-1 0,-1 0 0,0 1 0,-2-1 0,0 1 0,-1 0 0,0 0 0,-1 0 0,-1 0 0,0 1 0,-1 0 0,-1 0 0,-1 1 0,0 0-1,0 1 1,-15-16 0,4 8-91,-1 0-1,-1 2 0,-1 0 1,-1 2-1,-47-27 0,28 21 26,-2 3-1,-86-27 0,-82-9-51,213 56 48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4.951"/>
    </inkml:context>
    <inkml:brush xml:id="br0">
      <inkml:brushProperty name="width" value="0.05" units="cm"/>
      <inkml:brushProperty name="height" value="0.05" units="cm"/>
    </inkml:brush>
  </inkml:definitions>
  <inkml:trace contextRef="#ctx0" brushRef="#br0">6930 330 13507,'-14'-12'179,"1"-1"1,-1 0-1,2-1 1,-14-19-1,-35-65-284,51 81 162,4 8-113,0 1 0,0 0 0,-1 0-1,0 1 1,0 0 0,-1 0-1,0 1 1,0 0 0,0 0 0,-1 0-1,0 2 1,0-1 0,0 1-1,0 0 1,-1 1 0,-17-4 0,-11 0-255,0 1 1,-1 2 0,-40 1-1,53 3 202,10-1 37,-302-3-497,219 8 613,-123 20 0,-419 119-13,174-31-20,-353 34 9,312-59-9,306-51-1,-535 104 17,13 53-72,584-144 20,3 6-1,2 6 1,-239 148 0,282-144-222,3 4 1,3 4 0,4 3-1,3 4 1,3 3-1,5 4 1,-86 133 0,85-101-73,10 4-89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5.388"/>
    </inkml:context>
    <inkml:brush xml:id="br0">
      <inkml:brushProperty name="width" value="0.05" units="cm"/>
      <inkml:brushProperty name="height" value="0.05" units="cm"/>
    </inkml:brush>
  </inkml:definitions>
  <inkml:trace contextRef="#ctx0" brushRef="#br0">0 3686 3313,'152'21'421,"267"2"0,154-50 260,500-123 291,-9-73 58,-924 192-881,836-210 645,-17-69-309,-654 183-361,377-214 0,-523 250-57,249-189 1,-320 209-45,-4-3 1,-3-4-1,-3-4 1,68-93-1,-116 133 17,-1-2 0,-2-1 1,-2-1-1,24-62 0,-35 70 49,-2-1-1,-1-1 1,-2 0 0,-2 0-1,-1-1 1,-1-43-1,-4 52 20,-2-1-1,-1 1 0,-1 0 0,-2-1 1,-2 2-1,0-1 0,-2 1 0,-2 0 1,-1 1-1,-1 0 0,-32-53 0,27 57-38,-1 2-1,-1 1 1,-1 0-1,-1 2 1,-1 0-1,-29-20 0,18 18-121,-2 1 0,0 2-1,-1 2 1,-42-16-1,12 12-19,-1 3 0,0 3-1,-2 3 1,1 3 0,-88-1-1,-142 7-170,299 4 244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652"/>
    </inkml:context>
    <inkml:brush xml:id="br0">
      <inkml:brushProperty name="width" value="0.05" units="cm"/>
      <inkml:brushProperty name="height" value="0.05" units="cm"/>
    </inkml:brush>
  </inkml:definitions>
  <inkml:trace contextRef="#ctx0" brushRef="#br0">0 1 17156,'0'31'1440,"5"9"-1248,0 11-96,3 2 640,3 5-632,3 1-80,-1-6-192,2-4-200,-4-9-456,-2-7 696,-9-13-136,-3-7-96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1.682"/>
    </inkml:context>
    <inkml:brush xml:id="br0">
      <inkml:brushProperty name="width" value="0.05" units="cm"/>
      <inkml:brushProperty name="height" value="0.05" units="cm"/>
    </inkml:brush>
  </inkml:definitions>
  <inkml:trace contextRef="#ctx0" brushRef="#br0">6765 15 12555,'-130'-6'868,"-168"-3"274,213 11-1364,-129 19 1,-406 106-4524,189-33 1529,-104 6 4557,-624 135 1459,-327 115-1693,1319-309-1008,2 8 0,-305 136 1,97 23 109,294-155-230,3 4-1,-101 97 1,134-112-141,3 1-1,-52 72 1,76-91-57,0 1 0,2 0 0,2 1 0,0 1 0,1-1 0,2 2 0,-8 33 0,10-16-182,1 0 1,3 0 0,1 0-1,7 68 1,6-14-185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2.114"/>
    </inkml:context>
    <inkml:brush xml:id="br0">
      <inkml:brushProperty name="width" value="0.05" units="cm"/>
      <inkml:brushProperty name="height" value="0.05" units="cm"/>
    </inkml:brush>
  </inkml:definitions>
  <inkml:trace contextRef="#ctx0" brushRef="#br0">0 3245 4289,'50'28'242,"0"-2"0,2-3 0,1-2-1,0-2 1,2-3 0,0-2 0,112 14 0,-36-19 282,250-14 1,133-53-199,765-187-1004,1062-419 2979,-1282 297-916,-857 296-1440,1219-517-2558,-934 320 1559,-397 210 1268,-3-5-1,-3-3 1,86-86-1,-144 124 117,0 0 1,-2-1-1,-1-2 1,27-45-1,-43 62-153,0 1 0,-1-1 0,0 0 0,-1 0 0,-1-1 0,0 1 0,-1-1 0,0 0 0,-1 0 0,-1 0 0,-1 0 0,0 0 0,-3-25 0,-1 25-50,0-1 0,-1 1 0,0 1 0,-1-1 1,-1 1-1,-1 0 0,0 0 0,0 1 0,-1 0 0,-1 0 0,0 1 0,-1 1 0,-22-19 0,6 8-20,-2 2 0,0 0 0,-1 2 0,-1 2 0,-47-19 0,-110-29 126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4.624"/>
    </inkml:context>
    <inkml:brush xml:id="br0">
      <inkml:brushProperty name="width" value="0.05" units="cm"/>
      <inkml:brushProperty name="height" value="0.05" units="cm"/>
    </inkml:brush>
  </inkml:definitions>
  <inkml:trace contextRef="#ctx0" brushRef="#br0">1772 1 7570,'-138'45'332,"-374"135"467,415-139-591,1 4 0,3 4 1,-100 70-1,128-72-104,3 3-1,-99 100 0,123-108-196,2 2 0,1 2 0,3 1 0,-43 81 0,50-76-89,1 2-1,3 0 0,3 1 0,-16 75 1,27-95-11,2 1 1,2 0-1,1-1 1,2 1-1,2 0 1,0 0-1,3-1 1,10 43-1,-3-37 44,2 0 0,1-1 0,3-1 0,39 68 0,32 18-187,-88-124 333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5"/>
    </inkml:context>
    <inkml:brush xml:id="br0">
      <inkml:brushProperty name="width" value="0.05" units="cm"/>
      <inkml:brushProperty name="height" value="0.05" units="cm"/>
    </inkml:brush>
  </inkml:definitions>
  <inkml:trace contextRef="#ctx0" brushRef="#br0">0 874 6377,'194'-92'472,"-45"-4"-320,-20-10-31,-43-20-185,-12-9 120,-25-17 16,-22-14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0.606"/>
    </inkml:context>
    <inkml:brush xml:id="br0">
      <inkml:brushProperty name="width" value="0.05" units="cm"/>
      <inkml:brushProperty name="height" value="0.05" units="cm"/>
    </inkml:brush>
  </inkml:definitions>
  <inkml:trace contextRef="#ctx0" brushRef="#br0">12 377 16892,'-11'2'-118,"18"5"-105,0-3 166,81 58-551,3-4-1,3-4 1,138 57-1,-148-77 402,1-3 0,109 23 1,183 7-11,392-38 171,-745-23 40,1294-81-33,-6-105 7,1728-254 7,-2331 368 11,-348 39-178,-358 33 170,51-5-278,0-1 1,102-28 0,-108 13 73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1.214"/>
    </inkml:context>
    <inkml:brush xml:id="br0">
      <inkml:brushProperty name="width" value="0.05" units="cm"/>
      <inkml:brushProperty name="height" value="0.05" units="cm"/>
    </inkml:brush>
  </inkml:definitions>
  <inkml:trace contextRef="#ctx0" brushRef="#br0">1 1667 4705,'253'-95'392,"13"-16"-240,2-11-32,17-7 376,-7-5 8,11 3 40,-8 0 41,-15 4 23,-3 2 24,-26 15-40,-12 12-32,-26 15-192,-4 7-120,-36 16-376,-13 8-304,-28 15 376,-19 10-80,-22 8-64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3.727"/>
    </inkml:context>
    <inkml:brush xml:id="br0">
      <inkml:brushProperty name="width" value="0.05" units="cm"/>
      <inkml:brushProperty name="height" value="0.05" units="cm"/>
    </inkml:brush>
  </inkml:definitions>
  <inkml:trace contextRef="#ctx0" brushRef="#br0">0 1454 4113,'111'-53'481,"2"4"0,2 6 0,1 5 1,225-43-1,189 5 1299,171-33-390,-426 46-1176,-2-13 0,-4-11 1,268-127-1,-132 15-1001,-304 142 460,177-131 1,-131 67 38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206"/>
    </inkml:context>
    <inkml:brush xml:id="br0">
      <inkml:brushProperty name="width" value="0.05" units="cm"/>
      <inkml:brushProperty name="height" value="0.05" units="cm"/>
    </inkml:brush>
  </inkml:definitions>
  <inkml:trace contextRef="#ctx0" brushRef="#br0">20 13 12739,'-12'-4'856,"4"0"-864,11 1-32,17 2 96,22 1-120,10 4-16,16 3-16,17 0 0,38 3 16,10-1-40,42 1-104,10-3-424,20-4-753,22-3-215,25-10 1208,16-4-304,3-8-232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629"/>
    </inkml:context>
    <inkml:brush xml:id="br0">
      <inkml:brushProperty name="width" value="0.05" units="cm"/>
      <inkml:brushProperty name="height" value="0.05" units="cm"/>
    </inkml:brush>
  </inkml:definitions>
  <inkml:trace contextRef="#ctx0" brushRef="#br0">0 406 4521,'359'-58'664,"-11"1"-360,-3 4-104,-1 2 456,-7 3-216,4 5-232,-15 6-95,-8 4 7,-6 7-64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1:02.737"/>
    </inkml:context>
    <inkml:brush xml:id="br0">
      <inkml:brushProperty name="width" value="0.05" units="cm"/>
      <inkml:brushProperty name="height" value="0.05" units="cm"/>
    </inkml:brush>
  </inkml:definitions>
  <inkml:trace contextRef="#ctx0" brushRef="#br0">581 313 7001,'-32'-32'33,"0"1"-474,1 1 89,1 4-208,-3-2 48,0 1 24,-1 3 152,-2 1 256,-3 0 104,-3 3-16,-3 1-280,-13 5 344,-3 4-16,-14 4 16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091"/>
    </inkml:context>
    <inkml:brush xml:id="br0">
      <inkml:brushProperty name="width" value="0.05" units="cm"/>
      <inkml:brushProperty name="height" value="0.05" units="cm"/>
    </inkml:brush>
  </inkml:definitions>
  <inkml:trace contextRef="#ctx0" brushRef="#br0">1 156 16283,'18'-16'618,"1"0"-1,1 2 0,0 1 0,1 0 1,30-12-1,-25 14-536,0 1 0,1 1-1,0 1 1,0 2 0,1 1 0,0 1 0,43-1 0,-60 5-52,1 0-1,0 1 1,-1 1 0,1 0 0,0 0 0,-1 1 0,13 5-1,-22-7-2,1 0-1,0 1 0,-1-1 0,1 0 0,-1 1 0,0 0 0,1-1 0,-1 1 0,0 0 1,0 0-1,0 0 0,0 0 0,0 1 0,0-1 0,-1 0 0,1 1 0,-1-1 0,0 1 1,0 0-1,0-1 0,0 1 0,0 0 0,0 0 0,-1 0 0,1-1 0,-1 1 0,0 0 1,0 0-1,0 0 0,0 0 0,0 0 0,-1 0 0,0-1 0,0 4 0,-2 3 74,-1-1-1,1 0 0,-2 0 0,1 0 0,-1-1 1,0 1-1,-1-1 0,1 0 0,-1 0 0,-13 10 1,-9 6 257,-38 25 1,65-48-348,-39 27-196,-57 29 0,97-56 154,0 1 1,-1-1-1,1 0 0,0 1 1,-1-1-1,1 0 1,0 0-1,-1 1 1,1-1-1,-1 0 1,1 0-1,-1 0 0,1 1 1,0-1-1,-1 0 1,1 0-1,-1 0 1,1 0-1,-1 0 1,1 0-1,-1 0 0,1 0 1,0 0-1,-1 0 1,1 0-1,-1 0 1,1 0-1,-1-1 1,12-11-455,9-2 31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2.381"/>
    </inkml:context>
    <inkml:brush xml:id="br0">
      <inkml:brushProperty name="width" value="0.05" units="cm"/>
      <inkml:brushProperty name="height" value="0.05" units="cm"/>
    </inkml:brush>
  </inkml:definitions>
  <inkml:trace contextRef="#ctx0" brushRef="#br0">0 178 13003,'19'2'216,"0"0"0,0-1 0,0-1 1,28-4-1,26 0-200,14 9 148,88 16 0,85 28 106,-50-8-113,-1-11-113,233 3 0,212-29-42,-504-5-1,1373 2-155,113-41 162,-4-79 141,-992 60-141,950-70-42,-1577 128 35,609-8 68,-615 9-68,5 1-13,0-1 0,0 2 0,0 0 0,14 4 0,-25-6 11,0 1 0,-1-1 0,1 0 0,0 0 1,-1 1-1,1-1 0,0 0 0,-1 1 0,1-1 0,0 1 1,-1-1-1,1 1 0,-1-1 0,1 1 0,-1-1 0,1 1 1,-1 0-1,1-1 0,-1 1 0,0-1 0,1 1 0,-1 0 0,0 0 1,1-1-1,-1 1 0,0 0 0,0-1 0,0 1 0,0 0 1,0 0-1,0 0 0,0-1 0,0 1 0,0 0 0,0 0 1,0-1-1,-1 2 0,-11 13-2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4.501"/>
    </inkml:context>
    <inkml:brush xml:id="br0">
      <inkml:brushProperty name="width" value="0.05" units="cm"/>
      <inkml:brushProperty name="height" value="0.05" units="cm"/>
    </inkml:brush>
  </inkml:definitions>
  <inkml:trace contextRef="#ctx0" brushRef="#br0">230 229 12667,'-229'-5'3210,"288"21"-2137,325 65-3742,6-27-1571,239-41 459,-2-48 3549,-294 14 1340,663-3 1983,0 39-705,497-4-241,-156-71-1739,-2-36-531,-301 21-194,-875 64 134,506-45-156,-441 21 198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10.580"/>
    </inkml:context>
    <inkml:brush xml:id="br0">
      <inkml:brushProperty name="width" value="0.05" units="cm"/>
      <inkml:brushProperty name="height" value="0.05" units="cm"/>
    </inkml:brush>
  </inkml:definitions>
  <inkml:trace contextRef="#ctx0" brushRef="#br0">1279 622 9770,'-127'19'1326,"-151"21"1084,244-36-2244,1 1 1,0 2 0,1 1-1,-40 16 1,54-16-188,-1 1-1,1 1 0,1 0 1,0 1-1,0 1 0,1 1 1,1 0-1,-18 20 0,1 4-54,3 2-1,-49 80 1,-31 97 32,56-95 88,5 3-1,-39 159 1,66-188-32,4 0 0,5 1 1,-1 103-1,35 290 20,2-277-46,9-2 0,83 288 1,-100-447-11,2-1 1,1-1-1,4 0 1,38 63-1,-46-89-14,0-2 0,2 0 1,0-1-1,2 0 0,0-2 0,1 0 0,0-1 1,2-1-1,0-1 0,41 21 0,-33-23-20,1-1 1,1-1-1,-1-1 0,2-2 0,49 6 0,-37-10-6,0-2 1,0-1-1,69-10 0,-34-4 35,-1-3 0,-1-4 0,-1-3 0,92-41 0,-107 35 0,-1-2 0,-2-3 0,-1-3 0,78-64 0,-40 18-113,129-144-1,-154 144 77,-4-4 0,-3-2 1,59-113-1,-39 41 40,71-193 0,-96 195 144,60-263 1,-94 299 107,-6-2 0,7-229 0,-26 292-109,-3 1 1,-3-1-1,-2 1 1,-3 0-1,-21-66 0,18 87-39,-1 0 0,-2 1 0,-1 1 0,-2 1 0,-2 1 0,-1 0 0,-2 2 0,-39-42-1,20 33 0,-2 1-1,-2 3 0,-2 2 0,-1 2 1,-1 2-1,-2 2 0,-103-41 0,31 25-147,-2 7 0,-205-39-1,-418-30-1392,490 80 1087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7.349"/>
    </inkml:context>
    <inkml:brush xml:id="br0">
      <inkml:brushProperty name="width" value="0.05" units="cm"/>
      <inkml:brushProperty name="height" value="0.05" units="cm"/>
    </inkml:brush>
  </inkml:definitions>
  <inkml:trace contextRef="#ctx0" brushRef="#br0">1 218 16572,'15'10'-46,"0"0"1,1-1 0,1-1-1,-1 0 1,1-1-1,1-1 1,-1-1 0,22 4-1,-1-4 90,0-1 0,1-2-1,-1-1 1,43-6-1,157-29 247,-187 26-248,559-103 305,-141 25 21,-156 40-110,-221 38-156,128 5 0,-208 3-87,-1 0-1,1 2 1,-1-1-1,0 1 1,1 1-1,18 6 1,-28-7 521,-9-5-435,-4-1-19,-6 0 67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8.379"/>
    </inkml:context>
    <inkml:brush xml:id="br0">
      <inkml:brushProperty name="width" value="0.05" units="cm"/>
      <inkml:brushProperty name="height" value="0.05" units="cm"/>
    </inkml:brush>
  </inkml:definitions>
  <inkml:trace contextRef="#ctx0" brushRef="#br0">40 51 13211,'-11'1'723,"10"-1"-670,-1 0 0,1 0 0,-1 0 1,0 0-1,1 0 0,-1 0 0,1 0 0,-1 1 1,1-1-1,-1 0 0,1 1 0,-1 0 0,1-1 0,-1 1 1,1 0-1,0 0 0,-3 1 0,25-1 811,715-33-502,-236 4-381,2 30 31,55 39 60,211 9 232,-266-41-895,-489-11 477,-13-6-40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3.975"/>
    </inkml:context>
    <inkml:brush xml:id="br0">
      <inkml:brushProperty name="width" value="0.05" units="cm"/>
      <inkml:brushProperty name="height" value="0.05" units="cm"/>
    </inkml:brush>
  </inkml:definitions>
  <inkml:trace contextRef="#ctx0" brushRef="#br0">944 1 8858,'-43'20'298,"1"3"-1,1 2 1,1 1-1,1 2 1,2 2 0,-35 36-1,28-21 68,2 3-1,2 2 0,2 1 0,-30 57 0,21-24 91,5 1 0,-34 98 0,-33 183 261,65-171-355,-20 222-1,54-296-271,4 1-1,7 0 1,16 132-1,-7-181-22,2 0 0,4-1 0,3 0 0,40 95 0,-42-127-41,1-2 1,3-1-1,1 0 1,1-1-1,2-2 1,2 0-1,1-2 0,63 56 1,-57-61-23,1-2 0,1-2 0,1-1 0,0-1 0,2-3 1,0-1-1,63 18 0,-52-22-22,1-2 1,1-3 0,0-1-1,0-3 1,92-5-1,-79-5-32,0-3 1,-1-2-1,0-3 0,-1-3 0,-1-3 1,-1-2-1,-1-3 0,-1-3 0,-1-2 0,84-59 1,-76 39 42,-2-2-1,-3-2 1,-2-4 0,-2-1 0,-3-4 0,-3-1 0,50-85-1,-31 27 372,69-166 0,20-145 794,-97 225-271,-10-2-1,31-268 1,-74 398-521,-3-150 0,-8 198-337,-1-1 0,-1 1 0,-2 0 0,-1 1 0,-2-1 0,-1 1 0,-19-39 0,21 55-58,0 0 0,-2 0 0,0 1 0,0 0 0,-1 1 0,-1 0 0,-1 0 1,-24-18-1,18 18-57,0 1 0,0 0 0,-1 2 0,-1 0 0,0 2 1,-25-8-1,4 6-166,-1 2 1,0 1 0,-1 3-1,1 1 1,-1 2 0,-72 8-1,37 5-12,0 2 0,-102 34 0,-16 15-185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5.949"/>
    </inkml:context>
    <inkml:brush xml:id="br0">
      <inkml:brushProperty name="width" value="0.05" units="cm"/>
      <inkml:brushProperty name="height" value="0.05" units="cm"/>
    </inkml:brush>
  </inkml:definitions>
  <inkml:trace contextRef="#ctx0" brushRef="#br0">4 656 10882,'-3'10'3765,"17"-15"-952,-5 1-2929,4-2 411,0 0 1,-1 0-1,1-2 1,-2 1 0,1-1-1,13-13 1,59-65 404,-40 39-486,39-39-27,267-247-39,-340 325-153,-1 1-2,0-1 0,20-10 0,-29 18-43,1-1 0,-1 1-1,0 0 1,0 0 0,1 0 0,-1 0-1,0 0 1,0 0 0,1 0-1,-1 0 1,0 0 0,1 0-1,-1 0 1,0 0 0,0 0-1,1 0 1,-1 0 0,0 0-1,0 0 1,1 0 0,-1 0 0,0 0-1,1 0 1,-1 1 0,0-1-1,0 0 1,0 0 0,1 0-1,-1 0 1,0 1 0,0-1-1,0 0 1,1 0 0,-1 1 0,0-1-1,0 0 1,0 0 0,0 1-1,0-1 1,1 0 0,-1 0-1,0 1 1,0-1 0,0 0-1,0 0 1,0 1 0,0-1-1,0 0 1,0 1 0,0-1 0,0 0-1,0 0 1,0 1 0,0-1-1,0 0 1,-1 1 0,1-1-1,0 0 1,0 0 0,0 1-1,0-1 1,-1 0 0,1 2-295,0 0-341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055"/>
    </inkml:context>
    <inkml:brush xml:id="br0">
      <inkml:brushProperty name="width" value="0.05" units="cm"/>
      <inkml:brushProperty name="height" value="0.05" units="cm"/>
    </inkml:brush>
  </inkml:definitions>
  <inkml:trace contextRef="#ctx0" brushRef="#br0">20 73 11410,'-4'-13'1115,"-12"-47"3505,18 67-3897,0-1 1,0 0-1,0 0 0,5 9 0,4 9-349,221 586 1405,-225-589-1786,-4-11 31,1-1-1,0 0 1,8 15 0,-24-72-1725,8 30 1574,-3-19-176,2-9-108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455"/>
    </inkml:context>
    <inkml:brush xml:id="br0">
      <inkml:brushProperty name="width" value="0.05" units="cm"/>
      <inkml:brushProperty name="height" value="0.05" units="cm"/>
    </inkml:brush>
  </inkml:definitions>
  <inkml:trace contextRef="#ctx0" brushRef="#br0">18 242 15331,'-1'0'95,"1"0"0,-1 0-1,0 0 1,1 0 0,-1 0-1,0 0 1,0 0 0,1-1-1,-1 1 1,0 0 0,1 0-1,-1-1 1,0 1-1,1 0 1,-1-1 0,1 1-1,-1-1 1,1 1 0,-1-1-1,1 1 1,-1-1 0,1 1-1,-1-1 1,1 0 0,0 1-1,-1-1 1,1 1 0,0-1-1,-1-1 1,2 1 42,0-1-1,0 1 1,0 0 0,0 0-1,0-1 1,0 1 0,1 0-1,-1 0 1,0 0 0,1 0-1,-1 1 1,1-1 0,2-1-1,272-123 3915,-122 60-5300,-149 63 792,0 0 1,0-1-1,0 0 0,-1 1 0,8-8 1,-17 9-738,-6 3 494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922"/>
    </inkml:context>
    <inkml:brush xml:id="br0">
      <inkml:brushProperty name="width" value="0.05" units="cm"/>
      <inkml:brushProperty name="height" value="0.05" units="cm"/>
    </inkml:brush>
  </inkml:definitions>
  <inkml:trace contextRef="#ctx0" brushRef="#br0">0 203 17756,'3'1'1968,"8"-1"-1272,4-12-152,5-6 825,7-6-457,5-5-120,5 1-168,3-2-120,0 5-392,0 4-248,-5 9-440,-4 8-176,-7 8-408,-5 8-176,-10 5 831,-6 2-319,-13 3-40</inkml:trace>
  <inkml:trace contextRef="#ctx0" brushRef="#br0" timeOffset="1">86 756 16628,'16'13'1640,"4"-13"-880,7-1-184,12-11 624,5-2-63,4-8-169,2-1-88,1 1-296,1-3-104,-5 7-400,-4 0-280,-8 3-632,-7 5-384,-3-2 944,-2-1-208,-6-14-192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508"/>
    </inkml:context>
    <inkml:brush xml:id="br0">
      <inkml:brushProperty name="width" value="0.05" units="cm"/>
      <inkml:brushProperty name="height" value="0.05" units="cm"/>
    </inkml:brush>
  </inkml:definitions>
  <inkml:trace contextRef="#ctx0" brushRef="#br0">104 14 16051,'-2'-13'1285,"1"13"-1243,0 1-1,0 0 1,1-1-1,-1 1 1,0-1-1,0 1 0,1 0 1,-1 0-1,0-1 1,1 1-1,-1 0 1,1 0-1,-1 0 1,1 0-1,0 0 1,-1 1-1,-13 28 432,1 0-1,2 0 1,0 1-1,-8 50 1,10-27-167,2-1 1,0 56-1,7-77-167,1 0-1,2-1 0,1 1 1,14 53-1,-13-66-186,1-2 1,1 1-1,1-1 0,0 0 0,1 0 1,1-1-1,0 0 0,1-1 1,18 19-1,-25-30-16,0 1 0,1-1 0,-1 0 0,1 0 0,0 0 0,0-1 1,0 0-1,1 0 0,-1 0 0,1 0 0,0-1 0,0 0 0,10 2 0,3-4-215</inkml:trace>
  <inkml:trace contextRef="#ctx0" brushRef="#br0" timeOffset="1">825 250 16524,'-2'-21'1542,"2"13"-1081,-1 0 0,0-1 0,-1 1 0,1 0 0,-5-11 0,6 19-440,0 0 0,0 0-1,0 0 1,0 0-1,0-1 1,-1 1-1,1 0 1,0 0-1,0 0 1,0 0 0,0 0-1,0 0 1,0-1-1,0 1 1,-1 0-1,1 0 1,0 0-1,0 0 1,0 0-1,0 0 1,0 0 0,-1 0-1,1 0 1,0 0-1,0 0 1,0 0-1,0 0 1,-1 0-1,1 0 1,0 0 0,0 0-1,0 0 1,0 0-1,-1 0 1,1 0-1,0 0 1,0 0-1,0 0 1,0 0-1,0 0 1,-1 0 0,1 0-1,0 0 1,0 1-1,0-1 1,0 0-1,0 0 1,0 0-1,0 0 1,-1 0 0,1 1-1,-6 8 440,-13 38-55,2 1 1,-14 66 0,13-47-392,1-3-119,-34 105-1708,49-162 1721,-1-1 1,0 1-1,0-1 1,-1 1-1,0-1 1,0 0-1,-5 5 1,9-10 75,0-1 0,0 0 0,-1 0 0,1 0 0,0 1 0,-1-1-1,1 0 1,0 0 0,0 0 0,-1 0 0,1 0 0,0 0 0,-1 0 0,1 0 0,0 1 0,-1-1 0,1 0 0,0-1 0,-1 1 0,1 0 0,0 0 0,-1 0 0,1 0 0,0 0 0,-1 0 0,1 0 0,0 0 0,-1 0-1,1-1 1,0 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0.215"/>
    </inkml:context>
    <inkml:brush xml:id="br0">
      <inkml:brushProperty name="width" value="0.05" units="cm"/>
      <inkml:brushProperty name="height" value="0.05" units="cm"/>
    </inkml:brush>
  </inkml:definitions>
  <inkml:trace contextRef="#ctx0" brushRef="#br0">58 4 16412,'0'0'28,"0"0"1,0-1 0,0 1 0,0 0 0,0 0 0,0 0 0,0 0 0,0-1 0,0 1 0,0 0 0,-1 0 0,1 0 0,0 0 0,0-1 0,0 1 0,0 0 0,0 0 0,-1 0 0,1 0 0,0 0 0,0 0 0,0 0 0,0 0 0,-1-1 0,1 1 0,0 0-1,0 0 1,0 0 0,-1 0 0,1 0 0,0 0 0,0 0 0,0 0 0,0 0 0,-1 0 0,1 0 0,0 0 0,0 0 0,0 0 0,-1 1 0,1-1 0,0 0 0,0 0 0,0 0 0,0 0 0,-1 0 0,1 0 0,0 0 0,0 0 0,0 1 0,0-1 0,0 0-1,-1 0 1,1 0 0,0 0 0,0 0 0,0 1 0,0-1 0,0 0 0,0 0 0,0 0 0,0 1 0,0-1 0,0 0 0,0 0 0,0 1 0,-9 13 191,3-1 17,0 1-1,2-1 1,-1 1-1,2 0 1,-4 26-1,0 77-136,6-99-56,-1 97 97,16 139 0,-5-179-42,3 0 1,42 137-1,-46-190-78,0 0-1,2 0 1,0 0-1,2-1 0,0-1 1,1 0-1,28 31 1,-34-43-54,0-1-1,1 0 1,0 0-1,0 0 1,1-1 0,0-1-1,0 1 1,0-1-1,1-1 1,-1 0 0,1 0-1,0-1 1,0 0-1,1-1 1,-1 0 0,1 0-1,-1-1 1,1-1-1,17-1 1,-18 0-1,0-1 0,0 0 0,0-1 0,-1 0 0,1 0 0,-1-1 0,16-10 0,16-15-133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257"/>
    </inkml:context>
    <inkml:brush xml:id="br0">
      <inkml:brushProperty name="width" value="0.05" units="cm"/>
      <inkml:brushProperty name="height" value="0.05" units="cm"/>
    </inkml:brush>
  </inkml:definitions>
  <inkml:trace contextRef="#ctx0" brushRef="#br0">1 110 15659,'17'-19'860,"1"2"1,27-21-1,-40 34-717,1 0 1,0 0-1,0 1 1,0 0 0,0 0-1,0 0 1,1 1-1,-1 0 1,1 0-1,0 0 1,-1 1 0,1 0-1,10 0 1,-15 1-119,0 0 1,0 1-1,0-1 0,0 1 1,0-1-1,0 1 1,0 0-1,0 0 1,0 0-1,0 0 1,-1 0-1,1 0 1,0 0-1,-1 1 1,1-1-1,-1 0 0,0 1 1,1-1-1,-1 1 1,0 0-1,0-1 1,0 1-1,0 0 1,0 0-1,0 0 1,0 0-1,-1 0 0,1 0 1,-1 0-1,1 2 1,0 6 45,1 0 1,-2 1-1,1-1 1,-3 18 0,-30 180 702,2-31-386,26-144-349,2 0 0,2 0-1,4 45 1,-3-66-41,1 0 1,1 0-1,0 0 0,0 0 0,1-1 1,1 1-1,0-1 0,0 0 0,8 11 1,-10-18 2,-1 0-1,1-1 1,1 1 0,-1-1 0,0 0 0,1 1 0,-1-2-1,1 1 1,0 0 0,0-1 0,0 1 0,1-1 0,-1 0 0,0-1-1,1 1 1,-1-1 0,1 0 0,0 0 0,-1 0 0,1-1-1,0 1 1,-1-1 0,1 0 0,0-1 0,-1 1 0,7-2 0,-2-1 71,1 0 1,-1-1 0,1 0-1,-1 0 1,0-1 0,-1 0-1,1-1 1,-1 1 0,0-2-1,0 1 1,-1-1 0,0 0-1,0-1 1,-1 0 0,11-16 0,-11 14 108,0 0 1,0-1 0,-1 0 0,0 0 0,-1 0 0,-1 0-1,1-1 1,-2 1 0,0-1 0,0 0 0,-1 0 0,0 1-1,-2-17 1,1 23-111,-1 0-1,0 0 0,0 0 0,-1 1 1,0-1-1,1 0 0,-1 1 1,-1-1-1,1 1 0,-1 0 0,0-1 1,0 1-1,0 1 0,-4-5 0,1 3-33,0 0 0,0 1-1,0 0 1,0 0-1,-1 0 1,1 1-1,-1 0 1,-13-4 0,5 3-304,0 1 0,-1 1 0,1 0 0,-1 1 0,1 0 0,-1 2 0,1 0 0,-24 4 0,35-5 106,-1 1-1,1 0 0,0 0 1,0 0-1,0 1 0,0-1 1,0 1-1,0 0 0,1 0 0,-1 0 1,-6 5-1,8 0-387,9-4-46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761"/>
    </inkml:context>
    <inkml:brush xml:id="br0">
      <inkml:brushProperty name="width" value="0.05" units="cm"/>
      <inkml:brushProperty name="height" value="0.05" units="cm"/>
    </inkml:brush>
  </inkml:definitions>
  <inkml:trace contextRef="#ctx0" brushRef="#br0">0 739 14075,'4'-2'214,"0"0"-1,-1 0 1,1-1-1,-1 0 1,0 1-1,0-1 1,0 0-1,0 0 1,0-1-1,-1 1 1,5-7-1,1-5 188,10-28-1,-6 15 395,93-246 3097,-87 213-2765,-3 0 0,13-104 1,-27 159-960,-1-1 0,1 1 0,-1-1 0,-1 1 0,-1-14 0,12 44-414,1-1 0,1 0 0,1-1 0,1-1 0,20 23 0,-7-12-915,1-1 1,47 39 0,-43-46 576,2-5-130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2.245"/>
    </inkml:context>
    <inkml:brush xml:id="br0">
      <inkml:brushProperty name="width" value="0.05" units="cm"/>
      <inkml:brushProperty name="height" value="0.05" units="cm"/>
    </inkml:brush>
  </inkml:definitions>
  <inkml:trace contextRef="#ctx0" brushRef="#br0">1 1 14891,'6'12'352,"0"1"0,1-1 0,1-1-1,0 1 1,1-1 0,0-1 0,0 0 0,17 14-1,10 4 570,49 30-1,-4-4 17,-52-32-674,-1 1 1,-1 2-1,-1 0 0,-1 2 0,-1 1 1,-1 1-1,23 39 0,-30-39-148,-1 1 0,-1 0-1,-2 1 1,-1 0-1,-1 1 1,-2 0 0,-1 1-1,3 41 1,-6-16-239,-2 0-1,-2 1 1,-11 67 0,7-96-74,-1 0-1,-2 0 1,-1-1 0,-1 0 0,-2-1 0,0 0 0,-30 49 0,-2-20-272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423"/>
    </inkml:context>
    <inkml:brush xml:id="br0">
      <inkml:brushProperty name="width" value="0.05" units="cm"/>
      <inkml:brushProperty name="height" value="0.05" units="cm"/>
    </inkml:brush>
  </inkml:definitions>
  <inkml:trace contextRef="#ctx0" brushRef="#br0">0 382 19852,'4'-3'1569,"14"-3"-1137,10-7-208,5-11 776,9-8-568,12-8-264,4-6 0,2-1-280,0 0-232,-7 5-400,-9 3-216,-12 15 23,-9 10 553,-19 9-232,-8 12-152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845"/>
    </inkml:context>
    <inkml:brush xml:id="br0">
      <inkml:brushProperty name="width" value="0.05" units="cm"/>
      <inkml:brushProperty name="height" value="0.05" units="cm"/>
    </inkml:brush>
  </inkml:definitions>
  <inkml:trace contextRef="#ctx0" brushRef="#br0">1 329 14403,'3'16'1632,"13"-15"-711,4-6-321,11-20 1264,8-3-784,7-8-247,4-4-193,6-5-936,-2 1 616,-8 5-304,-9-3-96,-12 1-152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9.439"/>
    </inkml:context>
    <inkml:brush xml:id="br0">
      <inkml:brushProperty name="width" value="0.05" units="cm"/>
      <inkml:brushProperty name="height" value="0.05" units="cm"/>
    </inkml:brush>
  </inkml:definitions>
  <inkml:trace contextRef="#ctx0" brushRef="#br0">0 232 15299,'15'-21'486,"0"1"0,1 0 0,1 2-1,1-1 1,0 2 0,27-19 0,-30 25-242,0 2-1,0 0 1,1 0 0,0 1 0,0 1 0,1 1 0,0 0 0,0 2 0,29-5 0,-41 8-207,0 0 0,0 1 0,0 0-1,0 0 1,0 0 0,0 1 0,-1 0-1,1 0 1,0 0 0,0 0 0,-1 1 0,1 0-1,-1 0 1,9 5 0,-10-5-24,0 1-1,0 0 1,0 0 0,0 0-1,0 1 1,-1-1 0,1 1-1,-1-1 1,0 1 0,0 0-1,-1 0 1,1 0 0,-1 0 0,1 0-1,-1 0 1,-1 0 0,2 8-1,-1 6 26,-1 1 0,0-1 0,-1 0-1,-6 29 1,-23 76 177,14-60-83,4-13-22,-28 135 264,37-160-316,0 0-1,1 0 0,2 0 1,1 0-1,5 35 1,-5-55-49,0 1 1,0-1 0,0 1 0,1-1 0,0 0-1,0 1 1,0-1 0,1 0 0,0 0-1,0-1 1,0 1 0,1-1 0,-1 1 0,1-1-1,0 0 1,0 0 0,0-1 0,1 1-1,-1-1 1,1 0 0,0 0 0,0-1 0,0 1-1,0-1 1,1 0 0,-1-1 0,0 1-1,1-1 1,-1 0 0,1 0 0,0-1 0,6 0-1,1 0 37,0-2 0,-1 0 0,1-1 0,-1 0 0,0-1 0,0 0 0,0 0 0,0-2 0,-1 1 0,0-2 0,0 1 0,15-13-1,-11 7 101,-1-1-1,0 0 1,0-1-1,-2-1 1,0 0-1,0 0 0,14-29 1,-21 36-50,-2 0 0,1 0 1,-1-1-1,0 0 1,-1 1-1,0-1 0,0 0 1,-1 0-1,0 0 0,-1 0 1,0-1-1,-2-14 0,1 19-66,0 1-1,0-1 1,0 1 0,-1-1-1,0 1 1,0-1-1,0 1 1,0 0-1,-1 0 1,0 0 0,1 1-1,-1-1 1,-1 0-1,1 1 1,0 0 0,-1 0-1,0 0 1,0 0-1,0 1 1,0-1-1,0 1 1,0 0 0,-1 0-1,1 1 1,-1-1-1,-4 0 1,0 0-97,0 1 1,-1 0-1,1 0 0,0 1 1,0 0-1,0 1 0,-1 0 1,1 0-1,0 1 0,0 0 1,0 1-1,1 0 1,-1 0-1,-10 6 0,10-4-102,0 0 0,0 1 0,1 0 0,0 0 0,0 1 0,0 0 0,1 0 0,0 1 0,1 0 0,-1 0 0,2 1 0,-9 14 0,6 5-298,8-3-90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2.586"/>
    </inkml:context>
    <inkml:brush xml:id="br0">
      <inkml:brushProperty name="width" value="0.05" units="cm"/>
      <inkml:brushProperty name="height" value="0.05" units="cm"/>
    </inkml:brush>
  </inkml:definitions>
  <inkml:trace contextRef="#ctx0" brushRef="#br0">1 111 19460,'2'-4'339,"5"-12"621,1 0-1,14-19 0,-20 32-871,0 0 1,0 0-1,0 1 1,0-1 0,1 0-1,0 1 1,-1-1-1,1 1 1,0 0 0,0 0-1,0 0 1,0 0-1,1 1 1,-1-1 0,0 1-1,1 0 1,-1 0-1,5-1 1,-7 2-87,-1 0 1,1 0-1,0 1 1,0-1-1,0 0 0,0 0 1,-1 0-1,1 1 1,0-1-1,0 0 1,-1 1-1,1-1 0,0 1 1,-1-1-1,1 1 1,0-1-1,-1 1 1,1-1-1,-1 1 0,1 0 1,0-1-1,-1 1 1,0 0-1,1 0 1,-1-1-1,1 1 0,-1 0 1,0 0-1,0-1 1,1 1-1,-1 0 1,0 0-1,0 0 0,0 0 1,0-1-1,0 1 1,0 0-1,0 0 0,0 0 1,-1 1-1,-5 35-48,-31 76 12,25-80 59,0 1 0,3 0 0,-11 69 0,19-100-21,1 0 0,0 0 0,-1 0 0,1 0 1,1 0-1,-1 1 0,0-1 0,1 0 0,0 0 0,-1 0 1,1 0-1,0-1 0,1 1 0,-1 0 0,0 0 1,1-1-1,0 1 0,2 3 0,-2-5-14,1 1-1,-1-1 1,0 1-1,1-1 1,-1 0 0,1 0-1,0 0 1,-1 0-1,1 0 1,0-1-1,0 1 1,-1-1-1,1 0 1,0 0-1,0 0 1,-1 0 0,1 0-1,0 0 1,5-2-1,2 0-55,-1-1 0,1 0 1,-1-1-1,0 1 0,0-2 0,0 1 0,0-1 0,-1-1 0,10-7 0,18-17-99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3.364"/>
    </inkml:context>
    <inkml:brush xml:id="br0">
      <inkml:brushProperty name="width" value="0.05" units="cm"/>
      <inkml:brushProperty name="height" value="0.05" units="cm"/>
    </inkml:brush>
  </inkml:definitions>
  <inkml:trace contextRef="#ctx0" brushRef="#br0">0 369 18244,'32'-44'606,"1"1"1,2 2-1,2 1 1,2 1-1,1 3 0,65-45 1,-105 80-604,9-5 41,-1 0 0,1 0 1,0 0-1,0 1 0,1 1 0,14-6 0,-23 10-40,-1 0-1,1-1 1,0 1 0,-1 0-1,1 0 1,-1 0-1,1 0 1,-1 0 0,1 0-1,0 0 1,-1 0 0,1 0-1,-1 1 1,1-1 0,-1 0-1,1 0 1,-1 0 0,1 1-1,-1-1 1,1 0 0,-1 1-1,1-1 1,-1 0 0,1 1-1,-1-1 1,0 0 0,1 1-1,-1-1 1,1 1 0,-1-1-1,0 1 1,0-1 0,1 1-1,-1 0 1,1 1 4,-1 0-1,0-1 1,0 1 0,0 0 0,0 0-1,0 0 1,0-1 0,0 1 0,0 0-1,-2 2 1,-4 13 22,-1 0 0,-1 0 1,0-1-1,-2 0 0,-11 16 0,-3 4 7,18-26-28,-31 49 84,-59 127-1,92-176-93,1-1-1,0 1 1,0 0 0,1 0-1,0 0 1,1 0-1,0 0 1,1 15-1,0-22 3,0-1-1,1 1 0,-1 0 1,1 0-1,0 0 0,0 0 1,0-1-1,0 1 1,0 0-1,0-1 0,1 1 1,0-1-1,-1 0 0,1 1 1,0-1-1,0 0 0,0 0 1,0 0-1,0 0 0,1-1 1,-1 1-1,1 0 0,-1-1 1,1 0-1,-1 0 0,1 1 1,0-1-1,0-1 0,-1 1 1,1 0-1,0-1 0,0 0 1,5 1-1,7-1 42,0 0 0,1-1 1,-1-1-1,0 0 0,0-1 0,29-10 1,-12 2 88,-1-2 0,33-19 0,-55 27-92,0-1 0,0 1 0,0-2 0,16-14-1,-23 20-92,-1-1 0,1 0 0,-1 1 0,1-1 0,-1 0 0,1 0 0,-1 0 0,0 0 0,0 0 0,0-1 0,0 1 0,0 0 0,-1 0 0,1-1 0,-1 1 0,1-1 0,-1 1 0,0 0 0,0-1 0,0 1 0,0 0 0,0-1 0,-1 1 0,1-1 0,-1 1 0,0 0 0,1 0 0,-1-1 0,-1-1 0,-2-2-43,-1 1 1,1-1-1,-1 1 1,1 1 0,-2-1-1,-9-7 1,-11-6-360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6.663"/>
    </inkml:context>
    <inkml:brush xml:id="br0">
      <inkml:brushProperty name="width" value="0.05" units="cm"/>
      <inkml:brushProperty name="height" value="0.05" units="cm"/>
    </inkml:brush>
  </inkml:definitions>
  <inkml:trace contextRef="#ctx0" brushRef="#br0">184 1 16091,'1'1'77,"0"-1"-1,-1 1 0,1 0 0,-1 0 1,0 0-1,1 0 0,-1 0 0,0 0 0,1 0 1,-1 0-1,0 0 0,0 0 0,0 0 1,0 0-1,0 0 0,0 0 0,0 0 0,-1 2 1,1 2 68,-23 379 1788,9-228-1675,3 5-109,-35 342 161,45-493-363,-8 39-213,8-46 133,0 1-1,0 0 0,0 0 0,-1-1 1,0 1-1,0-1 0,1 0 0,-2 1 0,-3 4 1,5-7 64,1-1 1,-1 1-1,0-1 1,1 1-1,-1-1 1,0 0-1,1 1 0,-1-1 1,0 0-1,0 1 1,1-1-1,-1 0 1,0 0-1,0 0 1,1 1-1,-1-1 1,0 0-1,0 0 1,0 0-1,1-1 1,-1 1-1,0 0 1,0 0-1,0 0 1,1 0-1,-1-1 0,0 1 1,0 0-1,1-1 1,-1 1-1,0-1 1,1 1-1,-1-1 1,1 1-1,-2-1 1,-17-21-566,2-7-293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731"/>
    </inkml:context>
    <inkml:brush xml:id="br0">
      <inkml:brushProperty name="width" value="0.05" units="cm"/>
      <inkml:brushProperty name="height" value="0.05" units="cm"/>
    </inkml:brush>
  </inkml:definitions>
  <inkml:trace contextRef="#ctx0" brushRef="#br0">51 204 12675,'4'0'353,"0"0"1,0-1-1,0 1 0,0-1 1,0 0-1,0 0 1,0 0-1,0-1 0,0 1 1,-1-1-1,1 0 1,0 0-1,-1 0 0,0 0 1,4-4-1,-5 5-179,-1-1-1,1 0 1,-1 0 0,1 0-1,-1 0 1,0 0 0,1 0-1,-1 0 1,0-1-1,-1 1 1,1 0 0,0-1-1,-1 1 1,1-1 0,-1 1-1,0 0 1,0-1-1,0 1 1,0-1 0,0 1-1,0-1 1,-1 1-1,1-1 1,-1 1 0,1 0-1,-3-4 1,3 4-129,-1 1 0,1-1 1,-1 0-1,0 0 0,0 1 0,0-1 1,0 0-1,0 1 0,0-1 0,0 1 1,-1 0-1,1-1 0,0 1 0,-1 0 1,1 0-1,-1-1 0,1 1 0,-1 1 0,0-1 1,1 0-1,-1 0 0,0 0 0,0 1 1,0-1-1,0 1 0,1 0 0,-1-1 1,0 1-1,0 0 0,0 0 0,0 0 1,0 1-1,0-1 0,-3 1 0,1 0-34,0 1-1,0-1 1,0 1 0,0 0-1,1 0 1,-1 0-1,1 1 1,0-1-1,-1 1 1,1 0 0,0 0-1,1 0 1,-1 0-1,0 0 1,-2 5-1,3-4-53,-1 0-1,1 1 0,0-1 0,1 1 0,-1-1 1,1 1-1,0 0 0,0-1 0,0 1 1,1 8-1,0-12 19,0 1-1,0 0 1,0-1 0,1 1-1,-1 0 1,1-1 0,-1 1-1,1 0 1,0-1 0,-1 1 0,1-1-1,0 1 1,0-1 0,0 0-1,0 1 1,0-1 0,0 0-1,1 0 1,-1 1 0,0-1 0,1 0-1,-1 0 1,1-1 0,-1 1-1,1 0 1,-1 0 0,1-1-1,-1 1 1,1-1 0,0 1 0,-1-1-1,4 1 1,26 1-285,1 0-1,48-4 1,33 1-114,-92 3 436,1 0 0,0 2 0,-1 0 0,0 2 0,32 12 0,-53-18 4,0 0 0,0 0 1,0-1-1,0 1 0,1 0 0,-1 0 0,0 0 0,0 0 1,0 0-1,0 0 0,0-1 0,0 1 0,0 0 1,0 0-1,0 0 0,1 0 0,-1 0 0,0-1 0,0 1 1,0 0-1,0 0 0,0 0 0,0 0 0,0-1 0,0 1 1,0 0-1,0 0 0,0 0 0,0 0 0,0-1 1,0 1-1,0 0 0,0 0 0,-1 0 0,1 0 0,0 0 1,0-1-1,0 1 0,0 0 0,0 0 0,0 0 0,0 0 1,0 0-1,-1 0 0,1-1 0,0 1 0,0 0 0,0 0 1,0 0-1,0 0 0,-1 0 0,-4-10 274,-113-146 1098,118 156-1397,0-1-1,0 1 0,0 0 0,0 0 0,0-1 1,0 1-1,0 0 0,-1-1 0,1 1 1,0 0-1,0-1 0,1 1 0,-1 0 1,0-1-1,0 1 0,0 0 0,0-1 1,0 1-1,0 0 0,0 0 0,0-1 0,1 1 1,-1 0-1,0-1 0,0 1 0,0 0 1,1 0-1,-1 0 0,0-1 0,0 1 1,0 0-1,1 0 0,-1 0 0,0-1 1,1 1-1,-1 0 0,0 0 0,0 0 1,1 0-1,-1 0 0,0 0 0,1 0 0,-1-1 1,0 1-1,1 0 0,-1 0 0,17-3-248,-2 1 31,1 0 0,0-1 1,-1-1-1,1 0 0,-1-1 0,0-1 1,20-11-1,12-15-134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925"/>
    </inkml:context>
    <inkml:brush xml:id="br0">
      <inkml:brushProperty name="width" value="0.05" units="cm"/>
      <inkml:brushProperty name="height" value="0.05" units="cm"/>
    </inkml:brush>
  </inkml:definitions>
  <inkml:trace contextRef="#ctx0" brushRef="#br0">0 1 17556,'0'4'1584,"2"10"-1264,6 4-64,5 0 992,10 4-943,6-2-41,9 0-32,4-3-8,12-3-304,1 1-200,4-1-385,-2-1 569,-10 1-152,-8-4-72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7.120"/>
    </inkml:context>
    <inkml:brush xml:id="br0">
      <inkml:brushProperty name="width" value="0.05" units="cm"/>
      <inkml:brushProperty name="height" value="0.05" units="cm"/>
    </inkml:brush>
  </inkml:definitions>
  <inkml:trace contextRef="#ctx0" brushRef="#br0">1 159 13651,'0'20'449,"2"0"0,0 0 0,1 0 0,1-1 0,1 1 0,1-1 0,1 0 0,0 0 0,1-1 0,1 0 0,21 30 0,-24-38-247,1-1 1,0 0 0,1-1 0,0 1-1,1-1 1,-1-1 0,1 0 0,1 0 0,-1-1-1,1 0 1,1 0 0,-1-1 0,1-1-1,-1 0 1,1 0 0,0-1 0,1-1 0,-1 1-1,0-2 1,1 0 0,21 0 0,-17-3-10,-1-1-1,1 0 1,-1-1 0,0 0 0,0-2 0,0 1 0,-1-2 0,0 0-1,0-1 1,0 0 0,-1-1 0,-1-1 0,23-20 0,-17 12-228,-1-1-1,-1 0 1,-1-1 0,0-1 0,-2 0 0,0 0-1,-2-2 1,10-24 0,-18 38-8,0 0 1,0 0-1,-1 0 0,0 0 0,-1 0 1,0-1-1,0 1 0,-1-1 1,0 1-1,-1-1 0,0 1 1,0 0-1,-1-1 0,0 1 1,-1 0-1,0 0 0,-6-11 1,-18-27-380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399"/>
    </inkml:context>
    <inkml:brush xml:id="br0">
      <inkml:brushProperty name="width" value="0.05" units="cm"/>
      <inkml:brushProperty name="height" value="0.05" units="cm"/>
    </inkml:brush>
  </inkml:definitions>
  <inkml:trace contextRef="#ctx0" brushRef="#br0">0 1 15659,'12'72'1144,"6"130"-1,-15-142-744,10 317 795,-9-176-202,-1-163-604,-3-38-368,0 1-1,0 0 1,0 0-1,0 0 1,0-1-1,1 1 0,-1 0 1,0 0-1,0-1 1,1 1-1,-1 0 1,1-1-1,-1 1 1,1 0-1,-1-1 1,1 1-1,0 0 1,-1-1-8,1 0 1,-1 0-1,1 0 1,-1 0-1,1 0 1,-1 0-1,1-1 1,-1 1-1,1 0 1,-1 0-1,1 0 1,-1-1-1,1 1 1,-1 0-1,1-1 1,-1 1-1,1 0 1,-1-1 0,0 1-1,1 0 1,-1-1-1,0 1 1,1-1-1,-1 1 1,0-1-1,0 1 1,1-1-1,-1 0 1,85-150 576,-34 56-465,-21 41-66,34-58-4,-53 94-45,1 1 1,1 0 0,25-25 0,-36 40-5,0 0-1,0 1 1,0-1 0,0 1 0,0-1 0,0 1 0,0 0-1,0-1 1,0 1 0,1 0 0,-1 0 0,0 1-1,1-1 1,-1 0 0,3 1 0,-4 0-1,0 0 1,0 0-1,0 1 0,0-1 0,0 1 1,0-1-1,0 1 0,0-1 1,0 1-1,0-1 0,0 1 1,-1 0-1,1 0 0,0-1 0,0 1 1,-1 0-1,1 0 0,-1 0 1,1 0-1,0 0 0,-1 0 1,0-1-1,1 1 0,-1 1 0,1-1 1,-1 0-1,0 0 0,0 0 1,0 0-1,0 0 0,0 1 1,4 34 94,-3 1 1,-1-1 0,-1 0 0,-7 37 0,1 11 153,7-72-158,3-10 24,6-18 21,-4-1-23,0-1 0,-1 0 0,-1 0 0,1-24 0,-2-74 428,-2 114-536,0-15 86,-1 1 0,0-1-1,-1 1 1,0-1 0,-2 1-1,-8-25 1,9 36-82,2 7-18,2 8-15,0-6 2,1 0-1,-1 0 1,1 0 0,0-1-1,0 1 1,1-1 0,-1 1-1,1-1 1,-1 0 0,1 0-1,0 0 1,0 0-1,1-1 1,-1 1 0,7 3-1,-5-4-2,0 0 0,1 0 0,-1 0-1,0-1 1,1 0 0,-1 0 0,1 0-1,0-1 1,-1 1 0,10-2 0,-3-1-2,0 0 0,0 0 1,0-1-1,-1-1 1,1 0-1,-1-1 0,0 0 1,0 0-1,-1-1 1,13-10-1,-12 8 37,-1-1-1,0 0 1,0-1 0,-1 0-1,0-1 1,-1 0-1,0 0 1,-1 0 0,-1-1-1,1 0 1,-2-1 0,5-13-1,-8 16 11,-3 12-15,-5 17-23,1 7-6,2 0 0,0 0 0,1 0 0,2 0 0,4 48 0,-3-68 19,0-1 1,0 0-1,1 0 0,-1 0 1,1 1-1,0-2 0,0 1 1,1 0-1,-1 0 1,1-1-1,7 9 0,-8-11 3,0-1-1,0 1 1,0 0-1,0 0 1,1-1-1,-1 0 1,0 1-1,1-1 1,-1 0 0,1 0-1,0 0 1,-1 0-1,1-1 1,0 1-1,0-1 1,-1 0-1,1 0 1,0 0-1,0 0 1,0 0-1,-1 0 1,1-1-1,0 1 1,-1-1-1,4-1 1,1-1 11,1-1 0,-1 1 0,0-1 0,0-1 0,-1 0 0,1 0-1,-1 0 1,0 0 0,0-1 0,-1 0 0,1 0 0,-2-1 0,7-9 0,0-3 2,0 0 0,-2 0-1,14-38 1,-10 6-218,-13 52 197,0-1-1,0 0 0,0 0 0,0 0 0,0 0 1,-1 0-1,1 0 0,0 0 0,0 0 1,0 0-1,0 0 0,0 0 0,0 0 0,-1 0 1,1 0-1,0 0 0,0 0 0,0 0 0,0 0 1,0 0-1,-1 0 0,1 0 0,0 0 1,0 0-1,0 0 0,0 0 0,0-1 0,0 1 1,-1 0-1,1 0 0,0 0 0,0 0 1,0 0-1,0 0 0,0 0 0,0 0 0,0-1 1,0 1-1,0 0 0,0 0 0,0 0 1,-1 0-1,1 0 0,0 0 0,0-1 0,0 1 1,-5 14-77,0 0 1,1 0 0,0 1-1,1-1 1,1 1 0,-1 18-1,2-25 73,1 0 0,0 0 0,0 0 0,3 15 0,-3-21 10,1 0-1,-1 0 1,1 0 0,-1 0-1,1 0 1,0-1-1,0 1 1,0 0 0,0 0-1,0-1 1,0 1 0,1-1-1,-1 1 1,0-1 0,1 1-1,-1-1 1,1 0-1,-1 0 1,1 0 0,0 0-1,0 0 1,-1 0 0,1 0-1,0-1 1,3 2-1,4-1 7,-1 0 0,1-1 0,-1 0 0,1 0 0,-1-1-1,1 0 1,-1-1 0,1 0 0,-1 0 0,0-1-1,14-5 1,-2-2 22,-1 0 0,0-1 0,25-19 0,-26 17 1,-1-2 1,-1 0 0,0 0-1,-1-2 1,-1 0-1,-1 0 1,0-1 0,-1-1-1,-1 0 1,14-35-1,-23 50-27,-1 0-1,0 1 1,-1-1 0,1 0-1,-1 0 1,1 0-1,-1 0 1,-1-7 0,1 11-3,0-1 1,0 1 0,0-1-1,0 1 1,-1 0 0,1-1-1,0 1 1,0 0 0,0-1-1,0 1 1,0 0 0,-1-1-1,1 1 1,0 0 0,0-1-1,-1 1 1,1 0 0,0 0-1,-1-1 1,1 1 0,0 0 0,0 0-1,-1-1 1,1 1 0,0 0-1,-1 0 1,1 0 0,-1 0-1,1 0 1,0 0 0,-1 0-1,1-1 1,-2 2 0,1-1-1,-1 1 1,1-1-1,0 1 1,-1 0-1,1 0 1,0-1-1,0 1 1,0 0-1,-1 0 1,1 0-1,0 0 1,-1 3 0,-9 8 15,2 0 1,0 1 0,0 1-1,1-1 1,1 1-1,0 1 1,1 0 0,1-1-1,0 2 1,-5 29 0,9-41-20,1 0 0,0-1 0,0 1 0,0 0 0,0 0 0,1-1 0,-1 1 0,1 0 0,0-1 0,0 1 0,0 0 0,1-1 1,-1 1-1,1-1 0,0 0 0,0 0 0,0 0 0,4 6 0,-2-6-2,0 0 1,0 0-1,1 0 0,-1-1 0,1 1 1,-1-1-1,1 0 0,0 0 1,0-1-1,0 1 0,0-1 0,0 0 1,7 0-1,-1 1 7,0-1 0,0-1 0,0 1 0,0-2 0,16-2 1,13-12-92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929"/>
    </inkml:context>
    <inkml:brush xml:id="br0">
      <inkml:brushProperty name="width" value="0.05" units="cm"/>
      <inkml:brushProperty name="height" value="0.05" units="cm"/>
    </inkml:brush>
  </inkml:definitions>
  <inkml:trace contextRef="#ctx0" brushRef="#br0">85 1 17980,'-12'24'1168,"1"1"0,2 0 0,-13 51 1,-3 81 110,22-121-1201,1 0 1,1 0-1,6 43 1,-4-66-82,1-1 0,0 0 0,1 1 0,1-1 0,0 0 0,0 0 0,1-1 0,0 1 0,1-1 0,1 0 0,0-1 0,13 17 0,-18-25 4,0 0 0,0 0 0,0 0 1,0 0-1,0 0 0,0-1 0,1 1 1,-1-1-1,1 1 0,-1-1 1,1 0-1,-1 0 0,1 0 0,0 0 1,-1 0-1,1-1 0,0 1 0,0-1 1,0 0-1,-1 0 0,1 0 1,0 0-1,0 0 0,0-1 0,-1 1 1,1-1-1,0 0 0,-1 1 0,1-1 1,0-1-1,-1 1 0,1 0 1,4-4-1,0-1 26,0 0 0,0-1 0,0 0 0,-1 0 0,0-1 0,0 1 0,-1-2 0,7-12 0,10-25 185,-2-1-1,21-74 0,14-104 375,-46 191-564,-6 21-198,1-1 0,-1 0-1,-1 1 1,0-19-1,-2 32 169,0 0 1,0-1-1,0 1 0,0 0 0,0-1 0,0 1 0,0 0 0,0-1 1,0 1-1,0 0 0,0-1 0,0 1 0,0 0 0,0 0 0,0-1 0,0 1 1,-1 0-1,1-1 0,0 1 0,0 0 0,0 0 0,0-1 0,-1 1 1,1 0-1,0 0 0,0 0 0,-1-1 0,1 1 0,0 0 0,0 0 1,-1 0-1,1 0 0,0 0 0,-1 0 0,1-1 0,0 1 0,0 0 1,-1 0-1,1 0 0,0 0 0,-1 0 0,1 0 0,0 0 0,-1 0 0,1 0 1,0 0-1,-1 1 0,-10-1-271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9.647"/>
    </inkml:context>
    <inkml:brush xml:id="br0">
      <inkml:brushProperty name="width" value="0.05" units="cm"/>
      <inkml:brushProperty name="height" value="0.05" units="cm"/>
    </inkml:brush>
  </inkml:definitions>
  <inkml:trace contextRef="#ctx0" brushRef="#br0">290 221 15179,'0'-3'278,"0"-1"0,0 0 0,0 1 0,-1-1 0,1 0 0,-1 1 0,0-1-1,0 1 1,-1-1 0,1 1 0,-1-1 0,0 1 0,1 0 0,-2 0 0,-2-5 0,3 6-164,-1 1 0,1-1 0,0 0 0,-1 1 0,1-1 0,-1 1 0,0-1 0,1 1 0,-1 0 0,0 0 0,0 1-1,1-1 1,-1 0 0,0 1 0,0 0 0,0 0 0,0 0 0,0 0 0,0 0 0,-4 1 0,-3 1-74,-1 1 0,0 0 0,1 1 0,-1 0-1,1 1 1,0 0 0,1 0 0,-1 1 0,-15 13-1,15-11-20,1 0-1,0 1 0,0 0 1,0 1-1,1-1 0,1 2 1,0-1-1,-8 16 0,14-23-7,-1 1 0,1-1 0,0 1 0,0-1-1,0 1 1,1 0 0,-1-1 0,1 1 0,0 4 0,0-6-6,0-1 0,0 0 0,0 1 0,1-1 0,-1 1 0,0-1 0,1 0 0,0 0 0,-1 1 0,1-1 0,0 0 0,-1 0 0,1 1-1,0-1 1,0 0 0,0 0 0,0 0 0,0 0 0,0 0 0,0-1 0,0 1 0,1 0 0,-1 0 0,0-1 0,0 1 0,1-1 0,2 1 0,2 1 4,0-1-1,1 0 0,-1-1 0,0 1 1,1-1-1,-1-1 0,1 1 1,10-3-1,52-16 5,-64 17-13,157-64-1,-42 14-127,-102 48 57,-9 4 70,-9 0 4,0 0 0,0 0 0,0 0 0,0 0 0,0 0 0,0 0-1,0 0 1,0 1 0,0-1 0,0 0 0,0 0 0,1 0 0,-1 0 0,0 0-1,0 0 1,0 0 0,0 0 0,0 0 0,0 1 0,0-1 0,0 0 0,0 0 0,0 0-1,0 0 1,0 0 0,0 0 0,0 0 0,0 1 0,0-1 0,0 0 0,0 0-1,0 0 1,0 0 0,-1 0 0,1 0 0,0 0 0,0 0 0,0 0 0,0 1 0,0-1-1,0 0 1,0 0 0,0 0 0,0 0 0,0 0 0,0 0 0,-1 0 0,1 0-1,0 0 1,0 0 0,0 0 0,0 0 0,0 0 0,-1 0 6,1 0 1,0 0-1,0 0 0,-1 0 0,1 0 1,0 0-1,0 0 0,-1 0 1,1 0-1,0-1 0,0 1 1,0 0-1,-1 0 0,1 0 1,0 0-1,0-1 0,0 1 1,-1 0-1,1 0 0,0-1 1,0 1-1,0 0 0,0 0 0,0-1 1,0 1-1,-1 0 0,1 0 1,0-1-1,0 1 0,0 0 1,0 0-1,0-1 0,0 1 1,0 0-1,0 0 0,0-1 1,0 1-1,0 0 0,0 0 1,0-1-1,1 1 0,-1-1 0,-1-13 112,0-9-50,0 1 0,-1-1-1,-1 1 1,-8-29 0,13 55-85,1-2 1,1 1-1,-1 0 1,0-1-1,1 1 0,-1-1 1,1 0-1,0 0 1,-1 0-1,5 1 1,7 3-15,-1 0-1,21 4 1,-16-6 19,1-1-1,-1-1 0,1-1 1,-1-1-1,1-1 0,-1 0 0,22-5 1,-30 4 28,0-1 1,0 0 0,0 0 0,-1-1-1,1 0 1,-1-1 0,0 0 0,-1-1-1,1 0 1,-1 0 0,0-1 0,-1 0-1,14-15 1,-9 3 82,-13 19-95,1-1 0,-1 1 0,0-1-1,1 0 1,-1 1 0,0-1 0,1 1 0,-1-1 0,0 0 0,0 1-1,1-1 1,-1 0 0,0 1 0,0-1 0,0 0 0,0 1-1,0-1 1,0 0 0,0 1 0,0-1 0,0 0 0,0 1-1,-1-1 1,1 0 0,0 1 0,-1-2 0,1 2-2,-1 0 1,0 0 0,1 0-1,-1 0 1,1 0-1,-1 0 1,1 1-1,-1-1 1,1 0 0,-1 0-1,0 0 1,1 1-1,-1-1 1,1 0 0,-1 0-1,1 1 1,0-1-1,-1 0 1,1 1-1,-1-1 1,1 1 0,0-1-1,-1 1 1,1-1-1,0 1 1,-1-1 0,1 1-1,0-1 1,0 1-1,-1 0 1,-9 20 70,7-10-55,0 0 0,0 1 0,1-1 0,1 0-1,0 1 1,0 17 0,1-24-52,0 0 1,1-1-1,-1 1 0,1 0 0,0-1 0,0 1 1,0-1-1,1 0 0,0 1 0,0-1 1,0 0-1,0 0 0,0 0 0,1 0 1,0-1-1,0 1 0,0-1 0,0 1 1,5 3-1,-7-6-62,1-1 1,-1 1-1,0 0 1,1 0-1,-1-1 1,1 1-1,-1-1 1,1 1-1,0-1 0,-1 0 1,1 1-1,-1-1 1,1 0-1,0 0 1,-1 0-1,1 0 1,0-1-1,-1 1 1,1 0-1,-1-1 1,1 1-1,2-2 1,-1 1-19,-1-1 1,1 0-1,0 0 1,0 0-1,-1 0 1,0-1-1,1 1 1,-1 0-1,0-1 1,3-4-1,10-19-609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146"/>
    </inkml:context>
    <inkml:brush xml:id="br0">
      <inkml:brushProperty name="width" value="0.05" units="cm"/>
      <inkml:brushProperty name="height" value="0.05" units="cm"/>
    </inkml:brush>
  </inkml:definitions>
  <inkml:trace contextRef="#ctx0" brushRef="#br0">14 0 21637,'-5'6'1600,"1"2"-1320,1 1-136,2 1 128,2 2-664,2-2 392,4-3-32,2-4-184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612"/>
    </inkml:context>
    <inkml:brush xml:id="br0">
      <inkml:brushProperty name="width" value="0.05" units="cm"/>
      <inkml:brushProperty name="height" value="0.05" units="cm"/>
    </inkml:brush>
  </inkml:definitions>
  <inkml:trace contextRef="#ctx0" brushRef="#br0">219 299 17772,'-8'-3'179,"1"0"1,-1 0-1,0 1 0,0 0 1,1 1-1,-1 0 1,-1 0-1,1 1 0,0 0 1,0 0-1,0 1 1,0 0-1,0 0 0,0 1 1,1 0-1,-1 0 1,0 1-1,1 0 0,-1 0 1,1 1-1,0 0 1,0 0-1,1 1 0,-11 9 1,15-13-128,1 1 0,-1-1 0,1 1 1,0-1-1,-1 1 0,1 0 0,0-1 0,0 1 1,0 0-1,0 0 0,1 0 0,-1 0 0,0 0 1,1 0-1,-1 0 0,1 0 0,0 0 0,0 0 1,0 0-1,0 0 0,0 0 0,0 0 0,0 1 1,1 1-1,0-2-24,1 0 0,-1 0-1,0-1 1,1 1 0,-1 0 0,1-1 0,-1 1 0,1-1 0,-1 0-1,1 0 1,0 1 0,0-1 0,0 0 0,0 0 0,0-1 0,0 1-1,0 0 1,0-1 0,0 1 0,0-1 0,0 0 0,1 1 0,1-1 0,11 0-15,-1 0 1,1-1 0,0 0 0,-1-2-1,0 1 1,1-2 0,17-6 0,1-2 27,59-33 1,-17-7 13,-74 52-54,-1 0 0,1 1 0,-1-1 0,1 0 1,-1 0-1,1 1 0,-1-1 0,1 0 1,-1 1-1,0-1 0,1 0 0,-1 1 0,0-1 1,1 1-1,-1-1 0,0 1 0,1-1 1,-1 1-1,0-1 0,0 1 0,1-1 0,-1 1 1,0-1-1,0 1 0,0 0 0,5 8 21,-1-6-10,0 0 1,-1-1-1,1 1 0,0-1 1,0 0-1,1-1 1,-1 1-1,0-1 0,0 0 1,1 0-1,-1 0 1,1 0-1,-1-1 0,1 1 1,-1-1-1,1-1 0,4 0 1,12-1-26,0-1 1,24-7 0,-43 9 7,44-12-269,-1-3-1,47-23 0,-25 9-241,-63 28 465,0 1 0,0-1 0,1 1 0,-1 0 0,0 0 0,6-1 0,-9 2 53,0 0-1,0 0 0,0 1 1,0-1-1,0 0 0,0 0 0,0 0 1,0 1-1,0-1 0,0 0 0,0 1 1,0-1-1,0 1 0,-1-1 0,1 1 1,0 0-1,0-1 0,0 1 0,-1 0 1,1-1-1,0 1 0,-1 0 1,1 0-1,-1 0 0,1 0 0,-1 0 1,1-1-1,-1 1 0,0 0 0,1 2 1,0-1 12,-1 0 0,1 0 0,-1-1 1,1 1-1,0 0 0,0 0 0,0-1 1,0 1-1,0-1 0,1 1 0,-1-1 1,0 1-1,1-1 0,-1 0 0,1 1 1,-1-1-1,1 0 0,-1 0 0,1 0 1,3 1-1,-2-1-71,0-1 0,0 1 0,0-1 0,0 0-1,1 0 1,-1 0 0,0 0 0,0 0 0,0-1 0,0 0 0,5-1 0,3-2-137,0 0 1,-1-1 0,0-1 0,0 0-1,17-13 1,9-10-208</inkml:trace>
  <inkml:trace contextRef="#ctx0" brushRef="#br0" timeOffset="1">1321 1 17076,'-3'7'2376,"-11"-2"-1248,-3 1-495,-3 1 2607,-2 6-1839,1 4-793,0 4-216,7 3-304,3 2-136,6-1-304,3 1-152,6-4-361,6-4-183,8-8-408,5 0-169,9-7 961,2-4-296,11-6 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019"/>
    </inkml:context>
    <inkml:brush xml:id="br0">
      <inkml:brushProperty name="width" value="0.05" units="cm"/>
      <inkml:brushProperty name="height" value="0.05" units="cm"/>
    </inkml:brush>
  </inkml:definitions>
  <inkml:trace contextRef="#ctx0" brushRef="#br0">37 201 16884,'-7'0'1430,"4"-1"-1104,1 1-1,0 0 1,0 0 0,0 0-1,0 0 1,0 0 0,0 0-1,-1 1 1,1-1 0,0 1-1,-3 1 1,35 3 2788,-8-5-3013,-1-2 0,1-1 1,-1-1-1,0-1 0,0 0 0,0-2 0,-1 0 0,0-1 0,0-2 1,-1 0-1,0 0 0,20-17 0,-33 23-96,-1 0-1,-1-1 1,1 1-1,-1-1 1,1 0-1,-1-1 1,-1 1-1,1 0 1,4-10-1,-8 14-4,1-1 1,-1 1-1,1-1 0,-1 1 1,1-1-1,-1 1 1,0-1-1,0 1 0,0-1 1,0 0-1,0 1 0,0-1 1,0 1-1,0-1 0,-1 1 1,1-1-1,-1 1 0,0-3 1,0 3-3,-1-1 1,1 1-1,0-1 0,-1 1 1,1-1-1,-1 1 1,0 0-1,1 0 0,-1 0 1,0 0-1,0 0 1,0 0-1,0 0 0,0 1 1,0-1-1,1 1 1,-2-1-1,-1 1 0,-6-2 7,0 2-1,-1 0 0,1 0 0,0 0 1,-1 2-1,1-1 0,0 1 0,0 1 1,0-1-1,1 2 0,-1-1 1,-10 7-1,8-4 20,1 0 0,0 1 0,0 0 0,0 1 0,1 0 0,0 0 0,1 1 0,0 1 0,-10 13 0,15-18-8,1-1 0,1 1 0,-1 0-1,1 0 1,0 1 0,0-1 0,0 0-1,1 1 1,-1-1 0,1 1 0,0 8-1,1-11-25,0 1 1,1 0-1,-1-1 0,1 1 0,-1-1 0,1 1 0,0-1 0,1 1 0,-1-1 0,1 0 0,-1 1 0,1-1 0,0 0 0,0 0 0,0 0 0,1 0 0,-1-1 0,6 5 0,1 0-129,0-1 1,0-1-1,1 0 0,0 0 0,0 0 0,0-2 0,1 1 0,-1-1 0,1-1 0,0 0 0,0 0 0,0-1 0,0 0 0,0-1 0,12-2 0,33-7-337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455"/>
    </inkml:context>
    <inkml:brush xml:id="br0">
      <inkml:brushProperty name="width" value="0.05" units="cm"/>
      <inkml:brushProperty name="height" value="0.05" units="cm"/>
    </inkml:brush>
  </inkml:definitions>
  <inkml:trace contextRef="#ctx0" brushRef="#br0">1 1282 11458,'23'-17'563,"1"1"1,0 1-1,1 1 0,34-13 0,116-35 1476,335-73-169,13 28-1160,-464 95-636,1502-255 544,-424 79-40,-8-44-971,-604 100 139,-305 74 38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198"/>
    </inkml:context>
    <inkml:brush xml:id="br0">
      <inkml:brushProperty name="width" value="0.05" units="cm"/>
      <inkml:brushProperty name="height" value="0.05" units="cm"/>
    </inkml:brush>
  </inkml:definitions>
  <inkml:trace contextRef="#ctx0" brushRef="#br0">1 0 19060,'1'3'1440,"-1"19"-1104,1 6-160,-1 12 425,5 15-185,3 12-184,5 5-40,4 5-136,3-1-104,5-8-216,-1-8-64,-1-14-264,-3-8-217,-7-16 585,-7-11-184,-10-15-80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656"/>
    </inkml:context>
    <inkml:brush xml:id="br0">
      <inkml:brushProperty name="width" value="0.05" units="cm"/>
      <inkml:brushProperty name="height" value="0.05" units="cm"/>
    </inkml:brush>
  </inkml:definitions>
  <inkml:trace contextRef="#ctx0" brushRef="#br0">1 186 17060,'2'-2'1752,"7"1"-1224,8-2-96,8-3 889,15-4-561,6-3-152,12-7-96,3-1-48,2-5-144,-3 2-152,-7 2-576,-7 2-312,-22 10 600,-10 3-136,-14 11-64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341"/>
    </inkml:context>
    <inkml:brush xml:id="br0">
      <inkml:brushProperty name="width" value="0.05" units="cm"/>
      <inkml:brushProperty name="height" value="0.05" units="cm"/>
    </inkml:brush>
  </inkml:definitions>
  <inkml:trace contextRef="#ctx0" brushRef="#br0">0 0 16956,'2'7'1680,"3"-1"-1208,4-3-136,4-2 720,11 1-544,6 1-71,7-2-273,8-1-288,1 0 1552,-2-3-1312,-2 3-8,-9 0 48</inkml:trace>
  <inkml:trace contextRef="#ctx0" brushRef="#br0" timeOffset="1">40 215 18068,'27'-1'1544,"12"-11"-1120,4-2-184,13-3 256,1 0-408,2-1 153,0 6-33,-7 3-256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070"/>
    </inkml:context>
    <inkml:brush xml:id="br0">
      <inkml:brushProperty name="width" value="0.05" units="cm"/>
      <inkml:brushProperty name="height" value="0.05" units="cm"/>
    </inkml:brush>
  </inkml:definitions>
  <inkml:trace contextRef="#ctx0" brushRef="#br0">1 153 17132,'14'16'1616,"10"-15"-872,3-4-240,15-11 536,2-6-87,7-6-137,-3 0-256,-2 0-640,-4 1-400,-14 6-280,-6 9 568,-18 16-216,-5 12-185</inkml:trace>
  <inkml:trace contextRef="#ctx0" brushRef="#br0" timeOffset="1">124 612 15931,'33'-3'1977,"0"-12"-1241,8-16-328,7-5 872,5-7-680,3-4-415,1-5 127,-4 5-176,-12 1-256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476"/>
    </inkml:context>
    <inkml:brush xml:id="br0">
      <inkml:brushProperty name="width" value="0.05" units="cm"/>
      <inkml:brushProperty name="height" value="0.05" units="cm"/>
    </inkml:brush>
  </inkml:definitions>
  <inkml:trace contextRef="#ctx0" brushRef="#br0">280 29 15547,'0'-3'406,"-2"-18"2195,-4 17-1439,-4 10-191,-1 8-672,0 0 0,1 0 0,1 1 0,0 0 0,-12 30 0,16-36-257,-33 75 262,3 3 0,-32 121 0,53-151-153,2 1-1,3-1 1,3 1 0,2 114 0,6-140-130,2-1 0,1 1 0,1-1 0,2 0 0,1-1-1,1 1 1,2-2 0,22 42 0,-26-57-97,2 1-1,0-1 1,0-1 0,1 0-1,1-1 1,0 0 0,22 17-1,-25-23-64,2 1 0,-1-1-1,1-1 1,0 1-1,0-2 1,0 0 0,1 0-1,0-1 1,-1 0 0,1-1-1,19 0 1,-23-1 65,0-1 0,-1 0 0,1-1 0,10-2 0,23-14-409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169"/>
    </inkml:context>
    <inkml:brush xml:id="br0">
      <inkml:brushProperty name="width" value="0.05" units="cm"/>
      <inkml:brushProperty name="height" value="0.05" units="cm"/>
    </inkml:brush>
  </inkml:definitions>
  <inkml:trace contextRef="#ctx0" brushRef="#br0">0 49 15755,'8'-3'297,"10"-6"351,1 2 0,-1-1 0,2 2 0,-1 1 0,28-5 0,-43 10-586,0-1 0,0 1 0,0 0 0,0 0 0,-1 1 0,1-1 0,0 1 0,0 0 0,0-1 0,0 2 0,0-1 0,-1 0 0,1 1 0,-1 0 0,1 0 0,-1 0 0,0 0 0,0 0 0,1 1-1,-2 0 1,1-1 0,0 1 0,0 0 0,-1 0 0,0 1 0,0-1 0,0 0 0,0 1 0,0-1 0,0 1 0,-1 0 0,0-1 0,0 1 0,1 6 0,1 5-9,-1 0 0,0 1 0,-1-1 0,-1 1 0,0-1 1,-4 22-1,-22 96 110,11-68-73,-6 64 71,19-112-131,1 1 0,1 0 0,0-1 0,1 1 0,5 23 1,-5-36-27,0 0 1,1 0 0,-1 0 0,1-1 0,0 1 0,0 0-1,0-1 1,1 0 0,-1 1 0,1-1 0,0 0-1,0 0 1,1-1 0,-1 1 0,1-1 0,0 1 0,0-1-1,0 0 1,0-1 0,0 1 0,1-1 0,-1 0 0,1 0-1,0 0 1,-1-1 0,1 1 0,0-1 0,0 0-1,0-1 1,0 1 0,0-1 0,0 0 0,0 0 0,0 0-1,0-1 1,0 0 0,0 0 0,7-3 0,-1 0 45,0 0 0,-1-1 0,1-1 0,-1 0 1,0-1-1,-1 1 0,1-2 0,-1 1 0,10-13 1,-13 15 46,-1-1 1,0 0 0,-1 0 0,1 0-1,-1 0 1,-1-1 0,1 0-1,-1 1 1,0-1 0,0-1 0,-1 1-1,0 0 1,-1 0 0,1-1 0,0-12-1,-3 17-33,1-1-1,0 1 0,-1 0 1,0-1-1,0 1 1,0 0-1,0 0 0,0 0 1,0 0-1,-1 0 0,0 0 1,1 0-1,-1 0 0,0 0 1,0 1-1,-4-4 1,1 2 21,1 1 0,-1-1 0,0 1 0,0 0 0,-1 1 1,1-1-1,0 1 0,-11-3 0,-3 1-58,-1 1 1,0 0-1,1 2 0,-30 1 1,-18 8-2401,67-8 2352,-1 0-1,1 0 0,0 0 0,0 0 0,-1 0 0,1 0 1,0 0-1,0 0 0,0 0 0,-1 0 0,1 0 1,0 0-1,0 0 0,-1 0 0,1 0 0,0 0 1,0 0-1,-1 0 0,1 0 0,0 0 0,0 0 1,0 0-1,-1 0 0,1 0 0,0-1 0,0 1 0,-1 0 1,1 0-1,0 0 0,0 0 0,0-1 0,0 1 1,-1 0-1,1 0 0,0 0 0,0-1 0,0 1 1,0 0-1,0 0 0,0 0 0,0-1 0,0 1 1,0 0-1,-1 0 0,1-1 0,0 1 0,0 0 0,6-11-623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586"/>
    </inkml:context>
    <inkml:brush xml:id="br0">
      <inkml:brushProperty name="width" value="0.05" units="cm"/>
      <inkml:brushProperty name="height" value="0.05" units="cm"/>
    </inkml:brush>
  </inkml:definitions>
  <inkml:trace contextRef="#ctx0" brushRef="#br0">14 567 15051,'-1'0'56,"1"0"-1,-1 0 1,1 0-1,-1 0 0,1 0 1,-1 0-1,1 0 1,-1-1-1,1 1 1,-1 0-1,1 0 1,-1 0-1,1-1 1,-1 1-1,1 0 1,-1-1-1,1 1 0,-1 0 1,1-1-1,0 1 1,-1 0-1,1-1 1,0 1-1,-1-1 1,1 1-1,0-1 1,0 1-1,-1-1 0,1-18 612,14-21 347,105-168 3329,-95 168-3593,-14 25-437,-7 9-181,0-1-1,1 1 1,0 0-1,0 1 0,1-1 1,-1 1-1,1 0 1,6-5-1,-10 9-117,0 1-1,0-1 1,0 1 0,0 0-1,0 0 1,0-1-1,0 1 1,0 0-1,1 0 1,-1 0 0,0 0-1,0 0 1,0 0-1,0 0 1,0 0-1,0 1 1,0-1-1,0 0 1,0 0 0,0 1-1,0-1 1,0 1-1,0-1 1,0 1-1,0 0 1,-1-1 0,1 1-1,1 0 1,23 27 20,-16-18-34,-2-2-7,0 0-1,1 0 0,0-1 0,0-1 0,1 1 0,0-1 1,0-1-1,0 0 0,1 0 0,12 4 0,-16-7 15,1-1 0,0 0 0,-1 0 0,1 0 0,0-1 0,-1 0 0,1 0 0,0 0 0,0-1 0,-1 0 0,1-1 0,0 1 0,-1-1 0,0 0 0,1-1 0,-1 0 0,8-4 0,-4 1 17,-1-1-1,0 1 1,0-2-1,0 1 0,-1-1 1,0 0-1,0-1 1,12-18-1,-17 22-80,1 0-1,-1-1 1,0 0 0,-1 0-1,1 0 1,-1 0 0,0 0-1,-1 0 1,0-1 0,0 1-1,0-1 1,0 1 0,-1 0-1,0-1 1,-1 1 0,1-1-1,-3-6 1,1 8 80,0 1-1,0-1 1,0 1-1,-1 0 1,0 0-1,0 0 1,0 0 0,0 0-1,-1 0 1,1 1-1,-1 0 1,0 0 0,0 0-1,0 0 1,-8-4-1,-12-6-202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242"/>
    </inkml:context>
    <inkml:brush xml:id="br0">
      <inkml:brushProperty name="width" value="0.05" units="cm"/>
      <inkml:brushProperty name="height" value="0.05" units="cm"/>
    </inkml:brush>
  </inkml:definitions>
  <inkml:trace contextRef="#ctx0" brushRef="#br0">0 1 9290,'39'27'1560,"1"9"-760,-1 14-191,-2 7 1375,0 9-872,2 4-96,-7 9-167,-2 6-121,-10 5-176,-6-1-80,-8 4-152,-6-1-32,-7 4-424,-6-3-32,-4-11 152,-2-11-80,0-23-56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646"/>
    </inkml:context>
    <inkml:brush xml:id="br0">
      <inkml:brushProperty name="width" value="0.05" units="cm"/>
      <inkml:brushProperty name="height" value="0.05" units="cm"/>
    </inkml:brush>
  </inkml:definitions>
  <inkml:trace contextRef="#ctx0" brushRef="#br0">1 224 15779,'2'-13'372,"1"0"0,0 0-1,1 1 1,0-1 0,1 1-1,1 0 1,0 1 0,1-1-1,8-11 1,-9 15-135,0 0-1,1 1 0,-1 0 1,1 0-1,1 0 1,0 1-1,0 0 1,0 1-1,0 0 1,1 0-1,0 1 1,16-6-1,-22 9-186,0 0 0,0 0 0,0 1 0,0-1 0,0 1 1,0-1-1,0 1 0,0 0 0,0 1 0,0-1 0,0 0 0,0 1 0,0 0 0,0-1 0,4 3 0,-5-2-19,0 0 0,0 1 0,0-1 0,0 1 0,0 0 0,0-1 0,-1 1 0,1 0 0,0 0 0,-1 0 0,0 0 0,1 1 0,-1-1 0,0 0 0,1 3 0,0 2-3,0 0 0,-1 0 1,1 1-1,-2-1 0,1 0 1,-1 0-1,0 1 0,-1-1 1,1 0-1,-1 1 0,-4 10 1,-19 49 65,18-54-84,1 1 1,0-1-1,1 1 1,0-1-1,1 1 0,1 0 1,0 1-1,0 14 1,2-26-12,0-1 1,1 1-1,-1-1 1,1 1-1,0-1 1,-1 1-1,1-1 1,0 0-1,0 0 1,1 1-1,-1-1 1,0 0-1,1 0 1,0 0-1,-1 0 1,4 3-1,-1-2-13,0-1 0,0 1 0,0-1 0,0 0-1,0 0 1,0 0 0,0-1 0,9 3 0,2-2-149,0 0 0,0-1 0,0 0 0,26-3 0,-16-1 39,-1-1 0,37-10 0,-12-2-87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9.593"/>
    </inkml:context>
    <inkml:brush xml:id="br0">
      <inkml:brushProperty name="width" value="0.05" units="cm"/>
      <inkml:brushProperty name="height" value="0.05" units="cm"/>
    </inkml:brush>
  </inkml:definitions>
  <inkml:trace contextRef="#ctx0" brushRef="#br0">0 377 17252,'20'-8'1568,"23"-15"-1032,8-12-232,13-9 472,3-3-168,5-6-63,0 1-129,-8 8-680,-8 5-384,-23 19 535,-10 8-95,-17 14-120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0.075"/>
    </inkml:context>
    <inkml:brush xml:id="br0">
      <inkml:brushProperty name="width" value="0.05" units="cm"/>
      <inkml:brushProperty name="height" value="0.05" units="cm"/>
    </inkml:brush>
  </inkml:definitions>
  <inkml:trace contextRef="#ctx0" brushRef="#br0">0 808 16676,'43'-17'2000,"6"-7"-1296,10-12-256,2-7 728,4-9-319,-3-2-185,-8-5-976,-7 0-360,-15 2 552,-6 5-184,-13 11-185</inkml:trace>
  <inkml:trace contextRef="#ctx0" brushRef="#br0" timeOffset="1">138 0 16211,'0'27'1801,"0"9"-1201,-2 19-152,1 15 840,-2 17-511,0 6-41,-1 9-160,0 1-104,2 8-536,-1-1-424,-2-5 464,-5-9-96,4-16-96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083"/>
    </inkml:context>
    <inkml:brush xml:id="br0">
      <inkml:brushProperty name="width" value="0.05" units="cm"/>
      <inkml:brushProperty name="height" value="0.05" units="cm"/>
    </inkml:brush>
  </inkml:definitions>
  <inkml:trace contextRef="#ctx0" brushRef="#br0">0 230 13355,'12'-29'1084,"0"0"1,20-33-1,-26 51-731,1 2 0,0-1 0,0 1 0,1 0 0,0 0 0,1 1 0,0 0 0,0 1 0,11-8 0,-16 13-213,0 0 0,0 0 0,0 0 0,1 0 0,-1 1 0,6-2 0,-9 3-113,0 0 0,0 0 0,0-1 0,1 1 0,-1 0 0,0 0 0,0 0 0,0 1 0,0-1 0,1 0 0,-1 0 0,0 1 0,0-1 0,0 0 0,0 1 0,0-1 0,0 1 0,0-1 0,0 1 0,0 0 0,0-1 0,0 1 0,0 0 0,0 0 0,-1 0 0,1 0-1,0 0 1,-1 0 0,2 1 0,0 2-4,-1 0-1,0 0 1,0 0-1,0 0 1,0 0 0,-1 0-1,0 0 1,1 1-1,-1-1 1,-1 5-1,-9 44 13,8-42-27,-31 118 35,-11 54 2,39-154-43,2 0 0,0 1 0,2-1 0,3 37-1,-1-57-2,0 0-1,0-1 1,1 1-1,0 0 1,1-1-1,0 1 0,0-1 1,1 0-1,5 8 1,-6-12-1,0 1 0,0-1 0,1 0 0,-1-1 0,1 1 0,0-1 0,0 1 0,0-1 0,1-1 0,-1 1 0,1 0 0,0-1 0,0 0 0,-1 0 0,1-1 0,8 2 0,-2-1 17,-1-1 1,1 0-1,0 0 1,0-2-1,0 1 0,-1-1 1,1-1-1,0 0 1,-1 0-1,1-1 0,-1-1 1,15-6-1,-13 4 106,-1 0 0,0 0-1,0-1 1,0-1 0,-1 1 0,0-2-1,-1 1 1,0-2 0,0 1 0,9-14-1,-15 19-23,-1 0 0,1 0-1,-1-1 1,0 1-1,0-1 1,0 0-1,0 0 1,-1 1 0,0-1-1,0 0 1,0 0-1,-1 0 1,0 0-1,0 0 1,0 0 0,0 0-1,-1 0 1,0 0-1,0 0 1,0 0-1,-1 0 1,1 1 0,-1-1-1,0 0 1,-4-5-1,2 4-16,0 1 1,0-1-1,-1 1 0,0-1 0,0 2 0,0-1 0,-1 0 0,0 1 0,0 0 0,0 1 1,0-1-1,0 1 0,-1 0 0,1 0 0,-1 1 0,0 0 0,-8-1 0,4 1-186,0 1 0,0 0 0,1 1 0,-1 0-1,-19 3 1,25-3-80,0 1-1,0 0 1,0 1 0,1-1-1,-1 1 1,0 0 0,1 0-1,0 1 1,-1-1-1,1 1 1,0 0 0,0 0-1,0 0 1,-4 6 0,2 1-191,6-10 364,0 0 0,0 0 0,0 1 0,-1-1 0,1 0 0,0 0 0,0 0 0,0 0 0,0 1 0,0-1 0,0 0 1,0 0-1,0 0 0,0 0 0,0 1 0,0-1 0,0 0 0,0 0 0,0 0 0,0 0 0,0 1 0,0-1 0,0 0 0,0 0 0,0 0 0,0 0 0,0 1 0,0-1 0,1 0 0,-1 0 0,0 0 0,0 0 0,0 0 0,0 0 1,0 1-1,0-1 0,0 0 0,1 0 0,-1 0 0,0 0 0,0 0 0,0 0 0,0 0 0,0 0 0,1 0 0,-1 0 0,0 0 0,0 1 0,0-1 0,0 0 0,1 0 0,-1 0 0,0 0 0,0 0 0,0 0 0,0 0 0,1 0 1,-1-1-1,0 1 0,0 0 0,0 0 0,0 0 0,1 0 0,-1 0 0,0 0 0,0 0 0,0 0 0,27-12-767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770"/>
    </inkml:context>
    <inkml:brush xml:id="br0">
      <inkml:brushProperty name="width" value="0.05" units="cm"/>
      <inkml:brushProperty name="height" value="0.05" units="cm"/>
    </inkml:brush>
  </inkml:definitions>
  <inkml:trace contextRef="#ctx0" brushRef="#br0">0 171 18428,'2'-5'267,"-1"-1"0,1 0 0,0 1 0,1-1 0,-1 1 0,1 0 0,0 0 0,0 0 0,1 0 0,0 1 0,-1-1 0,2 1 0,-1 0 0,0 0 0,1 0 0,5-3 0,9-6 248,1 1-1,37-16 1,-41 21-400,1 1 1,0 0-1,21-3 1,-32 7-100,1 1 1,0 0 0,-1 1 0,1-1 0,0 1 0,0 0 0,0 1 0,-1 0 0,1 0 0,0 1 0,8 2 0,-13-3-16,0 0 0,0 0 1,-1 1-1,1-1 0,0 1 0,0-1 0,-1 1 0,1-1 0,-1 1 1,1 0-1,-1 0 0,0 0 0,0 0 0,0 0 0,0 0 1,0 0-1,0 0 0,-1 0 0,1 0 0,0 1 0,-1-1 1,0 0-1,0 0 0,0 1 0,0-1 0,0 0 0,0 4 0,-2 6 3,0 0-1,0 0 0,-8 20 0,10-31-3,-23 62-7,14-44-3,2 0 0,0 1 0,2 0 0,-6 29 0,11-46 5,0-1-1,-1 0 1,1 1-1,0-1 1,0 0-1,1 1 1,-1-1 0,0 0-1,1 1 1,-1-1-1,1 0 1,0 1-1,0-1 1,0 0-1,0 0 1,0 0 0,0 0-1,3 3 1,-3-3-13,1-1 0,0 0 1,0 0-1,-1 0 0,1 0 1,0 0-1,0-1 0,0 1 1,0 0-1,0-1 0,0 1 1,0-1-1,0 0 0,0 0 1,0 0-1,0 0 0,3 0 1,5-2-159,1 0 0,-1 0 0,1-1 0,-1-1 0,0 0 1,15-8-1,-2 0-41,-1-1 1,30-25-1,-10 3-160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794"/>
    </inkml:context>
    <inkml:brush xml:id="br0">
      <inkml:brushProperty name="width" value="0.05" units="cm"/>
      <inkml:brushProperty name="height" value="0.05" units="cm"/>
    </inkml:brush>
  </inkml:definitions>
  <inkml:trace contextRef="#ctx0" brushRef="#br0">0 74 19460,'3'-5'275,"1"-1"0,-1 1 0,1-1 0,0 1 0,0 1-1,0-1 1,1 0 0,0 1 0,0 0 0,0 0 0,7-4 0,-8 6-203,0 0 1,0 1 0,0-1-1,1 1 1,-1 0 0,0 0 0,1 0-1,-1 0 1,1 1 0,-1 0-1,1 0 1,-1 0 0,1 1-1,-1-1 1,1 1 0,8 3-1,-8-2-62,1 0 0,-1 0 0,1 1 0,-1 0 0,0 0 0,0 0 0,0 1 0,-1-1-1,1 1 1,-1 1 0,0-1 0,0 0 0,0 1 0,5 10 0,-4-8-5,-2 1 1,1-1-1,-1 1 1,-1 0 0,1 1-1,-1-1 1,-1 0-1,1 1 1,-2-1-1,1 9 1,-1-7 0,-1-1 0,1 1-1,-2-1 1,0 0 0,0 1 0,0-1 0,-1 0-1,-8 17 1,8-20 4,-1 0-1,1-1 0,-1 1 0,0-1 1,-1 1-1,1-1 0,-1-1 1,0 1-1,0-1 0,-1 0 1,1 0-1,-12 6 0,16-10-30,0 1-1,-1-1 1,1 0-1,0 1 0,0-1 1,0 1-1,0-1 1,0 1-1,0 0 1,1-1-1,-1 1 1,0 0-1,0 0 0,0-1 1,1 1-1,-2 2 1,21 3-532,-13-4 525,27 5-356,35 8-182,-61-13 516,-1 1 1,1-1 0,0 1-1,-1 0 1,0 1-1,0 0 1,7 5 0,-12-8 45,1 0 0,-1 0 0,0 0 0,0 0 0,0 1 0,0-1 0,0 0 0,0 1 0,0-1 0,0 1 0,0-1 0,-1 1 0,1-1 0,-1 1 1,1-1-1,-1 1 0,1 0 0,-1-1 0,0 1 0,0 3 0,0-3 20,-1 1 1,0-1 0,1 1-1,-1-1 1,0 0 0,0 1-1,0-1 1,-1 0 0,1 0-1,0 0 1,-1 0-1,-2 3 1,-6 4 121,0 0 0,-1 0 0,0-1 0,-14 8 0,17-11-65,-190 108 511,197-112-643,-18 5-496,19-6 544,-1 0-1,1 0 1,-1 0-1,1 0 1,-1 0 0,1 0-1,-1 0 1,1 0-1,-1 0 1,1 0-1,-1-1 1,1 1 0,-1 0-1,1 0 1,0-1-1,-1 1 1,1 0 0,-1 0-1,1-1 1,0 1-1,-1 0 1,1-1 0,0 1-1,-1-1 1,1 1-1,0-1 1,0 1 0,-1 0-1,1-1 1,0 1-1,0-1 1,0 1-1,0-1 1,0 1 0,-1-1-1,1 0 1,-1-16-321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282"/>
    </inkml:context>
    <inkml:brush xml:id="br0">
      <inkml:brushProperty name="width" value="0.05" units="cm"/>
      <inkml:brushProperty name="height" value="0.05" units="cm"/>
    </inkml:brush>
  </inkml:definitions>
  <inkml:trace contextRef="#ctx0" brushRef="#br0">2601 44 14987,'-50'-14'629,"-97"-12"0,117 24-685,0 1 0,0 1 0,0 1 1,-51 10-1,29 1-271,0 2 0,1 3-1,-92 44 1,-138 95-1461,159-76 1410,3 5-1,4 5 0,4 5 0,4 5 1,5 5-1,-91 118 0,111-113 712,-95 166 1,-35 140 660,152-278-664,5 3 1,-49 202-1,83-248-206,3 1 0,5 1 1,4 0-1,6 170 0,6-216-103,3-1 0,2 0 0,2-1 0,2 1 0,3-2 0,1 0 0,3-1 0,38 70 0,-35-80-75,2-2-1,1 0 1,1-2-1,2-1 0,1-1 1,2-1-1,1-2 1,1-1-1,1-2 1,56 32-1,-56-39-7,1-2 0,0-1 0,1-2-1,1-2 1,0-1 0,0-2 0,1-1-1,0-2 1,1-2 0,-1-1 0,0-2 0,1-2-1,59-10 1,-28-2-25,0-3 0,-1-3 0,126-55-1,179-125-1046,67-96 594,-217 130 244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721"/>
    </inkml:context>
    <inkml:brush xml:id="br0">
      <inkml:brushProperty name="width" value="0.05" units="cm"/>
      <inkml:brushProperty name="height" value="0.05" units="cm"/>
    </inkml:brush>
  </inkml:definitions>
  <inkml:trace contextRef="#ctx0" brushRef="#br0">1873 1433 8594,'-2'-187'1360,"-24"9"-656,-37 9-152,-15 5 665,-26 15-185,-20 6-96,-26 20-344,-16 14-184,-29 24-376,-4 14-200,-39 32 128,-10 23-88,-32 53-80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7:46.331"/>
    </inkml:context>
    <inkml:brush xml:id="br0">
      <inkml:brushProperty name="width" value="0.05" units="cm"/>
      <inkml:brushProperty name="height" value="0.05" units="cm"/>
    </inkml:brush>
  </inkml:definitions>
  <inkml:trace contextRef="#ctx0" brushRef="#br0">2591 102 12587,'-20'-4'174,"-208"-34"553,192 34-1303,0 2 0,0 2 0,0 1 1,-51 8-1,-187 55-1136,177-33 2414,0 4 0,3 5-1,1 3 1,-122 79-1,90-42-477,5 5 0,-145 133 0,217-173-232,2 3 0,2 2-1,2 1 1,3 2 0,1 2-1,4 1 1,-45 100 0,34-39-60,-42 171 0,-5 129-231,77-341 236,-66 372-217,40 10 374,40-358 9,5-1 1,25 155 0,-15-183-29,4-1 0,2 0 0,3-2 0,42 87 0,-43-112-63,2-1-1,2-1 0,2-1 0,2-2 0,1 0 0,1-3 0,3 0 0,1-2 0,1-2 0,1-1 0,2-2 1,1-2-1,1-2 0,1-1 0,1-3 0,1-1 0,0-3 0,91 21 0,-66-25-46,1-3 0,0-3-1,0-4 1,0-2 0,0-4 0,134-24 0,-112 7-23,0-4 1,-2-4 0,0-4 0,138-72 0,-118 44 16,-2-6 0,-3-4 1,-3-4-1,174-168 0,-143 108 156,-7-6 1,-6-5-1,157-247 1,-212 283 83,-5-4 1,-4-2-1,-6-2 0,-5-3 1,-5-1-1,28-145 1,-56 198-107,-4-1 1,-2-1-1,-4 1 1,-2-1-1,-4 1 1,-3-1-1,-3 1 0,-2 1 1,-4 0-1,-3 1 1,-36-90-1,21 80-218,-4 2 0,-2 1 0,-4 2-1,-3 2 1,-3 2 0,-3 3 0,-3 1-1,-3 3 1,-2 3 0,-3 2 0,-98-67-1,92 76-101,-2 4 0,-140-64 0,36 49-88,144 50 262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383"/>
    </inkml:context>
    <inkml:brush xml:id="br0">
      <inkml:brushProperty name="width" value="0.05" units="cm"/>
      <inkml:brushProperty name="height" value="0.05" units="cm"/>
    </inkml:brush>
  </inkml:definitions>
  <inkml:trace contextRef="#ctx0" brushRef="#br0">7 268 18924,'-7'0'835,"20"-5"-394,57-28 650,129-43-1,83-5-1020,-175 51-280,-19 6-821,-31 8-2629,-52 14 3048,-14 2-1443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878"/>
    </inkml:context>
    <inkml:brush xml:id="br0">
      <inkml:brushProperty name="width" value="0.05" units="cm"/>
      <inkml:brushProperty name="height" value="0.05" units="cm"/>
    </inkml:brush>
  </inkml:definitions>
  <inkml:trace contextRef="#ctx0" brushRef="#br0">73 345 13139,'-24'23'1255,"-19"21"369,42-44-1587,1 1 0,0-1-1,-1 0 1,1 0 0,0 0-1,-1 0 1,1 1 0,0-1 0,0 0-1,-1 0 1,1 1 0,0-1 0,0 0-1,0 1 1,-1-1 0,1 0 0,0 0-1,0 1 1,0-1 0,0 0-1,0 1 1,0-1 0,-1 0 0,1 1-1,0-1 1,0 1 0,0-1 0,0 0-1,0 1 1,0-1 0,1 0-1,-1 1 1,0-1 0,0 0 0,0 1-1,0-1 1,0 0 0,0 1 0,0-1-1,1 0 1,-1 0 0,0 1-1,0-1 1,1 0 0,-1 1 0,0-1-1,0 0 1,1 0 0,-1 0 0,0 1-1,1-1 1,21 0 840,22-9-341,-1-3 0,47-18 0,-45 14-330,240-96 319,-235 87-1030,-1-1 0,-1-2 0,66-53 0,-63 36 102,-8 2-138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1.268"/>
    </inkml:context>
    <inkml:brush xml:id="br0">
      <inkml:brushProperty name="width" value="0.05" units="cm"/>
      <inkml:brushProperty name="height" value="0.05" units="cm"/>
    </inkml:brush>
  </inkml:definitions>
  <inkml:trace contextRef="#ctx0" brushRef="#br0">139 1 18964,'0'2'98,"1"0"-1,-1 0 0,1 1 1,-1-1-1,1 0 1,0 0-1,0 0 1,0 0-1,0 0 1,0 0-1,0 0 1,0-1-1,1 1 1,-1 0-1,1-1 0,2 4 1,35 22-63,-22-15 8,4 2-59,-1 1-1,-1 1 1,0 1 0,23 27-1,-37-38 20,0 0 0,-1 1 0,0-1-1,0 1 1,-1 0 0,0 0 0,0 1-1,0-1 1,-1 1 0,0-1 0,-1 1-1,1 0 1,-2-1 0,1 1 0,-1 0-1,0 0 1,-1 0 0,-2 13 0,-3 4-22,-1-2 0,-2 1 1,0-1-1,-23 40 0,-60 84-661,85-138 608,-159 221-1244,121-167 908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421"/>
    </inkml:context>
    <inkml:brush xml:id="br0">
      <inkml:brushProperty name="width" value="0.05" units="cm"/>
      <inkml:brushProperty name="height" value="0.05" units="cm"/>
    </inkml:brush>
  </inkml:definitions>
  <inkml:trace contextRef="#ctx0" brushRef="#br0">369 121 14819,'3'-6'318,"1"1"0,-1-1 0,0 0-1,-1 0 1,1-1 0,-1 1 0,-1 0 0,2-9-1,-2 13-212,-1 0 0,0 0-1,0 0 1,1 0 0,-1 0-1,-1 0 1,1 0 0,0 0-1,0 0 1,-1 0 0,1 0-1,-1 0 1,0 0 0,0 0-1,1 0 1,-1 0 0,0 1-1,-1-1 1,1 0 0,0 1-1,0-1 1,-1 1 0,1-1-1,-1 1 1,1-1 0,-1 1-1,0 0 1,1 0 0,-1 0-1,0 0 1,-2-1-1,0 1-21,0 1-1,1-1 0,-1 1 0,0 0 0,0 0 1,0 0-1,1 0 0,-1 0 0,0 1 0,0 0 1,1 0-1,-1 0 0,1 0 0,-1 1 0,1-1 0,-1 1 1,1 0-1,0 0 0,-4 3 0,-9 6 53,2 1 1,-21 20-1,33-29-116,-22 22-14,2 2-1,1 1 1,1 0 0,2 1-1,0 1 1,2 1 0,2 0-1,1 1 1,1 1 0,1 0-1,2 0 1,2 1 0,1 0-1,2 1 1,-1 40 0,5-62-4,0-1 0,1 1 1,1-1-1,0 1 0,1-1 0,0 0 1,1 0-1,7 17 0,-9-24-29,1 0 0,0 0 0,0-1-1,0 1 1,1-1 0,0 1 0,-1-1-1,2 0 1,-1-1 0,0 1 0,1-1-1,-1 0 1,1 0 0,0 0 0,0 0-1,1-1 1,-1 0 0,0 0 0,1-1-1,9 2 1,-3-1-256,0-2-1,0 0 0,0 0 1,0-1-1,0 0 1,0-1-1,0-1 0,0 0 1,0 0-1,-1-1 1,0-1-1,0 0 0,0 0 1,17-12-1,23-19-592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843"/>
    </inkml:context>
    <inkml:brush xml:id="br0">
      <inkml:brushProperty name="width" value="0.05" units="cm"/>
      <inkml:brushProperty name="height" value="0.05" units="cm"/>
    </inkml:brush>
  </inkml:definitions>
  <inkml:trace contextRef="#ctx0" brushRef="#br0">132 8 14723,'0'-1'92,"-1"0"0,1 1-1,-1-1 1,0 1 0,1-1 0,-1 1-1,0-1 1,0 1 0,1-1 0,-1 1-1,0 0 1,0-1 0,0 1 0,0 0-1,1 0 1,-1 0 0,0-1 0,0 1-1,0 0 1,0 0 0,0 0 0,0 0-1,1 1 1,-1-1 0,0 0 0,0 0-1,0 1 1,0-1 0,1 0 0,-1 1-1,0-1 1,0 0 0,1 1-1,-1-1 1,0 1 0,1 0 0,-1-1-1,0 1 1,0 0 0,-4 3 196,1 0 0,-1 1 0,1-1-1,-6 8 1,1 3-153,-1 1 1,2-1-1,0 1 0,1 1 0,0 0 1,2 0-1,0 0 0,1 0 0,0 1 1,1-1-1,2 1 0,-1 0 0,2 0 0,3 24 1,-3-38-125,1 0 1,-1 0-1,1 0 0,0 1 1,1-2-1,-1 1 1,1 0-1,0 0 1,0 0-1,0-1 0,0 1 1,1-1-1,-1 0 1,1 1-1,0-1 1,0-1-1,0 1 1,0 0-1,0-1 0,1 1 1,-1-1-1,1 0 1,0 0-1,0 0 1,0-1-1,-1 0 0,1 1 1,1-1-1,-1-1 1,0 1-1,0 0 1,0-1-1,0 0 0,0 0 1,9-1-1,-3-1 94,0 1-1,0-1 1,0-1-1,0 0 1,-1 0 0,1-1-1,-1 0 1,0-1-1,0 0 1,0-1-1,0 1 1,-1-2-1,13-12 1,-16 14 12,0-1 0,-1 0 0,1-1 0,-1 1 1,-1-1-1,1 0 0,-1 0 0,0 0 0,-1 0 1,0 0-1,0 0 0,-1-1 0,1 1 0,-2-1 0,1 1 1,-1-15-1,-1 13-173,0 0 0,-1 0 1,0 0-1,0 0 0,-1 1 1,0-1-1,-1 1 0,0 0 1,0 0-1,0 0 0,-1 1 0,0-1 1,-12-11-1,-15-4-2170,31 20 1615,1-4-55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3.251"/>
    </inkml:context>
    <inkml:brush xml:id="br0">
      <inkml:brushProperty name="width" value="0.05" units="cm"/>
      <inkml:brushProperty name="height" value="0.05" units="cm"/>
    </inkml:brush>
  </inkml:definitions>
  <inkml:trace contextRef="#ctx0" brushRef="#br0">5 196 16115,'0'1'66,"0"0"-1,0 0 0,0-1 0,1 1 1,-1 0-1,0 0 0,1-1 0,-1 1 1,1 0-1,-1-1 0,1 1 0,-1 0 0,1-1 1,-1 1-1,1-1 0,0 1 0,-1-1 1,1 1-1,0-1 0,-1 1 0,1-1 1,0 0-1,-1 1 0,1-1 0,0 0 0,0 0 1,0 1-1,1-1 0,0 0 53,1 0-1,0 0 1,0-1 0,-1 1-1,1-1 1,0 1 0,0-1-1,4-2 1,5-3 291,1 0 0,16-13-1,-27 18-342,18-13 704,32-29 1,-44 36-545,-1 0 0,-1 0 0,1-1-1,-1 0 1,0 0 0,8-19 0,-13 26-180,0-1 1,0 0-1,-1 0 1,1 0-1,-1 1 1,1-1-1,-1 0 1,0 0-1,0 0 1,1 0-1,-2 0 1,1-3-1,0 4-23,-1 0 0,1 0 0,0 0 0,-1 1 0,1-1 0,0 0 0,-1 0 0,1 1 1,-1-1-1,0 0 0,1 1 0,-1-1 0,1 0 0,-1 1 0,0-1 0,0 1 0,1-1 0,-1 1 0,-1-1 0,-1 0 0,0 0 0,0 1 0,0-1 0,0 1 0,1 0 0,-1 0 0,0 0-1,0 0 1,0 0 0,0 1 0,1-1 0,-1 1 0,0 0 0,0 0 0,-2 1 0,-5 4-19,0-1 0,0 1-1,1 1 1,0-1 0,0 2 0,1-1 0,0 1 0,0 0-1,1 1 1,0 0 0,-7 12 0,4-4-20,0 1-1,1 0 1,0 0 0,2 1-1,-8 28 1,13-37 2,-1 1 0,2 0 0,0 0 0,0-1 1,1 1-1,0 0 0,1 0 0,2 11 0,-3-17-27,1-1 0,1 1 1,-1-1-1,1 0 0,-1 1 0,1-1 0,0 0 1,1 0-1,-1 0 0,1-1 0,0 1 0,0 0 0,0-1 1,0 0-1,0 0 0,1 0 0,0 0 0,-1 0 1,1-1-1,0 1 0,7 2 0,-4-3-38,-1 0-1,0-1 1,1 1-1,0-1 1,-1 0-1,1-1 1,-1 0-1,1 0 1,0 0 0,-1-1-1,1 0 1,0 0-1,-1-1 1,0 1-1,1-2 1,-1 1-1,0-1 1,10-5-1,32-23-322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048"/>
    </inkml:context>
    <inkml:brush xml:id="br0">
      <inkml:brushProperty name="width" value="0.05" units="cm"/>
      <inkml:brushProperty name="height" value="0.05" units="cm"/>
    </inkml:brush>
  </inkml:definitions>
  <inkml:trace contextRef="#ctx0" brushRef="#br0">86 0 15651,'1'8'276,"0"0"-1,-1 0 1,0 0-1,-2 13 1,1 9-125,17 292 1764,26 2-485,-18-151-812,-15-63-31,-9-110-579,0 0 0,0 0 1,0 0-1,0 0 0,1 0 0,-1 0 1,0 0-1,0 1 0,0-1 0,0 0 0,0 0 1,0 0-1,0 0 0,0 0 0,0 0 1,0 1-1,0-1 0,0 0 0,0 0 1,0 0-1,0 0 0,0 0 0,0 1 0,0-1 1,0 0-1,0 0 0,0 0 0,0 0 1,0 0-1,0 0 0,-1 0 0,1 1 0,0-1 1,0 0-1,0 0 0,0 0 0,0 0 1,0 0-1,0 0 0,0 0 0,-1 0 0,1 0 1,0 1-1,0-1 0,0 0 0,0 0 1,0 0-1,0 0 0,0 0 0,-1 0 1,1 0-1,0 0 0,0 0 0,0 0 0,0 0 1,0 0-1,-1 0 0,1 0 0,0 0 1,0 0-1,-5-7 155,-3-7-58,1 0 0,1-1 0,-8-27 0,1 3-95,-102-298-1448,115 335 1409,-1 0 0,0 0 0,0-1-1,1 1 1,0 0 0,-1-1 0,1 1-1,0 0 1,0-1 0,0 1 0,1-4-1,-1 5 21,1 0 1,0 0-1,0 0 0,-1 1 0,1-1 0,0 0 0,0 0 0,0 1 0,0-1 0,-1 1 0,1-1 0,0 1 0,0-1 0,0 1 0,0 0 0,0 0 0,1-1 1,-1 1-1,0 0 0,0 0 0,0 0 0,0 0 0,0 0 0,0 0 0,0 0 0,2 1 0,4-1-85,1-1 0,0 0 1,-1 0-1,0-1 0,1 0 0,-1 0 0,0-1 0,0 0 0,0 0 1,0 0-1,0-1 0,-1 0 0,0 0 0,0-1 0,0 0 0,0 0 1,-1 0-1,6-7 0,4-7-412,0 0 1,-1-2-1,-1 1 0,15-32 1,-12 15 49,-1 0 1,11-41 0,-5-6-252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167"/>
    </inkml:context>
    <inkml:brush xml:id="br0">
      <inkml:brushProperty name="width" value="0.05" units="cm"/>
      <inkml:brushProperty name="height" value="0.05" units="cm"/>
    </inkml:brush>
  </inkml:definitions>
  <inkml:trace contextRef="#ctx0" brushRef="#br0">138 0 15115,'9'27'1693,"44"80"-277,16 40-329,-61-127-882,-2 1 0,0 0 0,-1-1 0,-1 2 0,2 35-1,-6-33-112,-2 0 0,0 0 0,-1 0-1,-1 0 1,-1-1 0,-2 1-1,0-1 1,-1-1 0,-15 29-1,14-33-8,-1 0 0,-1-1 0,0-1 0,-2 0 0,1 0-1,-2-1 1,0-1 0,-1 0 0,0-1 0,-1-1 0,-25 16-1,26-21-60,0 0 0,-17 4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561"/>
    </inkml:context>
    <inkml:brush xml:id="br0">
      <inkml:brushProperty name="width" value="0.05" units="cm"/>
      <inkml:brushProperty name="height" value="0.05" units="cm"/>
    </inkml:brush>
  </inkml:definitions>
  <inkml:trace contextRef="#ctx0" brushRef="#br0">54 0 12395,'-15'65'1288,"3"0"1,-7 119 0,18-174-1184,-4 62 346,3-1 0,4 1 0,2 0 0,4-1 0,33 139 0,-41-208-464,1 0 1,-1 0-1,1 0 0,-1-1 0,1 1 1,0 0-1,0 0 0,0-1 0,0 1 1,0-1-1,0 1 0,2 1 0,-3-2 8,1-1 0,-1 0 0,0 0 0,1 0 0,-1 0 0,0 0 0,1 0 0,-1 0-1,0-1 1,1 1 0,-1 0 0,0 0 0,1 0 0,-1 0 0,0 0 0,1 0 0,-1-1 0,0 1-1,1 0 1,-1 0 0,0-1 0,0 1 0,1 0 0,-1 0 0,0-1 0,0 1 0,0 0 0,1 0 0,-1-1-1,0 1 1,0 0 0,0-1 0,0 1 0,0 0 0,1-1 0,-1 0 0,3-8-78,0-1 1,4-20 0,-7 29 80,39-249-229,-14 70 628,-18 157-242,-7 23-151,0-1 0,0 1-1,0 0 1,0 0 0,0 0-1,1 0 1,-1 0 0,0-1-1,0 1 1,0 0 0,0 0-1,0 0 1,0 0-1,1 0 1,-1 0 0,0 0-1,0 0 1,0 0 0,0-1-1,1 1 1,-1 0 0,0 0-1,0 0 1,0 0 0,0 0-1,1 0 1,-1 0 0,0 0-1,0 0 1,0 0 0,0 0-1,1 0 1,-1 0 0,0 0-1,0 1 1,0-1-1,0 0 1,0 0 0,1 0-1,-1 0 1,0 0 0,0 0-1,0 0 1,0 0 0,0 0-1,1 1 1,-1-1 0,0 0-1,0 0 1,0 0 0,14 34 266,-8-17-282,-2-7 15,0 0 0,1 0-1,0 0 1,1-1 0,0 0 0,0 0 0,11 10 0,-15-17 23,0 0 1,0 0 0,1 0-1,-1 0 1,0-1-1,1 1 1,0-1 0,-1 0-1,1 0 1,0 0 0,-1 0-1,1 0 1,0 0-1,0-1 1,0 0 0,0 1-1,0-1 1,0 0 0,-1 0-1,1-1 1,0 1-1,0-1 1,0 1 0,0-1-1,-1 0 1,1 0 0,0 0-1,0 0 1,-1-1-1,1 1 1,-1-1 0,4-2-1,2-2 137,0-1 0,-1 0 0,0 0 0,0 0 0,0-1 0,-1 0 0,9-16 0,30-68 1256,-34 67-1049,-9 64-229,-2-1-192,2 72-24,-1-94 99,1 0 0,0 0 0,2 0 0,7 25 0,-10-39-30,0 1 0,1 0 1,-1-1-1,0 1 1,1 0-1,0-1 0,-1 0 1,1 1-1,0-1 1,0 0-1,0 0 0,3 2 1,-4-3-19,0-1 0,-1 0 0,1 1 0,0-1-1,-1 0 1,1 0 0,0 0 0,0 1 0,-1-1 0,1 0 0,0 0 0,0 0 0,0 0 0,-1 0 0,1 0 0,0 0 0,0 0 0,-1-1 0,2 1 0,0-1-49,-1 0 0,0 0 0,1 0 1,-1 0-1,0 0 0,0 0 0,1 0 0,-1 0 1,0 0-1,0-1 0,0 1 0,1-3 0,5-11-276,-1 0-1,-1 0 1,0 0-1,-1-1 1,-1 1-1,2-18 0,-3 19 150,9-52-580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008"/>
    </inkml:context>
    <inkml:brush xml:id="br0">
      <inkml:brushProperty name="width" value="0.05" units="cm"/>
      <inkml:brushProperty name="height" value="0.05" units="cm"/>
    </inkml:brush>
  </inkml:definitions>
  <inkml:trace contextRef="#ctx0" brushRef="#br0">9 0 16692,'-5'10'1272,"2"6"-1016,2-1-136,1 0-40,1 1-344,8-2 336,1-2-40,4 4-248</inkml:trace>
  <inkml:trace contextRef="#ctx0" brushRef="#br0" timeOffset="1">288 204 17532,'-26'14'1019,"1"2"0,1 1 0,-31 27 0,48-37-905,1-1 0,0 1 0,0 1 1,1-1-1,0 1 0,-7 12 0,10-15-80,0 1-1,0-1 1,0 1 0,1-1-1,0 1 1,0-1-1,0 1 1,1 0-1,0-1 1,0 1 0,2 9-1,-2-11-33,1-1-1,0 0 1,0 0-1,0 1 1,0-1 0,1 0-1,-1 0 1,1 0-1,0 0 1,0 0-1,0-1 1,0 1 0,0 0-1,0-1 1,1 0-1,0 1 1,-1-1-1,1 0 1,0 0-1,0-1 1,0 1 0,0-1-1,0 1 1,0-1-1,0 0 1,1 0-1,-1 0 1,0-1 0,5 1-1,1 0-90,1 0-1,-1-1 1,0-1-1,1 1 1,-1-2-1,0 1 1,0-1-1,0 0 1,15-6-1,-4-2-117,0-1 1,-1-1-1,0 0 1,-1-2-1,24-21 0,-40 33 194,45-39-372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479"/>
    </inkml:context>
    <inkml:brush xml:id="br0">
      <inkml:brushProperty name="width" value="0.05" units="cm"/>
      <inkml:brushProperty name="height" value="0.05" units="cm"/>
    </inkml:brush>
  </inkml:definitions>
  <inkml:trace contextRef="#ctx0" brushRef="#br0">32 0 14131,'-11'31'2024,"4"3"-943,-1-1-449,4 3 2056,3 1-1535,2 0-369,2-1-80,6-4-368,1-4-128,0-6-208,0-5-104,-2-8-280,-2-8-216,-3-11 336,-2-7 104,-1-10-104,3-1-136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939"/>
    </inkml:context>
    <inkml:brush xml:id="br0">
      <inkml:brushProperty name="width" value="0.05" units="cm"/>
      <inkml:brushProperty name="height" value="0.05" units="cm"/>
    </inkml:brush>
  </inkml:definitions>
  <inkml:trace contextRef="#ctx0" brushRef="#br0">0 389 13827,'2'2'347,"1"-1"1,-1 0-1,0 0 1,1 0-1,-1 0 1,1 0-1,-1 0 1,1-1-1,-1 1 1,1-1-1,-1 0 1,1 1-1,-1-1 1,1-1-1,0 1 1,-1 0-1,1 0 1,3-2-1,-2 1-143,1-1-1,-1 0 0,1 0 0,-1-1 0,0 1 0,0-1 1,0 0-1,0 0 0,5-5 0,-4 3-185,-1 0 0,0 0 0,1 0 0,-2-1-1,1 1 1,-1-1 0,0 0 0,0 0 0,0 0 0,-1 0 0,0 0 0,0-1 0,0 1 0,-1 0 0,0-8 0,0 13-21,-1 0 1,0 0 0,0-1-1,0 1 1,0 0 0,0 0-1,0 0 1,-1-1 0,1 1-1,0 0 1,-1 0 0,1 0 0,0 0-1,-1 0 1,1 0 0,-1 0-1,0 0 1,1 0 0,-1 0-1,0 0 1,0 0 0,1 0-1,-1 0 1,0 0 0,0 1 0,0-1-1,0 0 1,0 1 0,0-1-1,0 1 1,0-1 0,-1 1-1,1-1 1,0 1 0,0 0-1,0-1 1,0 1 0,-1 0-1,1 0 1,0 0 0,0 0 0,0 0-1,-1 0 1,1 1 0,0-1-1,0 0 1,0 1 0,0-1-1,0 0 1,-2 2 0,-3 0-16,1 0 1,1 1 0,-1-1 0,0 1-1,1 0 1,-1 1 0,1-1-1,0 1 1,0-1 0,-4 7-1,3-3 0,0 1 0,0-1 0,1 1 0,0 1 0,0-1 0,1 0 0,0 1 0,-3 17 0,6-23 15,0-1 1,-1 0-1,1 1 1,0-1-1,0 0 1,1 1 0,-1-1-1,0 0 1,1 1-1,-1-1 1,1 0-1,0 0 1,0 0 0,0 1-1,0-1 1,0 0-1,0 0 1,1 0-1,-1-1 1,1 1 0,-1 0-1,1 0 1,0-1-1,-1 1 1,1-1-1,0 0 1,0 1 0,0-1-1,0 0 1,0 0-1,0 0 1,1 0-1,-1-1 1,0 1 0,0 0-1,1-1 1,-1 0-1,0 0 1,4 1-1,5-1-2,0 0 0,0 0-1,0-1 1,0-1-1,0 0 1,0 0-1,0-1 1,-1 0 0,1-1-1,-1 0 1,0-1-1,0 0 1,10-7-1,2-2-32,-1-1-1,-1-1 0,0-1 0,23-27 0,-33 39-108,-6 12 62,-4 19 13,0-19 50,0-4 22,0-1 0,0 1 0,0-1 0,1 1 0,-1-1 0,1 0 0,-1 1 0,1-1 0,0 0 0,0 1 0,0-1 0,0 0 0,0 0-1,1 0 1,-1 0 0,0 0 0,1 0 0,3 3 0,-4-4 3,1 0-1,1 0 1,-1 0-1,0 0 1,0 0-1,0-1 1,0 1-1,1 0 1,-1-1-1,0 0 1,1 0-1,-1 1 1,0-1-1,1-1 1,-1 1-1,3-1 1,4-1-27,0 0 1,-1-1 0,1 0 0,-1-1-1,0 1 1,1-2 0,-2 1 0,15-11-1,-11 5-129,1-1 0,-2 0-1,1-1 1,-2 0 0,1 0-1,-2-1 1,14-27 0,-4 2-231,20-67 0,-18 39-25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6.388"/>
    </inkml:context>
    <inkml:brush xml:id="br0">
      <inkml:brushProperty name="width" value="0.05" units="cm"/>
      <inkml:brushProperty name="height" value="0.05" units="cm"/>
    </inkml:brush>
  </inkml:definitions>
  <inkml:trace contextRef="#ctx0" brushRef="#br0">383 132 13619,'-4'8'212,"0"1"1,0-1-1,1 0 0,0 1 1,0 0-1,1 0 0,0 0 1,1 0-1,0 0 0,0 12 1,1 9 67,7 52-1,-1-43-75,1-1 0,15 43 0,-14-57-164,1 0 1,1-1-1,0 0 0,21 29 1,-17-34-159,-14-17 109,1 0 0,-1-1 0,1 1 1,-1-1-1,1 1 0,-1-1 0,1 1 0,-1-1 0,1 1 0,-1-1 0,1 1 0,0-1 1,-1 0-1,1 1 0,0-1 0,-1 0 0,1 0 0,0 1 0,-1-1 0,1 0 1,0 0-1,-1 0 0,2 0 0,-1 0-4,-1-1 0,0 0 0,1 1 0,-1-1-1,0 1 1,0-1 0,0 0 0,0 1 0,0-1 0,0 0 0,0 1 0,0-1 0,0 0-1,0 1 1,0-1 0,0 0 0,0 1 0,0-1 0,-1 0 0,1 1 0,0-1 0,0 1 0,-1-2-1,-9-17-185,9 16 157,-27-40 348,-1 0 0,-66-72 0,48 61 1783,47 53-2025,-1 1-1,1 0 1,-1-1 0,1 1-1,0-1 1,-1 1-1,1 0 1,0-1 0,0 1-1,-1-1 1,1 1-1,0-1 1,0 1 0,0-1-1,0 1 1,0-1-1,-1 1 1,1-1 0,0 1-1,0-1 1,0 1-1,0-1 1,0 1 0,1-1-1,-1 0 1,0 1-1,0-1 1,0 0 0,1 1-10,0-1 0,-1 0 0,1 1 1,0-1-1,0 0 0,0 1 0,0-1 1,-1 1-1,1-1 0,0 1 0,0 0 1,0-1-1,0 1 0,1 0 0,45-4 163,-33 3-53,5 0-82,9-2-453,42-8 1,-63 10 254,0-1 1,0 0 0,0 0-1,0-1 1,0 0 0,-1 0 0,1-1-1,-1 0 1,0 0 0,0 0 0,5-6-1,3-9-212,-13-1-152</inkml:trace>
  <inkml:trace contextRef="#ctx0" brushRef="#br0" timeOffset="1">15 8 17732,'-10'1'1672,"6"1"-1304,11-2-208,7-2 840,13 1-1112,5-4 1777,4 4-1513,1-1 16,16 4 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079"/>
    </inkml:context>
    <inkml:brush xml:id="br0">
      <inkml:brushProperty name="width" value="0.05" units="cm"/>
      <inkml:brushProperty name="height" value="0.05" units="cm"/>
    </inkml:brush>
  </inkml:definitions>
  <inkml:trace contextRef="#ctx0" brushRef="#br0">151 437 19788,'-1'-3'144,"-1"1"-1,0 0 1,0 0-1,0 0 1,-1 0 0,1 1-1,0-1 1,-1 1-1,1-1 1,-1 1-1,1 0 1,-1 0 0,0 0-1,1 0 1,-1 0-1,0 1 1,0-1-1,0 1 1,0 0-1,1-1 1,-1 2 0,-4-1-1,2 1-64,1 0-1,0 1 1,0-1 0,1 1-1,-1 0 1,0 0 0,0 0-1,1 0 1,-1 1-1,1 0 1,0-1 0,0 1-1,-6 7 1,6-5-84,-1 0 0,0 0-1,1 0 1,0 1 0,0 0 0,1-1 0,0 1-1,0 0 1,-3 11 0,5-14-4,-1 1 1,1-1-1,0 1 0,-1-1 1,2 1-1,-1-1 0,0 1 0,1 0 1,-1-1-1,1 0 0,0 1 1,0-1-1,1 1 0,-1-1 1,1 0-1,-1 0 0,4 4 0,-5-6 7,1 0-1,0 1 0,1-1 0,-1 0 1,0 0-1,0 0 0,1 0 0,-1 0 0,0 0 1,1 0-1,-1 0 0,1-1 0,-1 1 1,1 0-1,-1-1 0,1 1 0,0-1 1,-1 0-1,1 1 0,-1-1 0,1 0 0,0 0 1,-1 0-1,1 0 0,0-1 0,-1 1 1,1 0-1,0-1 0,-1 1 0,1-1 0,-1 1 1,1-1-1,-1 0 0,1 1 0,-1-1 1,0 0-1,1 0 0,-1 0 0,0 0 0,2-2 1,3-3 11,-1 1 0,1-1 0,-2 0 1,1 0-1,0-1 0,-1 1 0,4-11 0,3-9-195,-2-1-1,-1 0 0,-2 0 0,0-1 0,-2 0 0,-1 0 0,0-42 0,-2 72 163,0 0 0,1 0 0,-1 0 0,1 0-1,0 0 1,-1-1 0,1 1 0,0 0-1,0-1 1,0 1 0,0-1 0,1 0 0,2 2-1,2 1 46,0-1 0,0 0 0,0 0 0,13 3 0,-11-4 8,1-2 1,-1 0-1,0 0 1,0 0-1,0-1 0,1-1 1,-1 0-1,0 0 1,-1 0-1,1-1 1,0-1-1,-1 1 1,0-1-1,1-1 1,-2 0-1,1 0 1,-1 0-1,14-13 0,-9 7-31,-1 0 0,-1-1 0,0-1-1,0 1 1,-1-2 0,0 1 0,-2-1-1,1 0 1,-2-1 0,6-17 0,-2-18-183,-12 25 38,2 24 138,-1 1 1,1-1 0,0 1 0,0-1 0,0 1-1,-1-1 1,1 1 0,0-1 0,-1 1-1,1-1 1,0 1 0,-1-1 0,1 1 0,-1 0-1,1-1 1,-1 1 0,1 0 0,-1-1-1,1 1 1,-1 0 0,1 0 0,-1-1 0,1 1-1,-1 0 1,1 0 0,-1 0 0,1 0-1,-1 0 1,0 0 0,0 0 0,0 0-4,-1 1-1,1-1 1,0 1 0,-1-1 0,1 1 0,0 0 0,0-1 0,-1 1 0,1 0 0,0 0-1,0 0 1,0 0 0,0 0 0,0 0 0,0 0 0,1 0 0,-1 0 0,0 1-1,0 1 1,-14 31-17,12-26 15,-6 16 51,1 0-1,2 1 0,0 0 0,2 0 1,1 0-1,1 1 0,2 49 0,4-30 2,2-1 0,1 1 0,23 71 0,93 201-978,-114-289 999,-9-27 96,-1-3 12,-5-14 113,-15-52-94,3 0-1,4-2 1,-8-87 0,20 143-219,1 3 16,0 0 0,0-1 0,1 0 0,3-22 0,-2 31-9,-1 0 1,1 1-1,0-1 1,0 0-1,0 0 1,1 0-1,-1 1 0,0-1 1,1 1-1,0-1 1,0 1-1,0 0 1,0-1-1,0 1 1,0 0-1,1 0 1,-1 1-1,0-1 1,1 0-1,0 1 1,-1-1-1,1 1 1,0 0-1,3-1 1,8-1-36,0 0 1,0 1 0,15-1-1,13 1-61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815"/>
    </inkml:context>
    <inkml:brush xml:id="br0">
      <inkml:brushProperty name="width" value="0.05" units="cm"/>
      <inkml:brushProperty name="height" value="0.05" units="cm"/>
    </inkml:brush>
  </inkml:definitions>
  <inkml:trace contextRef="#ctx0" brushRef="#br0">0 266 12363,'0'2'35,"27"244"3519,-18-188-2740,3-1 1,23 67 0,-32-115-627,0-1 1,0 0-1,1 0 0,0 0 0,0 0 1,1-1-1,9 12 0,-13-18-126,1 0 0,-1 0-1,0 0 1,0 0 0,0 0 0,1 0-1,-1-1 1,0 1 0,1 0-1,-1-1 1,1 1 0,-1-1 0,1 1-1,-1-1 1,1 0 0,-1 0-1,1 1 1,-1-1 0,1 0-1,1-1 1,0 1 15,-1-1 0,1 0 0,-1-1-1,1 1 1,-1 0 0,0-1 0,1 1 0,-1-1 0,0 0-1,0 0 1,0 0 0,0 0 0,-1 0 0,1 0 0,2-4-1,10-16 420,-2 0 0,0-1-1,16-48 1,18-81 759,-43 141-1180,24-85 327,-5-1 1,18-198-1,-39 274-973,-1 25-1227,-2 30-246,2-10 1281,0 2-156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489"/>
    </inkml:context>
    <inkml:brush xml:id="br0">
      <inkml:brushProperty name="width" value="0.05" units="cm"/>
      <inkml:brushProperty name="height" value="0.05" units="cm"/>
    </inkml:brush>
  </inkml:definitions>
  <inkml:trace contextRef="#ctx0" brushRef="#br0">99 500 18324,'2'-2'168,"1"0"0,0 0 0,-1 0 1,1 0-1,-1 0 0,1-1 0,-1 1 0,0-1 0,0 0 1,-1 1-1,1-1 0,0 0 0,-1 0 0,0 0 0,1 0 1,-1-1-1,0-4 0,1 2 45,-1 0-1,0-1 1,-1 1 0,1 0-1,-1 0 1,-1-1 0,1 1-1,-3-10 1,3 14-202,0 1 1,0 0-1,0 0 1,-1 0-1,1-1 1,0 1-1,-1 0 1,1 0-1,-1 0 1,1 0-1,-1 0 1,1 0-1,-1-1 1,0 2-1,0-1 1,1 0-1,-1 0 1,0 0-1,0 0 1,0 0-1,0 1 0,0-1 1,0 0-1,0 1 1,0-1-1,-1 1 1,1-1-1,0 1 1,0 0-1,0-1 1,-1 1-1,1 0 1,0 0-1,0 0 1,0 0-1,-1 0 1,1 0-1,0 0 1,0 0-1,-1 0 1,1 1-1,0-1 1,0 1-1,0-1 0,0 1 1,0-1-1,-1 1 1,1-1-1,0 1 1,0 0-1,-1 0 1,-4 4-12,0-1 1,0 1-1,0 1 1,1-1-1,-1 1 1,-7 11-1,6-6-17,0 0 0,-9 20 0,15-27 7,-1 0 0,1 0 0,-1 0 0,1 0 0,1 0 0,-1 0 0,1 0 1,-1 1-1,1-1 0,0 0 0,1 0 0,0 6 0,-1-9 5,0 0 1,1 0-1,-1 0 1,0 0-1,1 0 1,-1 0-1,1 0 0,-1 0 1,1 0-1,0 0 1,-1-1-1,1 1 1,0 0-1,0 0 0,-1-1 1,1 1-1,0 0 1,0-1-1,0 1 1,0-1-1,0 1 0,0-1 1,2 1-1,-1 0-4,1-1-1,-1 0 1,1 0-1,-1 0 1,1 0-1,0 0 1,-1 0 0,1-1-1,4-1 1,6-2-24,0-2 1,-1 1 0,13-9 0,-16 9 17,43-22-27,116-67 68,-167 92-22,1 1 0,-1-1 0,0 1-1,1-1 1,-1 1 0,0-1 0,0 0 0,0 1 0,0-1 0,-1 0 0,1 0 0,0 0-1,-1 0 1,1 0 0,-1 0 0,1 0 0,-1 1 0,0-1 0,0 0 0,0 0-1,0 0 1,0 0 0,-1 0 0,1 0 0,-1-3 0,-2-8 29,-1 1 0,-7-22 0,6 24-21,-2-12 8,-32-73 75,43 101-110,0-1 1,1 1-1,0 0 1,0-1-1,0 0 1,0 0-1,1-1 1,0 0-1,0 0 1,0 0-1,0 0 1,0-1-1,1 0 1,0-1-1,0 1 1,0-1-1,13 2 1,-4-1 4,1 0 0,0-1 0,0-1 1,0-1-1,0 0 0,32-6 0,-32 3 12,-2-1-1,1-1 0,0-1 1,-1 0-1,0-1 0,-1-1 1,0 0-1,21-16 0,-28 19 4,1-1 0,-1-1-1,0 1 1,-1-1 0,1 0-1,-1-1 1,-1 0 0,1 0-1,-1 0 1,-1 0 0,0-1-1,0 0 1,0 0 0,-1 0-1,3-19 1,-7 16-71,-5 21 12,-8 22-6,7-6 5,-8 51 0,14-65 54,0-1 0,1 0 0,0 1 0,0-1 0,1 0 0,0 1 1,6 19-1,-7-29-3,1 0 1,-1 0 0,0 0 0,0 0 0,1 0 0,-1-1-1,1 1 1,-1 0 0,1 0 0,-1 0 0,1 0-1,0-1 1,-1 1 0,1 0 0,0 0 0,0-1 0,-1 1-1,1-1 1,0 1 0,0-1 0,0 1 0,0-1-1,0 1 1,0-1 0,0 0 0,-1 1 0,1-1 0,0 0-1,0 0 1,0 0 0,2 0 0,-1 0 38,0-1 1,-1 1 0,1-1-1,0 0 1,-1 0-1,1 1 1,-1-1 0,1 0-1,-1 0 1,0-1-1,1 1 1,-1 0-1,0 0 1,0-1 0,0 1-1,0 0 1,2-4-1,11-25 36,1-19 41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909"/>
    </inkml:context>
    <inkml:brush xml:id="br0">
      <inkml:brushProperty name="width" value="0.05" units="cm"/>
      <inkml:brushProperty name="height" value="0.05" units="cm"/>
    </inkml:brush>
  </inkml:definitions>
  <inkml:trace contextRef="#ctx0" brushRef="#br0">10 1 11867,'-5'17'1360,"2"9"-952,1 2-432,4-2 1056,6-1-1016,5-2-72,7-8-96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375"/>
    </inkml:context>
    <inkml:brush xml:id="br0">
      <inkml:brushProperty name="width" value="0.05" units="cm"/>
      <inkml:brushProperty name="height" value="0.05" units="cm"/>
    </inkml:brush>
  </inkml:definitions>
  <inkml:trace contextRef="#ctx0" brushRef="#br0">144 148 15955,'-31'28'1512,"16"-16"-1011,2 0-1,-1 1 0,1 0 1,1 1-1,1 0 0,-18 29 1,28-42-460,1 0 1,-1 0-1,0 0 0,1 0 1,-1 0-1,1 1 1,-1-1-1,1 0 0,0 0 1,-1 1-1,1-1 1,0 0-1,0 1 0,0-1 1,0 0-1,0 0 1,0 1-1,1-1 0,-1 0 1,1 2-1,-1-3-21,1 1-1,-1-1 0,1 1 1,0-1-1,-1 1 1,1-1-1,0 0 0,-1 0 1,1 1-1,0-1 0,0 0 1,-1 0-1,1 0 0,0 0 1,0 1-1,-1-1 1,1 0-1,0-1 0,0 1 1,-1 0-1,1 0 0,0 0 1,0 0-1,0-1 1,6-1 2,-1 0 0,1-1 1,-1 0-1,0 0 1,1 0-1,5-5 1,3-5 1,0 0 0,-2-1 0,1 0-1,-2-1 1,0 0 0,-1-1 0,0 0 0,-1-1 0,-1 0 0,-1-1 0,-1 0 0,0 0 0,-1-1 0,6-34 0,-12 32 33,-4 16-15,-3 14-4,2 5-5,1-1 1,0 1-1,1-1 1,0 1-1,1 0 0,1 0 1,0 1-1,1-1 1,0 0-1,1 0 1,1 0-1,0 0 0,1 0 1,8 24-1,-9-35-48,-1 1 0,1-1 0,0 1 0,0-1 0,0 0-1,0 0 1,1 0 0,-1 0 0,1 0 0,0-1 0,0 1-1,0-1 1,0 1 0,0-1 0,0 0 0,1-1 0,-1 1-1,1 0 1,-1-1 0,1 0 0,0 0 0,0 0 0,-1 0-1,1 0 1,0-1 0,0 0 0,0 0 0,0 0 0,-1 0-1,1-1 1,0 1 0,0-1 0,-1 0 0,1 0 0,0 0-1,-1-1 1,1 1 0,-1-1 0,1 0 0,-1 0 0,0 0-1,5-4 1,28-29-150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621"/>
    </inkml:context>
    <inkml:brush xml:id="br0">
      <inkml:brushProperty name="width" value="0.05" units="cm"/>
      <inkml:brushProperty name="height" value="0.05" units="cm"/>
    </inkml:brush>
  </inkml:definitions>
  <inkml:trace contextRef="#ctx0" brushRef="#br0">0 0 16019,'12'35'1721,"-4"-1"-1217,1 3-216,1 4 856,3-1-600,-2-2-104,2-5-160,0 0-127,0-4-161,1 0-177,-2-5-327,-4-4-136,-3-6 488,-3-4-88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782"/>
    </inkml:context>
    <inkml:brush xml:id="br0">
      <inkml:brushProperty name="width" value="0.05" units="cm"/>
      <inkml:brushProperty name="height" value="0.05" units="cm"/>
    </inkml:brush>
  </inkml:definitions>
  <inkml:trace contextRef="#ctx0" brushRef="#br0">42 0 17132,'-10'63'1253,"-18"165"1837,25-181-2429,2 1 0,10 86 0,-6-111-502,8 51 255,-9-67-359,-1 0 0,1 0 0,1 0 0,-1 0 0,1-1 1,1 1-1,3 6 0,-6-12-50,-1-1 1,0 0-1,0 1 0,0-1 1,0 0-1,1 0 0,-1 1 1,0-1-1,0 0 0,1 0 0,-1 1 1,0-1-1,1 0 0,-1 0 1,0 0-1,0 1 0,1-1 1,-1 0-1,0 0 0,1 0 1,-1 0-1,1 0 0,-1 0 1,0 0-1,1 0 0,-1 0 1,0 0-1,1 0 0,-1 0 1,0 0-1,1 0 0,-1 0 1,1 0-1,8-11 94,0-19-1,-9 30-92,9-49 69,6-85 1,-12 86-347,17-88 0,-20 136 256,0-1-1,0 0 1,0 1-1,1-1 1,-1 0-1,0 1 1,0-1-1,0 0 1,1 1-1,-1-1 1,0 1 0,1-1-1,-1 1 1,0-1-1,1 0 1,-1 1-1,1 0 1,-1-1-1,1 1 1,-1-1-1,1 1 1,-1-1-1,1 1 1,0-1-1,0 1 6,0 1 0,0-1 0,-1 0 0,1 0-1,0 0 1,-1 1 0,1-1 0,0 0 0,-1 1-1,1-1 1,-1 0 0,1 1 0,0-1-1,-1 1 1,1-1 0,-1 1 0,1-1 0,0 2-1,22 37-93,-17-28 65,-2-4 48,1 0-1,0 0 0,1 0 1,0 0-1,0-1 1,0 0-1,0 0 1,1 0-1,13 8 1,-14-12 14,-1 1 1,1-1-1,-1 0 1,1 0 0,0-1-1,-1 1 1,1-1 0,0-1-1,0 1 1,0-1 0,0 0-1,0 0 1,0-1 0,0 0-1,8-2 1,-4 1 15,0-2 1,-1 1-1,1-1 0,0-1 1,-1 1-1,0-2 1,0 1-1,-1-1 0,0-1 1,0 1-1,12-13 0,-5 0-61,0 1-1,-1-2 0,21-39 0,-37 95-437,-7 61 384,8-88 98,2 1 1,-1-1-1,1 1 0,0-1 1,1 1-1,0-1 1,1 0-1,4 10 1,-7-17-28,0-1 1,1 0 0,-1 0 0,1 0 0,-1 0 0,1 0 0,-1 0 0,1 0 0,0-1-1,0 1 1,-1 0 0,1 0 0,0 0 0,0-1 0,0 1 0,0 0 0,0-1 0,0 1-1,0-1 1,2 1 0,-2-1-32,0 0 0,0 0 0,-1 0-1,1 0 1,0 0 0,0-1 0,0 1 0,0 0 0,0-1-1,0 1 1,-1 0 0,1-1 0,0 1 0,0-1 0,-1 0-1,1 1 1,0-1 0,-1 1 0,1-1 0,0-1-1,2-2-80,1-1-1,-1 0 0,-1 0 0,1 0 1,-1 0-1,0-1 0,2-8 0,5-38-203,-3-17-95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187"/>
    </inkml:context>
    <inkml:brush xml:id="br0">
      <inkml:brushProperty name="width" value="0.05" units="cm"/>
      <inkml:brushProperty name="height" value="0.05" units="cm"/>
    </inkml:brush>
  </inkml:definitions>
  <inkml:trace contextRef="#ctx0" brushRef="#br0">11 1 16267,'0'11'1689,"-5"4"-1249,1-1-280,2 2 816,7-2-1208,5-1 272,10-5 16,4 0-176,9-3-184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529"/>
    </inkml:context>
    <inkml:brush xml:id="br0">
      <inkml:brushProperty name="width" value="0.05" units="cm"/>
      <inkml:brushProperty name="height" value="0.05" units="cm"/>
    </inkml:brush>
  </inkml:definitions>
  <inkml:trace contextRef="#ctx0" brushRef="#br0">157 28 16972,'-2'-1'201,"0"-1"1,0 1 0,-1-1 0,1 1 0,0 0 0,-1 0-1,1 0 1,-1 0 0,1 0 0,-1 1 0,0-1 0,1 1 0,-1 0-1,1-1 1,-1 1 0,0 0 0,1 1 0,-1-1 0,-3 1-1,2 0-35,0 1-1,0 0 0,0 0 1,0 0-1,0 0 0,0 0 1,1 1-1,-1 0 0,1-1 1,-6 7-1,3-1-39,-1 0-1,1 0 1,0 1-1,1 0 1,0 0-1,1 0 1,0 0-1,0 1 1,-3 13-1,6-21-108,1 0 0,-1-1-1,1 1 1,0 0-1,0 0 1,0-1-1,-1 1 1,2 0-1,-1 0 1,0-1-1,0 1 1,0 0 0,1 0-1,-1-1 1,1 1-1,0 0 1,-1-1-1,1 1 1,0 0-1,0-1 1,2 3-1,-2-3-7,1 0 0,-1 0 0,1 0 0,0 0 0,-1 0-1,1-1 1,0 1 0,0-1 0,0 1 0,0-1-1,-1 0 1,1 1 0,0-1 0,0 0 0,0 0-1,3-1 1,7-1 0,-1 0 0,1-1 0,-1 0 0,1-1-1,11-6 1,96-47-16,37-15-55,-147 68 49,1 1 1,0 0-1,0 0 1,12-1-1,-20 3 11,0 1 0,0 0-1,0 0 1,-1 0 0,1 0-1,0 0 1,0 0 0,0 0 0,0 0-1,-1 1 1,1-1 0,0 1 0,0-1-1,-1 1 1,1 0 0,0 0-1,-1 0 1,1 0 0,-1 0 0,1 0-1,-1 0 1,1 0 0,-1 0-1,0 1 1,0-1 0,1 1 0,-1-1-1,0 1 1,0-1 0,0 3 0,1 2 18,-1 1 0,1-1 0,-2 0 1,1 1-1,-1-1 0,0 1 0,-1 7 1,1-9 10,-1 1 1,1-1 0,0 1 0,0-1 0,1 1 0,0-1-1,0 0 1,0 1 0,0-1 0,1 0 0,2 6 0,-2-9-16,-1-1 1,0 1 0,0-1 0,1 0 0,-1 0 0,0 0-1,1 0 1,-1 0 0,1 0 0,0 0 0,-1 0 0,1 0-1,0-1 1,-1 1 0,1-1 0,0 1 0,0-1 0,-1 0-1,1 0 1,0 0 0,0 0 0,0 0 0,0 0 0,-1 0-1,1 0 1,0-1 0,0 1 0,-1-1 0,1 1-1,0-1 1,2-1 0,6-2-15,-1 0-1,0-1 1,1 0 0,9-8-1,1-3-174,-2 0 0,0-1 0,15-19 0,-13 13-423,29-24 0,-49 47 584,1-1 0,-1 1 0,0 0 0,1-1 0,-1 1-1,1-1 1,-1 1 0,1 0 0,-1 0 0,1-1 0,-1 1 0,1 0 0,-1 0 0,1 0 0,-1-1 0,1 1-1,0 0 1,-1 0 0,1 0 0,-1 0 0,1 0 0,0 0 0,3 10-78,-7 20 258,2-27-140,-1 9 88,-2 8 46,1 1 0,1 0 0,1 26 0,2-41-78,2-14-64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7.326"/>
    </inkml:context>
    <inkml:brush xml:id="br0">
      <inkml:brushProperty name="width" value="0.05" units="cm"/>
      <inkml:brushProperty name="height" value="0.05" units="cm"/>
    </inkml:brush>
  </inkml:definitions>
  <inkml:trace contextRef="#ctx0" brushRef="#br0">0 265 10834,'1'-6'241,"0"0"1,0 0-1,0 0 0,1 0 0,0 0 0,0 0 0,1 0 0,-1 0 0,1 1 0,0-1 0,1 1 0,0 0 1,4-6-1,6-4 405,0 0 1,27-22 0,-16 16 227,49-29-1,-64 44-713,1 0 0,-1 1-1,1 0 1,0 1-1,0 0 1,0 1-1,1 0 1,16-1-1,-27 3-154,0 1 0,1 0 0,-1 0 0,0 0 0,1 0 0,-1 0 0,1 1 0,-1-1 0,0 0 0,1 1 0,-1-1 0,0 0 0,1 1 0,-1 0 0,0-1 0,0 1 0,0 0 0,0 0 0,1-1 0,-1 1 0,0 0 0,0 0 0,1 2 0,-1-1 5,0 1 0,0-1-1,0 0 1,-1 0-1,1 1 1,-1-1 0,1 0-1,-1 1 1,0-1-1,0 1 1,0-1 0,-1 4-1,-1 8 28,-1-1-1,0 1 0,-10 21 1,12-32-37,-82 175 61,-1 5 56,73-155-102,2-1 0,1 2 0,1-1-1,-5 51 1,11-69-13,1-1 0,0 0 0,0 0 0,1 0 0,0 1 0,1-1 0,0 0 0,1-1 0,-1 1 0,2 0 0,-1-1-1,10 16 1,-11-20-1,2 1 0,-1-1 0,0-1-1,1 1 1,0 0 0,0-1 0,0 0-1,0 0 1,0 0 0,1 0 0,-1-1-1,1 0 1,0 0 0,-1 0 0,1 0-1,0-1 1,0 1 0,1-2 0,-1 1-1,0 0 1,0-1 0,0 0 0,0 0 0,7-1-1,4-2 21,1 0 0,0-2-1,-1 1 1,0-2-1,0 0 1,0-1 0,26-17-1,-11 4 214,0-1-1,42-40 1,-54 44 45,-2 0 1,22-28-1,-35 40-185,0 0-1,-1-1 0,0 1 1,0-1-1,0 1 0,0-1 0,-1 0 1,0 0-1,0 0 0,-1 0 1,1 0-1,-2 0 0,1-1 0,0-10 1,-2 14-47,1 0-1,-1 0 1,0 0 0,0 0 0,0 0 0,0 1 0,-1-1 0,1 0 0,-1 1 0,0-1 0,1 1 0,-1 0 0,0-1-1,0 1 1,-1 0 0,1 0 0,0 0 0,-1 1 0,1-1 0,-1 0 0,1 1 0,-1 0 0,0-1 0,-5 0 0,-3-2 27,-1 1 0,1 1 1,-1 0-1,1 1 0,-15 0 1,7 0-205,0 2 0,0 0 1,0 2-1,1 0 0,-1 1 0,1 0 1,0 2-1,0 0 0,0 1 1,1 1-1,-19 11 0,21-7-134,15-12 253,0 0 1,-1 0 0,1 0-1,0 0 1,0 0 0,-1 1-1,1-1 1,0 0-1,0 0 1,-1 1 0,1-1-1,0 0 1,0 0 0,-1 1-1,1-1 1,0 0 0,0 1-1,0-1 1,0 0 0,0 1-1,-1-1 1,1 0 0,0 1-1,0-1 1,0 0-1,0 1 1,0-1 0,0 0-1,0 1 1,0-1 0,0 1-1,0-1 1,0 0 0,1 1-1,-1-1 1,0 0 0,0 1-1,0-1 1,1 1-1,15 1-419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8.077"/>
    </inkml:context>
    <inkml:brush xml:id="br0">
      <inkml:brushProperty name="width" value="0.05" units="cm"/>
      <inkml:brushProperty name="height" value="0.05" units="cm"/>
    </inkml:brush>
  </inkml:definitions>
  <inkml:trace contextRef="#ctx0" brushRef="#br0">0 908 12819,'2'0'106,"-1"0"0,1 0 0,0 0-1,-1 0 1,1 0 0,0 0 0,-1 0 0,1 0 0,0-1 0,-1 1 0,1-1 0,-1 1 0,1-1 0,-1 0 0,1 0 0,-1 1 0,1-1 0,-1 0-1,0 0 1,3-3 0,0 1 113,83-50 2050,135-59 0,-153 79-1747,157-72 450,156-78-15,-225 98-637,311-161 499,-462 243-837,25-13-135,0 2 0,1 1 0,62-17 0,-134 42-4199,21-5 3636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9.154"/>
    </inkml:context>
    <inkml:brush xml:id="br0">
      <inkml:brushProperty name="width" value="0.05" units="cm"/>
      <inkml:brushProperty name="height" value="0.05" units="cm"/>
    </inkml:brush>
  </inkml:definitions>
  <inkml:trace contextRef="#ctx0" brushRef="#br0">1 1125 14619,'172'-351'7076,"74"-173"-4687,-192 392-2178,-60 155-278,0 0 1,2 0 0,-2 27 0,-1 86 16,7-127 45,0 0 0,0 0-1,1 0 1,1 0 0,-1 0 0,1 0 0,7 16 0,-8-23 4,0 0 0,0 0 0,0-1 0,0 1 0,0 0 0,0-1 0,1 1 0,-1-1 0,1 0 0,-1 1 0,1-1 1,-1 0-1,1 0 0,0 0 0,0 0 0,-1 0 0,3 0 0,-1 0 4,0-1 0,0 0 0,0 1 0,0-1 1,0-1-1,0 1 0,0 0 0,0-1 0,0 1 0,0-1 1,0 0-1,0 0 0,0 0 0,4-3 0,5-3 43,1-1-1,-2 0 0,1 0 1,-2-1-1,1-1 0,-1 0 1,15-19-1,55-86 454,-58 81-214,-2-2 1,-1-1 0,-2 0-1,20-62 1,-33 71-3,-4 27-279,0 1 0,0 0-1,0 0 1,0 0 0,0 0-1,0 0 1,-1-1 0,1 1 0,0 0-1,0 0 1,0 0 0,0 0-1,0 0 1,0 0 0,-1 0-1,1-1 1,0 1 0,0 0 0,0 0-1,0 0 1,0 0 0,-1 0-1,1 0 1,0 0 0,0 0-1,0 0 1,0 0 0,-1 0-1,1 0 1,0 0 0,0 0 0,0 0-1,0 0 1,-1 0 0,1 0-1,0 0 1,0 0 0,0 1-1,0-1 1,0 0 0,-1 0-1,1 0 1,0 0 0,0 0 0,0 0-1,0 0 1,0 0 0,0 1-1,-1-1 1,1 0 0,0 0-1,0 0 1,0 0 0,0 0 0,0 1-1,0-1 1,0 0 0,0 0-1,0 0 1,0 1 0,-4 4 27,0 1 1,0-1-1,1 1 1,0 0-1,-4 11 0,-2 9-68,1 1-1,1 1 1,2 0 0,0 0-1,2 0 1,1 0-1,1 0 1,2 1-1,4 28 1,-4-50 0,1 0 0,0-1 0,0 0 1,0 1-1,1-1 0,0 0 1,0 0-1,1-1 0,-1 1 0,1-1 1,1 0-1,-1 0 0,1 0 0,0 0 1,6 5-1,-7-8 43,0 1 1,1 0-1,-1-1 0,0 0 0,1 0 1,-1-1-1,1 1 0,0-1 1,-1 0-1,1 0 0,0 0 1,0-1-1,0 0 0,-1 0 1,1 0-1,0 0 0,0-1 0,0 0 1,-1 0-1,1 0 0,0 0 1,5-3-1,-5 1-11,0 0 0,0 0 0,-1 0 0,1 0 0,-1-1 0,8-7 0,23-30 35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232"/>
    </inkml:context>
    <inkml:brush xml:id="br0">
      <inkml:brushProperty name="width" value="0.05" units="cm"/>
      <inkml:brushProperty name="height" value="0.05" units="cm"/>
    </inkml:brush>
  </inkml:definitions>
  <inkml:trace contextRef="#ctx0" brushRef="#br0">130 34 16732,'0'-2'160,"0"0"1,0 0-1,0-1 1,-1 1-1,1 0 1,-1 0-1,0 0 1,1 0-1,-1 0 1,0 0-1,0 0 1,-1-2-1,1 4-125,1-1-1,0 1 0,-1 0 0,1-1 0,0 1 1,-1 0-1,1-1 0,-1 1 0,1 0 0,-1-1 1,1 1-1,-1 0 0,1 0 0,-1 0 0,1 0 1,-1-1-1,1 1 0,-1 0 0,1 0 0,-1 0 1,1 0-1,-1 0 0,0 1 27,0-1 0,-1 0 0,1 1 0,0-1 0,0 1 0,0-1 0,0 1 0,0 0 0,1-1 0,-1 1 0,0 0 0,0 0 0,0 0 0,0 1 0,-6 6 110,1 1 0,1-1 0,0 1 0,0 1 0,1-1-1,-3 11 1,-18 63 459,20-62-449,-18 87 687,21-96-760,1-1 1,1 1-1,-1-1 1,2 1-1,0-1 1,0 1-1,5 16 1,-5-24-121,0 0 0,1-1 0,-1 0 1,1 1-1,0-1 0,0 0 1,0 0-1,1 0 0,-1 0 0,1 0 1,0 0-1,-1-1 0,1 0 1,0 1-1,1-1 0,-1 0 0,0 0 1,1-1-1,-1 1 0,1-1 1,-1 0-1,1 1 0,-1-2 0,1 1 1,0 0-1,0-1 0,6 1 1,9-1-139,-1-1 1,0-1-1,0 0 1,24-8-1,-38 10 167,55-15-280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666"/>
    </inkml:context>
    <inkml:brush xml:id="br0">
      <inkml:brushProperty name="width" value="0.05" units="cm"/>
      <inkml:brushProperty name="height" value="0.05" units="cm"/>
    </inkml:brush>
  </inkml:definitions>
  <inkml:trace contextRef="#ctx0" brushRef="#br0">145 2 17380,'-3'-1'207,"1"1"1,-1 0 0,0 0 0,0 0-1,0 0 1,0 1 0,1-1-1,-1 1 1,0-1 0,0 1 0,1 0-1,-1 0 1,0 0 0,1 1-1,-3 1 1,0 0-34,1 0 1,-1 1-1,1 0 0,0 0 1,0 0-1,1 0 0,-5 6 1,1 3-79,-1 0 0,2 1 1,-1-1-1,-7 28 0,9-21-81,0-1 0,-2 25-1,6-40-17,0 0 1,1 0-1,0 0 0,0 1 0,0-1 0,0 0 1,1 0-1,0 0 0,-1 0 0,1 1 0,1-1 1,-1 0-1,1-1 0,0 1 0,-1 0 0,2 0 1,2 4-1,-4-7-10,0 0 0,0 0 0,1 0 0,-1 0 0,1 0 0,-1 0-1,1-1 1,-1 1 0,1 0 0,-1-1 0,1 1 0,-1-1 0,1 0 0,0 1 0,-1-1 0,1 0 0,0 0 0,-1 0 0,3 0 0,0-1-25,-1 0 0,1 1 0,0-2 1,-1 1-1,1 0 0,-1-1 0,1 0 0,3-2 1,2-2-15,0-1-1,-1 1 1,0-2 0,0 1 0,8-12 0,14-26-77,-1-5-44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103"/>
    </inkml:context>
    <inkml:brush xml:id="br0">
      <inkml:brushProperty name="width" value="0.05" units="cm"/>
      <inkml:brushProperty name="height" value="0.05" units="cm"/>
    </inkml:brush>
  </inkml:definitions>
  <inkml:trace contextRef="#ctx0" brushRef="#br0">1 187 15883,'0'0'116,"0"1"-1,0 0 1,0 0-1,0 0 1,0-1 0,0 1-1,1 0 1,-1 0-1,0 0 1,1-1-1,-1 1 1,0 0-1,1-1 1,-1 1-1,1 0 1,-1-1-1,1 1 1,0-1-1,-1 1 1,1 0-1,-1-1 1,1 0-1,0 1 1,0-1 0,-1 1-1,1-1 1,0 0-1,-1 1 1,1-1-1,0 0 1,0 0-1,0 0 1,-1 0-1,1 1 1,0-1-1,0 0 1,0-1-1,0 1 1,-1 0-1,1 0 1,0 0-1,1-1 1,7 0 449,-1-1-1,1-1 1,10-3 0,-7 2-233,1-1-46,-7 3-204,-1 0 0,0 0 0,1 1 0,0-1 0,-1 1 0,1 0 0,0 1 0,-1 0 0,1-1 0,0 2 0,0-1 0,-1 1 0,12 2 0,-14-2-57,0-1 1,0 1-1,1-1 0,-1 0 0,0 1 1,0-2-1,0 1 0,1 0 0,-1-1 1,0 1-1,0-1 0,5-2 1,39-19 78,-35 16-66,84-49 105,21-11 179,-116 65-309,1 1 1,-1-1-1,0 0 0,1 1 0,-1-1 1,1 1-1,-1-1 0,0 1 1,1 0-1,-1-1 0,1 1 0,-1 0 1,1 0-1,-1 0 0,4 1 0,-5-1 6,1 1 0,0 0 0,0 0 0,-1 0 0,1 0 0,0 0-1,-1 0 1,1 0 0,-1 0 0,1 0 0,-1 0 0,1 0 0,-1 0-1,0 0 1,0 0 0,1 0 0,-1 0 0,0 0 0,0 2 0,0-1-9,0-1 0,1 1 0,-1-1 0,1 0 0,0 1 0,-1-1 0,1 0 0,0 0 0,0 1 0,0-1-1,0 0 1,0 0 0,0 0 0,0 0 0,0 0 0,0 0 0,0 0 0,1 0 0,-1-1 0,0 1 0,1 0 0,-1-1 0,0 1 0,1-1 0,-1 0 0,1 1 0,-1-1 0,1 0 0,-1 0 0,1 0 0,-1 0 0,1 0 0,-1 0 0,0 0 0,2-1 0,6 0-131,0 0 0,-1 0 0,0-1 0,15-5 0,-7-1-387,0 1 0,18-14-1,-24 15 357,9-6-290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567"/>
    </inkml:context>
    <inkml:brush xml:id="br0">
      <inkml:brushProperty name="width" value="0.05" units="cm"/>
      <inkml:brushProperty name="height" value="0.05" units="cm"/>
    </inkml:brush>
  </inkml:definitions>
  <inkml:trace contextRef="#ctx0" brushRef="#br0">0 0 17628,'3'18'1760,"3"3"-1024,1 8-224,7 10 801,2 4-177,4 7-232,0 3-184,0 4-240,-2-1-72,-7 3-127,-5 1-73,-12 4-272,-8 2-329,-11-1-711,0-1 976,-6-6-176,0-5-144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061"/>
    </inkml:context>
    <inkml:brush xml:id="br0">
      <inkml:brushProperty name="width" value="0.05" units="cm"/>
      <inkml:brushProperty name="height" value="0.05" units="cm"/>
    </inkml:brush>
  </inkml:definitions>
  <inkml:trace contextRef="#ctx0" brushRef="#br0">1 57 17204,'10'0'1688,"6"1"-1176,11-2 0,6-2 769,11-1-465,8-2-168,4-1-216,4-2-192,-3 0-752,-2-1-1689,-14 8 1881,-5-1-312,-12 0-280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035"/>
    </inkml:context>
    <inkml:brush xml:id="br0">
      <inkml:brushProperty name="width" value="0.05" units="cm"/>
      <inkml:brushProperty name="height" value="0.05" units="cm"/>
    </inkml:brush>
  </inkml:definitions>
  <inkml:trace contextRef="#ctx0" brushRef="#br0">142 10 18516,'6'-9'1644,"-9"12"-418,-11 21-37,-15 41-95,-30 92-1,48-119-1105,1 1-1,2-1 0,2 2 0,-1 39 1,6-73 3,1-1 0,0 0 0,1 1 0,-1-1 0,1 0 1,0 1-1,1-1 0,-1 0 0,4 7 0,-4-11-26,0 1 1,0 0-1,0-1 0,0 1 0,0-1 0,0 0 0,1 1 0,-1-1 0,1 0 0,-1 0 0,1 1 1,-1-1-1,1-1 0,0 1 0,0 0 0,-1 0 0,1-1 0,0 1 0,0-1 0,0 1 1,0-1-1,-1 0 0,1 1 0,0-1 0,0 0 0,0 0 0,0-1 0,2 1 0,2-1-81,-1 0 0,0-1 0,1 0 0,-1 1-1,0-1 1,0-1 0,0 1 0,0-1-1,7-5 1,0-2-23,-1 0 0,15-17 0,15-23-323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627"/>
    </inkml:context>
    <inkml:brush xml:id="br0">
      <inkml:brushProperty name="width" value="0.05" units="cm"/>
      <inkml:brushProperty name="height" value="0.05" units="cm"/>
    </inkml:brush>
  </inkml:definitions>
  <inkml:trace contextRef="#ctx0" brushRef="#br0">131 17 17236,'0'-1'112,"0"0"1,0 1 0,0-1-1,0 0 1,0 1-1,0-1 1,0 1 0,-1-1-1,1 0 1,0 1-1,0-1 1,-1 1 0,1-1-1,0 1 1,-1-1-1,1 1 1,0-1 0,-1 1-1,1-1 1,-1 1-1,1-1 1,-1 1 0,1 0-1,-1-1 1,1 1 0,-1 0-1,1-1 1,-1 1-1,1 0 1,-1 0 0,0-1-1,1 1 1,-1 0-1,1 0 1,-1 0 0,0 0-1,1 0 1,-1 0-1,0 0 1,1 0 0,-1 0-1,1 0 1,-1 0 0,0 1-1,1-1 1,-1 0-1,1 0 1,-1 0 0,0 1-1,-2 0 49,0 0 0,0 0-1,1 1 1,-1-1 0,0 1-1,1-1 1,-1 1 0,1 0 0,-4 3-1,-3 8-129,-1 0-1,2 1 1,0 0 0,1 0-1,0 0 1,1 1-1,1 0 1,1 0-1,0 1 1,0 0 0,2-1-1,0 1 1,0 22-1,2-34-31,0-1-1,0 0 1,0 0-1,1 1 0,-1-1 1,1 0-1,0 0 1,0 0-1,0 0 0,0 0 1,1 0-1,2 5 0,-2-6-8,-1-1 0,1 1 0,-1-1-1,1 0 1,0 1 0,-1-1 0,1 0 0,0 0-1,0 0 1,0 0 0,0 0 0,0-1-1,0 1 1,0 0 0,0-1 0,0 0-1,0 1 1,0-1 0,0 0 0,4 0-1,0-1-253,1 0-1,0 0 1,-1-1-1,1 1 1,-1-1-1,1-1 1,-1 1-1,0-1 1,0 0-1,0-1 1,9-6-1,-2 0-306,-1 0-1,0-2 1,18-20-1,-4-3-453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422"/>
    </inkml:context>
    <inkml:brush xml:id="br0">
      <inkml:brushProperty name="width" value="0.05" units="cm"/>
      <inkml:brushProperty name="height" value="0.05" units="cm"/>
    </inkml:brush>
  </inkml:definitions>
  <inkml:trace contextRef="#ctx0" brushRef="#br0">0 146 15339,'2'4'579,"-1"0"0,0 0-1,-1 0 1,1 0 0,-1 0 0,1 7-1,-2-8-413,1-1 1,0 1-1,0-1 0,1 1 0,-1-1 0,0 0 1,1 1-1,-1-1 0,1 1 0,0-1 0,0 0 1,0 1-1,0-1 0,0 0 0,1 0 0,-1 0 1,1 0-1,-1 0 0,4 3 0,0-2-89,-1 0 1,1 0-1,0 0 0,0-1 0,0 0 1,0 0-1,1 0 0,-1-1 0,0 0 0,1 0 1,-1 0-1,1 0 0,-1-1 0,1 0 0,0 0 1,-1-1-1,1 0 0,-1 0 0,6-1 1,8-3 0,0 0 1,0-2-1,-1 0 1,19-10 0,-7-1 386,0-1 0,-1-1 1,37-34-1,-66 54-440,0 0-1,1 0 1,-1 0 0,0-1-1,1 1 1,-1 0-1,0 0 1,1 0 0,-1 0-1,0 0 1,1 0-1,-1 0 1,0 0-1,1 0 1,-1 0 0,0 0-1,1 0 1,-1 0-1,0 0 1,1 0-1,-1 0 1,0 0 0,0 0-1,1 0 1,-1 1-1,0-1 1,1 0-1,-1 0 1,0 0 0,0 0-1,1 1 1,-1-1-1,0 0 1,0 0 0,1 1-1,-1-1 1,0 0-1,0 0 1,0 1-1,0-1 1,1 1 0,-1 0-17,1-1 0,-1 1 0,1-1 0,0 1 0,-1 0 1,1-1-1,-1 1 0,1-1 0,0 1 0,0-1 1,-1 0-1,1 1 0,0-1 0,0 0 0,0 1 0,1-1 1,8-1 1,1 0 0,-1-1 1,0 0-1,1-1 1,-1 0-1,0-1 1,0 0-1,15-9 1,1 2-3,17-10 3,-32 14-13,1 1 0,0 0 0,1 1 0,0 0-1,0 1 1,0 0 0,0 1 0,14-1 0,-27 4 2,1 0-1,-1 0 1,1 0-1,-1 1 1,1-1-1,-1 0 1,1 0-1,-1 0 1,0 1-1,1-1 0,-1 0 1,1 1-1,-1-1 1,0 0-1,1 1 1,-1-1-1,0 0 1,1 1-1,-1-1 1,0 1-1,0-1 1,1 1-1,-1-1 1,0 1-1,0-1 1,0 1-1,0-1 1,1 1-1,-1-1 0,0 1 1,0-1-1,0 1 1,0-1-1,0 1 1,0-1-1,-1 1 1,1-1-1,0 1 1,0-1-1,0 1 1,-1 0-35,1-1-1,0 1 1,0 0 0,0-1 0,0 1 0,0-1 0,0 1 0,0 0 0,0-1 0,0 1-1,0-1 1,0 1 0,0 0 0,0-1 0,0 1 0,1-1 0,-1 1 0,0-1 0,0 1-1,1-1 1,-1 1 0,0-1 0,1 1 0,-1-1 0,0 1 0,1-1 0,-1 1-1,1-1 1,-1 0 0,1 1 0,-1-1 0,1 0 0,-1 1 0,1-1 0,-1 0 0,1 0-1,-1 1 1,2-1 0,7-1-288,0 0 0,-1 0 0,1-1 0,0 0 0,12-5 0,-12 4 120,27-10-415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812"/>
    </inkml:context>
    <inkml:brush xml:id="br0">
      <inkml:brushProperty name="width" value="0.05" units="cm"/>
      <inkml:brushProperty name="height" value="0.05" units="cm"/>
    </inkml:brush>
  </inkml:definitions>
  <inkml:trace contextRef="#ctx0" brushRef="#br0">37 1 16035,'-1'3'343,"1"0"0,0 0 0,0 0 0,0 0 0,0 0 0,0 0 1,1 0-1,-1 0 0,1 0 0,0 0 0,0 0 0,0 0 0,3 5 0,-1 3 861,26 76 2302,-10-31-1908,19 91 0,-35-128-1653,0 0-1,-2 0 1,0 1-1,-1-1 1,-1 1-1,-1-1 1,0 0-1,-11 36 1,7-35-55,0-1 0,-2 0 0,0-1 0,-1 0 0,-1 0 0,0 0 0,-2-2 0,-17 22 0,4-17-235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447"/>
    </inkml:context>
    <inkml:brush xml:id="br0">
      <inkml:brushProperty name="width" value="0.05" units="cm"/>
      <inkml:brushProperty name="height" value="0.05" units="cm"/>
    </inkml:brush>
  </inkml:definitions>
  <inkml:trace contextRef="#ctx0" brushRef="#br0">0 1837 13715,'75'-122'1536,"16"-17"-1064,33-27-232,8-6 1449,18-6-1369,5 5-104,4 11-96,-4 13-72,-15 22-40,-12 18 8,-36 29-16,-14 11-104,-25 15-248,-15 7 144,-21 12 152,-7 4-56,-4 8-48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946"/>
    </inkml:context>
    <inkml:brush xml:id="br0">
      <inkml:brushProperty name="width" value="0.05" units="cm"/>
      <inkml:brushProperty name="height" value="0.05" units="cm"/>
    </inkml:brush>
  </inkml:definitions>
  <inkml:trace contextRef="#ctx0" brushRef="#br0">1 1771 12875,'32'-25'1939,"42"-42"1,-31 27-969,261-278 2209,-237 244-2914,198-231 298,-24 27-537,-111 133-269,241-275-546,-289 322 548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211"/>
    </inkml:context>
    <inkml:brush xml:id="br0">
      <inkml:brushProperty name="width" value="0.05" units="cm"/>
      <inkml:brushProperty name="height" value="0.05" units="cm"/>
    </inkml:brush>
  </inkml:definitions>
  <inkml:trace contextRef="#ctx0" brushRef="#br0">1064 29 14059,'1'-1'40,"-1"1"1,1-1-1,-1 0 0,1 0 1,-1 1-1,1-1 0,-1 0 1,0 0-1,0 0 0,1 1 1,-1-1-1,0 0 1,0 0-1,0 0 0,0 0 1,0 0-1,0 1 0,0-1 1,0 0-1,0 0 0,0 0 1,-1 0-1,1 1 0,0-1 1,-1 0-1,1 0 0,0 0 1,-1 1-1,1-1 0,-2-1 1,1 1-11,-1 1 0,0-1 1,1 1-1,-1 0 0,0 0 1,1-1-1,-1 1 0,0 0 0,1 0 1,-1 1-1,0-1 0,1 0 1,-1 1-1,0-1 0,1 0 0,-3 2 1,-10 3 118,1 1 0,0 0 0,0 0 0,1 2 0,0 0 0,-22 18 0,-60 66 254,73-71-337,-516 586 1321,495-555-1074,3 2 1,3 1-1,-52 105 0,76-133-234,1 0 1,1 1-1,2 1 0,1-1 1,1 1-1,1 0 0,2 1 1,1-1-1,1 1 0,5 53 1,-2-73-102,0 0-1,0 0 1,1 0 0,0 0 0,0-1 0,1 1 0,7 11 0,-8-17-38,0 1 1,0 0 0,1-1 0,0 1-1,0-1 1,0 0 0,0 0 0,1-1 0,-1 1-1,1-1 1,0 0 0,0 0 0,0-1-1,8 3 1,-2-1-168,1-2 1,-1 0-1,1 0 0,-1-1 0,1 0 1,0-1-1,15-2 0,-6 0-34,1-2 0,-1 0 0,24-9 0,23-14-390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664"/>
    </inkml:context>
    <inkml:brush xml:id="br0">
      <inkml:brushProperty name="width" value="0.05" units="cm"/>
      <inkml:brushProperty name="height" value="0.05" units="cm"/>
    </inkml:brush>
  </inkml:definitions>
  <inkml:trace contextRef="#ctx0" brushRef="#br0">48 24 13235,'-7'-5'778,"4"3"-501,-1-1-1,1 1 1,-1 0 0,1 0 0,-1 0-1,0 1 1,0-1 0,-6-1 0,10 4-246,-1-1 0,1 0 0,0 0 0,0 0 0,0 1 0,0-1 0,0 0 0,0 0 0,0 1 0,0-1 0,0 0 0,0 0 0,0 0 0,0 1 1,0-1-1,0 0 0,0 0 0,0 0 0,0 1 0,0-1 0,0 0 0,0 0 0,0 1 0,0-1 0,1 0 0,-1 0 0,0 0 0,0 0 0,0 1 0,0-1 1,0 0-1,1 0 0,-1 0 0,0 0 0,0 1 0,0-1 0,0 0 0,1 0 0,-1 0 0,0 0 0,0 0 0,9 9 392,-1-4-320,0 0 0,0-1 1,1 0-1,0 0 1,0-1-1,0 0 1,0 0-1,0-1 1,1 0-1,12 0 1,12 0-2,49-3 1,156-21-685,-238 22 577,8 0-88,0-1 0,0 2 1,0-1-1,9 3 0,-16-3 64,0 1-1,1-1 1,-1 1-1,0 0 1,0 0-1,0 0 1,0 0-1,0 0 1,0 0-1,0 0 1,-1 1-1,1-1 1,0 0-1,-1 1 1,1 0-1,-1-1 1,0 1 0,1 0-1,-1 0 1,0 0-1,0 0 1,1 2-1,0 2-27,-1 0-1,0 0 0,0 0 1,-1 0-1,1 0 1,-1-1-1,0 1 0,-1 0 1,0 0-1,-2 10 0,-3 6-54,-12 29-1,18-50 112,-18 42 81,-2-1 0,-42 66-1,-64 72 471,70-103-398,-82 116 57,108-146-204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5.706"/>
    </inkml:context>
    <inkml:brush xml:id="br0">
      <inkml:brushProperty name="width" value="0.05" units="cm"/>
      <inkml:brushProperty name="height" value="0.05" units="cm"/>
    </inkml:brush>
  </inkml:definitions>
  <inkml:trace contextRef="#ctx0" brushRef="#br0">39 21 18116,'4'-20'2364,"-7"32"-867,-5 39-489,-21 293-485,27-117-3045,3-217 1011,2-16 196,1-15-171,-1-61-223,-3 70 1510,0-55-772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129"/>
    </inkml:context>
    <inkml:brush xml:id="br0">
      <inkml:brushProperty name="width" value="0.05" units="cm"/>
      <inkml:brushProperty name="height" value="0.05" units="cm"/>
    </inkml:brush>
  </inkml:definitions>
  <inkml:trace contextRef="#ctx0" brushRef="#br0">0 190 11731,'1'6'2753,"22"84"-144,-16-72-2441,0-1-1,2 0 1,0 0-1,1-1 1,0 0 0,2-1-1,18 20 1,-22-27-55,0-1 0,0 1-1,1-2 1,0 1 0,0-1 0,0 0 0,1-1 0,0 0 0,0-1 0,1 0-1,-1 0 1,1-1 0,-1-1 0,14 2 0,-19-3-17,1-1 1,0 0-1,0 0 0,0 0 1,-1-1-1,1 1 1,0-2-1,0 1 0,-1-1 1,1 1-1,-1-2 1,0 1-1,1 0 0,-1-1 1,9-7-1,-8 5 38,0-1 0,0 0 0,-1 0-1,0 0 1,0-1 0,-1 1 0,1-1 0,-2 0 0,1-1-1,3-9 1,0-7 148,0 0 1,-2 0-1,-1-1 0,-1 0 0,-1 0 0,-1-36 0,-2 29-35,-6-35 1,6 58-278,0 0 0,-1 1 0,-1-1 0,0 1 0,0-1 0,0 1 1,-1 0-1,0 1 0,-6-10 0,9 16-33,1 0 0,0 1 0,-1-1 0,1 1 0,-1-1-1,1 1 1,-1-1 0,1 1 0,0-1 0,-1 1 0,0-1 0,1 1 0,-1 0 0,1-1-1,-1 1 1,1 0 0,-1-1 0,0 1 0,1 0 0,-1 0 0,0 0 0,1-1 0,-1 1 0,0 0-1,1 0 1,-1 0 0,0 0 0,0 0 0,1 0 0,-1 1 0,0-1 0,0 0 0,0 1-1,1-1 0,-1 1 0,1-1 1,-1 1-1,1 0 0,0-1 0,-1 1 0,1 0 1,0-1-1,-1 1 0,1 0 0,0-1 1,0 1-1,0 0 0,0 0 0,0-1 1,0 1-1,0 0 0,0-1 0,0 1 1,0 0-1,0 0 0,0-1 0,0 1 1,1 0-1,-1-1 0,0 1 0,1 1 1,5 9-746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469"/>
    </inkml:context>
    <inkml:brush xml:id="br0">
      <inkml:brushProperty name="width" value="0.05" units="cm"/>
      <inkml:brushProperty name="height" value="0.05" units="cm"/>
    </inkml:brush>
  </inkml:definitions>
  <inkml:trace contextRef="#ctx0" brushRef="#br0">0 0 18916,'12'15'1520,"-5"15"-1104,3 9-224,1 15 681,1 6-217,4 9-416,-1 3-176,0-1-512,1-2-304,-4-16 616,-2-8-88,2-20-145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883"/>
    </inkml:context>
    <inkml:brush xml:id="br0">
      <inkml:brushProperty name="width" value="0.05" units="cm"/>
      <inkml:brushProperty name="height" value="0.05" units="cm"/>
    </inkml:brush>
  </inkml:definitions>
  <inkml:trace contextRef="#ctx0" brushRef="#br0">66 187 15739,'-1'-1'85,"0"1"-1,-1-1 1,1 1-1,-1-1 1,1 1-1,-1-1 1,1 1-1,-1 0 1,1 0-1,-1 0 0,0 0 1,1 0-1,-1 0 1,1 0-1,-1 0 1,1 1-1,-1-1 1,1 0-1,-1 1 1,1 0-1,-1-1 1,1 1-1,0 0 0,-3 1 1,2 0 10,0 1 0,0 0 0,1-1-1,-1 1 1,0 0 0,1 0 0,0 0 0,-1 0 0,1 0 0,0 0 0,0 7-1,-3 7 135,2 0 0,0 0 0,1 0 0,3 30 0,-2-39-191,1 0-1,0-1 1,1 1 0,-1-1 0,1 1 0,1-1 0,-1 1 0,2-1-1,-1 0 1,0-1 0,1 1 0,9 11 0,-11-16-15,0 0 1,0-1-1,0 1 1,0-1-1,0 0 0,0 0 1,0 1-1,1-1 1,-1-1-1,0 1 1,1 0-1,-1 0 0,0-1 1,1 0-1,-1 1 1,1-1-1,-1 0 1,1 0-1,-1 0 1,1-1-1,-1 1 0,0 0 1,1-1-1,-1 0 1,1 1-1,-1-1 1,0 0-1,0 0 1,0-1-1,1 1 0,2-3 1,4-2 62,-1 0 0,0-1 0,0 0 0,0-1 1,12-16-1,-2-3 44,0 0 1,-2-2-1,-1 0 1,-2-1-1,17-53 1,-27 91-140,6 27 20,-8-33-9,-1-1-1,1 0 1,-1 0 0,1 1-1,0-1 1,-1 0-1,1 0 1,0 0 0,0 0-1,0 0 1,0 0 0,-1 0-1,2 0 1,-1 0 0,0 0-1,0-1 1,0 1 0,0 0-1,0-1 1,1 1 0,-1-1-1,0 1 1,0-1 0,1 0-1,1 1 1,1-2 4,0 1 1,0-1-1,0 0 1,1 0-1,-1 0 1,0-1-1,0 1 1,-1-1-1,5-2 0,37-25 37,-17 10-33,-21 14-3,1 1-1,0 0 0,0 1 1,16-6-1,-22 8-4,0 1 1,1-1-1,-1 1 0,0 0 1,0 0-1,0-1 1,1 2-1,-1-1 0,0 0 1,0 0-1,0 1 0,1-1 1,-1 1-1,0-1 0,0 1 1,0 0-1,0 0 1,0 0-1,0 0 0,0 0 1,-1 1-1,1-1 0,0 1 1,-1-1-1,3 3 1,0 2 2,-1 0 0,0-1 0,0 1-1,0 0 1,-1 0 0,3 11 0,-4-11 9,1 0-1,0-1 0,0 1 1,0-1-1,0 0 0,1 0 1,0 0-1,6 8 0,-8-12-7,1 0 0,-1 0-1,0 0 1,1 0 0,-1 0-1,0 0 1,1-1 0,-1 1 0,1-1-1,-1 1 1,1-1 0,-1 1-1,1-1 1,0 0 0,-1 0 0,1 0-1,-1 0 1,1 0 0,-1 0-1,1 0 1,0-1 0,-1 1-1,1 0 1,-1-1 0,1 0 0,2-1-1,4-1 22,0-2-1,0 1 1,10-9 0,-13 10-14,59-46 134,37-24-13,-97 71-133,0-1-1,0 1 0,0 0 1,0 0-1,1 1 1,6-2-1,-10 2 1,0 1-1,0 0 1,1 0-1,-1 0 1,0 0-1,0 0 1,0 0-1,0 0 0,0 1 1,0-1-1,0 0 1,0 1-1,0-1 1,1 0-1,-1 1 1,0-1-1,-1 1 1,1 0-1,0-1 0,0 1 1,0 0-1,0-1 1,0 1-1,-1 0 1,1 0-1,0 0 1,-1 0-1,1 0 1,-1 0-1,2 1 0,-2 0 5,1-1 0,0 1-1,0-1 1,0 1-1,0-1 1,0 1 0,0-1-1,0 0 1,0 0-1,0 0 1,0 0 0,1 0-1,-1 0 1,1 0-1,-1 0 1,0 0-1,1 0 1,0-1 0,-1 1-1,4 0 1,-2-1 2,0 1-1,0-1 1,0 0 0,0-1-1,0 1 1,0 0 0,0-1 0,0 0-1,0 0 1,5-2 0,6-4 14,-1 0 0,0-1 1,21-17-1,-25 19-14,23-20 15,-21 16-31,0 1-1,1 0 1,0 1-1,0 0 1,1 1-1,23-10 1,-36 17 5,1 0 0,0-1 0,0 1 0,-1 0-1,1 0 1,0 0 0,0 0 0,0 0 0,-1 0 0,1 0 0,0 0-1,0 0 1,0 0 0,-1 0 0,1 1 0,0-1 0,0 0 0,-1 1-1,1-1 1,0 0 0,0 1 0,-1-1 0,1 1 0,0-1 0,-1 1 0,1-1-1,-1 1 1,1 0 0,-1-1 0,1 1 0,-1-1 0,1 1 0,-1 0-1,0 0 1,1-1 0,-1 1 0,0 0 0,0 0 0,1-1 0,-1 1-1,0 0 1,0 1 0,1 5-83,-1 1 0,1 0 0,-1-1 0,-2 8-1,2 10-794,0-25 897,0 1 0,0 0 1,0-1-1,0 1 0,0-1 1,0 1-1,1-1 0,-1 1 1,0-1-1,0 1 0,1-1 0,-1 1 1,0-1-1,1 1 0,-1-1 1,0 0-1,1 1 0,-1-1 1,0 1-1,1-1 0,-1 0 1,1 1-1,-1-1 0,1 0 0,-1 0 1,1 0-1,-1 1 0,1-1 1,-1 0-1,1 0 0,-1 0 1,1 0-1,0 0 0,-1 0 1,1 0-1,-1 0 0,1 0 0,-1 0 1,1 0-1,-1 0 0,1 0 1,0 0-1,0-1 0,9-4-128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322"/>
    </inkml:context>
    <inkml:brush xml:id="br0">
      <inkml:brushProperty name="width" value="0.05" units="cm"/>
      <inkml:brushProperty name="height" value="0.05" units="cm"/>
    </inkml:brush>
  </inkml:definitions>
  <inkml:trace contextRef="#ctx0" brushRef="#br0">42 1 19844,'-11'39'1004,"1"1"-1,3 0 1,-4 48-1,9-63-737,2-1-1,5 49 1,-4-68-253,-1 0 1,1 0-1,0 0 0,1 1 1,-1-1-1,1 0 1,0-1-1,0 1 1,1 0-1,-1-1 1,1 1-1,0-1 1,0 0-1,1 0 1,-1 0-1,1 0 0,0 0 1,0-1-1,0 0 1,6 4-1,-6-5-50,0-1 0,0 0 0,1 0 0,-1 0 0,0 0 0,0 0 0,0-1 0,1 0 0,-1 0 0,5-1 0,45-9-649,-42 7 421,0 0 1,0 1-1,15-1 1,-24 3 189,1 0 1,-1 0 0,1 1-1,-1-1 1,1 1 0,-1 0-1,1 0 1,-1 0 0,0 0 0,1 0-1,-1 1 1,0 0 0,0 0-1,0-1 1,3 4 0,-4-3 71,0 0 0,0-1 0,0 1 0,-1 0 0,1 0 0,-1 0 0,1 0 0,-1 0 0,0 1 0,0-1 0,0 0 0,0 1 0,0-1 0,-1 0 0,1 1 0,-1-1 0,1 1 0,-1-1 0,0 1 0,0-1 0,0 1 0,0-1 0,-1 1 0,1-1 0,-1 1 0,1-1 0,-1 1 0,0-1 0,0 0 0,0 1 0,0-1 0,0 0 0,0 0 0,-1 0 0,-2 3 0,0 1 117,-1-1 0,1 0 0,-1 0-1,0 0 1,-1 0 0,1-1 0,-1 0-1,0 0 1,0 0 0,-1-1-1,-9 4 1,10-5-84,0-1 0,0 1 0,0-1 0,0-1 0,0 1 0,0-1 0,-1 0 0,1 0 0,0-1 0,0 0 0,-11-3 0,14 3-72,-1 0 0,1 0-1,0-1 1,0 1 0,0-1 0,0 0-1,0 0 1,0 0 0,0 0 0,1 0-1,-1-1 1,1 1 0,-1-1 0,1 0-1,0 1 1,0-1 0,0 0 0,1 0-1,-1 0 1,1-1 0,-2-5 0,-2-16-334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790"/>
    </inkml:context>
    <inkml:brush xml:id="br0">
      <inkml:brushProperty name="width" value="0.05" units="cm"/>
      <inkml:brushProperty name="height" value="0.05" units="cm"/>
    </inkml:brush>
  </inkml:definitions>
  <inkml:trace contextRef="#ctx0" brushRef="#br0">1 399 17324,'0'1'61,"0"-1"1,0 1-1,1-1 1,-1 1-1,0-1 1,1 1-1,-1-1 0,1 0 1,-1 1-1,0-1 1,1 0-1,-1 1 1,1-1-1,-1 0 1,1 1-1,-1-1 1,1 0-1,-1 0 1,1 0-1,0 0 1,-1 1-1,1-1 1,-1 0-1,1 0 0,-1 0 1,1 0-1,-1 0 1,1 0-1,0-1 1,-1 1-1,2 0 1,0-1 50,0 0 1,0 0 0,0 0-1,0-1 1,0 1 0,-1-1-1,1 1 1,2-3-1,29-40 709,-31 41-728,33-58 362,-32 56-422,-1-1 0,0 1 0,0 0 0,0-1 0,-1 1 0,0-1 0,0 0 0,0 1 0,-1-12 0,1 16-27,-1 1-1,0 0 1,0-1-1,0 1 1,0-1-1,0 1 1,0 0-1,0-1 1,0 1-1,0-1 1,0 1-1,-1 0 0,1-1 1,0 1-1,0 0 1,0-1-1,0 1 1,0 0-1,-1-1 1,1 1-1,0 0 1,0-1-1,-1 1 1,1 0-1,0 0 1,0-1-1,-1 1 0,1 0 1,0 0-1,-1-1 1,1 1-1,0 0 1,-1 0-1,1 0 1,0 0-1,-1 0 1,1-1-1,-1 1 1,1 0-1,0 0 1,-1 0-1,1 0 0,-1 0 1,1 0-1,0 0 1,-1 0-1,1 1 1,0-1-1,-1 0 1,1 0-1,0 0 1,-1 0-1,1 0 1,-1 1-1,1-1 1,0 0-1,0 0 0,-1 0 1,1 1-1,0-1 1,-1 0-1,1 1 1,0-1-1,-1 1 1,-16 19 235,16-17-218,-1 0 1,1 0 0,0 1-1,-1-1 1,2 0 0,-1 1-1,0-1 1,1 1 0,-1-1 0,1 1-1,0-1 1,0 1 0,0-1-1,2 6 1,-2-7-17,1 1-1,0-1 1,0 0-1,0 0 1,1 1-1,-1-1 1,1 0 0,-1 0-1,1 0 1,0 0-1,-1-1 1,1 1-1,0 0 1,0-1 0,1 1-1,-1-1 1,0 0-1,0 1 1,1-1-1,2 1 1,9 3 11,1-1 0,0-1 1,0 0-1,0 0 0,18 0 0,81-4-10,-54 0-78,-22 2-4,-25 1 76,1-2 0,-1 0 1,0 0-1,15-4 0,-28 4 21,1 0-1,0 0 1,-1 0 0,1 0 0,0-1 0,-1 1-1,1 0 1,0-1 0,-1 1 0,1 0-1,-1-1 1,1 1 0,0-1 0,-1 1-1,1-1 1,-1 1 0,1-1 0,-1 1 0,0-1-1,1 0 1,-1 1 0,0-1 0,1 0-1,-1 1 1,0-1 0,0 0 0,1 1-1,-1-1 1,0 0 0,0 1 0,0-1 0,0 0-1,0 0 1,0 1 0,0-1 0,0 0-1,-1-1 1,-10-30 730,6 22-556,-21-45 545,-33-52-1,26 47-774,32 59-6,0 0 1,0 0 0,0-1-1,1 1 1,-1 0 0,0-1-1,1 1 1,0 0 0,-1-1-1,1 1 1,0-1 0,-1 1 0,1 0-1,0-1 1,0 1 0,0-1-1,0 1 1,0-1 0,1-1-1,0 2-39,0 0-1,0 0 1,0 0-1,1 0 0,-1 0 1,0 0-1,1 1 1,-1-1-1,0 0 1,1 1-1,-1-1 0,1 1 1,-1-1-1,1 1 1,-1 0-1,1-1 1,-1 1-1,3 0 0,121-11-1710,-63 5 1181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8.630"/>
    </inkml:context>
    <inkml:brush xml:id="br0">
      <inkml:brushProperty name="width" value="0.05" units="cm"/>
      <inkml:brushProperty name="height" value="0.05" units="cm"/>
    </inkml:brush>
  </inkml:definitions>
  <inkml:trace contextRef="#ctx0" brushRef="#br0">24 165 15779,'-1'-11'1055,"1"6"-682,-1 1-1,0 0 1,1-1-1,-1 1 1,-3-6-1,1 9 1229,0 7-761,-1 9-88,2-3-602,0 0-1,1 0 1,1 1-1,0-1 0,1 0 1,0 1-1,0-1 1,2 0-1,7 23 1,-9-31-144,0 0 0,0-1 0,1 1 0,0 0 0,0-1 0,0 0 0,0 0-1,0 1 1,1-1 0,-1 0 0,1-1 0,0 1 0,0 0 0,0-1 0,0 0 0,0 0 0,1 0 0,-1 0 0,1 0 0,-1 0 0,1-1 0,0 0 0,0 0 0,-1 0 0,1 0 0,0-1 0,0 1-1,0-1 1,0 0 0,0 0 0,0 0 0,-1-1 0,1 1 0,7-3 0,-4 1 8,-1-1 0,1 0 0,0 0 0,-1-1 0,0 0 0,0 0 0,0 0 0,0-1-1,-1 0 1,0 0 0,0 0 0,0 0 0,-1-1 0,1 0 0,-1 0 0,4-10 0,-3 7-30,0 0 0,-1 0 0,0-1 0,-1 0 0,0 0 0,0 0 0,-1 0 0,-1 0 0,0 0 0,0-20 0,0 39-23,1 1 0,0 0 0,0-1 0,1 0 0,0 0 0,1 0-1,0 0 1,0 0 0,1-1 0,11 16 0,-14-20 64,1-1-1,1 1 1,-1-1 0,0 0-1,1 0 1,0 0 0,-1 0-1,1 0 1,0-1 0,1 0-1,-1 0 1,0 0 0,1 0-1,-1-1 1,1 1 0,-1-1-1,1 0 1,0-1 0,-1 1-1,1-1 1,0 0 0,-1 0-1,1-1 1,0 1-1,8-3 1,-7 1 1,0-1 0,0 1 0,0-1 1,-1-1-1,0 1 0,1-1 0,-1 0 0,-1 0 0,1 0 0,-1 0 0,1-1 0,-1 0 0,0 0 0,-1 0 1,1-1-1,-1 1 0,0-1 0,-1 0 0,1 1 0,-1-1 0,1-7 0,0 4-12,0 0 0,-1-1-1,-1 1 1,0-1 0,0 1-1,-1-1 1,0 1 0,0-1-1,-1 1 1,0-1 0,-1 1-1,0-1 1,-5-13 0,5 21-13,1-1 0,-1 0 0,0 1 0,1 0 0,-1-1 0,0 1 0,-1 0 0,1 0 0,-4-3 0,6 5-1,0 0-1,-1 0 1,1-1-1,0 1 0,-1 0 1,1 0-1,-1 0 1,1-1-1,-1 1 1,1 0-1,-1 0 1,1 0-1,0 0 0,-1 0 1,1 0-1,-1 0 1,1 0-1,-1 0 1,1 0-1,-1 0 0,1 0 1,-1 0-1,1 0 1,-1 1-1,0-1 0,1 1 0,-1 0 0,1 0 0,-1-1 0,1 1 0,0 0 0,-1 0 0,1-1 1,0 1-1,0 0 0,0 0 0,-1 0 0,1 0 0,0 0 0,0-1 0,0 1 0,0 0 0,0 0 0,1 1 0,-1 1 0,1 0-1,0 0 1,-1 0 0,1 0-1,0 0 1,1 0 0,-1 0-1,1 0 1,-1 0-1,1 0 1,0-1 0,0 1-1,0-1 1,0 0 0,0 1-1,1-1 1,-1 0 0,1 0-1,-1 0 1,1-1 0,0 1-1,0-1 1,0 1-1,3 0 1,-3-1-61,0 0 1,0 0-1,0 0 0,0 0 0,-1-1 1,1 1-1,0-1 0,0 0 0,0 0 0,0 0 1,0 0-1,0-1 0,0 1 0,0-1 1,0 0-1,0 0 0,0 0 0,0 0 0,-1 0 1,1 0-1,0-1 0,-1 1 0,1-1 1,-1 0-1,0 0 0,3-2 0,0-2-39,-1-1 0,0 1 1,-1-1-1,1 1 0,2-10 0,6-14-295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9.953"/>
    </inkml:context>
    <inkml:brush xml:id="br0">
      <inkml:brushProperty name="width" value="0.05" units="cm"/>
      <inkml:brushProperty name="height" value="0.05" units="cm"/>
    </inkml:brush>
  </inkml:definitions>
  <inkml:trace contextRef="#ctx0" brushRef="#br0">25 99 12803,'-4'0'3785,"4"0"-3757,-1-1 0,1 1 0,-1 0 0,1-1 0,-1 1 0,1 0 0,-1-1 0,1 1 0,-1-1 0,1 1 1,0-1-1,-1 1 0,1-1 0,0 1 0,-1-1 0,1 1 0,0-1 0,0 1 0,-1-2 0,1-1-121,-1 0 0,1 0 0,0 0 0,0 0 0,0 0-1,0 0 1,1 0 0,-1 0 0,1 0 0,0 0 0,0 0 0,1-4 0,3-9 532,-5 15-360,-1 0 0,1 0 0,0 1 0,-1-1 0,1 0 1,0 0-1,-1 0 0,1 1 0,-1-1 0,1 0 0,-1 0 0,0 1 0,1-1 0,-1 1 0,0-1 0,1 0 0,-2 0 0,1 1-91,0-1 0,1 0-1,-1 1 1,0-1 0,0 0-1,1 0 1,-1 0 0,0 1 0,1-1-1,-1 0 1,1 0 0,-1 0-1,0-2 1,1 3 17,0 0 0,0 0 0,0 0 1,0 0-1,0 0 0,0 0 0,0 0 0,0 0 0,-1 0 0,1 0 1,0 0-1,0 0 0,0 0 0,0 0 0,0 0 0,0 0 0,0 0 0,0 0 1,0 0-1,0 0 0,0 0 0,0 0 0,-1 0 0,1 0 0,0 0 0,0 0 1,0 0-1,0 0 0,0 0 0,0 0 0,0 0 0,0 0 0,0 0 0,0 0 1,0 0-1,0 0 0,0 0 0,0 0 0,0 0 0,0 0 0,0 0 1,0 0-1,-1-1 0,1 1 0,0 0 0,0 0 0,0 0 0,0 0 0,0 0 1,0 0-1,0 0 0,0 0 0,0 0 0,0 0 0,0 0 0,0 0 0,0 0 1,0-1-1,0 1 0,0 0 0,0 0 0,0 0 0,1 0 0,-1 0 0,0 0 1,0 0-1,0 0 0,-1 8 380,22 69 1168,12 81 0,0 79-730,-24-165-621,15 150-109,-31-316-2592,-42-159 503,48 250 2070,0 0 1,1-1-1,0 1 1,0 0 0,0-1-1,0 1 1,1-4-1,-1 6-20,0 0-1,1 0 1,-1 0-1,1 0 1,-1 1 0,1-1-1,-1 0 1,1 0-1,-1 1 1,1-1-1,0 0 1,-1 1-1,1-1 1,0 1 0,0-1-1,-1 1 1,1-1-1,0 1 1,0-1-1,0 1 1,0 0 0,0 0-1,-1-1 1,1 1-1,0 0 1,0 0-1,0 0 1,0 0-1,2 0 1,11-1 118,1-1-1,0-1 1,-1 0-1,0-1 1,0 0-1,0-1 1,0-1-1,-1 0 1,0-1-1,0-1 1,-1 0-1,0 0 1,0-1-1,-1-1 1,11-10-1,-14 11-163,1 0-1,-1-1 0,0 0 0,-1-1 0,-1 1 0,1-1 0,-2-1 0,1 1 1,-2-1-1,0 0 0,0 0 0,-1 0 0,0-1 0,-1 1 0,0-1 0,-1 1 0,-2-24 1,1 33-20,0 1 0,0-1 0,-1 1 1,1-1-1,-1 1 0,0-1 0,1 1 0,-1-1 1,0 1-1,-1 0 0,1-1 0,0 1 0,-1 0 1,-3-4-1,4 5-3,0 0 1,0 0-1,-1 0 0,1 1 1,-1-1-1,1 0 0,0 1 1,-1-1-1,0 1 0,1-1 1,-1 1-1,1 0 0,-1-1 1,1 1-1,-1 0 0,0 0 1,1 0-1,-3 1 0,-1 0-4,-1 1-1,1 0 1,0 0-1,0 0 1,0 0-1,0 1 1,0 0-1,0 0 0,1 0 1,0 1-1,-1-1 1,-4 6-1,-1 2 65,1 1 1,0 0-1,-14 25 1,20-31-15,0 0 0,0 0 0,0 0 0,1 0 1,0 0-1,1 1 0,-1-1 0,1 1 1,0-1-1,1 1 0,0 8 0,0-12-39,1 0 0,0-1 0,0 1 0,0 0 0,0 0 0,1 0 0,-1-1 0,1 1-1,0-1 1,-1 1 0,1-1 0,0 0 0,1 1 0,-1-1 0,0 0 0,0-1 0,1 1 0,0 0 0,-1-1 0,1 1-1,0-1 1,-1 0 0,1 0 0,0 0 0,3 1 0,11 2-248,0 0 1,1-1-1,20 1 1,-17-2 8,-9 0 73,1-1 1,-1 2-1,1 0 0,-1 0 0,0 1 1,16 8-1,-23-9 157,0 0 0,-1-1 0,0 1 0,0 1 0,0-1 0,0 1 0,0-1-1,-1 1 1,1 0 0,-1 0 0,0 1 0,-1-1 0,1 1 0,-1-1 0,1 1 0,-2 0 0,1 0 0,1 6 0,0-1 86,-2 0 1,0 1-1,0-1 0,0 0 1,-1 1-1,-1-1 0,0 0 1,0 0-1,-1 1 0,-1-1 1,-5 15-1,8-25-81,0 0 1,0-1-1,0 1 0,0 0 1,0 0-1,0 0 0,0 0 1,-1-1-1,1 1 1,0 0-1,0 0 0,0 0 1,0 0-1,0 0 0,-1 0 1,1-1-1,0 1 0,0 0 1,0 0-1,0 0 0,-1 0 1,1 0-1,0 0 0,0 0 1,0 0-1,-1 0 0,1 0 1,0 0-1,0 0 0,0 0 1,0 0-1,-1 0 0,1 0 1,0 0-1,0 0 0,0 0 1,-1 0-1,1 0 0,0 0 1,0 0-1,0 0 0,0 1 1,-1-1-1,1 0 0,0 0 1,0 0-1,0 0 0,0 0 1,0 0-1,-1 1 0,1-1 1,0 0-1,0 0 0,0 0 1,0 0-1,0 1 0,-3-19-58,2-11-74,2-6-80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087"/>
    </inkml:context>
    <inkml:brush xml:id="br0">
      <inkml:brushProperty name="width" value="0.05" units="cm"/>
      <inkml:brushProperty name="height" value="0.05" units="cm"/>
    </inkml:brush>
  </inkml:definitions>
  <inkml:trace contextRef="#ctx0" brushRef="#br0">307 573 15107,'-2'-2'196,"-1"0"1,0 1-1,-1-1 0,1 1 0,0-1 0,0 1 0,-1 0 1,1 0-1,-1 0 0,1 1 0,0-1 0,-1 1 0,0 0 1,1 0-1,-7 0 0,-1 0 330,-6 0 82,-1 0-1,0 1 0,0 1 1,1 0-1,0 2 1,-21 6-1,31-8-577,1 1 0,-1 0-1,1 0 1,-1 0-1,1 1 1,0 0 0,-10 10-1,13-11 4,0 0 1,0 1-1,0-1 0,1 1 1,-1 0-1,1-1 0,0 1 1,0 0-1,0 1 0,1-1 1,0 0-1,-1 0 0,0 9 1,2-10-31,-1-1-1,1 1 1,0-1 0,0 1 0,0-1 0,0 1 0,0-1 0,1 1 0,-1-1-1,1 1 1,0-1 0,0 1 0,0-1 0,0 0 0,0 1 0,0-1 0,0 0 0,1 0-1,-1 0 1,1 0 0,0 0 0,-1 0 0,1 0 0,0-1 0,0 1 0,0-1-1,0 1 1,0-1 0,1 0 0,-1 0 0,0 0 0,1 0 0,-1 0 0,1 0-1,-1-1 1,1 1 0,-1-1 0,5 1 0,3-1-31,-1 1-1,0-2 1,0 1-1,0-1 1,1 0-1,-1-1 1,0 0 0,-1-1-1,15-5 1,-6-1-82,-1 0-1,0 0 1,0-2 0,-1 0 0,-1 0 0,14-15 0,-20 19 15,-1-1 1,0 0-1,0-1 1,-1 0 0,0 0-1,0 0 1,-1 0-1,-1-1 1,1 0-1,-2 0 1,6-19-1,-9 28 90,0 0 0,1 0 0,-1 0 0,0-1-1,0 1 1,0 0 0,0 0 0,0 0 0,0-1-1,0 1 1,0 0 0,0 0 0,-1 0 0,1 0-1,-1 0 1,1 0 0,0-1 0,-1 1 0,0 0-1,0-1 1,0 2 14,1-1 0,-1 1 0,0 0 0,0-1 0,1 1 0,-1 0-1,0 0 1,0-1 0,1 1 0,-1 0 0,0 0 0,0 0 0,0 0-1,1 0 1,-1 0 0,0 0 0,0 0 0,1 0 0,-1 1 0,0-1 0,-1 1-1,-2 0 45,1 1 0,0-1 0,0 1 0,0 0 0,0 0 0,0 0 0,0 0 0,0 1 0,0-1 0,1 1 0,-3 3 0,4-5-32,-1 1 0,1-1 0,0 1 0,0 0-1,0-1 1,1 1 0,-1 0 0,0 0 0,1-1 0,-1 1 0,1 0 0,-1 0 0,1 0 0,0 0 0,0 0 0,0 0 0,0-1 0,0 1 0,0 0-1,0 0 1,1 0 0,-1 0 0,1 0 0,-1-1 0,1 1 0,0 0 0,0 0 0,0-1 0,0 1 0,0 0 0,0-1 0,0 1 0,0-1 0,1 0-1,-1 1 1,0-1 0,3 1 0,0 1-42,0-1-1,1 1 0,-1-1 0,1-1 1,0 1-1,-1 0 0,1-1 1,0 0-1,0 0 0,0-1 1,0 1-1,10-2 0,-6 0-169,1 0-1,-1-1 1,0-1 0,1 1-1,-1-2 1,0 1 0,-1-1-1,1-1 1,-1 1-1,0-1 1,0-1 0,0 0-1,0 0 1,-1 0 0,0-1-1,-1 0 1,8-10-1,-7 2-376,-7 14 564,0 1 0,0 0 0,0 0 0,0-1 0,0 1 0,0 0 0,0 0 0,0 0 0,0-1 0,0 1 0,0 0 0,0 0 0,0 0 0,-1-1-1,1 1 1,0 0 0,0 0 0,0 0 0,0-1 0,0 1 0,0 0 0,-1 0 0,1 0 0,0 0 0,0 0 0,0-1 0,0 1 0,-1 0 0,1 0-1,0 0 1,0 0 0,0 0 0,-1 0 0,1 0 0,0 0 0,-2 0 38,1 0-1,-1 0 0,1 1 1,-1-1-1,1 1 0,0-1 1,-1 1-1,1-1 1,-1 1-1,1 0 0,0 0 1,0 0-1,0 0 1,-1 0-1,1 0 0,0 0 1,-1 1-1,-6 7 400,1 1 0,-1 0 0,-9 18 0,15-24-303,-1 0 0,2 1 0,-1-1 0,0 0 0,1 1-1,0-1 1,0 1 0,0-1 0,0 1 0,1 0 0,0-1 0,0 1-1,0 4 1,1-8-117,-1 0-1,0 0 1,0 0-1,0 0 1,1 0-1,-1 0 1,0 0-1,1-1 1,-1 1-1,0 0 1,1 0 0,0 0-1,-1-1 1,1 1-1,-1 0 1,1-1-1,0 1 1,-1 0-1,1-1 1,0 1-1,0-1 1,-1 1-1,1-1 1,0 0-1,0 1 1,0-1-1,1 1 1,0-1-27,0 0 0,0 0-1,0 0 1,0 0 0,0-1 0,1 1 0,-1-1 0,0 1 0,0-1-1,0 0 1,2-1 0,6-3-195,0 0 0,-1-1-1,13-11 1,-2 1-524,-1-1 1,0 0-1,-2-2 0,30-40 1,-49 64 1034,-1-1 1,1 1-1,0 0 0,0 0 1,0 0-1,0 6 1,1-11-280,1 1 1,0 0 0,0 0 0,0 0-1,-1 0 1,1-1 0,0 1 0,0 0-1,0 0 1,0 0 0,1 0 0,-1-1-1,0 1 1,0 0 0,0 0 0,1 0-1,-1 0 1,0-1 0,1 1 0,-1 0-1,1 0 1,-1-1 0,1 1 0,-1 0-1,1-1 1,-1 1 0,1-1-1,0 1 1,-1-1 0,1 1 0,0-1-1,0 1 1,-1-1 0,1 1 0,0-1-1,0 0 1,0 0 0,-1 1 0,1-1-1,0 0 1,0 0 0,0 0 0,0 0-1,-1 0 1,1 0 0,0 0 0,0 0-1,0 0 1,0 0 0,0-1 0,-1 1-1,3-1 1,7-1-99,0-1-1,0 0 1,0-1 0,-1 0-1,1-1 1,-1 0-1,0 0 1,0-1 0,0 0-1,8-9 1,2-2-124,-1 0 0,-1-2 0,17-22 1,-20 22 86,-1-1 0,-1 1 0,-1-2 0,0 0 0,-2 0 0,0-1 0,-1 0 0,-1 0 0,-2-1 1,0 0-1,3-37 0,-8 53 148,-1-1 0,1 1 1,-1 0-1,0-1 0,-1 1 1,1 0-1,-2 0 0,-3-9 1,6 14-11,-1 1 1,1-1-1,-1 1 0,0-1 1,0 1-1,0 0 1,0-1-1,0 1 1,0 0-1,0 0 0,0 0 1,0 0-1,0 0 1,-1 0-1,1 0 1,0 0-1,-1 0 1,1 1-1,-1-1 0,1 0 1,-1 1-1,1-1 1,-1 1-1,1 0 1,-1 0-1,1-1 0,-1 1 1,0 0-1,1 0 1,-1 0-1,1 1 1,-1-1-1,1 0 0,-1 1 1,0-1-1,1 1 1,-1-1-1,1 1 1,0-1-1,-1 1 1,1 0-1,-1 0 0,1 0 1,0 0-1,-1 1 1,-3 2 59,0 0-1,1 0 1,0 1 0,0 0 0,1-1 0,-1 1 0,1 1 0,0-1-1,0 0 1,1 1 0,-1-1 0,1 1 0,0 0 0,-1 10-1,-1 6 95,1 1 0,-1 34 0,4-36-130,0-1 0,2 0 1,0 0-1,1 1 0,2-2 1,0 1-1,0 0 0,14 28 1,-14-38-87,0 0 0,0-1 1,1 0-1,0 0 0,0 0 1,1-1-1,1 1 0,-1-2 1,1 1-1,0-1 0,1-1 1,0 1-1,0-1 0,0-1 0,1 0 1,0 0-1,16 5 0,-23-9-3,0-1 0,0 1-1,0 0 1,0-1-1,0 0 1,0 0-1,0 0 1,6-1 0,-9 1 31,1 0 0,-1 0 0,1 0 1,-1 0-1,0-1 0,1 1 1,-1 0-1,0 0 0,1 0 0,-1 0 1,0-1-1,1 1 0,-1 0 0,0 0 1,1-1-1,-1 1 0,0 0 1,0-1-1,1 1 0,-1 0 0,0-1 1,0 1-1,0 0 0,1-1 1,-1 1-1,0-1 0,0 1 0,0-1 1,0-1 0,0 1 0,-1 0 0,1 0 0,0 0-1,-1 0 1,1 0 0,-1 0 0,1 0 0,-1 0 0,0 0 0,1 0-1,-1 1 1,0-1 0,-1-1 0,-110-108-818,76 79 567,1-3 1,-48-60-1,82 93 278,1 0-1,-1 1 0,1-1 1,-1 0-1,1 1 0,-1-1 1,1 0-1,0 0 0,-1 1 1,1-1-1,0 0 0,0 0 1,0 0-1,-1 1 0,1-1 1,0-1-1,0 2-7,1-1-1,-1 1 1,0 0 0,0 0-1,0 0 1,1-1-1,-1 1 1,0 0 0,0 0-1,1 0 1,-1-1 0,0 1-1,0 0 1,1 0 0,-1 0-1,0 0 1,1 0 0,-1 0-1,0 0 1,1 0 0,-1 0-1,0 0 1,0 0-1,1 0 1,-1 0 0,0 0-1,1 0 1,0 0 0,33 11 532,-22-7-420,20 5 186,33 5-1,-56-13-345,0 0 0,1 0 0,-1-1 1,0 0-1,0 0 0,0-1 0,0 0 0,15-4 0,-21 3 21,1 1 0,-1-1-1,0 0 1,1 0 0,-1 0 0,0-1-1,-1 1 1,1-1 0,0 1-1,-1-1 1,1 0 0,-1 0-1,0 0 1,3-6 0,4-23-158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490"/>
    </inkml:context>
    <inkml:brush xml:id="br0">
      <inkml:brushProperty name="width" value="0.05" units="cm"/>
      <inkml:brushProperty name="height" value="0.05" units="cm"/>
    </inkml:brush>
  </inkml:definitions>
  <inkml:trace contextRef="#ctx0" brushRef="#br0">55 35 15555,'-20'-3'2273,"2"0"-1337,8-3-456,3-1 2177,7 1-2593,0-1-2193,9 6 2057,4 1-384,1-2-432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2.298"/>
    </inkml:context>
    <inkml:brush xml:id="br0">
      <inkml:brushProperty name="width" value="0.05" units="cm"/>
      <inkml:brushProperty name="height" value="0.05" units="cm"/>
    </inkml:brush>
  </inkml:definitions>
  <inkml:trace contextRef="#ctx0" brushRef="#br0">272 14 16748,'-2'-1'89,"0"-1"1,1 1 0,-1 0 0,0 0-1,0 0 1,0 0 0,0 0 0,0 0 0,0 1-1,0-1 1,0 1 0,0-1 0,0 1-1,-1 0 1,1-1 0,0 1 0,0 1-1,0-1 1,0 0 0,-3 1 0,-45 8 436,38-5-410,0 0 0,0 1 1,0 0-1,1 1 0,0 0 0,0 1 1,1 0-1,-18 15 0,23-17-93,0 0 0,0 0-1,0 0 1,1 0 0,0 1-1,0 0 1,0 0 0,1 0-1,0 0 1,0 0 0,0 1 0,1-1-1,0 1 1,0 0 0,1 0-1,0 0 1,-1 10 0,2-15-16,0 0 1,0-1 0,0 1 0,0 0 0,1 0-1,-1 0 1,1 0 0,-1 0 0,1 0-1,-1 0 1,1 0 0,0-1 0,0 1-1,0 0 1,0-1 0,0 1 0,1-1-1,-1 1 1,0-1 0,1 1 0,-1-1-1,1 0 1,-1 0 0,1 0 0,0 1-1,-1-2 1,1 1 0,0 0 0,0 0-1,0-1 1,-1 1 0,1-1 0,0 1-1,0-1 1,0 0 0,0 0 0,0 1-1,0-2 1,0 1 0,2 0 0,6-1 8,-1-1 1,0 1 0,0-2 0,0 1 0,0-1-1,-1-1 1,10-4 0,2-3 37,0-1 0,0-1 0,-2-1 0,30-27 0,-36 29 39,0 0 1,-1-1-1,0-1 1,-1 1-1,-1-2 1,15-30-1,-22 40 184,-6 11-200,-4 13-58,5-10-14,2 1 0,-1 0 0,1 0 0,1-1 0,0 1 0,0 0 0,2 11 0,-1-18-9,-1 0 0,1 1 0,0-1 0,0 0 0,0 0 0,1 0 0,-1-1 1,1 1-1,-1 0 0,1 0 0,3 2 0,-4-3-6,1-1 0,-1 0 0,1 1 0,0-1 0,0 0 0,-1 0 0,1 0 0,0 0 0,0-1 0,0 1 0,0 0 0,0-1 0,0 1 0,0-1 0,0 0 0,0 0-1,0 0 1,1 0 0,1 0 0,4-1 118,0-1-1,0 0 1,0 0 0,0 0-1,0-1 1,0 0-1,-1-1 1,1 0-1,-1 0 1,7-5-1,17-18 64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166"/>
    </inkml:context>
    <inkml:brush xml:id="br0">
      <inkml:brushProperty name="width" value="0.05" units="cm"/>
      <inkml:brushProperty name="height" value="0.05" units="cm"/>
    </inkml:brush>
  </inkml:definitions>
  <inkml:trace contextRef="#ctx0" brushRef="#br0">21 121 15555,'0'0'34,"-1"-1"-1,1 1 1,0 0 0,0 0-1,0 0 1,0 0-1,0 0 1,-1-1-1,1 1 1,0 0-1,0 0 1,0 0 0,0 0-1,-1 0 1,1 0-1,0 0 1,0 0-1,0 0 1,-1 0 0,1 0-1,0 0 1,0 0-1,0 0 1,-1 0-1,1 0 1,0 0-1,0 0 1,0 0 0,0 0-1,-1 0 1,1 0-1,0 0 1,0 0-1,0 0 1,-1 0-1,1 1 1,0-1 0,0 0-1,0 0 1,0 0-1,0 0 1,-1 0-1,1 1 1,0-1 0,0 0-1,0 0 1,0 0-1,0 0 1,0 1-1,0-1 1,0 0-1,0 0 1,0 0 0,-1 1-1,1-1 1,0 0-1,0 0 1,-5 23 1126,0 27 128,5-40-1161,-1 10 153,2 30 0,-1-45-252,1 1 0,0-1 0,0 0 0,0 0 0,1-1 0,0 1 0,0 0 0,0 0 0,0-1 0,1 1 0,3 4-1,-5-8-19,0 0 0,0 1 0,0-1 0,0 0 0,0 0 0,1 0 0,-1-1 0,0 1 0,0 0 0,1 0 0,-1-1 0,1 1 0,-1 0 0,0-1 0,1 0 0,-1 1 0,1-1 0,-1 0 0,1 0 0,1 0-1,0 0 4,0 0-1,0-1 0,-1 0 0,1 1 0,0-1 0,-1 0 0,1-1 0,-1 1 0,1 0 1,2-3-1,3-1 15,-1-1 1,0 0 0,-1-1-1,0 1 1,11-16 0,-8 7 39,13-27 1,3-7-121,-22 89-103,-3-36 148,0 3 34,0 0 0,1 1 0,0-1 0,0 0 1,0 0-1,3 7 0,-3-12-10,0-1 0,-1 0 1,1 1-1,0-1 0,0 1 0,0-1 1,0 0-1,0 0 0,0 0 1,0 0-1,1 0 0,-1 0 0,0 0 1,1 0-1,-1 0 0,0 0 1,1-1-1,-1 1 0,1 0 0,-1-1 1,1 1-1,0-1 0,-1 0 1,1 0-1,-1 1 0,1-1 0,0 0 1,-1 0-1,1-1 0,-1 1 1,1 0-1,0 0 0,1-2 0,9-1 55,-1 0 0,0-1 0,-1 0 0,1-1 0,12-8 0,51-37 55,-48 32-168,-4 3-22,-11 6-22,1 0 0,0 1 0,1 1 0,0 0 0,24-9 0,-36 16 76,-1 0 0,1-1 0,0 1 0,0 0 0,0 0 0,-1-1 0,1 1 0,0 0 0,0 0 0,0 0 0,0 0 0,0 0 0,-1 0 0,1 0 0,0 1 0,0-1 0,0 0 0,-1 0-1,1 1 1,0-1 0,0 0 0,0 1 0,-1-1 0,1 1 0,0-1 0,-1 1 0,1-1 0,0 1 0,-1-1 0,2 2 0,-1 0 2,-1 1 0,1-1 1,0 1-1,0-1 0,-1 1 0,0-1 0,1 1 1,-1 2-1,1 7 173,-1-11-157,0-1 1,0 0 0,0 1 0,0-1 0,0 0 0,1 1 0,-1-1 0,0 0 0,0 1-1,0-1 1,0 0 0,0 1 0,1-1 0,-1 0 0,0 0 0,0 1 0,1-1-1,-1 0 1,0 0 0,0 0 0,1 1 0,-1-1 0,0 0 0,0 0 0,1 0 0,-1 0-1,0 1 1,1-1 0,-1 0 0,0 0 0,1 0 0,-1 0 0,0 0 0,1 0-1,-1 0 1,0 0 0,1 0 0,-1 0 0,0 0 0,1 0 0,-1 0 0,0 0-1,1 0 1,-1-1 0,0 1 0,1 0 0,-1 0 0,0 0 0,1 0 0,-1-1 0,0 1-1,0 0 1,1 0 0,-1-1 0,0 1 0,1-1 0,16-14 177,-16 13-171,56-64 220,-36 39-571,33-31-1,-53 57 309,1 0 0,-1-1 0,0 1 0,0 1 0,0-1-1,0 0 1,1 0 0,-1 0 0,0 1 0,1-1 0,-1 0 0,1 1 0,-1-1 0,0 1 0,1 0 0,-1 0 0,1-1 0,1 1-1,-2 1 11,0-1-1,0 1 0,0-1 0,-1 1 1,1-1-1,0 1 0,0 0 1,0-1-1,-1 1 0,1 0 0,-1 0 1,1-1-1,0 1 0,-1 0 0,1 0 1,-1 0-1,0 0 0,1 0 0,-1 0 1,0 0-1,1 0 0,-1 0 0,0 0 1,0 0-1,0 0 0,0 0 0,0 1 1,1 48-159,-1-38 283,0 1 0,0 0-1,5 22 1,-5-34-95,0 0 0,1 0 0,-1-1 0,0 1 0,0 0 0,0-1 0,1 1 0,-1 0 0,0 0 0,1-1 0,-1 1 0,0-1 0,1 1-1,-1 0 1,1-1 0,-1 1 0,1-1 0,-1 1 0,1-1 0,0 1 0,-1-1 0,1 1 0,0-1 0,0 0-25,0 0 0,-1 0 1,1 0-1,-1 0 0,1 0 0,0-1 0,-1 1 0,1 0 0,0 0 0,-1-1 0,1 1 1,-1 0-1,1-1 0,-1 1 0,1 0 0,-1-1 0,1 1 0,-1-1 0,1 1 0,-1-2 1,4-2-86,-2 0 1,1 0 0,0-1 0,3-9 0,4-13-64,0-7-71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715"/>
    </inkml:context>
    <inkml:brush xml:id="br0">
      <inkml:brushProperty name="width" value="0.05" units="cm"/>
      <inkml:brushProperty name="height" value="0.05" units="cm"/>
    </inkml:brush>
  </inkml:definitions>
  <inkml:trace contextRef="#ctx0" brushRef="#br0">11 0 16644,'3'3'1664,"-3"6"-1056,-1 2-248,-3 7 1184,-1 3-583,2 3-449,2 4-128,1-2-160,0-2-24,1-4-64,4-1-80,2-7-384,0-4-248,2-8-416,-1-5-609,4-10 1209,1-5-288,-2-8-248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859"/>
    </inkml:context>
    <inkml:brush xml:id="br0">
      <inkml:brushProperty name="width" value="0.05" units="cm"/>
      <inkml:brushProperty name="height" value="0.05" units="cm"/>
    </inkml:brush>
  </inkml:definitions>
  <inkml:trace contextRef="#ctx0" brushRef="#br0">6 366 14547,'-2'-8'280,"1"0"-1,0-1 1,0 1-1,1 0 1,0 0-1,0-1 1,1 1-1,0 0 1,0 0-1,1 0 1,0 0-1,1 0 1,0 0-1,0 1 1,1-1-1,-1 1 1,10-13-1,-2 5-57,1-1 0,0 2-1,1-1 1,1 2 0,0 0-1,25-17 1,-20 17-183,2 1 0,0 1 0,0 1 0,1 1 0,0 1 0,0 0 0,1 2-1,0 1 1,0 0 0,0 2 0,1 1 0,-1 1 0,1 1 0,0 0 0,-1 2 0,1 1 0,-1 1 0,28 9 0,-45-12-50,0 1-1,0 0 1,0 1 0,-1 0 0,1-1-1,-1 2 1,0-1 0,1 1-1,7 7 1,-12-9 17,1-1 0,-1 1 0,0 0 0,0 0 0,0 0 1,0 0-1,0 0 0,0 0 0,0 0 0,-1 0 0,1 0 0,-1 0 0,1 0 0,-1 0 0,0 1 0,0-1 0,0 0 0,0 0 0,0 0 0,-1 0 0,1 1 0,-1-1 0,1 0 0,-1 0 0,0 0 0,0 0 1,0 0-1,0 0 0,0 0 0,-2 2 0,-4 5 88,1 0 0,-1-1 1,-1 0-1,0 0 0,0-1 1,-17 12-1,-61 33 499,66-41-465,-31 16 132,-30 18-1013,74-38 584,11-6 22,13-5-67,11-8-100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165"/>
    </inkml:context>
    <inkml:brush xml:id="br0">
      <inkml:brushProperty name="width" value="0.05" units="cm"/>
      <inkml:brushProperty name="height" value="0.05" units="cm"/>
    </inkml:brush>
  </inkml:definitions>
  <inkml:trace contextRef="#ctx0" brushRef="#br0">87 1 16267,'-1'22'1517,"-6"36"0,3-35-693,-1 28-1,8 1-667,1-1-1,3 1 0,19 69 1,-20-94-1099,-11-42 138,0 1 0,-1 0 0,-1 1-1,0-1 1,-1 1 0,-10-13 0,7 11 1205,1-1 1,1 1-1,1-2 1,-11-26-1,18 42-305,1-1 0,-1 1 1,1 0-1,0-1 0,0 1 0,-1 0 1,1-1-1,0 1 0,0-1 0,0 1 0,0-1 1,1 1-1,-1 0 0,0-1 0,1 1 1,-1 0-1,1-1 0,-1 1 0,1 0 0,-1-1 1,1 1-1,0 0 0,0 0 0,0 0 1,-1 0-1,1 0 0,0 0 0,0 0 0,1 0 1,-1 0-1,0 0 0,0 0 0,0 1 1,1-1-1,-1 0 0,2 0 0,6-2 252,-1 1 0,1 0-1,-1 1 1,18-2 0,-12 2-300,-3 0 46,0 0 0,0-1 0,0 0 0,-1 0 0,1-1 0,17-8 0,-15 0-92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635"/>
    </inkml:context>
    <inkml:brush xml:id="br0">
      <inkml:brushProperty name="width" value="0.05" units="cm"/>
      <inkml:brushProperty name="height" value="0.05" units="cm"/>
    </inkml:brush>
  </inkml:definitions>
  <inkml:trace contextRef="#ctx0" brushRef="#br0">3 1 17572,'-3'14'1280,"3"-7"-1040,6-3-232,4-4 392,0-5-136,-1-11-128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139"/>
    </inkml:context>
    <inkml:brush xml:id="br0">
      <inkml:brushProperty name="width" value="0.05" units="cm"/>
      <inkml:brushProperty name="height" value="0.05" units="cm"/>
    </inkml:brush>
  </inkml:definitions>
  <inkml:trace contextRef="#ctx0" brushRef="#br0">187 206 8810,'2'-4'526,"0"-1"0,0 0 0,-1 0-1,1 0 1,-1-1 0,0 1 0,-1 0 0,1 0 0,-1 0 0,0-1 0,0 1 0,-1 0-1,-1-8 1,2 11-362,-1 0-1,0 0 0,1 1 0,-1-1 0,0 0 1,0 0-1,0 1 0,0-1 0,0 0 1,0 1-1,-1-1 0,1 1 0,0 0 1,-1-1-1,1 1 0,-1 0 0,1 0 0,-1 0 1,0 0-1,0 0 0,1 0 0,-1 0 1,0 1-1,0-1 0,0 1 0,0-1 0,0 1 1,0 0-1,0-1 0,0 1 0,0 0 1,0 1-1,0-1 0,1 0 0,-1 0 0,0 1 1,0-1-1,-4 2 0,-1 1-40,0 0-1,1 0 1,-1 0 0,0 1-1,1 0 1,0 0 0,0 0-1,0 1 1,0 0 0,1 0-1,0 1 1,0 0 0,-6 8-1,6-6-115,0 0 0,0 0 0,0 1 0,1 0 0,0-1-1,1 2 1,0-1 0,0 0 0,-2 19 0,5-26-8,0 0 1,0 0-1,-1 1 1,2-1-1,-1 0 1,0 0-1,0 0 0,1 0 1,-1 0-1,1 0 1,-1 0-1,1 0 1,0 0-1,0 0 1,0 0-1,0-1 1,0 1-1,0 0 0,1-1 1,-1 1-1,2 1 1,-1-2-3,0 0 1,0 0-1,0 0 1,-1 0-1,1-1 1,0 1-1,0-1 1,0 0-1,0 1 1,0-1-1,0 0 1,0 0-1,0 0 1,0-1-1,0 1 1,0 0-1,0-1 1,0 1-1,0-1 1,0 1-1,-1-1 1,1 0-1,2-2 1,6-2-47,-1-1 0,0 0 0,-1-1 0,0 0 0,0 0 0,0-1 0,-1 0 0,0 0-1,0 0 1,7-14 0,-6 8-127,0 0-1,-1-1 0,-1 1 1,0-1-1,-1-1 0,5-20 0,-10 25-119,-5 15 86,-5 16 92,-4 38 375,13-53-209,0 0 0,0 0 0,1 0-1,0 0 1,0 0 0,0 0 0,1 0 0,0-1 0,0 1-1,1 5 1,-1-9-34,0 1 0,0-1-1,-1 0 1,1 0 0,0 0-1,0 0 1,0 0 0,0 0 0,1 0-1,-1 0 1,0 0 0,0 0-1,1-1 1,-1 1 0,0 0 0,1-1-1,-1 1 1,0-1 0,1 0-1,-1 1 1,1-1 0,-1 0 0,0 0-1,1 0 1,-1 0 0,1 0-1,-1 0 1,1 0 0,1-1 0,5-1-5,0 1 1,0-1 0,15-7 0,6-5-139,0-2 0,-1 0 1,51-41-1,29-18-836,-107 74 947,0 0 0,1 1 0,-1-1 0,1 0 1,-1 1-1,1-1 0,0 1 0,-1-1 0,1 1 1,-1 0-1,4-1 0,-5 1 14,1 0 1,-1 0-1,1 1 0,-1-1 1,1 0-1,-1 0 0,1 0 1,-1 1-1,1-1 1,-1 0-1,0 0 0,1 1 1,-1-1-1,1 0 0,-1 1 1,0-1-1,1 0 0,-1 1 1,0-1-1,1 1 1,-1-1-1,0 1 0,0-1 1,0 0-1,1 1 0,0 4 37,-1-1 1,1 0-1,-1 1 0,0-1 0,0 1 0,-2 7 0,2-9 8,-1 9 65,0-6 57,0 0 0,0-1 0,1 1 0,0 0 1,1 10-1,0-15-137,-1 0-1,0 0 1,0-1 0,0 1 0,1 0 0,-1-1 0,0 1-1,1 0 1,-1-1 0,1 1 0,-1-1 0,0 1 0,1-1-1,-1 1 1,1-1 0,0 1 0,-1-1 0,1 1 0,-1-1-1,1 1 1,0-1 0,1 0 0,-1 1-1,1-1 1,-1 0 0,0 0-1,1 0 1,-1 0 0,0 0 0,1-1-1,-1 1 1,0 0 0,1-1-1,-1 1 1,0-1 0,1 1-1,1-2 1,12-7-107,0-1 1,0-1-1,-1 0 1,0 0-1,22-25 0,-17 16-470,25-20 0,-42 39 499,-1 0-1,1-1 0,0 1 0,0 0 0,0 0 0,-1 0 0,1 0 0,0 0 1,0 1-1,1-1 0,1 0 0,-3 1 45,-1 0 1,1 0-1,-1 0 1,1 0-1,-1 0 0,1 0 1,-1 0-1,1 1 0,-1-1 1,0 0-1,1 0 0,-1 0 1,1 1-1,-1-1 1,0 0-1,1 1 0,-1-1 1,0 0-1,1 1 0,-1-1 1,0 0-1,1 1 0,-1-1 1,0 1-1,0-1 1,1 0-1,-1 1 0,0-1 1,0 1-1,0 0 0,1 5 26,0 0 0,-1 0-1,0 0 1,0 1 0,-1-1-1,0 7 1,0-9-17,0 1 0,1 0 0,-1 0 0,1 0 0,1 5 0,1-14 28,2-13-55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759"/>
    </inkml:context>
    <inkml:brush xml:id="br0">
      <inkml:brushProperty name="width" value="0.05" units="cm"/>
      <inkml:brushProperty name="height" value="0.05" units="cm"/>
    </inkml:brush>
  </inkml:definitions>
  <inkml:trace contextRef="#ctx0" brushRef="#br0">148 271 16460,'-1'-1'122,"1"-1"0,-1 0 0,0 0 0,0 0 0,1 1 0,-1-1 0,0 0 0,-1 1 0,1-1 0,0 1 0,0-1 1,-1 1-1,1-1 0,-1 1 0,1 0 0,-1 0 0,1 0 0,-1 0 0,-2-1 0,2 1-33,0 1-1,0 0 0,1 0 1,-1 0-1,0 0 0,0 0 1,0 0-1,1 0 0,-1 0 1,0 1-1,0-1 1,0 1-1,1 0 0,-1-1 1,0 1-1,-2 2 0,-2 1 30,0 0 0,1 0 0,0 1 0,-1 0 0,2 0 0,-1 0 0,0 1 0,1 0 0,-5 8 0,4-3-42,-1 1-1,1 0 1,1 0 0,0 0-1,1 1 1,-3 18-1,6-27-57,-1 1 1,1-1-1,0 1 0,1-1 0,-1 1 0,1-1 1,0 1-1,0-1 0,3 7 0,-3-8-4,0-1 0,0 0 0,1 1-1,-1-1 1,1 0 0,-1 0 0,1 0-1,0-1 1,0 1 0,0 0 0,0-1 0,0 1-1,0-1 1,1 1 0,-1-1 0,0 0-1,5 1 1,-2-1-3,-1 0 1,0 0-1,1-1 0,-1 1 0,0-1 1,1 0-1,-1-1 0,0 1 0,1-1 1,-1 0-1,0 0 0,0 0 0,1-1 0,-1 1 1,0-1-1,0 0 0,6-4 0,3-3-40,1-1-1,-1 0 1,15-17-1,-8 8-55,-2-2-1,0 0 1,-2-1-1,0-1 0,-2 0 1,0-1-1,-2-1 1,-1 0-1,0-1 1,-2 0-1,-1 0 1,-1-1-1,3-27 1,-10 54 85,2-34 47,-2 33-37,0 0-1,0 0 1,0 0 0,0 0-1,0 0 1,0 0 0,-1 0-1,1 0 1,0 0 0,-1 0-1,1-1 1,0 1 0,-1 1-1,1-1 1,-1 0 0,0 0 0,1 0-1,-1 0 1,0 0 0,1 0-1,-1 1 1,0-1 0,0 0-1,-1 0 1,1 0-3,1 1-1,-1 0 1,1 0 0,-1 0-1,1 0 1,-1 0-1,1 0 1,-1 0 0,1 0-1,-1 0 1,1 0 0,-1 0-1,1 0 1,0 1 0,-1-1-1,1 0 1,-1 0 0,1 0-1,-1 1 1,1-1-1,0 0 1,-1 0 0,1 1-1,0-1 1,-1 0 0,1 1-1,0-1 1,-1 0 0,1 1-1,-7 18 134,4 20 42,4-29-240,0 0 0,1 0-1,0 0 1,1 0 0,-1-1-1,2 1 1,-1-1 0,2 0 0,-1 0-1,1 0 1,0-1 0,1 1-1,0-1 1,13 13 0,0-5-118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7.167"/>
    </inkml:context>
    <inkml:brush xml:id="br0">
      <inkml:brushProperty name="width" value="0.05" units="cm"/>
      <inkml:brushProperty name="height" value="0.05" units="cm"/>
    </inkml:brush>
  </inkml:definitions>
  <inkml:trace contextRef="#ctx0" brushRef="#br0">254 468 17996,'0'-2'98,"-1"1"0,1-1 0,-1 0 0,1 1 0,-1-1 0,0 1 0,1-1-1,-1 1 1,0-1 0,0 1 0,0 0 0,0-1 0,0 1 0,0 0 0,-1 0 0,1 0 0,0 0 0,-1 0 0,1 0 0,-3-1 0,1 0 21,-1 1 0,1 0 0,-1 0 0,1 0 0,-1 1 0,0-1 0,1 1 0,-1 0 0,-4 0 0,-3 1 95,-1 1 1,1 0-1,0 0 0,0 1 1,-14 6-1,15-5-161,1 1-1,0 0 1,1 0 0,-1 1-1,-12 11 1,17-13-40,-1 0 0,1 0 1,0 1-1,0 0 0,1 0 0,0 0 0,0 0 1,0 0-1,0 1 0,-3 9 0,6-15-7,-1 1-1,1 0 1,0 0-1,-1 0 1,1 0-1,0 0 1,0-1-1,0 1 1,0 0 0,0 0-1,0 0 1,0 0-1,0 0 1,0 0-1,0 0 1,0 0-1,0-1 1,0 1-1,1 0 1,-1 0-1,0 0 1,1 0-1,-1-1 1,1 1-1,-1 0 1,1 0-1,-1-1 1,1 1 0,0 0-1,-1-1 1,1 1-1,0-1 1,-1 1-1,1-1 1,0 1-1,0-1 1,-1 1-1,1-1 1,0 0-1,0 1 1,0-1-1,0 0 1,0 0-1,0 1 1,-1-1 0,1 0-1,2 0 1,2 0 20,0-1 1,1 1 0,-1-1 0,0 0 0,0 0 0,9-3 0,6-4 24,-1-1 1,-1-1 0,1-1 0,-1 0 0,31-27 0,-23 15-28,-1-1 1,40-50 0,-21 12-65,-39 124-55,-4-61 94,-1 0-1,0 0 1,1 0-1,-1 0 1,1 0-1,-1 0 1,1 0-1,0 0 1,-1-1-1,1 1 1,0 0-1,-1 0 1,1-1-1,0 1 1,0-1-1,0 1 1,-1 0-1,1-1 0,0 1 1,0-1-1,0 0 1,0 1-1,0-1 1,0 0-1,2 1 1,-1-1-17,1-1 0,-1 1 0,1 0 0,-1-1 0,1 1 0,-1-1 0,1 1 0,-1-1 1,0 0-1,4-2 0,2-2-81,1 0 1,-1-1 0,0 0 0,9-9-1,26-32-349,5-6-343,-48 53 790,0 0 0,0 0-1,0 0 1,0 0 0,0 0 0,0 0-1,0 0 1,0 0 0,1 0-1,-1-1 1,0 1 0,0 0-1,0 0 1,0 0 0,0 0 0,0 0-1,0 0 1,0 0 0,0 0-1,1 0 1,-1 0 0,0 0-1,0 0 1,0 0 0,0 0 0,0 0-1,0 0 1,0 0 0,0 0-1,1 0 1,-1 0 0,0 0-1,0 0 1,0 0 0,0 0 0,0 0-1,0 0 1,0 0 0,0 0-1,1 0 1,-1 0 0,0 0-1,0 0 1,0 0 0,0 1 0,0-1-1,0 0 1,0 0 0,0 0-1,0 0 1,0 0 0,0 0-1,0 0 1,0 0 0,1 0 0,-1 1-1,0-1 1,0 10 22,-4 12 93,4-21-112,0 1 5,-3 8 109,2 0 0,-1 0-1,1 0 1,1 16 0,0-25-99,0 0-1,0 0 1,0 0 0,0 0-1,1 1 1,-1-1-1,0 0 1,1 0 0,-1 0-1,1 0 1,-1 0 0,1 0-1,-1 0 1,1 0-1,0 0 1,-1 0 0,1-1-1,0 1 1,0 0 0,1 1-1,0-2-8,-1 0 0,1 1 0,-1-1 0,1 0 0,-1 0 0,1 0 0,-1 0 0,1 0 0,-1 0 0,1-1 0,-1 1 0,1 0 0,-1-1 0,1 1 0,-1-1 0,1 0 0,-1 1 0,0-1 0,1 0 0,0-1 0,13-7-161,-2-1 1,1 0 0,18-20 0,2-1-449,-30 28 612,0 1 0,1-1-1,-1 1 1,1 0 0,0 0 0,9-2 0,17-8 300,-8-1-195,0-2 1,-1 0-1,-1-1 1,0-1-1,-2-2 1,0 0-1,0 0 0,22-34 1,-38 48-56,0 0 0,0-1-1,0 0 1,2-8 0,-5 13-49,1 0-1,-1 0 0,0 1 1,0-1-1,0 0 1,0 1-1,0-1 1,0 0-1,0 0 1,0 1-1,0-1 0,0 0 1,0 0-1,0 1 1,0-1-1,0 0 1,-1 1-1,1-1 1,-1-1-1,0 2 0,0-1-1,1 1 1,-1 0 0,0-1 0,0 1-1,1 0 1,-1 0 0,0 0-1,0 0 1,0 0 0,1 0-1,-1 0 1,0 0 0,0 0-1,0 0 1,1 0 0,-1 0-1,0 1 1,0-1 0,1 0-1,-1 1 1,0-1 0,-1 1-1,-6 3 24,1 1-1,-1-1 0,1 1 0,0 1 0,0 0 0,0-1 0,1 2 0,0-1 0,0 1 1,1 0-1,-1 0 0,-6 14 0,8-13-38,0 0 0,0-1 0,1 1 1,0 0-1,1 1 0,-1-1 0,2 0 0,-1 1 0,1-1 1,0 1-1,1-1 0,0 1 0,2 12 0,-2-19 16,1 1-1,-1-1 1,1 0 0,0 1-1,-1-1 1,1 0 0,1 1-1,-1-1 1,0 0 0,0 0-1,1 0 1,-1 0 0,1 0-1,0 0 1,0-1-1,-1 1 1,1 0 0,0-1-1,0 0 1,1 1 0,3 1-1,-3-2 12,1 0-1,-1 0 1,1-1-1,-1 1 1,1-1-1,0 0 1,-1 0-1,1 0 1,-1 0-1,1-1 0,-1 1 1,1-1-1,-1 0 1,7-3-1,28-16 31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8.374"/>
    </inkml:context>
    <inkml:brush xml:id="br0">
      <inkml:brushProperty name="width" value="0.05" units="cm"/>
      <inkml:brushProperty name="height" value="0.05" units="cm"/>
    </inkml:brush>
  </inkml:definitions>
  <inkml:trace contextRef="#ctx0" brushRef="#br0">312 0 14027,'-22'2'494,"0"0"0,0 1-1,0 2 1,0 0 0,1 1 0,-41 18 0,54-20-407,0 0 0,0 1 0,1 0-1,0 0 1,0 0 0,0 1 0,1 0 0,0 1 0,0-1 0,0 1 0,1 0 0,0 1 0,1-1 0,-1 1 0,1 0 0,1 0 0,-1 0 0,2 1 0,-1-1 0,-1 12-1,2-12-47,1 1-1,1-1 1,-1 1-1,1-1 0,1 1 1,0-1-1,0 0 1,0 1-1,4 8 0,-4-13-24,0 0-1,1-1 0,-1 1 1,1-1-1,0 1 0,0-1 0,1 0 1,-1 0-1,1 0 0,-1 0 1,1 0-1,0-1 0,0 1 0,0-1 1,0 0-1,1 1 0,-1-2 1,0 1-1,1 0 0,0-1 0,6 3 1,0-3 28,0 1 0,1-1 0,-1-1 0,0 0 0,0-1 0,0 1 0,0-2 0,0 0 0,0 0 0,0-1 0,15-5 0,-4-1 32,0-1-1,-1 0 1,0-2-1,20-14 1,-33 21-121,0-1 0,0 1 0,-1-2 0,0 1 0,9-12 0,-12 14 41,-1 1 1,0-1-1,0 1 1,0-1-1,-1 0 0,1 0 1,-1 0-1,0 0 1,0 0-1,0 0 1,-1 0-1,1 0 1,-1 0-1,0-6 0,-4-12-138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072"/>
    </inkml:context>
    <inkml:brush xml:id="br0">
      <inkml:brushProperty name="width" value="0.05" units="cm"/>
      <inkml:brushProperty name="height" value="0.05" units="cm"/>
    </inkml:brush>
  </inkml:definitions>
  <inkml:trace contextRef="#ctx0" brushRef="#br0">206 0 16179,'-8'1'231,"0"-1"0,0 2-1,0-1 1,0 1 0,0 0-1,0 1 1,1 0 0,-1 0-1,1 0 1,0 1-1,0 0 1,0 1 0,1-1-1,0 1 1,-1 1 0,2-1-1,-1 1 1,1 0-1,-9 13 1,6-9-117,1 1 0,1 1 0,0-1-1,0 1 1,1 1 0,1-1 0,0 0 0,1 1 0,0 0-1,1 0 1,-1 19 0,2-29-92,1 0-1,0 0 1,1-1 0,-1 1-1,0 0 1,1 0 0,0 0-1,-1 0 1,1-1-1,0 1 1,1 0 0,-1-1-1,0 1 1,3 3 0,-3-5-17,0 0 0,1 0 0,-1 0 0,0 0 0,1 0 0,-1-1 0,0 1 0,1 0 0,-1-1 1,1 1-1,-1-1 0,1 1 0,-1-1 0,1 0 0,-1 0 0,1 0 0,-1 0 0,1 0 0,-1 0 0,1 0 0,-1 0 1,1 0-1,0-1 0,-1 1 0,0-1 0,1 1 0,-1-1 0,2 0 0,8-5-1,0 1 0,-1-2 0,1 1 0,-2-1-1,1-1 1,9-9 0,53-59-32,-54 56 19,0-2-7,-12 14-8,0 1 0,0 0 0,1 0 1,0 0-1,0 0 0,0 1 1,1 1-1,8-6 0,-15 11 21,-1 0 0,0 0 0,1 0 0,-1 0-1,0 0 1,1 0 0,-1 0 0,0 0 0,1 0 0,-1 0 0,0 0-1,1 0 1,-1 0 0,0 0 0,1 0 0,-1 0 0,0 0 0,1 0-1,-1 1 1,0-1 0,0 0 0,1 0 0,-1 0 0,0 1 0,0-1 0,1 0-1,-1 0 1,0 1 0,0-1 0,0 0 0,1 1 0,-1-1 0,0 0-1,0 0 1,0 1 0,0-1 0,0 0 0,0 1 0,0-1 0,1 0-1,-1 1 1,0-1 0,0 0 0,0 1 0,0-1 0,-1 0 0,1 1-1,0-1 1,0 0 0,0 1 0,0-1 0,0 0 0,0 1 0,-5 26-64,4-21 43,-2 7-6,-3 26 3,5-37 28,1 1-1,0-1 1,0 1-1,0-1 1,0 0 0,1 1-1,-1-1 1,1 1-1,-1-1 1,1 0 0,0 1-1,1 2 1,-1-4 1,0 0 0,0 0 1,0-1-1,0 1 1,0 0-1,1 0 0,-1 0 1,0-1-1,0 1 0,0-1 1,1 1-1,-1-1 1,0 1-1,1-1 0,-1 0 1,0 0-1,1 1 0,-1-1 1,0 0-1,1 0 0,-1 0 1,1-1-1,-1 1 1,0 0-1,1 0 0,-1-1 1,0 1-1,0-1 0,2 0 1,39-19 8,-38 18-11,43-28 2,-30 18-14,-1 2 0,2 0 0,-1 1 0,31-11 0,-47 19 9,0 0 0,0 1 1,1-1-1,-1 1 1,1 0-1,-1-1 0,0 1 1,1 0-1,-1 0 1,1 0-1,-1 0 0,0 0 1,1 0-1,-1 0 0,1 1 1,-1-1-1,0 0 1,1 1-1,-1-1 0,0 1 1,0-1-1,1 1 1,-1 0-1,0 0 0,0-1 1,0 1-1,0 0 0,0 0 1,0 0-1,0 0 1,0 0-1,1 2 0,0 2 7,0-1-1,-1 1 1,0 0-1,0 0 1,0 0-1,-1 0 1,1 7-1,1 11 92,-2-22-90,0-1 1,0 1-1,0 0 0,0-1 1,1 1-1,-1-1 1,0 1-1,0 0 1,0-1-1,1 1 0,-1-1 1,0 1-1,1-1 1,-1 1-1,1-1 1,-1 1-1,0-1 0,1 0 1,-1 1-1,1-1 1,-1 0-1,1 1 0,-1-1 1,1 0-1,-1 1 1,1-1-1,0 0 1,-1 0-1,1 0 0,-1 0 1,1 1-1,0-1 1,-1 0-1,1 0 1,-1 0-1,1 0 0,0 0 1,-1-1-1,1 1 1,-1 0-1,1 0 1,0 0-1,-1 0 0,1-1 1,-1 1-1,1 0 1,-1-1-1,1 1 0,-1 0 1,1-1-1,-1 1 1,1-1-1,33-25 145,-30 22-133,16-15 37,-2 3-22,23-17 1,-35 29-36,-1 1 0,0-1 0,1 1 0,0 1 0,-1-1 0,1 1 0,0 0 1,0 0-1,12-1 0,-17 3 6,1 0 0,-1 1 0,1-1 0,-1 0 0,1 1 0,-1-1 0,1 1 0,-1-1 0,1 1 1,-1 0-1,0 0 0,1-1 0,-1 1 0,0 0 0,0 0 0,0 0 0,0 1 0,0-1 0,0 0 0,0 0 0,0 0 0,0 1 0,0-1 1,0 1-1,-1-1 0,1 0 0,-1 1 0,1-1 0,-1 1 0,0 0 0,1-1 0,-1 1 0,0-1 0,0 1 0,0-1 0,0 1 0,0-1 1,-1 1-1,1-1 0,0 1 0,-1-1 0,0 3 0,-4-1 26,-3-2 10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668"/>
    </inkml:context>
    <inkml:brush xml:id="br0">
      <inkml:brushProperty name="width" value="0.05" units="cm"/>
      <inkml:brushProperty name="height" value="0.05" units="cm"/>
    </inkml:brush>
  </inkml:definitions>
  <inkml:trace contextRef="#ctx0" brushRef="#br0">247 40 17836,'0'-1'117,"0"-1"-1,0 1 1,0-1 0,0 1 0,0-1-1,-1 1 1,1-1 0,0 1 0,-1-1 0,1 1-1,-1 0 1,0-1 0,0 1 0,1 0-1,-1-1 1,0 1 0,0 0 0,0 0 0,0 0-1,0 0 1,-1 0 0,0-1 0,-1 0 31,0 1 1,0 0 0,1 0-1,-1 0 1,0 0 0,0 0-1,0 1 1,0-1-1,0 1 1,-6 0 0,1 1 43,0-1 0,-1 2 0,1-1 1,0 1-1,0 0 0,0 1 0,-12 5 0,10-2-129,1 0-1,0 0 1,0 1 0,1 0-1,0 0 1,0 1-1,0 0 1,-11 18-1,15-21-44,0 1 0,1-1 0,0 1 0,1 0-1,-1 0 1,1 0 0,0 0 0,0 0 0,1 0-1,0 0 1,0 1 0,1-1 0,-1 1 0,1-1-1,1 0 1,1 12 0,-1-15-55,0 0-1,0-1 1,0 1 0,0-1 0,0 1-1,1-1 1,0 1 0,-1-1 0,1 0-1,0 0 1,0 1 0,0-2 0,0 1-1,0 0 1,0 0 0,1-1 0,-1 1-1,1-1 1,-1 1 0,1-1 0,0 0-1,-1 0 1,1 0 0,0-1 0,0 1-1,-1-1 1,1 1 0,0-1 0,0 0-1,3 0 1,5-1-133,0 1-1,1-1 1,-1-1 0,0 0-1,0-1 1,13-4 0,28-14-240,5-6-132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289"/>
    </inkml:context>
    <inkml:brush xml:id="br0">
      <inkml:brushProperty name="width" value="0.05" units="cm"/>
      <inkml:brushProperty name="height" value="0.05" units="cm"/>
    </inkml:brush>
  </inkml:definitions>
  <inkml:trace contextRef="#ctx0" brushRef="#br0">98 1 15755,'-10'6'773,"0"1"0,1 1 0,0-1 0,0 1 0,-9 13 0,14-17-624,1 0 1,-1 0 0,1 1 0,1 0 0,-1-1 0,1 1-1,0 0 1,0 1 0,0-1 0,0 0 0,1 0-1,0 1 1,0 8 0,1-13-131,0 1-1,0-1 1,0 0-1,0 1 1,0-1 0,0 0-1,1 1 1,-1-1-1,1 0 1,-1 0 0,1 1-1,-1-1 1,1 0-1,0 0 1,-1 0-1,1 0 1,0 0 0,0 0-1,0 0 1,0 0-1,2 1 1,-1 0-2,1-1-1,-1 0 1,0 0-1,1 0 1,-1-1-1,1 1 1,-1-1-1,1 1 1,-1-1 0,5 0-1,5 0 8,-1-1 0,0-1-1,0 0 1,12-3 0,30-13 39,-37 12-50,1 1 1,0 0-1,0 1 1,29-3-1,-45 7-11,0 0-1,1-1 1,-1 1-1,0 0 1,0 0-1,0 0 1,1 1-1,-1-1 1,0 0-1,0 0 1,0 1-1,0-1 1,0 0-1,0 1 1,0-1-1,0 1 1,0-1-1,0 1 1,0 0-1,0 0 1,0-1-1,0 1 1,0 0-1,0 0 1,-1 0-1,1 0 1,0 0-1,-1 0 1,1 0-1,-1 0 1,1 0-1,-1 0 1,1 0-1,-1 0 1,0 0-1,0 1 1,1-1-1,-1 1 1,0 0 3,1 0 0,-1 0-1,1-1 1,-1 1 0,1 0 0,0 0 0,0-1 0,-1 1 0,1-1 0,0 1 0,1-1 0,-1 1 0,0-1-1,3 3 1,-3-3 3,1-1 0,0 1 0,-1 0 0,1-1 0,0 1-1,0-1 1,-1 1 0,1-1 0,0 0 0,0 0 0,0 0 0,-1 0-1,1 0 1,0 0 0,0-1 0,0 1 0,2-1 0,31-12 68,-30 11-67,50-25 110,26-10-31,-73 34-91,1 0 0,-1 1 0,1 0-1,0 0 1,-1 1 0,1 0 0,14 0-1,-21 1 3,-1 1-1,1-1 1,0 0-1,-1 0 1,1 1-1,-1-1 1,1 0 0,-1 1-1,1 0 1,-1-1-1,1 1 1,-1 0-1,0 0 1,1 0-1,-1 0 1,0 0-1,0 0 1,0 0-1,0 0 1,0 0-1,0 0 1,0 1-1,0-1 1,1 2-1,-1 2 2,1 0-1,-1 0 1,0 0-1,0 0 0,0 0 1,-1 5-1,3 15 80,-2-24-74,-1 0-1,0-1 1,0 1 0,1-1 0,-1 1 0,0-1 0,1 1 0,-1-1-1,1 1 1,-1-1 0,1 1 0,-1-1 0,1 1 0,-1-1-1,1 0 1,-1 1 0,1-1 0,-1 0 0,1 1 0,-1-1-1,1 0 1,0 0 0,-1 0 0,1 0 0,0 0 0,-1 1 0,1-1-1,-1 0 1,1 0 0,0 0 0,-1-1 0,1 1 0,0 0-1,-1 0 1,1 0 0,-1 0 0,1-1 0,0 1 0,-1 0 0,1 0-1,-1-1 1,1 1 0,0-1 0,31-17 103,-28 15-90,18-11 43,38-23-52,-55 35-29,1-1 1,-1 1-1,1 0 0,-1 0 0,1 1 1,0 0-1,0 0 0,0 0 1,9 0-1,-14 2 13,0-1 0,0 0 1,0 0-1,0 0 0,0 1 0,0-1 1,0 0-1,0 1 0,0-1 1,0 1-1,0-1 0,0 1 0,0 0 1,0-1-1,0 1 0,-1 0 1,1 0-1,0 0 0,0-1 0,-1 1 1,1 0-1,-1 0 0,1 0 0,-1 0 1,1 0-1,-1 0 0,1 1 1,4 9 40,1-10-593,-6-1 521,0 0 0,0 0 0,0 0 0,0 0 0,0 0 0,0 0 0,0 0 0,0 0 0,0 0 0,0 0 0,0 0 0,0 0 0,0 0 0,0 1 0,0-1 0,0 0 0,0 0 0,0 0 0,0 0 1,0 0-1,0 0 0,0 0 0,0 0 0,0 0 0,0 0 0,0 0 0,0 1 0,0-1 0,0 0 0,0 0 0,0 0 0,0 0 0,0 0 0,0 0 0,0 0 0,0 0 0,-4 3-335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987"/>
    </inkml:context>
    <inkml:brush xml:id="br0">
      <inkml:brushProperty name="width" value="0.05" units="cm"/>
      <inkml:brushProperty name="height" value="0.05" units="cm"/>
    </inkml:brush>
  </inkml:definitions>
  <inkml:trace contextRef="#ctx0" brushRef="#br0">22 39 16492,'4'19'533,"-1"0"1,-1 0-1,-1 1 1,-2 35 0,0-15 102,-2 60 1003,-23 147 0,37-301-1517,1 1 0,25-61 0,-21 72-219,1 0 1,3 1-1,38-60 0,-48 87 69,0 1 0,1 0 0,23-22 0,-30 31 26,1 1 0,-1-1-1,1 1 1,-1 0 0,1 0 0,0 1-1,0 0 1,0-1 0,0 2 0,1-1-1,-1 0 1,1 1 0,-1 0-1,1 1 1,8-1 0,-12 1 2,0 0 0,0 0 0,0 0 0,0 1 0,0-1 0,0 1 0,0-1 0,0 1 0,0 0 0,0 0 0,0 0 0,-1 0 0,1 0 1,0 0-1,2 3 0,-3-3 6,0 0 1,0 0-1,0 0 1,-1 1-1,1-1 1,-1 0 0,1 1-1,-1-1 1,1 0-1,-1 1 1,0-1-1,1 1 1,-1-1-1,0 1 1,0-1-1,0 0 1,-1 3 0,0 1 32,0-1 0,0 1 1,-1 0-1,0-1 1,0 1-1,0-1 1,0 0-1,-1 0 1,1 0-1,-1 0 1,-6 7-1,-7 4 151,0 0 0,-1 0-1,-1-2 1,0 0 0,-1-1 0,0-1 0,-1-1 0,-38 14-1,55-23-240,-1 0-1,1 0 0,-1-1 0,0 1 0,0-1 0,-5 0 1,9 0 7,-1 0 1,1 0 0,-1 0 0,1 0 0,-1 0 0,1-1-1,0 1 1,-1 0 0,1 0 0,-1 0 0,1 0 0,-1-1-1,1 1 1,-1 0 0,1-1 0,0 1 0,-1 0-1,1-1 1,0 1 0,-1 0 0,1-1 0,0 1 0,-1-1-1,1 1 1,0 0 0,0-1 0,0 1 0,-1-1 0,1 1-1,0-1 1,0 1 0,0-1 0,0 1 0,0-1-1,0 1 1,0-1 0,0 1 0,0-1 0,0 1 0,0-1-1,0 1 1,0-1 0,0 1 0,1-1 0,-1 1 0,0-1-1,0 1 1,0 0 0,1-1 0,-1 1 0,0-1-1,1 1 1,-1 0 0,0-1 0,1 0 0,2-3-349,0-1 0,1 1 1,-1 0-1,1 0 0,0 0 0,0 0 1,0 1-1,6-4 0,42-23-1465,-16 13 650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342"/>
    </inkml:context>
    <inkml:brush xml:id="br0">
      <inkml:brushProperty name="width" value="0.05" units="cm"/>
      <inkml:brushProperty name="height" value="0.05" units="cm"/>
    </inkml:brush>
  </inkml:definitions>
  <inkml:trace contextRef="#ctx0" brushRef="#br0">108 71 12123,'38'-71'2543,"-41"103"176,-58 189-748,2-4-759,51-180-1018,2 1 0,1 0 0,2 71 1,3-98-223,1 0 1,1 0 0,0 0 0,0 0-1,1 0 1,0-1 0,1 1 0,0-1 0,11 18-1,-10-20-38,0-1 0,1 0 0,0 0-1,0-1 1,0 1 0,1-1 0,0-1-1,0 1 1,1-1 0,-1-1 0,1 1-1,16 5 1,25 4-142,2-4-55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1.457"/>
    </inkml:context>
    <inkml:brush xml:id="br0">
      <inkml:brushProperty name="width" value="0.05" units="cm"/>
      <inkml:brushProperty name="height" value="0.05" units="cm"/>
    </inkml:brush>
  </inkml:definitions>
  <inkml:trace contextRef="#ctx0" brushRef="#br0">108 35 12635,'7'-9'2414,"-14"9"23,-15 13 601,11-2-2657,0 1 0,1 0 0,0 0 0,1 1 0,0 1 0,1 0 0,-8 17 0,16-30-374,0-1 1,-1 1-1,1-1 1,0 1-1,0 0 0,0-1 1,0 1-1,0 0 1,0-1-1,0 1 1,0 0-1,0-1 1,0 1-1,0-1 1,0 1-1,1 0 1,-1-1-1,0 1 1,0-1-1,1 1 0,-1 0 1,0-1-1,1 1 1,-1-1-1,0 1 1,1-1-1,-1 1 1,1-1-1,-1 0 1,1 1-1,-1-1 1,1 1-1,-1-1 0,1 0 1,-1 0-1,1 1 1,0-1-1,-1 0 1,1 0-1,-1 0 1,1 1-1,0-1 1,-1 0-1,1 0 1,0 0-1,-1 0 1,2-1-1,37 0 45,-32 0-38,49-5 10,-33 3-24,0 1 1,0 0-1,0 2 1,24 2-1,-46-2 0,0 0-1,0 0 1,0 0-1,-1 0 1,1 0-1,0 1 1,0-1-1,0 0 1,-1 0-1,1 1 1,0-1-1,0 0 0,-1 1 1,1-1-1,0 1 1,0-1-1,-1 1 1,1-1-1,-1 1 1,1-1-1,0 1 1,-1 0-1,1-1 1,-1 1-1,0 0 0,1-1 1,-1 1-1,1 0 1,-1 0-1,0-1 1,0 1-1,1 0 1,-1 0-1,0 0 1,0-1-1,0 1 1,0 0-1,0 0 0,0 0 1,0 1-1,-1 2 41,-1 0-1,1 0 1,-1 0-1,0 0 1,0 0-1,-3 4 0,5-8-38,-2 1 334,1-6-231,1-7-47,6-109-46,-5 117-113,1 0 0,0 0 0,0 0 0,0 1 0,0-1-1,1 0 1,0 1 0,-1 0 0,1-1 0,6-3 0,4-8-239,6-9 58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2.236"/>
    </inkml:context>
    <inkml:brush xml:id="br0">
      <inkml:brushProperty name="width" value="0.05" units="cm"/>
      <inkml:brushProperty name="height" value="0.05" units="cm"/>
    </inkml:brush>
  </inkml:definitions>
  <inkml:trace contextRef="#ctx0" brushRef="#br0">4 187 14515,'-1'1'91,"1"-1"-1,-1 1 1,1-1-1,0 1 1,0-1-1,-1 1 1,1-1-1,0 1 1,0 0-1,-1-1 1,1 1-1,0 0 1,0-1-1,0 1 1,0 0-1,0-1 1,0 1-1,0-1 1,0 1-1,0 0 1,0-1-1,1 1 1,-1 0-1,0-1 1,0 1-1,1-1 1,-1 2-1,1-1 15,0-1-1,0 1 1,0 0 0,0 0-1,0-1 1,0 1 0,1 0-1,-1-1 1,0 1 0,0-1-1,0 0 1,0 1 0,2-1-1,40 2 1457,-26-3-1226,0-1 1,0-1 0,-1-1-1,1-1 1,-1 0-1,0-1 1,25-12-1,-29 12-240,0-1 0,-1 0-1,0-1 1,-1 0 0,0 0 0,0-1-1,0 0 1,-2-1 0,1 0-1,10-16 1,-17 23-80,0 0 1,-1 0-1,1-1 0,-1 1 1,0 0-1,0-1 0,0 1 1,-1-1-1,1 1 1,-1-1-1,1-4 0,-1 7-11,0 0-1,-1 1 1,1-1-1,0 0 1,0 0-1,0 0 1,-1 1-1,1-1 0,0 0 1,-1 1-1,1-1 1,-1 0-1,1 1 1,-1-1-1,1 0 1,-1 1-1,1-1 1,-1 1-1,1-1 1,-1 1-1,-1-1 1,1 0-3,-1 1 1,0-1 0,1 1 0,-1 0-1,0 0 1,1-1 0,-1 1 0,0 0-1,1 1 1,-1-1 0,0 0 0,1 0-1,-1 1 1,-2 0 0,-8 4 4,0-1 0,0 2 1,0 0-1,1 0 0,0 1 0,0 1 1,-14 12-1,13-9-6,-1 1 0,2 0 0,0 1-1,0 0 1,-12 21 0,21-31 1,0 1 1,0 0-1,0 0 0,1 0 1,-1 0-1,1 0 0,0 0 0,0 0 1,1 0-1,-1 8 0,1-10-2,0 0 0,0 0 0,1 0 0,-1 0 0,1 0-1,0 0 1,-1 0 0,1-1 0,0 1 0,0 0 0,0 0-1,0-1 1,1 1 0,-1 0 0,0-1 0,1 1 0,-1-1 0,1 0-1,-1 0 1,1 1 0,-1-1 0,1 0 0,0 0 0,3 1 0,6 2-86,1-1 0,0 0 0,0-1 1,0 0-1,0-1 0,1 0 1,-1-1-1,0 0 0,1-1 1,20-4-1,13-7-109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3.751"/>
    </inkml:context>
    <inkml:brush xml:id="br0">
      <inkml:brushProperty name="width" value="0.05" units="cm"/>
      <inkml:brushProperty name="height" value="0.05" units="cm"/>
    </inkml:brush>
  </inkml:definitions>
  <inkml:trace contextRef="#ctx0" brushRef="#br0">163 6 16500,'-4'-1'229,"0"0"0,-1 0 0,1 0 0,0 0 0,0 1 0,0 0 0,0 0 0,-1 0 0,1 0 0,0 0 0,0 1 1,0 0-1,-7 2 0,-7 3 619,-30 15 0,29-12-412,18-9-432,1 0-1,-1 0 1,0 1-1,1-1 1,-1 0-1,1 0 1,-1 1-1,0-1 1,1 0-1,-1 1 1,1-1-1,-1 1 1,1-1-1,-1 0 1,1 1-1,0-1 1,-1 1-1,1 0 0,-1-1 1,1 1-1,0-1 1,-1 1-1,1 0 1,0 0-7,0 0 0,1-1 1,-1 1-1,1-1 0,-1 1 1,0-1-1,1 0 0,-1 1 0,1-1 1,-1 1-1,1-1 0,-1 0 0,1 1 1,-1-1-1,1 0 0,-1 0 0,1 1 1,0-1-1,-1 0 0,2 0 0,45 10-254,-32-8 199,0 2 10,0 0 0,0 0 0,-1 1-1,1 1 1,-1 1 0,24 15 0,-34-20 61,-1 1-1,0-1 1,0 1 0,0-1-1,0 1 1,0 0 0,0 0-1,-1 1 1,0-1 0,1 0-1,-1 1 1,-1 0-1,1-1 1,0 1 0,-1 0-1,0 0 1,0 0 0,0 0-1,0 0 1,-1 0 0,1 0-1,-1 0 1,0 0 0,0 0-1,-1 0 1,1 0 0,-1 0-1,0 0 1,0 0 0,0-1-1,-2 5 1,-5 8 224,0 0 1,-1-1-1,-1 0 0,0 0 1,-1-1-1,0 0 1,-1-1-1,-1-1 0,0 0 1,-24 17-1,35-28-237,1 1 0,-1-1-1,0 0 1,0 1 0,0-1-1,0 0 1,0-1 0,0 1-1,-3 1 1,5-2 3,0 0 0,-1 0 0,1 0 0,0-1 0,0 1 0,0 0 0,-1 0 0,1 0 0,0 0 0,0 0 0,0 0 0,-1 0 0,1 0 0,0-1 0,0 1 0,0 0 0,0 0 0,-1 0 0,1 0 0,0 0 0,0-1 0,0 1 0,0 0 0,0 0 0,0 0 0,0-1 0,0 1 1,-1 0-1,1 0 0,0 0 0,0-1 0,0 1 0,0 0 0,0 0 0,0-1 0,0 1 0,0 0 0,0 0 0,0 0 0,0-1 0,1 1 0,-1 0 0,0 0 0,0 0 0,0-1 0,0 1 0,2-5-1,0 0 0,0 0 0,1 0 0,-1 0 0,7-8 0,16-18-121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6.523"/>
    </inkml:context>
    <inkml:brush xml:id="br0">
      <inkml:brushProperty name="width" value="0.05" units="cm"/>
      <inkml:brushProperty name="height" value="0.05" units="cm"/>
    </inkml:brush>
  </inkml:definitions>
  <inkml:trace contextRef="#ctx0" brushRef="#br0">266 54 17340,'-1'-4'490,"1"0"0,-1 0 0,0 0-1,0 0 1,0 1 0,-1-1 0,1 1 0,-5-7 0,5 9-431,0 0 0,0 0 0,0 0 0,0 0 0,-1 0-1,1 0 1,0 0 0,-1 0 0,1 0 0,-1 0 0,1 1 0,-1-1 0,1 1-1,-1-1 1,0 1 0,1 0 0,-1 0 0,0-1 0,1 1 0,-1 0 0,1 0 0,-1 1-1,-2-1 1,-6 2-17,0 0 0,0 1 0,0 0 0,0 1 0,1 0 0,-1 0-1,1 1 1,0 1 0,-15 11 0,12-7-36,0 0 1,1 0-1,0 1 0,1 1 0,-18 25 0,25-33-10,1 1 0,-1 0 0,1 0-1,0 0 1,0 1 0,1-1 0,-1 0-1,1 1 1,-1 9 0,2-13 0,0 0 0,0 0 1,0 0-1,1 0 0,-1 0 0,0 0 1,1 0-1,-1 0 0,1-1 0,0 1 1,-1 0-1,1 0 0,0-1 0,0 1 1,0 0-1,1-1 0,-1 1 0,0-1 1,0 0-1,1 1 0,-1-1 0,1 0 0,-1 0 1,1 0-1,0 0 0,-1 0 0,1 0 1,0 0-1,0-1 0,-1 1 0,5 0 1,0 0-2,0 0 1,-1-1 0,1 0 0,0-1-1,0 1 1,0-1 0,0 0 0,-1 0-1,1-1 1,0 0 0,-1 0 0,0 0-1,1 0 1,-1-1 0,0 0 0,0 0-1,0-1 1,8-7 0,7-7 8,-1-1 0,29-34 1,-48 53-5,12-15 21,-1 1 1,0-2 0,15-26-1,-25 36-21,-3 6 0,-7 8-5,4 0-2,1 1 0,0 0-1,0 0 1,0 0 0,1 0 0,-1 11 0,2-15-2,1 0 0,1 1 0,-1-1 1,1 0-1,0 1 0,0-1 0,0 0 1,1 1-1,0-1 0,0 0 0,0 0 1,3 9-1,-3-12-48,0-1 1,0 1-1,1-1 0,-1 1 1,0-1-1,1 1 0,-1-1 1,1 1-1,-1-1 0,1 0 1,-1 0-1,1 0 0,0 0 1,0 0-1,-1 0 0,1-1 1,0 1-1,0 0 0,0-1 1,0 0-1,0 1 0,0-1 1,0 0-1,0 0 1,0 0-1,0 0 0,0 0 1,0-1-1,0 1 0,0-1 1,-1 1-1,1-1 0,2-1 1,6-1-242,0-1 0,-1-1 0,0 0 1,0 0-1,9-7 0,6-6-322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147"/>
    </inkml:context>
    <inkml:brush xml:id="br0">
      <inkml:brushProperty name="width" value="0.05" units="cm"/>
      <inkml:brushProperty name="height" value="0.05" units="cm"/>
    </inkml:brush>
  </inkml:definitions>
  <inkml:trace contextRef="#ctx0" brushRef="#br0">34 38 14739,'-2'-28'3214,"2"28"-3179,0 0 0,0 0 0,0 0-1,0 0 1,0 0 0,0 0 0,0 0 0,0 0-1,0-1 1,0 1 0,0 0 0,0 0 0,0 0-1,0 0 1,0 0 0,0 0 0,0 0-1,0 0 1,0-1 0,-1 1 0,1 0 0,0 0-1,0 0 1,0 0 0,0 0 0,0 0 0,0 0-1,0 0 1,0 0 0,0 0 0,0 0-1,0 0 1,-1-1 0,1 1 0,0 0 0,0 0-1,0 0 1,0 0 0,0 0 0,0 0 0,0 0-1,0 0 1,-1 0 0,1 0 0,0 0-1,0 0 1,0 0 0,0 0 0,0 0 0,0 0-1,0 0 1,-1 0 0,1 1 0,0-1 0,-5 14 1070,2-2-740,-2 4-218,1 0 1,0 1-1,1-1 0,1 1 1,1-1-1,0 1 0,3 26 0,-2-41-141,1-1 0,-1 1 0,0 0 0,1-1 0,-1 1 0,1-1 1,-1 0-1,1 1 0,0-1 0,0 1 0,0-1 0,0 0 0,0 0 0,0 1 0,0-1 0,0 0 0,0 0 0,0 0 0,1 0 0,-1 0 0,0-1 0,1 1 0,-1 0 0,2 0 0,0 0 1,0-1 1,1 1 0,-1-1 0,0 0 0,1 0 0,-1 0-1,0 0 1,0-1 0,1 1 0,-1-1 0,3-1 0,9-3 24,-1-1 0,0 0 0,24-16 0,89-66 81,-82 55-92,-44 32-21,-1 1 1,0 0-1,0-1 0,1 1 0,-1 0 1,0 0-1,1-1 0,-1 1 0,0 0 1,1 0-1,-1-1 0,0 1 0,1 0 0,-1 0 1,0 0-1,1 0 0,-1-1 0,0 1 1,1 0-1,-1 0 0,1 0 0,-1 0 0,0 0 1,1 0-1,-1 0 0,1 0 0,-1 0 1,0 0-1,1 1 0,-1-1 0,1 0 1,-1 0-1,0 0 0,1 0 0,-1 0 0,0 1 1,1-1-1,-1 0 0,0 0 0,1 1 1,-1-1-1,0 0 0,0 1 0,1-1 0,-1 0 1,0 1-1,0-1 0,1 0 0,-1 1 1,0-1-1,3 28 19,-3-25-16,0 0 0,0 0 0,1 0 0,-1 0 1,1 0-1,-1 1 0,2 2 0,-1-4 2,0-1 0,0 0 0,0-1 0,0 1 0,1 0 0,-1 0 0,0 0 0,0-1 0,0 1 0,1 0 0,-1-1 0,0 1 0,1-1 0,-1 0-1,0 1 1,1-1 0,-1 0 0,1 0 0,-1 0 0,0 0 0,1 0 0,-1 0 0,1 0 0,-1-1 0,0 1 0,1 0 0,-1-1 0,0 1 0,1-1 0,-1 0 0,0 1 0,1-2 0,7-2 19,0-1 1,0 0 0,8-7 0,29-27 73,-34 28-82,-1 1 0,1 1-1,0 0 1,16-9 0,-28 18-14,1 0 0,-1-1 0,0 1 0,1 0 0,-1 0 0,1 0 0,-1 0 0,1 0 0,-1-1 0,1 1 0,-1 0 0,0 0 0,1 0 0,-1 0 0,1 0 0,-1 0 0,1 0 0,-1 1 0,1-1 0,-1 0 0,1 0 0,-1 0 0,0 0 0,1 1 0,-1-1 0,1 0 0,-1 0-1,0 1 1,1-1 0,-1 0 0,1 1 0,-1-1 0,0 0 0,0 1 0,1-1 0,-1 0 0,0 1 0,0-1 0,1 1 0,-1-1 0,0 0 0,0 1 0,0-1 0,0 1 0,0-1 0,1 1 0,-1-1 0,0 1 0,2 31 81,-2-18-33,0-12-42,0-1 0,1 1 0,-1 0 0,1-1 0,-1 1 1,1 0-1,-1-1 0,1 1 0,0-1 0,0 1 0,0-1 0,0 1 1,0-1-1,0 1 0,0-1 0,1 0 0,-1 0 0,0 0 0,1 0 1,-1 0-1,1 0 0,-1 0 0,1 0 0,-1 0 0,1-1 1,-1 1-1,1-1 0,0 1 0,0-1 0,-1 0 0,1 1 0,0-1 1,-1 0-1,1 0 0,0 0 0,2-1 0,8 0 10,0-1 0,-1 0 0,1-1 0,16-6 0,-3 1-135,-21 6-2,1 1-1,-1 1 0,0-1 0,0 0 0,1 1 0,7 1 1,-11-1 56,-1 0 0,1 0 0,0 0 1,-1 0-1,1 0 0,0 1 0,-1-1 1,1 0-1,-1 1 0,1-1 0,0 0 0,-1 1 1,1-1-1,-1 1 0,1-1 0,-1 1 1,1-1-1,-1 1 0,0-1 0,1 1 1,0 1-57,-1-1 1,0 0 0,0 0-1,0 0 1,1 0 0,-1 0-1,0 1 1,0-1-1,-1 0 1,1 0 0,0 0-1,0 0 1,0 0 0,-1 0-1,1 1 1,-1 0 0,-9 21-1145,7-16 628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642"/>
    </inkml:context>
    <inkml:brush xml:id="br0">
      <inkml:brushProperty name="width" value="0.05" units="cm"/>
      <inkml:brushProperty name="height" value="0.05" units="cm"/>
    </inkml:brush>
  </inkml:definitions>
  <inkml:trace contextRef="#ctx0" brushRef="#br0">33 1 12235,'-14'89'3516,"-4"111"-1,18 90-610,0-285-2850,1 20 86,-1-25-121,0 1 0,0 0 0,0 0 0,0 0 0,0 0 0,0-1 1,0 1-1,1 0 0,-1 0 0,0 0 0,1-1 0,-1 1 0,0 0 0,1 0 0,-1-1 0,1 1 0,-1 0 1,1-1-1,-1 1 0,2 0 0,-1-1-5,0 0-1,0-1 1,-1 1 0,1-1-1,0 1 1,-1-1 0,1 1-1,0-1 1,-1 1 0,1-1-1,0 0 1,-1 1 0,1-1-1,-1 0 1,1 1 0,-1-1-1,0 0 1,1 0 0,-1 1 0,0-1-1,1 0 1,-1 0 0,0-1-1,1-2 42,25-59 292,18-76-1,-31 89-391,3 1 0,2 1 0,36-70 0,-50 111 34,1 0 1,0 0 0,1 0-1,-1 1 1,13-12 0,-17 17 7,1-1 0,-1 1 0,1 0 0,0 0 0,-1-1 0,1 1 1,0 0-1,0 1 0,0-1 0,0 0 0,0 0 0,0 1 0,0-1 0,0 1 0,0 0 1,0-1-1,0 1 0,0 0 0,0 0 0,0 0 0,0 1 0,0-1 0,0 0 0,0 1 0,0 0 1,0-1-1,0 1 0,0 0 0,0 0 0,2 2 0,-1-1 3,-1 0-1,-1 0 0,1 1 1,0-1-1,-1 1 1,1 0-1,-1-1 1,0 1-1,1 0 1,-2 0-1,1-1 1,0 1-1,0 0 1,-1 0-1,0 0 0,1 0 1,-1 0-1,0 0 1,-1 0-1,1 0 1,0 0-1,-2 3 1,0 6 2,0 0 1,-2 0 0,1-1 0,-7 14-1,4-13 8,0 1 0,-1-1 0,0-1 0,-1 0 0,-12 14 0,16-20-93,0-1 0,0 0 0,0 0 0,0-1 0,-1 0 0,0 1-1,1-1 1,-1-1 0,0 1 0,-1-1 0,1 0 0,0 0 0,-1 0-1,1-1 1,-10 2 0,13-3 34,0 0-1,0 0 1,-1 0 0,1 0-1,0-1 1,0 1 0,-1-1-1,1 1 1,0-1-1,0 0 1,0 0 0,0 0-1,0 0 1,0 0 0,0 0-1,0 0 1,0-1-1,1 1 1,-1-1 0,0 1-1,1-1 1,-1 0 0,1 0-1,0 1 1,-1-1-1,1 0 1,0 0 0,0 0-1,1-1 1,-1 1 0,0 0-1,0-4 1,-2-35-494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065"/>
    </inkml:context>
    <inkml:brush xml:id="br0">
      <inkml:brushProperty name="width" value="0.05" units="cm"/>
      <inkml:brushProperty name="height" value="0.05" units="cm"/>
    </inkml:brush>
  </inkml:definitions>
  <inkml:trace contextRef="#ctx0" brushRef="#br0">1 1 14291,'1'0'129,"0"0"0,1 0 0,-1 0 0,1 0 0,-1 1 0,1-1 0,-1 0 0,0 1 0,1-1 0,-1 1 0,1 0 0,-1-1 0,0 1 0,0 0 0,0 0 0,1 0 0,-1 0 0,0 0 0,0 0 0,0 0 0,0 0 0,0 0 0,-1 0 0,1 1 0,0-1 0,-1 0 0,1 1 0,0-1 0,-1 0 0,0 1 0,1-1 0,-1 1 0,0 1 0,3 9 338,0 0-1,-2 0 1,1 13-1,-1-9-125,5 32 196,20 141 1033,-21-160-1649,3 0-1,0-1 0,2 0 1,18 38-1,-24-58-364,0 0 0,1-1 1,9 12-1,-14-18 360,1 0 0,0 0 0,0 0 0,0 0 1,0 0-1,0 0 0,0 0 0,0 0 0,0 0 0,0 0 0,1 0 0,-1-1 0,0 1 0,0-1 1,1 1-1,-1-1 0,1 1 0,-1-1 0,0 0 0,1 1 0,-1-1 0,1 0 0,-1 0 0,0 0 1,1 0-1,-1 0 0,1-1 0,-1 1 0,0 0 0,1-1 0,1 0 0,9-9-885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546"/>
    </inkml:context>
    <inkml:brush xml:id="br0">
      <inkml:brushProperty name="width" value="0.05" units="cm"/>
      <inkml:brushProperty name="height" value="0.05" units="cm"/>
    </inkml:brush>
  </inkml:definitions>
  <inkml:trace contextRef="#ctx0" brushRef="#br0">0 147 14275,'0'1'116,"0"0"0,0 0 0,0 0 0,1 0 0,-1 0 0,0 0 0,0 0 0,1 0 0,-1 0 0,0 0 0,1 0 0,-1 0 0,1 0 0,-1 0 0,1 0 0,0-1 0,-1 1 0,1 0 0,0 0 0,0-1 0,-1 1 0,1 0 0,0-1 0,0 1 0,1 0 0,1 0 61,-1 0 0,1 0 0,0 0 0,0-1 0,0 1 0,0-1 0,0 0 0,0 0 0,3 0 0,8-1 364,0-1 0,25-7 0,-37 9-467,25-8 374,0-1 1,45-22-1,-58 25-390,-1-2 0,0 0 0,0 0 0,0-2 0,-2 1 0,19-20 0,-29 29-55,0-1 1,0 0 0,0-1-1,0 1 1,0 0-1,0 0 1,-1 0-1,1 0 1,-1-1 0,1 1-1,0 0 1,-1 0-1,0-1 1,1 1-1,-1-1 1,0 1 0,0-3-1,0 4-2,0-1 0,0 0-1,-1 1 1,1-1 0,0 0 0,-1 1-1,1-1 1,-1 1 0,1-1 0,-1 1-1,1-1 1,-1 1 0,1-1 0,-1 1-1,1-1 1,-1 1 0,0 0 0,1-1-1,-1 1 1,0 0 0,1 0 0,-1-1-1,0 1 1,0 0 0,-4-1-3,0 1-1,1-1 1,-1 1 0,0 0 0,1 1-1,-1-1 1,0 1 0,-8 2-1,3 0-2,0 1-1,1 0 0,-1 1 0,1 0 0,1 0 1,-1 1-1,1 0 0,-1 1 0,2-1 0,-1 2 0,1-1 1,0 1-1,1 0 0,0 0 0,-8 14 0,9-12 8,-1 1 1,2 0-1,-1 0 0,2 1 0,-1-1 0,2 1 1,-1 0-1,2 0 0,-1-1 0,2 1 0,-1 0 0,2 0 1,1 14-1,-2-23-39,1 0 1,-1 0 0,1 0-1,-1 0 1,1 0 0,0-1-1,0 1 1,0 0 0,0 0-1,1-1 1,-1 1-1,1-1 1,0 1 0,0-1-1,-1 0 1,2 1 0,-1-1-1,0 0 1,0 0 0,0-1-1,1 1 1,-1 0-1,1-1 1,0 0 0,-1 1-1,1-1 1,0 0 0,0 0-1,3 0 1,0 0-77,-1-1 1,1 0-1,0-1 0,-1 1 0,1-1 1,-1 0-1,1-1 0,-1 1 1,0-1-1,0 0 0,1 0 1,-1-1-1,-1 1 0,1-1 1,5-4-1,31-25-369,4-5-127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965"/>
    </inkml:context>
    <inkml:brush xml:id="br0">
      <inkml:brushProperty name="width" value="0.05" units="cm"/>
      <inkml:brushProperty name="height" value="0.05" units="cm"/>
    </inkml:brush>
  </inkml:definitions>
  <inkml:trace contextRef="#ctx0" brushRef="#br0">279 61 12659,'1'-4'310,"-1"0"0,0 1 0,1-1 0,-1 0 0,-1 0 0,1 0 0,0 1 0,-3-7 0,3 9-201,-1-1 1,1 1-1,-1 0 0,0 0 0,0-1 0,0 1 1,0 0-1,0 0 0,0 0 0,0 0 0,0 0 0,0 0 1,-1 1-1,1-1 0,0 0 0,0 1 0,-1-1 1,1 0-1,-1 1 0,1 0 0,0-1 0,-1 1 1,1 0-1,-1 0 0,1-1 0,-3 2 0,-7-1 198,1 0 0,-1 2-1,1-1 1,-1 1 0,1 1 0,0 0-1,0 0 1,-17 8 0,9-1-163,0-1 1,0 2 0,-25 19 0,39-27-129,0 1 0,1-1 0,-1 0 1,0 1-1,1 0 0,0 0 1,0 0-1,-3 6 0,5-9-15,1 0 0,0 1 1,-1-1-1,1 1 0,0-1 0,-1 0 0,1 1 0,0-1 0,0 0 1,0 1-1,0-1 0,1 1 0,-1-1 0,0 0 0,1 1 1,-1-1-1,0 0 0,1 0 0,0 1 0,-1-1 0,1 0 0,0 0 1,-1 0-1,1 1 0,0-1 0,0 0 0,0 0 0,0 0 0,0-1 1,0 1-1,0 0 0,1 0 0,-1 0 0,1 0 0,18 10-10,1-1-1,-1-1 1,2-1-1,-1 0 1,35 6-1,-22-5 17,38 15-1,-68-23-4,-1 0 1,0 1-1,0 0 0,1-1 0,-1 1 0,0 0 0,-1 1 0,1-1 0,0 0 0,-1 1 0,1 0 1,-1-1-1,4 6 0,-5-5 8,0 0 1,0 0-1,0 0 1,0 0-1,-1 0 1,1 0-1,-1 0 1,0 0-1,1 0 1,-2 0-1,1 0 1,0 0-1,0 0 1,-1-1-1,0 1 1,-1 5-1,-3 4 39,0 0-1,0 0 0,-2-1 0,1 1 0,-1-2 1,-1 1-1,-13 15 0,16-21-53,0 1 1,-1-1-1,0 1 0,0-2 1,0 1-1,0-1 0,-1 0 1,1 0-1,-1 0 0,0-1 1,-1 0-1,1-1 0,-14 4 0,18-6 3,1 0 0,0 0-1,0 0 1,0 0 0,0 0-1,0-1 1,-1 1-1,1 0 1,0-1 0,0 0-1,0 1 1,0-1 0,0 0-1,0 0 1,1 0-1,-1-1 1,0 1 0,0 0-1,1-1 1,-1 1 0,1-1-1,-3-2 1,-15-21-82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9.636"/>
    </inkml:context>
    <inkml:brush xml:id="br0">
      <inkml:brushProperty name="width" value="0.05" units="cm"/>
      <inkml:brushProperty name="height" value="0.05" units="cm"/>
    </inkml:brush>
  </inkml:definitions>
  <inkml:trace contextRef="#ctx0" brushRef="#br0">1 197 15339,'8'-9'285,"1"-1"-1,0 2 1,1-1-1,0 1 1,0 1-1,0 0 1,1 0-1,1 1 1,-1 1-1,1-1 1,-1 2-1,1 0 1,1 0-1,17-2 1,-27 5-233,-1 1 0,1-1 0,0 1 0,0 0 0,0 0 0,0 0 0,-1 1 0,1-1-1,0 0 1,0 1 0,-1 0 0,1 0 0,0 0 0,4 2 0,-6-2-20,1 1 0,-1-1 0,0 1 0,0-1 0,0 1-1,0-1 1,0 1 0,0 0 0,0-1 0,0 1 0,0 0 0,-1 0 0,1 0-1,-1 0 1,0-1 0,1 1 0,-1 0 0,0 0 0,0 0 0,0 0-1,0 0 1,-1 2 0,-2 13 41,0-1 1,-1 1-1,-1-1 0,0-1 0,-9 19 0,8-20-56,0 0 0,1 0 0,0 1-1,1-1 1,1 1 0,-3 29-1,6-42-13,0 0-1,0 0 1,0 0-1,1 0 1,-1 0 0,1 1-1,-1-1 1,1 0-1,-1 0 1,1 0-1,0-1 1,0 1-1,2 4 1,-2-5 2,0 0-1,0 0 1,0-1 0,0 1-1,0 0 1,0 0 0,1-1-1,-1 1 1,0 0 0,0-1-1,1 1 1,-1-1 0,0 0-1,0 1 1,1-1 0,-1 0 0,2 0-1,1 0 10,1 0 0,-1-1 0,1 0 0,-1 0 0,0 0 0,0 0 0,1-1-1,-1 0 1,0 0 0,0 0 0,6-4 0,8-7 47,-2-1 0,1-1 0,-2 0-1,0-1 1,-1 0 0,0-1 0,-1-1 0,-1 0 0,-1-1 0,9-20 0,-14 15 205,-6 16-64,-6 13 128,3-1-300,0 0 0,0 1 0,1-1 0,0 1 0,0 0 0,0-1 0,1 1-1,-1 0 1,1 0 0,0 0 0,1 0 0,-1 0 0,1 0 0,0 7 0,0-10-30,0 0 0,1 0 0,-1 0 0,1 0 0,-1 0 1,1 0-1,-1 0 0,1 0 0,0 0 0,0 0 0,0-1 1,0 1-1,1 0 0,-1 0 0,0-1 0,1 1 1,-1-1-1,1 0 0,-1 1 0,1-1 0,-1 0 0,1 0 1,0 0-1,0 0 0,0 0 0,0 0 0,0 0 1,0-1-1,0 1 0,0-1 0,0 1 0,0-1 0,0 0 1,0 0-1,0 0 0,3 0 0,1-1 4,-1 0 0,1 0 1,-1 0-1,0-1 0,1 1 0,-1-2 0,0 1 0,0 0 1,0-1-1,0 0 0,-1 0 0,1 0 0,-1-1 1,0 1-1,0-1 0,0 0 0,5-7 0,-2 2 6,-1 1 0,-1-1-1,1 0 1,-1 0 0,-1-1 0,0 0-1,0 0 1,3-14 0,-3 2 9,4-38 0,-8 54-19,1 0 0,-1 1 0,-1-1 0,1 0-1,-1 0 1,0 0 0,0 1 0,-1-1-1,1 1 1,-1-1 0,-5-9 0,7 15-1,0 0 0,0 1 0,0-1 0,0 0 1,0 0-1,0 0 0,0 0 0,0 0 0,0 0 0,0 0 1,0 1-1,0-1 0,0 0 0,0 0 0,-1 0 0,1 0 1,0 0-1,0 0 0,0 0 0,0 1 0,0-1 0,0 0 1,0 0-1,0 0 0,0 0 0,0 0 0,0 0 0,-1 0 1,1 0-1,0 0 0,0 0 0,0 0 0,0 0 0,0 0 1,0 1-1,0-1 0,-1 0 0,1 0 0,0 0 0,0 0 1,0 0-1,0 0 0,0 0 0,0 0 0,-1 0 0,1-1 1,0 1-1,0 0 0,0 0 0,0 0 0,0 0 0,0 0 0,0 0 1,-1 0-1,1 0 0,0 0 0,0 0 0,0 0 0,0 0 1,0 0-1,0-1 0,0 1 0,0 0 0,-1 0 0,1 9-20,-1-5 15,1 0 0,1 0 1,-1 0-1,1 0 0,-1 0 0,1 0 0,0 0 1,1-1-1,-1 1 0,1 0 0,-1-1 1,4 5-1,-4-7 5,0 0 1,-1 0-1,1 0 0,0 0 0,0-1 1,0 1-1,0 0 0,0-1 0,0 1 1,0-1-1,0 1 0,0-1 0,0 1 1,0-1-1,0 0 0,1 1 1,-1-1-1,1 0 0,0 0 2,1 0 0,-1-1 0,0 1 0,0-1 0,0 1 0,0-1-1,0 0 1,0 0 0,0 0 0,0 0 0,0 0 0,0 0 0,1-2 0,7-5 1,0 0 1,-1-1-1,12-15 1,-10 11-5,-23 42-2,-12 43 1,20-60-33,-12 51 168,16-59-176,-1 0 0,1 0 0,-1 0 0,1 0 0,0 0 0,0 0 0,1 0 0,0 0 0,-1 0 0,1 0 0,0-1 0,1 1 0,1 5 0,-2-8 7,0 0 0,0 0 0,0 0 1,0 0-1,0 0 0,1 0 0,-1-1 0,0 1 0,0 0 0,1-1 0,-1 1 1,0 0-1,1-1 0,-1 0 0,1 1 0,-1-1 0,1 0 0,-1 0 1,0 0-1,1 0 0,-1 0 0,1 0 0,-1 0 0,1 0 0,-1-1 0,0 1 1,1 0-1,-1-1 0,1 0 0,0 0 0,14-8-284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715"/>
    </inkml:context>
    <inkml:brush xml:id="br0">
      <inkml:brushProperty name="width" value="0.05" units="cm"/>
      <inkml:brushProperty name="height" value="0.05" units="cm"/>
    </inkml:brush>
  </inkml:definitions>
  <inkml:trace contextRef="#ctx0" brushRef="#br0">233 1 13851,'-10'21'1440,"-5"8"-992,0 11 0,-3 7 601,0 11-185,-4 2-56,4 4-96,-5-2-56,4-3-216,2-5-208,1-9-552,3-9-176,2-14 360,-1-9-120,7-13-128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590"/>
    </inkml:context>
    <inkml:brush xml:id="br0">
      <inkml:brushProperty name="width" value="0.05" units="cm"/>
      <inkml:brushProperty name="height" value="0.05" units="cm"/>
    </inkml:brush>
  </inkml:definitions>
  <inkml:trace contextRef="#ctx0" brushRef="#br0">61 40 11314,'-11'14'4273,"5"-1"-3370,0 0 0,1 0 0,1 0 0,-5 28 0,-3 58 705,9-71-1108,-1 14 256,3 67-1,2-91-667,1-1 0,0 0 1,2 0-1,0 0 0,0 0 0,12 26 1,-14-40-83,-1 0 1,1 0 0,0 0 0,0-1 0,0 1 0,0 0 0,0-1 0,0 0 0,3 3 0,-4-5-8,0 1 0,-1-1 0,1 0 0,0 1 1,-1-1-1,1 0 0,0 1 0,0-1 1,-1 0-1,1 0 0,0 0 0,0 0 0,-1 0 1,1 0-1,0 0 0,0 0 0,0 0 1,-1 0-1,1 0 0,0 0 0,0 0 0,-1-1 1,1 1-1,0 0 0,-1 0 0,1-1 0,0 1 1,-1-1-1,1 1 0,0-1 0,-1 1 1,1-1-1,-1 1 0,1-1 0,-1 1 0,1-1 1,-1 0-1,1 1 0,-1-1 0,0 0 1,1 1-1,-1-1 0,0-1 0,5-7-82,0-1 0,-2-1 0,1 1 0,-1-1-1,0 1 1,1-16 0,2-69-533,-4 61 399,0-140-820,-2 131 958,0 43 83,1-1 1,-1 0-1,0 0 0,0 1 1,1-1-1,-1 0 0,1 1 1,-1-1-1,0 0 0,1 1 1,-1-1-1,1 1 0,-1-1 1,1 1-1,0-1 0,-1 1 1,1-1-1,0 1 0,-1 0 1,1-1-1,0 1 1,1-1-1,20-6 28,-16 5-35,3-1-40,0-1-1,-1 0 0,1 0 1,-1-1-1,0 0 0,-1 0 0,1-1 1,-1 0-1,0 0 0,0-1 1,-1 1-1,0-2 0,0 1 0,-1-1 1,0 1-1,0-2 0,6-14 1,-11 23 49,0 0 0,1-1 0,-1 1 0,0 0 1,0 0-1,0-1 0,0 1 0,0 0 1,1-1-1,-1 1 0,0 0 0,0-1 1,0 1-1,0-1 0,0 1 0,0 0 1,0-1-1,0 1 0,0 0 0,0-1 0,0 1 1,0 0-1,-1-1 0,1 1 0,0 0 1,0-1-1,0 1 0,0 0 0,0-1 1,-1 1-1,1 0 0,0 0 0,0-1 0,-1 1 1,1 0-1,0 0 0,-1-1 0,-13 5 194,-14 14 85,12-6-168,0 1 1,1 1-1,1 0 0,-17 22 1,27-29-93,-1-1-1,1 1 1,0 0 0,1 0 0,-1 1 0,2-1 0,-1 1 0,1 0 0,0-1-1,0 1 1,1 0 0,0 0 0,1 16 0,4 23-23,3-1 0,2 0 0,25 77 0,-32-117-8,-1 0 5,1 1 1,1-1-1,-1 0 0,1 0 1,6 10-1,-8-15 3,0 0-1,-1 0 1,1 0-1,0 0 1,0-1-1,0 1 1,0 0-1,0 0 1,-1-1-1,1 1 1,1-1-1,-1 1 1,0-1-1,0 0 1,0 1-1,0-1 1,0 0-1,0 0 1,0 1-1,0-1 1,1 0-1,-1 0 1,0 0-1,0-1 1,0 1-1,0 0 1,0 0-1,0-1 1,1 1-1,-1 0 1,0-1-1,0 1 1,0-1-1,0 1 1,0-1-1,0 0 1,-1 1-1,1-1 1,0 0-1,0 0 1,1-1-1,12-13 11,0 0 0,0-1 0,-2 0 0,0-1 0,18-34 0,-9 16-28,15-33-33,10-12-112,-44 81 82,-2 7 51,0 8 21,-13 66 41,4-30 204,-5 91 0,15-136-592,1-8-296,1-12 53,-14-43 94,1 16 51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997"/>
    </inkml:context>
    <inkml:brush xml:id="br0">
      <inkml:brushProperty name="width" value="0.05" units="cm"/>
      <inkml:brushProperty name="height" value="0.05" units="cm"/>
    </inkml:brush>
  </inkml:definitions>
  <inkml:trace contextRef="#ctx0" brushRef="#br0">55 9 17540,'-7'-4'1456,"-2"1"-1104,-1 3-360,4-1 1024,3 1-512,-7 1-215,0 5-89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1.897"/>
    </inkml:context>
    <inkml:brush xml:id="br0">
      <inkml:brushProperty name="width" value="0.05" units="cm"/>
      <inkml:brushProperty name="height" value="0.05" units="cm"/>
    </inkml:brush>
  </inkml:definitions>
  <inkml:trace contextRef="#ctx0" brushRef="#br0">183 355 14147,'-1'0'81,"-16"-1"677,1 2 1,-24 3-1,34-2-711,0-1-1,0 1 1,0 0 0,1 0 0,-1 1-1,1 0 1,-1 0 0,1 0 0,0 0-1,-4 5 1,4-4 10,1 0 0,1 0 1,-1 0-1,0 0 0,1 1 0,0-1 1,0 1-1,1 0 0,-1 0 0,1 0 1,0 0-1,-2 7 0,4-12-48,0 1 0,0-1 0,-1 0 0,1 1 0,0-1 0,0 1 0,0-1 0,0 0 0,0 1 0,0-1 0,0 1 0,0-1 0,0 0 0,0 1 0,0-1 0,0 1-1,0-1 1,0 1 0,0-1 0,0 0 0,0 1 0,1-1 0,-1 0 0,0 1 0,0-1 0,0 0 0,1 1 0,-1-1 0,0 0 0,1 1 0,-1-1 0,1 1 0,12-5 172,14-18-10,18-27 247,47-67-1,30-62 726,-91 132-867,3-9 280,-51 122-309,1 9-218,15-68-27,0 0 0,1 0-1,-1 0 1,2 0 0,-1 0-1,1 0 1,3 12 0,-4-19-2,1 1 0,-1 0 0,1-1 0,-1 1 0,1-1 0,0 1 0,0-1 0,-1 1 0,1-1 0,0 0 0,0 1 0,0-1 0,1 0 0,-1 0 0,0 0 0,0 0 0,1 0 0,-1 0 0,1 0 0,-1 0 0,0 0 0,1-1 0,0 1 0,2 0 0,0 0 0,-1-1 1,0 0-1,1 0 0,-1-1 1,1 1-1,-1-1 0,0 0 0,0 0 1,1 0-1,-1 0 0,5-3 1,6-3 4,0-2 1,0 0-1,-1 0 1,12-12 0,98-100 159,-119 117-173,-1 1-1,1 0 1,1 0-1,-1 0 1,6-3 0,-9 6 5,0 0 1,-1 0-1,1-1 1,-1 1-1,1 0 1,0 0-1,-1 0 1,1 0-1,0-1 1,0 1-1,-1 0 1,1 0-1,0 0 1,-1 1-1,1-1 1,0 0-1,-1 0 1,1 0-1,0 0 1,-1 1-1,1-1 1,0 0-1,-1 1 1,1-1-1,-1 0 1,1 1-1,-1-1 1,1 1-1,-1-1 1,1 1-1,-1-1 1,1 1-1,-1-1 1,1 1-1,-1-1 1,0 1-1,1 0 1,-1-1-1,0 1 1,0 0-1,0-1 0,1 1 1,-1 0-1,0-1 1,0 1-1,0 0 1,10 76-210,-8-57 197,0-1 1,2 1-1,7 27 0,-11-46-18,1 0 0,-1 1 1,1-1-1,-1 0 0,1 0 0,-1 0 0,1 0 0,-1 0 0,1 1 0,0-1 1,0 0-1,0-1 0,-1 1 0,1 0 0,0 0 0,0 0 0,0 0 0,0-1 1,1 1-1,-1 0 0,0-1 0,0 1 0,0-1 0,2 1 0,-2-1 1,1 0 0,0 0 0,-1-1-1,1 1 1,0 0 0,-1-1-1,1 1 1,-1-1 0,1 1 0,-1-1-1,1 0 1,-1 0 0,1 0-1,-1 0 1,0 0 0,1 0 0,0-1-1,10-9-235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326"/>
    </inkml:context>
    <inkml:brush xml:id="br0">
      <inkml:brushProperty name="width" value="0.05" units="cm"/>
      <inkml:brushProperty name="height" value="0.05" units="cm"/>
    </inkml:brush>
  </inkml:definitions>
  <inkml:trace contextRef="#ctx0" brushRef="#br0">64 1 17844,'-9'13'1296,"-3"5"-1024,-1 2-128,3 3 208,0 0-24,4-1-192,3-1-192,4-8-464,5-1-32,1-7 384,2 2-104,1-1-144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751"/>
    </inkml:context>
    <inkml:brush xml:id="br0">
      <inkml:brushProperty name="width" value="0.05" units="cm"/>
      <inkml:brushProperty name="height" value="0.05" units="cm"/>
    </inkml:brush>
  </inkml:definitions>
  <inkml:trace contextRef="#ctx0" brushRef="#br0">148 117 15491,'0'-15'744,"-2"-35"383,2 46-992,-1 0 0,0 0 0,1 1 1,-1-1-1,-1 1 0,1-1 0,-1 1 1,1-1-1,-1 1 0,-4-6 0,6 9-104,0 0 0,-1-1 0,1 1 0,0-1 0,0 1 0,-1 0 0,1-1 0,0 1 0,-1-1 0,1 1 0,-1 0 0,1 0 0,0-1 0,-1 1 0,1 0 0,-1 0 0,1 0 0,-1-1 0,1 1 0,-1 0 0,1 0 0,-1 0 0,1 0 0,-1 0 0,1 0 0,-1 0-1,1 0 1,-1 0 0,1 0 0,-1 0 0,1 0 0,-2 1 0,1 0 2,0-1 0,0 1-1,1 0 1,-1 0 0,0 0-1,0 0 1,0 1-1,1-1 1,-1 0 0,0 0-1,1 0 1,-1 2 0,-10 40 153,11-41-166,-10 70 74,2 1 1,4 0-1,3 0 0,9 75 1,-3-108-26,2 0 0,2 0 0,18 54 0,-26-92-54,0 1 1,0-1 0,0 0-1,0 1 1,0-1-1,1 0 1,-1 0-1,1 0 1,1 2-1,-3-4-12,0 0 0,0 0-1,0 0 1,0 0 0,1 1-1,-1-1 1,0 0-1,0 0 1,0 0 0,0 0-1,0 0 1,0 0 0,0 0-1,1 0 1,-1 0 0,0 0-1,0 0 1,0 0 0,0 0-1,0 0 1,0 0-1,0 0 1,0-1 0,1 1-1,-1 0 1,0 0 0,0 0-1,0 0 1,0 0 0,0 0-1,0 0 1,0 0-1,0 0 1,0 0 0,0 0-1,1 0 1,-1 0 0,0-1-1,0 1 1,0 0 0,0 0-1,0 0 1,0 0-1,0 0 1,0 0 0,0 0-1,0 0 1,0-1 0,0 1-1,0 0 1,0 0 0,0 0-1,0 0 1,0 0-1,-1-18 99,-10-25-124,-2 0-1,-1 0 1,-27-55-1,-16-46-723,55 141 720,1-1 1,0 1-1,0-1 0,1 1 1,-1-1-1,1 1 0,-1-1 1,1-6-1,1 9 24,-1 1 0,0-1 0,0 1 0,0-1 0,0 1 0,1-1 0,-1 1 0,0-1-1,1 1 1,-1-1 0,0 1 0,1-1 0,-1 1 0,0 0 0,1-1 0,-1 1 0,1 0 0,-1-1 0,1 1 0,-1 0 0,0 0-1,1-1 1,0 1 0,1 0 2,0-1 1,-1 1-1,1 0 0,0 0 0,0 0 0,-1 0 0,1 1 0,0-1 0,-1 0 0,1 1 1,2 0-1,13 5-127,0-1 1,1 0-1,0-2 1,0 0-1,0-1 1,29-1 0,-39-1-30,-1-1 0,1 0 1,0-1-1,-1 0 1,1 0-1,-1-1 0,0 1 1,0-2-1,0 1 1,0-1-1,0 0 0,-1 0 1,1-1-1,-1 0 1,-1 0-1,1-1 0,-1 1 1,6-8-1,15-28-443,-2-6-47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3.887"/>
    </inkml:context>
    <inkml:brush xml:id="br0">
      <inkml:brushProperty name="width" value="0.05" units="cm"/>
      <inkml:brushProperty name="height" value="0.05" units="cm"/>
    </inkml:brush>
  </inkml:definitions>
  <inkml:trace contextRef="#ctx0" brushRef="#br0">82 125 14099,'-16'39'1041,"3"2"0,0 0-1,3 0 1,-9 79 0,9 170 2023,10-274-2987,-1-4-310,1 1 0,1 0-1,0-1 1,1 0 0,0 1-1,7 21 1,-9-34 209,0-1 1,0 1-1,0 0 0,0 0 0,0-1 0,0 1 1,0 0-1,1-1 0,-1 1 0,0 0 0,0 0 1,0-1-1,0 1 0,0 0 0,1 0 0,-1-1 1,0 1-1,0 0 0,0 0 0,1 0 1,-1 0-1,0-1 0,0 1 0,1 0 0,-1 0 1,0 0-1,0 0 0,1 0 0,-1-1 0,0 1 1,1 0-1,-1 0 0,0 0 0,0 0 0,1 0 1,-1 0-1,0 0 0,1 0 0,-1 0 0,0 0 1,1 0-1,-1 1 0,0-1 0,0 0 1,1 0-1,-1 0 0,0 0 0,0 0 0,1 0 1,-1 1-1,0-1 0,0 0 0,1 0 0,-1 0 1,0 1-1,0-1 0,0 0 0,1 0 0,-1 1 1,0-1-1,0 0 0,0 0 0,0 1 1,0-1-1,0 0 0,0 0 0,0 1 0,1-1 1,-1 1-1,7-24-758,12-77 81,-12 57 1079,2-1 0,23-66 0,-30 105-202,1 1 0,-1-1 0,1 1 0,0 0 0,6-7 0,-6 8 263,-5 2-436,1 1-1,-1-1 1,1 1-1,-1 0 1,0 0-1,1-1 0,-1 1 1,1 0-1,-1 0 1,0 0-1,1 1 1,-1-1-1,1 0 1,-1 1-1,0-1 0,1 1 1,-1-1-1,1 1 1,0 0-1,-1-1 1,1 1-1,-1 0 1,1 0-1,0 0 0,0 0 1,-1 0-1,1 1 1,0-1-1,0 0 1,0 0-1,1 1 1,-1-1-1,0 1 0,0-1 1,1 1-1,-1-1 1,1 1-1,-1 1 1,0 0-5,1 0 1,-1 0-1,1 0 1,0 1-1,0-1 1,0 0-1,0 0 1,1 0-1,-1 0 1,1 1-1,0-1 1,0 0-1,0 0 1,0 0-1,1-1 1,-1 1-1,1 0 1,0 0-1,2 2 1,-1-2 2,1 0 0,0 1 0,0-2 0,0 1 0,0 0 1,0-1-1,1 0 0,-1 0 0,1 0 0,0 0 0,-1-1 0,1 0 1,0 0-1,0 0 0,0 0 0,0-1 0,0 0 0,0 0 0,0 0 1,-1-1-1,8-1 0,2-1 29,1 0 0,0-1 1,-1-1-1,0 0 0,23-13 0,-15 5 70,-1-1-1,-1-1 1,0 0-1,-1-2 1,-1 0-1,19-24 1,-75 106 9,38-65-112,-1 0 0,1 1 0,0-1 0,0 0 0,0 0 0,0 1 0,-1-1 0,1 0 0,0 0 0,0 1 0,0-1 0,0 0 0,0 1 0,0-1 0,0 0 0,0 0 0,0 1 0,-1-1 0,1 0 0,1 1 0,-1-1 0,0 0 0,0 1 0,0-1 0,0 0 0,0 0 0,0 1 0,0-1 0,0 0-1,0 1 1,0-1 0,1 0 0,-1 0 0,0 1 0,0-1 0,0 0 0,1 0 0,-1 1 0,0-1 0,0 0 0,1 0 0,-1 0 0,0 0 0,0 1 0,1-1 0,-1 0 0,0 0 0,0 0 0,1 0 0,-1 0 0,0 0 0,1 0 0,-1 0 0,0 0 0,1 0 0,-1 0 0,0 0 0,1 0 0,-1 0 0,0 0 0,0 0 0,1 0 0,-1 0 0,0 0 0,1 0 0,-1-1 0,0 1 0,0 0 0,1 0 0,25-12-345,-21 10 253,-1 0 45,8-4-145,1 0 0,0 1 0,14-3 0,-22 7 184,-1 1-1,0-1 1,0 1 0,1-1-1,-1 1 1,0 1 0,1-1-1,-1 1 1,0-1 0,0 1-1,1 0 1,-1 1 0,0-1 0,5 3-1,-3 0 81,1-1-1,0 0 0,-1 0 0,1-1 1,0 0-1,0 0 0,14 2 1,-15-4-39,0-1 0,0 1 0,0-1 0,0 0 0,-1 0 0,1-1-1,0 0 1,-1 0 0,1 0 0,7-5 0,12-8-36,0 0 1,-1-2-1,-1-1 0,-1-1 0,0 0 0,-2-2 0,0-1 0,-2 0 0,0-1 0,19-34 0,-29 42-92,0-1 1,-2-1-1,0 1 1,7-30-1,-12 43 147,0 1 1,0-1-1,0 1 0,1-1 0,-1 1 1,1 0-1,0-1 0,-1 1 1,3-2-1,-1 1-42,-1 1-1,0-1 1,1 0 0,-1 0 0,-1 0-1,3-5 1,0-2 10,-2 7-15,0-1 0,-1 1 0,1-1 0,-1 0 1,0 1-1,0-1 0,0 0 0,-1 0 1,1-6-1,-15 31-38,7 1 37,2 1 0,1 0 0,0 0 0,2 0 0,1 1 0,0-1 1,5 41-1,2-24-14,2-1 0,2 1 0,22 60 0,-39-114-74,-1 0-1,0 1 1,-18-21-1,-1-3 25,0-2 27,10 17 107,2-2 0,0 0 1,-19-42-1,34 64-51,-1 1 0,0-1 0,0 0 0,1 0 1,-1 0-1,1 1 0,-1-1 0,1 0 0,0 0 0,0 0 0,0 0 0,0 0 1,0 0-1,0 0 0,1 1 0,-1-1 0,0 0 0,1 0 0,0 0 0,-1 0 1,1 1-1,1-3 0,0 2 8,0 0 0,0 1 0,0 0 0,0-1 1,0 1-1,1 0 0,-1 0 0,0 0 0,1 0 1,-1 0-1,0 1 0,1-1 0,-1 1 0,1 0 0,4-1 1,170-13-1083,-142 9 791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4.853"/>
    </inkml:context>
    <inkml:brush xml:id="br0">
      <inkml:brushProperty name="width" value="0.05" units="cm"/>
      <inkml:brushProperty name="height" value="0.05" units="cm"/>
    </inkml:brush>
  </inkml:definitions>
  <inkml:trace contextRef="#ctx0" brushRef="#br0">11 126 13099,'-5'34'5468,"0"1"-4012,4-27-1300,2-1 0,-1 0 1,1 0-1,0 0 0,1 1 0,-1-1 0,1 0 0,1-1 1,3 10-1,-4-14-129,-1-1 0,0 1 0,0 0 0,1 0 0,-1-1 0,1 1 0,-1 0 1,1-1-1,0 0 0,-1 1 0,1-1 0,0 0 0,0 0 0,0 0 0,0 0 0,0 0 0,0-1 0,0 1 0,1 0 1,-1-1-1,0 0 0,0 0 0,0 1 0,1-1 0,-1 0 0,0-1 0,0 1 0,0 0 0,1-1 0,-1 1 0,0-1 1,0 0-1,0 1 0,2-2 0,5-2 10,0-1-1,0 0 1,-1 0 0,1-1-1,-1 1 1,-1-2 0,1 1-1,-1-1 1,7-9 0,1-2-4,-1-1-1,19-34 1,-31 49-36,3-3-5,-1 0-1,0 0 0,-1 0 0,0-1 0,0 1 0,0-1 0,-1 0 0,2-11 1,-4 19 7,0 0 0,0-1 0,0 1 0,0 0 1,0 0-1,0-1 0,0 1 0,0 0 0,0 0 1,0 0-1,0-1 0,0 1 0,0 0 0,0 0 1,0-1-1,0 1 0,-1 0 0,1 0 0,0-1 1,0 1-1,0 0 0,0 0 0,0 0 0,0-1 1,-1 1-1,1 0 0,0 0 0,0 0 0,0 0 1,-1-1-1,1 1 0,0 0 0,0 0 0,0 0 1,-1 0-1,1 0 0,-9 5-18,-5 14 6,12-17 13,1 0 1,0 0-1,0 0 0,1 0 0,-1 0 0,0 0 0,1 0 1,-1 0-1,1 0 0,0 0 0,0 1 0,0-1 1,0 0-1,0 0 0,0 3 0,1-3 1,-1-1 0,1 0-1,-1 0 1,1 1 0,0-1 0,0 0 0,-1 0 0,1 0-1,0 0 1,0 0 0,0 0 0,0 0 0,0 0-1,0 0 1,1 0 0,-1-1 0,0 1 0,2 0-1,2 1-6,0-1-1,-1 0 0,1 0 0,0 0 0,0 0 0,0-1 1,0 0-1,0 0 0,0 0 0,0-1 0,0 0 0,5-1 1,11-5-145,0 0 0,-1-2 0,38-21 0,-28 13-110,-19 13 153,-6 7 73,-9 18 123,0 5 121,4-25-204,0-1 1,0 1-1,0-1 0,0 1 0,0-1 0,0 1 0,0 0 1,0-1-1,1 1 0,-1-1 0,0 1 0,0-1 0,1 1 1,-1-1-1,0 1 0,1-1 0,-1 1 0,0-1 1,1 0-1,-1 1 0,1-1 0,-1 1 0,1-1 0,-1 0 1,1 0-1,-1 1 0,1-1 0,-1 0 0,1 0 1,-1 1-1,1-1 0,-1 0 0,1 0 0,-1 0 0,1 0 1,1 0-1,4 0-49,1-1 1,-1 0-1,1 0 1,-1 0-1,1-1 1,-1 0-1,0 0 1,0-1-1,11-5 1,5-5-677,23-16 0,-36 23 320,-5 3 84,1 0 1,0 0-1,-1 0 0,0-1 1,0 0-1,0 1 1,0-1-1,0-1 0,-1 1 1,5-7-1,-8 11 277,0 0-1,0 0 1,0-1-1,0 1 1,0 0-1,0 0 1,0 0-1,0-1 1,0 1-1,0 0 1,0 0-1,0 0 1,1-1-1,-1 1 1,-1 0 0,1 0-1,0-1 1,0 1-1,0 0 1,0 0-1,0 0 1,0-1-1,0 1 1,0 0-1,0 0 1,0 0-1,0-1 1,-1 1-1,1 0 1,0 0-1,0 0 1,0 0-1,0-1 1,0 1-1,-1 0 1,1 0-1,0 0 1,-10 1-639,-7 8-967,14-6 1093,6-4 212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294"/>
    </inkml:context>
    <inkml:brush xml:id="br0">
      <inkml:brushProperty name="width" value="0.05" units="cm"/>
      <inkml:brushProperty name="height" value="0.05" units="cm"/>
    </inkml:brush>
  </inkml:definitions>
  <inkml:trace contextRef="#ctx0" brushRef="#br0">3 1 12995,'0'0'89,"0"0"0,0 0 0,0 1 0,0-1 0,0 0-1,0 0 1,0 0 0,0 1 0,0-1 0,0 0 0,0 0 0,0 1 0,0-1 0,0 0 0,0 0 0,0 1 0,0-1 0,0 0 0,0 0 0,0 0 0,1 1 0,-1-1 0,0 0 0,0 0 0,0 0-1,0 1 1,0-1 0,1 0 0,-1 0 0,0 0 0,0 0 0,0 0 0,1 1 0,-1-1 0,0 0 0,0 0 0,0 0 0,1 0 0,-1 0 0,0 0 0,0 0 0,1 0 0,-1 0 0,0 0 0,0 0-1,1 0 1,-1 0 0,0 0 0,0 0 0,0 0 0,1 0 0,-1 0 0,0 0 0,0 0 0,1 0 0,-1 0 0,0-1 0,0 1 0,0 0 0,1 0 0,-1 0 0,0 0 0,0 0 0,0-1 0,-6 32 1929,2-11-1408,3-13-540,1 0 1,-1 0 0,2 1 0,-1-1 0,1 0 0,0 1 0,0-1 0,5 13-1,-5-17-202,0-1 0,1 0 0,-1 0 0,0 0 0,1 0 0,0 0 0,-1 0 0,1 0 0,0 0 0,0-1 0,0 1 0,0-1 0,0 1 0,0-1 0,1 0 0,-1 0 0,0 0 0,1 0 0,-1 0 0,1 0 0,-1-1 0,1 1-1,-1-1 1,1 0 0,-1 1 0,1-1 0,-1-1 0,1 1 0,3-1 0,12-1-681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733"/>
    </inkml:context>
    <inkml:brush xml:id="br0">
      <inkml:brushProperty name="width" value="0.05" units="cm"/>
      <inkml:brushProperty name="height" value="0.05" units="cm"/>
    </inkml:brush>
  </inkml:definitions>
  <inkml:trace contextRef="#ctx0" brushRef="#br0">80 37 15939,'-2'-26'1418,"-1"16"-748,3 10-648,-1-1 0,1 1 0,0 0 0,0 0 0,0 0 0,-1 0 0,1 0 0,0 0 1,0 0-1,0 0 0,-1 0 0,1 0 0,0 0 0,0 0 0,0 0 0,-1 0 0,1 0 0,0 1 0,0-1 0,0 0 1,0 0-1,-1 0 0,1 0 0,0 0 0,0 0 0,0 0 0,0 0 0,0 1 0,-1-1 0,1 0 0,0 0 1,0 0-1,0 0 0,0 1 0,0-1 0,0 0 0,0 0 0,0 0 0,-1 1 0,1-1 0,0 0 0,0 0 0,0 0 1,0 0-1,0 1 0,-6 15 320,0 0 0,1 1 0,1 0 0,1 0 0,-2 20 0,0-7-92,-4 33 231,-3 90 0,12-128-455,1 1 1,0-1-1,2 0 0,2 0 1,0 0-1,13 37 0,-16-57-99,0 0-1,0 1 1,0-2-1,1 1 0,0 0 1,0 0-1,0-1 0,6 7 1,-9-10 65,1-1 0,-1 0 0,0 0 0,0 0 0,0 0 0,0 0 0,1 0 0,-1 0 0,0 0 1,0 1-1,0-1 0,0 0 0,1 0 0,-1 0 0,0 0 0,0 0 0,0 0 0,1 0 0,-1 0 0,0 0 1,0 0-1,0 0 0,1 0 0,-1 0 0,0 0 0,0-1 0,0 1 0,0 0 0,1 0 0,-1 0 0,0 0 0,0 0 1,0 0-1,0 0 0,1 0 0,-1-1 0,0 1 0,0 0 0,0 0 0,0 0 0,0 0 0,0-1 0,0 1 1,1 0-1,-1 0 0,0 0 0,0 0 0,0-1 0,0 1 0,0 0 0,0 0 0,0 0 0,0-1 0,0 1 1,0 0-1,0 0 0,0 0 0,0-1 0,0 1 0,0 0 0,0 0 0,0 0 0,0 0 0,-1-1 0,1 1 0,0 0 1,-1-15-248,-6-12 35,-22-51-1,1 1 520,24 61-108,0 0 0,1 0 0,-2-25 0,5 35-112,0 1-1,0 0 0,0-1 1,0 1-1,1-1 1,0 1-1,0 0 0,1-1 1,-1 1-1,1 0 1,0 0-1,1 0 0,-1 0 1,5-5-1,-5 7-86,0 1 0,0 0-1,0 0 1,1 0 0,-1 1 0,1-1-1,-1 1 1,1-1 0,0 1-1,-1 0 1,1 0 0,0 0 0,0 0-1,0 0 1,4 0 0,5 0-354,0 0 1,20 2 0,-23 0 219,1-1-1,-1 0 1,0 0 0,18-4 0,4-6-353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154"/>
    </inkml:context>
    <inkml:brush xml:id="br0">
      <inkml:brushProperty name="width" value="0.05" units="cm"/>
      <inkml:brushProperty name="height" value="0.05" units="cm"/>
    </inkml:brush>
  </inkml:definitions>
  <inkml:trace contextRef="#ctx0" brushRef="#br0">333 0 17660,'-41'15'1256,"-39"20"0,67-28-1019,1 0 0,0 0-1,0 2 1,1-1 0,0 1 0,0 1-1,-10 11 1,19-19-194,0 0 0,0 1 1,1-1-1,-1 1 0,0-1 0,1 1 0,0 0 0,-1-1 1,1 1-1,0 0 0,0 0 0,1 0 0,-1 0 1,1 0-1,-1 0 0,1 0 0,0 0 0,0 0 0,0 0 1,2 5-1,-1-4-44,1 0-1,0 0 1,-1 0 0,2-1 0,-1 1-1,0-1 1,1 1 0,0-1 0,-1 0-1,1 0 1,0 0 0,1 0 0,-1-1-1,5 4 1,16 8-200,1-1 1,0-2-1,0 0 0,38 10 0,-36-13 135,-1 1 0,0 2 0,0 0 0,25 17 1,-49-27 87,0 0 0,0 0 1,0 0-1,0 1 1,0-1-1,0 1 0,0 0 1,-1-1-1,1 1 0,0 0 1,-1 0-1,0 0 1,1 0-1,-1 0 0,0 0 1,0 1-1,0-1 0,-1 0 1,1 1-1,0-1 1,-1 0-1,1 4 0,-2-4 22,1 1-1,-1 0 1,0 0 0,0 0-1,-1 0 1,1 0-1,0-1 1,-1 1-1,0-1 1,1 1 0,-1-1-1,0 1 1,0-1-1,-1 0 1,1 0-1,0 0 1,-4 2 0,-14 10 34,0 0 0,-1-2 0,-1 0 0,0-1 0,-1-2 1,-43 14-1,29-14-307,-1-1-1,-1-1 1,-61 1 0,58-7-92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1.243"/>
    </inkml:context>
    <inkml:brush xml:id="br0">
      <inkml:brushProperty name="width" value="0.05" units="cm"/>
      <inkml:brushProperty name="height" value="0.05" units="cm"/>
    </inkml:brush>
  </inkml:definitions>
  <inkml:trace contextRef="#ctx0" brushRef="#br0">10 7 16908,'6'-6'1608,"-6"9"-1112,-3 5-216,-1 10 824,0 5-271,1 7-449,1 5-184,2 6-320,0-3-160,6-2-481,1-3 521,2-13 96,-2-11-128,0-15-112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138"/>
    </inkml:context>
    <inkml:brush xml:id="br0">
      <inkml:brushProperty name="width" value="0.05" units="cm"/>
      <inkml:brushProperty name="height" value="0.05" units="cm"/>
    </inkml:brush>
  </inkml:definitions>
  <inkml:trace contextRef="#ctx0" brushRef="#br0">1 1 17220,'2'11'1296,"6"12"-992,2 7-136,7 8 568,3 0-304,6 5-296,2-1-8,10-5 0,0-4-88,4-10-272,-2-3-168,-3-7 320,-2-3-40,-12 3-56</inkml:trace>
  <inkml:trace contextRef="#ctx0" brushRef="#br0" timeOffset="1">560 42 15299,'20'15'1769,"-2"-2"-1209,0-3-240,4-2 1200,3-2-1040,2-5-192,2-3-392,-1-4-328,-5-6 336,-3-1-96,-7-1-112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572"/>
    </inkml:context>
    <inkml:brush xml:id="br0">
      <inkml:brushProperty name="width" value="0.05" units="cm"/>
      <inkml:brushProperty name="height" value="0.05" units="cm"/>
    </inkml:brush>
  </inkml:definitions>
  <inkml:trace contextRef="#ctx0" brushRef="#br0">1 530 14475,'9'-1'398,"1"0"0,-1 0 0,1-1 0,17-6-1,4 0-60,871-228 4003,-226 56-3908,-653 174-424,212-50 104,-170 44-66,106-7 1,-114 20-74,-36 4-80,-21-4 99,1-1-1,-1 0 0,0 0 1,0 0-1,1 1 1,-1-1-1,0 0 0,0 0 1,1 1-1,-1-1 1,0 0-1,0 1 0,1-1 1,-1 0-1,0 1 0,0-1 1,0 0-1,0 1 1,0-1-1,0 0 0,0 1 1,1-1-1,-1 0 1,0 1-1,0-1 0,0 0 1,0 1-1,-1-1 1,1 2-32,-1 0 1,0-1-1,0 0 0,0 1 1,0-1-1,0 0 1,-1 1-1,1-1 1,0 0-1,0 0 1,-1 0-1,1 0 0,-1 0 1,1-1-1,-3 2 1,-7 3-101,-1-1 1,-1 0 0,1 0 0,0-2-1,-1 1 1,0-2 0,1 1-1,-26-2 1,-13-3-293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5.022"/>
    </inkml:context>
    <inkml:brush xml:id="br0">
      <inkml:brushProperty name="width" value="0.05" units="cm"/>
      <inkml:brushProperty name="height" value="0.05" units="cm"/>
    </inkml:brush>
  </inkml:definitions>
  <inkml:trace contextRef="#ctx0" brushRef="#br0">150 159 12883,'12'-38'2155,"-2"0"0,7-44 0,-32 157 419,-9 42-2769,-35 342-53,34 4-116,27 3-172,-6 540-1822,-6-731 1691,-2 106-185,-2 230 752,7-357 86,-13 68-1752,21-281 1495,5-5-101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6.973"/>
    </inkml:context>
    <inkml:brush xml:id="br0">
      <inkml:brushProperty name="width" value="0.05" units="cm"/>
      <inkml:brushProperty name="height" value="0.05" units="cm"/>
    </inkml:brush>
  </inkml:definitions>
  <inkml:trace contextRef="#ctx0" brushRef="#br0">0 275 12011,'3'3'72,"-1"-1"1,1 1-1,0-1 1,0 1-1,0-1 1,0 0 0,0 0-1,1-1 1,-1 1-1,0 0 1,1-1-1,0 0 1,5 1 0,53 7-23,-49-8 46,50 3 8,88-6 0,64-17-67,-149 12-33,160-16 52,853-63 348,-409 69-306,369-14 21,978-30 49,-650 59 7,-773 3-126,-198-10-146,-5-32-17,-346 32 65,-10-1 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7.391"/>
    </inkml:context>
    <inkml:brush xml:id="br0">
      <inkml:brushProperty name="width" value="0.05" units="cm"/>
      <inkml:brushProperty name="height" value="0.05" units="cm"/>
    </inkml:brush>
  </inkml:definitions>
  <inkml:trace contextRef="#ctx0" brushRef="#br0">1 1 13315,'0'0'39,"0"0"0,0 1 1,0-1-1,0 0 0,0 1 0,0-1 1,0 0-1,0 1 0,-1-1 0,1 0 1,0 1-1,0-1 0,1 0 0,-1 1 1,0-1-1,0 0 0,0 1 0,0-1 1,0 0-1,0 1 0,0-1 0,0 0 1,1 0-1,-1 1 0,0-1 0,0 0 1,0 1-1,1-1 0,-1 0 0,0 0 1,0 1-1,1-1 0,-1 0 0,0 0 1,0 0-1,1 0 0,0 1 0,12 8 147,-12-9-96,30 16 114,0-2 1,50 16-1,72 13-36,-11-4-100,-124-34-65,65 24 13,-75-25-15,0 0 0,0 0 0,0 0 0,-1 1-1,1 1 1,-1-1 0,9 10 0,-14-13 0,0 1 0,0-1 0,-1 1 0,1 0 0,-1 0 0,1-1 0,-1 1 0,0 0 0,0 0 0,0 1 0,0-1 0,-1 0 0,1 0 0,-1 0 0,0 0 0,0 0 0,0 1 0,0-1 0,-1 0 0,1 0 0,-1 0 0,0 0 0,0 0 0,0 0 0,0 0 0,-1 0 0,1 0 0,-1 0 1,-1 2-1,-7 10 18,-1 0 1,0-1 0,-1 0 0,-13 11 0,8-7 10,-258 283-2093,246-275 1693,27-25 325,1 0 0,-1-1 0,1 1-1,-1 0 1,0-1 0,1 1 0,-1-1-1,0 0 1,0 1 0,-2-1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8.155"/>
    </inkml:context>
    <inkml:brush xml:id="br0">
      <inkml:brushProperty name="width" value="0.05" units="cm"/>
      <inkml:brushProperty name="height" value="0.05" units="cm"/>
    </inkml:brush>
  </inkml:definitions>
  <inkml:trace contextRef="#ctx0" brushRef="#br0">1 935 15099,'236'-262'2805,"-166"181"-2520,44-52-21,147-224 0,-239 317-217,-17 30-26,0 1 1,0-1-1,1 1 0,10-12 1,-16 21-21,0-1 1,1 1-1,-1 0 0,0 0 1,0 0-1,0-1 1,0 1-1,1 0 1,-1 0-1,0 0 0,0 0 1,0 0-1,1 0 1,-1 0-1,0-1 1,0 1-1,0 0 0,1 0 1,-1 0-1,0 0 1,0 0-1,1 0 1,-1 0-1,0 0 0,0 0 1,1 0-1,-1 0 1,0 0-1,0 0 1,1 0-1,-1 0 0,0 1 1,0-1-1,0 0 1,1 0-1,-1 0 1,0 0-1,0 0 0,0 0 1,1 1-1,-1-1 1,0 0-1,0 0 1,0 0-1,0 1 0,0-1 1,1 0-1,-1 0 1,0 0-1,0 1 1,0-1-1,0 0 0,0 0 1,0 0-1,0 1 1,0-1-1,0 0 1,0 0-1,0 1 0,5 21 35,-4-14-12,7 26 24,2 0 0,1-1 0,27 55 0,60 92-57,-54-104-54,-3-2-232,107 180-377,-98-182 475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1.888"/>
    </inkml:context>
    <inkml:brush xml:id="br0">
      <inkml:brushProperty name="width" value="0.05" units="cm"/>
      <inkml:brushProperty name="height" value="0.05" units="cm"/>
    </inkml:brush>
  </inkml:definitions>
  <inkml:trace contextRef="#ctx0" brushRef="#br0">160 63 14099,'1'-7'627,"1"-29"620,-1 36-1200,-1-1 1,0 0-1,0 1 0,0-1 0,0 0 1,0 0-1,0 1 0,0-1 1,0 0-1,-1 1 0,1-1 0,0 0 1,0 1-1,0-1 0,-1 0 1,1 1-1,0-1 0,-1 0 0,1 1 1,-1-1-1,1 1 0,-1-1 1,1 1-1,-1-1 0,1 1 0,-1-1 1,1 1-1,-1-1 0,1 1 0,-1 0 1,0-1-1,1 1 0,-1 0 1,0 0-1,1-1 0,-2 1 0,0 0 21,1 1-1,0-1 0,0 1 0,0 0 0,-1-1 0,1 1 0,0 0 0,0-1 0,0 1 0,0 0 0,0 0 0,0 0 0,1 0 0,-1 0 0,0 0 0,0 0 0,1 0 0,-1 1 0,1-1 1,-1 0-1,0 2 0,-10 31 337,10-30-315,-11 48 1,3 1 0,2 0 0,2 0 1,3 1-1,2 0 0,2-1 0,16 92 0,-8-105-58,-7-28-3,0 0 0,0-1 0,1 23 0,-21-59 183,-87-167 762,104 192-961,-1-1-1,1 1 1,0 0-1,-1-1 1,1 1-1,0-1 1,0 1 0,-1-1-1,1 1 1,0-1-1,0 1 1,0-1-1,0 0 1,-1 1 0,1-1-1,0 1 1,0-1-1,0 1 1,0-1-1,0 1 1,0-1-1,1 1 1,-1-1 0,0 0-1,0 1 1,0-1-1,0 1 1,1-1-1,-1 1 1,0-1 0,1 1-1,-1 0 1,0-1-1,1 1 1,-1-1-1,0 1 1,2-1 0,20-4-56,-7 3-201,-1-2-258,1 0 0,-1-2 0,0 0 0,0 0 0,-1-1 0,0-1 0,0 0 0,19-17 0,-8 4-432,-1-1 0,-1-1 0,20-29 0,-4 0-258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325"/>
    </inkml:context>
    <inkml:brush xml:id="br0">
      <inkml:brushProperty name="width" value="0.05" units="cm"/>
      <inkml:brushProperty name="height" value="0.05" units="cm"/>
    </inkml:brush>
  </inkml:definitions>
  <inkml:trace contextRef="#ctx0" brushRef="#br0">78 11 14643,'2'-10'1628,"-9"17"-852,-10 17 184,7-2-688,1 0 1,0 1-1,2 0 1,1 0-1,1 1 1,1 0-1,1 0 1,0 48-1,4-65-301,-1 0 0,1 0 0,1 1 0,0-1 0,0 0 0,0 0 0,0 0 1,1-1-1,1 1 0,-1-1 0,1 1 0,0-1 0,9 11 0,-10-14-58,0 0 0,0-1 1,0 1-1,1-1 0,-1 1 0,1-1 0,-1 0 1,1-1-1,0 1 0,-1 0 0,1-1 0,0 0 1,0 0-1,0 0 0,0-1 0,0 1 0,0-1 1,0 0-1,1 0 0,-1 0 0,0-1 0,0 1 1,0-1-1,0 0 0,0 0 0,6-3 0,21-16-402,3-8-128</inkml:trace>
  <inkml:trace contextRef="#ctx0" brushRef="#br0" timeOffset="1">405 64 16235,'-7'24'1417,"-5"9"-977,-2 6-200,-3 7 440,0 1-152,1 2-112,2-2-64,2-8-280,2-5-232,4-10-456,4-6 312,2-17 168,-3-2-88,3-17-80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718"/>
    </inkml:context>
    <inkml:brush xml:id="br0">
      <inkml:brushProperty name="width" value="0.05" units="cm"/>
      <inkml:brushProperty name="height" value="0.05" units="cm"/>
    </inkml:brush>
  </inkml:definitions>
  <inkml:trace contextRef="#ctx0" brushRef="#br0">1 307 13875,'11'10'1616,"6"-4"-1048,5-5-199,5-1 799,6-4-520,6-3-48,1-3-488,-3-2-328,-1-5 232,-6-3-72,-11-2-120</inkml:trace>
  <inkml:trace contextRef="#ctx0" brushRef="#br0" timeOffset="1">295 0 16444,'5'10'1400,"4"6"-912,1 1-176,4 5 376,3 3-64,1 10-104,-1 5-72,-9 12-368,-5 6-248,-13 12-2168,-8 5 2120,-10 5-264,-2-2-192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372"/>
    </inkml:context>
    <inkml:brush xml:id="br0">
      <inkml:brushProperty name="width" value="0.05" units="cm"/>
      <inkml:brushProperty name="height" value="0.05" units="cm"/>
    </inkml:brush>
  </inkml:definitions>
  <inkml:trace contextRef="#ctx0" brushRef="#br0">368 0 18892,'-15'22'1496,"-3"7"-1320,-7 11-104,-2 3 425,-6 11-409,0 5 0,0-2-40,3 1-64,0-10-264,4-2-193,0-16 505,1-8-112,2-22-80,0-12-72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759"/>
    </inkml:context>
    <inkml:brush xml:id="br0">
      <inkml:brushProperty name="width" value="0.05" units="cm"/>
      <inkml:brushProperty name="height" value="0.05" units="cm"/>
    </inkml:brush>
  </inkml:definitions>
  <inkml:trace contextRef="#ctx0" brushRef="#br0">1 0 17372,'17'0'1600,"13"6"-1040,1 3-224,11-1 704,4 4-367,4 1-169,3-1-24,-1 4-544,-2 0-400,-10-2 424,-1-1-88,-9-3-72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570"/>
    </inkml:context>
    <inkml:brush xml:id="br0">
      <inkml:brushProperty name="width" value="0.05" units="cm"/>
      <inkml:brushProperty name="height" value="0.05" units="cm"/>
    </inkml:brush>
  </inkml:definitions>
  <inkml:trace contextRef="#ctx0" brushRef="#br0">0 41 16123,'25'16'1529,"-1"-9"-929,3-3-256,4-3 616,2-1-184,2-2-320,1-3-296,-4-3 1425,-4-5-1385,-3-4-16,-4-6 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9.466"/>
    </inkml:context>
    <inkml:brush xml:id="br0">
      <inkml:brushProperty name="width" value="0.05" units="cm"/>
      <inkml:brushProperty name="height" value="0.05" units="cm"/>
    </inkml:brush>
  </inkml:definitions>
  <inkml:trace contextRef="#ctx0" brushRef="#br0">1 3529 9154,'4'6'3859,"5"9"-2350,-7-12-1457,0-1 1,1 1 0,-1-1-1,0 0 1,1 0-1,-1 0 1,1 0-1,0 0 1,0 0 0,0-1-1,0 0 1,0 1-1,0-1 1,0 0-1,0-1 1,0 1 0,5 0-1,0 0-10,0 0 0,0 0 0,0-1-1,0 0 1,0-1 0,8-1 0,6-4 241,0-1 0,-1-1 0,0-1 1,34-20-1,-39 18-74,0 0 1,-1-1-1,21-22 0,-19 18-108,0 1 0,21-15 0,-14 11-51,0 0 0,29-32 0,14-11 63,-54 49-94,-1 0 0,1 0 0,-2-1 0,0-1 0,-1 0 0,0 0 0,-1-1 1,-1 0-1,10-27 0,32-64 11,17-45-20,-49 99-5,3 0 1,2 0-1,2 2 1,3 2-1,66-92 1,-48 84-11,-3-2 0,-2-2 0,-3-2 0,40-90 0,-44 74-3,74-127 0,29-59-22,-57 102 77,-41 91-54,74-100 1,81-137 54,-154 239-60,-2 11 11,2 1 1,2 1-1,4 3 1,64-61-1,-19 32 3,162-113 0,-239 186-7,-4 2-16,0 1 1,1 0 0,0 0-1,17-6 1,-26 12 17,1 0-1,-1 0 0,1 0 1,-1 1-1,1-1 1,-1 1-1,1 0 1,-1 0-1,1 0 1,-1 0-1,1 0 1,-1 0-1,1 0 1,-1 1-1,1 0 1,-1-1-1,0 1 0,1 0 1,-1 0-1,0 0 1,1 0-1,-1 1 1,0-1-1,0 1 1,0-1-1,0 1 1,0 0-1,1 2 1,9 10-87,-2 2 0,1-1 0,-2 1 0,10 23 0,24 72-200,-34-84 240,10 30 35,-15-40 11,2 1 0,0-1 0,1 0 0,1 0 0,0-1-1,12 18 1,8 3-7,-7-9-3,0 1 1,31 60-1,27 119-12,-32-76 65,59 179-7,24 59-68,-107-316 56,22 56-10,63 109-1,-53-116 2,-34-61-11,1-1 1,2-1-1,2-1 1,32 37-1,108 133-84,-30-33 90,-115-153-12,0-2 1,2-1-1,36 27 1,83 45-12,-39-28 30,-38-24 3,3-2-1,1-3 0,2-3 0,1-3 0,1-4 0,97 21 0,-17-16 110,2-7 1,172 4-1,247 2-603,-562-28 441,0-1-1,0 0 1,1-1-1,-1 0 1,16-4-1,5-9-99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38.550"/>
    </inkml:context>
    <inkml:brush xml:id="br0">
      <inkml:brushProperty name="width" value="0.05" units="cm"/>
      <inkml:brushProperty name="height" value="0.05" units="cm"/>
      <inkml:brushProperty name="color" value="#E71224"/>
    </inkml:brush>
  </inkml:definitions>
  <inkml:trace contextRef="#ctx0" brushRef="#br0">0 2701 7330,'5'2'498,"-1"0"1,1 1 0,0-2-1,0 1 1,0 0 0,0-1 0,0 0-1,0 0 1,9 0 0,53-3 338,-27 0-205,-38 2-612,118-4 1140,-104 2-977,-1-1 0,0 0 1,1-1-1,-1-1 0,24-11 0,-24 8-53,0-1 0,0-1 0,-1 0-1,24-23 1,47-56 18,-22 21-62,209-215 28,-240 250-33,-2-1-1,-1-1 0,-2-1 0,-2-1 1,39-76-1,-45 63 96,17-72 1,-23 71-12,32-76 1,78-119-118,-2-11-48,-84 175 51,-22 52-54,2 1 1,22-29-1,-19 28 12,28-51-1,-34 48 6,10-38-1,15-33-5,-16 49-41,-17 38 25,1 0 1,1 1 0,0-1 0,12-15-1,-5 13 13,1 1 0,1 1 0,1 0 0,0 2-1,1 0 1,1 1 0,0 1 0,1 0 0,0 2 0,24-9 0,-3 3-40,52-13 0,23-9 66,-85 25-52,1 2 1,1 1-1,37-7 0,-57 16 17,220-32-13,-198 32 11,0 1 0,0 1 0,0 3 0,56 9 1,133 24 43,-29-6-59,-144-19-6,88 29 1,73 31 2,52 19 57,-211-65-40,-1 2-1,-2 2 1,84 63 0,-31-24 5,166 80 0,-42-25-13,-62-28 23,277 175 40,-366-219-50,2-3 0,2-4-1,103 41 1,270 70-2,87 23 23,-214-67-62,-33-25 58,388 61 0,281-33-92,-650-85 124,46-1-2,108 13 32,-456-40 288,-7 0-225,-1 0-1,1-1 1,0 1 0,-1-1-1,1 0 1,-1 0 0,1-1-1,3 0 1,-7 1-136,0 0 1,0 0-1,0 0 0,0 0 1,0 0-1,0 0 0,0 0 1,0 0-1,0 0 0,-1 0 1,1 0-1,0 0 0,0-1 1,0 1-1,0 0 1,0 0-1,0 0 0,0 0 1,0 0-1,0 0 0,0 0 1,0 0-1,0 0 0,0 0 1,0-1-1,0 1 0,0 0 1,0 0-1,0 0 0,0 0 1,0 0-1,0 0 1,0 0-1,0 0 0,0-1 1,0 1-1,0 0 0,0 0 1,0 0-1,0 0 0,0 0 1,0 0-1,0 0 0,0 0 1,0 0-1,0 0 0,0 0 1,0-1-1,1 1 0,-1 0 1,0 0-1,0 0 1,0 0-1,0 0 0,0 0 1,0 0-1,0 0 0,0 0 1,0 0-1,1 0 0,-22-7 336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49.987"/>
    </inkml:context>
    <inkml:brush xml:id="br0">
      <inkml:brushProperty name="width" value="0.05" units="cm"/>
      <inkml:brushProperty name="height" value="0.05" units="cm"/>
      <inkml:brushProperty name="color" value="#66CC00"/>
    </inkml:brush>
  </inkml:definitions>
  <inkml:trace contextRef="#ctx0" brushRef="#br0">0 2782 7386,'3'1'349,"-1"0"0,1 0 0,-1 0 0,1 0 1,-1-1-1,1 1 0,0-1 0,-1 0 1,1 1-1,0-1 0,3-1 0,35-3 2,-23 2 193,49 1 382,-52 1-822,-1 1 0,1-2 0,-1 0 0,1 0 0,-1-2-1,20-4 1,-5-3 221,1 1-1,0 2 1,57-6-1,-32 4-265,-42 6-42,1 1 0,0 0 0,0 1 0,1 0 0,19 2 0,-19 0-12,1-1 0,-1 0 1,1-1-1,15-4 0,-17 3-1,1 0 0,0 1 0,0 1 1,25 2-1,-25 0-3,-1 0 1,1-2-1,-1 1 0,1-2 1,-1 1-1,1-2 0,-1 0 1,1-1-1,17-6 0,13-3 5,1 2 0,0 1-1,52-1 1,34-6 5,-40-1 3,-1-4 0,109-39 0,85-27 5,-55 19-10,-131 38-7,161-27-1,35-1-4,3 0-5,-212 43 22,0-3-1,84-31 0,115-62 35,-209 77-34,-1-3-1,106-72 0,-53 32-5,214-97 0,-332 170-8,24-14 0,-1 0 0,-1-3 0,33-26 0,83-80 0,30-23 0,16 21-19,-18 13 5,-21 21 30,-60 40-33,-82 46 18,0 0 0,-1-1 0,0 0 0,-1-1 0,0-1 0,-1 1 0,0-2 0,-1 1 0,9-17 0,6-16 27,26-70-1,-27 59-19,1 8-5,2 1 0,45-61 0,-40 62-3,-17 27-1,1 1 1,1 1-1,1 0 0,0 1 0,1 0 0,1 2 0,0 0 0,1 2 0,32-17 0,-46 27 0,1-1 1,-1 1-1,1 1 0,0-1 0,-1 1 1,1 0-1,0 1 0,0 0 0,11 0 1,10 3-4,27 7 1,-43-8 2,2 2 3,0 0-1,-1 0 0,0 1 0,0 1 0,0 1 0,0 0 0,-1 0 0,0 1 0,-1 1 0,0 0 1,0 0-1,16 19 0,-6-2 2,0 1 0,-2 0 1,0 2-1,18 39 0,-29-50-3,-1 1-1,0 0 1,-1 0-1,4 25 1,7 84 30,-8-48-18,-2-30-15,3-1 0,1-1 0,3 0 0,29 69 0,55 88 14,18 39 2,-83-166-21,82 137-1,-37-84-11,-46-73 15,74 99 1,-87-135-9,1-1 0,1-1 0,1-1 0,34 23 1,105 57-10,-60-40 41,-10-7 11,188 79 0,113 5 31,-186-76-45,3-9 0,298 33 0,-445-80 21,24 3-462,-82-4 248,-15-1 70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1.527"/>
    </inkml:context>
    <inkml:brush xml:id="br0">
      <inkml:brushProperty name="width" value="0.05" units="cm"/>
      <inkml:brushProperty name="height" value="0.05" units="cm"/>
      <inkml:brushProperty name="color" value="#66CC00"/>
    </inkml:brush>
  </inkml:definitions>
  <inkml:trace contextRef="#ctx0" brushRef="#br0">1266 213 9978,'-44'-31'3189,"34"22"-2863,-2 1 0,1 0 0,-25-11 0,-59-25-123,-27-11 11,100 47-202,1 1-1,-2 1 1,-41-6 0,30 8-6,0 2-1,-53 4 1,65 0-5,1 2-1,0 0 1,1 1 0,-1 0 0,-26 13 0,-13 7-16,1 3 0,-58 38 1,99-54 12,0 0 0,1 2 0,0 0 0,2 1 0,-1 0 0,2 1 0,0 1 0,1 0 0,1 1 0,-12 23 0,7-7-8,3 2 0,-20 66-1,28-77-9,1 1-1,1-1 1,1 1 0,1 0-1,2 28 1,1-44-1,1 0 1,0 0-1,1-1 0,-1 1 1,2-1-1,0 1 1,0-1-1,0 0 1,1-1-1,0 1 0,1-1 1,0 0-1,12 12 1,7 5-14,2-2 0,41 31 1,-53-44 38,18 15-20,2-2 0,1-1 0,1-2 0,58 23 0,-70-34 7,0-2 0,1 0 1,0-1-1,0-2 0,0-1 1,0-1-1,1-1 0,35-3 1,-26-3 4,0 0 0,0-3 1,-1-1-1,0-2 0,55-24 1,-36 9 75,-2-3 1,83-59 0,-8 3 184,-69 49-59,91-76 0,-137 100-180,1-1-1,-2 0 0,0 0 1,0-2-1,-1 1 1,-1-1-1,-1-1 0,0 1 1,8-24-1,-12 28-7,0 0-1,-1-1 1,-1 1 0,0-1-1,0 0 1,-1 0 0,-1 0 0,0 0-1,-1 0 1,0 0 0,0 0-1,-1 1 1,-1-1 0,-7-19-1,6 22 0,-1 1-1,0-1 1,-1 1-1,0 0 0,0 0 1,-1 1-1,0 0 1,0 0-1,-1 1 1,0-1-1,0 2 0,0-1 1,-14-6-1,-14-5-12,0 1-1,-40-11 0,64 23-14,-227-61-694,183 54 565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7.154"/>
    </inkml:context>
    <inkml:brush xml:id="br0">
      <inkml:brushProperty name="width" value="0.05" units="cm"/>
      <inkml:brushProperty name="height" value="0.05" units="cm"/>
    </inkml:brush>
  </inkml:definitions>
  <inkml:trace contextRef="#ctx0" brushRef="#br0">1344 212 11242,'-4'-8'151,"1"1"-1,-1-1 0,0 1 0,-1 0 1,0 0-1,0 1 0,0 0 0,-1-1 1,0 2-1,0-1 0,0 1 0,-1 0 1,0 0-1,0 0 0,0 1 0,0 0 1,-1 1-1,0 0 0,1 0 0,-11-2 1,-234-59 1203,190 52-1043,-1 3 1,-69-2-1,115 12-310,0 0 0,0 1 0,0 1-1,0 1 1,0 0 0,1 1 0,0 1 0,0 0 0,0 1-1,1 1 1,0 0 0,0 2 0,1-1 0,-20 18-1,-1 5-33,1 2-1,1 1 0,2 1 1,-26 40-1,13-11 2,-58 111 0,82-133 2,1 1 0,2 1 0,-21 88 0,34-114-3,1 1 0,1-1 0,1 1 0,0 0 0,1-1 0,7 40 0,-6-53 25,0 1-1,1 0 1,0 0-1,0 0 1,1-1-1,0 1 1,0-1-1,0 0 1,1 0-1,0 0 0,0 0 1,0-1-1,1 0 1,0 1-1,0-2 1,0 1-1,1-1 1,0 1-1,-1-2 1,1 1-1,1-1 1,11 5-1,4-1 27,0-2 0,1 0-1,0-1 1,-1-2-1,29 0 1,117-10 108,-146 7-110,72-7 17,0-3 0,-1-5-1,-1-3 1,0-5 0,127-50-1,-121 31 1,-1-3-1,-3-4 0,120-86 0,-195 122-5,0-1 0,-1-1 0,29-33 0,-40 41-2,-1 0 0,-1 0 0,1-1 0,-1 0 0,-1 0 1,0 0-1,0-1 0,-1 1 0,0-1 0,0 0 0,1-17 0,-3 14 9,-1 0 0,0 0 1,-1 0-1,0 0 0,-1 0 1,0 0-1,-1 1 0,-1-1 0,0 1 1,0 0-1,-2 0 0,1 0 0,-1 1 1,-1 0-1,0 0 0,-1 0 0,-14-15 1,3 8-12,0 0 1,-1 2-1,0 0 1,-2 1 0,0 1-1,0 1 1,-47-19-1,13 10 59,-1 2 0,-1 2 0,-104-16-1,101 27-54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421"/>
    </inkml:context>
    <inkml:brush xml:id="br0">
      <inkml:brushProperty name="width" value="0.05" units="cm"/>
      <inkml:brushProperty name="height" value="0.05" units="cm"/>
    </inkml:brush>
  </inkml:definitions>
  <inkml:trace contextRef="#ctx0" brushRef="#br0">1 43 13795,'18'-42'5121,"-18"42"-5093,0 0-1,0 0 1,0 0-1,0 1 1,0-1 0,0 0-1,0 0 1,0 0 0,0 0-1,0 1 1,0-1-1,0 0 1,0 0 0,0 0-1,0 0 1,0 0-1,0 1 1,0-1 0,0 0-1,0 0 1,1 0 0,-1 0-1,0 0 1,0 0-1,0 1 1,0-1 0,0 0-1,0 0 1,0 0-1,0 0 1,1 0 0,-1 0-1,0 0 1,0 0 0,0 0-1,0 0 1,0 0-1,1 1 1,-1-1 0,0 0-1,0 0 1,0 0-1,0 0 1,0 0 0,1 0-1,-1 0 1,0 0 0,0 0-1,0 0 1,0 0-1,0-1 1,1 1 0,-1 0-1,0 0 1,0 0-1,0 0 1,0 0 0,0 0-1,0 0 1,1 0 0,-1 0-1,0 0 1,0 0-1,0-1 1,2 15 187,-9 243 245,6 172-1548,1-417 861,0-9 127,0-1 0,0 0 1,0 0-1,0 1 0,1-1 1,-1 0-1,1 0 1,-1 0-1,1 1 0,1 2 1,5-48-1528,-6 2 1115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841"/>
    </inkml:context>
    <inkml:brush xml:id="br0">
      <inkml:brushProperty name="width" value="0.05" units="cm"/>
      <inkml:brushProperty name="height" value="0.05" units="cm"/>
    </inkml:brush>
  </inkml:definitions>
  <inkml:trace contextRef="#ctx0" brushRef="#br0">3 168 13891,'-1'-13'756,"0"-13"-7,1 22-266,2 15 262,3 18-621,2-1 1,1 0-1,1 0 1,2-1-1,0 0 1,2-1-1,1 0 1,1-1-1,1-1 1,37 44-1,-42-56-35,1 0-1,0-1 0,1 0 1,19 12-1,-28-21-3,0 1 0,0-1 0,1 0 0,-1-1 0,1 1 0,-1-1 0,1 0 0,9 1 0,-12-2-9,1 0 1,-1 0 0,1 0-1,-1 0 1,1-1 0,-1 1 0,0-1-1,1 0 1,-1 0 0,0 0-1,1 0 1,-1 0 0,0 0 0,0-1-1,0 1 1,0-1 0,3-3-1,2-2 143,-1 0 0,-1-1 0,0 0 0,0 0 0,0-1 0,-1 1 0,0-1-1,-1 0 1,4-16 0,2-12 383,3-42 0,-7 45-336,9-108 460,-13 122-993,-1 0-1,-2 0 1,1 0 0,-2 1 0,-6-23 0,4 35-868,6 12 214,10 4 227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417"/>
    </inkml:context>
    <inkml:brush xml:id="br0">
      <inkml:brushProperty name="width" value="0.05" units="cm"/>
      <inkml:brushProperty name="height" value="0.05" units="cm"/>
    </inkml:brush>
  </inkml:definitions>
  <inkml:trace contextRef="#ctx0" brushRef="#br0">190 43 16323,'-1'-3'89,"0"1"-1,0-1 0,-1 1 0,1-1 0,-1 1 0,1 0 0,-1-1 0,0 1 1,0 0-1,0 0 0,0 0 0,-1 1 0,1-1 0,0 0 0,-1 1 0,1 0 1,-1-1-1,1 1 0,-1 0 0,0 0 0,0 1 0,1-1 0,-1 0 0,0 1 1,0 0-1,0 0 0,0 0 0,1 0 0,-1 0 0,0 0 0,0 1 0,0-1 1,0 1-1,1 0 0,-1 0 0,-3 1 0,-1 2-17,0-1 0,1 1 1,-1 0-1,1 0 0,0 1 0,0 0 0,1 0 1,0 0-1,-1 1 0,2 0 0,-1 0 1,-6 12-1,8-13-73,0 0 1,1 0-1,-1 1 1,2-1 0,-1 1-1,0-1 1,1 1-1,-1 7 1,2-11 6,0-1 0,0 1 0,1-1 0,-1 1-1,0-1 1,0 1 0,1-1 0,-1 1 0,1-1 0,-1 1 0,1-1 0,0 0 0,0 1-1,-1-1 1,1 0 0,0 0 0,0 0 0,0 1 0,0-1 0,0 0 0,1 0-1,-1-1 1,0 1 0,0 0 0,1 0 0,-1 0 0,0-1 0,1 1 0,-1-1 0,1 1-1,-1-1 1,1 0 0,-1 1 0,1-1 0,-1 0 0,4 0 0,6 0 80,1 0 1,0 0 0,0-1-1,-1-1 1,1 0-1,-1-1 1,21-7-1,77-38 824,-88 38-714,50-25 505,-70 34-696,-1 1 0,0 0 0,1 0 0,-1 0 1,0 0-1,1 0 0,-1 0 0,0 0 0,1 0 0,-1 0 0,0 0 0,1 0 0,-1 0 0,0 0 0,1 0 0,-1 0 0,0 1 0,1-1 0,-1 0 0,0 0 0,1 0 0,-1 0 0,0 1 0,1-1 0,-1 0 0,0 0 1,0 1-1,1-1 0,-1 0 0,0 0 0,0 1 0,0-1 0,1 0 0,-1 1 0,6 17-28,-6-16 20,1 0 0,-1 0 0,1 0 0,-1-1 0,1 1 0,0 0 0,0 0 1,0 0-1,0 0 0,0-1 0,2 4 0,0-4 11,-1 0-1,1 0 1,-1 0-1,1 0 1,-1 0-1,1-1 1,0 1 0,-1-1-1,1 1 1,0-1-1,0 0 1,-1 0-1,1-1 1,0 1-1,-1 0 1,5-2 0,45-15 47,-37 11-29,17-6 13,-22 6-35,2 2 1,-1-1 0,0 2 0,1-1 0,0 2 0,0 0 0,22-2 0,-31 5-9,-1-1 0,0 1 0,0-1 1,1 1-1,-1 0 0,0 0 0,0 0 0,0 0 0,0 0 0,0 1 1,0-1-1,0 1 0,-1-1 0,1 1 0,0-1 0,-1 1 0,1 0 0,-1 0 1,2 4-1,-1-4 1,0 1 0,0 0 0,0-1 0,0 1 0,1-1 0,-1 0 0,1 0 0,-1 1 0,1-2 0,0 1 0,5 2 0,1-1 7,0 0 1,0-2 0,0 1 0,1-1 0,-1 0 0,1-1-1,-1 0 1,12-2 0,76-14-185,-36 0-301,-41 9-164,0 2-1,0 0 1,29-2 0,-48 7 457,1 1 1,0-1 0,0 0-1,0 1 1,0-1 0,-1 1-1,1-1 1,0 1 0,0 0-1,-1-1 1,3 3 0,-2-2 107,0 0 0,0 0 0,-1 0 0,1-1 1,0 1-1,0 0 0,0-1 0,0 1 1,0-1-1,2 0 0,14 0-224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935"/>
    </inkml:context>
    <inkml:brush xml:id="br0">
      <inkml:brushProperty name="width" value="0.05" units="cm"/>
      <inkml:brushProperty name="height" value="0.05" units="cm"/>
    </inkml:brush>
  </inkml:definitions>
  <inkml:trace contextRef="#ctx0" brushRef="#br0">92 337 16836,'-12'14'637,"-4"5"154,-25 40 0,38-54-699,0 1 1,0-1-1,1 1 0,-1 0 0,1 0 0,1 0 0,-1 0 0,1 1 0,0-1 0,0 0 0,1 0 0,0 11 0,0-15-72,1 0-1,-1 0 0,1 1 0,-1-1 1,1 0-1,0 0 0,0 0 0,-1 0 1,2 0-1,-1 0 0,0 0 0,0 0 1,1-1-1,-1 1 0,1 0 0,-1-1 1,1 1-1,0-1 0,2 2 0,0-1-17,-1 0 0,1 0-1,0-1 1,0 0 0,0 1-1,0-1 1,0-1-1,0 1 1,8 0 0,-1-2-49,0 1 1,0-1 0,0-1-1,0 0 1,0 0 0,0-1-1,12-6 1,-9 2-60,1-1-1,-1-1 1,-1 0-1,0 0 1,17-17-1,-23 18-51,-8 5 24,0 3 130,0 1 0,0-1 0,0 1 0,0-1 0,0 1 0,0-1 0,0 1 0,0-1 0,0 1 0,1 0 0,-1 0 0,0-1 0,-1 3 0,1-2 10,-1 1 0,1 0 0,-1 0 0,1 0 0,0 0 0,0 0-1,0 0 1,0 0 0,0 1 0,0-1 0,0 0 0,1 0 0,-1 1 0,1-1 0,0 0-1,0 1 1,0-1 0,0 1 0,0-1 0,0 0 0,0 1 0,1-1 0,1 4 0,-1-3 5,0-1 1,1 0-1,0 0 0,-1 0 1,1 0-1,0 0 1,0 0-1,0 0 1,0 0-1,0-1 1,1 1-1,-1-1 1,0 0-1,1 1 0,-1-1 1,1 0-1,-1 0 1,1-1-1,0 1 1,-1-1-1,5 1 1,4 1 12,0-2 1,0 1 0,0-1 0,0-1 0,0 0 0,0 0 0,0-1-1,0 0 1,-1-1 0,16-6 0,-12 2-13,0 0 0,0 0 1,-1-2-1,0 1 0,-1-2 0,20-19 0,-9 5-75,-2-1 0,-1-2 0,-1 0-1,-1 0 1,-1-2 0,18-43 0,-32 64 35,12-25-117,11-37 0,-24 61 122,1 1 1,-1-1 0,-1 1 0,0-1-1,0 1 1,0-1 0,-1 0 0,-1 1-1,1-1 1,-3-11 0,2 18 26,1 1 0,0 0 1,-1 0-1,1-1 0,-1 1 1,1 0-1,-1 0 0,1-1 1,-1 1-1,0 0 1,0 0-1,1 0 0,-1 0 1,0 0-1,0 0 0,0 0 1,0 0-1,0 0 0,-1 1 1,1-1-1,0 0 0,0 1 1,0-1-1,-1 1 0,1-1 1,0 1-1,-1 0 0,1-1 1,0 1-1,-1 0 0,1 0 1,0 0-1,-1 0 0,1 0 1,0 0-1,-1 0 0,1 1 1,0-1-1,-1 0 0,1 1 1,0-1-1,0 1 0,-1-1 1,0 2-1,-6 2 86,1 0-1,0 0 1,1 1 0,-1 0-1,1 0 1,-7 7 0,0 2 95,1 0 1,1 0 0,0 1-1,1 1 1,1 0 0,1 0-1,0 1 1,1 0 0,-9 33 0,13-38-121,0 0 1,2 1 0,-1-1-1,2 0 1,-1 1 0,4 22 0,-2-28-105,0 1 1,1 0-1,1 0 1,-1-1-1,1 1 1,0-1-1,1 0 1,0 0-1,0 0 1,0 0-1,7 7 1,-8-11 16,-1 0 0,1-1 0,-1 1 1,1 0-1,0-1 0,0 0 0,0 0 0,0 0 1,0 0-1,1 0 0,-1-1 0,0 1 0,1-1 1,5 1-1,-6-2-1,1 0 1,-1 0-1,0-1 1,0 0-1,-1 1 0,1-1 1,3-2-1,-6 3 23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587"/>
    </inkml:context>
    <inkml:brush xml:id="br0">
      <inkml:brushProperty name="width" value="0.05" units="cm"/>
      <inkml:brushProperty name="height" value="0.05" units="cm"/>
    </inkml:brush>
  </inkml:definitions>
  <inkml:trace contextRef="#ctx0" brushRef="#br0">0 45 16115,'0'6'1377,"10"-5"-897,5-1-152,9-3 424,6-2-144,10-4-440,5 0-320,8 2 264,0-4-88,-6 4-160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018"/>
    </inkml:context>
    <inkml:brush xml:id="br0">
      <inkml:brushProperty name="width" value="0.05" units="cm"/>
      <inkml:brushProperty name="height" value="0.05" units="cm"/>
    </inkml:brush>
  </inkml:definitions>
  <inkml:trace contextRef="#ctx0" brushRef="#br0">90 1 21493,'0'0'41,"1"0"1,-1 0 0,0 1 0,1-1-1,-1 0 1,1 0 0,-1 1-1,0-1 1,1 0 0,-1 1 0,0-1-1,0 1 1,1-1 0,-1 0 0,0 1-1,0-1 1,0 1 0,1-1-1,-1 1 1,0-1 0,0 0 0,0 1-1,0-1 1,0 1 0,0-1 0,0 1-1,0-1 1,0 1 0,0-1 0,0 1-1,0-1 1,0 1 0,0-1-1,-1 0 1,1 1 0,0 0 0,-10 21-84,6-13 176,-14 31 49,2 0 1,-19 79-1,32-102-183,0-1 0,0 1 0,2 0 0,0 0 0,1 0 0,0 0 0,2 0 0,0 0 0,1-1-1,6 24 1,-6-33-18,-1-1-1,1 0 1,0 1-1,1-1 0,0 0 1,0-1-1,0 1 0,0-1 1,1 1-1,0-1 0,9 7 1,-11-10-45,-1 0 1,1-1-1,0 1 1,0-1 0,0 0-1,0 0 1,0 0-1,0 0 1,0 0-1,0 0 1,0-1-1,0 0 1,0 1-1,1-1 1,-1-1-1,0 1 1,0 0 0,0-1-1,0 1 1,0-1-1,0 0 1,0 0-1,0 0 1,0-1-1,0 1 1,0-1-1,4-2 1,0-2-197,0-1 0,-1 1-1,1-1 1,-1 0 0,0-1 0,-1 1 0,0-1 0,0-1-1,-1 1 1,0 0 0,5-17 0,9-25-669</inkml:trace>
  <inkml:trace contextRef="#ctx0" brushRef="#br0" timeOffset="1">248 194 17220,'-8'25'1352,"1"10"-1024,0 7-176,0 7 640,0 1-280,5 3-448,5 0-160,0-6-360,6-2-112,-1-12 424,2-6-80,6-13-128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991"/>
    </inkml:context>
    <inkml:brush xml:id="br0">
      <inkml:brushProperty name="width" value="0.05" units="cm"/>
      <inkml:brushProperty name="height" value="0.05" units="cm"/>
    </inkml:brush>
  </inkml:definitions>
  <inkml:trace contextRef="#ctx0" brushRef="#br0">14 0 13139,'0'9'1488,"-3"5"-872,3 14-168,-3 2 1585,2 11-1449,-2 4-144,3 6-80,0 2 8,0-1-304,3-5-336,-2-11-1360,-1-4 1432,-1-12-184,-5-5-168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472"/>
    </inkml:context>
    <inkml:brush xml:id="br0">
      <inkml:brushProperty name="width" value="0.05" units="cm"/>
      <inkml:brushProperty name="height" value="0.05" units="cm"/>
    </inkml:brush>
  </inkml:definitions>
  <inkml:trace contextRef="#ctx0" brushRef="#br0">1 45 14595,'2'-3'151,"1"-1"0,1 1 0,-1 0 0,0 0 1,1 0-1,0 0 0,-1 0 0,1 1 0,0 0 0,0 0 0,0 0 0,1 0 0,-1 1 0,0-1 0,1 1 0,-1 0 0,6 0 0,10-1 195,0 1-1,32 2 0,-39 0-212,17 0 51,0 2 0,-1 1 0,36 10 0,-54-11-175,0 0 0,0 1 0,-1 0 0,1 1-1,-1 0 1,0 1 0,0 0 0,-1 1 0,0 0 0,0 0 0,11 12-1,-16-15 1,-1 1-1,0 0 0,0 0 0,0 0 0,-1 0 1,1 0-1,-1 0 0,-1 1 0,1-1 1,-1 1-1,1 0 0,-2-1 0,1 1 0,-1 0 1,0-1-1,0 1 0,0 0 0,-1 0 0,0-1 1,0 1-1,0-1 0,-1 1 0,0-1 0,-3 8 1,-3 4 99,-1 0 0,-1-1 1,0 0-1,-1-1 1,-1 0-1,-15 16 1,6-10 211,0-1 0,-27 19 1,36-30-149,0-1 1,0 0-1,-1-1 1,0-1-1,0 0 1,-19 6-1,31-12-163,0 1 0,0-1 0,0 1 0,0-1 0,0 0-1,0 1 1,0-1 0,1 0 0,-1 0 0,0 0 0,0 0 0,0 0 0,0 0-1,0 0 1,0 0 0,0 0 0,0-1 0,0 1 0,0 0 0,0 0 0,0-1-1,0 1 1,0-1 0,0 1 0,0-1 0,1 1 0,-1-1 0,-1-1 0,1 0 30,1 1 1,0-1 0,0 0 0,0 1 0,0-1 0,0 0 0,0 1-1,1-1 1,-1 0 0,0 1 0,1-1 0,0 1 0,-1-1 0,1 1-1,0-1 1,0 1 0,1-3 0,15-23 9,7-6 18</inkml:trace>
  <inkml:trace contextRef="#ctx0" brushRef="#br0" timeOffset="1">651 376 12507,'2'39'1544,"-2"-2"-976,-3-7-288,0-1 1417,3-6-1201,1-3-216,2-10-432,4-6 208,1-7-72,-1-5-72,1-14-16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896"/>
    </inkml:context>
    <inkml:brush xml:id="br0">
      <inkml:brushProperty name="width" value="0.05" units="cm"/>
      <inkml:brushProperty name="height" value="0.05" units="cm"/>
    </inkml:brush>
  </inkml:definitions>
  <inkml:trace contextRef="#ctx0" brushRef="#br0">8 1 16652,'-3'3'1376,"-2"7"-1168,5 1-144,2 2 504,8 1-920,4 1 472,8-5-128,3-5-96,6-2-32</inkml:trace>
  <inkml:trace contextRef="#ctx0" brushRef="#br0" timeOffset="1">264 174 14995,'-19'13'1373,"-35"17"-1,34-19-283,-31 21 1,50-32-1097,0 1 1,0-1-1,1 1 1,-1-1 0,0 1-1,0 0 1,1-1-1,-1 1 1,0 0-1,1 0 1,-1-1-1,1 1 1,-1 0-1,1 0 1,-1 0-1,1 0 1,0-1-1,-1 1 1,1 0-1,0 0 1,0 0-1,0 0 1,0 0-1,-1 0 1,1 0-1,1 0 1,-1 0-1,0 0 1,0 0-1,0 0 1,0 0-1,1 0 1,-1-1 0,0 1-1,1 0 1,-1 0-1,1 0 1,-1 0-1,1-1 1,-1 1-1,1 0 1,-1 0-1,1-1 1,0 1-1,0 0 1,-1-1-1,1 1 1,0-1-1,1 1 1,6 5-316,0-1 1,1 0 0,17 7 0,-16-7 170,17 7-375,29 14-358,-52-24 826,0 0-1,0 1 1,0-1 0,-1 1-1,1 0 1,-1 0 0,0 1-1,0-1 1,0 0 0,3 7-1,-5-10 66,-1 1-1,1 0 0,-1 0 1,0 0-1,1 0 1,-1-1-1,0 1 0,0 0 1,0 0-1,0 0 0,0 0 1,0 0-1,0 0 0,0 0 1,0-1-1,0 1 0,0 0 1,0 0-1,-1 0 0,1 0 1,0 0-1,-1-1 0,1 1 1,-1 0-1,1 0 1,-1 0-1,-1 2 41,0-1 0,0-1 0,-1 1 0,1 0 0,0 0-1,-1-1 1,1 1 0,-5 1 0,-3 1 176,-1 0 0,0-1 0,-13 3 0,15-4 12,0 0-155,1-1 0,-1 0 0,1 0 0,-17-1 0,24 0-86,0 0 0,0 0 0,-1 0 0,1 0 1,0-1-1,0 1 0,0 0 0,0-1 0,0 1 0,0-1 0,0 1 0,0-1 0,1 0 1,-1 1-1,0-1 0,0 0 0,0 0 0,-1-1 0,2 1-3,-1-1 1,1 1-1,0 0 1,-1-1-1,1 1 1,0-1-1,0 1 1,0 0-1,0-1 1,0 1-1,0-1 1,0 1-1,1 0 0,-1-1 1,1 1-1,-1-1 1,1 1-1,-1 0 1,1-2-1,14-25-132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441"/>
    </inkml:context>
    <inkml:brush xml:id="br0">
      <inkml:brushProperty name="width" value="0.05" units="cm"/>
      <inkml:brushProperty name="height" value="0.05" units="cm"/>
    </inkml:brush>
  </inkml:definitions>
  <inkml:trace contextRef="#ctx0" brushRef="#br0">97 0 17260,'-4'10'497,"-1"0"0,0-1 0,-12 17 0,-10 16 75,21-28-408,-1 0 0,2 1 0,0 0 0,0 0 0,2 0 0,-3 21 0,5-30-227,1 0 0,0 1 0,0-1 1,0 1-1,1-1 0,0 0 0,0 1 0,1-1 1,0 0-1,0 0 0,0 0 0,1 0 1,-1 0-1,2-1 0,-1 1 0,0-1 0,1 0 1,5 6-1,-1-3-135,13 14-323,0 0-1,-2 1 1,19 29 0,-37-50 534,0 0 0,0 1-1,1-1 1,-1 0 0,1 0 0,-1 0 0,1-1 0,0 1 0,0 0 0,0-1 0,0 1 0,0-1 0,0 1 0,0-1 0,1 0-1,-1 0 1,4 1 0,-4-2 32,-1 0 0,1 0-1,0-1 1,0 1 0,0 0-1,-1-1 1,1 1 0,0-1-1,0 0 1,-1 1 0,1-1-1,0 0 1,-1 0 0,1 0 0,-1 0-1,1 0 1,-1-1 0,0 1-1,1 0 1,-1-1 0,0 1-1,0-1 1,0 1 0,1-3-1,3-3 132,-1-1 0,0 0-1,-1 0 1,1 0 0,-1 0 0,-1 0-1,0-1 1,2-10 0,-1-5 582,0-43 0,0 71-720,0 0 0,1 0 0,-1 0 0,1-1-1,7 6 1,-5-5-54,-1 0-1,1 0 0,0-1 1,0 0-1,0-1 1,1 1-1,-1-1 1,1 0-1,-1-1 1,1 0-1,0 0 0,-1 0 1,1-1-1,0 0 1,0 0-1,0 0 1,-1-1-1,1 0 1,0-1-1,-1 1 0,1-1 1,-1-1-1,0 1 1,0-1-1,0 0 1,0 0-1,0-1 1,0 0-1,-1 0 1,0 0-1,0-1 0,0 1 1,8-11-1,-10 8 14,-5 7 78,-8 10 81,5-1-74,1 0-1,0 0 0,0 1 0,1-1 0,-3 18 1,5-24-106,0 1-1,1 0 1,-1 0 0,1 0 0,0 0 0,0-1 0,0 1 0,1 0 0,-1 0 0,1 0 0,0 0 0,0-1 0,0 1 0,1 0 0,-1-1 0,1 1 0,4 4 0,-6-7-1,1 0 1,0 0-1,-1 0 0,1 0 1,0-1-1,0 1 0,-1 0 1,1-1-1,0 1 0,0-1 1,0 1-1,0-1 0,0 1 1,0-1-1,0 1 0,0-1 1,0 0-1,0 0 0,0 0 1,0 1-1,0-1 0,0 0 1,1 0-1,-1 0 0,0-1 1,0 1-1,0 0 0,0 0 1,0-1-1,0 1 0,0 0 1,0-1-1,0 1 0,0-1 1,0 1-1,0-1 0,-1 0 1,1 1-1,1-2 0,11-19-286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912"/>
    </inkml:context>
    <inkml:brush xml:id="br0">
      <inkml:brushProperty name="width" value="0.05" units="cm"/>
      <inkml:brushProperty name="height" value="0.05" units="cm"/>
    </inkml:brush>
  </inkml:definitions>
  <inkml:trace contextRef="#ctx0" brushRef="#br0">5 5 20276,'-4'-4'1345,"4"5"-1281,2 5-72,10 1-200,2 0-449,9 0 561,3 2-168,7-1-144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332"/>
    </inkml:context>
    <inkml:brush xml:id="br0">
      <inkml:brushProperty name="width" value="0.05" units="cm"/>
      <inkml:brushProperty name="height" value="0.05" units="cm"/>
    </inkml:brush>
  </inkml:definitions>
  <inkml:trace contextRef="#ctx0" brushRef="#br0">123 0 12731,'-8'7'431,"1"1"1,0 0 0,0 1 0,1-1 0,0 1-1,1 0 1,0 0 0,0 1 0,1 0-1,0 0 1,1 0 0,0 0 0,0 0-1,1 1 1,-1 12 0,3-14-430,-1 0 0,2 0 0,-1 0 0,1 0 0,1 0 0,0-1 0,0 1 0,0 0 0,1-1 0,0 0 0,1 0 0,0 0-1,0 0 1,1 0 0,0-1 0,0 1 0,1-2 0,7 9 0,28 16-1276,-32-26 964,-2 1-1,1-1 1,-1 1-1,0 1 0,0-1 1,11 14-1,-17-18 316,0 0-1,0 0 1,0 0-1,0 0 1,-1 0 0,1 0-1,0 0 1,-1 1-1,0-1 1,1 0 0,-1 0-1,0 0 1,0 1-1,0 1 1,-1-1 129,0 1 0,0-1 0,0 0 1,0 1-1,-1-1 0,1 0 0,-1 0 0,0 0 0,0-1 0,0 1 0,-3 4 1,0-3 101,0 1 0,0-1 0,0 0 0,0 0 0,-1 0 0,1-1 1,-1 1-1,0-2 0,0 1 0,0-1 0,-1 0 0,1 0 1,-9 1-1,10-2-204,0 0 0,0 0 1,-1-1-1,1 0 1,0 0-1,-1-1 0,1 1 1,0-1-1,0 0 1,0 0-1,0-1 0,0 0 1,0 0-1,0 0 1,0 0-1,-7-6 0,10 7-87,1 0 0,0-1 0,0 1-1,0 0 1,0-1 0,0 1 0,0-1 0,0 1-1,0-1 1,0 1 0,1-1 0,-1 1 0,1-1-1,-1 0 1,1 1 0,0-1 0,-1 0 0,1 0-1,0 1 1,0-1 0,0 0 0,1 0-1,-1 1 1,0-1 0,1 0 0,-1 1 0,1-1-1,-1 0 1,1 1 0,0-1 0,0 1 0,-1-1-1,1 1 1,0-1 0,0 1 0,1 0 0,-1 0-1,0-1 1,3-1 0,16-14-528</inkml:trace>
  <inkml:trace contextRef="#ctx0" brushRef="#br0" timeOffset="1">400 334 18828,'-11'6'1882,"6"-1"-1645,-1-1 1,1 1-1,0 0 0,0 0 1,0 1-1,0-1 0,-4 9 1,7-11-216,0 0 1,1 0 0,-1 0-1,1 0 1,-1 0 0,1 0-1,0 0 1,0 0 0,1 1 0,-1-1-1,1 0 1,-1 1 0,1-1-1,0 0 1,0 1 0,1-1-1,0 6 1,0-8-34,0 1 1,-1-1-1,1 0 1,0 1-1,0-1 1,0 0-1,1 1 0,-1-1 1,0 0-1,0 0 1,1 0-1,-1 0 1,1 0-1,-1-1 0,0 1 1,1 0-1,0-1 1,-1 1-1,1 0 1,-1-1-1,1 0 1,0 1-1,-1-1 0,1 0 1,0 0-1,-1 0 1,1 0-1,0 0 1,1-1-1,3 0-115,1 0 0,-1 0 1,0 0-1,0-1 0,0 0 0,7-3 0,-3-1-74,-1 0-1,1 0 1,-2-1-1,1 0 1,-1-1-1,0 0 1,0 0-1,-1-1 0,0 1 1,-1-2-1,0 1 1,0-1-1,-1 0 1,0 0-1,4-13 1,-9 23 205,-1 0 0,1 0 1,0 0-1,0 0 0,0 0 0,0 0 1,-1 0-1,1 0 0,0 0 1,0 0-1,0 0 0,0 0 1,-1 0-1,1 0 0,0 0 1,0 0-1,0 0 0,0 0 0,-1 0 1,1 0-1,0 0 0,0 0 1,0 0-1,0 0 0,0 0 1,-1 0-1,1 0 0,0 0 0,0-1 1,0 1-1,0 0 0,0 0 1,0 0-1,-1 0 0,1 0 1,0 0-1,0-1 0,0 1 1,0 0-1,0 0 0,0 0 0,0 0 1,0-1-1,0 1 0,0 0 1,0 0-1,0 0 0,0 0 1,0 0-1,0-1 0,0 1 0,0 0 1,0 0-1,0 0 0,0 0 1,0-1-1,0 1 0,0 0 1,0 0-1,0 0 0,0 0 1,0-1-1,0 1 0,1 0 0,-1 0 1,0 0-1,0 0 0,0 0 1,-10 6 397,7-3-310,0 1-1,1-1 1,-1 1-1,1 0 1,-1 0-1,1 0 1,0 0 0,1 0-1,-1 0 1,1 0-1,0 1 1,0-1-1,0 1 1,0 7-1,1-11-105,0 1-1,0 0 0,0-1 0,0 1 0,1 0 0,-1 0 0,0-1 0,1 1 0,-1-1 0,1 1 0,0 0 0,-1-1 0,1 1 0,0-1 0,0 0 1,0 1-1,0-1 0,0 0 0,0 1 0,0-1 0,1 0 0,-1 0 0,0 0 0,1 0 0,-1 0 0,1 0 0,-1-1 0,1 1 0,-1 0 0,1-1 0,0 1 1,-1-1-1,1 0 0,0 1 0,-1-1 0,1 0 0,0 0 0,-1 0 0,4 0 0,1-1 68,-1-1 1,1 1 0,-1-1-1,0 0 1,1 0-1,-1-1 1,0 1-1,0-1 1,0 0-1,-1 0 1,1-1-1,-1 0 1,0 0-1,6-6 1,-1 2-29,30-29-37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818"/>
    </inkml:context>
    <inkml:brush xml:id="br0">
      <inkml:brushProperty name="width" value="0.05" units="cm"/>
      <inkml:brushProperty name="height" value="0.05" units="cm"/>
    </inkml:brush>
  </inkml:definitions>
  <inkml:trace contextRef="#ctx0" brushRef="#br0">99 0 16444,'-4'5'327,"0"0"0,1 0 0,-1 0 0,1 0 0,0 0 0,1 1 0,-1 0 0,-2 9 0,-11 52 371,12-45-493,-26 180 513,13-72-684,48-210 131,-25 64-217,64-163-911,-61 166 655,-8 13 304,-1 0-1,0 0 1,0 0-1,1 0 1,-1 0-1,0 0 1,0 0 0,0 0-1,1 0 1,-1 0-1,0 0 1,0 0-1,0 0 1,1 0-1,-1 0 1,0 0-1,0 0 1,1 1 0,-1-1-1,0 0 1,0 0-1,0 0 1,0 0-1,1 0 1,-1 0-1,0 1 1,0-1-1,0 0 1,0 0-1,0 0 1,1 1 0,-1-1-1,0 0 1,0 0-1,8 28-47,-6-18 59,2 4 32,1 0 0,0 0 1,1-1-1,0 0 0,1 0 0,1 0 0,0-1 1,19 22-1,-23-29-33,-1-1 0,2 0 0,-1-1 0,0 1-1,1-1 1,0 0 0,0 0 0,0 0 0,0-1 0,0 0 0,0 0 0,1 0 0,-1 0 0,1-1 0,-1 0 0,1 0 0,0-1 0,-1 1 0,1-1 0,0 0 0,-1-1 0,1 0 0,0 1-1,-1-2 1,1 1 0,6-3 0,-6 1 36,0 0 0,1 0 1,-1 0-1,0-1 0,0 0 0,-1 0 0,1-1 0,-1 0 0,0 0 0,-1 0 0,1 0 0,-1-1 0,0 0 0,0 0 1,0 0-1,-1 0 0,5-12 0,-10 16 383,-3 6-169,-6 9 88,6-5-264,0 1-1,1 0 1,0 0-1,1 0 1,0 0-1,0 1 0,1 0 1,0-1-1,1 1 1,0 0-1,0 0 1,1-1-1,2 20 1,-1-29-94,-1 1 1,0 0-1,0 0 1,0 0-1,1 0 1,-1 0 0,0-1-1,1 1 1,-1 0-1,1 0 1,-1 0-1,1-1 1,-1 1 0,1 0-1,-1-1 1,1 1-1,0 0 1,-1-1-1,1 1 1,0-1 0,-1 1-1,1-1 1,0 0-1,0 1 1,0-1-1,0 0 1,-1 1-1,1-1 1,0 0 0,0 0-1,0 0 1,0 0-1,0 0 1,0 0-1,-1 0 1,1 0 0,0 0-1,0 0 1,1-1-1,1 0-6,0 0 1,-1 0-1,1 0 0,-1-1 0,1 1 1,-1-1-1,0 0 0,0 1 0,1-1 0,-1 0 1,3-4-1,16-25-140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288"/>
    </inkml:context>
    <inkml:brush xml:id="br0">
      <inkml:brushProperty name="width" value="0.05" units="cm"/>
      <inkml:brushProperty name="height" value="0.05" units="cm"/>
    </inkml:brush>
  </inkml:definitions>
  <inkml:trace contextRef="#ctx0" brushRef="#br0">2 1 16307,'-2'7'1025,"5"5"-1049,4 0-232,9 1 384,4 0-112,9 0-48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707"/>
    </inkml:context>
    <inkml:brush xml:id="br0">
      <inkml:brushProperty name="width" value="0.05" units="cm"/>
      <inkml:brushProperty name="height" value="0.05" units="cm"/>
    </inkml:brush>
  </inkml:definitions>
  <inkml:trace contextRef="#ctx0" brushRef="#br0">67 1 14931,'-20'25'2075,"12"-17"-1395,2 1-1,-1-1 1,1 1 0,0 0 0,-7 17 0,13-26-649,0 1 1,0 0-1,0-1 1,-1 1 0,1 0-1,0-1 1,0 1-1,0 0 1,0-1 0,0 1-1,0 0 1,0-1 0,0 1-1,0 0 1,1-1-1,-1 1 1,0 0 0,0-1-1,1 1 1,-1 0-1,0-1 1,1 1 0,-1-1-1,0 1 1,1 0 0,1 0-22,-1 0 0,0 0 0,1 0 1,-1 0-1,1 0 0,-1-1 0,1 1 1,-1 0-1,1-1 0,2 1 0,6 1-235,1-1-1,18 0 1,-18-1 79,60 0-918,-47-1 816,-1 1 0,1 1 1,-1 1-1,39 7 1,-57-7 436,-1 0 1,1 0 0,-1 0-1,1 1 1,-1 0-1,0-1 1,0 1 0,0 1-1,-1-1 1,1 1 0,-1-1-1,1 1 1,-1 0 0,0 0-1,-1 0 1,5 8-1,-7-11-120,3 2 33,-1 0-1,0 0 0,1-1 0,0 1 1,-1-1-1,1 1 0,0-1 1,1 0-1,-1 0 0,0-1 0,0 1 1,1-1-1,-1 1 0,1-1 0,-1 0 1,8 1-1,5 0-351,0-1 0,26-1 0,-22 0-169,98-3-4713,-105 4 4184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4.423"/>
    </inkml:context>
    <inkml:brush xml:id="br0">
      <inkml:brushProperty name="width" value="0.05" units="cm"/>
      <inkml:brushProperty name="height" value="0.05" units="cm"/>
    </inkml:brush>
  </inkml:definitions>
  <inkml:trace contextRef="#ctx0" brushRef="#br0">0 113 12787,'4'-1'2636,"1"0"-2059,1 0 0,0-1 0,-1 0 0,1 0 1,-1 0-1,11-6 0,-16 7-346,29-12 1938,12-4-2173,0 1 1,1 2-1,81-15 0,-108 27-5,0 1 0,-1 1 0,1 0 0,-1 1 0,1 0 0,23 6 0,-27-4 0,-1 0-1,-1 1 1,1 0-1,0 0 1,-1 1-1,0 0 1,0 1-1,-1 0 1,0 1-1,11 10 1,-1 3-26,29 43 1,-34-45 19,0 1 0,1-2 1,31 31-1,-40-44 15,0 0 0,1 0 0,-1 0 0,1-1 1,0 0-1,0 0 0,0 0 0,0-1 0,0 0 0,0 0 0,1-1 1,-1 0-1,1 0 0,-1 0 0,1-1 0,0 0 0,11-1 0,-7-1 10,1 0-1,-1-2 0,0 1 0,0-1 0,0-1 1,0 0-1,-1 0 0,0-1 0,19-14 1,-17 11 0,-1-1 0,0-1-1,0 0 1,-1 0 0,0-1 0,-1 0 0,9-16 0,-15 21-106,0 0-1,0 1 1,0-1-1,-1 0 1,0-1-1,0 1 1,0-13-1,-1 17 15,-1 0 0,0 0 0,0 0 0,0 0 0,0 0 0,-1 0 0,1 0 0,-1 0 0,0 0 0,0 1 0,0-1 0,0 0 0,0 0 0,-1 1 0,1-1 0,-1 1 0,0-1 0,0 1 0,0 0 0,0-1 0,-2-1 0,-4-1-433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408"/>
    </inkml:context>
    <inkml:brush xml:id="br0">
      <inkml:brushProperty name="width" value="0.05" units="cm"/>
      <inkml:brushProperty name="height" value="0.05" units="cm"/>
    </inkml:brush>
  </inkml:definitions>
  <inkml:trace contextRef="#ctx0" brushRef="#br0">2 26 15731,'-1'-7'381,"1"-11"1220,4 17-837,5 9-225,74 72 864,-4-5-429,-71-65-877,0 0 0,-1 0 0,-1 1 1,0 0-1,0 0 0,-1 1 1,-1-1-1,0 1 0,0 0 0,-1 0 1,0 1-1,-2-1 0,1 0 0,-1 1 1,-1 0-1,0-1 0,-2 14 1,-2 4-69,-1-1 1,-2 0 0,0 0-1,-2-1 1,-1 0 0,-16 31 0,14-36-158,0 0 0,-2-1 0,-1-1 0,0 0 0,-30 30-1,8-20-121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138"/>
    </inkml:context>
    <inkml:brush xml:id="br0">
      <inkml:brushProperty name="width" value="0.05" units="cm"/>
      <inkml:brushProperty name="height" value="0.05" units="cm"/>
    </inkml:brush>
  </inkml:definitions>
  <inkml:trace contextRef="#ctx0" brushRef="#br0">0 599 12315,'33'-14'568,"-1"-2"0,0-1 0,-1-2 0,-1-1 0,32-28 0,-19 15-93,29-22 85,-4-3-1,-1-3 0,111-134 1,-169 185-429,-6 6-63,0 1-1,0 0 1,0-1 0,-1 0 0,0 0 0,0 0 0,0 0 0,0 0 0,2-5-1,-4 9-56,0 0 0,0-1 0,0 1 0,0 0 0,0-1 0,0 1 0,1 0 0,-1 0 0,0-1 0,0 1 0,0 0 0,0-1 0,0 1 0,0 0 0,0-1 0,0 1 0,0 0 0,-1 0 0,1-1 0,0 1 0,0 0 0,0-1 0,0 1 0,0 0 0,0 0 0,-1-1 0,1 1 0,0 0 0,0 0 0,0-1 0,-1 1 0,1 0 0,-10 3 188,-12 16 26,12-5-213,0 0-1,2 1 1,-1 0-1,2 0 1,0 1-1,1 0 1,0 0-1,2 0 1,-6 34 0,7-26-32,1 0 1,1 0 0,1 1 0,1-1 0,1 0 0,7 35 0,-6-46-73,1 0 0,0 0 1,1 0-1,0-1 0,1 0 1,8 15-1,-3-8-9,-10 0-30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568"/>
    </inkml:context>
    <inkml:brush xml:id="br0">
      <inkml:brushProperty name="width" value="0.05" units="cm"/>
      <inkml:brushProperty name="height" value="0.05" units="cm"/>
    </inkml:brush>
  </inkml:definitions>
  <inkml:trace contextRef="#ctx0" brushRef="#br0">1 200 14459,'14'11'1368,"26"-9"-711,15-8-177,25-7 432,19-4-64,23-3 8,10-5 24,8-2-223,1 0-185,-8 4-208,-4 4-80,-16 7-248,-14 2-192,-19 5-352,-11 1-217,-14 3 625,-12-2-144,-10 4-152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211"/>
    </inkml:context>
    <inkml:brush xml:id="br0">
      <inkml:brushProperty name="width" value="0.05" units="cm"/>
      <inkml:brushProperty name="height" value="0.05" units="cm"/>
    </inkml:brush>
  </inkml:definitions>
  <inkml:trace contextRef="#ctx0" brushRef="#br0">3 441 18164,'-1'86'1683,"-1"-11"-1408,4 1-1,12 80 1,-8-117-151,2 0 1,1 0-1,27 69 1,-36-108-125,17 28 398,-17-28-376,1 1 0,-1-1 1,1 1-1,-1 0 0,1-1 0,-1 1 1,1-1-1,0 0 0,-1 1 1,1-1-1,0 1 0,-1-1 1,1 0-1,0 0 0,-1 1 0,1-1 1,0 0-1,0 0 0,-1 0 1,1 0-1,0 0 0,0 1 1,-1-2-1,1 1 0,0 0 1,0 0-1,-1 0 0,1 0 0,0 0 1,-1-1-1,1 1 0,0 0 1,-1 0-1,1-1 0,0 1 1,-1-1-1,1 1 0,0-1 1,-1 1-1,1-1 0,0 0 0,3-3 94,-1-1 0,1 0 0,-1 0 0,0 0 0,-1 0 0,1 0 0,3-10-1,10-45 430,-9 35-339,32-148 232,34-348-1,-73 520-439,0-7-41,1 0-1,0 0 1,0 0-1,1 0 1,4-10-1,-6 17 36,1-1-1,0 1 0,0-1 0,0 1 1,0-1-1,0 1 0,0 0 1,0 0-1,0-1 0,0 1 0,1 0 1,-1 0-1,0 0 0,1 0 1,-1 0-1,1 1 0,-1-1 0,1 0 1,0 1-1,-1-1 0,1 1 1,-1-1-1,1 1 0,0 0 0,0 0 1,-1 0-1,1 0 0,0 0 1,2 0-1,82 12-141,38 3 81,-54-15 60,0-3-1,93-16 0,137-41-10,-215 41 19,25-5-9,165-32-38,-210 46-93,0 3 0,83 1 0,-139 6 118,-4 0-16,1 0 0,-1 0 0,0 1 0,1 0 0,6 1-1,-11-1 32,0-1 1,0 0-1,0 1 0,0-1 0,0 1 0,0 0 0,0-1 0,0 1 0,0 0 0,-1-1 0,1 1 1,0 0-1,0 0 0,-1 0 0,1-1 0,-1 1 0,1 0 0,0 0 0,-1 0 0,0 0 0,1 0 1,-1 0-1,0 0 0,1 1 0,-1-1 0,0 0 0,0 0 0,0 0 0,0 0 0,0 0 1,0 2-1,-4 20-40,0 0 0,-2 0 0,-11 30 0,-1 7 9,14-48 43,-1 7-198,-1 1 0,2 0 0,1 0 0,0 0 0,1 32 0,2-51 175,0 1 0,0-1 0,0 1 1,0-1-1,1 0 0,-1 1 0,0-1 0,1 0 1,-1 1-1,1-1 0,0 0 0,-1 1 0,1-1 1,0 0-1,0 0 0,-1 0 0,1 0 1,0 0-1,0 0 0,0 0 0,0 0 0,2 1 1,10 2-266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927"/>
    </inkml:context>
    <inkml:brush xml:id="br0">
      <inkml:brushProperty name="width" value="0.05" units="cm"/>
      <inkml:brushProperty name="height" value="0.05" units="cm"/>
    </inkml:brush>
  </inkml:definitions>
  <inkml:trace contextRef="#ctx0" brushRef="#br0">1 109 17092,'14'-12'525,"1"1"1,1 1 0,0 0-1,0 1 1,1 1 0,24-8-1,-36 14-393,0 0-73,7-4 99,0 2-1,0-1 0,1 1 0,0 1 1,22-3-1,-34 6-154,0 0 0,0-1 1,0 1-1,0 0 0,0 0 0,0 0 0,0 0 1,-1 0-1,1 0 0,0 0 0,0 1 0,0-1 1,0 0-1,0 0 0,-1 1 0,1-1 0,0 1 0,0-1 1,0 0-1,-1 1 0,1 0 0,0-1 0,-1 1 1,1-1-1,0 1 0,-1 0 0,1-1 0,-1 1 1,1 0-1,-1 0 0,1-1 0,-1 1 0,0 0 1,1 0-1,-1 0 0,0 0 0,0-1 0,0 1 1,1 0-1,-1 0 0,0 0 0,0 0 0,0 0 1,0 0-1,0 0 0,-1-1 0,1 1 0,0 0 0,0 0 1,-1 0-1,0 1 0,-1 6-13,-2 1 0,1-1 0,-1 0 0,-5 9 0,-41 63-64,25-42 69,2 1-1,1 1 1,-24 64 0,43-97 8,1 1 0,0 0 0,0 0 0,1 0 0,0 1 0,0 15 0,1-22-5,1 1 1,-1-1 0,0 0-1,1 0 1,0 1-1,-1-1 1,1 0-1,0 0 1,0 0-1,0 0 1,0 0-1,1 0 1,-1 0-1,0 0 1,1-1-1,-1 1 1,1 0-1,0-1 1,0 1-1,-1-1 1,1 0-1,0 0 1,0 0-1,0 0 1,0 0-1,0 0 1,1 0-1,-1 0 1,5 0-1,1 0-78,0 0-1,1 0 1,-1-1 0,0-1-1,1 1 1,-1-1-1,0 0 1,0-1-1,0 0 1,0-1-1,10-3 1,-2-1 1,0-1 1,0 0 0,0-2-1,16-12 1,16-16-184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315"/>
    </inkml:context>
    <inkml:brush xml:id="br0">
      <inkml:brushProperty name="width" value="0.05" units="cm"/>
      <inkml:brushProperty name="height" value="0.05" units="cm"/>
    </inkml:brush>
  </inkml:definitions>
  <inkml:trace contextRef="#ctx0" brushRef="#br0">35 1 14771,'1'3'271,"-1"1"0,0 0-1,0 0 1,0 0 0,0 0 0,-2 7-1,-10 40 810,-7 42-293,18-82-723,0-1-1,0 1 0,1-1 0,1 1 1,0-1-1,4 19 0,-5-28-71,0 1 0,0-1 1,1 0-1,-1 0 0,0 0 0,1 0 0,-1-1 0,1 1 0,-1 0 1,1 0-1,-1 0 0,1 0 0,-1 0 0,1 0 0,0-1 1,0 1-1,-1 0 0,1-1 0,0 1 0,0 0 0,0-1 1,0 1-1,0-1 0,1 1 0,0-1-32,-1 0-1,0 0 1,1 0-1,-1 0 1,1-1 0,-1 1-1,0 0 1,1-1-1,-1 1 1,0-1 0,1 1-1,-1-1 1,0 0-1,0 1 1,2-2 0,4-4-299,0 0 0,-1 0 1,0 0-1,9-12 1,13-25-1490,-1-2 0,33-76 0,-53 112 3449,-8 22-681,-7 33 456,6-38-795,0 3-194,-5 24 320,1-1-1,1 1 1,2 0-1,2 42 1,6-51-346,-5-26-357,0 1 0,0-1 0,0 1 0,0 0 0,0-1 0,0 1 0,0-1 0,1 1 1,-1 0-1,0-1 0,0 1 0,1-1 0,-1 1 0,0-1 0,1 1 0,-1-1 0,0 1 0,1-1 1,-1 1-1,1-1 0,-1 1 0,1-1 0,-1 0 0,1 1 0,-1-1 0,1 0 0,-1 0 0,1 1 1,0-1-1,-1 0 0,1 0 0,-1 0 0,1 0 0,1 1 0,3-5 97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720"/>
    </inkml:context>
    <inkml:brush xml:id="br0">
      <inkml:brushProperty name="width" value="0.05" units="cm"/>
      <inkml:brushProperty name="height" value="0.05" units="cm"/>
    </inkml:brush>
  </inkml:definitions>
  <inkml:trace contextRef="#ctx0" brushRef="#br0">35 1 18620,'-18'10'1296,"9"4"-1120,2 0-88,8 1 288,8-1-136,7-5-400,4-5-352,3-3 448,0-1-88,0-3-48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144"/>
    </inkml:context>
    <inkml:brush xml:id="br0">
      <inkml:brushProperty name="width" value="0.05" units="cm"/>
      <inkml:brushProperty name="height" value="0.05" units="cm"/>
    </inkml:brush>
  </inkml:definitions>
  <inkml:trace contextRef="#ctx0" brushRef="#br0">11 35 15035,'18'-7'651,"1"1"-1,-1 0 1,1 1-1,0 2 0,37-4 1,-46 7-427,0 0-1,1 0 1,-1 1 0,0 0-1,0 0 1,0 2 0,0-1-1,-1 1 1,1 0 0,0 1 0,-1 0-1,17 11 1,-24-14-215,-1 0 0,1 0 0,0 1 0,0-1 0,0 0 0,-1 1 0,1 0 1,-1-1-1,1 1 0,-1 0 0,0 0 0,1 0 0,-1 0 0,0 0 0,0 0 0,-1 0 0,1 0 0,0 0 0,-1 1 0,1-1 0,-1 0 1,0 0-1,0 1 0,0-1 0,0 0 0,0 1 0,0-1 0,0 0 0,-1 0 0,1 0 0,-1 1 0,0-1 0,0 0 0,0 0 0,0 0 0,0 0 1,0 0-1,0 0 0,-3 3 0,-12 14 55,-2-1 1,0-1 0,-31 24 0,3-2 34,32-26-68,-76 74 201,81-78-223,1 0 0,1 1 0,0 0 1,0 1-1,1 0 0,1 0 0,-9 22 1,13-31-83,0 0 1,0 0 0,1 1-1,-1-1 1,1 0 0,0 1-1,-1-1 1,1 0 0,0 1-1,0-1 1,0 1-1,1-1 1,-1 0 0,1 1-1,-1-1 1,1 0 0,0 1-1,0-1 1,0 0 0,0 0-1,0 0 1,0 0 0,0 0-1,1 0 1,-1 0 0,1 0-1,0-1 1,-1 1 0,1 0-1,0-1 1,0 0 0,0 1-1,0-1 1,0 0 0,0 0-1,5 2 1,3 0-407,1-1 0,-1 1 0,1-2 0,0 1 0,0-2 0,18 0 0,4-1-640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564"/>
    </inkml:context>
    <inkml:brush xml:id="br0">
      <inkml:brushProperty name="width" value="0.05" units="cm"/>
      <inkml:brushProperty name="height" value="0.05" units="cm"/>
    </inkml:brush>
  </inkml:definitions>
  <inkml:trace contextRef="#ctx0" brushRef="#br0">173 103 10834,'3'-3'308,"38"-36"1604,-38 36-1580,-1-1 0,1 1 0,-1 0 0,1-1 0,-1 0 0,0 1 0,0-1 0,-1 0 0,1 0 0,1-8 0,-3 12-269,0-1-1,0 1 1,0-1 0,0 1-1,0 0 1,0-1-1,0 1 1,0-1 0,0 1-1,0 0 1,0-1-1,0 1 1,0-1 0,-1 1-1,1 0 1,0-1-1,0 1 1,0 0-1,-1-1 1,1 1 0,0 0-1,-1-1 1,1 1-1,0 0 1,0-1 0,-1 1-1,1 0 1,-1 0-1,1 0 1,-1-1 0,-15-1 914,-17 9-149,21-3-687,1 1 0,0 0 0,1 1-1,-1 0 1,1 1 0,0 0 0,1 0-1,0 1 1,-9 9 0,8-6-3,1-1 1,0 1-1,1 1 1,0 0-1,0 0 1,2 0-1,-8 18 1,13-29-122,1 1 1,-1 0-1,0-1 1,1 1 0,0 0-1,-1-1 1,1 1-1,0 0 1,0-1 0,0 4-1,0-5-15,0 1-1,0-1 1,1 0 0,-1 1-1,0-1 1,0 0 0,0 0-1,0 1 1,0-1 0,1 0-1,-1 0 1,0 0 0,0 1-1,1-1 1,-1 0 0,0 0-1,0 0 1,0 1 0,1-1-1,-1 0 1,0 0 0,1 0-1,-1 0 1,0 0 0,0 0-1,1 0 1,-1 0 0,0 0-1,1 0 1,-1 0 0,0 0-1,0 0 1,1 0 0,0 0-1,1-1-38,1 1 0,-1-1 0,0 0-1,1-1 1,-1 1 0,0 0 0,0-1 0,1 1-1,-1-1 1,0 0 0,2-2 0,0-2-195,1-1 1,-1 1-1,0-1 1,-1 0-1,1 0 1,-1 0-1,-1 0 1,1 0-1,-1-1 1,-1 1-1,1-1 1,-1 1-1,-1-1 1,1-13-1,-1-14-488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970"/>
    </inkml:context>
    <inkml:brush xml:id="br0">
      <inkml:brushProperty name="width" value="0.05" units="cm"/>
      <inkml:brushProperty name="height" value="0.05" units="cm"/>
    </inkml:brush>
  </inkml:definitions>
  <inkml:trace contextRef="#ctx0" brushRef="#br0">0 116 14867,'1'-3'250,"-1"0"0,1 0 0,0-1 0,0 1 1,0 0-1,0 0 0,1 0 0,-1 1 0,1-1 0,0 0 0,0 0 0,0 1 0,0-1 0,0 1 0,0 0 0,1-1 0,-1 1 0,1 0 1,0 1-1,0-1 0,-1 0 0,6-1 0,9-5 500,0 1 1,29-9-1,-41 14-632,11-3 179,34-9 384,-46 13-631,0 0-1,0 1 0,0-1 0,1 1 0,-1 0 1,0 0-1,0 0 0,0 1 0,7 1 1,-10-2-48,-1 0 1,1 1 0,0-1 0,0 0 0,-1 1 0,1-1-1,0 0 1,-1 1 0,1-1 0,0 1 0,-1-1 0,1 1-1,-1-1 1,1 1 0,0 0 0,-1-1 0,0 1 0,1-1-1,-1 1 1,1 0 0,-1 0 0,0-1 0,1 1 0,-1 0-1,0 0 1,0-1 0,0 1 0,0 0 0,1 0 0,-1 0-1,0-1 1,0 1 0,-1 0 0,1 0 0,0 0 0,0-1-1,0 1 1,0 0 0,-1 0 0,1-1 0,0 1-1,-1 0 1,1-1 0,-1 1 0,1 0 0,-1-1 0,1 1-1,-2 1 1,-3 4-9,0 1-1,0-1 1,-12 9-1,12-10 9,-32 25-11,25-21 28,0 1-1,-12 12 1,24-22-18,-1 1 0,0 0 0,1-1 0,-1 1 0,0-1 0,1 1-1,-1 0 1,1 0 0,-1-1 0,1 1 0,0 0 0,-1 0 0,1 0 0,0-1 0,-1 1 0,1 0 0,0 0 0,0 0 0,0 0 0,0 0 0,0 0 0,0-1-1,0 1 1,0 0 0,0 0 0,0 0 0,0 0 0,1 0 0,-1-1 0,0 1 0,1 0 0,-1 0 0,0 0 0,1-1 0,-1 1 0,1 0 0,-1 0 0,1-1-1,0 1 1,-1 0 0,1-1 0,0 1 0,-1-1 0,1 1 0,0-1 0,0 1 0,-1-1 0,1 0 0,2 1 0,2 2-103,2-1 1,-1 0-1,0 0 0,0-1 1,9 2-1,17 0-567,46-2 1,-38-2 321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0.483"/>
    </inkml:context>
    <inkml:brush xml:id="br0">
      <inkml:brushProperty name="width" value="0.05" units="cm"/>
      <inkml:brushProperty name="height" value="0.05" units="cm"/>
    </inkml:brush>
  </inkml:definitions>
  <inkml:trace contextRef="#ctx0" brushRef="#br0">0 267 14331,'1'2'108,"-1"1"0,1-1 1,0 0-1,0 0 0,0 0 0,0 0 0,0 0 1,0 0-1,1 0 0,-1 0 0,1 0 0,-1-1 1,1 1-1,0-1 0,0 1 0,-1-1 0,1 0 1,0 1-1,0-1 0,3 1 0,0 0 66,1-1 0,-1 0 0,0 0 0,0 0 0,1 0 0,-1-1 0,0 0 0,9-1 0,5-1 243,-1-1 0,1-2 0,-1 1 0,19-10 0,-3 1 127,-1-2 0,32-19 0,-53 27-445,0-1 1,0-1 0,-1 1-1,0-2 1,0 1-1,-2-2 1,1 1 0,8-13-1,-15 18-84,0 1-1,-1 0 1,0-1 0,0 0-1,0 1 1,-1-1 0,1 0-1,-1 0 1,0 0-1,0-6 1,-1 8-18,0 1 0,0 0 1,0-1-1,0 1 0,-1 0 0,1 0 0,-1-1 0,0 1 0,0 0 1,1 0-1,-1 0 0,0 0 0,-1 0 0,1 0 0,0 0 0,-1 0 0,1 0 1,-1 1-1,1-1 0,-1 0 0,0 1 0,0 0 0,0-1 0,-2 0 1,-2-1-23,-1 0 0,0 0 0,0 1 1,0 0-1,0 1 0,0-1 1,-1 1-1,1 1 0,0-1 0,-1 1 1,1 1-1,0-1 0,0 1 1,-1 0-1,1 1 0,0 0 1,-10 4-1,2 0-26,0 0 1,0 1 0,1 1-1,0 0 1,0 1-1,-22 20 1,25-20 29,1 1-1,1 0 1,0 1 0,0 0-1,1 0 1,1 1-1,0 0 1,0 0 0,1 0-1,1 1 1,0 0-1,1 0 1,-4 21 0,7-24 8,-1 0 1,2 0 0,0 0-1,0 0 1,0 0 0,2 0-1,-1 0 1,1 0 0,0 0 0,1 0-1,0-1 1,1 1 0,0-1-1,1 0 1,0 0 0,0 0-1,0-1 1,14 15 0,-12-15-40,1 0 1,0-1 0,0 0-1,1-1 1,0 0 0,0 0-1,0-1 1,0 0-1,1-1 1,0 0 0,0 0-1,0-1 1,0-1 0,19 3-1,-13-3 0,0-2-1,0 0 1,0-1-1,1 0 0,-2-1 1,1-1-1,0-1 1,-1 0-1,20-8 0,54-29-163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078"/>
    </inkml:context>
    <inkml:brush xml:id="br0">
      <inkml:brushProperty name="width" value="0.05" units="cm"/>
      <inkml:brushProperty name="height" value="0.05" units="cm"/>
    </inkml:brush>
  </inkml:definitions>
  <inkml:trace contextRef="#ctx0" brushRef="#br0">1 0 16195,'8'10'1417,"4"3"-1161,13-4-80,6-6 592,10-5-456,6-1-56,12-4-56,3 0-16,2 4-104,-1 3-88,-5 6-456,-7 5 416,-12 4-24,-10 0-80,-14-6-24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382"/>
    </inkml:context>
    <inkml:brush xml:id="br0">
      <inkml:brushProperty name="width" value="0.05" units="cm"/>
      <inkml:brushProperty name="height" value="0.05" units="cm"/>
    </inkml:brush>
  </inkml:definitions>
  <inkml:trace contextRef="#ctx0" brushRef="#br0">2 56 15091,'-1'2'1697,"4"2"-1089,9-4-168,10 0 1112,11-4-792,7-2-200,9 2-504,2-5-352,4-2 384,1-2-104,-3-2-200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895"/>
    </inkml:context>
    <inkml:brush xml:id="br0">
      <inkml:brushProperty name="width" value="0.05" units="cm"/>
      <inkml:brushProperty name="height" value="0.05" units="cm"/>
    </inkml:brush>
  </inkml:definitions>
  <inkml:trace contextRef="#ctx0" brushRef="#br0">340 5 14915,'17'-4'1561,"-7"4"-865,-7 3-208,-9 11 864,-8 4-256,-12 10-360,-3 3-167,-8 8-209,-2 4-48,-1 1-144,2-1-136,5-4-272,3-3-200,5-12-377,7-8 2122,6-19-1369,-2-13-24,5-12-16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378"/>
    </inkml:context>
    <inkml:brush xml:id="br0">
      <inkml:brushProperty name="width" value="0.05" units="cm"/>
      <inkml:brushProperty name="height" value="0.05" units="cm"/>
    </inkml:brush>
  </inkml:definitions>
  <inkml:trace contextRef="#ctx0" brushRef="#br0">1 0 13899,'13'13'1696,"4"0"-976,10 3-263,6 1 655,11 3-288,5 0-80,9 0-592,5-1-376,0-6 280,-5-3-184,-2-7-112</inkml:trace>
  <inkml:trace contextRef="#ctx0" brushRef="#br0" timeOffset="1">829 71 16291,'-10'5'1697,"6"5"-1153,8-5-232,9-3 928,13-2-1088,5 0-336,8-5 312,1 0-112,-4-2-136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831"/>
    </inkml:context>
    <inkml:brush xml:id="br0">
      <inkml:brushProperty name="width" value="0.05" units="cm"/>
      <inkml:brushProperty name="height" value="0.05" units="cm"/>
    </inkml:brush>
  </inkml:definitions>
  <inkml:trace contextRef="#ctx0" brushRef="#br0">0 509 15435,'0'1'69,"1"-1"0,-1 0 0,0 0 0,1 1 0,-1-1 0,0 0-1,1 0 1,-1 0 0,1 1 0,-1-1 0,0 0 0,1 0 0,-1 0 0,1 0 0,-1 0-1,0 0 1,1 0 0,-1 0 0,1 0 0,-1 0 0,1 0 0,-1 0 0,0 0-1,1 0 1,-1 0 0,1 0 0,-1 0 0,0 0 0,1-1 0,-1 1 0,0 0-1,1 0 1,-1-1 0,0 1 0,1 0 0,-1 0 0,0-1 0,1 1 0,-1 0 0,0-1-1,19-16 85,-16 14 124,254-278 3353,-120 125-3543,-98 112-88,-43 50-3,1 0 1,0-1 0,0 1-1,1 0 1,-1 1-1,1-1 1,-2 12-1,4-16 6,-1 1-1,0-1 0,1 0 0,0 1 1,-1-1-1,1 1 0,0-1 1,0 1-1,0-1 0,1 1 0,-1-1 1,1 1-1,-1-1 0,1 0 0,0 1 1,0-1-1,0 0 0,0 0 0,0 1 1,0-1-1,1 0 0,-1 0 0,1 0 1,0-1-1,-1 1 0,1 0 1,3 2-1,0-2 5,1 0 0,-1 0 1,1-1-1,0 0 0,-1 0 1,1 0-1,0 0 0,0-1 0,0 0 1,-1 0-1,1-1 0,10-1 1,0-2 6,0 0 1,0-1 0,18-9 0,-14 5-26,0 0 0,21-16-1,-35 21-15,0 0-1,0 0 1,-1-1-1,0 0 1,0 0-1,0 0 1,0 0-1,-1-1 0,0 0 1,5-10-1,-9 16 27,0 0-1,0 0 0,0 0 1,0 0-1,0 0 1,0 0-1,-1 0 0,1 0 1,0 0-1,0 0 0,0 0 1,0 0-1,0 0 0,0 0 1,-1 0-1,1 0 1,0 0-1,0 0 0,0 0 1,0 0-1,0 0 0,-1 0 1,1 0-1,0 0 0,0 0 1,0 0-1,0 0 1,0 0-1,0 0 0,0 0 1,-1-1-1,1 1 0,0 0 1,0 0-1,0 0 0,0 0 1,0 0-1,0 0 1,0 0-1,0-1 0,0 1 1,0 0-1,0 0 0,0 0 1,0 0-1,-1 0 0,1 0 1,0-1-1,0 1 1,0 0-1,0 0 0,0 0 1,0 0-1,1 0 0,-1-1 1,0 1-1,0 0 0,0 0 1,0 0-1,0 0 1,-10 6-71,5 1-11,0-1-1,1 1 0,0 0 1,1 0-1,-1 0 1,1 0-1,1 1 1,-1-1-1,1 1 1,1 0-1,-1-1 1,1 1-1,1 0 1,-1 0-1,1 0 1,1 0-1,-1 0 1,3 10-1,1-5-159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299"/>
    </inkml:context>
    <inkml:brush xml:id="br0">
      <inkml:brushProperty name="width" value="0.05" units="cm"/>
      <inkml:brushProperty name="height" value="0.05" units="cm"/>
    </inkml:brush>
  </inkml:definitions>
  <inkml:trace contextRef="#ctx0" brushRef="#br0">16 212 14483,'-15'5'1512,"17"-5"-327,29-5 378,-11 1-971,458-48 2523,-380 43-2899,102-8-53,719-79-1151,-815 79 163,-91 13-292,-15 1 710,-17 0 190,-12 1-151,-7-3-63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815"/>
    </inkml:context>
    <inkml:brush xml:id="br0">
      <inkml:brushProperty name="width" value="0.05" units="cm"/>
      <inkml:brushProperty name="height" value="0.05" units="cm"/>
    </inkml:brush>
  </inkml:definitions>
  <inkml:trace contextRef="#ctx0" brushRef="#br0">0 168 13131,'48'-34'1805,"61"-34"1,-87 56-1171,1 1 0,1 1 0,0 1 0,0 2 0,32-7 0,-52 13-542,0 1-1,0-1 0,0 1 0,1 0 0,-1 0 0,0 0 0,0 1 1,0 0-1,5 1 0,-8-2-78,-1 0 0,1 0 0,0 1 1,-1-1-1,1 0 0,-1 1 0,1-1 0,-1 1 0,1-1 0,0 0 1,-1 1-1,1-1 0,-1 1 0,0-1 0,1 1 0,-1 0 0,1-1 1,-1 1-1,0-1 0,0 1 0,1 0 0,-1 1 0,0-1-9,0 0 0,0 1 0,0-1 0,-1 0 0,1 1 0,0-1 0,-1 0 1,1 0-1,-1 1 0,1-1 0,-1 0 0,0 0 0,0 0 0,1 0 0,-1 1 0,-2 0 0,-14 17 73,-2 0 0,-30 23 0,27-24 146,-38 39-1,51-46-144,0 0 1,0 0-1,1 1 0,1 0 1,0 0-1,1 1 0,-9 22 1,14-31-71,0-1 0,1 0-1,-1 1 1,0-1 0,1 1 0,0-1 0,0 1 0,0-1 0,0 1 0,0-1 0,1 0 0,0 1 0,-1-1-1,1 1 1,0-1 0,1 0 0,-1 0 0,1 0 0,-1 1 0,1-2 0,0 1 0,0 0 0,0 0 0,1 0-1,-1-1 1,0 0 0,1 1 0,0-1 0,0 0 0,-1 0 0,1 0 0,0-1 0,1 1 0,-1-1 0,0 1-1,5 0 1,3 1-2,0 0-1,0-2 0,0 1 0,0-1 0,0 0 1,0-1-1,0-1 0,0 0 0,0 0 1,0-1-1,0 0 0,0-1 0,0 0 0,-1-1 1,1 0-1,-1-1 0,17-11 0,-24 15 26,0-1-1,0 0 0,0 0 1,0-1-1,0 1 0,-1 0 0,1-1 1,-1 0-1,0 1 0,0-1 1,0 0-1,0 0 0,0 0 1,0 0-1,-1-1 0,0 1 0,1 0 1,-1-1-1,-1 1 0,1-1 1,0 1-1,-1-1 0,0 1 0,0-1 1,0 1-1,0-1 0,0 1 1,-1-1-1,1 1 0,-1-1 1,0 1-1,0-1 0,-1 1 0,1 0 1,-1 0-1,1-1 0,-1 1 1,0 0-1,0 0 0,0 1 0,-1-1 1,-2-2-1,-21-18-601,21 19 301,0 0 0,1 0-1,-1 0 1,1 0 0,-6-8-1,4 2-183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277"/>
    </inkml:context>
    <inkml:brush xml:id="br0">
      <inkml:brushProperty name="width" value="0.05" units="cm"/>
      <inkml:brushProperty name="height" value="0.05" units="cm"/>
    </inkml:brush>
  </inkml:definitions>
  <inkml:trace contextRef="#ctx0" brushRef="#br0">577 1 12643,'-7'25'959,"1"0"-1,1 1 1,1 0 0,-1 49 0,15 101 2292,1-26-1658,-12-126-1467,0-1 1,-1 0-1,-1 1 1,-1-1-1,-1 0 0,-14 38 1,6-31-177,0-1-1,-2 1 1,-2-2 0,-23 32-1,-7-1-381,-3-3-1,-3-1 1,-82 66 0,57-57 102,4-7-105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790"/>
    </inkml:context>
    <inkml:brush xml:id="br0">
      <inkml:brushProperty name="width" value="0.05" units="cm"/>
      <inkml:brushProperty name="height" value="0.05" units="cm"/>
    </inkml:brush>
  </inkml:definitions>
  <inkml:trace contextRef="#ctx0" brushRef="#br0">245 0 15835,'-14'16'530,"1"0"0,0 1 0,1 0 0,1 1 0,-14 29 0,-33 99 166,32-67-210,-29 161 0,47-187-418,3 0-1,2 1 1,2-1 0,7 63 0,-3-97-100,0 1 0,1-1 0,1 0 1,1 0-1,1 0 0,0-1 0,1 0 1,1 0-1,1-1 0,1 0 0,0-1 0,1 0 1,0-1-1,2 0 0,0-1 0,0-1 0,20 15 1,-4-9-60,0-2 0,1 0 0,0-2 0,2-2 0,-1 0 0,2-3 0,0 0 0,0-2 0,40 3 0,83 6-189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5.345"/>
    </inkml:context>
    <inkml:brush xml:id="br0">
      <inkml:brushProperty name="width" value="0.05" units="cm"/>
      <inkml:brushProperty name="height" value="0.05" units="cm"/>
    </inkml:brush>
  </inkml:definitions>
  <inkml:trace contextRef="#ctx0" brushRef="#br0">16 11 15763,'-15'-10'2764,"35"13"-1268,-12-1-1313,23 4 190,0 2 0,-1 1 0,0 1 0,47 23 0,-73-31-359,-1 0-1,0 0 0,0 0 0,0 0 1,0 1-1,0-1 0,0 1 0,-1 0 1,1 0-1,1 3 0,-3-4-7,0-1-1,0 1 1,-1 0-1,1-1 1,-1 1-1,1 0 0,-1-1 1,0 1-1,0 0 1,0 0-1,0 0 1,0-1-1,0 1 1,0 0-1,0 0 1,-1-1-1,1 1 1,-1 0-1,1 0 1,-1-1-1,0 1 1,0-1-1,-2 4 1,-7 9 39,-1 0 0,0-1 0,-2-1-1,1 0 1,-1 0 0,-1-1 0,-16 10 0,14-11 22,2 1-1,-1 1 1,1 0-1,1 1 1,-23 28 0,34-39-61,0 1 1,1-1 0,-1 0 0,1 1 0,-1-1-1,1 1 1,0 0 0,0-1 0,0 1 0,0 0-1,1 0 1,-1-1 0,1 1 0,0 0 0,0 0-1,0 0 1,0 0 0,0 0 0,0-1 0,1 1-1,0 0 1,-1 0 0,1 0 0,0-1 0,0 1-1,1-1 1,-1 1 0,0-1 0,1 1 0,0-1-1,-1 0 1,1 1 0,0-1 0,0 0 0,0 0-1,4 2 1,3 2-84,0 0 1,0-1-1,0 0 0,1-1 0,0 0 0,0 0 0,0-1 0,17 3 1,24-1-46,0-9-51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8.398"/>
    </inkml:context>
    <inkml:brush xml:id="br0">
      <inkml:brushProperty name="width" value="0.05" units="cm"/>
      <inkml:brushProperty name="height" value="0.05" units="cm"/>
    </inkml:brush>
  </inkml:definitions>
  <inkml:trace contextRef="#ctx0" brushRef="#br0">585 158 12155,'1'-4'138,"1"0"1,-1 0 0,0-1 0,-1 1-1,1 0 1,-1 0 0,1-1-1,-1 1 1,-1 0 0,1-1 0,-1 1-1,1 0 1,-1 0 0,0 0 0,-1 0-1,1 0 1,-1 0 0,0 0 0,0 0-1,0 0 1,0 1 0,-1-1 0,1 1-1,-1-1 1,0 1 0,0 0 0,0 0-1,-1 1 1,1-1 0,0 1-1,-8-4 1,1 0 196,0 1 1,-1 1-1,1 0 0,-1 0 0,0 1 1,0 0-1,-1 1 0,1 1 0,0-1 0,-23 2 1,13 2-347,0 0 0,1 2-1,-1 0 1,1 1 0,0 1 0,0 1 0,1 1 0,0 1 0,-31 18 0,38-19 3,0 1-1,0 0 1,0 0-1,1 2 1,1-1-1,0 1 1,0 1-1,1-1 1,0 2 0,1-1-1,1 1 1,0 1-1,1-1 1,-6 19-1,8-18 9,0 1-1,1 0 0,1-1 1,0 1-1,1 0 1,1 0-1,0 0 0,1 0 1,1 0-1,0 0 0,1 0 1,1-1-1,0 1 1,1-1-1,0 0 0,1 0 1,1-1-1,0 0 0,1 0 1,0 0-1,1-1 0,1 0 1,0-1-1,0 0 1,1-1-1,0 0 0,1-1 1,0 0-1,0 0 0,1-2 1,0 1-1,1-2 1,14 6-1,-7-5 96,0-1 1,0-1-1,0-1 0,0-1 1,1 0-1,0-2 0,-1-1 1,1 0-1,0-2 0,-1 0 1,1-1-1,-1-2 1,0 0-1,0-1 0,0-1 1,-1-1-1,0-1 0,-1 0 1,20-14-1,-30 16-53,1 0 1,-2 0-1,1-1 1,-1 0-1,-1 0 1,1-1-1,-1 0 1,-1 0-1,0-1 1,0 0-1,-1 0 1,0 0-1,-1-1 1,0 1-1,0-1 1,-1 0-1,-1 0 1,2-17-1,-3 11-162,-1 0 1,0 0-1,-1 0 0,-1 0 1,-1 0-1,-1 0 0,0 1 0,-1-1 1,0 1-1,-1 0 0,-15-25 1,14 26-133,-1 1 1,-1 0 0,-1 1 0,0-1 0,0 2 0,-21-20 0,3 15-360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513"/>
    </inkml:context>
    <inkml:brush xml:id="br0">
      <inkml:brushProperty name="width" value="0.05" units="cm"/>
      <inkml:brushProperty name="height" value="0.05" units="cm"/>
    </inkml:brush>
  </inkml:definitions>
  <inkml:trace contextRef="#ctx0" brushRef="#br0">0 35 14435,'4'9'1824,"11"-3"-1095,5-9-321,6-2 1624,14-2-1344,6 0-152,10 0-352,-1-2-312,1 5 176,-1 0-88,-6 1-56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3:36.367"/>
    </inkml:context>
    <inkml:brush xml:id="br0">
      <inkml:brushProperty name="width" value="0.05" units="cm"/>
      <inkml:brushProperty name="height" value="0.05" units="cm"/>
    </inkml:brush>
  </inkml:definitions>
  <inkml:trace contextRef="#ctx0" brushRef="#br0">465 214 12571,'-3'-4'178,"-1"0"1,1 0-1,-1 0 0,1 1 1,-1-1-1,0 1 1,0 0-1,-1 0 0,1 1 1,-1-1-1,1 1 1,-1 0-1,0 0 0,0 1 1,1-1-1,-1 1 1,0 0-1,-1 0 1,1 1-1,0-1 0,0 1 1,-5 1-1,-3 0-65,1 0 0,-1 0-1,1 2 1,0-1 0,0 2-1,0 0 1,-22 10 0,21-6-51,-1 0-1,2 1 1,-1 1 0,1 0 0,1 1-1,0 0 1,0 1 0,1 0 0,1 0 0,0 1-1,-8 17 1,1 0-21,1 1 0,2 0 0,1 1-1,-8 38 1,14-48-48,1 1 0,1 0-1,2 0 1,0 0 0,1 0-1,4 34 1,-2-47-5,0 0-1,1 1 1,1-1-1,0 0 1,0-1-1,1 1 1,0-1 0,1 1-1,0-1 1,0 0-1,1-1 1,0 1-1,1-1 1,-1-1-1,2 1 1,13 11 0,-12-13 0,0 0 1,0 0-1,1-1 1,0 0 0,0 0-1,0-1 1,1 0-1,-1-1 1,1-1 0,0 1-1,-1-2 1,1 1-1,0-2 1,0 1-1,0-2 1,0 1 0,0-1-1,0-1 1,12-3-1,-5 0 39,-1-1 1,1-1-1,-1-1 0,-1 0 0,1-2 0,-1 1 0,-1-2 0,0 0 0,0-1 0,19-21 0,-8 5 143,-1-2 0,-2-1 0,-1 0 0,-1-2 0,-2 0 0,-1-2 0,-2 0 0,-1-1 0,-2 0 0,-2-1 0,8-45 0,-15 62-63,-2 0-1,0-1 0,-2 1 0,0 0 1,-1-1-1,-1 1 0,-1 0 0,-9-32 1,10 43-116,-1 0 0,0 0 0,-1 0 0,0 1 0,0-1 1,-1 1-1,0 0 0,-1 1 0,1-1 0,-2 1 0,1 0 1,-1 1-1,0-1 0,0 1 0,0 1 0,-1-1 1,0 1-1,0 1 0,0-1 0,-16-4 0,17 7-46,1 0 0,-1 1 0,1 0 0,-1 0 0,0 1 0,1 0 0,-1 0 0,0 1 0,1 0 0,-1 0 0,1 0 0,-1 1 0,1 0 0,0 0 0,-1 0 0,1 1 0,0 0 0,1 0 0,-1 1 0,0 0 0,1 0 0,0 0 0,0 0 0,0 1 0,1 0 0,-6 6 0,-18 29-355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1.667"/>
    </inkml:context>
    <inkml:brush xml:id="br0">
      <inkml:brushProperty name="width" value="0.05" units="cm"/>
      <inkml:brushProperty name="height" value="0.05" units="cm"/>
    </inkml:brush>
  </inkml:definitions>
  <inkml:trace contextRef="#ctx0" brushRef="#br0">4326 680 8762,'-263'-159'3920,"-9"-5"-3699,148 107-228,-215-67 0,-147 8-66,327 91 82,-1 6-1,0 8 1,-1 6-1,1 8 1,-1 6 0,-270 52-1,327-35 14,1 3-1,2 6 1,1 3 0,2 5-1,2 4 1,2 5 0,-138 99-1,171-107-35,-75 71-1,113-92 5,0 1 1,2 1-1,1 1 1,1 1-1,-26 49 1,14-12-19,3 2 0,3 1 0,3 1 0,3 1 0,3 0 0,3 1 0,-5 78 0,17-115 11,1-1 0,1 0 0,2 0 0,1 0 1,1 0-1,2 0 0,21 56 0,-19-64 3,2-1-1,0-1 0,2 0 1,0-1-1,1 0 1,1-1-1,2 0 1,-1-2-1,2 0 1,33 26-1,1-7-6,1-3 1,2-2-1,1-3 1,1-2-1,81 26 1,-23-18 5,226 38 1,-142-48 36,2-8 0,234-12 0,404-58 29,-785 49-51,1046-108-30,-11-76-44,-537 33 65,-431 111 106,-1-6-1,160-92 0,-229 112 23,-1-4 0,49-41 0,-78 58-48,-2-2 1,0 0-1,-1-1 1,-1 0-1,-1-2 1,-1 0-1,13-25 1,-23 36-35,1-1-1,-2 1 1,0-1 0,0-1 0,-1 1 0,0 0 0,-1-1 0,-1 1 0,0-1 0,0 0 0,-2 1 0,1-1 0,-2 0 0,1 1 0,-2-1 0,0 1 0,-7-19 0,2 14-7,-1 0 0,-1 1 0,-1 0-1,0 0 1,-1 1 0,-1 1 0,0 0 0,-1 1 0,-17-13 0,-4 0-2,0 1 0,-2 2 1,-42-19-1,-4 5-5,-3 3-1,-118-31 1,-189-25-177,351 81 112,-217-44-479,-235-52-305,314 64 537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3.118"/>
    </inkml:context>
    <inkml:brush xml:id="br0">
      <inkml:brushProperty name="width" value="0.05" units="cm"/>
      <inkml:brushProperty name="height" value="0.05" units="cm"/>
    </inkml:brush>
  </inkml:definitions>
  <inkml:trace contextRef="#ctx0" brushRef="#br0">2504 249 5713,'-269'-69'1977,"-266"-63"1994,454 115-3557,0 4 0,-144-4 0,174 17-329,-1 3 0,2 2 1,-1 2-1,1 2 0,-79 25 1,64-11-76,2 3 0,1 2-1,1 3 1,2 2 0,1 3 0,2 3 0,-57 51 0,75-56-7,2 2 1,1 1-1,2 2 0,2 1 1,1 2-1,2 1 0,2 1 1,2 1-1,3 1 1,-19 55-1,27-62-13,2 0-1,2 0 1,2 1 0,2 0 0,1 1-1,2 65 1,4-79 2,1 0 0,1-1 0,2 1 0,0-1-1,2 0 1,0-1 0,2 0 0,1 0 0,1-1 0,29 43 0,-20-40-4,2 0 0,1-1 0,0-1 0,2-1 0,1-2 0,1 0 0,1-2 1,1-1-1,33 15 0,11 1 10,1-4-1,142 38 1,-74-35 20,2-6 0,283 16 1,299-39 20,573-71-5,-341-66-6,-684 71-3,382-135 0,-564 161-42,-2-4 0,91-54 0,-130 62-10,-2-2-1,-1-2 0,-2-2 0,70-72 0,-100 91 25,-2 0-1,0-1 1,-1-1 0,-1 0-1,0-1 1,-2-1-1,-1 0 1,0 0 0,-2-1-1,0 0 1,4-28-1,-9 34 13,-1 1 0,0-1 0,-2 0 0,0 0 0,-1 0 0,0 0 0,-2 0 0,0 0 0,0 0 0,-2 1 0,0 0 0,-1 0 0,-1 0 0,0 1 0,-1 0 0,-18-26 0,5 15 10,-1 0 0,-2 2-1,-1 0 1,0 2-1,-2 1 1,0 1 0,-52-28-1,19 16 25,-2 2-1,-121-37 0,-339-58 117,-14 54 1,235 48-559,0 13 0,-566 56 1,167 64-142,328-30 200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5.756"/>
    </inkml:context>
    <inkml:brush xml:id="br0">
      <inkml:brushProperty name="width" value="0.05" units="cm"/>
      <inkml:brushProperty name="height" value="0.05" units="cm"/>
    </inkml:brush>
  </inkml:definitions>
  <inkml:trace contextRef="#ctx0" brushRef="#br0">585 13 13875,'3'-2'202,"15"-8"495,-12 9-428,-10 7-23,-220 183 1729,38-36-1646,155-125-284,2 2-1,1 0 0,-41 60 0,64-83-39,-22 41-3,25-46-5,1 1 0,0-1 0,0 1 0,0 0 1,1-1-1,-1 1 0,0 0 0,1 0 0,0 0 0,0-1 0,0 1 0,0 0 0,0 0 0,0 0 0,2 4 0,-2-6 3,1 0 0,-1 0 0,1 0-1,0 0 1,-1 0 0,1-1-1,-1 1 1,1 0 0,0 0-1,0-1 1,-1 1 0,1 0 0,0-1-1,0 1 1,0-1 0,0 1-1,0-1 1,0 0 0,0 1-1,0-1 1,0 0 0,0 0 0,1 1-1,28-3 3,13-9 10,0-3-1,-1-1 1,51-26-1,-45 19 6,30-13 2,-33 13-281,1 2 1,61-18-1,-101 36 229,-1 1-1,0 0 0,1 0 0,-1 1 1,0-1-1,1 1 0,-1 0 0,1 0 1,5 2-1,0 6-207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6.301"/>
    </inkml:context>
    <inkml:brush xml:id="br0">
      <inkml:brushProperty name="width" value="0.05" units="cm"/>
      <inkml:brushProperty name="height" value="0.05" units="cm"/>
    </inkml:brush>
  </inkml:definitions>
  <inkml:trace contextRef="#ctx0" brushRef="#br0">0 125 12851,'0'0'37,"0"0"1,0 1 0,1-1-1,-1 0 1,0 0 0,0 1-1,0-1 1,0 0 0,1 0-1,-1 1 1,0-1 0,0 0-1,1 0 1,-1 0 0,0 1-1,0-1 1,1 0 0,-1 0-1,0 0 1,1 0 0,-1 0-1,0 0 1,0 1 0,1-1-1,-1 0 1,0 0-1,1 0 1,-1 0 0,0 0-1,1 0 1,-1 0 0,0 0-1,1-1 1,-1 1 0,0 0-1,0 0 1,1 0 0,-1 0-1,0 0 1,1-1 0,19-5 224,-14 4-53,91-29 1162,125-23 0,-137 39-1833,1 4-1,0 3 1,154 8-1,-232 0 375,-1 0 0,0 1 0,1 1 0,-1-1-1,0 1 1,12 5 0,-17-7 88,-1 1 0,0 0 0,1 0 0,-1 0 0,1 0 0,-1 0 0,0 0 0,0 0 0,0 0 0,0 1 0,0-1 0,0 0 0,0 1 0,0-1 0,0 1 0,-1-1 0,1 1 0,0-1 0,-1 1 0,1-1 0,-1 1 0,0 0 0,0-1 0,1 1 0,-1-1 0,0 1 0,0 0 0,-1-1 0,1 1 0,0 0 0,0-1 0,-1 1 0,1-1 0,-1 1 0,0 0 0,0 1 0,-5 9 124,1-1 0,-2 0 0,1-1 0,-1 1 1,-1-2-1,0 1 0,-1-1 0,-11 11 1,-84 62 925,91-72-906,-88 58 1116,-120 58 0,125-73-934,70-35-810,20-12 26,16-9-108,9-8 171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7.048"/>
    </inkml:context>
    <inkml:brush xml:id="br0">
      <inkml:brushProperty name="width" value="0.05" units="cm"/>
      <inkml:brushProperty name="height" value="0.05" units="cm"/>
    </inkml:brush>
  </inkml:definitions>
  <inkml:trace contextRef="#ctx0" brushRef="#br0">543 155 13955,'2'-5'236,"0"-1"-1,0 0 1,0 0-1,-1 0 1,0 0-1,0-8 1,-1 13-207,0-1 1,0 1-1,0 0 0,0-1 1,0 1-1,-1 0 1,1 0-1,0-1 1,-1 1-1,1 0 0,-1 0 1,1 0-1,-1-1 1,0 1-1,0 0 1,1 0-1,-1 0 1,0 0-1,0 0 0,0 1 1,0-1-1,0 0 1,0 0-1,0 1 1,0-1-1,-1 0 0,1 1 1,0-1-1,0 1 1,0 0-1,-1-1 1,1 1-1,0 0 1,-1 0-1,1 0 0,0 0 1,-3 0-1,-6 0 69,1 1 1,-1 0-1,1 1 0,-1 0 0,1 1 0,0-1 1,-1 2-1,1-1 0,1 2 0,-15 7 0,-3 5 54,1 0 0,-28 25-1,16-9 45,1 2 1,-58 75-1,74-83-104,1 0 1,2 2 0,0 0-1,3 1 1,-17 43-1,28-62-66,-1 1 0,2-1 0,-1 1 0,2-1-1,0 1 1,0 0 0,1-1 0,0 1-1,1 0 1,0-1 0,5 20 0,-4-25-25,0 1 0,1-1 0,0 0 0,0 0 0,0 0 0,1 0 0,-1-1 0,2 1 0,-1-1 0,0 0 0,1 0-1,0-1 1,0 1 0,1-1 0,-1 0 0,1 0 0,0-1 0,0 0 0,0 0 0,0 0 0,11 2 0,-3-1-6,1 0 0,-1-2 0,1 0-1,0 0 1,0-1 0,0-1 0,-1-1 0,25-3-1,-19 0 3,0-1 0,0-1 0,-1 0 0,0-2 1,31-16-1,-21 7 45,-2-1 0,0-1 1,-1-2-1,-1 0 1,-1-2-1,-1-1 1,31-41-1,-34 38 65,-1-2 1,-2 0-1,-1-1 1,24-62-1,-34 72-63,1 0 0,-2-1-1,-1 1 1,-1-1 0,0 0 0,-1 0-1,-2 0 1,-3-42 0,1 54-105,0 1 1,0 0-1,0 0 0,-1 0 1,-1 0-1,1 0 0,-1 0 1,-1 1-1,1 0 0,-1 0 1,0 0-1,-1 0 0,0 1 1,0 0-1,0 0 0,-8-5 1,10 8-53,-2-1 0,1 1 1,0 0-1,-1 1 0,1-1 1,-1 1-1,0 0 1,1 0-1,-1 1 0,0 0 1,0 0-1,0 0 0,0 1 1,0 0-1,0 0 0,0 0 1,0 1-1,0 0 0,0 0 1,0 1-1,0-1 0,-10 6 1,11-5 21,1 1 1,0-1 0,0 1-1,0 0 1,0 0 0,-5 6 0,-18 24-679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45.829"/>
    </inkml:context>
    <inkml:brush xml:id="br0">
      <inkml:brushProperty name="width" value="0.05" units="cm"/>
      <inkml:brushProperty name="height" value="0.05" units="cm"/>
    </inkml:brush>
  </inkml:definitions>
  <inkml:trace contextRef="#ctx0" brushRef="#br0">8 154 12555,'-8'4'851,"9"-5"-579,16-6-119,122-34-58,1 7 0,241-28 0,-163 50-51,346 22 0,215 69 81,-728-73-124,301 36 8,793 86-108,505 0-116,7-92 148,-1442-39 95,431-5-618,-502 4 225,-100-3 137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58.452"/>
    </inkml:context>
    <inkml:brush xml:id="br0">
      <inkml:brushProperty name="width" value="0.05" units="cm"/>
      <inkml:brushProperty name="height" value="0.05" units="cm"/>
    </inkml:brush>
  </inkml:definitions>
  <inkml:trace contextRef="#ctx0" brushRef="#br0">1282 245 8610,'0'-4'99,"0"1"1,0-1 0,-1 0-1,1 1 1,-1-1 0,0 0-1,0 1 1,0-1 0,0 1-1,-1-1 1,1 1 0,-1 0-1,0 0 1,0 0 0,0 0-1,0 0 1,-1 0 0,1 0-1,-1 1 1,0-1 0,1 1-1,-1 0 1,0 0 0,-1 0-1,1 0 1,0 0 0,0 1-1,-1-1 1,1 1 0,-1 0-1,1 0 1,-6 0 0,-32-7 216,-1 2 1,-48 0 0,7 0-347,5 0 39,-118 5 1,148 4 134,0 3 0,0 2 0,-77 22 0,70-13 156,0 3 1,1 2 0,-94 54-1,141-71-261,0 0 0,0 0 0,0 0 0,0 1 0,1 0 0,0 0 0,0 1 0,1-1 0,0 1 0,0 1 0,-5 9 0,7-8-27,-1 1 0,1 0-1,1-1 1,0 1 0,0 0 0,1 0 0,0 0-1,1 1 1,1 13 0,3 24-308,1-1-1,24 91 1,-18-103-104,0-1 0,2 0-1,2-1 1,30 49 0,-32-63 227,1-1-1,1 0 1,1-1 0,1-1 0,0 0-1,1-2 1,0 0 0,1-1 0,1 0-1,0-2 1,39 16 0,-18-11 115,1-2-1,0-2 1,0-2 0,1-2 0,59 5-1,-61-11 108,-1-2 1,1-1-1,0-2 0,-1-2 0,0-2 0,0-1 0,0-3 0,59-23 0,-73 24 152,-1-2 1,0-1-1,0-1 1,-1-1-1,-1-2 1,-1 0-1,0-1 1,-2-1-1,0-1 1,-1 0-1,-1-2 1,0 0-1,16-31 0,-15 19-40,-1-1-1,-2-1 0,-2 0 0,-1-2 1,-2 1-1,-1-1 0,5-49 0,-12 66-170,-2 0-1,0 0 1,-2 0 0,0 0-1,-1-1 1,-2 2-1,0-1 1,-1 0-1,-1 1 1,0 0 0,-2 0-1,0 1 1,-2 0-1,0 0 1,-13-18-1,11 21-50,-1 1 0,-1 0 0,0 1-1,-1 0 1,0 1 0,-1 1 0,0 0-1,-1 1 1,0 1 0,-26-11-1,20 12-155,-2 0 0,1 2-1,-1 1 1,0 1 0,0 1 0,0 1-1,-44 0 1,12 4-205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048"/>
    </inkml:context>
    <inkml:brush xml:id="br0">
      <inkml:brushProperty name="width" value="0.05" units="cm"/>
      <inkml:brushProperty name="height" value="0.05" units="cm"/>
    </inkml:brush>
  </inkml:definitions>
  <inkml:trace contextRef="#ctx0" brushRef="#br0">6 47 15675,'-5'8'1197,"13"-23"-214,10-21 1409,-14 33-1132,-2 8-607,-1 13-187,-11 67 28,-11 141-68,19-165-446,8 104-1,-6-155-119,3 14 91,-1-21-413,2-14-657,1-18-298,-1-1-1,-1-39 0,-1 25 829,2-20-461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454"/>
    </inkml:context>
    <inkml:brush xml:id="br0">
      <inkml:brushProperty name="width" value="0.05" units="cm"/>
      <inkml:brushProperty name="height" value="0.05" units="cm"/>
    </inkml:brush>
  </inkml:definitions>
  <inkml:trace contextRef="#ctx0" brushRef="#br0">3 38 13923,'-1'3'148,"0"0"0,1 0 0,0 1 0,-1-1-1,1 1 1,0-1 0,1 0 0,-1 1 0,1-1 0,1 6 0,-1-2 51,4 14 80,0-1-1,2 0 1,0 0 0,2 0 0,0-1 0,1 0-1,1-1 1,0 0 0,24 27 0,12 8 313,83 71 1,-124-117-500,1-1 0,0-1 0,0 0 0,0 0 0,1 0 0,9 4 1,-14-8-45,-1 0 0,1 0 1,-1-1-1,1 1 1,-1-1-1,1 0 1,0 0-1,-1 0 1,1 0-1,-1 0 1,1 0-1,0 0 0,-1-1 1,1 0-1,-1 1 1,1-1-1,-1 0 1,1 0-1,-1 0 1,0-1-1,0 1 1,1-1-1,-1 1 0,0-1 1,3-3-1,5-5 121,-1-1 0,-1 0 0,0 0-1,0 0 1,-1-1 0,-1-1 0,7-15 0,0-6 229,14-56 1,-21 63-252,-1 0 0,2-34 0,-7 47-216,0 0 0,0 0 0,-1 1-1,-1-1 1,0 0 0,-6-17 0,7 28 11,0-1 0,-1 1 0,0 0 0,0 0 0,0 0 0,0 0 0,0 0-1,0 0 1,-1 0 0,0 1 0,1 0 0,-1-1 0,0 1 0,0 0 0,0 0 0,-5-2 0,0 1-256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4.748"/>
    </inkml:context>
    <inkml:brush xml:id="br0">
      <inkml:brushProperty name="width" value="0.05" units="cm"/>
      <inkml:brushProperty name="height" value="0.05" units="cm"/>
    </inkml:brush>
  </inkml:definitions>
  <inkml:trace contextRef="#ctx0" brushRef="#br0">0 407 14795,'0'1'88,"1"0"1,-1 0-1,0 0 0,1-1 1,-1 1-1,0 0 0,1 0 1,-1-1-1,1 1 0,-1 0 1,1-1-1,-1 1 0,1 0 1,0-1-1,-1 1 0,1-1 1,0 1-1,-1-1 0,1 1 1,0-1-1,0 1 0,-1-1 1,1 0-1,0 0 0,1 1 1,-1-1-10,0-1 0,0 1 0,0 0 0,0-1 0,0 1 0,0-1 0,0 1 1,0-1-1,0 1 0,0-1 0,-1 0 0,1 1 0,0-1 0,0 0 0,-1 0 1,1 0-1,0 0 0,5-8 241,-1 1-1,-1-1 1,6-12 0,-9 19-271,19-52 909,18-71 0,9-27-459,-33 125-544,-14 26 43,0 1-1,0 0 1,1 0-1,-1-1 1,0 1-1,0 0 1,0 0-1,1-1 1,-1 1-1,0 0 1,1 0-1,-1 0 1,0-1-1,0 1 1,1 0-1,-1 0 1,0 0-1,1 0 1,-1 0-1,0 0 1,1 0-1,-1 0 1,0 0-1,1 0 1,-1 0-1,0 0 1,1 0-1,-1 0 1,1 0-2,0 1-1,-1 0 1,1-1 0,0 1 0,-1 0 0,0 0 0,1-1 0,-1 1 0,1 0 0,-1 0 0,0 0 0,1 0 0,-1 0 0,0-1 0,0 1 0,0 2 0,5 36-19,-1-1-1,-3 67 1,-3-67-10,3 0 0,1 0 0,7 39 0,-8-74-22,-1 0 1,1-1-1,-1 1 0,1-1 0,0 1 0,0-1 0,0 0 0,0 1 1,0-1-1,0 0 0,1 0 0,-1 0 0,4 4 0,-5-6 70,1 0 0,-1 0 1,0 1-1,0-1 0,0 0 0,0 0 0,0 0 0,0 0 0,0 0 0,1 0 0,-1 0 1,0 0-1,0 0 0,0 0 0,0 0 0,0 0 0,0 0 0,0 0 0,1 0 0,-1 0 1,0 0-1,0 0 0,0 0 0,0 0 0,0 0 0,0 0 0,1 0 0,-1 0 1,0 0-1,0 0 0,0 0 0,0 0 0,0-1 0,0 1 0,0 0 0,0 0 0,1 0 1,-1 0-1,0 0 0,0 0 0,0 0 0,0 0 0,0 0 0,0-1 0,0 1 0,0 0 1,0 0-1,0 0 0,0 0 0,0 0 0,0 0 0,0-1 0,0 1 0,0 0 0,0 0 1,0 0-1,0 0 0,0 0 0,0 0 0,0 0 0,0-1 0,0 1 0,0 0 1,0 0-1,0 0 0,0 0 0,0 0 0,-2-10-41,-2-1 62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858"/>
    </inkml:context>
    <inkml:brush xml:id="br0">
      <inkml:brushProperty name="width" value="0.05" units="cm"/>
      <inkml:brushProperty name="height" value="0.05" units="cm"/>
    </inkml:brush>
  </inkml:definitions>
  <inkml:trace contextRef="#ctx0" brushRef="#br0">231 1 16123,'-13'11'313,"0"2"-1,1-1 1,1 2-1,1-1 0,0 2 1,0-1-1,1 1 0,-9 22 1,-5 15-303,-24 80 1,32-81 33,3 1 0,-11 89 0,20-118-22,2 1 0,1-1 1,1 1-1,1 0 0,0-1 0,2 0 1,1 0-1,12 34 0,-13-47-17,0-1-1,1 0 1,0 0-1,0 0 1,1 0-1,0-1 1,1 0-1,0 0 1,15 13-1,-18-19 3,-1 1 0,1 0 1,0-1-1,0 0 0,0 0 0,0 0 0,0 0 0,0-1 1,1 1-1,-1-1 0,1 0 0,-1 0 0,0-1 0,1 0 1,0 1-1,-1-2 0,1 1 0,-1 0 0,1-1 0,-1 0 1,0 0-1,1 0 0,-1 0 0,8-5 0,-5 3 3,0-1-1,-1-1 1,0 1-1,0-1 1,0 0-1,0-1 1,-1 1-1,8-11 1,12-19 36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419"/>
    </inkml:context>
    <inkml:brush xml:id="br0">
      <inkml:brushProperty name="width" value="0.05" units="cm"/>
      <inkml:brushProperty name="height" value="0.05" units="cm"/>
    </inkml:brush>
  </inkml:definitions>
  <inkml:trace contextRef="#ctx0" brushRef="#br0">199 36 17460,'1'-1'91,"-1"0"0,0 0 1,0-1-1,0 1 0,0 0 1,0 0-1,0 0 0,0-1 0,-1 1 1,1 0-1,0 0 0,-1 0 1,1-1-1,0 1 0,-1 0 1,0 0-1,1 0 0,-1 0 0,0 0 1,1 0-1,-1 0 0,-2-1 1,2 1-2,-1 0 0,0 0 0,0 0 0,0 0 0,1 0 0,-1 1 0,0-1 0,0 1 0,0-1 0,0 1 0,0 0 0,-4 0 1,1 0 21,0 0 0,-1 1 1,1 0-1,0 0 1,0 0-1,0 1 1,0-1-1,0 1 0,0 0 1,-4 3-1,0 3-93,0 0-1,1 0 0,0 0 1,0 1-1,1 1 0,1-1 0,-1 1 1,1 0-1,1 0 0,0 1 1,0-1-1,1 1 0,1 0 0,0 1 1,0-1-1,1 0 0,1 1 1,-1 0-1,2-1 0,1 18 0,-1-25-18,1 1-1,-1-1 1,1 0-1,0 0 1,1 0-1,-1 0 1,1 0-1,-1 0 1,1 0-1,1 0 1,-1 0-1,0-1 1,1 1-1,0-1 1,0 0-1,4 5 1,-2-5-2,0 0-1,0 0 1,0 0 0,0 0-1,1-1 1,-1 0 0,1 0-1,-1 0 1,1-1 0,0 0 0,6 1-1,1-1 29,-1-1 0,1 0 0,0-1 0,0 0 0,0-1-1,-1-1 1,1 0 0,-1 0 0,0-1 0,19-10-1,-22 10 48,0-1-1,0-1 1,-1 1-1,0-1 0,0-1 1,-1 0-1,1 0 0,-2 0 1,1-1-1,-1 0 0,8-12 1,-12 15-22,1-1 0,-1 1 0,0 0 0,0-1 0,0 0 0,-1 1 0,0-1 0,0 0 0,0 0 0,-1 1 0,0-1 0,0 0 0,-1 0 0,1 0 0,-1 1 0,-1-1 0,1 0 0,-1 1 0,0-1 0,-5-10 0,4 11-75,0-1 1,-1 1-1,1 0 1,-1-1-1,-1 2 0,1-1 1,-8-6-1,9 8-101,0 1-1,0-1 1,-1 1-1,1 0 0,-1 1 1,1-1-1,-1 1 0,1-1 1,-1 1-1,0 0 0,0 0 1,1 1-1,-7-1 1,9 1 70,0 0 1,0 0-1,0 0 1,-1 0 0,1 0-1,0 1 1,0-1-1,0 0 1,0 1 0,0-1-1,0 1 1,0-1-1,0 1 1,0 0 0,0-1-1,0 1 1,0 0-1,0 0 1,1-1 0,-1 1-1,0 0 1,1 0-1,-1 0 1,0 0 0,1 0-1,-1 0 1,1 0 0,-1 0-1,1 0 1,0 0-1,-1 0 1,1 1 0,0-1-1,0 0 1,0 0-1,0 0 1,0 0 0,0 0-1,0 1 1,0-1-1,1 2 1,5 17-769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794"/>
    </inkml:context>
    <inkml:brush xml:id="br0">
      <inkml:brushProperty name="width" value="0.05" units="cm"/>
      <inkml:brushProperty name="height" value="0.05" units="cm"/>
    </inkml:brush>
  </inkml:definitions>
  <inkml:trace contextRef="#ctx0" brushRef="#br0">17 1 15819,'-8'20'1217,"5"4"-921,-1 2-144,2 1 360,2 1-288,0-3-384,2 0 272,5-12-104,6-3-56,0-10-104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201"/>
    </inkml:context>
    <inkml:brush xml:id="br0">
      <inkml:brushProperty name="width" value="0.05" units="cm"/>
      <inkml:brushProperty name="height" value="0.05" units="cm"/>
    </inkml:brush>
  </inkml:definitions>
  <inkml:trace contextRef="#ctx0" brushRef="#br0">1 362 14291,'1'1'92,"1"1"-1,-1-1 1,0-1-1,1 1 1,-1 0 0,1 0-1,-1 0 1,1-1-1,-1 1 1,1-1 0,-1 1-1,1-1 1,0 0-1,-1 0 1,1 0 0,0 1-1,-1-2 1,1 1-1,0 0 1,-1 0 0,1 0-1,0-1 1,-1 1-1,1-1 1,2-1 0,4-1 134,0-1 1,-1 0 0,13-10 0,-17 12-54,28-23 198,-1-1 0,-1-1-1,-1-1 1,-2-2 0,-1 0 0,-2-2-1,0-1 1,26-54 0,-36 65-49,-17 34-88,-5 16-210,-11 44 25,3 0 1,-10 98-1,27-169-18,0 35 905,0-34-912,0 0 0,0-1-1,1 1 1,-1-1 0,1 1-1,-1-1 1,1 1-1,-1-1 1,1 1 0,0-1-1,0 0 1,0 1 0,0-1-1,0 0 1,0 0-1,0 1 1,0-1 0,2 1-1,10 3 244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978"/>
    </inkml:context>
    <inkml:brush xml:id="br0">
      <inkml:brushProperty name="width" value="0.05" units="cm"/>
      <inkml:brushProperty name="height" value="0.05" units="cm"/>
    </inkml:brush>
  </inkml:definitions>
  <inkml:trace contextRef="#ctx0" brushRef="#br0">24 0 16051,'9'7'1193,"5"11"-841,1 2-104,3 10 344,1 3-184,1 11 8,0 8 32,-4 8-48,-3 3-104,-9 6-80,-3 1-48,-6 2-16,-5-2-96,-12-6-376,-2-2-240,-6-18 472,-5-6-64,-12-15-96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105"/>
    </inkml:context>
    <inkml:brush xml:id="br0">
      <inkml:brushProperty name="width" value="0.05" units="cm"/>
      <inkml:brushProperty name="height" value="0.05" units="cm"/>
    </inkml:brush>
  </inkml:definitions>
  <inkml:trace contextRef="#ctx0" brushRef="#br0">0 401 14915,'1'-2'1399,"61"-105"2217,-20 38-2834,-13 18-401,43-80 915,-75 136-914,-20 54 429,21-53-811,1 0 1,-1 0-1,1 0 1,0 0-1,0 1 1,1-1-1,0 0 1,0 1-1,2 8 0,-2-13 0,0-1-1,0 0 1,1 0 0,-1 0-1,1 0 1,-1 0-1,1 0 1,-1 1-1,1-1 1,0 0-1,-1-1 1,1 1-1,0 0 1,0 0 0,0 0-1,-1 0 1,1-1-1,0 1 1,0 0-1,0-1 1,0 1-1,0-1 1,2 1-1,-1 0 0,0-1-1,0 0 1,0 0-1,1 1 0,-1-2 1,0 1-1,0 0 1,0 0-1,0-1 1,0 1-1,4-2 0,3-2-3,0-1 0,0 1 0,0-1 0,11-10-1,-1-1 78,-1 0 0,-1-1-1,0-1 1,-2-1 0,0 0-1,22-39 1,-38 63-35,0-1 1,0 0 0,0 0-1,1 0 1,-1 1-1,1 5 1,-1 4-5,0-5-77,1 0 1,-1 0-1,1 0 1,1 0-1,1 13 1,-1-20-8,-1 0 0,0-1 0,1 1 0,-1 0 0,1-1 0,-1 1 0,1 0 0,0-1 0,0 1 0,-1-1 0,1 1 0,0-1-1,1 0 1,-1 1 0,0-1 0,0 0 0,0 0 0,1 0 0,-1 0 0,1 0 0,-1 0 0,1 0 0,-1 0 0,1 0 0,-1-1 0,1 1 0,0-1 0,-1 1 0,1-1 0,0 0 0,0 1 0,-1-1 0,1 0 0,0 0 0,2-1 0,-2 1 12,0 0 0,1-1 0,-1 1 0,0-1-1,1 1 1,-1-1 0,0 0 0,4-2 0,22-21-426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832"/>
    </inkml:context>
    <inkml:brush xml:id="br0">
      <inkml:brushProperty name="width" value="0.05" units="cm"/>
      <inkml:brushProperty name="height" value="0.05" units="cm"/>
    </inkml:brush>
  </inkml:definitions>
  <inkml:trace contextRef="#ctx0" brushRef="#br0">1 49 16147,'0'-1'143,"0"0"0,0-1 0,0 1 0,0 0-1,0-1 1,0 1 0,0 0 0,1-1-1,-1 1 1,0 0 0,1 0 0,-1-1-1,1 1 1,-1 0 0,1 0 0,0 0 0,-1 0-1,1 0 1,0 0 0,0 0 0,0 0-1,0 0 1,0 0 0,0 0 0,0 0 0,0 1-1,0-1 1,0 0 0,1 1 0,-1-1-1,2 0 1,2-1 102,0-1 0,1 1 0,-1 0 0,0 1-1,1-1 1,7 0 0,-12 2-230,0 0 0,0 0-1,0 0 1,0 0 0,0 0-1,0 0 1,0 0 0,0 0 0,0 0-1,-1 1 1,1-1 0,0 0 0,0 1-1,0-1 1,0 1 0,0-1 0,-1 1-1,1-1 1,0 1 0,-1 0-1,1-1 1,0 1 0,-1 0 0,1 0-1,0 1 1,0 0 0,0 1 0,0-1 0,0 0-1,-1 1 1,1-1 0,-1 1 0,0-1 0,0 1 0,0 4-1,-1 4 6,0 1 0,-1 0 0,-4 12 0,-22 61 15,-4 13 14,28-85-45,2 0 0,-1 0 0,2 0 0,0 0 0,1 20 0,0-30-5,0-1 0,0 0 0,0 0 0,1 0 0,-1 1 0,1-1 0,0 0 0,-1 0 0,1 0 0,0 0 0,0 0 0,0 0 0,1 0 0,-1 0 0,0 0 0,1-1 0,-1 1 0,1 0-1,-1-1 1,4 3 0,-3-3-2,1 0 0,-1 0 0,1 0 0,0 0 0,-1-1-1,1 1 1,0-1 0,0 0 0,-1 1 0,1-1 0,0 0-1,0-1 1,-1 1 0,5-1 0,1-1-4,1-1 0,-1 1 0,0-1 0,1-1-1,-2 0 1,1 0 0,0 0 0,-1-1 0,9-7 0,-13 9 28,1-1 0,-1 1 0,0-1 0,-1 0 0,1 0-1,-1 0 1,1 0 0,-1 0 0,-1 0 0,1-1 0,2-7 0,-4 11-4,0 0-1,1-1 1,-1 1-1,0-1 1,0 1-1,0 0 1,0-1-1,0 1 1,0-1 0,-1 1-1,1-1 1,0 1-1,-1 0 1,1-1-1,-1 1 1,1 0 0,-1 0-1,0-1 1,1 1-1,-1 0 1,0 0-1,0 0 1,0 0 0,0 0-1,0 0 1,0 0-1,0 0 1,0 0-1,-1 0 1,1 1 0,0-1-1,0 0 1,-1 1-1,1-1 1,0 1-1,-1 0 1,1-1 0,-1 1-1,1 0 1,0 0-1,-3 0 1,-4 0-238,0 1 0,0-1 0,0 2 0,0-1 0,0 1 0,-13 6 0,27-22-3680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36.872"/>
    </inkml:context>
    <inkml:brush xml:id="br0">
      <inkml:brushProperty name="width" value="0.05" units="cm"/>
      <inkml:brushProperty name="height" value="0.05" units="cm"/>
    </inkml:brush>
  </inkml:definitions>
  <inkml:trace contextRef="#ctx0" brushRef="#br0">0 134 14723,'16'1'164,"0"1"0,-1 0 0,1 2 0,15 5 0,23 4-16,61 2-171,219 1 0,-201-14 11,-35 1 8,430 9-31,1-22 12,673-124 271,-1021 107 90,273-7 1,-454 34-341,0-1 1,0 1 0,0 0 0,0 0-1,0 0 1,0 0 0,0 0 0,0 0 0,0 0-1,0 0 1,0 0 0,0 0 0,0 0 0,0 0-1,0 0 1,0 0 0,0 0 0,0 0 0,0 0-1,0 0 1,0 0 0,0 0 0,0 0 0,0 0-1,0 0 1,0-1 0,0 1 0,0 0-1,0 0 1,0 0 0,1 0 0,-13-6-52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6.414"/>
    </inkml:context>
    <inkml:brush xml:id="br0">
      <inkml:brushProperty name="width" value="0.05" units="cm"/>
      <inkml:brushProperty name="height" value="0.05" units="cm"/>
    </inkml:brush>
  </inkml:definitions>
  <inkml:trace contextRef="#ctx0" brushRef="#br0">446 115 11362,'-69'-23'577,"-7"2"-1882,-14-2 1401,-13-3-40,-5 5-272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7.347"/>
    </inkml:context>
    <inkml:brush xml:id="br0">
      <inkml:brushProperty name="width" value="0.05" units="cm"/>
      <inkml:brushProperty name="height" value="0.05" units="cm"/>
    </inkml:brush>
  </inkml:definitions>
  <inkml:trace contextRef="#ctx0" brushRef="#br0">6059 49 8946,'-1568'-42'3774,"435"35"-3661,917 21-118,0 8 1,2 10-1,-256 73 1,249-37-167,-273 124 1,319-110-73,-314 202 0,417-233 189,1 4 1,3 2-1,3 4 1,2 2-1,3 3 1,3 2-1,3 3 1,4 2-1,2 2 1,4 3-1,3 1 0,4 2 1,-43 132-1,67-166-79,1-1 0,2 1-1,3 1 1,-2 50 0,8-64 53,2-1 1,1 1 0,1 0 0,2-1-1,2 0 1,17 52 0,-6-39-79,2 0-1,3-1 1,1-1 0,2-2 0,2 0 0,66 73 0,-16-33-1485,175 140 1,-142-140 644,4-4-1,3-6 1,199 90-1,-82-64 2023,254 70-1,-148-75 242,3-14 1,384 36-1,-278-74-932,543-21-1,-494-42-165,820-144-1,-1040 108-175,354-120-1,-446 110 5,-3-8 1,299-171-1,-166 37 153,-249 157-70,-3-3 0,82-90 0,-113 108-7,-3-1 1,-1-2-1,47-84 1,-61 92 52,-1 0 0,-2-2 1,-1 1-1,-2-2 0,-2 1 0,5-40 1,-7 22 148,-3-1-1,-2 0 1,-2 1 0,-3-1 0,-2 1-1,-21-87 1,8 75-37,-2 1 0,-3 1 1,-3 1-1,-66-111 0,31 76-133,-5 2 0,-122-132 0,85 120 1,-182-145 0,-46 10-46,145 129-49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139"/>
    </inkml:context>
    <inkml:brush xml:id="br0">
      <inkml:brushProperty name="width" value="0.05" units="cm"/>
      <inkml:brushProperty name="height" value="0.05" units="cm"/>
    </inkml:brush>
  </inkml:definitions>
  <inkml:trace contextRef="#ctx0" brushRef="#br0">1 148 17228,'5'13'1368,"5"-10"-984,8-3-136,9-8 472,6 0-144,10-8-168,4-3 1,7-4-425,1 1-273,-2-1 305,-6 0-40,-9 1-96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0.558"/>
    </inkml:context>
    <inkml:brush xml:id="br0">
      <inkml:brushProperty name="width" value="0.05" units="cm"/>
      <inkml:brushProperty name="height" value="0.05" units="cm"/>
    </inkml:brush>
  </inkml:definitions>
  <inkml:trace contextRef="#ctx0" brushRef="#br0">28 13 13403,'1'-1'78,"0"0"1,0 0-1,0 0 0,0 0 1,0 0-1,0 0 0,1 0 0,-1 0 1,0 1-1,1-1 0,-1 0 1,1 1-1,2-1 0,-4 1-68,0 0 0,1 0-1,-1 0 1,0 0-1,0 0 1,1 0-1,-1 0 1,0 0 0,0 0-1,1 0 1,-1 0-1,0 0 1,0 0-1,1 1 1,-1-1 0,0 0-1,0 0 1,1 0-1,-1 0 1,0 1-1,0-1 1,0 0 0,0 0-1,1 0 1,-1 1-1,0-1 1,0 0-1,0 1 1,0 14 260,-21 179 531,10-70-639,-10 92-11,21-215-151,0 29 85,0-30-77,0 1 0,0-1 0,0 1-1,0-1 1,0 1 0,0-1 0,0 1 0,0-1-1,0 1 1,0-1 0,1 1 0,-1-1 0,0 1-1,0-1 1,1 1 0,-1-1 0,0 0 0,0 1-1,1-1 1,-1 0 0,1 1 0,-1-1 0,0 0-1,1 1 1,-1-1 0,1 0 0,-1 0 0,1 1-1,-1-1 1,0 0 0,1 0 0,-1 0 0,1 0-1,-1 0 1,1 1 0,-1-1 0,1 0 0,-1 0-1,1 0 1,-1 0 0,1-1 0,-1 1 0,1 0-1,-1 0 1,1 0 0,-1 0 0,1 0 0,-1-1-1,1 1 1,-1 0 0,0 0 0,2-1 0,7-6 72,-1 0 1,1 0 0,-1-1-1,0 0 1,-1-1-1,0 0 1,0 0 0,6-11-1,3-3 40,92-121 543,65-93-1210,-163 225 539,-8 9 13,0 1-1,-1-1 1,1 1 0,0-1 0,-1 1-1,1-1 1,-1 0 0,0 0-1,0 0 1,0 0 0,0 0 0,0-4-1,-1 7-7,0 0 0,0 0 0,0 0 0,0 0 0,0 0 0,1 0 0,-1-1 0,0 1-1,0 0 1,0 0 0,0 0 0,0 0 0,0 0 0,0 0 0,0 0 0,0-1 0,0 1-1,0 0 1,-1 0 0,1 0 0,0 0 0,0 0 0,0 0 0,0-1 0,0 1 0,0 0-1,0 0 1,0 0 0,0 0 0,0 0 0,0 0 0,0 0 0,0 0 0,-1 0 0,1-1-1,0 1 1,0 0 0,0 0 0,0 0 0,0 0 0,0 0 0,0 0 0,-1 0 0,1 0-1,0 0 1,0 0 0,0 0 0,0 0 0,0 0 0,0 0 0,-1 0 0,1 0 0,0 0-1,-13 5-218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006"/>
    </inkml:context>
    <inkml:brush xml:id="br0">
      <inkml:brushProperty name="width" value="0.05" units="cm"/>
      <inkml:brushProperty name="height" value="0.05" units="cm"/>
    </inkml:brush>
  </inkml:definitions>
  <inkml:trace contextRef="#ctx0" brushRef="#br0">1 1 12515,'9'31'952,"-1"3"-784,5 2-56,4 2 256,5 0-96,6-5-112,4 0-152,4-8 24,-2-4-32,5-8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411"/>
    </inkml:context>
    <inkml:brush xml:id="br0">
      <inkml:brushProperty name="width" value="0.05" units="cm"/>
      <inkml:brushProperty name="height" value="0.05" units="cm"/>
    </inkml:brush>
  </inkml:definitions>
  <inkml:trace contextRef="#ctx0" brushRef="#br0">19 269 12803,'-19'21'1032,"19"-2"-696,13-7-56,27-12 720,13-5-400,28-15-47,20-6 119,23-11-16,0-3-24,0-6-280,-2 3-256,-11 6-464,-6 4-936,-26 16 1200,-26 4-368,-27 10-193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788"/>
    </inkml:context>
    <inkml:brush xml:id="br0">
      <inkml:brushProperty name="width" value="0.05" units="cm"/>
      <inkml:brushProperty name="height" value="0.05" units="cm"/>
    </inkml:brush>
  </inkml:definitions>
  <inkml:trace contextRef="#ctx0" brushRef="#br0">2 338 12283,'0'0'21,"0"0"1,0 0 0,0 0 0,0 0 0,0 0-1,0 0 1,0 0 0,0 0 0,0 0 0,0 0-1,0 0 1,0 0 0,0 0 0,0-1-1,0 1 1,0 0 0,0 0 0,0 0 0,0 0-1,0 0 1,0 0 0,0 0 0,0 0 0,0 0-1,0 0 1,0 0 0,0 0 0,0-1 0,0 1-1,0 0 1,0 0 0,0 0 0,0 0-1,0 0 1,0 0 0,0 0 0,0 0 0,0 0-1,0 0 1,0 0 0,0 0 0,0 0 0,0 0-1,0 0 1,0 0 0,0 0 0,-1-1 0,1 1-1,0 0 1,0 0 0,0 0 0,0 0 0,0 0-1,0 0 1,0 0 0,0 0 0,0 0-1,0 0 1,0 0 0,9-9 409,21-13 34,60-38 206,3 5-1,3 3 1,115-44 0,-189 87-674,0 2 0,0 0 0,1 1 0,34-5 0,-54 11-2,-1 0-1,1 0 0,-1 0 0,0 0 0,1 0 1,-1 0-1,0 1 0,1-1 0,-1 1 0,0 0 1,1-1-1,-1 1 0,0 0 0,0 0 0,0 1 1,0-1-1,2 2 0,-2-2 0,-1 1 0,0-1 0,0 1 0,0-1 0,0 1 1,-1 0-1,1-1 0,0 1 0,-1 0 0,1-1 0,-1 1 0,1 0 0,-1 0 0,0 0 0,0-1 0,0 1 0,0 3 0,-1 2-1,-1 1-1,1-1 1,-1 1 0,-1-1-1,0 0 1,0 0-1,0 0 1,0 0-1,-6 6 1,-11 15 140,-2-2 1,0 0-1,-2-1 1,-47 37-1,-118 73 994,189-135-1125,-1 0 0,0 1 0,1-1 0,-1 1 0,0-1 0,1 0 0,-1 1 0,1-1 0,-1 1 0,1-1 1,-1 1-1,1-1 0,-1 1 0,1 0 0,-1-1 0,1 1 0,0 0 0,-1-1 0,1 1 0,0 1 0,0-2-8,0 0 1,0 1-1,1-1 0,-1 1 0,1-1 0,-1 0 0,0 0 0,1 1 0,-1-1 0,1 0 0,-1 0 0,0 1 0,1-1 0,-1 0 0,1 0 1,-1 0-1,1 0 0,-1 0 0,1 0 0,-1 0 0,1 0 0,0 0 0,44-1-445,-34 0 344,13-1-217,0 1 1,0 1-1,0 2 1,37 6-1,-55-7 258,0 1 0,1 0 0,-1 0 0,0 0 0,0 1 0,0 0-1,-1 0 1,1 1 0,-1 0 0,1 0 0,-1 0 0,-1 0 0,1 1-1,0 0 1,-1 0 0,0 0 0,0 0 0,-1 1 0,1-1-1,-1 1 1,4 10 0,-3-2 24,1 0 0,-2-1 0,0 1 0,0 1 0,-2-1 0,1 0 0,-2 0 0,-2 27 0,1-31 122,-1 0 0,0 0-1,0-1 1,-1 1-1,-1-1 1,0 1-1,0-1 1,0-1 0,-1 1-1,-1 0 1,1-1-1,-2 0 1,-10 11-1,-2-2 237,-1-1 0,0 0 0,-1-2 0,-1-1 0,0 0 0,-40 15 0,23-13 34,1-2 1,-2-2 0,-57 9-1,88-19-322,1 1 18,-1-1 1,1 0-1,-15-1 0,21 0-42,1 0-1,-1 0 0,1 0 0,-1 0 1,0-1-1,1 1 0,-1 0 1,1-1-1,-1 0 0,1 1 0,-1-1 1,1 0-1,0 0 0,-1 1 1,1-1-1,0 0 0,0 0 0,-1-1 1,1 1-1,0 0 0,0 0 0,0 0 1,0-1-1,1 1 0,-1-1 1,-1-1-1,-1-36-54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240"/>
    </inkml:context>
    <inkml:brush xml:id="br0">
      <inkml:brushProperty name="width" value="0.05" units="cm"/>
      <inkml:brushProperty name="height" value="0.05" units="cm"/>
    </inkml:brush>
  </inkml:definitions>
  <inkml:trace contextRef="#ctx0" brushRef="#br0">2626 1 6521,'-839'193'4168,"774"-177"-4021,-309 96 457,292-80-594,2 3 0,-109 66 0,44-10-71,3 6-1,-247 224 0,351-284 108,1 2-1,2 2 1,-45 69-1,61-80-55,2 1 0,1 1-1,2 1 1,1 0-1,1 0 1,-9 48-1,14-39-123,1 0-1,3 0 0,1 1 1,2-1-1,2 0 0,1 1 0,3-1 1,1-1-1,3 1 0,1-1 0,21 50 1,-8-34 1,3-1 0,3-1 0,2-1 0,2-2 0,2-2 0,3-1 0,47 46 0,-11-21 107,3-3 0,4-3-1,2-5 1,175 101 0,135 26 32,13-29 2,251 42 39,16-76 48,9-52-2,4-30-51,-351-34-116,0-14 0,447-63 1,320-150 70,-832 139-276,515-222-1,-478 152 65,312-201-1,-535 292 213,-2-4-1,92-87 0,-126 100 36,-3-3 0,-1-1 0,-3-2 0,48-80-1,-76 111 42,214-388-689,-198 348 246,-3-2 1,-3-1-1,-2-2 1,21-116-1,-32 82-102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658"/>
    </inkml:context>
    <inkml:brush xml:id="br0">
      <inkml:brushProperty name="width" value="0.05" units="cm"/>
      <inkml:brushProperty name="height" value="0.05" units="cm"/>
    </inkml:brush>
  </inkml:definitions>
  <inkml:trace contextRef="#ctx0" brushRef="#br0">9132 723 7738,'-132'-66'628,"-277"-97"1,-157 4-325,-318-31-1201,-11 74-930,-557 88 1660,1065 53 1833,-666 130-1,697-73-964,5 16 0,3 16 0,6 14 0,-333 178 0,323-117-899,-381 275 0,537-328 65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25.048"/>
    </inkml:context>
    <inkml:brush xml:id="br0">
      <inkml:brushProperty name="width" value="0.05" units="cm"/>
      <inkml:brushProperty name="height" value="0.05" units="cm"/>
    </inkml:brush>
  </inkml:definitions>
  <inkml:trace contextRef="#ctx0" brushRef="#br0">0 55 5849,'32'8'804,"-10"-2"-402,1 0 0,-1-2 1,41 3-1,33-10-144,181-30 0,30-3-41,1673 22 1736,-1507 43-1908,65 1-28,951-16 165,-256 16 885,343-29-462,-682-10-553,2673 56 11,-1747-60-38,-1636 5-24,517-19 8,-1 31-4,-508 7-429,-143-6 175,87 22-1,-104-16 93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53.571"/>
    </inkml:context>
    <inkml:brush xml:id="br0">
      <inkml:brushProperty name="width" value="0.05" units="cm"/>
      <inkml:brushProperty name="height" value="0.05" units="cm"/>
    </inkml:brush>
  </inkml:definitions>
  <inkml:trace contextRef="#ctx0" brushRef="#br0">10328 606 7402,'-1100'-125'1158,"-350"83"-2962,-276 45 3315,860-43-1484,37 0-343,795 40 295,-1504 5-260,1163 19 590,-587 113 0,951-135-298,-314 67 359,7 29-104,220-59-214,-185 105 0,227-109-62,2 2 0,1 2 0,2 3 0,-64 67 0,106-99-14,1 0 0,-1 0 0,2 1 0,-1 0 0,2 0 0,-1 1 0,2-1 0,-1 2 0,2-1 0,-7 25 0,10-28-20,0 1-1,0-1 1,1 1 0,0-1-1,0 1 1,1-1 0,1 1-1,0-1 1,0 0 0,0 0-1,1 0 1,1 0 0,0 0-1,0 0 1,8 12 0,2-2-64,0-1 1,1 0-1,0-1 0,2-1 1,0 0-1,1-2 1,0 1-1,22 11 0,5 0-148,2-1 0,71 27 0,143 27-329,9-21 199,-249-53 356,870 139-746,-618-105 618,1403 138-39,-89-122 229,7-55 0,-649-33 2,-1-25 30,-57 3-25,114-7 55,448-22-4,-1354 80-84,463-23 22,-6-34-95,-456 45 40,0-4 0,150-52 0,-236 68 221,0 0 0,0-1 1,0 0-1,-1 0 0,0-1 1,13-10-1,-20 14-54,1-1 0,-1 1-1,0 0 1,0-1 0,-1 1 0,1-1 0,0 1 0,-1-1-1,0 0 1,1 0 0,-1 1 0,0-1 0,0 0 0,-1 0-1,1 0 1,-1 0 0,1 0 0,-1 0 0,0-1 0,0 1-1,0 0 1,-1 0 0,1 0 0,-1 0 0,0 0 0,-1-4-1,-6-13 471,-1 0 0,-1 1 1,0 1-1,-17-23 0,-60-64 223,16 35-685,-4 4 0,-87-59 0,144 111-140,-259-172 20,-13 18-118,191 112 13,-187-102-1295,-7 13 0,-6 13-1,-356-106 1,413 168 555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6.652"/>
    </inkml:context>
    <inkml:brush xml:id="br0">
      <inkml:brushProperty name="width" value="0.05" units="cm"/>
      <inkml:brushProperty name="height" value="0.05" units="cm"/>
    </inkml:brush>
  </inkml:definitions>
  <inkml:trace contextRef="#ctx0" brushRef="#br0">838 78 5329,'-58'-9'432,"0"2"-320,-3 0-64,-5 0 72,-2 1-88,-1-1-216,-1 1-144,-2 0-184,-1 0-200,-3 2 464,-7-3-136,0 1-96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7.145"/>
    </inkml:context>
    <inkml:brush xml:id="br0">
      <inkml:brushProperty name="width" value="0.05" units="cm"/>
      <inkml:brushProperty name="height" value="0.05" units="cm"/>
    </inkml:brush>
  </inkml:definitions>
  <inkml:trace contextRef="#ctx0" brushRef="#br0">2071 152 1176,'-119'-8'264,"7"-2"40,1 0-104,-14 0 184,-3-2 17,2 1 39,2-1 16,-7-1-72,-1 2-72,-5 2-120,0-1-40,10 2-256,-4 1-128,-13-1 192,0 3-56,1-2-64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574"/>
    </inkml:context>
    <inkml:brush xml:id="br0">
      <inkml:brushProperty name="width" value="0.05" units="cm"/>
      <inkml:brushProperty name="height" value="0.05" units="cm"/>
    </inkml:brush>
  </inkml:definitions>
  <inkml:trace contextRef="#ctx0" brushRef="#br0">167 1 17268,'-13'25'716,"-2"0"1,-28 38-1,24-37-450,1 1 1,-15 30-1,28-48-254,1-1 0,1 1 0,0 1 0,0-1 0,1 0 0,0 1 0,1-1-1,0 1 1,0 0 0,1-1 0,1 12 0,0-15-15,0 0 1,1 0-1,0 0 1,0 0-1,1 0 1,-1-1-1,1 1 1,0-1-1,1 0 0,-1 0 1,1 0-1,0 0 1,0 0-1,1-1 1,-1 0-1,1 0 1,0 0-1,0-1 0,1 0 1,6 4-1,-2-2-20,0 0 1,1-1-1,-1 0 0,1-1 0,0 0 0,0-1 0,0 0 0,0 0 0,0-1 1,15-1-1,-15-1 3,-1 0 1,0-1 0,0 0-1,0-1 1,0 0 0,0 0-1,12-7 1,-17 8 45,0-1-1,0 0 1,0 0 0,-1-1-1,1 1 1,-1-1 0,0 0-1,0 0 1,0-1 0,-1 1 0,1-1-1,-1 0 1,0 0 0,3-8-1,-5 12 3,0 0-1,-1-1 1,1 1 0,-1-1-1,1 1 1,-1-1-1,0 1 1,1-1-1,-1 1 1,0-1-1,0 0 1,0 1-1,0-1 1,0 1 0,-1-1-1,1 1 1,0-1-1,-1 1 1,1-1-1,-1 1 1,1-1-1,-1 1 1,0 0-1,0-1 1,1 1 0,-1 0-1,0 0 1,0-1-1,0 1 1,-1 0-1,1 0 1,0 0-1,0 0 1,-1 0-1,1 1 1,0-1 0,-1 0-1,1 1 1,0-1-1,-1 1 1,1-1-1,-4 0 1,-5-1 111,0 0 0,-1 1-1,1 0 1,-1 0 0,-11 2 0,2 0-117,-1 1 0,1 1 0,0 1 0,0 1 0,0 1 1,1 0-1,0 1 0,-35 19 0,53-25-66,-21 14-58,21-14 126,0-1 1,1 1 0,-1 0-1,0-1 1,0 1-1,1 0 1,-1 0 0,1-1-1,-1 1 1,1 0-1,-1 0 1,1 0-1,-1 0 1,1 0 0,0 0-1,-1 0 1,1 0-1,0 0 1,0 0 0,0 0-1,0 0 1,0 0-1,0 1 1,4 0-56,4-4-6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8.614"/>
    </inkml:context>
    <inkml:brush xml:id="br0">
      <inkml:brushProperty name="width" value="0.05" units="cm"/>
      <inkml:brushProperty name="height" value="0.05" units="cm"/>
    </inkml:brush>
  </inkml:definitions>
  <inkml:trace contextRef="#ctx0" brushRef="#br0">11170 1 3865,'-1099'41'1314,"1"23"-66,-282 14 304,256-64 1064,-1-44-1198,461 9-1524,-179 5-1439,1 42 270,610-4 1315,1 10 0,-238 65 0,-274 149 1053,638-205-919,3 6 1,1 3-1,-179 123 1,203-116-65,2 4-1,3 2 1,3 4 0,-115 143-1,152-164-130,1 1 0,2 1-1,3 1 1,2 2-1,2 1 1,2 0-1,2 1 1,3 1-1,2 1 1,-8 84-1,19-107-44,1 0-1,2 1 0,1-1 0,1 0 0,2-1 1,1 1-1,2-1 0,1 0 0,20 48 0,-10-41-104,1 0 1,1-1-1,2-2 0,2 0 0,1-1 0,55 54 0,18 4-404,179 126 1,132 53 115,101 20 97,-393-227 278,548 243-251,26-67 336,-313-128 127,611 99 0,-79-104-141,3-40-4,1671 5 5,-1567-102-38,-1-25 19,-931 50 34,2464-182 93,-2312 168-82,687-69 25,-7-41-20,-97-28-85,-11-46-178,-582 131 223,-4-10-1,-3-10 0,-5-9 1,-4-10-1,217-152 1,-229 124-218,330-300 0,-503 413 193,240-244-1027,-227 224 912,-2-2 1,-2-1-1,-2-2 0,31-63 0,-54 91 308,0 0 0,-2-1-1,9-38 1,-16 51-2,0-1 0,0 1-1,-1-1 1,-1 0 0,0 0 0,0 0 0,-1 1 0,-1-1 0,-5-20-1,1 16 146,-1 0-1,0 1 0,-1 0 0,-1 0 0,-1 1 0,0 0 1,-1 0-1,0 1 0,-1 1 0,-26-23 0,-13-4 827,-85-51 0,127 84-1065,-140-80 234,-2 6 0,-212-78-1,-342-60-38,569 184-211,-397-107 24,14-45-1045,380 122 231,-207-131 1,186 87 324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49.284"/>
    </inkml:context>
    <inkml:brush xml:id="br0">
      <inkml:brushProperty name="width" value="0.05" units="cm"/>
      <inkml:brushProperty name="height" value="0.05" units="cm"/>
    </inkml:brush>
  </inkml:definitions>
  <inkml:trace contextRef="#ctx0" brushRef="#br0">103 0 12427,'-91'14'780,"80"-10"-872,18 1-7,21 2-94,238 2-506,-175-9 614,1172 72-219,-365 69 630,-327-45 161,6-23 88,864-29 282,7-109-601,-203-21-150,-291 18-80,-343 37-56,-5 35 2,-334 20-149,-106-8 104,-108-14 40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18.807"/>
    </inkml:context>
    <inkml:brush xml:id="br0">
      <inkml:brushProperty name="width" value="0.05" units="cm"/>
      <inkml:brushProperty name="height" value="0.05" units="cm"/>
    </inkml:brush>
  </inkml:definitions>
  <inkml:trace contextRef="#ctx0" brushRef="#br0">16 8 19484,'-5'0'1136,"1"-4"-1312,1 4-216,-1 0-568,11 0 528,2-3-48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0.196"/>
    </inkml:context>
    <inkml:brush xml:id="br0">
      <inkml:brushProperty name="width" value="0.05" units="cm"/>
      <inkml:brushProperty name="height" value="0.05" units="cm"/>
    </inkml:brush>
  </inkml:definitions>
  <inkml:trace contextRef="#ctx0" brushRef="#br0">231 36 17748,'0'-1'116,"0"-1"-1,-1 1 1,1 0 0,0-1 0,-1 1 0,0 0-1,1 0 1,-1 0 0,0-1 0,1 1 0,-1 0-1,0 0 1,0 0 0,0 0 0,0 0 0,0 1-1,0-1 1,0 0 0,0 0 0,-1 1 0,1-1-1,0 0 1,0 1 0,-1 0 0,1-1 0,0 1-1,-1 0 1,1-1 0,-2 1 0,-4-1 187,0-1 1,-1 2 0,-13-1 0,15 2-234,0 0 1,0 0-1,0 0 1,0 1-1,0 0 1,0 0-1,0 1 1,0 0-1,1 0 1,-1 0-1,1 0 1,0 1 0,0 0-1,0 0 1,1 0-1,-1 1 1,1 0-1,0-1 1,0 2-1,1-1 1,0 0-1,-5 10 1,1-1-53,1 0 0,1 0 0,0 0 0,1 1 0,0 0 0,1 0 0,1 0 0,-1 19 0,3-27-8,0 0-1,1-1 1,-1 1 0,1-1-1,3 10 1,-3-14-4,-1 0-1,1 0 1,0 0 0,0 0-1,0 0 1,0-1-1,0 1 1,0 0 0,0 0-1,1-1 1,-1 1 0,1-1-1,-1 1 1,1-1-1,-1 0 1,1 1 0,0-1-1,0 0 1,0 0 0,3 1-1,0-1 8,0 0-1,0-1 0,0 0 0,0 0 1,0 0-1,0 0 0,0-1 1,0 0-1,-1 0 0,1 0 0,0 0 1,0-1-1,-1 0 0,1 0 1,-1 0-1,1-1 0,-1 0 1,0 1-1,0-1 0,4-4 0,6-6 54,0 0-1,0 0 0,21-30 0,20-40 219,-48 71-191,-1-1-1,0 1 1,-1-1-1,0 0 0,3-16 1,-6 1 164,-5 18 51,-3 15-105,-5 16-7,4 1-117,1 1 1,1-1-1,2 1 1,-2 25-1,4-37-80,1 0-1,0 0 1,0-1-1,2 1 1,-1 0 0,1 0-1,1-1 1,0 1-1,0-1 1,9 18-1,-10-24-52,1 0-1,0-1 0,0 1 0,0-1 0,0 0 0,1 1 0,-1-1 0,1-1 0,0 1 0,0 0 0,0-1 0,0 0 1,0 0-1,0 0 0,0-1 0,1 1 0,-1-1 0,1 0 0,-1 0 0,8 0 0,-4-1-21,0 0-1,0 0 0,0 0 1,0-1-1,0-1 1,0 1-1,-1-1 0,1-1 1,0 1-1,-1-1 1,10-5-1,29-25-306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1.030"/>
    </inkml:context>
    <inkml:brush xml:id="br0">
      <inkml:brushProperty name="width" value="0.05" units="cm"/>
      <inkml:brushProperty name="height" value="0.05" units="cm"/>
    </inkml:brush>
  </inkml:definitions>
  <inkml:trace contextRef="#ctx0" brushRef="#br0">451 25 18204,'18'-21'2614,"-18"21"-2595,0 0-1,0 0 0,0 0 1,0 0-1,0 0 0,0 0 1,0 0-1,0 0 0,0 0 1,0 0-1,0 0 0,1 0 1,-1 0-1,0 0 0,0 0 1,0 0-1,0 0 0,0 0 1,0-1-1,0 1 0,0 0 0,0 0 1,0 0-1,0 0 0,0 0 1,0 0-1,0 0 0,0 0 1,0 0-1,0 0 0,0-1 1,0 1-1,0 0 0,0 0 1,0 0-1,0 0 0,0 0 1,0 0-1,0 0 0,0 0 1,0 0-1,0 0 0,0 0 1,0-1-1,0 1 0,0 0 1,0 0-1,0 0 0,-1 0 0,1 0 1,0 0-1,0 0 0,0 0 1,0 0-1,0 0 0,0 0 1,0 0-1,0 0 0,0 0 1,0 0-1,0 0 0,0 0 1,-1 0-1,1 0 0,0 0 1,0 0-1,-14 8 1168,-6 10-731,1-1 1,1 2-1,0 1 1,2 0-1,-20 31 1,-63 120-456,86-147 83,-51 98-213,-67 180-1,125-287 37,4-9-31,-1 1 1,1 0-1,0-1 1,0 1-1,1 0 1,-1 11-1,2-18 106,0 0 0,0 0 0,0 0 0,0 1 1,0-1-1,0 0 0,0 0 0,0 0 0,0 1 0,0-1 0,0 0 0,0 0 0,1 0 0,-1 1 0,0-1 0,0 0 0,0 0 0,0 0 0,0 0 0,0 1 0,1-1 0,-1 0 0,0 0 0,0 0 0,0 0 1,0 0-1,1 0 0,-1 1 0,0-1 0,0 0 0,0 0 0,0 0 0,1 0 0,-1 0 0,0 0 0,0 0 0,0 0 0,1 0 0,-1 0 0,0 0 0,0 0 0,0 0 0,1 0 0,-1 0 0,0 0 0,0 0 1,0 0-1,1 0 0,-1 0 0,0-1 0,0 1 0,0 0 0,1 0 0,-1 0 0,0 0 0,0 0 0,0 0 0,0-1 0,0 1 0,1 0 0,-1 0 0,0 0 0,0 0 0,0-1 0,0 1 0,0 0 0,0 0 1,0-1-1,14-13-685,3-8 250,-2-1-1,0 0 0,22-49 1,-16 28 29,27-51-362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1.511"/>
    </inkml:context>
    <inkml:brush xml:id="br0">
      <inkml:brushProperty name="width" value="0.05" units="cm"/>
      <inkml:brushProperty name="height" value="0.05" units="cm"/>
    </inkml:brush>
  </inkml:definitions>
  <inkml:trace contextRef="#ctx0" brushRef="#br0">408 1 17084,'0'0'1568,"-16"23"-1024,-9 11-192,-2 22 832,-1 13-255,7 13-433,3 8-136,16 2-72,2-3-64,15-8-112,4-6-80,4-18-216,2-11-192,-6-18-392,-3-7-201,-9-19 705,-5-7-200,-16-13-120</inkml:trace>
  <inkml:trace contextRef="#ctx0" brushRef="#br0" timeOffset="1">0 439 16660,'4'31'1360,"19"-11"-1032,9-6-128,17-9 408,12-5-176,8-5-656,0-9-1256,7-16 1360,-5-6-248,-9-1-144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2.182"/>
    </inkml:context>
    <inkml:brush xml:id="br0">
      <inkml:brushProperty name="width" value="0.05" units="cm"/>
      <inkml:brushProperty name="height" value="0.05" units="cm"/>
    </inkml:brush>
  </inkml:definitions>
  <inkml:trace contextRef="#ctx0" brushRef="#br0">1 6 18820,'9'-5'1536,"8"10"-1024,3 2-175,8 9 695,6 4-320,3 10-296,6 9-32,-6 17-32,-7 12-104,-14 15-120,-9 7-24,-18 8-144,-13-1-88,-14 4-344,-9-4-328,-8-10 624,5-21-88,9-25-136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3.803"/>
    </inkml:context>
    <inkml:brush xml:id="br0">
      <inkml:brushProperty name="width" value="0.05" units="cm"/>
      <inkml:brushProperty name="height" value="0.05" units="cm"/>
    </inkml:brush>
  </inkml:definitions>
  <inkml:trace contextRef="#ctx0" brushRef="#br0">75 0 19020,'-2'20'1624,"0"14"-1135,-1 3-177,-10 7 656,3 16-256,1 9-312,2 2-88,2 2-144,3-6-96,2-8-256,0-8-176,2-10-376,-1-11-232,-1-16-129,-5-7 689,-4-14-208,-1-5-208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4.329"/>
    </inkml:context>
    <inkml:brush xml:id="br0">
      <inkml:brushProperty name="width" value="0.05" units="cm"/>
      <inkml:brushProperty name="height" value="0.05" units="cm"/>
    </inkml:brush>
  </inkml:definitions>
  <inkml:trace contextRef="#ctx0" brushRef="#br0">5 83 15675,'0'0'63,"0"0"0,-1 0 0,1 0-1,0 0 1,0 0 0,-1 0 0,1 0-1,0-1 1,0 1 0,0 0 0,-1 0-1,1 0 1,0 0 0,0-1 0,0 1-1,0 0 1,-1 0 0,1-1 0,0 1-1,0 0 1,0 0 0,0-1 0,0 1-1,0 0 1,0 0 0,0-1 0,0 1 0,0 0-1,0 0 1,0-1 0,0 1 0,0 0-1,0 0 1,0-1 0,0 1 0,0 0-1,0 0 1,0-1 0,0 1 0,0 0-1,0 0 1,1-1 0,-1 1 0,13-12 1737,21-6 273,-8 9-1825,1 0 0,0 2 0,0 1 0,0 1 0,1 1 0,0 2 0,-1 1 0,1 0-1,0 3 1,40 6 0,-62-7-245,0 0 0,-1 0-1,1 1 1,-1 0-1,0 0 1,0 1-1,1-1 1,-1 1 0,-1 0-1,8 6 1,-10-7-3,0 0 1,0 1-1,0-1 1,0 1 0,0-1-1,-1 1 1,1 0-1,-1 0 1,0-1-1,1 1 1,-1 0-1,-1 0 1,1 0 0,0 0-1,-1 0 1,0 1-1,1-1 1,-1 0-1,0 0 1,-1 5-1,-1 2 2,-1 0 0,1 0 0,-1 0-1,-1 0 1,0-1 0,0 0 0,-1 1 0,-6 8-1,-54 66 72,53-68-54,-14 12 7,18-20-33,0 1 0,0 0 0,-6 11 0,14-20 0,-1 1-1,1 0 1,0-1 0,-1 1 0,1-1 0,0 1 0,0 0-1,-1 0 1,1-1 0,0 1 0,0 0 0,0-1 0,0 1-1,0 0 1,0-1 0,0 1 0,0 0 0,0 0 0,0-1-1,0 1 1,0 0 0,1-1 0,-1 1 0,0 0 0,1-1-1,-1 1 1,0 0 0,1-1 0,-1 1 0,0-1 0,1 1-1,-1-1 1,1 1 0,-1-1 0,1 1 0,0-1 0,-1 1-1,1-1 1,-1 0 0,1 1 0,0-1 0,-1 0 0,1 1-1,0-1 1,-1 0 0,1 0 0,0 0 0,1 0 0,6 2-62,1 0 0,0 0 0,12-1 1,-6 1-33,20 2-155,75 15-369,-98-16 564,-1 0 0,0 1 0,0 0-1,-1 1 1,1 0 0,-1 1-1,13 9 1,-20-14 57,-1 1 1,1 0-1,-1 1 1,1-1-1,-1 0 1,0 1-1,0-1 1,0 1-1,0 0 1,0 0-1,-1-1 1,1 1-1,-1 0 1,0 1-1,0-1 1,0 0-1,0 0 1,0 0-1,-1 1 1,0-1-1,1 0 1,-1 0-1,0 1 1,-1-1-1,1 0 1,-1 0-1,1 1 1,-1-1-1,0 0 1,0 0-1,0 0 1,-1 0-1,1 0 1,-1 0-1,1 0 1,-3 2-1,-4 6 105,-1 0 1,1-1-1,-2 0 0,1 0 0,-2-1 1,1-1-1,-17 11 0,-7 3 267,-2-2-1,0-1 0,-51 18 1,63-28-220,-1-2 0,0 0 0,0-2 0,-1-1 0,1-1 0,-36 0 0,54-3-218,-1-1-1,1 0 1,0 0-1,-1 0 1,1-1 0,0 0-1,0-1 1,0 0 0,-11-6-1,16 8 20,1 0 0,-1 0 0,1 0 0,-1 0-1,1 0 1,-1-1 0,1 1 0,0-1 0,-1 1 0,1-1 0,0 0-1,0 1 1,0-1 0,0 0 0,0 1 0,1-1 0,-1 0 0,1 0-1,-1 0 1,1 0 0,0 0 0,-1 0 0,1 0 0,0 0 0,0 0-1,0 0 1,1 0 0,-1 0 0,0 1 0,1-1 0,-1 0 0,1 0-1,0 0 1,-1 0 0,1 0 0,0 1 0,0-1 0,0 0 0,1 1-1,0-2 1,15-18-486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3.849"/>
    </inkml:context>
    <inkml:brush xml:id="br0">
      <inkml:brushProperty name="width" value="0.05" units="cm"/>
      <inkml:brushProperty name="height" value="0.05" units="cm"/>
    </inkml:brush>
  </inkml:definitions>
  <inkml:trace contextRef="#ctx0" brushRef="#br0">261 20 17588,'12'-13'2320,"-3"6"-1512,-7 11-351,-11 14 1503,-11 17-1072,-5 8-296,-1 10-528,-4 5-184,-2 4-216,0-2-8,7-8-192,0-6-112,4-18-152,5-8-209,6-20-1447,1-9 2016,5-18-344,4-5-241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539"/>
    </inkml:context>
    <inkml:brush xml:id="br0">
      <inkml:brushProperty name="width" value="0.05" units="cm"/>
      <inkml:brushProperty name="height" value="0.05" units="cm"/>
    </inkml:brush>
  </inkml:definitions>
  <inkml:trace contextRef="#ctx0" brushRef="#br0">0 1 17996,'6'14'1168,"-2"15"-1024,5 4-104,4 10 240,3 5-328,5 4-264,5-1-80,1-5-232,0-1 48,-2-11 304,-11-7-136,-12-15-48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4.306"/>
    </inkml:context>
    <inkml:brush xml:id="br0">
      <inkml:brushProperty name="width" value="0.05" units="cm"/>
      <inkml:brushProperty name="height" value="0.05" units="cm"/>
    </inkml:brush>
  </inkml:definitions>
  <inkml:trace contextRef="#ctx0" brushRef="#br0">1 13 16155,'7'-12'1721,"0"12"-961,-2 0-288,3 12 992,0 2-303,7 7-449,2 2-176,6-1-384,6 1-264,6-4-688,2-1 736,-3-4-160,-2-3-80</inkml:trace>
  <inkml:trace contextRef="#ctx0" brushRef="#br0" timeOffset="1">499 272 16347,'6'-1'2891,"6"-3"-2281,1-6 572,-1-1-1,20-21 0,-24 23-1065,1 0-1,0 0 1,1 1-1,0 0 1,20-13-1,-29 21-112,-1 0-1,1 0 1,-1-1-1,1 1 1,-1 0-1,0 0 1,1 0-1,-1 0 1,1 0-1,-1-1 1,1 1-1,-1 0 1,1 0-1,-1 0 1,1 0-1,-1 0 1,1 1-1,-1-1 1,1 0-1,-1 0 1,1 0 0,-1 0-1,0 0 1,1 1-1,-1-1 1,1 0-1,-1 0 1,0 1-1,1-1 1,-1 0-1,1 1 1,-1-1-1,0 0 1,0 1-1,1-1 1,-1 1-1,0-1 1,0 0-1,1 1 1,-1-1-1,0 1 1,0-1-1,0 1 1,0-1-1,0 1 1,1-1-1,-1 0 1,0 1-1,0 0 1,1 30 62,-1-24-54,-3 50-56,2-34-923,2 48 0,-1-68 911,1-1-1,-1 0 1,1 0 0,-1 1-1,1-1 1,0 0 0,0 0-1,0 0 1,0 0 0,0 0-1,0 0 1,1 0 0,1 2-1,9 2-489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5.896"/>
    </inkml:context>
    <inkml:brush xml:id="br0">
      <inkml:brushProperty name="width" value="0.05" units="cm"/>
      <inkml:brushProperty name="height" value="0.05" units="cm"/>
    </inkml:brush>
  </inkml:definitions>
  <inkml:trace contextRef="#ctx0" brushRef="#br0">1 100 18396,'17'-4'1712,"8"0"-1304,5-3-168,6 0 881,10-3-873,2-1-16,3 2-8,-3-1-16,-4 2-224,-5 0-200,-9 2-568,-3 3-385,-8-3 937,-1 5-176,-6-5-192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6.331"/>
    </inkml:context>
    <inkml:brush xml:id="br0">
      <inkml:brushProperty name="width" value="0.05" units="cm"/>
      <inkml:brushProperty name="height" value="0.05" units="cm"/>
    </inkml:brush>
  </inkml:definitions>
  <inkml:trace contextRef="#ctx0" brushRef="#br0">339 37 17260,'0'0'107,"-1"-1"0,1 1 0,0-1 0,-1 0 1,1 1-1,-1-1 0,1 0 0,0 1 0,0-1 1,-1 0-1,1 1 0,0-1 0,0 0 0,0 0 0,0 1 1,0-1-1,0 0 0,0 1 0,0-1 0,0 0 1,0 0-1,0 1 0,1-1 0,-1 0 0,0 1 0,0-1 1,1 0-1,0 0 0,0-1 17,0 1 1,1 0-1,-1 0 0,0 0 0,1 0 0,-1 0 1,1 0-1,-1 1 0,1-1 0,-1 0 1,1 1-1,1-1 0,2 0-14,0 0 0,1 0 0,-1 0 0,0 1 0,0 0 0,0 0 0,9 1 1,-12-1-108,0 1 1,1-1 0,-1 1 0,0 0 0,0 0 0,0 0 0,0 0 0,0 0 0,0 0 0,0 1 0,-1-1-1,1 1 1,0-1 0,-1 1 0,1-1 0,-1 1 0,0 0 0,1 0 0,-1 0 0,0 0 0,0 0 0,0 0-1,0 0 1,-1 0 0,1 0 0,0 0 0,-1 0 0,0 1 0,1-1 0,-1 0 0,0 0 0,0 1 0,0-1 0,-1 0-1,1 0 1,0 1 0,-1-1 0,-1 4 0,-1 3-8,0 0 0,-1 0 0,0 0 0,0-1 0,-1 1 0,0-1 0,-12 14 0,-5 3 17,-2-1 0,-1-1 0,-55 39 0,-93 44 10,110-69-89,49-27-75,27-13 16,-8 1 119,92-23-807,0 5 1,130-11-1,-168 26 430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7.017"/>
    </inkml:context>
    <inkml:brush xml:id="br0">
      <inkml:brushProperty name="width" value="0.05" units="cm"/>
      <inkml:brushProperty name="height" value="0.05" units="cm"/>
    </inkml:brush>
  </inkml:definitions>
  <inkml:trace contextRef="#ctx0" brushRef="#br0">3 120 19604,'-2'13'1641,"13"-11"-1089,10-2-200,20 0 608,15-2-200,19-9-272,3 1-272,3-3-608,4-3-368,-11-3 608,-10-1-48,-27-1-168,-22-2-168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7.706"/>
    </inkml:context>
    <inkml:brush xml:id="br0">
      <inkml:brushProperty name="width" value="0.05" units="cm"/>
      <inkml:brushProperty name="height" value="0.05" units="cm"/>
    </inkml:brush>
  </inkml:definitions>
  <inkml:trace contextRef="#ctx0" brushRef="#br0">190 1 16492,'15'6'611,"1"0"1,0 0 0,0-1 0,28 4 0,-31-7-347,0 0 0,0 1-1,-1 0 1,0 1 0,1 1 0,-2 0-1,1 0 1,21 14 0,-30-16-221,0-1 0,0 0 0,-1 0 0,1 1 0,-1 0 0,0-1 0,0 1 0,0 0 0,0 0 0,0 0 0,-1 0 0,1 1 0,-1-1 0,0 0 0,0 1 0,0-1 0,0 1 0,0-1 0,-1 4 0,0-1-10,-1-1-1,1 0 0,-1 0 0,-1 0 0,1 1 0,-1-1 1,1 0-1,-2-1 0,1 1 0,0 0 0,-6 6 0,-3 5 12,-2-1 0,0-1 0,0 0 0,-1-1 0,-30 22 0,-18 4 81,-88 44 0,77-45-78,66-35-54,0 1 0,1-1-1,-1 2 1,1-1-1,-7 7 1,13-11 5,0 0 0,0 0 0,0 0-1,-1 0 1,1 1 0,0-1 0,0 0 0,0 0 0,0 0 0,0 1 0,0-1 0,0 0 0,-1 0 0,1 0 0,0 1 0,0-1 0,0 0-1,0 0 1,0 0 0,0 1 0,0-1 0,0 0 0,0 0 0,0 0 0,0 1 0,0-1 0,0 0 0,0 0 0,0 0 0,1 1 0,-1-1-1,0 0 1,0 0 0,0 0 0,0 1 0,0-1 0,0 0 0,0 0 0,1 0 0,-1 0 0,0 0 0,0 1 0,0-1 0,0 0 0,1 0 0,-1 0-1,0 0 1,0 0 0,0 0 0,1 0 0,-1 0 0,0 1 0,14 1-25,56-1-26,-1-3-1,77-12 0,-32 3-469,57-1-609,-135 10 814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8.686"/>
    </inkml:context>
    <inkml:brush xml:id="br0">
      <inkml:brushProperty name="width" value="0.05" units="cm"/>
      <inkml:brushProperty name="height" value="0.05" units="cm"/>
    </inkml:brush>
  </inkml:definitions>
  <inkml:trace contextRef="#ctx0" brushRef="#br0">18 7 19196,'-12'-1'1696,"8"1"-1239,3 0-209,1 1 248,5 1-712,9-4 304,7 1-112,4-5-240</inkml:trace>
  <inkml:trace contextRef="#ctx0" brushRef="#br0" timeOffset="1">284 178 19388,'7'17'2033,"9"-10"-1257,4-5-304,11-4 1096,7-1-552,2-4-624,-1 0-271,-1 1-730,-8-1-359,-9 7-424,-18 0 960,8 4-304,-22-1-257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9.138"/>
    </inkml:context>
    <inkml:brush xml:id="br0">
      <inkml:brushProperty name="width" value="0.05" units="cm"/>
      <inkml:brushProperty name="height" value="0.05" units="cm"/>
    </inkml:brush>
  </inkml:definitions>
  <inkml:trace contextRef="#ctx0" brushRef="#br0">22 47 14635,'-5'9'2265,"1"-4"-1209,-1 0-392,1 1 1985,3-5-1521,-1 7-168,2-5-424,0 2-208,3-5-384,1-3-112,0-2 24,-1-3-160,2-2-224,-1 1-408,-2-5 752,3-4-48,0-3-120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9.901"/>
    </inkml:context>
    <inkml:brush xml:id="br0">
      <inkml:brushProperty name="width" value="0.05" units="cm"/>
      <inkml:brushProperty name="height" value="0.05" units="cm"/>
    </inkml:brush>
  </inkml:definitions>
  <inkml:trace contextRef="#ctx0" brushRef="#br0">10 1 19668,'-6'12'1961,"6"-1"-1289,-1 1-280,-1 8 1040,2 1-496,0 5-456,3 3-135,3-4-329,-3-1-128,1 1-65,-1-4-15,-3-5-168,2 0-136,-2-7-472,0-2-272,7-7 488,4-7 151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0.431"/>
    </inkml:context>
    <inkml:brush xml:id="br0">
      <inkml:brushProperty name="width" value="0.05" units="cm"/>
      <inkml:brushProperty name="height" value="0.05" units="cm"/>
    </inkml:brush>
  </inkml:definitions>
  <inkml:trace contextRef="#ctx0" brushRef="#br0">15 1 17836,'-7'12'1904,"2"-3"-1160,3 0-296,7-4 929,8 2-273,8-3-392,7-1-208,9 1-312,6-2-200,-2-1-432,-1-1-248,-2-1-408,-7-7 848,-11-6-192,-8-5-200</inkml:trace>
  <inkml:trace contextRef="#ctx0" brushRef="#br0" timeOffset="1">13 231 15555,'11'3'2209,"5"-3"-1161,5 2-336,2 0 1281,5 0-681,6-2-184,0 0-400,-1-4-320,-1-1-560,-5 0-368,-1-6 1408,-4-3-968,-3 1 16,-5 3-80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1.351"/>
    </inkml:context>
    <inkml:brush xml:id="br0">
      <inkml:brushProperty name="width" value="0.05" units="cm"/>
      <inkml:brushProperty name="height" value="0.05" units="cm"/>
    </inkml:brush>
  </inkml:definitions>
  <inkml:trace contextRef="#ctx0" brushRef="#br0">1 446 19060,'9'-20'2836,"22"-33"-1,-2 4-2137,136-260 487,-157 295-1075,-8 14-106,0 0-1,0 0 0,0 0 1,1 0-1,-1 0 1,0 0-1,0 0 0,0 0 1,0 0-1,0 0 0,0 0 1,0 0-1,0 1 1,0-1-1,0 0 0,0 0 1,0 0-1,0 0 0,0 0 1,0 0-1,0 0 0,0 0 1,0 0-1,0 0 1,0 0-1,0 0 0,0 0 1,1 0-1,-1 0 0,0 0 1,0 0-1,0 0 1,0 0-1,0 0 0,0 0 1,0 0-1,0 0 0,0 0 1,0 0-1,0 0 1,0 0-1,0 0 0,0-1 1,0 1-1,0 0 0,0 0 1,0 0-1,0 0 1,0 0-1,-6 24 312,1-8-272,-8 30 32,2 1 0,1 1-1,-3 66 1,12-106-140,1-5-1,0-1 1,0 0-1,-1 0 1,1 0-1,1 1 1,-1-1-1,0 0 0,0 0 1,1 1-1,0-1 1,-1 0-1,1 0 1,0 0-1,1 3 1,-2-5 40,0 0 0,1 0 0,-1 0 0,0 0 0,0 0 0,0 0 0,0 1 0,0-1 0,1 0 1,-1 0-1,0 0 0,0 0 0,0 0 0,0 0 0,1 0 0,-1 0 0,0 0 0,0 0 0,0 0 0,0 0 0,1 0 1,-1 0-1,0 0 0,0 0 0,0 0 0,1 0 0,-1 0 0,0 0 0,0 0 0,0 0 0,1 0 0,-1 0 1,0 0-1,0 0 0,0 0 0,0-1 0,0 1 0,1 0 0,-1 0 0,0 0 0,0 0 0,0 0 0,0-1 0,0 1 1,1 0-1,6-13-347,4-17 80,-11 30 253,11-36-505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09.10.2023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09.10.2023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09.10.2023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09.10.2023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09.10.2023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09.10.2023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09.10.2023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09.10.2023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09.10.2023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09.10.2023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09.10.2023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09.10.2023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09.10.2023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s>
</file>

<file path=ppt/slides/_rels/slide10.xml.rels><?xml version="1.0" encoding="UTF-8" standalone="yes"?>
<Relationships xmlns="http://schemas.openxmlformats.org/package/2006/relationships"><Relationship Id="rId117" Type="http://schemas.openxmlformats.org/officeDocument/2006/relationships/image" Target="../media/image319.png"/><Relationship Id="rId21" Type="http://schemas.openxmlformats.org/officeDocument/2006/relationships/image" Target="../media/image271.png"/><Relationship Id="rId42" Type="http://schemas.openxmlformats.org/officeDocument/2006/relationships/customXml" Target="../ink/ink268.xml"/><Relationship Id="rId63" Type="http://schemas.openxmlformats.org/officeDocument/2006/relationships/image" Target="../media/image292.png"/><Relationship Id="rId84" Type="http://schemas.openxmlformats.org/officeDocument/2006/relationships/customXml" Target="../ink/ink289.xml"/><Relationship Id="rId138" Type="http://schemas.openxmlformats.org/officeDocument/2006/relationships/customXml" Target="../ink/ink316.xml"/><Relationship Id="rId159" Type="http://schemas.openxmlformats.org/officeDocument/2006/relationships/image" Target="../media/image340.png"/><Relationship Id="rId170" Type="http://schemas.openxmlformats.org/officeDocument/2006/relationships/customXml" Target="../ink/ink332.xml"/><Relationship Id="rId107" Type="http://schemas.openxmlformats.org/officeDocument/2006/relationships/image" Target="../media/image314.png"/><Relationship Id="rId11" Type="http://schemas.openxmlformats.org/officeDocument/2006/relationships/image" Target="../media/image17.wmf"/><Relationship Id="rId32" Type="http://schemas.openxmlformats.org/officeDocument/2006/relationships/customXml" Target="../ink/ink263.xml"/><Relationship Id="rId53" Type="http://schemas.openxmlformats.org/officeDocument/2006/relationships/image" Target="../media/image287.png"/><Relationship Id="rId74" Type="http://schemas.openxmlformats.org/officeDocument/2006/relationships/customXml" Target="../ink/ink284.xml"/><Relationship Id="rId128" Type="http://schemas.openxmlformats.org/officeDocument/2006/relationships/customXml" Target="../ink/ink311.xml"/><Relationship Id="rId149" Type="http://schemas.openxmlformats.org/officeDocument/2006/relationships/image" Target="../media/image335.png"/><Relationship Id="rId5" Type="http://schemas.openxmlformats.org/officeDocument/2006/relationships/image" Target="../media/image14.wmf"/><Relationship Id="rId95" Type="http://schemas.openxmlformats.org/officeDocument/2006/relationships/image" Target="../media/image308.png"/><Relationship Id="rId160" Type="http://schemas.openxmlformats.org/officeDocument/2006/relationships/customXml" Target="../ink/ink327.xml"/><Relationship Id="rId22" Type="http://schemas.openxmlformats.org/officeDocument/2006/relationships/customXml" Target="../ink/ink258.xml"/><Relationship Id="rId43" Type="http://schemas.openxmlformats.org/officeDocument/2006/relationships/image" Target="../media/image282.png"/><Relationship Id="rId64" Type="http://schemas.openxmlformats.org/officeDocument/2006/relationships/customXml" Target="../ink/ink279.xml"/><Relationship Id="rId118" Type="http://schemas.openxmlformats.org/officeDocument/2006/relationships/customXml" Target="../ink/ink306.xml"/><Relationship Id="rId139" Type="http://schemas.openxmlformats.org/officeDocument/2006/relationships/image" Target="../media/image330.png"/><Relationship Id="rId85" Type="http://schemas.openxmlformats.org/officeDocument/2006/relationships/image" Target="../media/image303.png"/><Relationship Id="rId150" Type="http://schemas.openxmlformats.org/officeDocument/2006/relationships/customXml" Target="../ink/ink322.xml"/><Relationship Id="rId171" Type="http://schemas.openxmlformats.org/officeDocument/2006/relationships/image" Target="../media/image346.png"/><Relationship Id="rId12" Type="http://schemas.openxmlformats.org/officeDocument/2006/relationships/oleObject" Target="../embeddings/oleObject14.bin"/><Relationship Id="rId33" Type="http://schemas.openxmlformats.org/officeDocument/2006/relationships/image" Target="../media/image277.png"/><Relationship Id="rId108" Type="http://schemas.openxmlformats.org/officeDocument/2006/relationships/customXml" Target="../ink/ink301.xml"/><Relationship Id="rId129" Type="http://schemas.openxmlformats.org/officeDocument/2006/relationships/image" Target="../media/image325.png"/><Relationship Id="rId54" Type="http://schemas.openxmlformats.org/officeDocument/2006/relationships/customXml" Target="../ink/ink274.xml"/><Relationship Id="rId75" Type="http://schemas.openxmlformats.org/officeDocument/2006/relationships/image" Target="../media/image298.png"/><Relationship Id="rId96" Type="http://schemas.openxmlformats.org/officeDocument/2006/relationships/customXml" Target="../ink/ink295.xml"/><Relationship Id="rId140" Type="http://schemas.openxmlformats.org/officeDocument/2006/relationships/customXml" Target="../ink/ink317.xml"/><Relationship Id="rId161" Type="http://schemas.openxmlformats.org/officeDocument/2006/relationships/image" Target="../media/image341.png"/><Relationship Id="rId1" Type="http://schemas.openxmlformats.org/officeDocument/2006/relationships/slideLayout" Target="../slideLayouts/slideLayout1.xml"/><Relationship Id="rId6" Type="http://schemas.openxmlformats.org/officeDocument/2006/relationships/oleObject" Target="../embeddings/oleObject11.bin"/><Relationship Id="rId23" Type="http://schemas.openxmlformats.org/officeDocument/2006/relationships/image" Target="../media/image272.png"/><Relationship Id="rId28" Type="http://schemas.openxmlformats.org/officeDocument/2006/relationships/customXml" Target="../ink/ink261.xml"/><Relationship Id="rId49" Type="http://schemas.openxmlformats.org/officeDocument/2006/relationships/image" Target="../media/image285.png"/><Relationship Id="rId114" Type="http://schemas.openxmlformats.org/officeDocument/2006/relationships/customXml" Target="../ink/ink304.xml"/><Relationship Id="rId119" Type="http://schemas.openxmlformats.org/officeDocument/2006/relationships/image" Target="../media/image320.png"/><Relationship Id="rId44" Type="http://schemas.openxmlformats.org/officeDocument/2006/relationships/customXml" Target="../ink/ink269.xml"/><Relationship Id="rId60" Type="http://schemas.openxmlformats.org/officeDocument/2006/relationships/customXml" Target="../ink/ink277.xml"/><Relationship Id="rId65" Type="http://schemas.openxmlformats.org/officeDocument/2006/relationships/image" Target="../media/image293.png"/><Relationship Id="rId81" Type="http://schemas.openxmlformats.org/officeDocument/2006/relationships/image" Target="../media/image301.png"/><Relationship Id="rId86" Type="http://schemas.openxmlformats.org/officeDocument/2006/relationships/customXml" Target="../ink/ink290.xml"/><Relationship Id="rId130" Type="http://schemas.openxmlformats.org/officeDocument/2006/relationships/customXml" Target="../ink/ink312.xml"/><Relationship Id="rId135" Type="http://schemas.openxmlformats.org/officeDocument/2006/relationships/image" Target="../media/image328.png"/><Relationship Id="rId151" Type="http://schemas.openxmlformats.org/officeDocument/2006/relationships/image" Target="../media/image336.png"/><Relationship Id="rId156" Type="http://schemas.openxmlformats.org/officeDocument/2006/relationships/customXml" Target="../ink/ink325.xml"/><Relationship Id="rId172" Type="http://schemas.openxmlformats.org/officeDocument/2006/relationships/customXml" Target="../ink/ink333.xml"/><Relationship Id="rId13" Type="http://schemas.openxmlformats.org/officeDocument/2006/relationships/image" Target="../media/image18.wmf"/><Relationship Id="rId18" Type="http://schemas.openxmlformats.org/officeDocument/2006/relationships/customXml" Target="../ink/ink256.xml"/><Relationship Id="rId39" Type="http://schemas.openxmlformats.org/officeDocument/2006/relationships/image" Target="../media/image280.png"/><Relationship Id="rId109" Type="http://schemas.openxmlformats.org/officeDocument/2006/relationships/image" Target="../media/image315.png"/><Relationship Id="rId34" Type="http://schemas.openxmlformats.org/officeDocument/2006/relationships/customXml" Target="../ink/ink264.xml"/><Relationship Id="rId50" Type="http://schemas.openxmlformats.org/officeDocument/2006/relationships/customXml" Target="../ink/ink272.xml"/><Relationship Id="rId55" Type="http://schemas.openxmlformats.org/officeDocument/2006/relationships/image" Target="../media/image288.png"/><Relationship Id="rId76" Type="http://schemas.openxmlformats.org/officeDocument/2006/relationships/customXml" Target="../ink/ink285.xml"/><Relationship Id="rId97" Type="http://schemas.openxmlformats.org/officeDocument/2006/relationships/image" Target="../media/image309.png"/><Relationship Id="rId104" Type="http://schemas.openxmlformats.org/officeDocument/2006/relationships/customXml" Target="../ink/ink299.xml"/><Relationship Id="rId120" Type="http://schemas.openxmlformats.org/officeDocument/2006/relationships/customXml" Target="../ink/ink307.xml"/><Relationship Id="rId125" Type="http://schemas.openxmlformats.org/officeDocument/2006/relationships/image" Target="../media/image323.png"/><Relationship Id="rId141" Type="http://schemas.openxmlformats.org/officeDocument/2006/relationships/image" Target="../media/image331.png"/><Relationship Id="rId146" Type="http://schemas.openxmlformats.org/officeDocument/2006/relationships/customXml" Target="../ink/ink320.xml"/><Relationship Id="rId167" Type="http://schemas.openxmlformats.org/officeDocument/2006/relationships/image" Target="../media/image344.png"/><Relationship Id="rId7" Type="http://schemas.openxmlformats.org/officeDocument/2006/relationships/image" Target="../media/image15.wmf"/><Relationship Id="rId71" Type="http://schemas.openxmlformats.org/officeDocument/2006/relationships/image" Target="../media/image296.png"/><Relationship Id="rId92" Type="http://schemas.openxmlformats.org/officeDocument/2006/relationships/customXml" Target="../ink/ink293.xml"/><Relationship Id="rId162" Type="http://schemas.openxmlformats.org/officeDocument/2006/relationships/customXml" Target="../ink/ink328.xml"/><Relationship Id="rId2" Type="http://schemas.openxmlformats.org/officeDocument/2006/relationships/oleObject" Target="../embeddings/oleObject9.bin"/><Relationship Id="rId29" Type="http://schemas.openxmlformats.org/officeDocument/2006/relationships/image" Target="../media/image275.png"/><Relationship Id="rId24" Type="http://schemas.openxmlformats.org/officeDocument/2006/relationships/customXml" Target="../ink/ink259.xml"/><Relationship Id="rId40" Type="http://schemas.openxmlformats.org/officeDocument/2006/relationships/customXml" Target="../ink/ink267.xml"/><Relationship Id="rId45" Type="http://schemas.openxmlformats.org/officeDocument/2006/relationships/image" Target="../media/image283.png"/><Relationship Id="rId66" Type="http://schemas.openxmlformats.org/officeDocument/2006/relationships/customXml" Target="../ink/ink280.xml"/><Relationship Id="rId87" Type="http://schemas.openxmlformats.org/officeDocument/2006/relationships/image" Target="../media/image304.png"/><Relationship Id="rId110" Type="http://schemas.openxmlformats.org/officeDocument/2006/relationships/customXml" Target="../ink/ink302.xml"/><Relationship Id="rId115" Type="http://schemas.openxmlformats.org/officeDocument/2006/relationships/image" Target="../media/image318.png"/><Relationship Id="rId131" Type="http://schemas.openxmlformats.org/officeDocument/2006/relationships/image" Target="../media/image326.png"/><Relationship Id="rId136" Type="http://schemas.openxmlformats.org/officeDocument/2006/relationships/customXml" Target="../ink/ink315.xml"/><Relationship Id="rId157" Type="http://schemas.openxmlformats.org/officeDocument/2006/relationships/image" Target="../media/image339.png"/><Relationship Id="rId61" Type="http://schemas.openxmlformats.org/officeDocument/2006/relationships/image" Target="../media/image291.png"/><Relationship Id="rId82" Type="http://schemas.openxmlformats.org/officeDocument/2006/relationships/customXml" Target="../ink/ink288.xml"/><Relationship Id="rId152" Type="http://schemas.openxmlformats.org/officeDocument/2006/relationships/customXml" Target="../ink/ink323.xml"/><Relationship Id="rId173" Type="http://schemas.openxmlformats.org/officeDocument/2006/relationships/image" Target="../media/image347.png"/><Relationship Id="rId19" Type="http://schemas.openxmlformats.org/officeDocument/2006/relationships/image" Target="../media/image270.png"/><Relationship Id="rId14" Type="http://schemas.openxmlformats.org/officeDocument/2006/relationships/customXml" Target="../ink/ink254.xml"/><Relationship Id="rId30" Type="http://schemas.openxmlformats.org/officeDocument/2006/relationships/customXml" Target="../ink/ink262.xml"/><Relationship Id="rId35" Type="http://schemas.openxmlformats.org/officeDocument/2006/relationships/image" Target="../media/image278.png"/><Relationship Id="rId56" Type="http://schemas.openxmlformats.org/officeDocument/2006/relationships/customXml" Target="../ink/ink275.xml"/><Relationship Id="rId77" Type="http://schemas.openxmlformats.org/officeDocument/2006/relationships/image" Target="../media/image299.png"/><Relationship Id="rId100" Type="http://schemas.openxmlformats.org/officeDocument/2006/relationships/customXml" Target="../ink/ink297.xml"/><Relationship Id="rId105" Type="http://schemas.openxmlformats.org/officeDocument/2006/relationships/image" Target="../media/image313.png"/><Relationship Id="rId126" Type="http://schemas.openxmlformats.org/officeDocument/2006/relationships/customXml" Target="../ink/ink310.xml"/><Relationship Id="rId147" Type="http://schemas.openxmlformats.org/officeDocument/2006/relationships/image" Target="../media/image334.png"/><Relationship Id="rId168" Type="http://schemas.openxmlformats.org/officeDocument/2006/relationships/customXml" Target="../ink/ink331.xml"/><Relationship Id="rId8" Type="http://schemas.openxmlformats.org/officeDocument/2006/relationships/oleObject" Target="../embeddings/oleObject12.bin"/><Relationship Id="rId51" Type="http://schemas.openxmlformats.org/officeDocument/2006/relationships/image" Target="../media/image286.png"/><Relationship Id="rId72" Type="http://schemas.openxmlformats.org/officeDocument/2006/relationships/customXml" Target="../ink/ink283.xml"/><Relationship Id="rId93" Type="http://schemas.openxmlformats.org/officeDocument/2006/relationships/image" Target="../media/image307.png"/><Relationship Id="rId98" Type="http://schemas.openxmlformats.org/officeDocument/2006/relationships/customXml" Target="../ink/ink296.xml"/><Relationship Id="rId121" Type="http://schemas.openxmlformats.org/officeDocument/2006/relationships/image" Target="../media/image321.png"/><Relationship Id="rId142" Type="http://schemas.openxmlformats.org/officeDocument/2006/relationships/customXml" Target="../ink/ink318.xml"/><Relationship Id="rId163" Type="http://schemas.openxmlformats.org/officeDocument/2006/relationships/image" Target="../media/image342.png"/><Relationship Id="rId3" Type="http://schemas.openxmlformats.org/officeDocument/2006/relationships/image" Target="../media/image13.wmf"/><Relationship Id="rId25" Type="http://schemas.openxmlformats.org/officeDocument/2006/relationships/image" Target="../media/image273.png"/><Relationship Id="rId46" Type="http://schemas.openxmlformats.org/officeDocument/2006/relationships/customXml" Target="../ink/ink270.xml"/><Relationship Id="rId67" Type="http://schemas.openxmlformats.org/officeDocument/2006/relationships/image" Target="../media/image294.png"/><Relationship Id="rId116" Type="http://schemas.openxmlformats.org/officeDocument/2006/relationships/customXml" Target="../ink/ink305.xml"/><Relationship Id="rId137" Type="http://schemas.openxmlformats.org/officeDocument/2006/relationships/image" Target="../media/image329.png"/><Relationship Id="rId158" Type="http://schemas.openxmlformats.org/officeDocument/2006/relationships/customXml" Target="../ink/ink326.xml"/><Relationship Id="rId20" Type="http://schemas.openxmlformats.org/officeDocument/2006/relationships/customXml" Target="../ink/ink257.xml"/><Relationship Id="rId41" Type="http://schemas.openxmlformats.org/officeDocument/2006/relationships/image" Target="../media/image281.png"/><Relationship Id="rId62" Type="http://schemas.openxmlformats.org/officeDocument/2006/relationships/customXml" Target="../ink/ink278.xml"/><Relationship Id="rId83" Type="http://schemas.openxmlformats.org/officeDocument/2006/relationships/image" Target="../media/image302.png"/><Relationship Id="rId88" Type="http://schemas.openxmlformats.org/officeDocument/2006/relationships/customXml" Target="../ink/ink291.xml"/><Relationship Id="rId111" Type="http://schemas.openxmlformats.org/officeDocument/2006/relationships/image" Target="../media/image316.png"/><Relationship Id="rId132" Type="http://schemas.openxmlformats.org/officeDocument/2006/relationships/customXml" Target="../ink/ink313.xml"/><Relationship Id="rId153" Type="http://schemas.openxmlformats.org/officeDocument/2006/relationships/image" Target="../media/image337.png"/><Relationship Id="rId15" Type="http://schemas.openxmlformats.org/officeDocument/2006/relationships/image" Target="../media/image268.png"/><Relationship Id="rId36" Type="http://schemas.openxmlformats.org/officeDocument/2006/relationships/customXml" Target="../ink/ink265.xml"/><Relationship Id="rId57" Type="http://schemas.openxmlformats.org/officeDocument/2006/relationships/image" Target="../media/image289.png"/><Relationship Id="rId106" Type="http://schemas.openxmlformats.org/officeDocument/2006/relationships/customXml" Target="../ink/ink300.xml"/><Relationship Id="rId127" Type="http://schemas.openxmlformats.org/officeDocument/2006/relationships/image" Target="../media/image324.png"/><Relationship Id="rId10" Type="http://schemas.openxmlformats.org/officeDocument/2006/relationships/oleObject" Target="../embeddings/oleObject13.bin"/><Relationship Id="rId31" Type="http://schemas.openxmlformats.org/officeDocument/2006/relationships/image" Target="../media/image276.png"/><Relationship Id="rId52" Type="http://schemas.openxmlformats.org/officeDocument/2006/relationships/customXml" Target="../ink/ink273.xml"/><Relationship Id="rId73" Type="http://schemas.openxmlformats.org/officeDocument/2006/relationships/image" Target="../media/image297.png"/><Relationship Id="rId78" Type="http://schemas.openxmlformats.org/officeDocument/2006/relationships/customXml" Target="../ink/ink286.xml"/><Relationship Id="rId94" Type="http://schemas.openxmlformats.org/officeDocument/2006/relationships/customXml" Target="../ink/ink294.xml"/><Relationship Id="rId99" Type="http://schemas.openxmlformats.org/officeDocument/2006/relationships/image" Target="../media/image310.png"/><Relationship Id="rId101" Type="http://schemas.openxmlformats.org/officeDocument/2006/relationships/image" Target="../media/image311.png"/><Relationship Id="rId122" Type="http://schemas.openxmlformats.org/officeDocument/2006/relationships/customXml" Target="../ink/ink308.xml"/><Relationship Id="rId143" Type="http://schemas.openxmlformats.org/officeDocument/2006/relationships/image" Target="../media/image332.png"/><Relationship Id="rId148" Type="http://schemas.openxmlformats.org/officeDocument/2006/relationships/customXml" Target="../ink/ink321.xml"/><Relationship Id="rId164" Type="http://schemas.openxmlformats.org/officeDocument/2006/relationships/customXml" Target="../ink/ink329.xml"/><Relationship Id="rId169" Type="http://schemas.openxmlformats.org/officeDocument/2006/relationships/image" Target="../media/image345.png"/><Relationship Id="rId4" Type="http://schemas.openxmlformats.org/officeDocument/2006/relationships/oleObject" Target="../embeddings/oleObject10.bin"/><Relationship Id="rId9" Type="http://schemas.openxmlformats.org/officeDocument/2006/relationships/image" Target="../media/image16.wmf"/><Relationship Id="rId26" Type="http://schemas.openxmlformats.org/officeDocument/2006/relationships/customXml" Target="../ink/ink260.xml"/><Relationship Id="rId47" Type="http://schemas.openxmlformats.org/officeDocument/2006/relationships/image" Target="../media/image284.png"/><Relationship Id="rId68" Type="http://schemas.openxmlformats.org/officeDocument/2006/relationships/customXml" Target="../ink/ink281.xml"/><Relationship Id="rId89" Type="http://schemas.openxmlformats.org/officeDocument/2006/relationships/image" Target="../media/image305.png"/><Relationship Id="rId112" Type="http://schemas.openxmlformats.org/officeDocument/2006/relationships/customXml" Target="../ink/ink303.xml"/><Relationship Id="rId133" Type="http://schemas.openxmlformats.org/officeDocument/2006/relationships/image" Target="../media/image327.png"/><Relationship Id="rId154" Type="http://schemas.openxmlformats.org/officeDocument/2006/relationships/customXml" Target="../ink/ink324.xml"/><Relationship Id="rId16" Type="http://schemas.openxmlformats.org/officeDocument/2006/relationships/customXml" Target="../ink/ink255.xml"/><Relationship Id="rId37" Type="http://schemas.openxmlformats.org/officeDocument/2006/relationships/image" Target="../media/image279.png"/><Relationship Id="rId58" Type="http://schemas.openxmlformats.org/officeDocument/2006/relationships/customXml" Target="../ink/ink276.xml"/><Relationship Id="rId79" Type="http://schemas.openxmlformats.org/officeDocument/2006/relationships/image" Target="../media/image300.png"/><Relationship Id="rId102" Type="http://schemas.openxmlformats.org/officeDocument/2006/relationships/customXml" Target="../ink/ink298.xml"/><Relationship Id="rId123" Type="http://schemas.openxmlformats.org/officeDocument/2006/relationships/image" Target="../media/image322.png"/><Relationship Id="rId144" Type="http://schemas.openxmlformats.org/officeDocument/2006/relationships/customXml" Target="../ink/ink319.xml"/><Relationship Id="rId90" Type="http://schemas.openxmlformats.org/officeDocument/2006/relationships/customXml" Target="../ink/ink292.xml"/><Relationship Id="rId165" Type="http://schemas.openxmlformats.org/officeDocument/2006/relationships/image" Target="../media/image343.png"/><Relationship Id="rId27" Type="http://schemas.openxmlformats.org/officeDocument/2006/relationships/image" Target="../media/image274.png"/><Relationship Id="rId48" Type="http://schemas.openxmlformats.org/officeDocument/2006/relationships/customXml" Target="../ink/ink271.xml"/><Relationship Id="rId69" Type="http://schemas.openxmlformats.org/officeDocument/2006/relationships/image" Target="../media/image295.png"/><Relationship Id="rId113" Type="http://schemas.openxmlformats.org/officeDocument/2006/relationships/image" Target="../media/image317.png"/><Relationship Id="rId134" Type="http://schemas.openxmlformats.org/officeDocument/2006/relationships/customXml" Target="../ink/ink314.xml"/><Relationship Id="rId80" Type="http://schemas.openxmlformats.org/officeDocument/2006/relationships/customXml" Target="../ink/ink287.xml"/><Relationship Id="rId155" Type="http://schemas.openxmlformats.org/officeDocument/2006/relationships/image" Target="../media/image338.png"/><Relationship Id="rId17" Type="http://schemas.openxmlformats.org/officeDocument/2006/relationships/image" Target="../media/image269.png"/><Relationship Id="rId38" Type="http://schemas.openxmlformats.org/officeDocument/2006/relationships/customXml" Target="../ink/ink266.xml"/><Relationship Id="rId59" Type="http://schemas.openxmlformats.org/officeDocument/2006/relationships/image" Target="../media/image290.png"/><Relationship Id="rId103" Type="http://schemas.openxmlformats.org/officeDocument/2006/relationships/image" Target="../media/image312.png"/><Relationship Id="rId124" Type="http://schemas.openxmlformats.org/officeDocument/2006/relationships/customXml" Target="../ink/ink309.xml"/><Relationship Id="rId70" Type="http://schemas.openxmlformats.org/officeDocument/2006/relationships/customXml" Target="../ink/ink282.xml"/><Relationship Id="rId91" Type="http://schemas.openxmlformats.org/officeDocument/2006/relationships/image" Target="../media/image306.png"/><Relationship Id="rId145" Type="http://schemas.openxmlformats.org/officeDocument/2006/relationships/image" Target="../media/image333.png"/><Relationship Id="rId166" Type="http://schemas.openxmlformats.org/officeDocument/2006/relationships/customXml" Target="../ink/ink330.xml"/></Relationships>
</file>

<file path=ppt/slides/_rels/slide11.xml.rels><?xml version="1.0" encoding="UTF-8" standalone="yes"?>
<Relationships xmlns="http://schemas.openxmlformats.org/package/2006/relationships"><Relationship Id="rId26" Type="http://schemas.openxmlformats.org/officeDocument/2006/relationships/customXml" Target="../ink/ink346.xml"/><Relationship Id="rId117" Type="http://schemas.openxmlformats.org/officeDocument/2006/relationships/image" Target="../media/image405.png"/><Relationship Id="rId21" Type="http://schemas.openxmlformats.org/officeDocument/2006/relationships/image" Target="../media/image357.png"/><Relationship Id="rId42" Type="http://schemas.openxmlformats.org/officeDocument/2006/relationships/customXml" Target="../ink/ink354.xml"/><Relationship Id="rId47" Type="http://schemas.openxmlformats.org/officeDocument/2006/relationships/image" Target="../media/image370.png"/><Relationship Id="rId63" Type="http://schemas.openxmlformats.org/officeDocument/2006/relationships/image" Target="../media/image378.png"/><Relationship Id="rId68" Type="http://schemas.openxmlformats.org/officeDocument/2006/relationships/customXml" Target="../ink/ink367.xml"/><Relationship Id="rId84" Type="http://schemas.openxmlformats.org/officeDocument/2006/relationships/customXml" Target="../ink/ink375.xml"/><Relationship Id="rId89" Type="http://schemas.openxmlformats.org/officeDocument/2006/relationships/image" Target="../media/image391.png"/><Relationship Id="rId112" Type="http://schemas.openxmlformats.org/officeDocument/2006/relationships/customXml" Target="../ink/ink389.xml"/><Relationship Id="rId16" Type="http://schemas.openxmlformats.org/officeDocument/2006/relationships/customXml" Target="../ink/ink341.xml"/><Relationship Id="rId107" Type="http://schemas.openxmlformats.org/officeDocument/2006/relationships/image" Target="../media/image400.png"/><Relationship Id="rId11" Type="http://schemas.openxmlformats.org/officeDocument/2006/relationships/image" Target="../media/image352.png"/><Relationship Id="rId32" Type="http://schemas.openxmlformats.org/officeDocument/2006/relationships/customXml" Target="../ink/ink349.xml"/><Relationship Id="rId37" Type="http://schemas.openxmlformats.org/officeDocument/2006/relationships/image" Target="../media/image365.png"/><Relationship Id="rId53" Type="http://schemas.openxmlformats.org/officeDocument/2006/relationships/image" Target="../media/image373.png"/><Relationship Id="rId58" Type="http://schemas.openxmlformats.org/officeDocument/2006/relationships/customXml" Target="../ink/ink362.xml"/><Relationship Id="rId74" Type="http://schemas.openxmlformats.org/officeDocument/2006/relationships/customXml" Target="../ink/ink370.xml"/><Relationship Id="rId79" Type="http://schemas.openxmlformats.org/officeDocument/2006/relationships/image" Target="../media/image386.png"/><Relationship Id="rId102" Type="http://schemas.openxmlformats.org/officeDocument/2006/relationships/customXml" Target="../ink/ink384.xml"/><Relationship Id="rId123" Type="http://schemas.openxmlformats.org/officeDocument/2006/relationships/image" Target="../media/image262.png"/><Relationship Id="rId5" Type="http://schemas.openxmlformats.org/officeDocument/2006/relationships/image" Target="../media/image349.png"/><Relationship Id="rId90" Type="http://schemas.openxmlformats.org/officeDocument/2006/relationships/customXml" Target="../ink/ink378.xml"/><Relationship Id="rId95" Type="http://schemas.openxmlformats.org/officeDocument/2006/relationships/image" Target="../media/image394.png"/><Relationship Id="rId22" Type="http://schemas.openxmlformats.org/officeDocument/2006/relationships/customXml" Target="../ink/ink344.xml"/><Relationship Id="rId27" Type="http://schemas.openxmlformats.org/officeDocument/2006/relationships/image" Target="../media/image360.png"/><Relationship Id="rId43" Type="http://schemas.openxmlformats.org/officeDocument/2006/relationships/image" Target="../media/image368.png"/><Relationship Id="rId48" Type="http://schemas.openxmlformats.org/officeDocument/2006/relationships/customXml" Target="../ink/ink357.xml"/><Relationship Id="rId64" Type="http://schemas.openxmlformats.org/officeDocument/2006/relationships/customXml" Target="../ink/ink365.xml"/><Relationship Id="rId69" Type="http://schemas.openxmlformats.org/officeDocument/2006/relationships/image" Target="../media/image381.png"/><Relationship Id="rId113" Type="http://schemas.openxmlformats.org/officeDocument/2006/relationships/image" Target="../media/image403.png"/><Relationship Id="rId118" Type="http://schemas.openxmlformats.org/officeDocument/2006/relationships/customXml" Target="../ink/ink392.xml"/><Relationship Id="rId80" Type="http://schemas.openxmlformats.org/officeDocument/2006/relationships/customXml" Target="../ink/ink373.xml"/><Relationship Id="rId85" Type="http://schemas.openxmlformats.org/officeDocument/2006/relationships/image" Target="../media/image389.png"/><Relationship Id="rId12" Type="http://schemas.openxmlformats.org/officeDocument/2006/relationships/customXml" Target="../ink/ink339.xml"/><Relationship Id="rId17"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customXml" Target="../ink/ink352.xml"/><Relationship Id="rId59" Type="http://schemas.openxmlformats.org/officeDocument/2006/relationships/image" Target="../media/image376.png"/><Relationship Id="rId103" Type="http://schemas.openxmlformats.org/officeDocument/2006/relationships/image" Target="../media/image398.png"/><Relationship Id="rId108" Type="http://schemas.openxmlformats.org/officeDocument/2006/relationships/customXml" Target="../ink/ink387.xml"/><Relationship Id="rId124" Type="http://schemas.openxmlformats.org/officeDocument/2006/relationships/customXml" Target="../ink/ink395.xml"/><Relationship Id="rId54" Type="http://schemas.openxmlformats.org/officeDocument/2006/relationships/customXml" Target="../ink/ink360.xml"/><Relationship Id="rId70" Type="http://schemas.openxmlformats.org/officeDocument/2006/relationships/customXml" Target="../ink/ink368.xml"/><Relationship Id="rId75" Type="http://schemas.openxmlformats.org/officeDocument/2006/relationships/image" Target="../media/image384.png"/><Relationship Id="rId91" Type="http://schemas.openxmlformats.org/officeDocument/2006/relationships/image" Target="../media/image392.png"/><Relationship Id="rId96" Type="http://schemas.openxmlformats.org/officeDocument/2006/relationships/customXml" Target="../ink/ink381.xml"/><Relationship Id="rId1" Type="http://schemas.openxmlformats.org/officeDocument/2006/relationships/slideLayout" Target="../slideLayouts/slideLayout1.xml"/><Relationship Id="rId6" Type="http://schemas.openxmlformats.org/officeDocument/2006/relationships/customXml" Target="../ink/ink336.xml"/><Relationship Id="rId23" Type="http://schemas.openxmlformats.org/officeDocument/2006/relationships/image" Target="../media/image358.png"/><Relationship Id="rId28" Type="http://schemas.openxmlformats.org/officeDocument/2006/relationships/customXml" Target="../ink/ink347.xml"/><Relationship Id="rId49" Type="http://schemas.openxmlformats.org/officeDocument/2006/relationships/image" Target="../media/image371.png"/><Relationship Id="rId114" Type="http://schemas.openxmlformats.org/officeDocument/2006/relationships/customXml" Target="../ink/ink390.xml"/><Relationship Id="rId119" Type="http://schemas.openxmlformats.org/officeDocument/2006/relationships/image" Target="../media/image406.png"/><Relationship Id="rId44" Type="http://schemas.openxmlformats.org/officeDocument/2006/relationships/customXml" Target="../ink/ink355.xml"/><Relationship Id="rId60" Type="http://schemas.openxmlformats.org/officeDocument/2006/relationships/customXml" Target="../ink/ink363.xml"/><Relationship Id="rId65" Type="http://schemas.openxmlformats.org/officeDocument/2006/relationships/image" Target="../media/image379.png"/><Relationship Id="rId81" Type="http://schemas.openxmlformats.org/officeDocument/2006/relationships/image" Target="../media/image387.png"/><Relationship Id="rId86" Type="http://schemas.openxmlformats.org/officeDocument/2006/relationships/customXml" Target="../ink/ink376.xml"/><Relationship Id="rId13" Type="http://schemas.openxmlformats.org/officeDocument/2006/relationships/image" Target="../media/image353.png"/><Relationship Id="rId18" Type="http://schemas.openxmlformats.org/officeDocument/2006/relationships/customXml" Target="../ink/ink342.xml"/><Relationship Id="rId39" Type="http://schemas.openxmlformats.org/officeDocument/2006/relationships/image" Target="../media/image366.png"/><Relationship Id="rId109" Type="http://schemas.openxmlformats.org/officeDocument/2006/relationships/image" Target="../media/image401.png"/><Relationship Id="rId34" Type="http://schemas.openxmlformats.org/officeDocument/2006/relationships/customXml" Target="../ink/ink350.xml"/><Relationship Id="rId50" Type="http://schemas.openxmlformats.org/officeDocument/2006/relationships/customXml" Target="../ink/ink358.xml"/><Relationship Id="rId55" Type="http://schemas.openxmlformats.org/officeDocument/2006/relationships/image" Target="../media/image374.png"/><Relationship Id="rId76" Type="http://schemas.openxmlformats.org/officeDocument/2006/relationships/customXml" Target="../ink/ink371.xml"/><Relationship Id="rId97" Type="http://schemas.openxmlformats.org/officeDocument/2006/relationships/image" Target="../media/image395.png"/><Relationship Id="rId104" Type="http://schemas.openxmlformats.org/officeDocument/2006/relationships/customXml" Target="../ink/ink385.xml"/><Relationship Id="rId120" Type="http://schemas.openxmlformats.org/officeDocument/2006/relationships/customXml" Target="../ink/ink393.xml"/><Relationship Id="rId125" Type="http://schemas.openxmlformats.org/officeDocument/2006/relationships/image" Target="../media/image263.png"/><Relationship Id="rId7" Type="http://schemas.openxmlformats.org/officeDocument/2006/relationships/image" Target="../media/image350.png"/><Relationship Id="rId71" Type="http://schemas.openxmlformats.org/officeDocument/2006/relationships/image" Target="../media/image382.png"/><Relationship Id="rId92" Type="http://schemas.openxmlformats.org/officeDocument/2006/relationships/customXml" Target="../ink/ink379.xml"/><Relationship Id="rId2" Type="http://schemas.openxmlformats.org/officeDocument/2006/relationships/customXml" Target="../ink/ink334.xml"/><Relationship Id="rId29" Type="http://schemas.openxmlformats.org/officeDocument/2006/relationships/image" Target="../media/image361.png"/><Relationship Id="rId24" Type="http://schemas.openxmlformats.org/officeDocument/2006/relationships/customXml" Target="../ink/ink345.xml"/><Relationship Id="rId40" Type="http://schemas.openxmlformats.org/officeDocument/2006/relationships/customXml" Target="../ink/ink353.xml"/><Relationship Id="rId45" Type="http://schemas.openxmlformats.org/officeDocument/2006/relationships/image" Target="../media/image369.png"/><Relationship Id="rId66" Type="http://schemas.openxmlformats.org/officeDocument/2006/relationships/customXml" Target="../ink/ink366.xml"/><Relationship Id="rId87" Type="http://schemas.openxmlformats.org/officeDocument/2006/relationships/image" Target="../media/image390.png"/><Relationship Id="rId110" Type="http://schemas.openxmlformats.org/officeDocument/2006/relationships/customXml" Target="../ink/ink388.xml"/><Relationship Id="rId115" Type="http://schemas.openxmlformats.org/officeDocument/2006/relationships/image" Target="../media/image404.png"/><Relationship Id="rId61" Type="http://schemas.openxmlformats.org/officeDocument/2006/relationships/image" Target="../media/image377.png"/><Relationship Id="rId82" Type="http://schemas.openxmlformats.org/officeDocument/2006/relationships/customXml" Target="../ink/ink374.xml"/><Relationship Id="rId19" Type="http://schemas.openxmlformats.org/officeDocument/2006/relationships/image" Target="../media/image356.png"/><Relationship Id="rId14" Type="http://schemas.openxmlformats.org/officeDocument/2006/relationships/customXml" Target="../ink/ink340.xml"/><Relationship Id="rId30" Type="http://schemas.openxmlformats.org/officeDocument/2006/relationships/customXml" Target="../ink/ink348.xml"/><Relationship Id="rId35" Type="http://schemas.openxmlformats.org/officeDocument/2006/relationships/image" Target="../media/image364.png"/><Relationship Id="rId56" Type="http://schemas.openxmlformats.org/officeDocument/2006/relationships/customXml" Target="../ink/ink361.xml"/><Relationship Id="rId77" Type="http://schemas.openxmlformats.org/officeDocument/2006/relationships/image" Target="../media/image385.png"/><Relationship Id="rId100" Type="http://schemas.openxmlformats.org/officeDocument/2006/relationships/customXml" Target="../ink/ink383.xml"/><Relationship Id="rId105" Type="http://schemas.openxmlformats.org/officeDocument/2006/relationships/image" Target="../media/image399.png"/><Relationship Id="rId126" Type="http://schemas.openxmlformats.org/officeDocument/2006/relationships/customXml" Target="../ink/ink396.xml"/><Relationship Id="rId8" Type="http://schemas.openxmlformats.org/officeDocument/2006/relationships/customXml" Target="../ink/ink337.xml"/><Relationship Id="rId51" Type="http://schemas.openxmlformats.org/officeDocument/2006/relationships/image" Target="../media/image372.png"/><Relationship Id="rId72" Type="http://schemas.openxmlformats.org/officeDocument/2006/relationships/customXml" Target="../ink/ink369.xml"/><Relationship Id="rId93" Type="http://schemas.openxmlformats.org/officeDocument/2006/relationships/image" Target="../media/image393.png"/><Relationship Id="rId98" Type="http://schemas.openxmlformats.org/officeDocument/2006/relationships/customXml" Target="../ink/ink382.xml"/><Relationship Id="rId121" Type="http://schemas.openxmlformats.org/officeDocument/2006/relationships/image" Target="../media/image407.png"/><Relationship Id="rId3" Type="http://schemas.openxmlformats.org/officeDocument/2006/relationships/image" Target="../media/image348.png"/><Relationship Id="rId25" Type="http://schemas.openxmlformats.org/officeDocument/2006/relationships/image" Target="../media/image359.png"/><Relationship Id="rId46" Type="http://schemas.openxmlformats.org/officeDocument/2006/relationships/customXml" Target="../ink/ink356.xml"/><Relationship Id="rId67" Type="http://schemas.openxmlformats.org/officeDocument/2006/relationships/image" Target="../media/image380.png"/><Relationship Id="rId116" Type="http://schemas.openxmlformats.org/officeDocument/2006/relationships/customXml" Target="../ink/ink391.xml"/><Relationship Id="rId20" Type="http://schemas.openxmlformats.org/officeDocument/2006/relationships/customXml" Target="../ink/ink343.xml"/><Relationship Id="rId41" Type="http://schemas.openxmlformats.org/officeDocument/2006/relationships/image" Target="../media/image367.png"/><Relationship Id="rId62" Type="http://schemas.openxmlformats.org/officeDocument/2006/relationships/customXml" Target="../ink/ink364.xml"/><Relationship Id="rId83" Type="http://schemas.openxmlformats.org/officeDocument/2006/relationships/image" Target="../media/image388.png"/><Relationship Id="rId88" Type="http://schemas.openxmlformats.org/officeDocument/2006/relationships/customXml" Target="../ink/ink377.xml"/><Relationship Id="rId111" Type="http://schemas.openxmlformats.org/officeDocument/2006/relationships/image" Target="../media/image402.png"/><Relationship Id="rId15" Type="http://schemas.openxmlformats.org/officeDocument/2006/relationships/image" Target="../media/image354.png"/><Relationship Id="rId36" Type="http://schemas.openxmlformats.org/officeDocument/2006/relationships/customXml" Target="../ink/ink351.xml"/><Relationship Id="rId57" Type="http://schemas.openxmlformats.org/officeDocument/2006/relationships/image" Target="../media/image375.png"/><Relationship Id="rId106" Type="http://schemas.openxmlformats.org/officeDocument/2006/relationships/customXml" Target="../ink/ink386.xml"/><Relationship Id="rId127" Type="http://schemas.openxmlformats.org/officeDocument/2006/relationships/image" Target="../media/image131.png"/><Relationship Id="rId10" Type="http://schemas.openxmlformats.org/officeDocument/2006/relationships/customXml" Target="../ink/ink338.xml"/><Relationship Id="rId31" Type="http://schemas.openxmlformats.org/officeDocument/2006/relationships/image" Target="../media/image362.png"/><Relationship Id="rId52" Type="http://schemas.openxmlformats.org/officeDocument/2006/relationships/customXml" Target="../ink/ink359.xml"/><Relationship Id="rId73" Type="http://schemas.openxmlformats.org/officeDocument/2006/relationships/image" Target="../media/image383.png"/><Relationship Id="rId78" Type="http://schemas.openxmlformats.org/officeDocument/2006/relationships/customXml" Target="../ink/ink372.xml"/><Relationship Id="rId94" Type="http://schemas.openxmlformats.org/officeDocument/2006/relationships/customXml" Target="../ink/ink380.xml"/><Relationship Id="rId99" Type="http://schemas.openxmlformats.org/officeDocument/2006/relationships/image" Target="../media/image396.png"/><Relationship Id="rId101" Type="http://schemas.openxmlformats.org/officeDocument/2006/relationships/image" Target="../media/image397.png"/><Relationship Id="rId122" Type="http://schemas.openxmlformats.org/officeDocument/2006/relationships/customXml" Target="../ink/ink394.xml"/><Relationship Id="rId4" Type="http://schemas.openxmlformats.org/officeDocument/2006/relationships/customXml" Target="../ink/ink335.xml"/><Relationship Id="rId9" Type="http://schemas.openxmlformats.org/officeDocument/2006/relationships/image" Target="../media/image351.png"/></Relationships>
</file>

<file path=ppt/slides/_rels/slide12.xml.rels><?xml version="1.0" encoding="UTF-8" standalone="yes"?>
<Relationships xmlns="http://schemas.openxmlformats.org/package/2006/relationships"><Relationship Id="rId3" Type="http://schemas.openxmlformats.org/officeDocument/2006/relationships/customXml" Target="../ink/ink397.xml"/><Relationship Id="rId2" Type="http://schemas.openxmlformats.org/officeDocument/2006/relationships/image" Target="../media/image1610.png"/><Relationship Id="rId1" Type="http://schemas.openxmlformats.org/officeDocument/2006/relationships/slideLayout" Target="../slideLayouts/slideLayout1.xml"/><Relationship Id="rId4" Type="http://schemas.openxmlformats.org/officeDocument/2006/relationships/image" Target="../media/image264.png"/></Relationships>
</file>

<file path=ppt/slides/_rels/slide13.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17" Type="http://schemas.openxmlformats.org/officeDocument/2006/relationships/image" Target="../media/image461.png"/><Relationship Id="rId299" Type="http://schemas.openxmlformats.org/officeDocument/2006/relationships/customXml" Target="../ink/ink546.xml"/><Relationship Id="rId21" Type="http://schemas.openxmlformats.org/officeDocument/2006/relationships/image" Target="../media/image413.png"/><Relationship Id="rId63" Type="http://schemas.openxmlformats.org/officeDocument/2006/relationships/image" Target="../media/image434.png"/><Relationship Id="rId159" Type="http://schemas.openxmlformats.org/officeDocument/2006/relationships/image" Target="../media/image482.png"/><Relationship Id="rId324" Type="http://schemas.openxmlformats.org/officeDocument/2006/relationships/image" Target="../media/image564.png"/><Relationship Id="rId170" Type="http://schemas.openxmlformats.org/officeDocument/2006/relationships/customXml" Target="../ink/ink481.xml"/><Relationship Id="rId226" Type="http://schemas.openxmlformats.org/officeDocument/2006/relationships/customXml" Target="../ink/ink509.xml"/><Relationship Id="rId268" Type="http://schemas.openxmlformats.org/officeDocument/2006/relationships/customXml" Target="../ink/ink530.xml"/><Relationship Id="rId32" Type="http://schemas.openxmlformats.org/officeDocument/2006/relationships/customXml" Target="../ink/ink412.xml"/><Relationship Id="rId74" Type="http://schemas.openxmlformats.org/officeDocument/2006/relationships/customXml" Target="../ink/ink433.xml"/><Relationship Id="rId128" Type="http://schemas.openxmlformats.org/officeDocument/2006/relationships/customXml" Target="../ink/ink460.xml"/><Relationship Id="rId335" Type="http://schemas.openxmlformats.org/officeDocument/2006/relationships/customXml" Target="../ink/ink564.xml"/><Relationship Id="rId5" Type="http://schemas.openxmlformats.org/officeDocument/2006/relationships/image" Target="../media/image265.png"/><Relationship Id="rId181" Type="http://schemas.openxmlformats.org/officeDocument/2006/relationships/image" Target="../media/image493.png"/><Relationship Id="rId237" Type="http://schemas.openxmlformats.org/officeDocument/2006/relationships/image" Target="../media/image521.png"/><Relationship Id="rId279" Type="http://schemas.openxmlformats.org/officeDocument/2006/relationships/image" Target="../media/image542.png"/><Relationship Id="rId43" Type="http://schemas.openxmlformats.org/officeDocument/2006/relationships/image" Target="../media/image424.png"/><Relationship Id="rId139" Type="http://schemas.openxmlformats.org/officeDocument/2006/relationships/image" Target="../media/image472.png"/><Relationship Id="rId290" Type="http://schemas.openxmlformats.org/officeDocument/2006/relationships/customXml" Target="../ink/ink541.xml"/><Relationship Id="rId304" Type="http://schemas.openxmlformats.org/officeDocument/2006/relationships/image" Target="../media/image554.png"/><Relationship Id="rId346" Type="http://schemas.openxmlformats.org/officeDocument/2006/relationships/image" Target="../media/image575.png"/><Relationship Id="rId85" Type="http://schemas.openxmlformats.org/officeDocument/2006/relationships/image" Target="../media/image445.png"/><Relationship Id="rId150" Type="http://schemas.openxmlformats.org/officeDocument/2006/relationships/customXml" Target="../ink/ink471.xml"/><Relationship Id="rId192" Type="http://schemas.openxmlformats.org/officeDocument/2006/relationships/customXml" Target="../ink/ink492.xml"/><Relationship Id="rId206" Type="http://schemas.openxmlformats.org/officeDocument/2006/relationships/customXml" Target="../ink/ink499.xml"/><Relationship Id="rId248" Type="http://schemas.openxmlformats.org/officeDocument/2006/relationships/customXml" Target="../ink/ink520.xml"/><Relationship Id="rId12" Type="http://schemas.openxmlformats.org/officeDocument/2006/relationships/customXml" Target="../ink/ink402.xml"/><Relationship Id="rId108" Type="http://schemas.openxmlformats.org/officeDocument/2006/relationships/customXml" Target="../ink/ink450.xml"/><Relationship Id="rId315" Type="http://schemas.openxmlformats.org/officeDocument/2006/relationships/customXml" Target="../ink/ink554.xml"/><Relationship Id="rId54" Type="http://schemas.openxmlformats.org/officeDocument/2006/relationships/customXml" Target="../ink/ink423.xml"/><Relationship Id="rId96" Type="http://schemas.openxmlformats.org/officeDocument/2006/relationships/customXml" Target="../ink/ink444.xml"/><Relationship Id="rId161" Type="http://schemas.openxmlformats.org/officeDocument/2006/relationships/image" Target="../media/image483.png"/><Relationship Id="rId217" Type="http://schemas.openxmlformats.org/officeDocument/2006/relationships/image" Target="../media/image511.png"/><Relationship Id="rId259" Type="http://schemas.openxmlformats.org/officeDocument/2006/relationships/image" Target="../media/image532.png"/><Relationship Id="rId23" Type="http://schemas.openxmlformats.org/officeDocument/2006/relationships/image" Target="../media/image414.png"/><Relationship Id="rId119" Type="http://schemas.openxmlformats.org/officeDocument/2006/relationships/image" Target="../media/image462.png"/><Relationship Id="rId270" Type="http://schemas.openxmlformats.org/officeDocument/2006/relationships/customXml" Target="../ink/ink531.xml"/><Relationship Id="rId326" Type="http://schemas.openxmlformats.org/officeDocument/2006/relationships/image" Target="../media/image565.png"/><Relationship Id="rId65" Type="http://schemas.openxmlformats.org/officeDocument/2006/relationships/image" Target="../media/image435.png"/><Relationship Id="rId130" Type="http://schemas.openxmlformats.org/officeDocument/2006/relationships/customXml" Target="../ink/ink461.xml"/><Relationship Id="rId172" Type="http://schemas.openxmlformats.org/officeDocument/2006/relationships/customXml" Target="../ink/ink482.xml"/><Relationship Id="rId228" Type="http://schemas.openxmlformats.org/officeDocument/2006/relationships/customXml" Target="../ink/ink510.xml"/><Relationship Id="rId281" Type="http://schemas.openxmlformats.org/officeDocument/2006/relationships/image" Target="../media/image543.png"/><Relationship Id="rId337" Type="http://schemas.openxmlformats.org/officeDocument/2006/relationships/customXml" Target="../ink/ink565.xml"/><Relationship Id="rId34" Type="http://schemas.openxmlformats.org/officeDocument/2006/relationships/customXml" Target="../ink/ink413.xml"/><Relationship Id="rId76" Type="http://schemas.openxmlformats.org/officeDocument/2006/relationships/customXml" Target="../ink/ink434.xml"/><Relationship Id="rId141" Type="http://schemas.openxmlformats.org/officeDocument/2006/relationships/image" Target="../media/image473.png"/><Relationship Id="rId7" Type="http://schemas.openxmlformats.org/officeDocument/2006/relationships/image" Target="../media/image266.png"/><Relationship Id="rId183" Type="http://schemas.openxmlformats.org/officeDocument/2006/relationships/image" Target="../media/image494.png"/><Relationship Id="rId239" Type="http://schemas.openxmlformats.org/officeDocument/2006/relationships/image" Target="../media/image522.png"/><Relationship Id="rId250" Type="http://schemas.openxmlformats.org/officeDocument/2006/relationships/customXml" Target="../ink/ink521.xml"/><Relationship Id="rId292" Type="http://schemas.openxmlformats.org/officeDocument/2006/relationships/image" Target="../media/image548.png"/><Relationship Id="rId306" Type="http://schemas.openxmlformats.org/officeDocument/2006/relationships/image" Target="../media/image555.png"/><Relationship Id="rId45" Type="http://schemas.openxmlformats.org/officeDocument/2006/relationships/image" Target="../media/image425.png"/><Relationship Id="rId87" Type="http://schemas.openxmlformats.org/officeDocument/2006/relationships/image" Target="../media/image446.png"/><Relationship Id="rId110" Type="http://schemas.openxmlformats.org/officeDocument/2006/relationships/customXml" Target="../ink/ink451.xml"/><Relationship Id="rId348" Type="http://schemas.openxmlformats.org/officeDocument/2006/relationships/image" Target="../media/image576.png"/><Relationship Id="rId152" Type="http://schemas.openxmlformats.org/officeDocument/2006/relationships/customXml" Target="../ink/ink472.xml"/><Relationship Id="rId194" Type="http://schemas.openxmlformats.org/officeDocument/2006/relationships/customXml" Target="../ink/ink493.xml"/><Relationship Id="rId208" Type="http://schemas.openxmlformats.org/officeDocument/2006/relationships/customXml" Target="../ink/ink500.xml"/><Relationship Id="rId261" Type="http://schemas.openxmlformats.org/officeDocument/2006/relationships/image" Target="../media/image533.png"/><Relationship Id="rId14" Type="http://schemas.openxmlformats.org/officeDocument/2006/relationships/customXml" Target="../ink/ink403.xml"/><Relationship Id="rId56" Type="http://schemas.openxmlformats.org/officeDocument/2006/relationships/customXml" Target="../ink/ink424.xml"/><Relationship Id="rId317" Type="http://schemas.openxmlformats.org/officeDocument/2006/relationships/customXml" Target="../ink/ink555.xml"/><Relationship Id="rId8" Type="http://schemas.openxmlformats.org/officeDocument/2006/relationships/customXml" Target="../ink/ink400.xml"/><Relationship Id="rId98" Type="http://schemas.openxmlformats.org/officeDocument/2006/relationships/customXml" Target="../ink/ink445.xml"/><Relationship Id="rId121" Type="http://schemas.openxmlformats.org/officeDocument/2006/relationships/image" Target="../media/image463.png"/><Relationship Id="rId142" Type="http://schemas.openxmlformats.org/officeDocument/2006/relationships/customXml" Target="../ink/ink467.xml"/><Relationship Id="rId163" Type="http://schemas.openxmlformats.org/officeDocument/2006/relationships/image" Target="../media/image484.png"/><Relationship Id="rId184" Type="http://schemas.openxmlformats.org/officeDocument/2006/relationships/customXml" Target="../ink/ink488.xml"/><Relationship Id="rId219" Type="http://schemas.openxmlformats.org/officeDocument/2006/relationships/image" Target="../media/image512.png"/><Relationship Id="rId230" Type="http://schemas.openxmlformats.org/officeDocument/2006/relationships/customXml" Target="../ink/ink511.xml"/><Relationship Id="rId251" Type="http://schemas.openxmlformats.org/officeDocument/2006/relationships/image" Target="../media/image528.png"/><Relationship Id="rId25" Type="http://schemas.openxmlformats.org/officeDocument/2006/relationships/image" Target="../media/image415.png"/><Relationship Id="rId46" Type="http://schemas.openxmlformats.org/officeDocument/2006/relationships/customXml" Target="../ink/ink419.xml"/><Relationship Id="rId67" Type="http://schemas.openxmlformats.org/officeDocument/2006/relationships/image" Target="../media/image436.png"/><Relationship Id="rId272" Type="http://schemas.openxmlformats.org/officeDocument/2006/relationships/customXml" Target="../ink/ink532.xml"/><Relationship Id="rId293" Type="http://schemas.openxmlformats.org/officeDocument/2006/relationships/customXml" Target="../ink/ink543.xml"/><Relationship Id="rId307" Type="http://schemas.openxmlformats.org/officeDocument/2006/relationships/customXml" Target="../ink/ink550.xml"/><Relationship Id="rId328" Type="http://schemas.openxmlformats.org/officeDocument/2006/relationships/image" Target="../media/image566.png"/><Relationship Id="rId349" Type="http://schemas.openxmlformats.org/officeDocument/2006/relationships/customXml" Target="../ink/ink571.xml"/><Relationship Id="rId88" Type="http://schemas.openxmlformats.org/officeDocument/2006/relationships/customXml" Target="../ink/ink440.xml"/><Relationship Id="rId111" Type="http://schemas.openxmlformats.org/officeDocument/2006/relationships/image" Target="../media/image458.png"/><Relationship Id="rId132" Type="http://schemas.openxmlformats.org/officeDocument/2006/relationships/customXml" Target="../ink/ink462.xml"/><Relationship Id="rId153" Type="http://schemas.openxmlformats.org/officeDocument/2006/relationships/image" Target="../media/image479.png"/><Relationship Id="rId174" Type="http://schemas.openxmlformats.org/officeDocument/2006/relationships/customXml" Target="../ink/ink483.xml"/><Relationship Id="rId195" Type="http://schemas.openxmlformats.org/officeDocument/2006/relationships/image" Target="../media/image500.png"/><Relationship Id="rId209" Type="http://schemas.openxmlformats.org/officeDocument/2006/relationships/image" Target="../media/image507.png"/><Relationship Id="rId220" Type="http://schemas.openxmlformats.org/officeDocument/2006/relationships/customXml" Target="../ink/ink506.xml"/><Relationship Id="rId241" Type="http://schemas.openxmlformats.org/officeDocument/2006/relationships/image" Target="../media/image523.png"/><Relationship Id="rId15" Type="http://schemas.openxmlformats.org/officeDocument/2006/relationships/image" Target="../media/image410.png"/><Relationship Id="rId36" Type="http://schemas.openxmlformats.org/officeDocument/2006/relationships/customXml" Target="../ink/ink414.xml"/><Relationship Id="rId57" Type="http://schemas.openxmlformats.org/officeDocument/2006/relationships/image" Target="../media/image431.png"/><Relationship Id="rId262" Type="http://schemas.openxmlformats.org/officeDocument/2006/relationships/customXml" Target="../ink/ink527.xml"/><Relationship Id="rId283" Type="http://schemas.openxmlformats.org/officeDocument/2006/relationships/image" Target="../media/image544.png"/><Relationship Id="rId318" Type="http://schemas.openxmlformats.org/officeDocument/2006/relationships/image" Target="../media/image561.png"/><Relationship Id="rId339" Type="http://schemas.openxmlformats.org/officeDocument/2006/relationships/customXml" Target="../ink/ink566.xml"/><Relationship Id="rId78" Type="http://schemas.openxmlformats.org/officeDocument/2006/relationships/customXml" Target="../ink/ink435.xml"/><Relationship Id="rId99" Type="http://schemas.openxmlformats.org/officeDocument/2006/relationships/image" Target="../media/image452.png"/><Relationship Id="rId101" Type="http://schemas.openxmlformats.org/officeDocument/2006/relationships/image" Target="../media/image453.png"/><Relationship Id="rId122" Type="http://schemas.openxmlformats.org/officeDocument/2006/relationships/customXml" Target="../ink/ink457.xml"/><Relationship Id="rId143" Type="http://schemas.openxmlformats.org/officeDocument/2006/relationships/image" Target="../media/image474.png"/><Relationship Id="rId164" Type="http://schemas.openxmlformats.org/officeDocument/2006/relationships/customXml" Target="../ink/ink478.xml"/><Relationship Id="rId185" Type="http://schemas.openxmlformats.org/officeDocument/2006/relationships/image" Target="../media/image495.png"/><Relationship Id="rId350" Type="http://schemas.openxmlformats.org/officeDocument/2006/relationships/image" Target="../media/image577.png"/><Relationship Id="rId9" Type="http://schemas.openxmlformats.org/officeDocument/2006/relationships/image" Target="../media/image267.png"/><Relationship Id="rId210" Type="http://schemas.openxmlformats.org/officeDocument/2006/relationships/customXml" Target="../ink/ink501.xml"/><Relationship Id="rId26" Type="http://schemas.openxmlformats.org/officeDocument/2006/relationships/customXml" Target="../ink/ink409.xml"/><Relationship Id="rId231" Type="http://schemas.openxmlformats.org/officeDocument/2006/relationships/image" Target="../media/image518.png"/><Relationship Id="rId252" Type="http://schemas.openxmlformats.org/officeDocument/2006/relationships/customXml" Target="../ink/ink522.xml"/><Relationship Id="rId273" Type="http://schemas.openxmlformats.org/officeDocument/2006/relationships/image" Target="../media/image539.png"/><Relationship Id="rId294" Type="http://schemas.openxmlformats.org/officeDocument/2006/relationships/image" Target="../media/image549.png"/><Relationship Id="rId308" Type="http://schemas.openxmlformats.org/officeDocument/2006/relationships/image" Target="../media/image556.png"/><Relationship Id="rId329" Type="http://schemas.openxmlformats.org/officeDocument/2006/relationships/customXml" Target="../ink/ink561.xml"/><Relationship Id="rId47" Type="http://schemas.openxmlformats.org/officeDocument/2006/relationships/image" Target="../media/image426.png"/><Relationship Id="rId68" Type="http://schemas.openxmlformats.org/officeDocument/2006/relationships/customXml" Target="../ink/ink430.xml"/><Relationship Id="rId89" Type="http://schemas.openxmlformats.org/officeDocument/2006/relationships/image" Target="../media/image447.png"/><Relationship Id="rId112" Type="http://schemas.openxmlformats.org/officeDocument/2006/relationships/customXml" Target="../ink/ink452.xml"/><Relationship Id="rId133" Type="http://schemas.openxmlformats.org/officeDocument/2006/relationships/image" Target="../media/image469.png"/><Relationship Id="rId154" Type="http://schemas.openxmlformats.org/officeDocument/2006/relationships/customXml" Target="../ink/ink473.xml"/><Relationship Id="rId175" Type="http://schemas.openxmlformats.org/officeDocument/2006/relationships/image" Target="../media/image490.png"/><Relationship Id="rId340" Type="http://schemas.openxmlformats.org/officeDocument/2006/relationships/image" Target="../media/image572.png"/><Relationship Id="rId196" Type="http://schemas.openxmlformats.org/officeDocument/2006/relationships/customXml" Target="../ink/ink494.xml"/><Relationship Id="rId200" Type="http://schemas.openxmlformats.org/officeDocument/2006/relationships/customXml" Target="../ink/ink496.xml"/><Relationship Id="rId16" Type="http://schemas.openxmlformats.org/officeDocument/2006/relationships/customXml" Target="../ink/ink404.xml"/><Relationship Id="rId221" Type="http://schemas.openxmlformats.org/officeDocument/2006/relationships/image" Target="../media/image513.png"/><Relationship Id="rId242" Type="http://schemas.openxmlformats.org/officeDocument/2006/relationships/customXml" Target="../ink/ink517.xml"/><Relationship Id="rId263" Type="http://schemas.openxmlformats.org/officeDocument/2006/relationships/image" Target="../media/image534.png"/><Relationship Id="rId284" Type="http://schemas.openxmlformats.org/officeDocument/2006/relationships/customXml" Target="../ink/ink538.xml"/><Relationship Id="rId319" Type="http://schemas.openxmlformats.org/officeDocument/2006/relationships/customXml" Target="../ink/ink556.xml"/><Relationship Id="rId37" Type="http://schemas.openxmlformats.org/officeDocument/2006/relationships/image" Target="../media/image421.png"/><Relationship Id="rId58" Type="http://schemas.openxmlformats.org/officeDocument/2006/relationships/customXml" Target="../ink/ink425.xml"/><Relationship Id="rId79" Type="http://schemas.openxmlformats.org/officeDocument/2006/relationships/image" Target="../media/image442.png"/><Relationship Id="rId102" Type="http://schemas.openxmlformats.org/officeDocument/2006/relationships/customXml" Target="../ink/ink447.xml"/><Relationship Id="rId123" Type="http://schemas.openxmlformats.org/officeDocument/2006/relationships/image" Target="../media/image464.png"/><Relationship Id="rId144" Type="http://schemas.openxmlformats.org/officeDocument/2006/relationships/customXml" Target="../ink/ink468.xml"/><Relationship Id="rId330" Type="http://schemas.openxmlformats.org/officeDocument/2006/relationships/image" Target="../media/image567.png"/><Relationship Id="rId90" Type="http://schemas.openxmlformats.org/officeDocument/2006/relationships/customXml" Target="../ink/ink441.xml"/><Relationship Id="rId165" Type="http://schemas.openxmlformats.org/officeDocument/2006/relationships/image" Target="../media/image485.png"/><Relationship Id="rId186" Type="http://schemas.openxmlformats.org/officeDocument/2006/relationships/customXml" Target="../ink/ink489.xml"/><Relationship Id="rId351" Type="http://schemas.openxmlformats.org/officeDocument/2006/relationships/customXml" Target="../ink/ink572.xml"/><Relationship Id="rId211" Type="http://schemas.openxmlformats.org/officeDocument/2006/relationships/image" Target="../media/image508.png"/><Relationship Id="rId232" Type="http://schemas.openxmlformats.org/officeDocument/2006/relationships/customXml" Target="../ink/ink512.xml"/><Relationship Id="rId253" Type="http://schemas.openxmlformats.org/officeDocument/2006/relationships/image" Target="../media/image529.png"/><Relationship Id="rId274" Type="http://schemas.openxmlformats.org/officeDocument/2006/relationships/customXml" Target="../ink/ink533.xml"/><Relationship Id="rId295" Type="http://schemas.openxmlformats.org/officeDocument/2006/relationships/customXml" Target="../ink/ink544.xml"/><Relationship Id="rId309" Type="http://schemas.openxmlformats.org/officeDocument/2006/relationships/customXml" Target="../ink/ink551.xml"/><Relationship Id="rId27" Type="http://schemas.openxmlformats.org/officeDocument/2006/relationships/image" Target="../media/image416.png"/><Relationship Id="rId48" Type="http://schemas.openxmlformats.org/officeDocument/2006/relationships/customXml" Target="../ink/ink420.xml"/><Relationship Id="rId69" Type="http://schemas.openxmlformats.org/officeDocument/2006/relationships/image" Target="../media/image437.png"/><Relationship Id="rId113" Type="http://schemas.openxmlformats.org/officeDocument/2006/relationships/image" Target="../media/image459.png"/><Relationship Id="rId134" Type="http://schemas.openxmlformats.org/officeDocument/2006/relationships/customXml" Target="../ink/ink463.xml"/><Relationship Id="rId320" Type="http://schemas.openxmlformats.org/officeDocument/2006/relationships/image" Target="../media/image562.png"/><Relationship Id="rId80" Type="http://schemas.openxmlformats.org/officeDocument/2006/relationships/customXml" Target="../ink/ink436.xml"/><Relationship Id="rId155" Type="http://schemas.openxmlformats.org/officeDocument/2006/relationships/image" Target="../media/image480.png"/><Relationship Id="rId176" Type="http://schemas.openxmlformats.org/officeDocument/2006/relationships/customXml" Target="../ink/ink484.xml"/><Relationship Id="rId197" Type="http://schemas.openxmlformats.org/officeDocument/2006/relationships/image" Target="../media/image501.png"/><Relationship Id="rId341" Type="http://schemas.openxmlformats.org/officeDocument/2006/relationships/customXml" Target="../ink/ink567.xml"/><Relationship Id="rId201" Type="http://schemas.openxmlformats.org/officeDocument/2006/relationships/image" Target="../media/image503.png"/><Relationship Id="rId222" Type="http://schemas.openxmlformats.org/officeDocument/2006/relationships/customXml" Target="../ink/ink507.xml"/><Relationship Id="rId243" Type="http://schemas.openxmlformats.org/officeDocument/2006/relationships/image" Target="../media/image524.png"/><Relationship Id="rId264" Type="http://schemas.openxmlformats.org/officeDocument/2006/relationships/customXml" Target="../ink/ink528.xml"/><Relationship Id="rId285" Type="http://schemas.openxmlformats.org/officeDocument/2006/relationships/image" Target="../media/image545.png"/><Relationship Id="rId17" Type="http://schemas.openxmlformats.org/officeDocument/2006/relationships/image" Target="../media/image411.png"/><Relationship Id="rId38" Type="http://schemas.openxmlformats.org/officeDocument/2006/relationships/customXml" Target="../ink/ink415.xml"/><Relationship Id="rId59" Type="http://schemas.openxmlformats.org/officeDocument/2006/relationships/image" Target="../media/image432.png"/><Relationship Id="rId103" Type="http://schemas.openxmlformats.org/officeDocument/2006/relationships/image" Target="../media/image454.png"/><Relationship Id="rId124" Type="http://schemas.openxmlformats.org/officeDocument/2006/relationships/customXml" Target="../ink/ink458.xml"/><Relationship Id="rId310" Type="http://schemas.openxmlformats.org/officeDocument/2006/relationships/image" Target="../media/image557.png"/><Relationship Id="rId70" Type="http://schemas.openxmlformats.org/officeDocument/2006/relationships/customXml" Target="../ink/ink431.xml"/><Relationship Id="rId91" Type="http://schemas.openxmlformats.org/officeDocument/2006/relationships/image" Target="../media/image448.png"/><Relationship Id="rId145" Type="http://schemas.openxmlformats.org/officeDocument/2006/relationships/image" Target="../media/image475.png"/><Relationship Id="rId166" Type="http://schemas.openxmlformats.org/officeDocument/2006/relationships/customXml" Target="../ink/ink479.xml"/><Relationship Id="rId187" Type="http://schemas.openxmlformats.org/officeDocument/2006/relationships/image" Target="../media/image496.png"/><Relationship Id="rId331" Type="http://schemas.openxmlformats.org/officeDocument/2006/relationships/customXml" Target="../ink/ink562.xml"/><Relationship Id="rId352" Type="http://schemas.openxmlformats.org/officeDocument/2006/relationships/image" Target="../media/image578.png"/><Relationship Id="rId1" Type="http://schemas.openxmlformats.org/officeDocument/2006/relationships/slideLayout" Target="../slideLayouts/slideLayout1.xml"/><Relationship Id="rId212" Type="http://schemas.openxmlformats.org/officeDocument/2006/relationships/customXml" Target="../ink/ink502.xml"/><Relationship Id="rId233" Type="http://schemas.openxmlformats.org/officeDocument/2006/relationships/image" Target="../media/image519.png"/><Relationship Id="rId254" Type="http://schemas.openxmlformats.org/officeDocument/2006/relationships/customXml" Target="../ink/ink523.xml"/><Relationship Id="rId28" Type="http://schemas.openxmlformats.org/officeDocument/2006/relationships/customXml" Target="../ink/ink410.xml"/><Relationship Id="rId49" Type="http://schemas.openxmlformats.org/officeDocument/2006/relationships/image" Target="../media/image427.png"/><Relationship Id="rId114" Type="http://schemas.openxmlformats.org/officeDocument/2006/relationships/customXml" Target="../ink/ink453.xml"/><Relationship Id="rId275" Type="http://schemas.openxmlformats.org/officeDocument/2006/relationships/image" Target="../media/image540.png"/><Relationship Id="rId296" Type="http://schemas.openxmlformats.org/officeDocument/2006/relationships/image" Target="../media/image550.png"/><Relationship Id="rId300" Type="http://schemas.openxmlformats.org/officeDocument/2006/relationships/image" Target="../media/image552.png"/><Relationship Id="rId60" Type="http://schemas.openxmlformats.org/officeDocument/2006/relationships/customXml" Target="../ink/ink426.xml"/><Relationship Id="rId81" Type="http://schemas.openxmlformats.org/officeDocument/2006/relationships/image" Target="../media/image443.png"/><Relationship Id="rId135" Type="http://schemas.openxmlformats.org/officeDocument/2006/relationships/image" Target="../media/image470.png"/><Relationship Id="rId156" Type="http://schemas.openxmlformats.org/officeDocument/2006/relationships/customXml" Target="../ink/ink474.xml"/><Relationship Id="rId177" Type="http://schemas.openxmlformats.org/officeDocument/2006/relationships/image" Target="../media/image491.png"/><Relationship Id="rId198" Type="http://schemas.openxmlformats.org/officeDocument/2006/relationships/customXml" Target="../ink/ink495.xml"/><Relationship Id="rId321" Type="http://schemas.openxmlformats.org/officeDocument/2006/relationships/customXml" Target="../ink/ink557.xml"/><Relationship Id="rId342" Type="http://schemas.openxmlformats.org/officeDocument/2006/relationships/image" Target="../media/image573.png"/><Relationship Id="rId202" Type="http://schemas.openxmlformats.org/officeDocument/2006/relationships/customXml" Target="../ink/ink497.xml"/><Relationship Id="rId223" Type="http://schemas.openxmlformats.org/officeDocument/2006/relationships/image" Target="../media/image514.png"/><Relationship Id="rId244" Type="http://schemas.openxmlformats.org/officeDocument/2006/relationships/customXml" Target="../ink/ink518.xml"/><Relationship Id="rId18" Type="http://schemas.openxmlformats.org/officeDocument/2006/relationships/customXml" Target="../ink/ink405.xml"/><Relationship Id="rId39" Type="http://schemas.openxmlformats.org/officeDocument/2006/relationships/image" Target="../media/image422.png"/><Relationship Id="rId265" Type="http://schemas.openxmlformats.org/officeDocument/2006/relationships/image" Target="../media/image535.png"/><Relationship Id="rId286" Type="http://schemas.openxmlformats.org/officeDocument/2006/relationships/customXml" Target="../ink/ink539.xml"/><Relationship Id="rId50" Type="http://schemas.openxmlformats.org/officeDocument/2006/relationships/customXml" Target="../ink/ink421.xml"/><Relationship Id="rId104" Type="http://schemas.openxmlformats.org/officeDocument/2006/relationships/customXml" Target="../ink/ink448.xml"/><Relationship Id="rId125" Type="http://schemas.openxmlformats.org/officeDocument/2006/relationships/image" Target="../media/image465.png"/><Relationship Id="rId146" Type="http://schemas.openxmlformats.org/officeDocument/2006/relationships/customXml" Target="../ink/ink469.xml"/><Relationship Id="rId167" Type="http://schemas.openxmlformats.org/officeDocument/2006/relationships/image" Target="../media/image486.png"/><Relationship Id="rId188" Type="http://schemas.openxmlformats.org/officeDocument/2006/relationships/customXml" Target="../ink/ink490.xml"/><Relationship Id="rId311" Type="http://schemas.openxmlformats.org/officeDocument/2006/relationships/customXml" Target="../ink/ink552.xml"/><Relationship Id="rId332" Type="http://schemas.openxmlformats.org/officeDocument/2006/relationships/image" Target="../media/image568.png"/><Relationship Id="rId71" Type="http://schemas.openxmlformats.org/officeDocument/2006/relationships/image" Target="../media/image438.png"/><Relationship Id="rId92" Type="http://schemas.openxmlformats.org/officeDocument/2006/relationships/customXml" Target="../ink/ink442.xml"/><Relationship Id="rId213" Type="http://schemas.openxmlformats.org/officeDocument/2006/relationships/image" Target="../media/image509.png"/><Relationship Id="rId234" Type="http://schemas.openxmlformats.org/officeDocument/2006/relationships/customXml" Target="../ink/ink513.xml"/><Relationship Id="rId2" Type="http://schemas.openxmlformats.org/officeDocument/2006/relationships/image" Target="../media/image1810.png"/><Relationship Id="rId29" Type="http://schemas.openxmlformats.org/officeDocument/2006/relationships/image" Target="../media/image417.png"/><Relationship Id="rId255" Type="http://schemas.openxmlformats.org/officeDocument/2006/relationships/image" Target="../media/image530.png"/><Relationship Id="rId276" Type="http://schemas.openxmlformats.org/officeDocument/2006/relationships/customXml" Target="../ink/ink534.xml"/><Relationship Id="rId297" Type="http://schemas.openxmlformats.org/officeDocument/2006/relationships/customXml" Target="../ink/ink545.xml"/><Relationship Id="rId40" Type="http://schemas.openxmlformats.org/officeDocument/2006/relationships/customXml" Target="../ink/ink416.xml"/><Relationship Id="rId115" Type="http://schemas.openxmlformats.org/officeDocument/2006/relationships/image" Target="../media/image460.png"/><Relationship Id="rId136" Type="http://schemas.openxmlformats.org/officeDocument/2006/relationships/customXml" Target="../ink/ink464.xml"/><Relationship Id="rId157" Type="http://schemas.openxmlformats.org/officeDocument/2006/relationships/image" Target="../media/image481.png"/><Relationship Id="rId178" Type="http://schemas.openxmlformats.org/officeDocument/2006/relationships/customXml" Target="../ink/ink485.xml"/><Relationship Id="rId301" Type="http://schemas.openxmlformats.org/officeDocument/2006/relationships/customXml" Target="../ink/ink547.xml"/><Relationship Id="rId322" Type="http://schemas.openxmlformats.org/officeDocument/2006/relationships/image" Target="../media/image563.png"/><Relationship Id="rId343" Type="http://schemas.openxmlformats.org/officeDocument/2006/relationships/customXml" Target="../ink/ink568.xml"/><Relationship Id="rId61" Type="http://schemas.openxmlformats.org/officeDocument/2006/relationships/image" Target="../media/image433.png"/><Relationship Id="rId82" Type="http://schemas.openxmlformats.org/officeDocument/2006/relationships/customXml" Target="../ink/ink437.xml"/><Relationship Id="rId199" Type="http://schemas.openxmlformats.org/officeDocument/2006/relationships/image" Target="../media/image502.png"/><Relationship Id="rId203" Type="http://schemas.openxmlformats.org/officeDocument/2006/relationships/image" Target="../media/image504.png"/><Relationship Id="rId19" Type="http://schemas.openxmlformats.org/officeDocument/2006/relationships/image" Target="../media/image412.png"/><Relationship Id="rId224" Type="http://schemas.openxmlformats.org/officeDocument/2006/relationships/customXml" Target="../ink/ink508.xml"/><Relationship Id="rId245" Type="http://schemas.openxmlformats.org/officeDocument/2006/relationships/image" Target="../media/image525.png"/><Relationship Id="rId266" Type="http://schemas.openxmlformats.org/officeDocument/2006/relationships/customXml" Target="../ink/ink529.xml"/><Relationship Id="rId287" Type="http://schemas.openxmlformats.org/officeDocument/2006/relationships/image" Target="../media/image546.png"/><Relationship Id="rId30" Type="http://schemas.openxmlformats.org/officeDocument/2006/relationships/customXml" Target="../ink/ink411.xml"/><Relationship Id="rId105" Type="http://schemas.openxmlformats.org/officeDocument/2006/relationships/image" Target="../media/image455.png"/><Relationship Id="rId126" Type="http://schemas.openxmlformats.org/officeDocument/2006/relationships/customXml" Target="../ink/ink459.xml"/><Relationship Id="rId147" Type="http://schemas.openxmlformats.org/officeDocument/2006/relationships/image" Target="../media/image476.png"/><Relationship Id="rId168" Type="http://schemas.openxmlformats.org/officeDocument/2006/relationships/customXml" Target="../ink/ink480.xml"/><Relationship Id="rId312" Type="http://schemas.openxmlformats.org/officeDocument/2006/relationships/image" Target="../media/image558.png"/><Relationship Id="rId333" Type="http://schemas.openxmlformats.org/officeDocument/2006/relationships/customXml" Target="../ink/ink563.xml"/><Relationship Id="rId51" Type="http://schemas.openxmlformats.org/officeDocument/2006/relationships/image" Target="../media/image428.png"/><Relationship Id="rId72" Type="http://schemas.openxmlformats.org/officeDocument/2006/relationships/customXml" Target="../ink/ink432.xml"/><Relationship Id="rId93" Type="http://schemas.openxmlformats.org/officeDocument/2006/relationships/image" Target="../media/image449.png"/><Relationship Id="rId189" Type="http://schemas.openxmlformats.org/officeDocument/2006/relationships/image" Target="../media/image497.png"/><Relationship Id="rId3" Type="http://schemas.openxmlformats.org/officeDocument/2006/relationships/image" Target="../media/image1910.png"/><Relationship Id="rId214" Type="http://schemas.openxmlformats.org/officeDocument/2006/relationships/customXml" Target="../ink/ink503.xml"/><Relationship Id="rId235" Type="http://schemas.openxmlformats.org/officeDocument/2006/relationships/image" Target="../media/image520.png"/><Relationship Id="rId256" Type="http://schemas.openxmlformats.org/officeDocument/2006/relationships/customXml" Target="../ink/ink524.xml"/><Relationship Id="rId277" Type="http://schemas.openxmlformats.org/officeDocument/2006/relationships/image" Target="../media/image541.png"/><Relationship Id="rId298" Type="http://schemas.openxmlformats.org/officeDocument/2006/relationships/image" Target="../media/image551.png"/><Relationship Id="rId116" Type="http://schemas.openxmlformats.org/officeDocument/2006/relationships/customXml" Target="../ink/ink454.xml"/><Relationship Id="rId137" Type="http://schemas.openxmlformats.org/officeDocument/2006/relationships/image" Target="../media/image471.png"/><Relationship Id="rId158" Type="http://schemas.openxmlformats.org/officeDocument/2006/relationships/customXml" Target="../ink/ink475.xml"/><Relationship Id="rId302" Type="http://schemas.openxmlformats.org/officeDocument/2006/relationships/image" Target="../media/image553.png"/><Relationship Id="rId323" Type="http://schemas.openxmlformats.org/officeDocument/2006/relationships/customXml" Target="../ink/ink558.xml"/><Relationship Id="rId344" Type="http://schemas.openxmlformats.org/officeDocument/2006/relationships/image" Target="../media/image574.png"/><Relationship Id="rId20" Type="http://schemas.openxmlformats.org/officeDocument/2006/relationships/customXml" Target="../ink/ink406.xml"/><Relationship Id="rId41" Type="http://schemas.openxmlformats.org/officeDocument/2006/relationships/image" Target="../media/image423.png"/><Relationship Id="rId62" Type="http://schemas.openxmlformats.org/officeDocument/2006/relationships/customXml" Target="../ink/ink427.xml"/><Relationship Id="rId83" Type="http://schemas.openxmlformats.org/officeDocument/2006/relationships/image" Target="../media/image444.png"/><Relationship Id="rId179" Type="http://schemas.openxmlformats.org/officeDocument/2006/relationships/image" Target="../media/image492.png"/><Relationship Id="rId190" Type="http://schemas.openxmlformats.org/officeDocument/2006/relationships/customXml" Target="../ink/ink491.xml"/><Relationship Id="rId204" Type="http://schemas.openxmlformats.org/officeDocument/2006/relationships/customXml" Target="../ink/ink498.xml"/><Relationship Id="rId225" Type="http://schemas.openxmlformats.org/officeDocument/2006/relationships/image" Target="../media/image515.png"/><Relationship Id="rId246" Type="http://schemas.openxmlformats.org/officeDocument/2006/relationships/customXml" Target="../ink/ink519.xml"/><Relationship Id="rId267" Type="http://schemas.openxmlformats.org/officeDocument/2006/relationships/image" Target="../media/image536.png"/><Relationship Id="rId288" Type="http://schemas.openxmlformats.org/officeDocument/2006/relationships/customXml" Target="../ink/ink540.xml"/><Relationship Id="rId106" Type="http://schemas.openxmlformats.org/officeDocument/2006/relationships/customXml" Target="../ink/ink449.xml"/><Relationship Id="rId127" Type="http://schemas.openxmlformats.org/officeDocument/2006/relationships/image" Target="../media/image466.png"/><Relationship Id="rId313" Type="http://schemas.openxmlformats.org/officeDocument/2006/relationships/customXml" Target="../ink/ink553.xml"/><Relationship Id="rId10" Type="http://schemas.openxmlformats.org/officeDocument/2006/relationships/customXml" Target="../ink/ink401.xml"/><Relationship Id="rId31" Type="http://schemas.openxmlformats.org/officeDocument/2006/relationships/image" Target="../media/image418.png"/><Relationship Id="rId52" Type="http://schemas.openxmlformats.org/officeDocument/2006/relationships/customXml" Target="../ink/ink422.xml"/><Relationship Id="rId73" Type="http://schemas.openxmlformats.org/officeDocument/2006/relationships/image" Target="../media/image439.png"/><Relationship Id="rId94" Type="http://schemas.openxmlformats.org/officeDocument/2006/relationships/customXml" Target="../ink/ink443.xml"/><Relationship Id="rId148" Type="http://schemas.openxmlformats.org/officeDocument/2006/relationships/customXml" Target="../ink/ink470.xml"/><Relationship Id="rId169" Type="http://schemas.openxmlformats.org/officeDocument/2006/relationships/image" Target="../media/image487.png"/><Relationship Id="rId334" Type="http://schemas.openxmlformats.org/officeDocument/2006/relationships/image" Target="../media/image569.png"/><Relationship Id="rId4" Type="http://schemas.openxmlformats.org/officeDocument/2006/relationships/customXml" Target="../ink/ink398.xml"/><Relationship Id="rId180" Type="http://schemas.openxmlformats.org/officeDocument/2006/relationships/customXml" Target="../ink/ink486.xml"/><Relationship Id="rId215" Type="http://schemas.openxmlformats.org/officeDocument/2006/relationships/image" Target="../media/image510.png"/><Relationship Id="rId236" Type="http://schemas.openxmlformats.org/officeDocument/2006/relationships/customXml" Target="../ink/ink514.xml"/><Relationship Id="rId257" Type="http://schemas.openxmlformats.org/officeDocument/2006/relationships/image" Target="../media/image531.png"/><Relationship Id="rId278" Type="http://schemas.openxmlformats.org/officeDocument/2006/relationships/customXml" Target="../ink/ink535.xml"/><Relationship Id="rId303" Type="http://schemas.openxmlformats.org/officeDocument/2006/relationships/customXml" Target="../ink/ink548.xml"/><Relationship Id="rId42" Type="http://schemas.openxmlformats.org/officeDocument/2006/relationships/customXml" Target="../ink/ink417.xml"/><Relationship Id="rId84" Type="http://schemas.openxmlformats.org/officeDocument/2006/relationships/customXml" Target="../ink/ink438.xml"/><Relationship Id="rId138" Type="http://schemas.openxmlformats.org/officeDocument/2006/relationships/customXml" Target="../ink/ink465.xml"/><Relationship Id="rId345" Type="http://schemas.openxmlformats.org/officeDocument/2006/relationships/customXml" Target="../ink/ink569.xml"/><Relationship Id="rId191" Type="http://schemas.openxmlformats.org/officeDocument/2006/relationships/image" Target="../media/image498.png"/><Relationship Id="rId205" Type="http://schemas.openxmlformats.org/officeDocument/2006/relationships/image" Target="../media/image505.png"/><Relationship Id="rId247" Type="http://schemas.openxmlformats.org/officeDocument/2006/relationships/image" Target="../media/image526.png"/><Relationship Id="rId107" Type="http://schemas.openxmlformats.org/officeDocument/2006/relationships/image" Target="../media/image456.png"/><Relationship Id="rId289" Type="http://schemas.openxmlformats.org/officeDocument/2006/relationships/image" Target="../media/image547.png"/><Relationship Id="rId11" Type="http://schemas.openxmlformats.org/officeDocument/2006/relationships/image" Target="../media/image408.png"/><Relationship Id="rId53" Type="http://schemas.openxmlformats.org/officeDocument/2006/relationships/image" Target="../media/image429.png"/><Relationship Id="rId149" Type="http://schemas.openxmlformats.org/officeDocument/2006/relationships/image" Target="../media/image477.png"/><Relationship Id="rId314" Type="http://schemas.openxmlformats.org/officeDocument/2006/relationships/image" Target="../media/image559.png"/><Relationship Id="rId95" Type="http://schemas.openxmlformats.org/officeDocument/2006/relationships/image" Target="../media/image450.png"/><Relationship Id="rId160" Type="http://schemas.openxmlformats.org/officeDocument/2006/relationships/customXml" Target="../ink/ink476.xml"/><Relationship Id="rId216" Type="http://schemas.openxmlformats.org/officeDocument/2006/relationships/customXml" Target="../ink/ink504.xml"/><Relationship Id="rId258" Type="http://schemas.openxmlformats.org/officeDocument/2006/relationships/customXml" Target="../ink/ink525.xml"/><Relationship Id="rId22" Type="http://schemas.openxmlformats.org/officeDocument/2006/relationships/customXml" Target="../ink/ink407.xml"/><Relationship Id="rId64" Type="http://schemas.openxmlformats.org/officeDocument/2006/relationships/customXml" Target="../ink/ink428.xml"/><Relationship Id="rId118" Type="http://schemas.openxmlformats.org/officeDocument/2006/relationships/customXml" Target="../ink/ink455.xml"/><Relationship Id="rId325" Type="http://schemas.openxmlformats.org/officeDocument/2006/relationships/customXml" Target="../ink/ink559.xml"/><Relationship Id="rId171" Type="http://schemas.openxmlformats.org/officeDocument/2006/relationships/image" Target="../media/image488.png"/><Relationship Id="rId227" Type="http://schemas.openxmlformats.org/officeDocument/2006/relationships/image" Target="../media/image516.png"/><Relationship Id="rId269" Type="http://schemas.openxmlformats.org/officeDocument/2006/relationships/image" Target="../media/image537.png"/><Relationship Id="rId33" Type="http://schemas.openxmlformats.org/officeDocument/2006/relationships/image" Target="../media/image419.png"/><Relationship Id="rId129" Type="http://schemas.openxmlformats.org/officeDocument/2006/relationships/image" Target="../media/image467.png"/><Relationship Id="rId280" Type="http://schemas.openxmlformats.org/officeDocument/2006/relationships/customXml" Target="../ink/ink536.xml"/><Relationship Id="rId336" Type="http://schemas.openxmlformats.org/officeDocument/2006/relationships/image" Target="../media/image570.png"/><Relationship Id="rId75" Type="http://schemas.openxmlformats.org/officeDocument/2006/relationships/image" Target="../media/image440.png"/><Relationship Id="rId140" Type="http://schemas.openxmlformats.org/officeDocument/2006/relationships/customXml" Target="../ink/ink466.xml"/><Relationship Id="rId182" Type="http://schemas.openxmlformats.org/officeDocument/2006/relationships/customXml" Target="../ink/ink487.xml"/><Relationship Id="rId6" Type="http://schemas.openxmlformats.org/officeDocument/2006/relationships/customXml" Target="../ink/ink399.xml"/><Relationship Id="rId238" Type="http://schemas.openxmlformats.org/officeDocument/2006/relationships/customXml" Target="../ink/ink515.xml"/><Relationship Id="rId291" Type="http://schemas.openxmlformats.org/officeDocument/2006/relationships/customXml" Target="../ink/ink542.xml"/><Relationship Id="rId305" Type="http://schemas.openxmlformats.org/officeDocument/2006/relationships/customXml" Target="../ink/ink549.xml"/><Relationship Id="rId347" Type="http://schemas.openxmlformats.org/officeDocument/2006/relationships/customXml" Target="../ink/ink570.xml"/><Relationship Id="rId44" Type="http://schemas.openxmlformats.org/officeDocument/2006/relationships/customXml" Target="../ink/ink418.xml"/><Relationship Id="rId86" Type="http://schemas.openxmlformats.org/officeDocument/2006/relationships/customXml" Target="../ink/ink439.xml"/><Relationship Id="rId151" Type="http://schemas.openxmlformats.org/officeDocument/2006/relationships/image" Target="../media/image478.png"/><Relationship Id="rId193" Type="http://schemas.openxmlformats.org/officeDocument/2006/relationships/image" Target="../media/image499.png"/><Relationship Id="rId207" Type="http://schemas.openxmlformats.org/officeDocument/2006/relationships/image" Target="../media/image506.png"/><Relationship Id="rId249" Type="http://schemas.openxmlformats.org/officeDocument/2006/relationships/image" Target="../media/image527.png"/><Relationship Id="rId13" Type="http://schemas.openxmlformats.org/officeDocument/2006/relationships/image" Target="../media/image409.png"/><Relationship Id="rId109" Type="http://schemas.openxmlformats.org/officeDocument/2006/relationships/image" Target="../media/image457.png"/><Relationship Id="rId260" Type="http://schemas.openxmlformats.org/officeDocument/2006/relationships/customXml" Target="../ink/ink526.xml"/><Relationship Id="rId316" Type="http://schemas.openxmlformats.org/officeDocument/2006/relationships/image" Target="../media/image560.png"/><Relationship Id="rId55" Type="http://schemas.openxmlformats.org/officeDocument/2006/relationships/image" Target="../media/image430.png"/><Relationship Id="rId97" Type="http://schemas.openxmlformats.org/officeDocument/2006/relationships/image" Target="../media/image451.png"/><Relationship Id="rId120" Type="http://schemas.openxmlformats.org/officeDocument/2006/relationships/customXml" Target="../ink/ink456.xml"/><Relationship Id="rId162" Type="http://schemas.openxmlformats.org/officeDocument/2006/relationships/customXml" Target="../ink/ink477.xml"/><Relationship Id="rId218" Type="http://schemas.openxmlformats.org/officeDocument/2006/relationships/customXml" Target="../ink/ink505.xml"/><Relationship Id="rId271" Type="http://schemas.openxmlformats.org/officeDocument/2006/relationships/image" Target="../media/image538.png"/><Relationship Id="rId24" Type="http://schemas.openxmlformats.org/officeDocument/2006/relationships/customXml" Target="../ink/ink408.xml"/><Relationship Id="rId66" Type="http://schemas.openxmlformats.org/officeDocument/2006/relationships/customXml" Target="../ink/ink429.xml"/><Relationship Id="rId131" Type="http://schemas.openxmlformats.org/officeDocument/2006/relationships/image" Target="../media/image468.png"/><Relationship Id="rId327" Type="http://schemas.openxmlformats.org/officeDocument/2006/relationships/customXml" Target="../ink/ink560.xml"/><Relationship Id="rId173" Type="http://schemas.openxmlformats.org/officeDocument/2006/relationships/image" Target="../media/image489.png"/><Relationship Id="rId229" Type="http://schemas.openxmlformats.org/officeDocument/2006/relationships/image" Target="../media/image517.png"/><Relationship Id="rId240" Type="http://schemas.openxmlformats.org/officeDocument/2006/relationships/customXml" Target="../ink/ink516.xml"/><Relationship Id="rId35" Type="http://schemas.openxmlformats.org/officeDocument/2006/relationships/image" Target="../media/image420.png"/><Relationship Id="rId77" Type="http://schemas.openxmlformats.org/officeDocument/2006/relationships/image" Target="../media/image441.png"/><Relationship Id="rId100" Type="http://schemas.openxmlformats.org/officeDocument/2006/relationships/customXml" Target="../ink/ink446.xml"/><Relationship Id="rId282" Type="http://schemas.openxmlformats.org/officeDocument/2006/relationships/customXml" Target="../ink/ink537.xml"/><Relationship Id="rId338" Type="http://schemas.openxmlformats.org/officeDocument/2006/relationships/image" Target="../media/image571.png"/></Relationships>
</file>

<file path=ppt/slides/_rels/slide15.xml.rels><?xml version="1.0" encoding="UTF-8" standalone="yes"?>
<Relationships xmlns="http://schemas.openxmlformats.org/package/2006/relationships"><Relationship Id="rId117" Type="http://schemas.openxmlformats.org/officeDocument/2006/relationships/customXml" Target="../ink/ink630.xml"/><Relationship Id="rId299" Type="http://schemas.openxmlformats.org/officeDocument/2006/relationships/customXml" Target="../ink/ink721.xml"/><Relationship Id="rId21" Type="http://schemas.openxmlformats.org/officeDocument/2006/relationships/customXml" Target="../ink/ink582.xml"/><Relationship Id="rId63" Type="http://schemas.openxmlformats.org/officeDocument/2006/relationships/customXml" Target="../ink/ink603.xml"/><Relationship Id="rId159" Type="http://schemas.openxmlformats.org/officeDocument/2006/relationships/customXml" Target="../ink/ink651.xml"/><Relationship Id="rId324" Type="http://schemas.openxmlformats.org/officeDocument/2006/relationships/image" Target="../media/image739.png"/><Relationship Id="rId366" Type="http://schemas.openxmlformats.org/officeDocument/2006/relationships/image" Target="../media/image760.png"/><Relationship Id="rId170" Type="http://schemas.openxmlformats.org/officeDocument/2006/relationships/image" Target="../media/image662.png"/><Relationship Id="rId226" Type="http://schemas.openxmlformats.org/officeDocument/2006/relationships/image" Target="../media/image690.png"/><Relationship Id="rId268" Type="http://schemas.openxmlformats.org/officeDocument/2006/relationships/image" Target="../media/image711.png"/><Relationship Id="rId32" Type="http://schemas.openxmlformats.org/officeDocument/2006/relationships/image" Target="../media/image593.png"/><Relationship Id="rId74" Type="http://schemas.openxmlformats.org/officeDocument/2006/relationships/image" Target="../media/image614.png"/><Relationship Id="rId128" Type="http://schemas.openxmlformats.org/officeDocument/2006/relationships/image" Target="../media/image641.png"/><Relationship Id="rId335" Type="http://schemas.openxmlformats.org/officeDocument/2006/relationships/customXml" Target="../ink/ink739.xml"/><Relationship Id="rId377" Type="http://schemas.openxmlformats.org/officeDocument/2006/relationships/customXml" Target="../ink/ink760.xml"/><Relationship Id="rId5" Type="http://schemas.openxmlformats.org/officeDocument/2006/relationships/customXml" Target="../ink/ink574.xml"/><Relationship Id="rId181" Type="http://schemas.openxmlformats.org/officeDocument/2006/relationships/customXml" Target="../ink/ink662.xml"/><Relationship Id="rId237" Type="http://schemas.openxmlformats.org/officeDocument/2006/relationships/customXml" Target="../ink/ink690.xml"/><Relationship Id="rId402" Type="http://schemas.openxmlformats.org/officeDocument/2006/relationships/image" Target="../media/image778.png"/><Relationship Id="rId279" Type="http://schemas.openxmlformats.org/officeDocument/2006/relationships/customXml" Target="../ink/ink711.xml"/><Relationship Id="rId43" Type="http://schemas.openxmlformats.org/officeDocument/2006/relationships/customXml" Target="../ink/ink593.xml"/><Relationship Id="rId139" Type="http://schemas.openxmlformats.org/officeDocument/2006/relationships/customXml" Target="../ink/ink641.xml"/><Relationship Id="rId290" Type="http://schemas.openxmlformats.org/officeDocument/2006/relationships/image" Target="../media/image722.png"/><Relationship Id="rId304" Type="http://schemas.openxmlformats.org/officeDocument/2006/relationships/image" Target="../media/image729.png"/><Relationship Id="rId346" Type="http://schemas.openxmlformats.org/officeDocument/2006/relationships/image" Target="../media/image750.png"/><Relationship Id="rId388" Type="http://schemas.openxmlformats.org/officeDocument/2006/relationships/image" Target="../media/image771.png"/><Relationship Id="rId85" Type="http://schemas.openxmlformats.org/officeDocument/2006/relationships/customXml" Target="../ink/ink614.xml"/><Relationship Id="rId150" Type="http://schemas.openxmlformats.org/officeDocument/2006/relationships/image" Target="../media/image652.png"/><Relationship Id="rId192" Type="http://schemas.openxmlformats.org/officeDocument/2006/relationships/image" Target="../media/image673.png"/><Relationship Id="rId206" Type="http://schemas.openxmlformats.org/officeDocument/2006/relationships/image" Target="../media/image680.png"/><Relationship Id="rId413" Type="http://schemas.openxmlformats.org/officeDocument/2006/relationships/customXml" Target="../ink/ink778.xml"/><Relationship Id="rId248" Type="http://schemas.openxmlformats.org/officeDocument/2006/relationships/image" Target="../media/image701.png"/><Relationship Id="rId12" Type="http://schemas.openxmlformats.org/officeDocument/2006/relationships/image" Target="../media/image583.png"/><Relationship Id="rId108" Type="http://schemas.openxmlformats.org/officeDocument/2006/relationships/image" Target="../media/image631.png"/><Relationship Id="rId315" Type="http://schemas.openxmlformats.org/officeDocument/2006/relationships/customXml" Target="../ink/ink729.xml"/><Relationship Id="rId357" Type="http://schemas.openxmlformats.org/officeDocument/2006/relationships/customXml" Target="../ink/ink750.xml"/><Relationship Id="rId54" Type="http://schemas.openxmlformats.org/officeDocument/2006/relationships/image" Target="../media/image604.png"/><Relationship Id="rId96" Type="http://schemas.openxmlformats.org/officeDocument/2006/relationships/image" Target="../media/image625.png"/><Relationship Id="rId161" Type="http://schemas.openxmlformats.org/officeDocument/2006/relationships/customXml" Target="../ink/ink652.xml"/><Relationship Id="rId217" Type="http://schemas.openxmlformats.org/officeDocument/2006/relationships/customXml" Target="../ink/ink680.xml"/><Relationship Id="rId399" Type="http://schemas.openxmlformats.org/officeDocument/2006/relationships/customXml" Target="../ink/ink771.xml"/><Relationship Id="rId259" Type="http://schemas.openxmlformats.org/officeDocument/2006/relationships/customXml" Target="../ink/ink701.xml"/><Relationship Id="rId23" Type="http://schemas.openxmlformats.org/officeDocument/2006/relationships/customXml" Target="../ink/ink583.xml"/><Relationship Id="rId119" Type="http://schemas.openxmlformats.org/officeDocument/2006/relationships/customXml" Target="../ink/ink631.xml"/><Relationship Id="rId270" Type="http://schemas.openxmlformats.org/officeDocument/2006/relationships/image" Target="../media/image712.png"/><Relationship Id="rId326" Type="http://schemas.openxmlformats.org/officeDocument/2006/relationships/image" Target="../media/image740.png"/><Relationship Id="rId65" Type="http://schemas.openxmlformats.org/officeDocument/2006/relationships/customXml" Target="../ink/ink604.xml"/><Relationship Id="rId130" Type="http://schemas.openxmlformats.org/officeDocument/2006/relationships/image" Target="../media/image642.png"/><Relationship Id="rId368" Type="http://schemas.openxmlformats.org/officeDocument/2006/relationships/image" Target="../media/image761.png"/><Relationship Id="rId172" Type="http://schemas.openxmlformats.org/officeDocument/2006/relationships/image" Target="../media/image663.png"/><Relationship Id="rId228" Type="http://schemas.openxmlformats.org/officeDocument/2006/relationships/image" Target="../media/image691.png"/><Relationship Id="rId281" Type="http://schemas.openxmlformats.org/officeDocument/2006/relationships/customXml" Target="../ink/ink712.xml"/><Relationship Id="rId337" Type="http://schemas.openxmlformats.org/officeDocument/2006/relationships/customXml" Target="../ink/ink740.xml"/><Relationship Id="rId34" Type="http://schemas.openxmlformats.org/officeDocument/2006/relationships/image" Target="../media/image594.png"/><Relationship Id="rId76" Type="http://schemas.openxmlformats.org/officeDocument/2006/relationships/image" Target="../media/image615.png"/><Relationship Id="rId141" Type="http://schemas.openxmlformats.org/officeDocument/2006/relationships/customXml" Target="../ink/ink642.xml"/><Relationship Id="rId379" Type="http://schemas.openxmlformats.org/officeDocument/2006/relationships/customXml" Target="../ink/ink761.xml"/><Relationship Id="rId7" Type="http://schemas.openxmlformats.org/officeDocument/2006/relationships/customXml" Target="../ink/ink575.xml"/><Relationship Id="rId183" Type="http://schemas.openxmlformats.org/officeDocument/2006/relationships/customXml" Target="../ink/ink663.xml"/><Relationship Id="rId239" Type="http://schemas.openxmlformats.org/officeDocument/2006/relationships/customXml" Target="../ink/ink691.xml"/><Relationship Id="rId390" Type="http://schemas.openxmlformats.org/officeDocument/2006/relationships/image" Target="../media/image772.png"/><Relationship Id="rId404" Type="http://schemas.openxmlformats.org/officeDocument/2006/relationships/image" Target="../media/image779.png"/><Relationship Id="rId250" Type="http://schemas.openxmlformats.org/officeDocument/2006/relationships/image" Target="../media/image702.png"/><Relationship Id="rId292" Type="http://schemas.openxmlformats.org/officeDocument/2006/relationships/image" Target="../media/image723.png"/><Relationship Id="rId306" Type="http://schemas.openxmlformats.org/officeDocument/2006/relationships/image" Target="../media/image730.png"/><Relationship Id="rId45" Type="http://schemas.openxmlformats.org/officeDocument/2006/relationships/customXml" Target="../ink/ink594.xml"/><Relationship Id="rId87" Type="http://schemas.openxmlformats.org/officeDocument/2006/relationships/customXml" Target="../ink/ink615.xml"/><Relationship Id="rId110" Type="http://schemas.openxmlformats.org/officeDocument/2006/relationships/image" Target="../media/image632.png"/><Relationship Id="rId348" Type="http://schemas.openxmlformats.org/officeDocument/2006/relationships/image" Target="../media/image751.png"/><Relationship Id="rId152" Type="http://schemas.openxmlformats.org/officeDocument/2006/relationships/image" Target="../media/image653.png"/><Relationship Id="rId194" Type="http://schemas.openxmlformats.org/officeDocument/2006/relationships/image" Target="../media/image674.png"/><Relationship Id="rId208" Type="http://schemas.openxmlformats.org/officeDocument/2006/relationships/image" Target="../media/image681.png"/><Relationship Id="rId415" Type="http://schemas.openxmlformats.org/officeDocument/2006/relationships/customXml" Target="../ink/ink779.xml"/><Relationship Id="rId261" Type="http://schemas.openxmlformats.org/officeDocument/2006/relationships/customXml" Target="../ink/ink702.xml"/><Relationship Id="rId14" Type="http://schemas.openxmlformats.org/officeDocument/2006/relationships/image" Target="../media/image584.png"/><Relationship Id="rId56" Type="http://schemas.openxmlformats.org/officeDocument/2006/relationships/image" Target="../media/image605.png"/><Relationship Id="rId317" Type="http://schemas.openxmlformats.org/officeDocument/2006/relationships/customXml" Target="../ink/ink730.xml"/><Relationship Id="rId359" Type="http://schemas.openxmlformats.org/officeDocument/2006/relationships/customXml" Target="../ink/ink751.xml"/><Relationship Id="rId98" Type="http://schemas.openxmlformats.org/officeDocument/2006/relationships/image" Target="../media/image626.png"/><Relationship Id="rId121" Type="http://schemas.openxmlformats.org/officeDocument/2006/relationships/customXml" Target="../ink/ink632.xml"/><Relationship Id="rId163" Type="http://schemas.openxmlformats.org/officeDocument/2006/relationships/customXml" Target="../ink/ink653.xml"/><Relationship Id="rId219" Type="http://schemas.openxmlformats.org/officeDocument/2006/relationships/customXml" Target="../ink/ink681.xml"/><Relationship Id="rId370" Type="http://schemas.openxmlformats.org/officeDocument/2006/relationships/image" Target="../media/image762.png"/><Relationship Id="rId230" Type="http://schemas.openxmlformats.org/officeDocument/2006/relationships/image" Target="../media/image692.png"/><Relationship Id="rId25" Type="http://schemas.openxmlformats.org/officeDocument/2006/relationships/customXml" Target="../ink/ink584.xml"/><Relationship Id="rId67" Type="http://schemas.openxmlformats.org/officeDocument/2006/relationships/customXml" Target="../ink/ink605.xml"/><Relationship Id="rId272" Type="http://schemas.openxmlformats.org/officeDocument/2006/relationships/image" Target="../media/image713.png"/><Relationship Id="rId328" Type="http://schemas.openxmlformats.org/officeDocument/2006/relationships/image" Target="../media/image741.png"/><Relationship Id="rId132" Type="http://schemas.openxmlformats.org/officeDocument/2006/relationships/image" Target="../media/image643.png"/><Relationship Id="rId174" Type="http://schemas.openxmlformats.org/officeDocument/2006/relationships/image" Target="../media/image664.png"/><Relationship Id="rId381" Type="http://schemas.openxmlformats.org/officeDocument/2006/relationships/customXml" Target="../ink/ink762.xml"/><Relationship Id="rId241" Type="http://schemas.openxmlformats.org/officeDocument/2006/relationships/customXml" Target="../ink/ink692.xml"/><Relationship Id="rId36" Type="http://schemas.openxmlformats.org/officeDocument/2006/relationships/image" Target="../media/image595.png"/><Relationship Id="rId283" Type="http://schemas.openxmlformats.org/officeDocument/2006/relationships/customXml" Target="../ink/ink713.xml"/><Relationship Id="rId339" Type="http://schemas.openxmlformats.org/officeDocument/2006/relationships/customXml" Target="../ink/ink741.xml"/><Relationship Id="rId78" Type="http://schemas.openxmlformats.org/officeDocument/2006/relationships/image" Target="../media/image616.png"/><Relationship Id="rId101" Type="http://schemas.openxmlformats.org/officeDocument/2006/relationships/customXml" Target="../ink/ink622.xml"/><Relationship Id="rId143" Type="http://schemas.openxmlformats.org/officeDocument/2006/relationships/customXml" Target="../ink/ink643.xml"/><Relationship Id="rId185" Type="http://schemas.openxmlformats.org/officeDocument/2006/relationships/customXml" Target="../ink/ink664.xml"/><Relationship Id="rId350" Type="http://schemas.openxmlformats.org/officeDocument/2006/relationships/image" Target="../media/image752.png"/><Relationship Id="rId406" Type="http://schemas.openxmlformats.org/officeDocument/2006/relationships/image" Target="../media/image780.png"/><Relationship Id="rId9" Type="http://schemas.openxmlformats.org/officeDocument/2006/relationships/customXml" Target="../ink/ink576.xml"/><Relationship Id="rId210" Type="http://schemas.openxmlformats.org/officeDocument/2006/relationships/image" Target="../media/image682.png"/><Relationship Id="rId392" Type="http://schemas.openxmlformats.org/officeDocument/2006/relationships/image" Target="../media/image773.png"/><Relationship Id="rId252" Type="http://schemas.openxmlformats.org/officeDocument/2006/relationships/image" Target="../media/image703.png"/><Relationship Id="rId294" Type="http://schemas.openxmlformats.org/officeDocument/2006/relationships/image" Target="../media/image724.png"/><Relationship Id="rId308" Type="http://schemas.openxmlformats.org/officeDocument/2006/relationships/image" Target="../media/image731.png"/><Relationship Id="rId47" Type="http://schemas.openxmlformats.org/officeDocument/2006/relationships/customXml" Target="../ink/ink595.xml"/><Relationship Id="rId89" Type="http://schemas.openxmlformats.org/officeDocument/2006/relationships/customXml" Target="../ink/ink616.xml"/><Relationship Id="rId112" Type="http://schemas.openxmlformats.org/officeDocument/2006/relationships/image" Target="../media/image633.png"/><Relationship Id="rId154" Type="http://schemas.openxmlformats.org/officeDocument/2006/relationships/image" Target="../media/image654.png"/><Relationship Id="rId361" Type="http://schemas.openxmlformats.org/officeDocument/2006/relationships/customXml" Target="../ink/ink752.xml"/><Relationship Id="rId196" Type="http://schemas.openxmlformats.org/officeDocument/2006/relationships/image" Target="../media/image675.png"/><Relationship Id="rId16" Type="http://schemas.openxmlformats.org/officeDocument/2006/relationships/image" Target="../media/image585.png"/><Relationship Id="rId221" Type="http://schemas.openxmlformats.org/officeDocument/2006/relationships/customXml" Target="../ink/ink682.xml"/><Relationship Id="rId263" Type="http://schemas.openxmlformats.org/officeDocument/2006/relationships/customXml" Target="../ink/ink703.xml"/><Relationship Id="rId319" Type="http://schemas.openxmlformats.org/officeDocument/2006/relationships/customXml" Target="../ink/ink731.xml"/><Relationship Id="rId58" Type="http://schemas.openxmlformats.org/officeDocument/2006/relationships/image" Target="../media/image606.png"/><Relationship Id="rId123" Type="http://schemas.openxmlformats.org/officeDocument/2006/relationships/customXml" Target="../ink/ink633.xml"/><Relationship Id="rId330" Type="http://schemas.openxmlformats.org/officeDocument/2006/relationships/image" Target="../media/image742.png"/><Relationship Id="rId165" Type="http://schemas.openxmlformats.org/officeDocument/2006/relationships/customXml" Target="../ink/ink654.xml"/><Relationship Id="rId372" Type="http://schemas.openxmlformats.org/officeDocument/2006/relationships/image" Target="../media/image763.png"/><Relationship Id="rId232" Type="http://schemas.openxmlformats.org/officeDocument/2006/relationships/image" Target="../media/image693.png"/><Relationship Id="rId274" Type="http://schemas.openxmlformats.org/officeDocument/2006/relationships/image" Target="../media/image714.png"/><Relationship Id="rId27" Type="http://schemas.openxmlformats.org/officeDocument/2006/relationships/customXml" Target="../ink/ink585.xml"/><Relationship Id="rId69" Type="http://schemas.openxmlformats.org/officeDocument/2006/relationships/customXml" Target="../ink/ink606.xml"/><Relationship Id="rId134" Type="http://schemas.openxmlformats.org/officeDocument/2006/relationships/image" Target="../media/image644.png"/><Relationship Id="rId80" Type="http://schemas.openxmlformats.org/officeDocument/2006/relationships/image" Target="../media/image617.png"/><Relationship Id="rId155" Type="http://schemas.openxmlformats.org/officeDocument/2006/relationships/customXml" Target="../ink/ink649.xml"/><Relationship Id="rId176" Type="http://schemas.openxmlformats.org/officeDocument/2006/relationships/image" Target="../media/image665.png"/><Relationship Id="rId197" Type="http://schemas.openxmlformats.org/officeDocument/2006/relationships/customXml" Target="../ink/ink670.xml"/><Relationship Id="rId341" Type="http://schemas.openxmlformats.org/officeDocument/2006/relationships/customXml" Target="../ink/ink742.xml"/><Relationship Id="rId362" Type="http://schemas.openxmlformats.org/officeDocument/2006/relationships/image" Target="../media/image758.png"/><Relationship Id="rId383" Type="http://schemas.openxmlformats.org/officeDocument/2006/relationships/customXml" Target="../ink/ink763.xml"/><Relationship Id="rId201" Type="http://schemas.openxmlformats.org/officeDocument/2006/relationships/customXml" Target="../ink/ink672.xml"/><Relationship Id="rId222" Type="http://schemas.openxmlformats.org/officeDocument/2006/relationships/image" Target="../media/image688.png"/><Relationship Id="rId243" Type="http://schemas.openxmlformats.org/officeDocument/2006/relationships/customXml" Target="../ink/ink693.xml"/><Relationship Id="rId264" Type="http://schemas.openxmlformats.org/officeDocument/2006/relationships/image" Target="../media/image709.png"/><Relationship Id="rId285" Type="http://schemas.openxmlformats.org/officeDocument/2006/relationships/customXml" Target="../ink/ink714.xml"/><Relationship Id="rId17" Type="http://schemas.openxmlformats.org/officeDocument/2006/relationships/customXml" Target="../ink/ink580.xml"/><Relationship Id="rId38" Type="http://schemas.openxmlformats.org/officeDocument/2006/relationships/image" Target="../media/image596.png"/><Relationship Id="rId59" Type="http://schemas.openxmlformats.org/officeDocument/2006/relationships/customXml" Target="../ink/ink601.xml"/><Relationship Id="rId103" Type="http://schemas.openxmlformats.org/officeDocument/2006/relationships/customXml" Target="../ink/ink623.xml"/><Relationship Id="rId124" Type="http://schemas.openxmlformats.org/officeDocument/2006/relationships/image" Target="../media/image639.png"/><Relationship Id="rId310" Type="http://schemas.openxmlformats.org/officeDocument/2006/relationships/image" Target="../media/image732.png"/><Relationship Id="rId70" Type="http://schemas.openxmlformats.org/officeDocument/2006/relationships/image" Target="../media/image612.png"/><Relationship Id="rId91" Type="http://schemas.openxmlformats.org/officeDocument/2006/relationships/customXml" Target="../ink/ink617.xml"/><Relationship Id="rId145" Type="http://schemas.openxmlformats.org/officeDocument/2006/relationships/customXml" Target="../ink/ink644.xml"/><Relationship Id="rId166" Type="http://schemas.openxmlformats.org/officeDocument/2006/relationships/image" Target="../media/image660.png"/><Relationship Id="rId187" Type="http://schemas.openxmlformats.org/officeDocument/2006/relationships/customXml" Target="../ink/ink665.xml"/><Relationship Id="rId331" Type="http://schemas.openxmlformats.org/officeDocument/2006/relationships/customXml" Target="../ink/ink737.xml"/><Relationship Id="rId352" Type="http://schemas.openxmlformats.org/officeDocument/2006/relationships/image" Target="../media/image753.png"/><Relationship Id="rId373" Type="http://schemas.openxmlformats.org/officeDocument/2006/relationships/customXml" Target="../ink/ink758.xml"/><Relationship Id="rId394" Type="http://schemas.openxmlformats.org/officeDocument/2006/relationships/image" Target="../media/image774.png"/><Relationship Id="rId408" Type="http://schemas.openxmlformats.org/officeDocument/2006/relationships/image" Target="../media/image781.png"/><Relationship Id="rId1" Type="http://schemas.openxmlformats.org/officeDocument/2006/relationships/slideLayout" Target="../slideLayouts/slideLayout1.xml"/><Relationship Id="rId212" Type="http://schemas.openxmlformats.org/officeDocument/2006/relationships/image" Target="../media/image683.png"/><Relationship Id="rId233" Type="http://schemas.openxmlformats.org/officeDocument/2006/relationships/customXml" Target="../ink/ink688.xml"/><Relationship Id="rId254" Type="http://schemas.openxmlformats.org/officeDocument/2006/relationships/image" Target="../media/image704.png"/><Relationship Id="rId28" Type="http://schemas.openxmlformats.org/officeDocument/2006/relationships/image" Target="../media/image591.png"/><Relationship Id="rId49" Type="http://schemas.openxmlformats.org/officeDocument/2006/relationships/customXml" Target="../ink/ink596.xml"/><Relationship Id="rId114" Type="http://schemas.openxmlformats.org/officeDocument/2006/relationships/image" Target="../media/image634.png"/><Relationship Id="rId275" Type="http://schemas.openxmlformats.org/officeDocument/2006/relationships/customXml" Target="../ink/ink709.xml"/><Relationship Id="rId296" Type="http://schemas.openxmlformats.org/officeDocument/2006/relationships/image" Target="../media/image725.png"/><Relationship Id="rId300" Type="http://schemas.openxmlformats.org/officeDocument/2006/relationships/image" Target="../media/image727.png"/><Relationship Id="rId60" Type="http://schemas.openxmlformats.org/officeDocument/2006/relationships/image" Target="../media/image607.png"/><Relationship Id="rId81" Type="http://schemas.openxmlformats.org/officeDocument/2006/relationships/customXml" Target="../ink/ink612.xml"/><Relationship Id="rId135" Type="http://schemas.openxmlformats.org/officeDocument/2006/relationships/customXml" Target="../ink/ink639.xml"/><Relationship Id="rId156" Type="http://schemas.openxmlformats.org/officeDocument/2006/relationships/image" Target="../media/image655.png"/><Relationship Id="rId177" Type="http://schemas.openxmlformats.org/officeDocument/2006/relationships/customXml" Target="../ink/ink660.xml"/><Relationship Id="rId198" Type="http://schemas.openxmlformats.org/officeDocument/2006/relationships/image" Target="../media/image676.png"/><Relationship Id="rId321" Type="http://schemas.openxmlformats.org/officeDocument/2006/relationships/customXml" Target="../ink/ink732.xml"/><Relationship Id="rId342" Type="http://schemas.openxmlformats.org/officeDocument/2006/relationships/image" Target="../media/image748.png"/><Relationship Id="rId363" Type="http://schemas.openxmlformats.org/officeDocument/2006/relationships/customXml" Target="../ink/ink753.xml"/><Relationship Id="rId384" Type="http://schemas.openxmlformats.org/officeDocument/2006/relationships/image" Target="../media/image769.png"/><Relationship Id="rId202" Type="http://schemas.openxmlformats.org/officeDocument/2006/relationships/image" Target="../media/image678.png"/><Relationship Id="rId223" Type="http://schemas.openxmlformats.org/officeDocument/2006/relationships/customXml" Target="../ink/ink683.xml"/><Relationship Id="rId244" Type="http://schemas.openxmlformats.org/officeDocument/2006/relationships/image" Target="../media/image699.png"/><Relationship Id="rId18" Type="http://schemas.openxmlformats.org/officeDocument/2006/relationships/image" Target="../media/image586.png"/><Relationship Id="rId39" Type="http://schemas.openxmlformats.org/officeDocument/2006/relationships/customXml" Target="../ink/ink591.xml"/><Relationship Id="rId265" Type="http://schemas.openxmlformats.org/officeDocument/2006/relationships/customXml" Target="../ink/ink704.xml"/><Relationship Id="rId286" Type="http://schemas.openxmlformats.org/officeDocument/2006/relationships/image" Target="../media/image720.png"/><Relationship Id="rId50" Type="http://schemas.openxmlformats.org/officeDocument/2006/relationships/image" Target="../media/image602.png"/><Relationship Id="rId104" Type="http://schemas.openxmlformats.org/officeDocument/2006/relationships/image" Target="../media/image629.png"/><Relationship Id="rId125" Type="http://schemas.openxmlformats.org/officeDocument/2006/relationships/customXml" Target="../ink/ink634.xml"/><Relationship Id="rId146" Type="http://schemas.openxmlformats.org/officeDocument/2006/relationships/image" Target="../media/image650.png"/><Relationship Id="rId167" Type="http://schemas.openxmlformats.org/officeDocument/2006/relationships/customXml" Target="../ink/ink655.xml"/><Relationship Id="rId188" Type="http://schemas.openxmlformats.org/officeDocument/2006/relationships/image" Target="../media/image671.png"/><Relationship Id="rId311" Type="http://schemas.openxmlformats.org/officeDocument/2006/relationships/customXml" Target="../ink/ink727.xml"/><Relationship Id="rId332" Type="http://schemas.openxmlformats.org/officeDocument/2006/relationships/image" Target="../media/image743.png"/><Relationship Id="rId353" Type="http://schemas.openxmlformats.org/officeDocument/2006/relationships/customXml" Target="../ink/ink748.xml"/><Relationship Id="rId374" Type="http://schemas.openxmlformats.org/officeDocument/2006/relationships/image" Target="../media/image764.png"/><Relationship Id="rId395" Type="http://schemas.openxmlformats.org/officeDocument/2006/relationships/customXml" Target="../ink/ink769.xml"/><Relationship Id="rId409" Type="http://schemas.openxmlformats.org/officeDocument/2006/relationships/customXml" Target="../ink/ink776.xml"/><Relationship Id="rId71" Type="http://schemas.openxmlformats.org/officeDocument/2006/relationships/customXml" Target="../ink/ink607.xml"/><Relationship Id="rId92" Type="http://schemas.openxmlformats.org/officeDocument/2006/relationships/image" Target="../media/image623.png"/><Relationship Id="rId213" Type="http://schemas.openxmlformats.org/officeDocument/2006/relationships/customXml" Target="../ink/ink678.xml"/><Relationship Id="rId234" Type="http://schemas.openxmlformats.org/officeDocument/2006/relationships/image" Target="../media/image694.png"/><Relationship Id="rId2" Type="http://schemas.openxmlformats.org/officeDocument/2006/relationships/image" Target="../media/image2010.png"/><Relationship Id="rId29" Type="http://schemas.openxmlformats.org/officeDocument/2006/relationships/customXml" Target="../ink/ink586.xml"/><Relationship Id="rId255" Type="http://schemas.openxmlformats.org/officeDocument/2006/relationships/customXml" Target="../ink/ink699.xml"/><Relationship Id="rId276" Type="http://schemas.openxmlformats.org/officeDocument/2006/relationships/image" Target="../media/image715.png"/><Relationship Id="rId297" Type="http://schemas.openxmlformats.org/officeDocument/2006/relationships/customXml" Target="../ink/ink720.xml"/><Relationship Id="rId40" Type="http://schemas.openxmlformats.org/officeDocument/2006/relationships/image" Target="../media/image597.png"/><Relationship Id="rId115" Type="http://schemas.openxmlformats.org/officeDocument/2006/relationships/customXml" Target="../ink/ink629.xml"/><Relationship Id="rId136" Type="http://schemas.openxmlformats.org/officeDocument/2006/relationships/image" Target="../media/image645.png"/><Relationship Id="rId157" Type="http://schemas.openxmlformats.org/officeDocument/2006/relationships/customXml" Target="../ink/ink650.xml"/><Relationship Id="rId178" Type="http://schemas.openxmlformats.org/officeDocument/2006/relationships/image" Target="../media/image666.png"/><Relationship Id="rId301" Type="http://schemas.openxmlformats.org/officeDocument/2006/relationships/customXml" Target="../ink/ink722.xml"/><Relationship Id="rId322" Type="http://schemas.openxmlformats.org/officeDocument/2006/relationships/image" Target="../media/image738.png"/><Relationship Id="rId343" Type="http://schemas.openxmlformats.org/officeDocument/2006/relationships/customXml" Target="../ink/ink743.xml"/><Relationship Id="rId364" Type="http://schemas.openxmlformats.org/officeDocument/2006/relationships/image" Target="../media/image759.png"/><Relationship Id="rId61" Type="http://schemas.openxmlformats.org/officeDocument/2006/relationships/customXml" Target="../ink/ink602.xml"/><Relationship Id="rId82" Type="http://schemas.openxmlformats.org/officeDocument/2006/relationships/image" Target="../media/image618.png"/><Relationship Id="rId199" Type="http://schemas.openxmlformats.org/officeDocument/2006/relationships/customXml" Target="../ink/ink671.xml"/><Relationship Id="rId203" Type="http://schemas.openxmlformats.org/officeDocument/2006/relationships/customXml" Target="../ink/ink673.xml"/><Relationship Id="rId385" Type="http://schemas.openxmlformats.org/officeDocument/2006/relationships/customXml" Target="../ink/ink764.xml"/><Relationship Id="rId19" Type="http://schemas.openxmlformats.org/officeDocument/2006/relationships/customXml" Target="../ink/ink581.xml"/><Relationship Id="rId224" Type="http://schemas.openxmlformats.org/officeDocument/2006/relationships/image" Target="../media/image689.png"/><Relationship Id="rId245" Type="http://schemas.openxmlformats.org/officeDocument/2006/relationships/customXml" Target="../ink/ink694.xml"/><Relationship Id="rId266" Type="http://schemas.openxmlformats.org/officeDocument/2006/relationships/image" Target="../media/image710.png"/><Relationship Id="rId287" Type="http://schemas.openxmlformats.org/officeDocument/2006/relationships/customXml" Target="../ink/ink715.xml"/><Relationship Id="rId410" Type="http://schemas.openxmlformats.org/officeDocument/2006/relationships/image" Target="../media/image782.png"/><Relationship Id="rId30" Type="http://schemas.openxmlformats.org/officeDocument/2006/relationships/image" Target="../media/image592.png"/><Relationship Id="rId105" Type="http://schemas.openxmlformats.org/officeDocument/2006/relationships/customXml" Target="../ink/ink624.xml"/><Relationship Id="rId126" Type="http://schemas.openxmlformats.org/officeDocument/2006/relationships/image" Target="../media/image640.png"/><Relationship Id="rId147" Type="http://schemas.openxmlformats.org/officeDocument/2006/relationships/customXml" Target="../ink/ink645.xml"/><Relationship Id="rId168" Type="http://schemas.openxmlformats.org/officeDocument/2006/relationships/image" Target="../media/image661.png"/><Relationship Id="rId312" Type="http://schemas.openxmlformats.org/officeDocument/2006/relationships/image" Target="../media/image733.png"/><Relationship Id="rId333" Type="http://schemas.openxmlformats.org/officeDocument/2006/relationships/customXml" Target="../ink/ink738.xml"/><Relationship Id="rId354" Type="http://schemas.openxmlformats.org/officeDocument/2006/relationships/image" Target="../media/image754.png"/><Relationship Id="rId51" Type="http://schemas.openxmlformats.org/officeDocument/2006/relationships/customXml" Target="../ink/ink597.xml"/><Relationship Id="rId72" Type="http://schemas.openxmlformats.org/officeDocument/2006/relationships/image" Target="../media/image613.png"/><Relationship Id="rId93" Type="http://schemas.openxmlformats.org/officeDocument/2006/relationships/customXml" Target="../ink/ink618.xml"/><Relationship Id="rId189" Type="http://schemas.openxmlformats.org/officeDocument/2006/relationships/customXml" Target="../ink/ink666.xml"/><Relationship Id="rId375" Type="http://schemas.openxmlformats.org/officeDocument/2006/relationships/customXml" Target="../ink/ink759.xml"/><Relationship Id="rId396" Type="http://schemas.openxmlformats.org/officeDocument/2006/relationships/image" Target="../media/image775.png"/><Relationship Id="rId3" Type="http://schemas.openxmlformats.org/officeDocument/2006/relationships/customXml" Target="../ink/ink573.xml"/><Relationship Id="rId214" Type="http://schemas.openxmlformats.org/officeDocument/2006/relationships/image" Target="../media/image684.png"/><Relationship Id="rId235" Type="http://schemas.openxmlformats.org/officeDocument/2006/relationships/customXml" Target="../ink/ink689.xml"/><Relationship Id="rId256" Type="http://schemas.openxmlformats.org/officeDocument/2006/relationships/image" Target="../media/image705.png"/><Relationship Id="rId277" Type="http://schemas.openxmlformats.org/officeDocument/2006/relationships/customXml" Target="../ink/ink710.xml"/><Relationship Id="rId298" Type="http://schemas.openxmlformats.org/officeDocument/2006/relationships/image" Target="../media/image726.png"/><Relationship Id="rId400" Type="http://schemas.openxmlformats.org/officeDocument/2006/relationships/image" Target="../media/image777.png"/><Relationship Id="rId116" Type="http://schemas.openxmlformats.org/officeDocument/2006/relationships/image" Target="../media/image635.png"/><Relationship Id="rId137" Type="http://schemas.openxmlformats.org/officeDocument/2006/relationships/customXml" Target="../ink/ink640.xml"/><Relationship Id="rId158" Type="http://schemas.openxmlformats.org/officeDocument/2006/relationships/image" Target="../media/image656.png"/><Relationship Id="rId302" Type="http://schemas.openxmlformats.org/officeDocument/2006/relationships/image" Target="../media/image728.png"/><Relationship Id="rId323" Type="http://schemas.openxmlformats.org/officeDocument/2006/relationships/customXml" Target="../ink/ink733.xml"/><Relationship Id="rId344" Type="http://schemas.openxmlformats.org/officeDocument/2006/relationships/image" Target="../media/image749.png"/><Relationship Id="rId20" Type="http://schemas.openxmlformats.org/officeDocument/2006/relationships/image" Target="../media/image587.png"/><Relationship Id="rId41" Type="http://schemas.openxmlformats.org/officeDocument/2006/relationships/customXml" Target="../ink/ink592.xml"/><Relationship Id="rId62" Type="http://schemas.openxmlformats.org/officeDocument/2006/relationships/image" Target="../media/image608.png"/><Relationship Id="rId83" Type="http://schemas.openxmlformats.org/officeDocument/2006/relationships/customXml" Target="../ink/ink613.xml"/><Relationship Id="rId179" Type="http://schemas.openxmlformats.org/officeDocument/2006/relationships/customXml" Target="../ink/ink661.xml"/><Relationship Id="rId365" Type="http://schemas.openxmlformats.org/officeDocument/2006/relationships/customXml" Target="../ink/ink754.xml"/><Relationship Id="rId386" Type="http://schemas.openxmlformats.org/officeDocument/2006/relationships/image" Target="../media/image770.png"/><Relationship Id="rId190" Type="http://schemas.openxmlformats.org/officeDocument/2006/relationships/image" Target="../media/image672.png"/><Relationship Id="rId204" Type="http://schemas.openxmlformats.org/officeDocument/2006/relationships/image" Target="../media/image679.png"/><Relationship Id="rId225" Type="http://schemas.openxmlformats.org/officeDocument/2006/relationships/customXml" Target="../ink/ink684.xml"/><Relationship Id="rId246" Type="http://schemas.openxmlformats.org/officeDocument/2006/relationships/image" Target="../media/image700.png"/><Relationship Id="rId267" Type="http://schemas.openxmlformats.org/officeDocument/2006/relationships/customXml" Target="../ink/ink705.xml"/><Relationship Id="rId288" Type="http://schemas.openxmlformats.org/officeDocument/2006/relationships/image" Target="../media/image721.png"/><Relationship Id="rId411" Type="http://schemas.openxmlformats.org/officeDocument/2006/relationships/customXml" Target="../ink/ink777.xml"/><Relationship Id="rId106" Type="http://schemas.openxmlformats.org/officeDocument/2006/relationships/image" Target="../media/image630.png"/><Relationship Id="rId127" Type="http://schemas.openxmlformats.org/officeDocument/2006/relationships/customXml" Target="../ink/ink635.xml"/><Relationship Id="rId313" Type="http://schemas.openxmlformats.org/officeDocument/2006/relationships/customXml" Target="../ink/ink728.xml"/><Relationship Id="rId10" Type="http://schemas.openxmlformats.org/officeDocument/2006/relationships/image" Target="../media/image582.png"/><Relationship Id="rId31" Type="http://schemas.openxmlformats.org/officeDocument/2006/relationships/customXml" Target="../ink/ink587.xml"/><Relationship Id="rId52" Type="http://schemas.openxmlformats.org/officeDocument/2006/relationships/image" Target="../media/image603.png"/><Relationship Id="rId73" Type="http://schemas.openxmlformats.org/officeDocument/2006/relationships/customXml" Target="../ink/ink608.xml"/><Relationship Id="rId94" Type="http://schemas.openxmlformats.org/officeDocument/2006/relationships/image" Target="../media/image624.png"/><Relationship Id="rId148" Type="http://schemas.openxmlformats.org/officeDocument/2006/relationships/image" Target="../media/image651.png"/><Relationship Id="rId169" Type="http://schemas.openxmlformats.org/officeDocument/2006/relationships/customXml" Target="../ink/ink656.xml"/><Relationship Id="rId334" Type="http://schemas.openxmlformats.org/officeDocument/2006/relationships/image" Target="../media/image744.png"/><Relationship Id="rId355" Type="http://schemas.openxmlformats.org/officeDocument/2006/relationships/customXml" Target="../ink/ink749.xml"/><Relationship Id="rId376" Type="http://schemas.openxmlformats.org/officeDocument/2006/relationships/image" Target="../media/image765.png"/><Relationship Id="rId397" Type="http://schemas.openxmlformats.org/officeDocument/2006/relationships/customXml" Target="../ink/ink770.xml"/><Relationship Id="rId4" Type="http://schemas.openxmlformats.org/officeDocument/2006/relationships/image" Target="../media/image579.png"/><Relationship Id="rId180" Type="http://schemas.openxmlformats.org/officeDocument/2006/relationships/image" Target="../media/image667.png"/><Relationship Id="rId215" Type="http://schemas.openxmlformats.org/officeDocument/2006/relationships/customXml" Target="../ink/ink679.xml"/><Relationship Id="rId236" Type="http://schemas.openxmlformats.org/officeDocument/2006/relationships/image" Target="../media/image695.png"/><Relationship Id="rId257" Type="http://schemas.openxmlformats.org/officeDocument/2006/relationships/customXml" Target="../ink/ink700.xml"/><Relationship Id="rId278" Type="http://schemas.openxmlformats.org/officeDocument/2006/relationships/image" Target="../media/image716.png"/><Relationship Id="rId401" Type="http://schemas.openxmlformats.org/officeDocument/2006/relationships/customXml" Target="../ink/ink772.xml"/><Relationship Id="rId303" Type="http://schemas.openxmlformats.org/officeDocument/2006/relationships/customXml" Target="../ink/ink723.xml"/><Relationship Id="rId42" Type="http://schemas.openxmlformats.org/officeDocument/2006/relationships/image" Target="../media/image598.png"/><Relationship Id="rId84" Type="http://schemas.openxmlformats.org/officeDocument/2006/relationships/image" Target="../media/image619.png"/><Relationship Id="rId138" Type="http://schemas.openxmlformats.org/officeDocument/2006/relationships/image" Target="../media/image646.png"/><Relationship Id="rId345" Type="http://schemas.openxmlformats.org/officeDocument/2006/relationships/customXml" Target="../ink/ink744.xml"/><Relationship Id="rId387" Type="http://schemas.openxmlformats.org/officeDocument/2006/relationships/customXml" Target="../ink/ink765.xml"/><Relationship Id="rId191" Type="http://schemas.openxmlformats.org/officeDocument/2006/relationships/customXml" Target="../ink/ink667.xml"/><Relationship Id="rId205" Type="http://schemas.openxmlformats.org/officeDocument/2006/relationships/customXml" Target="../ink/ink674.xml"/><Relationship Id="rId247" Type="http://schemas.openxmlformats.org/officeDocument/2006/relationships/customXml" Target="../ink/ink695.xml"/><Relationship Id="rId412" Type="http://schemas.openxmlformats.org/officeDocument/2006/relationships/image" Target="../media/image783.png"/><Relationship Id="rId107" Type="http://schemas.openxmlformats.org/officeDocument/2006/relationships/customXml" Target="../ink/ink625.xml"/><Relationship Id="rId289" Type="http://schemas.openxmlformats.org/officeDocument/2006/relationships/customXml" Target="../ink/ink716.xml"/><Relationship Id="rId11" Type="http://schemas.openxmlformats.org/officeDocument/2006/relationships/customXml" Target="../ink/ink577.xml"/><Relationship Id="rId53" Type="http://schemas.openxmlformats.org/officeDocument/2006/relationships/customXml" Target="../ink/ink598.xml"/><Relationship Id="rId149" Type="http://schemas.openxmlformats.org/officeDocument/2006/relationships/customXml" Target="../ink/ink646.xml"/><Relationship Id="rId314" Type="http://schemas.openxmlformats.org/officeDocument/2006/relationships/image" Target="../media/image734.png"/><Relationship Id="rId356" Type="http://schemas.openxmlformats.org/officeDocument/2006/relationships/image" Target="../media/image755.png"/><Relationship Id="rId398" Type="http://schemas.openxmlformats.org/officeDocument/2006/relationships/image" Target="../media/image776.png"/><Relationship Id="rId95" Type="http://schemas.openxmlformats.org/officeDocument/2006/relationships/customXml" Target="../ink/ink619.xml"/><Relationship Id="rId160" Type="http://schemas.openxmlformats.org/officeDocument/2006/relationships/image" Target="../media/image657.png"/><Relationship Id="rId216" Type="http://schemas.openxmlformats.org/officeDocument/2006/relationships/image" Target="../media/image685.png"/><Relationship Id="rId258" Type="http://schemas.openxmlformats.org/officeDocument/2006/relationships/image" Target="../media/image706.png"/><Relationship Id="rId22" Type="http://schemas.openxmlformats.org/officeDocument/2006/relationships/image" Target="../media/image588.png"/><Relationship Id="rId64" Type="http://schemas.openxmlformats.org/officeDocument/2006/relationships/image" Target="../media/image609.png"/><Relationship Id="rId118" Type="http://schemas.openxmlformats.org/officeDocument/2006/relationships/image" Target="../media/image636.png"/><Relationship Id="rId325" Type="http://schemas.openxmlformats.org/officeDocument/2006/relationships/customXml" Target="../ink/ink734.xml"/><Relationship Id="rId367" Type="http://schemas.openxmlformats.org/officeDocument/2006/relationships/customXml" Target="../ink/ink755.xml"/><Relationship Id="rId171" Type="http://schemas.openxmlformats.org/officeDocument/2006/relationships/customXml" Target="../ink/ink657.xml"/><Relationship Id="rId227" Type="http://schemas.openxmlformats.org/officeDocument/2006/relationships/customXml" Target="../ink/ink685.xml"/><Relationship Id="rId269" Type="http://schemas.openxmlformats.org/officeDocument/2006/relationships/customXml" Target="../ink/ink706.xml"/><Relationship Id="rId33" Type="http://schemas.openxmlformats.org/officeDocument/2006/relationships/customXml" Target="../ink/ink588.xml"/><Relationship Id="rId129" Type="http://schemas.openxmlformats.org/officeDocument/2006/relationships/customXml" Target="../ink/ink636.xml"/><Relationship Id="rId280" Type="http://schemas.openxmlformats.org/officeDocument/2006/relationships/image" Target="../media/image717.png"/><Relationship Id="rId336" Type="http://schemas.openxmlformats.org/officeDocument/2006/relationships/image" Target="../media/image745.png"/><Relationship Id="rId75" Type="http://schemas.openxmlformats.org/officeDocument/2006/relationships/customXml" Target="../ink/ink609.xml"/><Relationship Id="rId140" Type="http://schemas.openxmlformats.org/officeDocument/2006/relationships/image" Target="../media/image647.png"/><Relationship Id="rId182" Type="http://schemas.openxmlformats.org/officeDocument/2006/relationships/image" Target="../media/image668.png"/><Relationship Id="rId378" Type="http://schemas.openxmlformats.org/officeDocument/2006/relationships/image" Target="../media/image766.png"/><Relationship Id="rId403" Type="http://schemas.openxmlformats.org/officeDocument/2006/relationships/customXml" Target="../ink/ink773.xml"/><Relationship Id="rId6" Type="http://schemas.openxmlformats.org/officeDocument/2006/relationships/image" Target="../media/image580.png"/><Relationship Id="rId238" Type="http://schemas.openxmlformats.org/officeDocument/2006/relationships/image" Target="../media/image696.png"/><Relationship Id="rId291" Type="http://schemas.openxmlformats.org/officeDocument/2006/relationships/customXml" Target="../ink/ink717.xml"/><Relationship Id="rId305" Type="http://schemas.openxmlformats.org/officeDocument/2006/relationships/customXml" Target="../ink/ink724.xml"/><Relationship Id="rId347" Type="http://schemas.openxmlformats.org/officeDocument/2006/relationships/customXml" Target="../ink/ink745.xml"/><Relationship Id="rId44" Type="http://schemas.openxmlformats.org/officeDocument/2006/relationships/image" Target="../media/image599.png"/><Relationship Id="rId86" Type="http://schemas.openxmlformats.org/officeDocument/2006/relationships/image" Target="../media/image620.png"/><Relationship Id="rId151" Type="http://schemas.openxmlformats.org/officeDocument/2006/relationships/customXml" Target="../ink/ink647.xml"/><Relationship Id="rId389" Type="http://schemas.openxmlformats.org/officeDocument/2006/relationships/customXml" Target="../ink/ink766.xml"/><Relationship Id="rId193" Type="http://schemas.openxmlformats.org/officeDocument/2006/relationships/customXml" Target="../ink/ink668.xml"/><Relationship Id="rId207" Type="http://schemas.openxmlformats.org/officeDocument/2006/relationships/customXml" Target="../ink/ink675.xml"/><Relationship Id="rId249" Type="http://schemas.openxmlformats.org/officeDocument/2006/relationships/customXml" Target="../ink/ink696.xml"/><Relationship Id="rId414" Type="http://schemas.openxmlformats.org/officeDocument/2006/relationships/image" Target="../media/image784.png"/><Relationship Id="rId13" Type="http://schemas.openxmlformats.org/officeDocument/2006/relationships/customXml" Target="../ink/ink578.xml"/><Relationship Id="rId109" Type="http://schemas.openxmlformats.org/officeDocument/2006/relationships/customXml" Target="../ink/ink626.xml"/><Relationship Id="rId260" Type="http://schemas.openxmlformats.org/officeDocument/2006/relationships/image" Target="../media/image707.png"/><Relationship Id="rId316" Type="http://schemas.openxmlformats.org/officeDocument/2006/relationships/image" Target="../media/image735.png"/><Relationship Id="rId55" Type="http://schemas.openxmlformats.org/officeDocument/2006/relationships/customXml" Target="../ink/ink599.xml"/><Relationship Id="rId97" Type="http://schemas.openxmlformats.org/officeDocument/2006/relationships/customXml" Target="../ink/ink620.xml"/><Relationship Id="rId120" Type="http://schemas.openxmlformats.org/officeDocument/2006/relationships/image" Target="../media/image637.png"/><Relationship Id="rId358" Type="http://schemas.openxmlformats.org/officeDocument/2006/relationships/image" Target="../media/image756.png"/><Relationship Id="rId162" Type="http://schemas.openxmlformats.org/officeDocument/2006/relationships/image" Target="../media/image658.png"/><Relationship Id="rId218" Type="http://schemas.openxmlformats.org/officeDocument/2006/relationships/image" Target="../media/image686.png"/><Relationship Id="rId271" Type="http://schemas.openxmlformats.org/officeDocument/2006/relationships/customXml" Target="../ink/ink707.xml"/><Relationship Id="rId24" Type="http://schemas.openxmlformats.org/officeDocument/2006/relationships/image" Target="../media/image589.png"/><Relationship Id="rId66" Type="http://schemas.openxmlformats.org/officeDocument/2006/relationships/image" Target="../media/image610.png"/><Relationship Id="rId131" Type="http://schemas.openxmlformats.org/officeDocument/2006/relationships/customXml" Target="../ink/ink637.xml"/><Relationship Id="rId327" Type="http://schemas.openxmlformats.org/officeDocument/2006/relationships/customXml" Target="../ink/ink735.xml"/><Relationship Id="rId369" Type="http://schemas.openxmlformats.org/officeDocument/2006/relationships/customXml" Target="../ink/ink756.xml"/><Relationship Id="rId173" Type="http://schemas.openxmlformats.org/officeDocument/2006/relationships/customXml" Target="../ink/ink658.xml"/><Relationship Id="rId229" Type="http://schemas.openxmlformats.org/officeDocument/2006/relationships/customXml" Target="../ink/ink686.xml"/><Relationship Id="rId380" Type="http://schemas.openxmlformats.org/officeDocument/2006/relationships/image" Target="../media/image767.png"/><Relationship Id="rId240" Type="http://schemas.openxmlformats.org/officeDocument/2006/relationships/image" Target="../media/image697.png"/><Relationship Id="rId35" Type="http://schemas.openxmlformats.org/officeDocument/2006/relationships/customXml" Target="../ink/ink589.xml"/><Relationship Id="rId77" Type="http://schemas.openxmlformats.org/officeDocument/2006/relationships/customXml" Target="../ink/ink610.xml"/><Relationship Id="rId100" Type="http://schemas.openxmlformats.org/officeDocument/2006/relationships/image" Target="../media/image627.png"/><Relationship Id="rId282" Type="http://schemas.openxmlformats.org/officeDocument/2006/relationships/image" Target="../media/image718.png"/><Relationship Id="rId338" Type="http://schemas.openxmlformats.org/officeDocument/2006/relationships/image" Target="../media/image746.png"/><Relationship Id="rId8" Type="http://schemas.openxmlformats.org/officeDocument/2006/relationships/image" Target="../media/image581.png"/><Relationship Id="rId142" Type="http://schemas.openxmlformats.org/officeDocument/2006/relationships/image" Target="../media/image648.png"/><Relationship Id="rId184" Type="http://schemas.openxmlformats.org/officeDocument/2006/relationships/image" Target="../media/image669.png"/><Relationship Id="rId391" Type="http://schemas.openxmlformats.org/officeDocument/2006/relationships/customXml" Target="../ink/ink767.xml"/><Relationship Id="rId405" Type="http://schemas.openxmlformats.org/officeDocument/2006/relationships/customXml" Target="../ink/ink774.xml"/><Relationship Id="rId251" Type="http://schemas.openxmlformats.org/officeDocument/2006/relationships/customXml" Target="../ink/ink697.xml"/><Relationship Id="rId46" Type="http://schemas.openxmlformats.org/officeDocument/2006/relationships/image" Target="../media/image600.png"/><Relationship Id="rId293" Type="http://schemas.openxmlformats.org/officeDocument/2006/relationships/customXml" Target="../ink/ink718.xml"/><Relationship Id="rId307" Type="http://schemas.openxmlformats.org/officeDocument/2006/relationships/customXml" Target="../ink/ink725.xml"/><Relationship Id="rId349" Type="http://schemas.openxmlformats.org/officeDocument/2006/relationships/customXml" Target="../ink/ink746.xml"/><Relationship Id="rId88" Type="http://schemas.openxmlformats.org/officeDocument/2006/relationships/image" Target="../media/image621.png"/><Relationship Id="rId111" Type="http://schemas.openxmlformats.org/officeDocument/2006/relationships/customXml" Target="../ink/ink627.xml"/><Relationship Id="rId153" Type="http://schemas.openxmlformats.org/officeDocument/2006/relationships/customXml" Target="../ink/ink648.xml"/><Relationship Id="rId195" Type="http://schemas.openxmlformats.org/officeDocument/2006/relationships/customXml" Target="../ink/ink669.xml"/><Relationship Id="rId209" Type="http://schemas.openxmlformats.org/officeDocument/2006/relationships/customXml" Target="../ink/ink676.xml"/><Relationship Id="rId360" Type="http://schemas.openxmlformats.org/officeDocument/2006/relationships/image" Target="../media/image757.png"/><Relationship Id="rId416" Type="http://schemas.openxmlformats.org/officeDocument/2006/relationships/image" Target="../media/image785.png"/><Relationship Id="rId220" Type="http://schemas.openxmlformats.org/officeDocument/2006/relationships/image" Target="../media/image687.png"/><Relationship Id="rId15" Type="http://schemas.openxmlformats.org/officeDocument/2006/relationships/customXml" Target="../ink/ink579.xml"/><Relationship Id="rId57" Type="http://schemas.openxmlformats.org/officeDocument/2006/relationships/customXml" Target="../ink/ink600.xml"/><Relationship Id="rId262" Type="http://schemas.openxmlformats.org/officeDocument/2006/relationships/image" Target="../media/image708.png"/><Relationship Id="rId318" Type="http://schemas.openxmlformats.org/officeDocument/2006/relationships/image" Target="../media/image736.png"/><Relationship Id="rId99" Type="http://schemas.openxmlformats.org/officeDocument/2006/relationships/customXml" Target="../ink/ink621.xml"/><Relationship Id="rId122" Type="http://schemas.openxmlformats.org/officeDocument/2006/relationships/image" Target="../media/image638.png"/><Relationship Id="rId164" Type="http://schemas.openxmlformats.org/officeDocument/2006/relationships/image" Target="../media/image659.png"/><Relationship Id="rId371" Type="http://schemas.openxmlformats.org/officeDocument/2006/relationships/customXml" Target="../ink/ink757.xml"/><Relationship Id="rId26" Type="http://schemas.openxmlformats.org/officeDocument/2006/relationships/image" Target="../media/image590.png"/><Relationship Id="rId231" Type="http://schemas.openxmlformats.org/officeDocument/2006/relationships/customXml" Target="../ink/ink687.xml"/><Relationship Id="rId273" Type="http://schemas.openxmlformats.org/officeDocument/2006/relationships/customXml" Target="../ink/ink708.xml"/><Relationship Id="rId329" Type="http://schemas.openxmlformats.org/officeDocument/2006/relationships/customXml" Target="../ink/ink736.xml"/><Relationship Id="rId68" Type="http://schemas.openxmlformats.org/officeDocument/2006/relationships/image" Target="../media/image611.png"/><Relationship Id="rId133" Type="http://schemas.openxmlformats.org/officeDocument/2006/relationships/customXml" Target="../ink/ink638.xml"/><Relationship Id="rId175" Type="http://schemas.openxmlformats.org/officeDocument/2006/relationships/customXml" Target="../ink/ink659.xml"/><Relationship Id="rId340" Type="http://schemas.openxmlformats.org/officeDocument/2006/relationships/image" Target="../media/image747.png"/><Relationship Id="rId200" Type="http://schemas.openxmlformats.org/officeDocument/2006/relationships/image" Target="../media/image677.png"/><Relationship Id="rId382" Type="http://schemas.openxmlformats.org/officeDocument/2006/relationships/image" Target="../media/image768.png"/><Relationship Id="rId242" Type="http://schemas.openxmlformats.org/officeDocument/2006/relationships/image" Target="../media/image698.png"/><Relationship Id="rId284" Type="http://schemas.openxmlformats.org/officeDocument/2006/relationships/image" Target="../media/image719.png"/><Relationship Id="rId37" Type="http://schemas.openxmlformats.org/officeDocument/2006/relationships/customXml" Target="../ink/ink590.xml"/><Relationship Id="rId79" Type="http://schemas.openxmlformats.org/officeDocument/2006/relationships/customXml" Target="../ink/ink611.xml"/><Relationship Id="rId102" Type="http://schemas.openxmlformats.org/officeDocument/2006/relationships/image" Target="../media/image628.png"/><Relationship Id="rId144" Type="http://schemas.openxmlformats.org/officeDocument/2006/relationships/image" Target="../media/image649.png"/><Relationship Id="rId90" Type="http://schemas.openxmlformats.org/officeDocument/2006/relationships/image" Target="../media/image622.png"/><Relationship Id="rId186" Type="http://schemas.openxmlformats.org/officeDocument/2006/relationships/image" Target="../media/image670.png"/><Relationship Id="rId351" Type="http://schemas.openxmlformats.org/officeDocument/2006/relationships/customXml" Target="../ink/ink747.xml"/><Relationship Id="rId393" Type="http://schemas.openxmlformats.org/officeDocument/2006/relationships/customXml" Target="../ink/ink768.xml"/><Relationship Id="rId407" Type="http://schemas.openxmlformats.org/officeDocument/2006/relationships/customXml" Target="../ink/ink775.xml"/><Relationship Id="rId211" Type="http://schemas.openxmlformats.org/officeDocument/2006/relationships/customXml" Target="../ink/ink677.xml"/><Relationship Id="rId253" Type="http://schemas.openxmlformats.org/officeDocument/2006/relationships/customXml" Target="../ink/ink698.xml"/><Relationship Id="rId295" Type="http://schemas.openxmlformats.org/officeDocument/2006/relationships/customXml" Target="../ink/ink719.xml"/><Relationship Id="rId309" Type="http://schemas.openxmlformats.org/officeDocument/2006/relationships/customXml" Target="../ink/ink726.xml"/><Relationship Id="rId48" Type="http://schemas.openxmlformats.org/officeDocument/2006/relationships/image" Target="../media/image601.png"/><Relationship Id="rId113" Type="http://schemas.openxmlformats.org/officeDocument/2006/relationships/customXml" Target="../ink/ink628.xml"/><Relationship Id="rId320" Type="http://schemas.openxmlformats.org/officeDocument/2006/relationships/image" Target="../media/image737.png"/></Relationships>
</file>

<file path=ppt/slides/_rels/slide16.xml.rels><?xml version="1.0" encoding="UTF-8" standalone="yes"?>
<Relationships xmlns="http://schemas.openxmlformats.org/package/2006/relationships"><Relationship Id="rId26" Type="http://schemas.openxmlformats.org/officeDocument/2006/relationships/image" Target="../media/image794.png"/><Relationship Id="rId21" Type="http://schemas.openxmlformats.org/officeDocument/2006/relationships/customXml" Target="../ink/ink789.xml"/><Relationship Id="rId42" Type="http://schemas.openxmlformats.org/officeDocument/2006/relationships/image" Target="../media/image802.png"/><Relationship Id="rId47" Type="http://schemas.openxmlformats.org/officeDocument/2006/relationships/customXml" Target="../ink/ink802.xml"/><Relationship Id="rId63" Type="http://schemas.openxmlformats.org/officeDocument/2006/relationships/customXml" Target="../ink/ink810.xml"/><Relationship Id="rId68" Type="http://schemas.openxmlformats.org/officeDocument/2006/relationships/image" Target="../media/image815.png"/><Relationship Id="rId84" Type="http://schemas.openxmlformats.org/officeDocument/2006/relationships/image" Target="../media/image823.png"/><Relationship Id="rId16" Type="http://schemas.openxmlformats.org/officeDocument/2006/relationships/image" Target="../media/image789.png"/><Relationship Id="rId11" Type="http://schemas.openxmlformats.org/officeDocument/2006/relationships/customXml" Target="../ink/ink784.xml"/><Relationship Id="rId32" Type="http://schemas.openxmlformats.org/officeDocument/2006/relationships/image" Target="../media/image797.png"/><Relationship Id="rId37" Type="http://schemas.openxmlformats.org/officeDocument/2006/relationships/customXml" Target="../ink/ink797.xml"/><Relationship Id="rId53" Type="http://schemas.openxmlformats.org/officeDocument/2006/relationships/customXml" Target="../ink/ink805.xml"/><Relationship Id="rId58" Type="http://schemas.openxmlformats.org/officeDocument/2006/relationships/image" Target="../media/image810.png"/><Relationship Id="rId74" Type="http://schemas.openxmlformats.org/officeDocument/2006/relationships/image" Target="../media/image818.png"/><Relationship Id="rId79" Type="http://schemas.openxmlformats.org/officeDocument/2006/relationships/customXml" Target="../ink/ink818.xml"/><Relationship Id="rId5" Type="http://schemas.openxmlformats.org/officeDocument/2006/relationships/customXml" Target="../ink/ink781.xml"/><Relationship Id="rId19" Type="http://schemas.openxmlformats.org/officeDocument/2006/relationships/customXml" Target="../ink/ink788.xml"/><Relationship Id="rId14" Type="http://schemas.openxmlformats.org/officeDocument/2006/relationships/image" Target="../media/image788.png"/><Relationship Id="rId22" Type="http://schemas.openxmlformats.org/officeDocument/2006/relationships/image" Target="../media/image792.png"/><Relationship Id="rId27" Type="http://schemas.openxmlformats.org/officeDocument/2006/relationships/customXml" Target="../ink/ink792.xml"/><Relationship Id="rId30" Type="http://schemas.openxmlformats.org/officeDocument/2006/relationships/image" Target="../media/image796.png"/><Relationship Id="rId35" Type="http://schemas.openxmlformats.org/officeDocument/2006/relationships/customXml" Target="../ink/ink796.xml"/><Relationship Id="rId43" Type="http://schemas.openxmlformats.org/officeDocument/2006/relationships/customXml" Target="../ink/ink800.xml"/><Relationship Id="rId48" Type="http://schemas.openxmlformats.org/officeDocument/2006/relationships/image" Target="../media/image805.png"/><Relationship Id="rId56" Type="http://schemas.openxmlformats.org/officeDocument/2006/relationships/image" Target="../media/image809.png"/><Relationship Id="rId64" Type="http://schemas.openxmlformats.org/officeDocument/2006/relationships/image" Target="../media/image813.png"/><Relationship Id="rId69" Type="http://schemas.openxmlformats.org/officeDocument/2006/relationships/customXml" Target="../ink/ink813.xml"/><Relationship Id="rId77" Type="http://schemas.openxmlformats.org/officeDocument/2006/relationships/customXml" Target="../ink/ink817.xml"/><Relationship Id="rId8" Type="http://schemas.openxmlformats.org/officeDocument/2006/relationships/image" Target="../media/image4100.png"/><Relationship Id="rId51" Type="http://schemas.openxmlformats.org/officeDocument/2006/relationships/customXml" Target="../ink/ink804.xml"/><Relationship Id="rId72" Type="http://schemas.openxmlformats.org/officeDocument/2006/relationships/image" Target="../media/image817.png"/><Relationship Id="rId80" Type="http://schemas.openxmlformats.org/officeDocument/2006/relationships/image" Target="../media/image821.png"/><Relationship Id="rId85" Type="http://schemas.openxmlformats.org/officeDocument/2006/relationships/customXml" Target="../ink/ink821.xml"/><Relationship Id="rId3" Type="http://schemas.openxmlformats.org/officeDocument/2006/relationships/customXml" Target="../ink/ink780.xml"/><Relationship Id="rId12" Type="http://schemas.openxmlformats.org/officeDocument/2006/relationships/image" Target="../media/image787.png"/><Relationship Id="rId17" Type="http://schemas.openxmlformats.org/officeDocument/2006/relationships/customXml" Target="../ink/ink787.xml"/><Relationship Id="rId25" Type="http://schemas.openxmlformats.org/officeDocument/2006/relationships/customXml" Target="../ink/ink791.xml"/><Relationship Id="rId33" Type="http://schemas.openxmlformats.org/officeDocument/2006/relationships/customXml" Target="../ink/ink795.xml"/><Relationship Id="rId38" Type="http://schemas.openxmlformats.org/officeDocument/2006/relationships/image" Target="../media/image800.png"/><Relationship Id="rId46" Type="http://schemas.openxmlformats.org/officeDocument/2006/relationships/image" Target="../media/image804.png"/><Relationship Id="rId59" Type="http://schemas.openxmlformats.org/officeDocument/2006/relationships/customXml" Target="../ink/ink808.xml"/><Relationship Id="rId67" Type="http://schemas.openxmlformats.org/officeDocument/2006/relationships/customXml" Target="../ink/ink812.xml"/><Relationship Id="rId20" Type="http://schemas.openxmlformats.org/officeDocument/2006/relationships/image" Target="../media/image791.png"/><Relationship Id="rId41" Type="http://schemas.openxmlformats.org/officeDocument/2006/relationships/customXml" Target="../ink/ink799.xml"/><Relationship Id="rId54" Type="http://schemas.openxmlformats.org/officeDocument/2006/relationships/image" Target="../media/image808.png"/><Relationship Id="rId62" Type="http://schemas.openxmlformats.org/officeDocument/2006/relationships/image" Target="../media/image812.png"/><Relationship Id="rId70" Type="http://schemas.openxmlformats.org/officeDocument/2006/relationships/image" Target="../media/image816.png"/><Relationship Id="rId75" Type="http://schemas.openxmlformats.org/officeDocument/2006/relationships/customXml" Target="../ink/ink816.xml"/><Relationship Id="rId83" Type="http://schemas.openxmlformats.org/officeDocument/2006/relationships/customXml" Target="../ink/ink820.xml"/><Relationship Id="rId88" Type="http://schemas.openxmlformats.org/officeDocument/2006/relationships/image" Target="../media/image825.png"/><Relationship Id="rId1" Type="http://schemas.openxmlformats.org/officeDocument/2006/relationships/slideLayout" Target="../slideLayouts/slideLayout1.xml"/><Relationship Id="rId6" Type="http://schemas.openxmlformats.org/officeDocument/2006/relationships/image" Target="../media/image4090.png"/><Relationship Id="rId15" Type="http://schemas.openxmlformats.org/officeDocument/2006/relationships/customXml" Target="../ink/ink786.xml"/><Relationship Id="rId23" Type="http://schemas.openxmlformats.org/officeDocument/2006/relationships/customXml" Target="../ink/ink790.xml"/><Relationship Id="rId28" Type="http://schemas.openxmlformats.org/officeDocument/2006/relationships/image" Target="../media/image795.png"/><Relationship Id="rId36" Type="http://schemas.openxmlformats.org/officeDocument/2006/relationships/image" Target="../media/image799.png"/><Relationship Id="rId49" Type="http://schemas.openxmlformats.org/officeDocument/2006/relationships/customXml" Target="../ink/ink803.xml"/><Relationship Id="rId57" Type="http://schemas.openxmlformats.org/officeDocument/2006/relationships/customXml" Target="../ink/ink807.xml"/><Relationship Id="rId10" Type="http://schemas.openxmlformats.org/officeDocument/2006/relationships/image" Target="../media/image786.png"/><Relationship Id="rId31" Type="http://schemas.openxmlformats.org/officeDocument/2006/relationships/customXml" Target="../ink/ink794.xml"/><Relationship Id="rId44" Type="http://schemas.openxmlformats.org/officeDocument/2006/relationships/image" Target="../media/image803.png"/><Relationship Id="rId52" Type="http://schemas.openxmlformats.org/officeDocument/2006/relationships/image" Target="../media/image807.png"/><Relationship Id="rId60" Type="http://schemas.openxmlformats.org/officeDocument/2006/relationships/image" Target="../media/image811.png"/><Relationship Id="rId65" Type="http://schemas.openxmlformats.org/officeDocument/2006/relationships/customXml" Target="../ink/ink811.xml"/><Relationship Id="rId73" Type="http://schemas.openxmlformats.org/officeDocument/2006/relationships/customXml" Target="../ink/ink815.xml"/><Relationship Id="rId78" Type="http://schemas.openxmlformats.org/officeDocument/2006/relationships/image" Target="../media/image820.png"/><Relationship Id="rId81" Type="http://schemas.openxmlformats.org/officeDocument/2006/relationships/customXml" Target="../ink/ink819.xml"/><Relationship Id="rId86" Type="http://schemas.openxmlformats.org/officeDocument/2006/relationships/image" Target="../media/image824.png"/><Relationship Id="rId4" Type="http://schemas.openxmlformats.org/officeDocument/2006/relationships/image" Target="../media/image4080.png"/><Relationship Id="rId9" Type="http://schemas.openxmlformats.org/officeDocument/2006/relationships/customXml" Target="../ink/ink783.xml"/><Relationship Id="rId13" Type="http://schemas.openxmlformats.org/officeDocument/2006/relationships/customXml" Target="../ink/ink785.xml"/><Relationship Id="rId18" Type="http://schemas.openxmlformats.org/officeDocument/2006/relationships/image" Target="../media/image790.png"/><Relationship Id="rId39" Type="http://schemas.openxmlformats.org/officeDocument/2006/relationships/customXml" Target="../ink/ink798.xml"/><Relationship Id="rId34" Type="http://schemas.openxmlformats.org/officeDocument/2006/relationships/image" Target="../media/image798.png"/><Relationship Id="rId50" Type="http://schemas.openxmlformats.org/officeDocument/2006/relationships/image" Target="../media/image806.png"/><Relationship Id="rId55" Type="http://schemas.openxmlformats.org/officeDocument/2006/relationships/customXml" Target="../ink/ink806.xml"/><Relationship Id="rId76" Type="http://schemas.openxmlformats.org/officeDocument/2006/relationships/image" Target="../media/image819.png"/><Relationship Id="rId7" Type="http://schemas.openxmlformats.org/officeDocument/2006/relationships/customXml" Target="../ink/ink782.xml"/><Relationship Id="rId71" Type="http://schemas.openxmlformats.org/officeDocument/2006/relationships/customXml" Target="../ink/ink814.xml"/><Relationship Id="rId2" Type="http://schemas.openxmlformats.org/officeDocument/2006/relationships/image" Target="../media/image2110.png"/><Relationship Id="rId29" Type="http://schemas.openxmlformats.org/officeDocument/2006/relationships/customXml" Target="../ink/ink793.xml"/><Relationship Id="rId24" Type="http://schemas.openxmlformats.org/officeDocument/2006/relationships/image" Target="../media/image793.png"/><Relationship Id="rId40" Type="http://schemas.openxmlformats.org/officeDocument/2006/relationships/image" Target="../media/image801.png"/><Relationship Id="rId45" Type="http://schemas.openxmlformats.org/officeDocument/2006/relationships/customXml" Target="../ink/ink801.xml"/><Relationship Id="rId66" Type="http://schemas.openxmlformats.org/officeDocument/2006/relationships/image" Target="../media/image814.png"/><Relationship Id="rId87" Type="http://schemas.openxmlformats.org/officeDocument/2006/relationships/customXml" Target="../ink/ink822.xml"/><Relationship Id="rId61" Type="http://schemas.openxmlformats.org/officeDocument/2006/relationships/customXml" Target="../ink/ink809.xml"/><Relationship Id="rId82" Type="http://schemas.openxmlformats.org/officeDocument/2006/relationships/image" Target="../media/image822.png"/></Relationships>
</file>

<file path=ppt/slides/_rels/slide17.xml.rels><?xml version="1.0" encoding="UTF-8" standalone="yes"?>
<Relationships xmlns="http://schemas.openxmlformats.org/package/2006/relationships"><Relationship Id="rId117" Type="http://schemas.openxmlformats.org/officeDocument/2006/relationships/customXml" Target="../ink/ink880.xml"/><Relationship Id="rId21" Type="http://schemas.openxmlformats.org/officeDocument/2006/relationships/customXml" Target="../ink/ink832.xml"/><Relationship Id="rId42" Type="http://schemas.openxmlformats.org/officeDocument/2006/relationships/image" Target="../media/image845.png"/><Relationship Id="rId63" Type="http://schemas.openxmlformats.org/officeDocument/2006/relationships/customXml" Target="../ink/ink853.xml"/><Relationship Id="rId84" Type="http://schemas.openxmlformats.org/officeDocument/2006/relationships/image" Target="../media/image866.png"/><Relationship Id="rId138" Type="http://schemas.openxmlformats.org/officeDocument/2006/relationships/image" Target="../media/image893.png"/><Relationship Id="rId159" Type="http://schemas.openxmlformats.org/officeDocument/2006/relationships/customXml" Target="../ink/ink901.xml"/><Relationship Id="rId170" Type="http://schemas.openxmlformats.org/officeDocument/2006/relationships/image" Target="../media/image909.png"/><Relationship Id="rId107" Type="http://schemas.openxmlformats.org/officeDocument/2006/relationships/customXml" Target="../ink/ink875.xml"/><Relationship Id="rId11" Type="http://schemas.openxmlformats.org/officeDocument/2006/relationships/customXml" Target="../ink/ink827.xml"/><Relationship Id="rId32" Type="http://schemas.openxmlformats.org/officeDocument/2006/relationships/image" Target="../media/image840.png"/><Relationship Id="rId53" Type="http://schemas.openxmlformats.org/officeDocument/2006/relationships/customXml" Target="../ink/ink848.xml"/><Relationship Id="rId74" Type="http://schemas.openxmlformats.org/officeDocument/2006/relationships/image" Target="../media/image861.png"/><Relationship Id="rId128" Type="http://schemas.openxmlformats.org/officeDocument/2006/relationships/image" Target="../media/image888.png"/><Relationship Id="rId149" Type="http://schemas.openxmlformats.org/officeDocument/2006/relationships/customXml" Target="../ink/ink896.xml"/><Relationship Id="rId5" Type="http://schemas.openxmlformats.org/officeDocument/2006/relationships/customXml" Target="../ink/ink824.xml"/><Relationship Id="rId95" Type="http://schemas.openxmlformats.org/officeDocument/2006/relationships/customXml" Target="../ink/ink869.xml"/><Relationship Id="rId160" Type="http://schemas.openxmlformats.org/officeDocument/2006/relationships/image" Target="../media/image904.png"/><Relationship Id="rId181" Type="http://schemas.openxmlformats.org/officeDocument/2006/relationships/customXml" Target="../ink/ink912.xml"/><Relationship Id="rId22" Type="http://schemas.openxmlformats.org/officeDocument/2006/relationships/image" Target="../media/image835.png"/><Relationship Id="rId43" Type="http://schemas.openxmlformats.org/officeDocument/2006/relationships/customXml" Target="../ink/ink843.xml"/><Relationship Id="rId64" Type="http://schemas.openxmlformats.org/officeDocument/2006/relationships/image" Target="../media/image856.png"/><Relationship Id="rId118" Type="http://schemas.openxmlformats.org/officeDocument/2006/relationships/image" Target="../media/image883.png"/><Relationship Id="rId139" Type="http://schemas.openxmlformats.org/officeDocument/2006/relationships/customXml" Target="../ink/ink891.xml"/><Relationship Id="rId85" Type="http://schemas.openxmlformats.org/officeDocument/2006/relationships/customXml" Target="../ink/ink864.xml"/><Relationship Id="rId150" Type="http://schemas.openxmlformats.org/officeDocument/2006/relationships/image" Target="../media/image899.png"/><Relationship Id="rId171" Type="http://schemas.openxmlformats.org/officeDocument/2006/relationships/customXml" Target="../ink/ink907.xml"/><Relationship Id="rId12" Type="http://schemas.openxmlformats.org/officeDocument/2006/relationships/image" Target="../media/image830.png"/><Relationship Id="rId33" Type="http://schemas.openxmlformats.org/officeDocument/2006/relationships/customXml" Target="../ink/ink838.xml"/><Relationship Id="rId108" Type="http://schemas.openxmlformats.org/officeDocument/2006/relationships/image" Target="../media/image878.png"/><Relationship Id="rId129" Type="http://schemas.openxmlformats.org/officeDocument/2006/relationships/customXml" Target="../ink/ink886.xml"/><Relationship Id="rId54" Type="http://schemas.openxmlformats.org/officeDocument/2006/relationships/image" Target="../media/image851.png"/><Relationship Id="rId75" Type="http://schemas.openxmlformats.org/officeDocument/2006/relationships/customXml" Target="../ink/ink859.xml"/><Relationship Id="rId96" Type="http://schemas.openxmlformats.org/officeDocument/2006/relationships/image" Target="../media/image872.png"/><Relationship Id="rId140" Type="http://schemas.openxmlformats.org/officeDocument/2006/relationships/image" Target="../media/image894.png"/><Relationship Id="rId161" Type="http://schemas.openxmlformats.org/officeDocument/2006/relationships/customXml" Target="../ink/ink902.xml"/><Relationship Id="rId182" Type="http://schemas.openxmlformats.org/officeDocument/2006/relationships/image" Target="../media/image915.png"/><Relationship Id="rId6" Type="http://schemas.openxmlformats.org/officeDocument/2006/relationships/image" Target="../media/image827.png"/><Relationship Id="rId23" Type="http://schemas.openxmlformats.org/officeDocument/2006/relationships/customXml" Target="../ink/ink833.xml"/><Relationship Id="rId119" Type="http://schemas.openxmlformats.org/officeDocument/2006/relationships/customXml" Target="../ink/ink881.xml"/><Relationship Id="rId44" Type="http://schemas.openxmlformats.org/officeDocument/2006/relationships/image" Target="../media/image846.png"/><Relationship Id="rId60" Type="http://schemas.openxmlformats.org/officeDocument/2006/relationships/image" Target="../media/image854.png"/><Relationship Id="rId65" Type="http://schemas.openxmlformats.org/officeDocument/2006/relationships/customXml" Target="../ink/ink854.xml"/><Relationship Id="rId81" Type="http://schemas.openxmlformats.org/officeDocument/2006/relationships/customXml" Target="../ink/ink862.xml"/><Relationship Id="rId86" Type="http://schemas.openxmlformats.org/officeDocument/2006/relationships/image" Target="../media/image867.png"/><Relationship Id="rId130" Type="http://schemas.openxmlformats.org/officeDocument/2006/relationships/image" Target="../media/image889.png"/><Relationship Id="rId135" Type="http://schemas.openxmlformats.org/officeDocument/2006/relationships/customXml" Target="../ink/ink889.xml"/><Relationship Id="rId151" Type="http://schemas.openxmlformats.org/officeDocument/2006/relationships/customXml" Target="../ink/ink897.xml"/><Relationship Id="rId156" Type="http://schemas.openxmlformats.org/officeDocument/2006/relationships/image" Target="../media/image902.png"/><Relationship Id="rId177" Type="http://schemas.openxmlformats.org/officeDocument/2006/relationships/customXml" Target="../ink/ink910.xml"/><Relationship Id="rId172" Type="http://schemas.openxmlformats.org/officeDocument/2006/relationships/image" Target="../media/image910.png"/><Relationship Id="rId13" Type="http://schemas.openxmlformats.org/officeDocument/2006/relationships/customXml" Target="../ink/ink828.xml"/><Relationship Id="rId18" Type="http://schemas.openxmlformats.org/officeDocument/2006/relationships/image" Target="../media/image833.png"/><Relationship Id="rId39" Type="http://schemas.openxmlformats.org/officeDocument/2006/relationships/customXml" Target="../ink/ink841.xml"/><Relationship Id="rId109" Type="http://schemas.openxmlformats.org/officeDocument/2006/relationships/customXml" Target="../ink/ink876.xml"/><Relationship Id="rId34" Type="http://schemas.openxmlformats.org/officeDocument/2006/relationships/image" Target="../media/image841.png"/><Relationship Id="rId50" Type="http://schemas.openxmlformats.org/officeDocument/2006/relationships/image" Target="../media/image849.png"/><Relationship Id="rId55" Type="http://schemas.openxmlformats.org/officeDocument/2006/relationships/customXml" Target="../ink/ink849.xml"/><Relationship Id="rId76" Type="http://schemas.openxmlformats.org/officeDocument/2006/relationships/image" Target="../media/image862.png"/><Relationship Id="rId97" Type="http://schemas.openxmlformats.org/officeDocument/2006/relationships/customXml" Target="../ink/ink870.xml"/><Relationship Id="rId104" Type="http://schemas.openxmlformats.org/officeDocument/2006/relationships/image" Target="../media/image876.png"/><Relationship Id="rId120" Type="http://schemas.openxmlformats.org/officeDocument/2006/relationships/image" Target="../media/image884.png"/><Relationship Id="rId125" Type="http://schemas.openxmlformats.org/officeDocument/2006/relationships/customXml" Target="../ink/ink884.xml"/><Relationship Id="rId141" Type="http://schemas.openxmlformats.org/officeDocument/2006/relationships/customXml" Target="../ink/ink892.xml"/><Relationship Id="rId146" Type="http://schemas.openxmlformats.org/officeDocument/2006/relationships/image" Target="../media/image897.png"/><Relationship Id="rId167" Type="http://schemas.openxmlformats.org/officeDocument/2006/relationships/customXml" Target="../ink/ink905.xml"/><Relationship Id="rId7" Type="http://schemas.openxmlformats.org/officeDocument/2006/relationships/customXml" Target="../ink/ink825.xml"/><Relationship Id="rId71" Type="http://schemas.openxmlformats.org/officeDocument/2006/relationships/customXml" Target="../ink/ink857.xml"/><Relationship Id="rId92" Type="http://schemas.openxmlformats.org/officeDocument/2006/relationships/image" Target="../media/image870.png"/><Relationship Id="rId162" Type="http://schemas.openxmlformats.org/officeDocument/2006/relationships/image" Target="../media/image905.png"/><Relationship Id="rId2" Type="http://schemas.openxmlformats.org/officeDocument/2006/relationships/image" Target="../media/image2210.png"/><Relationship Id="rId29" Type="http://schemas.openxmlformats.org/officeDocument/2006/relationships/customXml" Target="../ink/ink836.xml"/><Relationship Id="rId24" Type="http://schemas.openxmlformats.org/officeDocument/2006/relationships/image" Target="../media/image836.png"/><Relationship Id="rId40" Type="http://schemas.openxmlformats.org/officeDocument/2006/relationships/image" Target="../media/image844.png"/><Relationship Id="rId45" Type="http://schemas.openxmlformats.org/officeDocument/2006/relationships/customXml" Target="../ink/ink844.xml"/><Relationship Id="rId66" Type="http://schemas.openxmlformats.org/officeDocument/2006/relationships/image" Target="../media/image857.png"/><Relationship Id="rId87" Type="http://schemas.openxmlformats.org/officeDocument/2006/relationships/customXml" Target="../ink/ink865.xml"/><Relationship Id="rId110" Type="http://schemas.openxmlformats.org/officeDocument/2006/relationships/image" Target="../media/image879.png"/><Relationship Id="rId115" Type="http://schemas.openxmlformats.org/officeDocument/2006/relationships/customXml" Target="../ink/ink879.xml"/><Relationship Id="rId131" Type="http://schemas.openxmlformats.org/officeDocument/2006/relationships/customXml" Target="../ink/ink887.xml"/><Relationship Id="rId136" Type="http://schemas.openxmlformats.org/officeDocument/2006/relationships/image" Target="../media/image892.png"/><Relationship Id="rId157" Type="http://schemas.openxmlformats.org/officeDocument/2006/relationships/customXml" Target="../ink/ink900.xml"/><Relationship Id="rId178" Type="http://schemas.openxmlformats.org/officeDocument/2006/relationships/image" Target="../media/image913.png"/><Relationship Id="rId61" Type="http://schemas.openxmlformats.org/officeDocument/2006/relationships/customXml" Target="../ink/ink852.xml"/><Relationship Id="rId82" Type="http://schemas.openxmlformats.org/officeDocument/2006/relationships/image" Target="../media/image865.png"/><Relationship Id="rId152" Type="http://schemas.openxmlformats.org/officeDocument/2006/relationships/image" Target="../media/image900.png"/><Relationship Id="rId173" Type="http://schemas.openxmlformats.org/officeDocument/2006/relationships/customXml" Target="../ink/ink908.xml"/><Relationship Id="rId19" Type="http://schemas.openxmlformats.org/officeDocument/2006/relationships/customXml" Target="../ink/ink831.xml"/><Relationship Id="rId14" Type="http://schemas.openxmlformats.org/officeDocument/2006/relationships/image" Target="../media/image831.png"/><Relationship Id="rId30" Type="http://schemas.openxmlformats.org/officeDocument/2006/relationships/image" Target="../media/image839.png"/><Relationship Id="rId35" Type="http://schemas.openxmlformats.org/officeDocument/2006/relationships/customXml" Target="../ink/ink839.xml"/><Relationship Id="rId56" Type="http://schemas.openxmlformats.org/officeDocument/2006/relationships/image" Target="../media/image852.png"/><Relationship Id="rId77" Type="http://schemas.openxmlformats.org/officeDocument/2006/relationships/customXml" Target="../ink/ink860.xml"/><Relationship Id="rId100" Type="http://schemas.openxmlformats.org/officeDocument/2006/relationships/image" Target="../media/image874.png"/><Relationship Id="rId105" Type="http://schemas.openxmlformats.org/officeDocument/2006/relationships/customXml" Target="../ink/ink874.xml"/><Relationship Id="rId126" Type="http://schemas.openxmlformats.org/officeDocument/2006/relationships/image" Target="../media/image887.png"/><Relationship Id="rId147" Type="http://schemas.openxmlformats.org/officeDocument/2006/relationships/customXml" Target="../ink/ink895.xml"/><Relationship Id="rId168" Type="http://schemas.openxmlformats.org/officeDocument/2006/relationships/image" Target="../media/image908.png"/><Relationship Id="rId8" Type="http://schemas.openxmlformats.org/officeDocument/2006/relationships/image" Target="../media/image828.png"/><Relationship Id="rId51" Type="http://schemas.openxmlformats.org/officeDocument/2006/relationships/customXml" Target="../ink/ink847.xml"/><Relationship Id="rId72" Type="http://schemas.openxmlformats.org/officeDocument/2006/relationships/image" Target="../media/image860.png"/><Relationship Id="rId93" Type="http://schemas.openxmlformats.org/officeDocument/2006/relationships/customXml" Target="../ink/ink868.xml"/><Relationship Id="rId98" Type="http://schemas.openxmlformats.org/officeDocument/2006/relationships/image" Target="../media/image873.png"/><Relationship Id="rId121" Type="http://schemas.openxmlformats.org/officeDocument/2006/relationships/customXml" Target="../ink/ink882.xml"/><Relationship Id="rId142" Type="http://schemas.openxmlformats.org/officeDocument/2006/relationships/image" Target="../media/image895.png"/><Relationship Id="rId163" Type="http://schemas.openxmlformats.org/officeDocument/2006/relationships/customXml" Target="../ink/ink903.xml"/><Relationship Id="rId3" Type="http://schemas.openxmlformats.org/officeDocument/2006/relationships/customXml" Target="../ink/ink823.xml"/><Relationship Id="rId25" Type="http://schemas.openxmlformats.org/officeDocument/2006/relationships/customXml" Target="../ink/ink834.xml"/><Relationship Id="rId46" Type="http://schemas.openxmlformats.org/officeDocument/2006/relationships/image" Target="../media/image847.png"/><Relationship Id="rId67" Type="http://schemas.openxmlformats.org/officeDocument/2006/relationships/customXml" Target="../ink/ink855.xml"/><Relationship Id="rId116" Type="http://schemas.openxmlformats.org/officeDocument/2006/relationships/image" Target="../media/image882.png"/><Relationship Id="rId137" Type="http://schemas.openxmlformats.org/officeDocument/2006/relationships/customXml" Target="../ink/ink890.xml"/><Relationship Id="rId158" Type="http://schemas.openxmlformats.org/officeDocument/2006/relationships/image" Target="../media/image903.png"/><Relationship Id="rId20" Type="http://schemas.openxmlformats.org/officeDocument/2006/relationships/image" Target="../media/image834.png"/><Relationship Id="rId41" Type="http://schemas.openxmlformats.org/officeDocument/2006/relationships/customXml" Target="../ink/ink842.xml"/><Relationship Id="rId62" Type="http://schemas.openxmlformats.org/officeDocument/2006/relationships/image" Target="../media/image855.png"/><Relationship Id="rId83" Type="http://schemas.openxmlformats.org/officeDocument/2006/relationships/customXml" Target="../ink/ink863.xml"/><Relationship Id="rId88" Type="http://schemas.openxmlformats.org/officeDocument/2006/relationships/image" Target="../media/image868.png"/><Relationship Id="rId111" Type="http://schemas.openxmlformats.org/officeDocument/2006/relationships/customXml" Target="../ink/ink877.xml"/><Relationship Id="rId132" Type="http://schemas.openxmlformats.org/officeDocument/2006/relationships/image" Target="../media/image890.png"/><Relationship Id="rId153" Type="http://schemas.openxmlformats.org/officeDocument/2006/relationships/customXml" Target="../ink/ink898.xml"/><Relationship Id="rId174" Type="http://schemas.openxmlformats.org/officeDocument/2006/relationships/image" Target="../media/image911.png"/><Relationship Id="rId179" Type="http://schemas.openxmlformats.org/officeDocument/2006/relationships/customXml" Target="../ink/ink911.xml"/><Relationship Id="rId15" Type="http://schemas.openxmlformats.org/officeDocument/2006/relationships/customXml" Target="../ink/ink829.xml"/><Relationship Id="rId36" Type="http://schemas.openxmlformats.org/officeDocument/2006/relationships/image" Target="../media/image842.png"/><Relationship Id="rId57" Type="http://schemas.openxmlformats.org/officeDocument/2006/relationships/customXml" Target="../ink/ink850.xml"/><Relationship Id="rId106" Type="http://schemas.openxmlformats.org/officeDocument/2006/relationships/image" Target="../media/image877.png"/><Relationship Id="rId127" Type="http://schemas.openxmlformats.org/officeDocument/2006/relationships/customXml" Target="../ink/ink885.xml"/><Relationship Id="rId10" Type="http://schemas.openxmlformats.org/officeDocument/2006/relationships/image" Target="../media/image829.png"/><Relationship Id="rId31" Type="http://schemas.openxmlformats.org/officeDocument/2006/relationships/customXml" Target="../ink/ink837.xml"/><Relationship Id="rId52" Type="http://schemas.openxmlformats.org/officeDocument/2006/relationships/image" Target="../media/image850.png"/><Relationship Id="rId73" Type="http://schemas.openxmlformats.org/officeDocument/2006/relationships/customXml" Target="../ink/ink858.xml"/><Relationship Id="rId78" Type="http://schemas.openxmlformats.org/officeDocument/2006/relationships/image" Target="../media/image863.png"/><Relationship Id="rId94" Type="http://schemas.openxmlformats.org/officeDocument/2006/relationships/image" Target="../media/image871.png"/><Relationship Id="rId99" Type="http://schemas.openxmlformats.org/officeDocument/2006/relationships/customXml" Target="../ink/ink871.xml"/><Relationship Id="rId101" Type="http://schemas.openxmlformats.org/officeDocument/2006/relationships/customXml" Target="../ink/ink872.xml"/><Relationship Id="rId122" Type="http://schemas.openxmlformats.org/officeDocument/2006/relationships/image" Target="../media/image885.png"/><Relationship Id="rId143" Type="http://schemas.openxmlformats.org/officeDocument/2006/relationships/customXml" Target="../ink/ink893.xml"/><Relationship Id="rId148" Type="http://schemas.openxmlformats.org/officeDocument/2006/relationships/image" Target="../media/image898.png"/><Relationship Id="rId164" Type="http://schemas.openxmlformats.org/officeDocument/2006/relationships/image" Target="../media/image906.png"/><Relationship Id="rId169" Type="http://schemas.openxmlformats.org/officeDocument/2006/relationships/customXml" Target="../ink/ink906.xml"/><Relationship Id="rId4" Type="http://schemas.openxmlformats.org/officeDocument/2006/relationships/image" Target="../media/image826.png"/><Relationship Id="rId9" Type="http://schemas.openxmlformats.org/officeDocument/2006/relationships/customXml" Target="../ink/ink826.xml"/><Relationship Id="rId180" Type="http://schemas.openxmlformats.org/officeDocument/2006/relationships/image" Target="../media/image914.png"/><Relationship Id="rId26" Type="http://schemas.openxmlformats.org/officeDocument/2006/relationships/image" Target="../media/image837.png"/><Relationship Id="rId47" Type="http://schemas.openxmlformats.org/officeDocument/2006/relationships/customXml" Target="../ink/ink845.xml"/><Relationship Id="rId68" Type="http://schemas.openxmlformats.org/officeDocument/2006/relationships/image" Target="../media/image858.png"/><Relationship Id="rId89" Type="http://schemas.openxmlformats.org/officeDocument/2006/relationships/customXml" Target="../ink/ink866.xml"/><Relationship Id="rId112" Type="http://schemas.openxmlformats.org/officeDocument/2006/relationships/image" Target="../media/image880.png"/><Relationship Id="rId133" Type="http://schemas.openxmlformats.org/officeDocument/2006/relationships/customXml" Target="../ink/ink888.xml"/><Relationship Id="rId154" Type="http://schemas.openxmlformats.org/officeDocument/2006/relationships/image" Target="../media/image901.png"/><Relationship Id="rId175" Type="http://schemas.openxmlformats.org/officeDocument/2006/relationships/customXml" Target="../ink/ink909.xml"/><Relationship Id="rId16" Type="http://schemas.openxmlformats.org/officeDocument/2006/relationships/image" Target="../media/image832.png"/><Relationship Id="rId37" Type="http://schemas.openxmlformats.org/officeDocument/2006/relationships/customXml" Target="../ink/ink840.xml"/><Relationship Id="rId58" Type="http://schemas.openxmlformats.org/officeDocument/2006/relationships/image" Target="../media/image853.png"/><Relationship Id="rId79" Type="http://schemas.openxmlformats.org/officeDocument/2006/relationships/customXml" Target="../ink/ink861.xml"/><Relationship Id="rId102" Type="http://schemas.openxmlformats.org/officeDocument/2006/relationships/image" Target="../media/image875.png"/><Relationship Id="rId123" Type="http://schemas.openxmlformats.org/officeDocument/2006/relationships/customXml" Target="../ink/ink883.xml"/><Relationship Id="rId144" Type="http://schemas.openxmlformats.org/officeDocument/2006/relationships/image" Target="../media/image896.png"/><Relationship Id="rId90" Type="http://schemas.openxmlformats.org/officeDocument/2006/relationships/image" Target="../media/image869.png"/><Relationship Id="rId165" Type="http://schemas.openxmlformats.org/officeDocument/2006/relationships/customXml" Target="../ink/ink904.xml"/><Relationship Id="rId27" Type="http://schemas.openxmlformats.org/officeDocument/2006/relationships/customXml" Target="../ink/ink835.xml"/><Relationship Id="rId48" Type="http://schemas.openxmlformats.org/officeDocument/2006/relationships/image" Target="../media/image848.png"/><Relationship Id="rId69" Type="http://schemas.openxmlformats.org/officeDocument/2006/relationships/customXml" Target="../ink/ink856.xml"/><Relationship Id="rId113" Type="http://schemas.openxmlformats.org/officeDocument/2006/relationships/customXml" Target="../ink/ink878.xml"/><Relationship Id="rId134" Type="http://schemas.openxmlformats.org/officeDocument/2006/relationships/image" Target="../media/image891.png"/><Relationship Id="rId80" Type="http://schemas.openxmlformats.org/officeDocument/2006/relationships/image" Target="../media/image864.png"/><Relationship Id="rId155" Type="http://schemas.openxmlformats.org/officeDocument/2006/relationships/customXml" Target="../ink/ink899.xml"/><Relationship Id="rId176" Type="http://schemas.openxmlformats.org/officeDocument/2006/relationships/image" Target="../media/image912.png"/><Relationship Id="rId17" Type="http://schemas.openxmlformats.org/officeDocument/2006/relationships/customXml" Target="../ink/ink830.xml"/><Relationship Id="rId38" Type="http://schemas.openxmlformats.org/officeDocument/2006/relationships/image" Target="../media/image843.png"/><Relationship Id="rId59" Type="http://schemas.openxmlformats.org/officeDocument/2006/relationships/customXml" Target="../ink/ink851.xml"/><Relationship Id="rId103" Type="http://schemas.openxmlformats.org/officeDocument/2006/relationships/customXml" Target="../ink/ink873.xml"/><Relationship Id="rId124" Type="http://schemas.openxmlformats.org/officeDocument/2006/relationships/image" Target="../media/image886.png"/><Relationship Id="rId70" Type="http://schemas.openxmlformats.org/officeDocument/2006/relationships/image" Target="../media/image859.png"/><Relationship Id="rId91" Type="http://schemas.openxmlformats.org/officeDocument/2006/relationships/customXml" Target="../ink/ink867.xml"/><Relationship Id="rId145" Type="http://schemas.openxmlformats.org/officeDocument/2006/relationships/customXml" Target="../ink/ink894.xml"/><Relationship Id="rId166" Type="http://schemas.openxmlformats.org/officeDocument/2006/relationships/image" Target="../media/image907.png"/><Relationship Id="rId1" Type="http://schemas.openxmlformats.org/officeDocument/2006/relationships/slideLayout" Target="../slideLayouts/slideLayout1.xml"/><Relationship Id="rId28" Type="http://schemas.openxmlformats.org/officeDocument/2006/relationships/image" Target="../media/image838.png"/><Relationship Id="rId49" Type="http://schemas.openxmlformats.org/officeDocument/2006/relationships/customXml" Target="../ink/ink846.xml"/><Relationship Id="rId114" Type="http://schemas.openxmlformats.org/officeDocument/2006/relationships/image" Target="../media/image881.png"/></Relationships>
</file>

<file path=ppt/slides/_rels/slide18.xml.rels><?xml version="1.0" encoding="UTF-8" standalone="yes"?>
<Relationships xmlns="http://schemas.openxmlformats.org/package/2006/relationships"><Relationship Id="rId26" Type="http://schemas.openxmlformats.org/officeDocument/2006/relationships/image" Target="../media/image927.png"/><Relationship Id="rId21" Type="http://schemas.openxmlformats.org/officeDocument/2006/relationships/customXml" Target="../ink/ink922.xml"/><Relationship Id="rId42" Type="http://schemas.openxmlformats.org/officeDocument/2006/relationships/image" Target="../media/image935.png"/><Relationship Id="rId47" Type="http://schemas.openxmlformats.org/officeDocument/2006/relationships/customXml" Target="../ink/ink935.xml"/><Relationship Id="rId63" Type="http://schemas.openxmlformats.org/officeDocument/2006/relationships/customXml" Target="../ink/ink943.xml"/><Relationship Id="rId68" Type="http://schemas.openxmlformats.org/officeDocument/2006/relationships/image" Target="../media/image948.png"/><Relationship Id="rId84" Type="http://schemas.openxmlformats.org/officeDocument/2006/relationships/image" Target="../media/image956.png"/><Relationship Id="rId89" Type="http://schemas.openxmlformats.org/officeDocument/2006/relationships/customXml" Target="../ink/ink956.xml"/><Relationship Id="rId16" Type="http://schemas.openxmlformats.org/officeDocument/2006/relationships/image" Target="../media/image922.png"/><Relationship Id="rId11" Type="http://schemas.openxmlformats.org/officeDocument/2006/relationships/customXml" Target="../ink/ink917.xml"/><Relationship Id="rId32" Type="http://schemas.openxmlformats.org/officeDocument/2006/relationships/image" Target="../media/image930.png"/><Relationship Id="rId37" Type="http://schemas.openxmlformats.org/officeDocument/2006/relationships/customXml" Target="../ink/ink930.xml"/><Relationship Id="rId53" Type="http://schemas.openxmlformats.org/officeDocument/2006/relationships/customXml" Target="../ink/ink938.xml"/><Relationship Id="rId58" Type="http://schemas.openxmlformats.org/officeDocument/2006/relationships/image" Target="../media/image943.png"/><Relationship Id="rId74" Type="http://schemas.openxmlformats.org/officeDocument/2006/relationships/image" Target="../media/image951.png"/><Relationship Id="rId79" Type="http://schemas.openxmlformats.org/officeDocument/2006/relationships/customXml" Target="../ink/ink951.xml"/><Relationship Id="rId5" Type="http://schemas.openxmlformats.org/officeDocument/2006/relationships/customXml" Target="../ink/ink914.xml"/><Relationship Id="rId90" Type="http://schemas.openxmlformats.org/officeDocument/2006/relationships/image" Target="../media/image132.png"/><Relationship Id="rId14" Type="http://schemas.openxmlformats.org/officeDocument/2006/relationships/image" Target="../media/image921.png"/><Relationship Id="rId22" Type="http://schemas.openxmlformats.org/officeDocument/2006/relationships/image" Target="../media/image925.png"/><Relationship Id="rId27" Type="http://schemas.openxmlformats.org/officeDocument/2006/relationships/customXml" Target="../ink/ink925.xml"/><Relationship Id="rId30" Type="http://schemas.openxmlformats.org/officeDocument/2006/relationships/image" Target="../media/image929.png"/><Relationship Id="rId35" Type="http://schemas.openxmlformats.org/officeDocument/2006/relationships/customXml" Target="../ink/ink929.xml"/><Relationship Id="rId43" Type="http://schemas.openxmlformats.org/officeDocument/2006/relationships/customXml" Target="../ink/ink933.xml"/><Relationship Id="rId48" Type="http://schemas.openxmlformats.org/officeDocument/2006/relationships/image" Target="../media/image938.png"/><Relationship Id="rId56" Type="http://schemas.openxmlformats.org/officeDocument/2006/relationships/image" Target="../media/image942.png"/><Relationship Id="rId64" Type="http://schemas.openxmlformats.org/officeDocument/2006/relationships/image" Target="../media/image946.png"/><Relationship Id="rId69" Type="http://schemas.openxmlformats.org/officeDocument/2006/relationships/customXml" Target="../ink/ink946.xml"/><Relationship Id="rId77" Type="http://schemas.openxmlformats.org/officeDocument/2006/relationships/customXml" Target="../ink/ink950.xml"/><Relationship Id="rId8" Type="http://schemas.openxmlformats.org/officeDocument/2006/relationships/image" Target="../media/image918.png"/><Relationship Id="rId51" Type="http://schemas.openxmlformats.org/officeDocument/2006/relationships/customXml" Target="../ink/ink937.xml"/><Relationship Id="rId72" Type="http://schemas.openxmlformats.org/officeDocument/2006/relationships/image" Target="../media/image950.png"/><Relationship Id="rId80" Type="http://schemas.openxmlformats.org/officeDocument/2006/relationships/image" Target="../media/image954.png"/><Relationship Id="rId85" Type="http://schemas.openxmlformats.org/officeDocument/2006/relationships/customXml" Target="../ink/ink954.xml"/><Relationship Id="rId3" Type="http://schemas.openxmlformats.org/officeDocument/2006/relationships/customXml" Target="../ink/ink913.xml"/><Relationship Id="rId12" Type="http://schemas.openxmlformats.org/officeDocument/2006/relationships/image" Target="../media/image920.png"/><Relationship Id="rId17" Type="http://schemas.openxmlformats.org/officeDocument/2006/relationships/customXml" Target="../ink/ink920.xml"/><Relationship Id="rId25" Type="http://schemas.openxmlformats.org/officeDocument/2006/relationships/customXml" Target="../ink/ink924.xml"/><Relationship Id="rId33" Type="http://schemas.openxmlformats.org/officeDocument/2006/relationships/customXml" Target="../ink/ink928.xml"/><Relationship Id="rId38" Type="http://schemas.openxmlformats.org/officeDocument/2006/relationships/image" Target="../media/image933.png"/><Relationship Id="rId46" Type="http://schemas.openxmlformats.org/officeDocument/2006/relationships/image" Target="../media/image937.png"/><Relationship Id="rId59" Type="http://schemas.openxmlformats.org/officeDocument/2006/relationships/customXml" Target="../ink/ink941.xml"/><Relationship Id="rId67" Type="http://schemas.openxmlformats.org/officeDocument/2006/relationships/customXml" Target="../ink/ink945.xml"/><Relationship Id="rId20" Type="http://schemas.openxmlformats.org/officeDocument/2006/relationships/image" Target="../media/image924.png"/><Relationship Id="rId41" Type="http://schemas.openxmlformats.org/officeDocument/2006/relationships/customXml" Target="../ink/ink932.xml"/><Relationship Id="rId54" Type="http://schemas.openxmlformats.org/officeDocument/2006/relationships/image" Target="../media/image941.png"/><Relationship Id="rId62" Type="http://schemas.openxmlformats.org/officeDocument/2006/relationships/image" Target="../media/image945.png"/><Relationship Id="rId70" Type="http://schemas.openxmlformats.org/officeDocument/2006/relationships/image" Target="../media/image949.png"/><Relationship Id="rId75" Type="http://schemas.openxmlformats.org/officeDocument/2006/relationships/customXml" Target="../ink/ink949.xml"/><Relationship Id="rId83" Type="http://schemas.openxmlformats.org/officeDocument/2006/relationships/customXml" Target="../ink/ink953.xml"/><Relationship Id="rId88" Type="http://schemas.openxmlformats.org/officeDocument/2006/relationships/image" Target="../media/image958.png"/><Relationship Id="rId1" Type="http://schemas.openxmlformats.org/officeDocument/2006/relationships/slideLayout" Target="../slideLayouts/slideLayout1.xml"/><Relationship Id="rId6" Type="http://schemas.openxmlformats.org/officeDocument/2006/relationships/image" Target="../media/image917.png"/><Relationship Id="rId15" Type="http://schemas.openxmlformats.org/officeDocument/2006/relationships/customXml" Target="../ink/ink919.xml"/><Relationship Id="rId23" Type="http://schemas.openxmlformats.org/officeDocument/2006/relationships/customXml" Target="../ink/ink923.xml"/><Relationship Id="rId28" Type="http://schemas.openxmlformats.org/officeDocument/2006/relationships/image" Target="../media/image928.png"/><Relationship Id="rId36" Type="http://schemas.openxmlformats.org/officeDocument/2006/relationships/image" Target="../media/image932.png"/><Relationship Id="rId49" Type="http://schemas.openxmlformats.org/officeDocument/2006/relationships/customXml" Target="../ink/ink936.xml"/><Relationship Id="rId57" Type="http://schemas.openxmlformats.org/officeDocument/2006/relationships/customXml" Target="../ink/ink940.xml"/><Relationship Id="rId10" Type="http://schemas.openxmlformats.org/officeDocument/2006/relationships/image" Target="../media/image919.png"/><Relationship Id="rId31" Type="http://schemas.openxmlformats.org/officeDocument/2006/relationships/customXml" Target="../ink/ink927.xml"/><Relationship Id="rId44" Type="http://schemas.openxmlformats.org/officeDocument/2006/relationships/image" Target="../media/image936.png"/><Relationship Id="rId52" Type="http://schemas.openxmlformats.org/officeDocument/2006/relationships/image" Target="../media/image940.png"/><Relationship Id="rId60" Type="http://schemas.openxmlformats.org/officeDocument/2006/relationships/image" Target="../media/image944.png"/><Relationship Id="rId65" Type="http://schemas.openxmlformats.org/officeDocument/2006/relationships/customXml" Target="../ink/ink944.xml"/><Relationship Id="rId73" Type="http://schemas.openxmlformats.org/officeDocument/2006/relationships/customXml" Target="../ink/ink948.xml"/><Relationship Id="rId78" Type="http://schemas.openxmlformats.org/officeDocument/2006/relationships/image" Target="../media/image953.png"/><Relationship Id="rId81" Type="http://schemas.openxmlformats.org/officeDocument/2006/relationships/customXml" Target="../ink/ink952.xml"/><Relationship Id="rId86" Type="http://schemas.openxmlformats.org/officeDocument/2006/relationships/image" Target="../media/image957.png"/><Relationship Id="rId4" Type="http://schemas.openxmlformats.org/officeDocument/2006/relationships/image" Target="../media/image916.png"/><Relationship Id="rId9" Type="http://schemas.openxmlformats.org/officeDocument/2006/relationships/customXml" Target="../ink/ink916.xml"/><Relationship Id="rId13" Type="http://schemas.openxmlformats.org/officeDocument/2006/relationships/customXml" Target="../ink/ink918.xml"/><Relationship Id="rId18" Type="http://schemas.openxmlformats.org/officeDocument/2006/relationships/image" Target="../media/image923.png"/><Relationship Id="rId39" Type="http://schemas.openxmlformats.org/officeDocument/2006/relationships/customXml" Target="../ink/ink931.xml"/><Relationship Id="rId34" Type="http://schemas.openxmlformats.org/officeDocument/2006/relationships/image" Target="../media/image931.png"/><Relationship Id="rId50" Type="http://schemas.openxmlformats.org/officeDocument/2006/relationships/image" Target="../media/image939.png"/><Relationship Id="rId55" Type="http://schemas.openxmlformats.org/officeDocument/2006/relationships/customXml" Target="../ink/ink939.xml"/><Relationship Id="rId76" Type="http://schemas.openxmlformats.org/officeDocument/2006/relationships/image" Target="../media/image952.png"/><Relationship Id="rId7" Type="http://schemas.openxmlformats.org/officeDocument/2006/relationships/customXml" Target="../ink/ink915.xml"/><Relationship Id="rId71" Type="http://schemas.openxmlformats.org/officeDocument/2006/relationships/customXml" Target="../ink/ink947.xml"/><Relationship Id="rId2" Type="http://schemas.openxmlformats.org/officeDocument/2006/relationships/image" Target="../media/image2310.png"/><Relationship Id="rId29" Type="http://schemas.openxmlformats.org/officeDocument/2006/relationships/customXml" Target="../ink/ink926.xml"/><Relationship Id="rId24" Type="http://schemas.openxmlformats.org/officeDocument/2006/relationships/image" Target="../media/image926.png"/><Relationship Id="rId40" Type="http://schemas.openxmlformats.org/officeDocument/2006/relationships/image" Target="../media/image934.png"/><Relationship Id="rId45" Type="http://schemas.openxmlformats.org/officeDocument/2006/relationships/customXml" Target="../ink/ink934.xml"/><Relationship Id="rId66" Type="http://schemas.openxmlformats.org/officeDocument/2006/relationships/image" Target="../media/image947.png"/><Relationship Id="rId87" Type="http://schemas.openxmlformats.org/officeDocument/2006/relationships/customXml" Target="../ink/ink955.xml"/><Relationship Id="rId61" Type="http://schemas.openxmlformats.org/officeDocument/2006/relationships/customXml" Target="../ink/ink942.xml"/><Relationship Id="rId82" Type="http://schemas.openxmlformats.org/officeDocument/2006/relationships/image" Target="../media/image955.png"/><Relationship Id="rId19" Type="http://schemas.openxmlformats.org/officeDocument/2006/relationships/customXml" Target="../ink/ink921.xml"/></Relationships>
</file>

<file path=ppt/slides/_rels/slide19.xml.rels><?xml version="1.0" encoding="UTF-8" standalone="yes"?>
<Relationships xmlns="http://schemas.openxmlformats.org/package/2006/relationships"><Relationship Id="rId13" Type="http://schemas.openxmlformats.org/officeDocument/2006/relationships/customXml" Target="../ink/ink962.xml"/><Relationship Id="rId18" Type="http://schemas.openxmlformats.org/officeDocument/2006/relationships/image" Target="../media/image966.png"/><Relationship Id="rId26" Type="http://schemas.openxmlformats.org/officeDocument/2006/relationships/image" Target="../media/image970.png"/><Relationship Id="rId39" Type="http://schemas.openxmlformats.org/officeDocument/2006/relationships/customXml" Target="../ink/ink975.xml"/><Relationship Id="rId21" Type="http://schemas.openxmlformats.org/officeDocument/2006/relationships/customXml" Target="../ink/ink966.xml"/><Relationship Id="rId34" Type="http://schemas.openxmlformats.org/officeDocument/2006/relationships/image" Target="../media/image974.png"/><Relationship Id="rId42" Type="http://schemas.openxmlformats.org/officeDocument/2006/relationships/image" Target="../media/image978.png"/><Relationship Id="rId47" Type="http://schemas.openxmlformats.org/officeDocument/2006/relationships/customXml" Target="../ink/ink979.xml"/><Relationship Id="rId50" Type="http://schemas.openxmlformats.org/officeDocument/2006/relationships/image" Target="../media/image982.png"/><Relationship Id="rId7" Type="http://schemas.openxmlformats.org/officeDocument/2006/relationships/customXml" Target="../ink/ink959.xml"/><Relationship Id="rId2" Type="http://schemas.openxmlformats.org/officeDocument/2006/relationships/image" Target="../media/image2410.png"/><Relationship Id="rId16" Type="http://schemas.openxmlformats.org/officeDocument/2006/relationships/image" Target="../media/image965.png"/><Relationship Id="rId29" Type="http://schemas.openxmlformats.org/officeDocument/2006/relationships/customXml" Target="../ink/ink970.xml"/><Relationship Id="rId11" Type="http://schemas.openxmlformats.org/officeDocument/2006/relationships/customXml" Target="../ink/ink961.xml"/><Relationship Id="rId24" Type="http://schemas.openxmlformats.org/officeDocument/2006/relationships/image" Target="../media/image969.png"/><Relationship Id="rId32" Type="http://schemas.openxmlformats.org/officeDocument/2006/relationships/image" Target="../media/image973.png"/><Relationship Id="rId37" Type="http://schemas.openxmlformats.org/officeDocument/2006/relationships/customXml" Target="../ink/ink974.xml"/><Relationship Id="rId40" Type="http://schemas.openxmlformats.org/officeDocument/2006/relationships/image" Target="../media/image977.png"/><Relationship Id="rId45" Type="http://schemas.openxmlformats.org/officeDocument/2006/relationships/customXml" Target="../ink/ink978.xml"/><Relationship Id="rId5" Type="http://schemas.openxmlformats.org/officeDocument/2006/relationships/customXml" Target="../ink/ink958.xml"/><Relationship Id="rId15" Type="http://schemas.openxmlformats.org/officeDocument/2006/relationships/customXml" Target="../ink/ink963.xml"/><Relationship Id="rId23" Type="http://schemas.openxmlformats.org/officeDocument/2006/relationships/customXml" Target="../ink/ink967.xml"/><Relationship Id="rId28" Type="http://schemas.openxmlformats.org/officeDocument/2006/relationships/image" Target="../media/image971.png"/><Relationship Id="rId36" Type="http://schemas.openxmlformats.org/officeDocument/2006/relationships/image" Target="../media/image975.png"/><Relationship Id="rId49" Type="http://schemas.openxmlformats.org/officeDocument/2006/relationships/customXml" Target="../ink/ink980.xml"/><Relationship Id="rId10" Type="http://schemas.openxmlformats.org/officeDocument/2006/relationships/image" Target="../media/image962.png"/><Relationship Id="rId19" Type="http://schemas.openxmlformats.org/officeDocument/2006/relationships/customXml" Target="../ink/ink965.xml"/><Relationship Id="rId31" Type="http://schemas.openxmlformats.org/officeDocument/2006/relationships/customXml" Target="../ink/ink971.xml"/><Relationship Id="rId44" Type="http://schemas.openxmlformats.org/officeDocument/2006/relationships/image" Target="../media/image979.png"/><Relationship Id="rId52" Type="http://schemas.openxmlformats.org/officeDocument/2006/relationships/image" Target="../media/image133.png"/><Relationship Id="rId4" Type="http://schemas.openxmlformats.org/officeDocument/2006/relationships/image" Target="../media/image959.png"/><Relationship Id="rId9" Type="http://schemas.openxmlformats.org/officeDocument/2006/relationships/customXml" Target="../ink/ink960.xml"/><Relationship Id="rId14" Type="http://schemas.openxmlformats.org/officeDocument/2006/relationships/image" Target="../media/image964.png"/><Relationship Id="rId22" Type="http://schemas.openxmlformats.org/officeDocument/2006/relationships/image" Target="../media/image968.png"/><Relationship Id="rId27" Type="http://schemas.openxmlformats.org/officeDocument/2006/relationships/customXml" Target="../ink/ink969.xml"/><Relationship Id="rId30" Type="http://schemas.openxmlformats.org/officeDocument/2006/relationships/image" Target="../media/image972.png"/><Relationship Id="rId35" Type="http://schemas.openxmlformats.org/officeDocument/2006/relationships/customXml" Target="../ink/ink973.xml"/><Relationship Id="rId43" Type="http://schemas.openxmlformats.org/officeDocument/2006/relationships/customXml" Target="../ink/ink977.xml"/><Relationship Id="rId48" Type="http://schemas.openxmlformats.org/officeDocument/2006/relationships/image" Target="../media/image981.png"/><Relationship Id="rId8" Type="http://schemas.openxmlformats.org/officeDocument/2006/relationships/image" Target="../media/image961.png"/><Relationship Id="rId51" Type="http://schemas.openxmlformats.org/officeDocument/2006/relationships/customXml" Target="../ink/ink981.xml"/><Relationship Id="rId3" Type="http://schemas.openxmlformats.org/officeDocument/2006/relationships/customXml" Target="../ink/ink957.xml"/><Relationship Id="rId12" Type="http://schemas.openxmlformats.org/officeDocument/2006/relationships/image" Target="../media/image963.png"/><Relationship Id="rId17" Type="http://schemas.openxmlformats.org/officeDocument/2006/relationships/customXml" Target="../ink/ink964.xml"/><Relationship Id="rId25" Type="http://schemas.openxmlformats.org/officeDocument/2006/relationships/customXml" Target="../ink/ink968.xml"/><Relationship Id="rId33" Type="http://schemas.openxmlformats.org/officeDocument/2006/relationships/customXml" Target="../ink/ink972.xml"/><Relationship Id="rId38" Type="http://schemas.openxmlformats.org/officeDocument/2006/relationships/image" Target="../media/image976.png"/><Relationship Id="rId46" Type="http://schemas.openxmlformats.org/officeDocument/2006/relationships/image" Target="../media/image980.png"/><Relationship Id="rId20" Type="http://schemas.openxmlformats.org/officeDocument/2006/relationships/image" Target="../media/image967.png"/><Relationship Id="rId41" Type="http://schemas.openxmlformats.org/officeDocument/2006/relationships/customXml" Target="../ink/ink976.xml"/><Relationship Id="rId1" Type="http://schemas.openxmlformats.org/officeDocument/2006/relationships/slideLayout" Target="../slideLayouts/slideLayout1.xml"/><Relationship Id="rId6" Type="http://schemas.openxmlformats.org/officeDocument/2006/relationships/image" Target="../media/image960.png"/></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17" Type="http://schemas.openxmlformats.org/officeDocument/2006/relationships/customXml" Target="../ink/ink1037.xml"/><Relationship Id="rId21" Type="http://schemas.openxmlformats.org/officeDocument/2006/relationships/customXml" Target="../ink/ink989.xml"/><Relationship Id="rId42" Type="http://schemas.openxmlformats.org/officeDocument/2006/relationships/image" Target="../media/image1001.png"/><Relationship Id="rId63" Type="http://schemas.openxmlformats.org/officeDocument/2006/relationships/customXml" Target="../ink/ink1010.xml"/><Relationship Id="rId84" Type="http://schemas.openxmlformats.org/officeDocument/2006/relationships/image" Target="../media/image1022.png"/><Relationship Id="rId138" Type="http://schemas.openxmlformats.org/officeDocument/2006/relationships/image" Target="../media/image1049.png"/><Relationship Id="rId159" Type="http://schemas.openxmlformats.org/officeDocument/2006/relationships/image" Target="../media/image1061.png"/><Relationship Id="rId107" Type="http://schemas.openxmlformats.org/officeDocument/2006/relationships/customXml" Target="../ink/ink1032.xml"/><Relationship Id="rId11" Type="http://schemas.openxmlformats.org/officeDocument/2006/relationships/image" Target="../media/image985.png"/><Relationship Id="rId32" Type="http://schemas.openxmlformats.org/officeDocument/2006/relationships/image" Target="../media/image996.png"/><Relationship Id="rId53" Type="http://schemas.openxmlformats.org/officeDocument/2006/relationships/customXml" Target="../ink/ink1005.xml"/><Relationship Id="rId74" Type="http://schemas.openxmlformats.org/officeDocument/2006/relationships/image" Target="../media/image1017.png"/><Relationship Id="rId128" Type="http://schemas.openxmlformats.org/officeDocument/2006/relationships/image" Target="../media/image1044.png"/><Relationship Id="rId149" Type="http://schemas.openxmlformats.org/officeDocument/2006/relationships/image" Target="../media/image1055.png"/><Relationship Id="rId5" Type="http://schemas.openxmlformats.org/officeDocument/2006/relationships/image" Target="../media/image137.emf"/><Relationship Id="rId95" Type="http://schemas.openxmlformats.org/officeDocument/2006/relationships/customXml" Target="../ink/ink1026.xml"/><Relationship Id="rId160" Type="http://schemas.openxmlformats.org/officeDocument/2006/relationships/image" Target="../media/image1062.emf"/><Relationship Id="rId22" Type="http://schemas.openxmlformats.org/officeDocument/2006/relationships/image" Target="../media/image991.png"/><Relationship Id="rId43" Type="http://schemas.openxmlformats.org/officeDocument/2006/relationships/customXml" Target="../ink/ink1000.xml"/><Relationship Id="rId64" Type="http://schemas.openxmlformats.org/officeDocument/2006/relationships/image" Target="../media/image1012.png"/><Relationship Id="rId118" Type="http://schemas.openxmlformats.org/officeDocument/2006/relationships/image" Target="../media/image1039.png"/><Relationship Id="rId139" Type="http://schemas.openxmlformats.org/officeDocument/2006/relationships/customXml" Target="../ink/ink1048.xml"/><Relationship Id="rId85" Type="http://schemas.openxmlformats.org/officeDocument/2006/relationships/customXml" Target="../ink/ink1021.xml"/><Relationship Id="rId150" Type="http://schemas.openxmlformats.org/officeDocument/2006/relationships/customXml" Target="../ink/ink1053.xml"/><Relationship Id="rId12" Type="http://schemas.openxmlformats.org/officeDocument/2006/relationships/customXml" Target="../ink/ink985.xml"/><Relationship Id="rId17" Type="http://schemas.openxmlformats.org/officeDocument/2006/relationships/image" Target="../media/image988.png"/><Relationship Id="rId33" Type="http://schemas.openxmlformats.org/officeDocument/2006/relationships/customXml" Target="../ink/ink995.xml"/><Relationship Id="rId38" Type="http://schemas.openxmlformats.org/officeDocument/2006/relationships/image" Target="../media/image999.png"/><Relationship Id="rId59" Type="http://schemas.openxmlformats.org/officeDocument/2006/relationships/customXml" Target="../ink/ink1008.xml"/><Relationship Id="rId103" Type="http://schemas.openxmlformats.org/officeDocument/2006/relationships/customXml" Target="../ink/ink1030.xml"/><Relationship Id="rId108" Type="http://schemas.openxmlformats.org/officeDocument/2006/relationships/image" Target="../media/image1034.png"/><Relationship Id="rId124" Type="http://schemas.openxmlformats.org/officeDocument/2006/relationships/image" Target="../media/image1042.png"/><Relationship Id="rId129" Type="http://schemas.openxmlformats.org/officeDocument/2006/relationships/customXml" Target="../ink/ink1043.xml"/><Relationship Id="rId54" Type="http://schemas.openxmlformats.org/officeDocument/2006/relationships/image" Target="../media/image1007.png"/><Relationship Id="rId70" Type="http://schemas.openxmlformats.org/officeDocument/2006/relationships/image" Target="../media/image1015.png"/><Relationship Id="rId75" Type="http://schemas.openxmlformats.org/officeDocument/2006/relationships/customXml" Target="../ink/ink1016.xml"/><Relationship Id="rId91" Type="http://schemas.openxmlformats.org/officeDocument/2006/relationships/customXml" Target="../ink/ink1024.xml"/><Relationship Id="rId96" Type="http://schemas.openxmlformats.org/officeDocument/2006/relationships/image" Target="../media/image1028.png"/><Relationship Id="rId140" Type="http://schemas.openxmlformats.org/officeDocument/2006/relationships/image" Target="../media/image1050.png"/><Relationship Id="rId145" Type="http://schemas.openxmlformats.org/officeDocument/2006/relationships/image" Target="../media/image1053.emf"/><Relationship Id="rId161" Type="http://schemas.openxmlformats.org/officeDocument/2006/relationships/customXml" Target="../ink/ink1057.xml"/><Relationship Id="rId166" Type="http://schemas.openxmlformats.org/officeDocument/2006/relationships/image" Target="../media/image1065.png"/><Relationship Id="rId1" Type="http://schemas.openxmlformats.org/officeDocument/2006/relationships/slideLayout" Target="../slideLayouts/slideLayout1.xml"/><Relationship Id="rId6" Type="http://schemas.openxmlformats.org/officeDocument/2006/relationships/customXml" Target="../ink/ink982.xml"/><Relationship Id="rId23" Type="http://schemas.openxmlformats.org/officeDocument/2006/relationships/customXml" Target="../ink/ink990.xml"/><Relationship Id="rId28" Type="http://schemas.openxmlformats.org/officeDocument/2006/relationships/image" Target="../media/image994.png"/><Relationship Id="rId49" Type="http://schemas.openxmlformats.org/officeDocument/2006/relationships/customXml" Target="../ink/ink1003.xml"/><Relationship Id="rId114" Type="http://schemas.openxmlformats.org/officeDocument/2006/relationships/image" Target="../media/image1037.png"/><Relationship Id="rId119" Type="http://schemas.openxmlformats.org/officeDocument/2006/relationships/customXml" Target="../ink/ink1038.xml"/><Relationship Id="rId44" Type="http://schemas.openxmlformats.org/officeDocument/2006/relationships/image" Target="../media/image1002.png"/><Relationship Id="rId60" Type="http://schemas.openxmlformats.org/officeDocument/2006/relationships/image" Target="../media/image1010.png"/><Relationship Id="rId65" Type="http://schemas.openxmlformats.org/officeDocument/2006/relationships/customXml" Target="../ink/ink1011.xml"/><Relationship Id="rId81" Type="http://schemas.openxmlformats.org/officeDocument/2006/relationships/customXml" Target="../ink/ink1019.xml"/><Relationship Id="rId86" Type="http://schemas.openxmlformats.org/officeDocument/2006/relationships/image" Target="../media/image1023.png"/><Relationship Id="rId130" Type="http://schemas.openxmlformats.org/officeDocument/2006/relationships/image" Target="../media/image1045.png"/><Relationship Id="rId135" Type="http://schemas.openxmlformats.org/officeDocument/2006/relationships/customXml" Target="../ink/ink1046.xml"/><Relationship Id="rId151" Type="http://schemas.openxmlformats.org/officeDocument/2006/relationships/image" Target="../media/image1056.png"/><Relationship Id="rId156" Type="http://schemas.openxmlformats.org/officeDocument/2006/relationships/customXml" Target="../ink/ink1055.xml"/><Relationship Id="rId13" Type="http://schemas.openxmlformats.org/officeDocument/2006/relationships/image" Target="../media/image986.png"/><Relationship Id="rId18" Type="http://schemas.openxmlformats.org/officeDocument/2006/relationships/customXml" Target="../ink/ink988.xml"/><Relationship Id="rId39" Type="http://schemas.openxmlformats.org/officeDocument/2006/relationships/customXml" Target="../ink/ink998.xml"/><Relationship Id="rId109" Type="http://schemas.openxmlformats.org/officeDocument/2006/relationships/customXml" Target="../ink/ink1033.xml"/><Relationship Id="rId34" Type="http://schemas.openxmlformats.org/officeDocument/2006/relationships/image" Target="../media/image997.png"/><Relationship Id="rId50" Type="http://schemas.openxmlformats.org/officeDocument/2006/relationships/image" Target="../media/image1005.png"/><Relationship Id="rId55" Type="http://schemas.openxmlformats.org/officeDocument/2006/relationships/customXml" Target="../ink/ink1006.xml"/><Relationship Id="rId76" Type="http://schemas.openxmlformats.org/officeDocument/2006/relationships/image" Target="../media/image1018.png"/><Relationship Id="rId97" Type="http://schemas.openxmlformats.org/officeDocument/2006/relationships/customXml" Target="../ink/ink1027.xml"/><Relationship Id="rId104" Type="http://schemas.openxmlformats.org/officeDocument/2006/relationships/image" Target="../media/image1032.png"/><Relationship Id="rId120" Type="http://schemas.openxmlformats.org/officeDocument/2006/relationships/image" Target="../media/image1040.png"/><Relationship Id="rId125" Type="http://schemas.openxmlformats.org/officeDocument/2006/relationships/customXml" Target="../ink/ink1041.xml"/><Relationship Id="rId141" Type="http://schemas.openxmlformats.org/officeDocument/2006/relationships/customXml" Target="../ink/ink1049.xml"/><Relationship Id="rId146" Type="http://schemas.openxmlformats.org/officeDocument/2006/relationships/customXml" Target="../ink/ink1051.xml"/><Relationship Id="rId7" Type="http://schemas.openxmlformats.org/officeDocument/2006/relationships/image" Target="../media/image983.png"/><Relationship Id="rId71" Type="http://schemas.openxmlformats.org/officeDocument/2006/relationships/customXml" Target="../ink/ink1014.xml"/><Relationship Id="rId92" Type="http://schemas.openxmlformats.org/officeDocument/2006/relationships/image" Target="../media/image1026.png"/><Relationship Id="rId162" Type="http://schemas.openxmlformats.org/officeDocument/2006/relationships/image" Target="../media/image1063.png"/><Relationship Id="rId2" Type="http://schemas.openxmlformats.org/officeDocument/2006/relationships/image" Target="../media/image134.emf"/><Relationship Id="rId29" Type="http://schemas.openxmlformats.org/officeDocument/2006/relationships/customXml" Target="../ink/ink993.xml"/><Relationship Id="rId24" Type="http://schemas.openxmlformats.org/officeDocument/2006/relationships/image" Target="../media/image992.png"/><Relationship Id="rId40" Type="http://schemas.openxmlformats.org/officeDocument/2006/relationships/image" Target="../media/image1000.png"/><Relationship Id="rId45" Type="http://schemas.openxmlformats.org/officeDocument/2006/relationships/customXml" Target="../ink/ink1001.xml"/><Relationship Id="rId66" Type="http://schemas.openxmlformats.org/officeDocument/2006/relationships/image" Target="../media/image1013.png"/><Relationship Id="rId87" Type="http://schemas.openxmlformats.org/officeDocument/2006/relationships/customXml" Target="../ink/ink1022.xml"/><Relationship Id="rId110" Type="http://schemas.openxmlformats.org/officeDocument/2006/relationships/image" Target="../media/image1035.png"/><Relationship Id="rId115" Type="http://schemas.openxmlformats.org/officeDocument/2006/relationships/customXml" Target="../ink/ink1036.xml"/><Relationship Id="rId131" Type="http://schemas.openxmlformats.org/officeDocument/2006/relationships/customXml" Target="../ink/ink1044.xml"/><Relationship Id="rId136" Type="http://schemas.openxmlformats.org/officeDocument/2006/relationships/image" Target="../media/image1048.png"/><Relationship Id="rId157" Type="http://schemas.openxmlformats.org/officeDocument/2006/relationships/image" Target="../media/image1060.png"/><Relationship Id="rId61" Type="http://schemas.openxmlformats.org/officeDocument/2006/relationships/customXml" Target="../ink/ink1009.xml"/><Relationship Id="rId82" Type="http://schemas.openxmlformats.org/officeDocument/2006/relationships/image" Target="../media/image1021.png"/><Relationship Id="rId152" Type="http://schemas.openxmlformats.org/officeDocument/2006/relationships/customXml" Target="../ink/ink1054.xml"/><Relationship Id="rId19" Type="http://schemas.openxmlformats.org/officeDocument/2006/relationships/image" Target="../media/image989.png"/><Relationship Id="rId14" Type="http://schemas.openxmlformats.org/officeDocument/2006/relationships/customXml" Target="../ink/ink986.xml"/><Relationship Id="rId30" Type="http://schemas.openxmlformats.org/officeDocument/2006/relationships/image" Target="../media/image995.png"/><Relationship Id="rId35" Type="http://schemas.openxmlformats.org/officeDocument/2006/relationships/customXml" Target="../ink/ink996.xml"/><Relationship Id="rId56" Type="http://schemas.openxmlformats.org/officeDocument/2006/relationships/image" Target="../media/image1008.png"/><Relationship Id="rId77" Type="http://schemas.openxmlformats.org/officeDocument/2006/relationships/customXml" Target="../ink/ink1017.xml"/><Relationship Id="rId100" Type="http://schemas.openxmlformats.org/officeDocument/2006/relationships/image" Target="../media/image1030.png"/><Relationship Id="rId105" Type="http://schemas.openxmlformats.org/officeDocument/2006/relationships/customXml" Target="../ink/ink1031.xml"/><Relationship Id="rId126" Type="http://schemas.openxmlformats.org/officeDocument/2006/relationships/image" Target="../media/image1043.png"/><Relationship Id="rId147" Type="http://schemas.openxmlformats.org/officeDocument/2006/relationships/image" Target="../media/image1054.png"/><Relationship Id="rId8" Type="http://schemas.openxmlformats.org/officeDocument/2006/relationships/customXml" Target="../ink/ink983.xml"/><Relationship Id="rId51" Type="http://schemas.openxmlformats.org/officeDocument/2006/relationships/customXml" Target="../ink/ink1004.xml"/><Relationship Id="rId72" Type="http://schemas.openxmlformats.org/officeDocument/2006/relationships/image" Target="../media/image1016.png"/><Relationship Id="rId93" Type="http://schemas.openxmlformats.org/officeDocument/2006/relationships/customXml" Target="../ink/ink1025.xml"/><Relationship Id="rId98" Type="http://schemas.openxmlformats.org/officeDocument/2006/relationships/image" Target="../media/image1029.png"/><Relationship Id="rId121" Type="http://schemas.openxmlformats.org/officeDocument/2006/relationships/customXml" Target="../ink/ink1039.xml"/><Relationship Id="rId142" Type="http://schemas.openxmlformats.org/officeDocument/2006/relationships/image" Target="../media/image1051.png"/><Relationship Id="rId163" Type="http://schemas.openxmlformats.org/officeDocument/2006/relationships/customXml" Target="../ink/ink1058.xml"/><Relationship Id="rId3" Type="http://schemas.openxmlformats.org/officeDocument/2006/relationships/image" Target="../media/image135.emf"/><Relationship Id="rId25" Type="http://schemas.openxmlformats.org/officeDocument/2006/relationships/customXml" Target="../ink/ink991.xml"/><Relationship Id="rId46" Type="http://schemas.openxmlformats.org/officeDocument/2006/relationships/image" Target="../media/image1003.png"/><Relationship Id="rId67" Type="http://schemas.openxmlformats.org/officeDocument/2006/relationships/customXml" Target="../ink/ink1012.xml"/><Relationship Id="rId116" Type="http://schemas.openxmlformats.org/officeDocument/2006/relationships/image" Target="../media/image1038.png"/><Relationship Id="rId137" Type="http://schemas.openxmlformats.org/officeDocument/2006/relationships/customXml" Target="../ink/ink1047.xml"/><Relationship Id="rId158" Type="http://schemas.openxmlformats.org/officeDocument/2006/relationships/customXml" Target="../ink/ink1056.xml"/><Relationship Id="rId20" Type="http://schemas.openxmlformats.org/officeDocument/2006/relationships/image" Target="../media/image990.emf"/><Relationship Id="rId41" Type="http://schemas.openxmlformats.org/officeDocument/2006/relationships/customXml" Target="../ink/ink999.xml"/><Relationship Id="rId62" Type="http://schemas.openxmlformats.org/officeDocument/2006/relationships/image" Target="../media/image1011.png"/><Relationship Id="rId83" Type="http://schemas.openxmlformats.org/officeDocument/2006/relationships/customXml" Target="../ink/ink1020.xml"/><Relationship Id="rId88" Type="http://schemas.openxmlformats.org/officeDocument/2006/relationships/image" Target="../media/image1024.png"/><Relationship Id="rId111" Type="http://schemas.openxmlformats.org/officeDocument/2006/relationships/customXml" Target="../ink/ink1034.xml"/><Relationship Id="rId132" Type="http://schemas.openxmlformats.org/officeDocument/2006/relationships/image" Target="../media/image1046.png"/><Relationship Id="rId153" Type="http://schemas.openxmlformats.org/officeDocument/2006/relationships/image" Target="../media/image1057.png"/><Relationship Id="rId15" Type="http://schemas.openxmlformats.org/officeDocument/2006/relationships/image" Target="../media/image987.png"/><Relationship Id="rId36" Type="http://schemas.openxmlformats.org/officeDocument/2006/relationships/image" Target="../media/image998.png"/><Relationship Id="rId57" Type="http://schemas.openxmlformats.org/officeDocument/2006/relationships/customXml" Target="../ink/ink1007.xml"/><Relationship Id="rId106" Type="http://schemas.openxmlformats.org/officeDocument/2006/relationships/image" Target="../media/image1033.png"/><Relationship Id="rId127" Type="http://schemas.openxmlformats.org/officeDocument/2006/relationships/customXml" Target="../ink/ink1042.xml"/><Relationship Id="rId10" Type="http://schemas.openxmlformats.org/officeDocument/2006/relationships/customXml" Target="../ink/ink984.xml"/><Relationship Id="rId31" Type="http://schemas.openxmlformats.org/officeDocument/2006/relationships/customXml" Target="../ink/ink994.xml"/><Relationship Id="rId52" Type="http://schemas.openxmlformats.org/officeDocument/2006/relationships/image" Target="../media/image1006.png"/><Relationship Id="rId73" Type="http://schemas.openxmlformats.org/officeDocument/2006/relationships/customXml" Target="../ink/ink1015.xml"/><Relationship Id="rId78" Type="http://schemas.openxmlformats.org/officeDocument/2006/relationships/image" Target="../media/image1019.png"/><Relationship Id="rId94" Type="http://schemas.openxmlformats.org/officeDocument/2006/relationships/image" Target="../media/image1027.png"/><Relationship Id="rId99" Type="http://schemas.openxmlformats.org/officeDocument/2006/relationships/customXml" Target="../ink/ink1028.xml"/><Relationship Id="rId101" Type="http://schemas.openxmlformats.org/officeDocument/2006/relationships/customXml" Target="../ink/ink1029.xml"/><Relationship Id="rId122" Type="http://schemas.openxmlformats.org/officeDocument/2006/relationships/image" Target="../media/image1041.png"/><Relationship Id="rId143" Type="http://schemas.openxmlformats.org/officeDocument/2006/relationships/customXml" Target="../ink/ink1050.xml"/><Relationship Id="rId148" Type="http://schemas.openxmlformats.org/officeDocument/2006/relationships/customXml" Target="../ink/ink1052.xml"/><Relationship Id="rId164" Type="http://schemas.openxmlformats.org/officeDocument/2006/relationships/image" Target="../media/image1064.png"/><Relationship Id="rId4" Type="http://schemas.openxmlformats.org/officeDocument/2006/relationships/image" Target="../media/image136.png"/><Relationship Id="rId9" Type="http://schemas.openxmlformats.org/officeDocument/2006/relationships/image" Target="../media/image984.png"/><Relationship Id="rId26" Type="http://schemas.openxmlformats.org/officeDocument/2006/relationships/image" Target="../media/image993.png"/><Relationship Id="rId47" Type="http://schemas.openxmlformats.org/officeDocument/2006/relationships/customXml" Target="../ink/ink1002.xml"/><Relationship Id="rId68" Type="http://schemas.openxmlformats.org/officeDocument/2006/relationships/image" Target="../media/image1014.png"/><Relationship Id="rId89" Type="http://schemas.openxmlformats.org/officeDocument/2006/relationships/customXml" Target="../ink/ink1023.xml"/><Relationship Id="rId112" Type="http://schemas.openxmlformats.org/officeDocument/2006/relationships/image" Target="../media/image1036.png"/><Relationship Id="rId133" Type="http://schemas.openxmlformats.org/officeDocument/2006/relationships/customXml" Target="../ink/ink1045.xml"/><Relationship Id="rId154" Type="http://schemas.openxmlformats.org/officeDocument/2006/relationships/image" Target="../media/image1058.emf"/><Relationship Id="rId16" Type="http://schemas.openxmlformats.org/officeDocument/2006/relationships/customXml" Target="../ink/ink987.xml"/><Relationship Id="rId37" Type="http://schemas.openxmlformats.org/officeDocument/2006/relationships/customXml" Target="../ink/ink997.xml"/><Relationship Id="rId58" Type="http://schemas.openxmlformats.org/officeDocument/2006/relationships/image" Target="../media/image1009.png"/><Relationship Id="rId79" Type="http://schemas.openxmlformats.org/officeDocument/2006/relationships/customXml" Target="../ink/ink1018.xml"/><Relationship Id="rId102" Type="http://schemas.openxmlformats.org/officeDocument/2006/relationships/image" Target="../media/image1031.png"/><Relationship Id="rId123" Type="http://schemas.openxmlformats.org/officeDocument/2006/relationships/customXml" Target="../ink/ink1040.xml"/><Relationship Id="rId144" Type="http://schemas.openxmlformats.org/officeDocument/2006/relationships/image" Target="../media/image1052.png"/><Relationship Id="rId90" Type="http://schemas.openxmlformats.org/officeDocument/2006/relationships/image" Target="../media/image1025.png"/><Relationship Id="rId165" Type="http://schemas.openxmlformats.org/officeDocument/2006/relationships/customXml" Target="../ink/ink1059.xml"/><Relationship Id="rId27" Type="http://schemas.openxmlformats.org/officeDocument/2006/relationships/customXml" Target="../ink/ink992.xml"/><Relationship Id="rId48" Type="http://schemas.openxmlformats.org/officeDocument/2006/relationships/image" Target="../media/image1004.png"/><Relationship Id="rId69" Type="http://schemas.openxmlformats.org/officeDocument/2006/relationships/customXml" Target="../ink/ink1013.xml"/><Relationship Id="rId113" Type="http://schemas.openxmlformats.org/officeDocument/2006/relationships/customXml" Target="../ink/ink1035.xml"/><Relationship Id="rId134" Type="http://schemas.openxmlformats.org/officeDocument/2006/relationships/image" Target="../media/image1047.png"/><Relationship Id="rId80" Type="http://schemas.openxmlformats.org/officeDocument/2006/relationships/image" Target="../media/image1020.png"/><Relationship Id="rId155" Type="http://schemas.openxmlformats.org/officeDocument/2006/relationships/image" Target="../media/image1059.emf"/></Relationships>
</file>

<file path=ppt/slides/_rels/slide21.xml.rels><?xml version="1.0" encoding="UTF-8" standalone="yes"?>
<Relationships xmlns="http://schemas.openxmlformats.org/package/2006/relationships"><Relationship Id="rId117" Type="http://schemas.openxmlformats.org/officeDocument/2006/relationships/customXml" Target="../ink/ink1117.xml"/><Relationship Id="rId671" Type="http://schemas.openxmlformats.org/officeDocument/2006/relationships/customXml" Target="../ink/ink1410.xml"/><Relationship Id="rId769" Type="http://schemas.openxmlformats.org/officeDocument/2006/relationships/customXml" Target="../ink/ink1459.xml"/><Relationship Id="rId21" Type="http://schemas.openxmlformats.org/officeDocument/2006/relationships/customXml" Target="../ink/ink1069.xml"/><Relationship Id="rId324" Type="http://schemas.openxmlformats.org/officeDocument/2006/relationships/image" Target="../media/image1226.png"/><Relationship Id="rId531" Type="http://schemas.openxmlformats.org/officeDocument/2006/relationships/customXml" Target="../ink/ink1324.xml"/><Relationship Id="rId629" Type="http://schemas.openxmlformats.org/officeDocument/2006/relationships/customXml" Target="../ink/ink1389.xml"/><Relationship Id="rId170" Type="http://schemas.openxmlformats.org/officeDocument/2006/relationships/image" Target="../media/image1150.png"/><Relationship Id="rId268" Type="http://schemas.openxmlformats.org/officeDocument/2006/relationships/image" Target="../media/image1198.png"/><Relationship Id="rId475" Type="http://schemas.openxmlformats.org/officeDocument/2006/relationships/customXml" Target="../ink/ink1296.xml"/><Relationship Id="rId682" Type="http://schemas.openxmlformats.org/officeDocument/2006/relationships/image" Target="../media/image1389.png"/><Relationship Id="rId32" Type="http://schemas.openxmlformats.org/officeDocument/2006/relationships/image" Target="../media/image1081.png"/><Relationship Id="rId128" Type="http://schemas.openxmlformats.org/officeDocument/2006/relationships/image" Target="../media/image1129.png"/><Relationship Id="rId335" Type="http://schemas.openxmlformats.org/officeDocument/2006/relationships/customXml" Target="../ink/ink1226.xml"/><Relationship Id="rId542" Type="http://schemas.openxmlformats.org/officeDocument/2006/relationships/customXml" Target="../ink/ink1330.xml"/><Relationship Id="rId181" Type="http://schemas.openxmlformats.org/officeDocument/2006/relationships/customXml" Target="../ink/ink1149.xml"/><Relationship Id="rId402" Type="http://schemas.openxmlformats.org/officeDocument/2006/relationships/image" Target="../media/image1265.png"/><Relationship Id="rId279" Type="http://schemas.openxmlformats.org/officeDocument/2006/relationships/customXml" Target="../ink/ink1198.xml"/><Relationship Id="rId486" Type="http://schemas.openxmlformats.org/officeDocument/2006/relationships/image" Target="../media/image1307.png"/><Relationship Id="rId693" Type="http://schemas.openxmlformats.org/officeDocument/2006/relationships/customXml" Target="../ink/ink1421.xml"/><Relationship Id="rId707" Type="http://schemas.openxmlformats.org/officeDocument/2006/relationships/customXml" Target="../ink/ink1428.xml"/><Relationship Id="rId43" Type="http://schemas.openxmlformats.org/officeDocument/2006/relationships/customXml" Target="../ink/ink1080.xml"/><Relationship Id="rId139" Type="http://schemas.openxmlformats.org/officeDocument/2006/relationships/customXml" Target="../ink/ink1128.xml"/><Relationship Id="rId346" Type="http://schemas.openxmlformats.org/officeDocument/2006/relationships/image" Target="../media/image1237.png"/><Relationship Id="rId553" Type="http://schemas.openxmlformats.org/officeDocument/2006/relationships/customXml" Target="../ink/ink1340.xml"/><Relationship Id="rId760" Type="http://schemas.openxmlformats.org/officeDocument/2006/relationships/image" Target="../media/image1428.png"/><Relationship Id="rId192" Type="http://schemas.openxmlformats.org/officeDocument/2006/relationships/image" Target="../media/image1161.png"/><Relationship Id="rId206" Type="http://schemas.openxmlformats.org/officeDocument/2006/relationships/image" Target="../media/image1168.png"/><Relationship Id="rId413" Type="http://schemas.openxmlformats.org/officeDocument/2006/relationships/customXml" Target="../ink/ink1265.xml"/><Relationship Id="rId497" Type="http://schemas.openxmlformats.org/officeDocument/2006/relationships/customXml" Target="../ink/ink1307.xml"/><Relationship Id="rId620" Type="http://schemas.openxmlformats.org/officeDocument/2006/relationships/image" Target="../media/image1358.png"/><Relationship Id="rId718" Type="http://schemas.openxmlformats.org/officeDocument/2006/relationships/image" Target="../media/image1407.png"/><Relationship Id="rId357" Type="http://schemas.openxmlformats.org/officeDocument/2006/relationships/customXml" Target="../ink/ink1237.xml"/><Relationship Id="rId54" Type="http://schemas.openxmlformats.org/officeDocument/2006/relationships/image" Target="../media/image1092.png"/><Relationship Id="rId217" Type="http://schemas.openxmlformats.org/officeDocument/2006/relationships/customXml" Target="../ink/ink1167.xml"/><Relationship Id="rId564" Type="http://schemas.openxmlformats.org/officeDocument/2006/relationships/customXml" Target="../ink/ink1351.xml"/><Relationship Id="rId771" Type="http://schemas.openxmlformats.org/officeDocument/2006/relationships/customXml" Target="../ink/ink1460.xml"/><Relationship Id="rId424" Type="http://schemas.openxmlformats.org/officeDocument/2006/relationships/image" Target="../media/image1276.png"/><Relationship Id="rId631" Type="http://schemas.openxmlformats.org/officeDocument/2006/relationships/customXml" Target="../ink/ink1390.xml"/><Relationship Id="rId729" Type="http://schemas.openxmlformats.org/officeDocument/2006/relationships/customXml" Target="../ink/ink1439.xml"/><Relationship Id="rId270" Type="http://schemas.openxmlformats.org/officeDocument/2006/relationships/image" Target="../media/image1199.png"/><Relationship Id="rId65" Type="http://schemas.openxmlformats.org/officeDocument/2006/relationships/customXml" Target="../ink/ink1091.xml"/><Relationship Id="rId130" Type="http://schemas.openxmlformats.org/officeDocument/2006/relationships/image" Target="../media/image1130.png"/><Relationship Id="rId368" Type="http://schemas.openxmlformats.org/officeDocument/2006/relationships/image" Target="../media/image1248.png"/><Relationship Id="rId575" Type="http://schemas.openxmlformats.org/officeDocument/2006/relationships/customXml" Target="../ink/ink1362.xml"/><Relationship Id="rId782" Type="http://schemas.openxmlformats.org/officeDocument/2006/relationships/image" Target="../media/image1439.png"/><Relationship Id="rId228" Type="http://schemas.openxmlformats.org/officeDocument/2006/relationships/image" Target="../media/image1178.png"/><Relationship Id="rId435" Type="http://schemas.openxmlformats.org/officeDocument/2006/relationships/customXml" Target="../ink/ink1276.xml"/><Relationship Id="rId642" Type="http://schemas.openxmlformats.org/officeDocument/2006/relationships/image" Target="../media/image1369.png"/><Relationship Id="rId281" Type="http://schemas.openxmlformats.org/officeDocument/2006/relationships/customXml" Target="../ink/ink1199.xml"/><Relationship Id="rId502" Type="http://schemas.openxmlformats.org/officeDocument/2006/relationships/image" Target="../media/image1315.png"/><Relationship Id="rId76" Type="http://schemas.openxmlformats.org/officeDocument/2006/relationships/image" Target="../media/image1103.png"/><Relationship Id="rId141" Type="http://schemas.openxmlformats.org/officeDocument/2006/relationships/customXml" Target="../ink/ink1129.xml"/><Relationship Id="rId379" Type="http://schemas.openxmlformats.org/officeDocument/2006/relationships/customXml" Target="../ink/ink1248.xml"/><Relationship Id="rId586" Type="http://schemas.openxmlformats.org/officeDocument/2006/relationships/image" Target="../media/image1341.png"/><Relationship Id="rId793" Type="http://schemas.openxmlformats.org/officeDocument/2006/relationships/customXml" Target="../ink/ink1471.xml"/><Relationship Id="rId807" Type="http://schemas.openxmlformats.org/officeDocument/2006/relationships/customXml" Target="../ink/ink1478.xml"/><Relationship Id="rId7" Type="http://schemas.openxmlformats.org/officeDocument/2006/relationships/customXml" Target="../ink/ink1062.xml"/><Relationship Id="rId239" Type="http://schemas.openxmlformats.org/officeDocument/2006/relationships/customXml" Target="../ink/ink1178.xml"/><Relationship Id="rId446" Type="http://schemas.openxmlformats.org/officeDocument/2006/relationships/image" Target="../media/image1287.png"/><Relationship Id="rId653" Type="http://schemas.openxmlformats.org/officeDocument/2006/relationships/customXml" Target="../ink/ink1401.xml"/><Relationship Id="rId292" Type="http://schemas.openxmlformats.org/officeDocument/2006/relationships/image" Target="../media/image1210.png"/><Relationship Id="rId306" Type="http://schemas.openxmlformats.org/officeDocument/2006/relationships/image" Target="../media/image1217.png"/><Relationship Id="rId87" Type="http://schemas.openxmlformats.org/officeDocument/2006/relationships/customXml" Target="../ink/ink1102.xml"/><Relationship Id="rId513" Type="http://schemas.openxmlformats.org/officeDocument/2006/relationships/customXml" Target="../ink/ink1315.xml"/><Relationship Id="rId597" Type="http://schemas.openxmlformats.org/officeDocument/2006/relationships/customXml" Target="../ink/ink1373.xml"/><Relationship Id="rId720" Type="http://schemas.openxmlformats.org/officeDocument/2006/relationships/image" Target="../media/image1408.png"/><Relationship Id="rId818" Type="http://schemas.openxmlformats.org/officeDocument/2006/relationships/image" Target="../media/image1457.png"/><Relationship Id="rId152" Type="http://schemas.openxmlformats.org/officeDocument/2006/relationships/image" Target="../media/image1141.png"/><Relationship Id="rId457" Type="http://schemas.openxmlformats.org/officeDocument/2006/relationships/customXml" Target="../ink/ink1287.xml"/><Relationship Id="rId664" Type="http://schemas.openxmlformats.org/officeDocument/2006/relationships/image" Target="../media/image1380.png"/><Relationship Id="rId14" Type="http://schemas.openxmlformats.org/officeDocument/2006/relationships/image" Target="../media/image1072.png"/><Relationship Id="rId317" Type="http://schemas.openxmlformats.org/officeDocument/2006/relationships/customXml" Target="../ink/ink1217.xml"/><Relationship Id="rId524" Type="http://schemas.openxmlformats.org/officeDocument/2006/relationships/image" Target="../media/image1326.png"/><Relationship Id="rId731" Type="http://schemas.openxmlformats.org/officeDocument/2006/relationships/customXml" Target="../ink/ink1440.xml"/><Relationship Id="rId98" Type="http://schemas.openxmlformats.org/officeDocument/2006/relationships/image" Target="../media/image1114.png"/><Relationship Id="rId163" Type="http://schemas.openxmlformats.org/officeDocument/2006/relationships/customXml" Target="../ink/ink1140.xml"/><Relationship Id="rId370" Type="http://schemas.openxmlformats.org/officeDocument/2006/relationships/image" Target="../media/image1249.png"/><Relationship Id="rId230" Type="http://schemas.openxmlformats.org/officeDocument/2006/relationships/image" Target="../media/image1179.png"/><Relationship Id="rId468" Type="http://schemas.openxmlformats.org/officeDocument/2006/relationships/image" Target="../media/image1298.png"/><Relationship Id="rId675" Type="http://schemas.openxmlformats.org/officeDocument/2006/relationships/customXml" Target="../ink/ink1412.xml"/><Relationship Id="rId25" Type="http://schemas.openxmlformats.org/officeDocument/2006/relationships/customXml" Target="../ink/ink1071.xml"/><Relationship Id="rId328" Type="http://schemas.openxmlformats.org/officeDocument/2006/relationships/image" Target="../media/image1228.png"/><Relationship Id="rId535" Type="http://schemas.openxmlformats.org/officeDocument/2006/relationships/customXml" Target="../ink/ink1326.xml"/><Relationship Id="rId742" Type="http://schemas.openxmlformats.org/officeDocument/2006/relationships/image" Target="../media/image1419.png"/><Relationship Id="rId174" Type="http://schemas.openxmlformats.org/officeDocument/2006/relationships/image" Target="../media/image1152.png"/><Relationship Id="rId381" Type="http://schemas.openxmlformats.org/officeDocument/2006/relationships/customXml" Target="../ink/ink1249.xml"/><Relationship Id="rId602" Type="http://schemas.openxmlformats.org/officeDocument/2006/relationships/image" Target="../media/image1349.png"/><Relationship Id="rId241" Type="http://schemas.openxmlformats.org/officeDocument/2006/relationships/customXml" Target="../ink/ink1179.xml"/><Relationship Id="rId479" Type="http://schemas.openxmlformats.org/officeDocument/2006/relationships/customXml" Target="../ink/ink1298.xml"/><Relationship Id="rId686" Type="http://schemas.openxmlformats.org/officeDocument/2006/relationships/image" Target="../media/image1391.png"/><Relationship Id="rId36" Type="http://schemas.openxmlformats.org/officeDocument/2006/relationships/image" Target="../media/image1083.png"/><Relationship Id="rId339" Type="http://schemas.openxmlformats.org/officeDocument/2006/relationships/customXml" Target="../ink/ink1228.xml"/><Relationship Id="rId546" Type="http://schemas.openxmlformats.org/officeDocument/2006/relationships/customXml" Target="../ink/ink1334.xml"/><Relationship Id="rId753" Type="http://schemas.openxmlformats.org/officeDocument/2006/relationships/customXml" Target="../ink/ink1451.xml"/><Relationship Id="rId101" Type="http://schemas.openxmlformats.org/officeDocument/2006/relationships/customXml" Target="../ink/ink1109.xml"/><Relationship Id="rId185" Type="http://schemas.openxmlformats.org/officeDocument/2006/relationships/customXml" Target="../ink/ink1151.xml"/><Relationship Id="rId406" Type="http://schemas.openxmlformats.org/officeDocument/2006/relationships/image" Target="../media/image1267.png"/><Relationship Id="rId392" Type="http://schemas.openxmlformats.org/officeDocument/2006/relationships/image" Target="../media/image1260.png"/><Relationship Id="rId613" Type="http://schemas.openxmlformats.org/officeDocument/2006/relationships/customXml" Target="../ink/ink1381.xml"/><Relationship Id="rId697" Type="http://schemas.openxmlformats.org/officeDocument/2006/relationships/customXml" Target="../ink/ink1423.xml"/><Relationship Id="rId820" Type="http://schemas.openxmlformats.org/officeDocument/2006/relationships/image" Target="../media/image1458.png"/><Relationship Id="rId252" Type="http://schemas.openxmlformats.org/officeDocument/2006/relationships/image" Target="../media/image1190.png"/><Relationship Id="rId47" Type="http://schemas.openxmlformats.org/officeDocument/2006/relationships/customXml" Target="../ink/ink1082.xml"/><Relationship Id="rId112" Type="http://schemas.openxmlformats.org/officeDocument/2006/relationships/image" Target="../media/image1121.png"/><Relationship Id="rId557" Type="http://schemas.openxmlformats.org/officeDocument/2006/relationships/customXml" Target="../ink/ink1344.xml"/><Relationship Id="rId764" Type="http://schemas.openxmlformats.org/officeDocument/2006/relationships/image" Target="../media/image1430.png"/><Relationship Id="rId196" Type="http://schemas.openxmlformats.org/officeDocument/2006/relationships/image" Target="../media/image1163.png"/><Relationship Id="rId417" Type="http://schemas.openxmlformats.org/officeDocument/2006/relationships/customXml" Target="../ink/ink1267.xml"/><Relationship Id="rId624" Type="http://schemas.openxmlformats.org/officeDocument/2006/relationships/image" Target="../media/image1360.png"/><Relationship Id="rId263" Type="http://schemas.openxmlformats.org/officeDocument/2006/relationships/customXml" Target="../ink/ink1190.xml"/><Relationship Id="rId470" Type="http://schemas.openxmlformats.org/officeDocument/2006/relationships/image" Target="../media/image1299.png"/><Relationship Id="rId58" Type="http://schemas.openxmlformats.org/officeDocument/2006/relationships/image" Target="../media/image1094.png"/><Relationship Id="rId123" Type="http://schemas.openxmlformats.org/officeDocument/2006/relationships/customXml" Target="../ink/ink1120.xml"/><Relationship Id="rId330" Type="http://schemas.openxmlformats.org/officeDocument/2006/relationships/image" Target="../media/image1229.png"/><Relationship Id="rId568" Type="http://schemas.openxmlformats.org/officeDocument/2006/relationships/customXml" Target="../ink/ink1355.xml"/><Relationship Id="rId775" Type="http://schemas.openxmlformats.org/officeDocument/2006/relationships/customXml" Target="../ink/ink1462.xml"/><Relationship Id="rId428" Type="http://schemas.openxmlformats.org/officeDocument/2006/relationships/image" Target="../media/image1278.png"/><Relationship Id="rId635" Type="http://schemas.openxmlformats.org/officeDocument/2006/relationships/customXml" Target="../ink/ink1392.xml"/><Relationship Id="rId274" Type="http://schemas.openxmlformats.org/officeDocument/2006/relationships/image" Target="../media/image1201.png"/><Relationship Id="rId481" Type="http://schemas.openxmlformats.org/officeDocument/2006/relationships/customXml" Target="../ink/ink1299.xml"/><Relationship Id="rId702" Type="http://schemas.openxmlformats.org/officeDocument/2006/relationships/image" Target="../media/image1399.png"/><Relationship Id="rId69" Type="http://schemas.openxmlformats.org/officeDocument/2006/relationships/customXml" Target="../ink/ink1093.xml"/><Relationship Id="rId134" Type="http://schemas.openxmlformats.org/officeDocument/2006/relationships/image" Target="../media/image1132.png"/><Relationship Id="rId579" Type="http://schemas.openxmlformats.org/officeDocument/2006/relationships/customXml" Target="../ink/ink1364.xml"/><Relationship Id="rId786" Type="http://schemas.openxmlformats.org/officeDocument/2006/relationships/image" Target="../media/image1441.png"/><Relationship Id="rId341" Type="http://schemas.openxmlformats.org/officeDocument/2006/relationships/customXml" Target="../ink/ink1229.xml"/><Relationship Id="rId439" Type="http://schemas.openxmlformats.org/officeDocument/2006/relationships/customXml" Target="../ink/ink1278.xml"/><Relationship Id="rId646" Type="http://schemas.openxmlformats.org/officeDocument/2006/relationships/image" Target="../media/image1371.png"/><Relationship Id="rId201" Type="http://schemas.openxmlformats.org/officeDocument/2006/relationships/customXml" Target="../ink/ink1159.xml"/><Relationship Id="rId285" Type="http://schemas.openxmlformats.org/officeDocument/2006/relationships/customXml" Target="../ink/ink1201.xml"/><Relationship Id="rId506" Type="http://schemas.openxmlformats.org/officeDocument/2006/relationships/image" Target="../media/image1317.png"/><Relationship Id="rId492" Type="http://schemas.openxmlformats.org/officeDocument/2006/relationships/image" Target="../media/image1310.png"/><Relationship Id="rId713" Type="http://schemas.openxmlformats.org/officeDocument/2006/relationships/customXml" Target="../ink/ink1431.xml"/><Relationship Id="rId797" Type="http://schemas.openxmlformats.org/officeDocument/2006/relationships/customXml" Target="../ink/ink1473.xml"/><Relationship Id="rId145" Type="http://schemas.openxmlformats.org/officeDocument/2006/relationships/customXml" Target="../ink/ink1131.xml"/><Relationship Id="rId352" Type="http://schemas.openxmlformats.org/officeDocument/2006/relationships/image" Target="../media/image1240.png"/><Relationship Id="rId212" Type="http://schemas.openxmlformats.org/officeDocument/2006/relationships/image" Target="../media/image1171.png"/><Relationship Id="rId657" Type="http://schemas.openxmlformats.org/officeDocument/2006/relationships/customXml" Target="../ink/ink1403.xml"/><Relationship Id="rId296" Type="http://schemas.openxmlformats.org/officeDocument/2006/relationships/image" Target="../media/image1212.png"/><Relationship Id="rId517" Type="http://schemas.openxmlformats.org/officeDocument/2006/relationships/customXml" Target="../ink/ink1317.xml"/><Relationship Id="rId724" Type="http://schemas.openxmlformats.org/officeDocument/2006/relationships/image" Target="../media/image1410.png"/><Relationship Id="rId60" Type="http://schemas.openxmlformats.org/officeDocument/2006/relationships/image" Target="../media/image1095.png"/><Relationship Id="rId156" Type="http://schemas.openxmlformats.org/officeDocument/2006/relationships/image" Target="../media/image1143.png"/><Relationship Id="rId363" Type="http://schemas.openxmlformats.org/officeDocument/2006/relationships/customXml" Target="../ink/ink1240.xml"/><Relationship Id="rId570" Type="http://schemas.openxmlformats.org/officeDocument/2006/relationships/customXml" Target="../ink/ink1357.xml"/><Relationship Id="rId223" Type="http://schemas.openxmlformats.org/officeDocument/2006/relationships/customXml" Target="../ink/ink1170.xml"/><Relationship Id="rId430" Type="http://schemas.openxmlformats.org/officeDocument/2006/relationships/image" Target="../media/image1279.png"/><Relationship Id="rId668" Type="http://schemas.openxmlformats.org/officeDocument/2006/relationships/image" Target="../media/image1382.png"/><Relationship Id="rId18" Type="http://schemas.openxmlformats.org/officeDocument/2006/relationships/image" Target="../media/image1074.png"/><Relationship Id="rId528" Type="http://schemas.openxmlformats.org/officeDocument/2006/relationships/image" Target="../media/image1328.png"/><Relationship Id="rId735" Type="http://schemas.openxmlformats.org/officeDocument/2006/relationships/customXml" Target="../ink/ink1442.xml"/><Relationship Id="rId167" Type="http://schemas.openxmlformats.org/officeDocument/2006/relationships/customXml" Target="../ink/ink1142.xml"/><Relationship Id="rId374" Type="http://schemas.openxmlformats.org/officeDocument/2006/relationships/image" Target="../media/image1251.png"/><Relationship Id="rId581" Type="http://schemas.openxmlformats.org/officeDocument/2006/relationships/customXml" Target="../ink/ink1365.xml"/><Relationship Id="rId71" Type="http://schemas.openxmlformats.org/officeDocument/2006/relationships/customXml" Target="../ink/ink1094.xml"/><Relationship Id="rId234" Type="http://schemas.openxmlformats.org/officeDocument/2006/relationships/image" Target="../media/image1181.png"/><Relationship Id="rId679" Type="http://schemas.openxmlformats.org/officeDocument/2006/relationships/customXml" Target="../ink/ink1414.xml"/><Relationship Id="rId802" Type="http://schemas.openxmlformats.org/officeDocument/2006/relationships/image" Target="../media/image1449.png"/><Relationship Id="rId2" Type="http://schemas.openxmlformats.org/officeDocument/2006/relationships/image" Target="../media/image1066.emf"/><Relationship Id="rId29" Type="http://schemas.openxmlformats.org/officeDocument/2006/relationships/customXml" Target="../ink/ink1073.xml"/><Relationship Id="rId441" Type="http://schemas.openxmlformats.org/officeDocument/2006/relationships/customXml" Target="../ink/ink1279.xml"/><Relationship Id="rId539" Type="http://schemas.openxmlformats.org/officeDocument/2006/relationships/customXml" Target="../ink/ink1328.xml"/><Relationship Id="rId746" Type="http://schemas.openxmlformats.org/officeDocument/2006/relationships/image" Target="../media/image1421.png"/><Relationship Id="rId178" Type="http://schemas.openxmlformats.org/officeDocument/2006/relationships/image" Target="../media/image1154.png"/><Relationship Id="rId301" Type="http://schemas.openxmlformats.org/officeDocument/2006/relationships/customXml" Target="../ink/ink1209.xml"/><Relationship Id="rId82" Type="http://schemas.openxmlformats.org/officeDocument/2006/relationships/image" Target="../media/image1106.png"/><Relationship Id="rId385" Type="http://schemas.openxmlformats.org/officeDocument/2006/relationships/customXml" Target="../ink/ink1251.xml"/><Relationship Id="rId592" Type="http://schemas.openxmlformats.org/officeDocument/2006/relationships/image" Target="../media/image1344.png"/><Relationship Id="rId606" Type="http://schemas.openxmlformats.org/officeDocument/2006/relationships/image" Target="../media/image1351.png"/><Relationship Id="rId813" Type="http://schemas.openxmlformats.org/officeDocument/2006/relationships/customXml" Target="../ink/ink1481.xml"/><Relationship Id="rId245" Type="http://schemas.openxmlformats.org/officeDocument/2006/relationships/customXml" Target="../ink/ink1181.xml"/><Relationship Id="rId452" Type="http://schemas.openxmlformats.org/officeDocument/2006/relationships/image" Target="../media/image1290.png"/><Relationship Id="rId105" Type="http://schemas.openxmlformats.org/officeDocument/2006/relationships/customXml" Target="../ink/ink1111.xml"/><Relationship Id="rId312" Type="http://schemas.openxmlformats.org/officeDocument/2006/relationships/image" Target="../media/image1220.png"/><Relationship Id="rId757" Type="http://schemas.openxmlformats.org/officeDocument/2006/relationships/customXml" Target="../ink/ink1453.xml"/><Relationship Id="rId93" Type="http://schemas.openxmlformats.org/officeDocument/2006/relationships/customXml" Target="../ink/ink1105.xml"/><Relationship Id="rId189" Type="http://schemas.openxmlformats.org/officeDocument/2006/relationships/customXml" Target="../ink/ink1153.xml"/><Relationship Id="rId396" Type="http://schemas.openxmlformats.org/officeDocument/2006/relationships/image" Target="../media/image1262.png"/><Relationship Id="rId617" Type="http://schemas.openxmlformats.org/officeDocument/2006/relationships/customXml" Target="../ink/ink1383.xml"/><Relationship Id="rId824" Type="http://schemas.openxmlformats.org/officeDocument/2006/relationships/image" Target="../media/image1460.png"/><Relationship Id="rId256" Type="http://schemas.openxmlformats.org/officeDocument/2006/relationships/image" Target="../media/image1192.png"/><Relationship Id="rId463" Type="http://schemas.openxmlformats.org/officeDocument/2006/relationships/customXml" Target="../ink/ink1290.xml"/><Relationship Id="rId670" Type="http://schemas.openxmlformats.org/officeDocument/2006/relationships/image" Target="../media/image1383.png"/><Relationship Id="rId116" Type="http://schemas.openxmlformats.org/officeDocument/2006/relationships/image" Target="../media/image1123.png"/><Relationship Id="rId323" Type="http://schemas.openxmlformats.org/officeDocument/2006/relationships/customXml" Target="../ink/ink1220.xml"/><Relationship Id="rId530" Type="http://schemas.openxmlformats.org/officeDocument/2006/relationships/image" Target="../media/image1329.png"/><Relationship Id="rId768" Type="http://schemas.openxmlformats.org/officeDocument/2006/relationships/image" Target="../media/image1432.png"/><Relationship Id="rId20" Type="http://schemas.openxmlformats.org/officeDocument/2006/relationships/image" Target="../media/image1075.png"/><Relationship Id="rId628" Type="http://schemas.openxmlformats.org/officeDocument/2006/relationships/image" Target="../media/image1362.png"/><Relationship Id="rId267" Type="http://schemas.openxmlformats.org/officeDocument/2006/relationships/customXml" Target="../ink/ink1192.xml"/><Relationship Id="rId474" Type="http://schemas.openxmlformats.org/officeDocument/2006/relationships/image" Target="../media/image1301.png"/><Relationship Id="rId127" Type="http://schemas.openxmlformats.org/officeDocument/2006/relationships/customXml" Target="../ink/ink1122.xml"/><Relationship Id="rId681" Type="http://schemas.openxmlformats.org/officeDocument/2006/relationships/customXml" Target="../ink/ink1415.xml"/><Relationship Id="rId779" Type="http://schemas.openxmlformats.org/officeDocument/2006/relationships/customXml" Target="../ink/ink1464.xml"/><Relationship Id="rId31" Type="http://schemas.openxmlformats.org/officeDocument/2006/relationships/customXml" Target="../ink/ink1074.xml"/><Relationship Id="rId334" Type="http://schemas.openxmlformats.org/officeDocument/2006/relationships/image" Target="../media/image1231.png"/><Relationship Id="rId541" Type="http://schemas.openxmlformats.org/officeDocument/2006/relationships/customXml" Target="../ink/ink1329.xml"/><Relationship Id="rId639" Type="http://schemas.openxmlformats.org/officeDocument/2006/relationships/customXml" Target="../ink/ink1394.xml"/><Relationship Id="rId180" Type="http://schemas.openxmlformats.org/officeDocument/2006/relationships/image" Target="../media/image1155.png"/><Relationship Id="rId278" Type="http://schemas.openxmlformats.org/officeDocument/2006/relationships/image" Target="../media/image1203.png"/><Relationship Id="rId401" Type="http://schemas.openxmlformats.org/officeDocument/2006/relationships/customXml" Target="../ink/ink1259.xml"/><Relationship Id="rId485" Type="http://schemas.openxmlformats.org/officeDocument/2006/relationships/customXml" Target="../ink/ink1301.xml"/><Relationship Id="rId692" Type="http://schemas.openxmlformats.org/officeDocument/2006/relationships/image" Target="../media/image1394.png"/><Relationship Id="rId706" Type="http://schemas.openxmlformats.org/officeDocument/2006/relationships/image" Target="../media/image1401.png"/><Relationship Id="rId42" Type="http://schemas.openxmlformats.org/officeDocument/2006/relationships/image" Target="../media/image1086.png"/><Relationship Id="rId138" Type="http://schemas.openxmlformats.org/officeDocument/2006/relationships/image" Target="../media/image1134.png"/><Relationship Id="rId345" Type="http://schemas.openxmlformats.org/officeDocument/2006/relationships/customXml" Target="../ink/ink1231.xml"/><Relationship Id="rId552" Type="http://schemas.openxmlformats.org/officeDocument/2006/relationships/customXml" Target="../ink/ink1339.xml"/><Relationship Id="rId191" Type="http://schemas.openxmlformats.org/officeDocument/2006/relationships/customXml" Target="../ink/ink1154.xml"/><Relationship Id="rId205" Type="http://schemas.openxmlformats.org/officeDocument/2006/relationships/customXml" Target="../ink/ink1161.xml"/><Relationship Id="rId412" Type="http://schemas.openxmlformats.org/officeDocument/2006/relationships/image" Target="../media/image1270.png"/><Relationship Id="rId289" Type="http://schemas.openxmlformats.org/officeDocument/2006/relationships/customXml" Target="../ink/ink1203.xml"/><Relationship Id="rId496" Type="http://schemas.openxmlformats.org/officeDocument/2006/relationships/image" Target="../media/image1312.png"/><Relationship Id="rId717" Type="http://schemas.openxmlformats.org/officeDocument/2006/relationships/customXml" Target="../ink/ink1433.xml"/><Relationship Id="rId53" Type="http://schemas.openxmlformats.org/officeDocument/2006/relationships/customXml" Target="../ink/ink1085.xml"/><Relationship Id="rId149" Type="http://schemas.openxmlformats.org/officeDocument/2006/relationships/customXml" Target="../ink/ink1133.xml"/><Relationship Id="rId356" Type="http://schemas.openxmlformats.org/officeDocument/2006/relationships/image" Target="../media/image1242.png"/><Relationship Id="rId563" Type="http://schemas.openxmlformats.org/officeDocument/2006/relationships/customXml" Target="../ink/ink1350.xml"/><Relationship Id="rId770" Type="http://schemas.openxmlformats.org/officeDocument/2006/relationships/image" Target="../media/image1433.png"/><Relationship Id="rId216" Type="http://schemas.openxmlformats.org/officeDocument/2006/relationships/image" Target="../media/image983.png"/><Relationship Id="rId423" Type="http://schemas.openxmlformats.org/officeDocument/2006/relationships/customXml" Target="../ink/ink1270.xml"/><Relationship Id="rId630" Type="http://schemas.openxmlformats.org/officeDocument/2006/relationships/image" Target="../media/image1363.png"/><Relationship Id="rId728" Type="http://schemas.openxmlformats.org/officeDocument/2006/relationships/image" Target="../media/image1412.png"/><Relationship Id="rId64" Type="http://schemas.openxmlformats.org/officeDocument/2006/relationships/image" Target="../media/image1097.png"/><Relationship Id="rId367" Type="http://schemas.openxmlformats.org/officeDocument/2006/relationships/customXml" Target="../ink/ink1242.xml"/><Relationship Id="rId574" Type="http://schemas.openxmlformats.org/officeDocument/2006/relationships/customXml" Target="../ink/ink1361.xml"/><Relationship Id="rId227" Type="http://schemas.openxmlformats.org/officeDocument/2006/relationships/customXml" Target="../ink/ink1172.xml"/><Relationship Id="rId781" Type="http://schemas.openxmlformats.org/officeDocument/2006/relationships/customXml" Target="../ink/ink1465.xml"/><Relationship Id="rId434" Type="http://schemas.openxmlformats.org/officeDocument/2006/relationships/image" Target="../media/image1281.png"/><Relationship Id="rId641" Type="http://schemas.openxmlformats.org/officeDocument/2006/relationships/customXml" Target="../ink/ink1395.xml"/><Relationship Id="rId739" Type="http://schemas.openxmlformats.org/officeDocument/2006/relationships/customXml" Target="../ink/ink1444.xml"/><Relationship Id="rId280" Type="http://schemas.openxmlformats.org/officeDocument/2006/relationships/image" Target="../media/image1204.png"/><Relationship Id="rId501" Type="http://schemas.openxmlformats.org/officeDocument/2006/relationships/customXml" Target="../ink/ink1309.xml"/><Relationship Id="rId75" Type="http://schemas.openxmlformats.org/officeDocument/2006/relationships/customXml" Target="../ink/ink1096.xml"/><Relationship Id="rId140" Type="http://schemas.openxmlformats.org/officeDocument/2006/relationships/image" Target="../media/image1135.png"/><Relationship Id="rId378" Type="http://schemas.openxmlformats.org/officeDocument/2006/relationships/image" Target="../media/image1253.png"/><Relationship Id="rId585" Type="http://schemas.openxmlformats.org/officeDocument/2006/relationships/customXml" Target="../ink/ink1367.xml"/><Relationship Id="rId792" Type="http://schemas.openxmlformats.org/officeDocument/2006/relationships/image" Target="../media/image1444.png"/><Relationship Id="rId806" Type="http://schemas.openxmlformats.org/officeDocument/2006/relationships/image" Target="../media/image1451.png"/><Relationship Id="rId6" Type="http://schemas.openxmlformats.org/officeDocument/2006/relationships/image" Target="../media/image1068.png"/><Relationship Id="rId238" Type="http://schemas.openxmlformats.org/officeDocument/2006/relationships/image" Target="../media/image1183.png"/><Relationship Id="rId445" Type="http://schemas.openxmlformats.org/officeDocument/2006/relationships/customXml" Target="../ink/ink1281.xml"/><Relationship Id="rId652" Type="http://schemas.openxmlformats.org/officeDocument/2006/relationships/image" Target="../media/image1374.png"/><Relationship Id="rId291" Type="http://schemas.openxmlformats.org/officeDocument/2006/relationships/customXml" Target="../ink/ink1204.xml"/><Relationship Id="rId305" Type="http://schemas.openxmlformats.org/officeDocument/2006/relationships/customXml" Target="../ink/ink1211.xml"/><Relationship Id="rId512" Type="http://schemas.openxmlformats.org/officeDocument/2006/relationships/image" Target="../media/image1320.png"/><Relationship Id="rId44" Type="http://schemas.openxmlformats.org/officeDocument/2006/relationships/image" Target="../media/image1087.png"/><Relationship Id="rId86" Type="http://schemas.openxmlformats.org/officeDocument/2006/relationships/image" Target="../media/image1108.png"/><Relationship Id="rId151" Type="http://schemas.openxmlformats.org/officeDocument/2006/relationships/customXml" Target="../ink/ink1134.xml"/><Relationship Id="rId389" Type="http://schemas.openxmlformats.org/officeDocument/2006/relationships/customXml" Target="../ink/ink1253.xml"/><Relationship Id="rId554" Type="http://schemas.openxmlformats.org/officeDocument/2006/relationships/customXml" Target="../ink/ink1341.xml"/><Relationship Id="rId596" Type="http://schemas.openxmlformats.org/officeDocument/2006/relationships/image" Target="../media/image1346.png"/><Relationship Id="rId761" Type="http://schemas.openxmlformats.org/officeDocument/2006/relationships/customXml" Target="../ink/ink1455.xml"/><Relationship Id="rId817" Type="http://schemas.openxmlformats.org/officeDocument/2006/relationships/customXml" Target="../ink/ink1483.xml"/><Relationship Id="rId193" Type="http://schemas.openxmlformats.org/officeDocument/2006/relationships/customXml" Target="../ink/ink1155.xml"/><Relationship Id="rId207" Type="http://schemas.openxmlformats.org/officeDocument/2006/relationships/customXml" Target="../ink/ink1162.xml"/><Relationship Id="rId249" Type="http://schemas.openxmlformats.org/officeDocument/2006/relationships/customXml" Target="../ink/ink1183.xml"/><Relationship Id="rId414" Type="http://schemas.openxmlformats.org/officeDocument/2006/relationships/image" Target="../media/image1271.png"/><Relationship Id="rId456" Type="http://schemas.openxmlformats.org/officeDocument/2006/relationships/image" Target="../media/image1292.png"/><Relationship Id="rId498" Type="http://schemas.openxmlformats.org/officeDocument/2006/relationships/image" Target="../media/image1313.png"/><Relationship Id="rId621" Type="http://schemas.openxmlformats.org/officeDocument/2006/relationships/customXml" Target="../ink/ink1385.xml"/><Relationship Id="rId663" Type="http://schemas.openxmlformats.org/officeDocument/2006/relationships/customXml" Target="../ink/ink1406.xml"/><Relationship Id="rId13" Type="http://schemas.openxmlformats.org/officeDocument/2006/relationships/customXml" Target="../ink/ink1065.xml"/><Relationship Id="rId109" Type="http://schemas.openxmlformats.org/officeDocument/2006/relationships/customXml" Target="../ink/ink1113.xml"/><Relationship Id="rId260" Type="http://schemas.openxmlformats.org/officeDocument/2006/relationships/image" Target="../media/image1194.png"/><Relationship Id="rId316" Type="http://schemas.openxmlformats.org/officeDocument/2006/relationships/image" Target="../media/image1222.png"/><Relationship Id="rId523" Type="http://schemas.openxmlformats.org/officeDocument/2006/relationships/customXml" Target="../ink/ink1320.xml"/><Relationship Id="rId719" Type="http://schemas.openxmlformats.org/officeDocument/2006/relationships/customXml" Target="../ink/ink1434.xml"/><Relationship Id="rId55" Type="http://schemas.openxmlformats.org/officeDocument/2006/relationships/customXml" Target="../ink/ink1086.xml"/><Relationship Id="rId97" Type="http://schemas.openxmlformats.org/officeDocument/2006/relationships/customXml" Target="../ink/ink1107.xml"/><Relationship Id="rId120" Type="http://schemas.openxmlformats.org/officeDocument/2006/relationships/image" Target="../media/image1125.png"/><Relationship Id="rId358" Type="http://schemas.openxmlformats.org/officeDocument/2006/relationships/image" Target="../media/image1243.png"/><Relationship Id="rId565" Type="http://schemas.openxmlformats.org/officeDocument/2006/relationships/customXml" Target="../ink/ink1352.xml"/><Relationship Id="rId730" Type="http://schemas.openxmlformats.org/officeDocument/2006/relationships/image" Target="../media/image1413.png"/><Relationship Id="rId772" Type="http://schemas.openxmlformats.org/officeDocument/2006/relationships/image" Target="../media/image1434.png"/><Relationship Id="rId162" Type="http://schemas.openxmlformats.org/officeDocument/2006/relationships/image" Target="../media/image1146.png"/><Relationship Id="rId218" Type="http://schemas.openxmlformats.org/officeDocument/2006/relationships/image" Target="../media/image1173.png"/><Relationship Id="rId425" Type="http://schemas.openxmlformats.org/officeDocument/2006/relationships/customXml" Target="../ink/ink1271.xml"/><Relationship Id="rId467" Type="http://schemas.openxmlformats.org/officeDocument/2006/relationships/customXml" Target="../ink/ink1292.xml"/><Relationship Id="rId632" Type="http://schemas.openxmlformats.org/officeDocument/2006/relationships/image" Target="../media/image1364.png"/><Relationship Id="rId271" Type="http://schemas.openxmlformats.org/officeDocument/2006/relationships/customXml" Target="../ink/ink1194.xml"/><Relationship Id="rId674" Type="http://schemas.openxmlformats.org/officeDocument/2006/relationships/image" Target="../media/image1385.png"/><Relationship Id="rId24" Type="http://schemas.openxmlformats.org/officeDocument/2006/relationships/image" Target="../media/image1077.png"/><Relationship Id="rId66" Type="http://schemas.openxmlformats.org/officeDocument/2006/relationships/image" Target="../media/image1098.png"/><Relationship Id="rId131" Type="http://schemas.openxmlformats.org/officeDocument/2006/relationships/customXml" Target="../ink/ink1124.xml"/><Relationship Id="rId327" Type="http://schemas.openxmlformats.org/officeDocument/2006/relationships/customXml" Target="../ink/ink1222.xml"/><Relationship Id="rId369" Type="http://schemas.openxmlformats.org/officeDocument/2006/relationships/customXml" Target="../ink/ink1243.xml"/><Relationship Id="rId534" Type="http://schemas.openxmlformats.org/officeDocument/2006/relationships/image" Target="../media/image1331.png"/><Relationship Id="rId576" Type="http://schemas.openxmlformats.org/officeDocument/2006/relationships/image" Target="../media/image1336.png"/><Relationship Id="rId741" Type="http://schemas.openxmlformats.org/officeDocument/2006/relationships/customXml" Target="../ink/ink1445.xml"/><Relationship Id="rId783" Type="http://schemas.openxmlformats.org/officeDocument/2006/relationships/customXml" Target="../ink/ink1466.xml"/><Relationship Id="rId173" Type="http://schemas.openxmlformats.org/officeDocument/2006/relationships/customXml" Target="../ink/ink1145.xml"/><Relationship Id="rId229" Type="http://schemas.openxmlformats.org/officeDocument/2006/relationships/customXml" Target="../ink/ink1173.xml"/><Relationship Id="rId380" Type="http://schemas.openxmlformats.org/officeDocument/2006/relationships/image" Target="../media/image1254.png"/><Relationship Id="rId436" Type="http://schemas.openxmlformats.org/officeDocument/2006/relationships/image" Target="../media/image1282.png"/><Relationship Id="rId601" Type="http://schemas.openxmlformats.org/officeDocument/2006/relationships/customXml" Target="../ink/ink1375.xml"/><Relationship Id="rId643" Type="http://schemas.openxmlformats.org/officeDocument/2006/relationships/customXml" Target="../ink/ink1396.xml"/><Relationship Id="rId240" Type="http://schemas.openxmlformats.org/officeDocument/2006/relationships/image" Target="../media/image1184.png"/><Relationship Id="rId478" Type="http://schemas.openxmlformats.org/officeDocument/2006/relationships/image" Target="../media/image1303.png"/><Relationship Id="rId685" Type="http://schemas.openxmlformats.org/officeDocument/2006/relationships/customXml" Target="../ink/ink1417.xml"/><Relationship Id="rId35" Type="http://schemas.openxmlformats.org/officeDocument/2006/relationships/customXml" Target="../ink/ink1076.xml"/><Relationship Id="rId77" Type="http://schemas.openxmlformats.org/officeDocument/2006/relationships/customXml" Target="../ink/ink1097.xml"/><Relationship Id="rId100" Type="http://schemas.openxmlformats.org/officeDocument/2006/relationships/image" Target="../media/image1115.png"/><Relationship Id="rId282" Type="http://schemas.openxmlformats.org/officeDocument/2006/relationships/image" Target="../media/image1205.png"/><Relationship Id="rId338" Type="http://schemas.openxmlformats.org/officeDocument/2006/relationships/image" Target="../media/image1233.png"/><Relationship Id="rId503" Type="http://schemas.openxmlformats.org/officeDocument/2006/relationships/customXml" Target="../ink/ink1310.xml"/><Relationship Id="rId545" Type="http://schemas.openxmlformats.org/officeDocument/2006/relationships/customXml" Target="../ink/ink1333.xml"/><Relationship Id="rId587" Type="http://schemas.openxmlformats.org/officeDocument/2006/relationships/customXml" Target="../ink/ink1368.xml"/><Relationship Id="rId710" Type="http://schemas.openxmlformats.org/officeDocument/2006/relationships/image" Target="../media/image1403.png"/><Relationship Id="rId752" Type="http://schemas.openxmlformats.org/officeDocument/2006/relationships/image" Target="../media/image1424.png"/><Relationship Id="rId808" Type="http://schemas.openxmlformats.org/officeDocument/2006/relationships/image" Target="../media/image1452.png"/><Relationship Id="rId8" Type="http://schemas.openxmlformats.org/officeDocument/2006/relationships/image" Target="../media/image1069.png"/><Relationship Id="rId142" Type="http://schemas.openxmlformats.org/officeDocument/2006/relationships/image" Target="../media/image1136.png"/><Relationship Id="rId184" Type="http://schemas.openxmlformats.org/officeDocument/2006/relationships/image" Target="../media/image1157.png"/><Relationship Id="rId391" Type="http://schemas.openxmlformats.org/officeDocument/2006/relationships/customXml" Target="../ink/ink1254.xml"/><Relationship Id="rId405" Type="http://schemas.openxmlformats.org/officeDocument/2006/relationships/customXml" Target="../ink/ink1261.xml"/><Relationship Id="rId447" Type="http://schemas.openxmlformats.org/officeDocument/2006/relationships/customXml" Target="../ink/ink1282.xml"/><Relationship Id="rId612" Type="http://schemas.openxmlformats.org/officeDocument/2006/relationships/image" Target="../media/image1354.png"/><Relationship Id="rId794" Type="http://schemas.openxmlformats.org/officeDocument/2006/relationships/image" Target="../media/image1445.png"/><Relationship Id="rId251" Type="http://schemas.openxmlformats.org/officeDocument/2006/relationships/customXml" Target="../ink/ink1184.xml"/><Relationship Id="rId489" Type="http://schemas.openxmlformats.org/officeDocument/2006/relationships/customXml" Target="../ink/ink1303.xml"/><Relationship Id="rId654" Type="http://schemas.openxmlformats.org/officeDocument/2006/relationships/image" Target="../media/image1375.png"/><Relationship Id="rId696" Type="http://schemas.openxmlformats.org/officeDocument/2006/relationships/image" Target="../media/image1396.png"/><Relationship Id="rId46" Type="http://schemas.openxmlformats.org/officeDocument/2006/relationships/image" Target="../media/image1088.png"/><Relationship Id="rId293" Type="http://schemas.openxmlformats.org/officeDocument/2006/relationships/customXml" Target="../ink/ink1205.xml"/><Relationship Id="rId307" Type="http://schemas.openxmlformats.org/officeDocument/2006/relationships/customXml" Target="../ink/ink1212.xml"/><Relationship Id="rId349" Type="http://schemas.openxmlformats.org/officeDocument/2006/relationships/customXml" Target="../ink/ink1233.xml"/><Relationship Id="rId514" Type="http://schemas.openxmlformats.org/officeDocument/2006/relationships/image" Target="../media/image1321.png"/><Relationship Id="rId556" Type="http://schemas.openxmlformats.org/officeDocument/2006/relationships/customXml" Target="../ink/ink1343.xml"/><Relationship Id="rId721" Type="http://schemas.openxmlformats.org/officeDocument/2006/relationships/customXml" Target="../ink/ink1435.xml"/><Relationship Id="rId763" Type="http://schemas.openxmlformats.org/officeDocument/2006/relationships/customXml" Target="../ink/ink1456.xml"/><Relationship Id="rId88" Type="http://schemas.openxmlformats.org/officeDocument/2006/relationships/image" Target="../media/image1109.png"/><Relationship Id="rId111" Type="http://schemas.openxmlformats.org/officeDocument/2006/relationships/customXml" Target="../ink/ink1114.xml"/><Relationship Id="rId153" Type="http://schemas.openxmlformats.org/officeDocument/2006/relationships/customXml" Target="../ink/ink1135.xml"/><Relationship Id="rId195" Type="http://schemas.openxmlformats.org/officeDocument/2006/relationships/customXml" Target="../ink/ink1156.xml"/><Relationship Id="rId209" Type="http://schemas.openxmlformats.org/officeDocument/2006/relationships/customXml" Target="../ink/ink1163.xml"/><Relationship Id="rId360" Type="http://schemas.openxmlformats.org/officeDocument/2006/relationships/image" Target="../media/image1244.png"/><Relationship Id="rId416" Type="http://schemas.openxmlformats.org/officeDocument/2006/relationships/image" Target="../media/image1272.png"/><Relationship Id="rId598" Type="http://schemas.openxmlformats.org/officeDocument/2006/relationships/image" Target="../media/image1347.png"/><Relationship Id="rId819" Type="http://schemas.openxmlformats.org/officeDocument/2006/relationships/customXml" Target="../ink/ink1484.xml"/><Relationship Id="rId220" Type="http://schemas.openxmlformats.org/officeDocument/2006/relationships/image" Target="../media/image1174.png"/><Relationship Id="rId458" Type="http://schemas.openxmlformats.org/officeDocument/2006/relationships/image" Target="../media/image1293.png"/><Relationship Id="rId623" Type="http://schemas.openxmlformats.org/officeDocument/2006/relationships/customXml" Target="../ink/ink1386.xml"/><Relationship Id="rId665" Type="http://schemas.openxmlformats.org/officeDocument/2006/relationships/customXml" Target="../ink/ink1407.xml"/><Relationship Id="rId15" Type="http://schemas.openxmlformats.org/officeDocument/2006/relationships/customXml" Target="../ink/ink1066.xml"/><Relationship Id="rId57" Type="http://schemas.openxmlformats.org/officeDocument/2006/relationships/customXml" Target="../ink/ink1087.xml"/><Relationship Id="rId262" Type="http://schemas.openxmlformats.org/officeDocument/2006/relationships/image" Target="../media/image1195.png"/><Relationship Id="rId318" Type="http://schemas.openxmlformats.org/officeDocument/2006/relationships/image" Target="../media/image1223.png"/><Relationship Id="rId525" Type="http://schemas.openxmlformats.org/officeDocument/2006/relationships/customXml" Target="../ink/ink1321.xml"/><Relationship Id="rId567" Type="http://schemas.openxmlformats.org/officeDocument/2006/relationships/customXml" Target="../ink/ink1354.xml"/><Relationship Id="rId732" Type="http://schemas.openxmlformats.org/officeDocument/2006/relationships/image" Target="../media/image1414.png"/><Relationship Id="rId99" Type="http://schemas.openxmlformats.org/officeDocument/2006/relationships/customXml" Target="../ink/ink1108.xml"/><Relationship Id="rId122" Type="http://schemas.openxmlformats.org/officeDocument/2006/relationships/image" Target="../media/image1126.png"/><Relationship Id="rId164" Type="http://schemas.openxmlformats.org/officeDocument/2006/relationships/image" Target="../media/image1147.png"/><Relationship Id="rId371" Type="http://schemas.openxmlformats.org/officeDocument/2006/relationships/customXml" Target="../ink/ink1244.xml"/><Relationship Id="rId774" Type="http://schemas.openxmlformats.org/officeDocument/2006/relationships/image" Target="../media/image1435.png"/><Relationship Id="rId427" Type="http://schemas.openxmlformats.org/officeDocument/2006/relationships/customXml" Target="../ink/ink1272.xml"/><Relationship Id="rId469" Type="http://schemas.openxmlformats.org/officeDocument/2006/relationships/customXml" Target="../ink/ink1293.xml"/><Relationship Id="rId634" Type="http://schemas.openxmlformats.org/officeDocument/2006/relationships/image" Target="../media/image1365.png"/><Relationship Id="rId676" Type="http://schemas.openxmlformats.org/officeDocument/2006/relationships/image" Target="../media/image1386.png"/><Relationship Id="rId26" Type="http://schemas.openxmlformats.org/officeDocument/2006/relationships/image" Target="../media/image1078.png"/><Relationship Id="rId231" Type="http://schemas.openxmlformats.org/officeDocument/2006/relationships/customXml" Target="../ink/ink1174.xml"/><Relationship Id="rId273" Type="http://schemas.openxmlformats.org/officeDocument/2006/relationships/customXml" Target="../ink/ink1195.xml"/><Relationship Id="rId329" Type="http://schemas.openxmlformats.org/officeDocument/2006/relationships/customXml" Target="../ink/ink1223.xml"/><Relationship Id="rId480" Type="http://schemas.openxmlformats.org/officeDocument/2006/relationships/image" Target="../media/image1304.png"/><Relationship Id="rId536" Type="http://schemas.openxmlformats.org/officeDocument/2006/relationships/image" Target="../media/image1332.png"/><Relationship Id="rId701" Type="http://schemas.openxmlformats.org/officeDocument/2006/relationships/customXml" Target="../ink/ink1425.xml"/><Relationship Id="rId68" Type="http://schemas.openxmlformats.org/officeDocument/2006/relationships/image" Target="../media/image1099.png"/><Relationship Id="rId133" Type="http://schemas.openxmlformats.org/officeDocument/2006/relationships/customXml" Target="../ink/ink1125.xml"/><Relationship Id="rId175" Type="http://schemas.openxmlformats.org/officeDocument/2006/relationships/customXml" Target="../ink/ink1146.xml"/><Relationship Id="rId340" Type="http://schemas.openxmlformats.org/officeDocument/2006/relationships/image" Target="../media/image1234.png"/><Relationship Id="rId578" Type="http://schemas.openxmlformats.org/officeDocument/2006/relationships/image" Target="../media/image1337.png"/><Relationship Id="rId743" Type="http://schemas.openxmlformats.org/officeDocument/2006/relationships/customXml" Target="../ink/ink1446.xml"/><Relationship Id="rId785" Type="http://schemas.openxmlformats.org/officeDocument/2006/relationships/customXml" Target="../ink/ink1467.xml"/><Relationship Id="rId200" Type="http://schemas.openxmlformats.org/officeDocument/2006/relationships/image" Target="../media/image1165.png"/><Relationship Id="rId382" Type="http://schemas.openxmlformats.org/officeDocument/2006/relationships/image" Target="../media/image1255.png"/><Relationship Id="rId438" Type="http://schemas.openxmlformats.org/officeDocument/2006/relationships/image" Target="../media/image1283.png"/><Relationship Id="rId603" Type="http://schemas.openxmlformats.org/officeDocument/2006/relationships/customXml" Target="../ink/ink1376.xml"/><Relationship Id="rId645" Type="http://schemas.openxmlformats.org/officeDocument/2006/relationships/customXml" Target="../ink/ink1397.xml"/><Relationship Id="rId687" Type="http://schemas.openxmlformats.org/officeDocument/2006/relationships/customXml" Target="../ink/ink1418.xml"/><Relationship Id="rId810" Type="http://schemas.openxmlformats.org/officeDocument/2006/relationships/image" Target="../media/image1453.png"/><Relationship Id="rId242" Type="http://schemas.openxmlformats.org/officeDocument/2006/relationships/image" Target="../media/image1185.png"/><Relationship Id="rId284" Type="http://schemas.openxmlformats.org/officeDocument/2006/relationships/image" Target="../media/image1206.png"/><Relationship Id="rId491" Type="http://schemas.openxmlformats.org/officeDocument/2006/relationships/customXml" Target="../ink/ink1304.xml"/><Relationship Id="rId505" Type="http://schemas.openxmlformats.org/officeDocument/2006/relationships/customXml" Target="../ink/ink1311.xml"/><Relationship Id="rId712" Type="http://schemas.openxmlformats.org/officeDocument/2006/relationships/image" Target="../media/image1404.png"/><Relationship Id="rId37" Type="http://schemas.openxmlformats.org/officeDocument/2006/relationships/customXml" Target="../ink/ink1077.xml"/><Relationship Id="rId79" Type="http://schemas.openxmlformats.org/officeDocument/2006/relationships/customXml" Target="../ink/ink1098.xml"/><Relationship Id="rId102" Type="http://schemas.openxmlformats.org/officeDocument/2006/relationships/image" Target="../media/image1116.png"/><Relationship Id="rId144" Type="http://schemas.openxmlformats.org/officeDocument/2006/relationships/image" Target="../media/image1137.png"/><Relationship Id="rId547" Type="http://schemas.openxmlformats.org/officeDocument/2006/relationships/customXml" Target="../ink/ink1335.xml"/><Relationship Id="rId589" Type="http://schemas.openxmlformats.org/officeDocument/2006/relationships/customXml" Target="../ink/ink1369.xml"/><Relationship Id="rId754" Type="http://schemas.openxmlformats.org/officeDocument/2006/relationships/image" Target="../media/image1425.png"/><Relationship Id="rId796" Type="http://schemas.openxmlformats.org/officeDocument/2006/relationships/image" Target="../media/image1446.png"/><Relationship Id="rId90" Type="http://schemas.openxmlformats.org/officeDocument/2006/relationships/image" Target="../media/image1110.png"/><Relationship Id="rId186" Type="http://schemas.openxmlformats.org/officeDocument/2006/relationships/image" Target="../media/image1158.png"/><Relationship Id="rId351" Type="http://schemas.openxmlformats.org/officeDocument/2006/relationships/customXml" Target="../ink/ink1234.xml"/><Relationship Id="rId393" Type="http://schemas.openxmlformats.org/officeDocument/2006/relationships/customXml" Target="../ink/ink1255.xml"/><Relationship Id="rId407" Type="http://schemas.openxmlformats.org/officeDocument/2006/relationships/customXml" Target="../ink/ink1262.xml"/><Relationship Id="rId449" Type="http://schemas.openxmlformats.org/officeDocument/2006/relationships/customXml" Target="../ink/ink1283.xml"/><Relationship Id="rId614" Type="http://schemas.openxmlformats.org/officeDocument/2006/relationships/image" Target="../media/image1355.png"/><Relationship Id="rId656" Type="http://schemas.openxmlformats.org/officeDocument/2006/relationships/image" Target="../media/image1376.png"/><Relationship Id="rId821" Type="http://schemas.openxmlformats.org/officeDocument/2006/relationships/customXml" Target="../ink/ink1485.xml"/><Relationship Id="rId211" Type="http://schemas.openxmlformats.org/officeDocument/2006/relationships/customXml" Target="../ink/ink1164.xml"/><Relationship Id="rId253" Type="http://schemas.openxmlformats.org/officeDocument/2006/relationships/customXml" Target="../ink/ink1185.xml"/><Relationship Id="rId295" Type="http://schemas.openxmlformats.org/officeDocument/2006/relationships/customXml" Target="../ink/ink1206.xml"/><Relationship Id="rId309" Type="http://schemas.openxmlformats.org/officeDocument/2006/relationships/customXml" Target="../ink/ink1213.xml"/><Relationship Id="rId460" Type="http://schemas.openxmlformats.org/officeDocument/2006/relationships/image" Target="../media/image1294.png"/><Relationship Id="rId516" Type="http://schemas.openxmlformats.org/officeDocument/2006/relationships/image" Target="../media/image1322.png"/><Relationship Id="rId698" Type="http://schemas.openxmlformats.org/officeDocument/2006/relationships/image" Target="../media/image1397.png"/><Relationship Id="rId48" Type="http://schemas.openxmlformats.org/officeDocument/2006/relationships/image" Target="../media/image1089.png"/><Relationship Id="rId113" Type="http://schemas.openxmlformats.org/officeDocument/2006/relationships/customXml" Target="../ink/ink1115.xml"/><Relationship Id="rId320" Type="http://schemas.openxmlformats.org/officeDocument/2006/relationships/image" Target="../media/image1224.png"/><Relationship Id="rId558" Type="http://schemas.openxmlformats.org/officeDocument/2006/relationships/customXml" Target="../ink/ink1345.xml"/><Relationship Id="rId723" Type="http://schemas.openxmlformats.org/officeDocument/2006/relationships/customXml" Target="../ink/ink1436.xml"/><Relationship Id="rId765" Type="http://schemas.openxmlformats.org/officeDocument/2006/relationships/customXml" Target="../ink/ink1457.xml"/><Relationship Id="rId155" Type="http://schemas.openxmlformats.org/officeDocument/2006/relationships/customXml" Target="../ink/ink1136.xml"/><Relationship Id="rId197" Type="http://schemas.openxmlformats.org/officeDocument/2006/relationships/customXml" Target="../ink/ink1157.xml"/><Relationship Id="rId362" Type="http://schemas.openxmlformats.org/officeDocument/2006/relationships/image" Target="../media/image1245.png"/><Relationship Id="rId418" Type="http://schemas.openxmlformats.org/officeDocument/2006/relationships/image" Target="../media/image1273.png"/><Relationship Id="rId625" Type="http://schemas.openxmlformats.org/officeDocument/2006/relationships/customXml" Target="../ink/ink1387.xml"/><Relationship Id="rId222" Type="http://schemas.openxmlformats.org/officeDocument/2006/relationships/image" Target="../media/image1175.png"/><Relationship Id="rId264" Type="http://schemas.openxmlformats.org/officeDocument/2006/relationships/image" Target="../media/image1196.png"/><Relationship Id="rId471" Type="http://schemas.openxmlformats.org/officeDocument/2006/relationships/customXml" Target="../ink/ink1294.xml"/><Relationship Id="rId667" Type="http://schemas.openxmlformats.org/officeDocument/2006/relationships/customXml" Target="../ink/ink1408.xml"/><Relationship Id="rId17" Type="http://schemas.openxmlformats.org/officeDocument/2006/relationships/customXml" Target="../ink/ink1067.xml"/><Relationship Id="rId59" Type="http://schemas.openxmlformats.org/officeDocument/2006/relationships/customXml" Target="../ink/ink1088.xml"/><Relationship Id="rId124" Type="http://schemas.openxmlformats.org/officeDocument/2006/relationships/image" Target="../media/image1127.png"/><Relationship Id="rId527" Type="http://schemas.openxmlformats.org/officeDocument/2006/relationships/customXml" Target="../ink/ink1322.xml"/><Relationship Id="rId569" Type="http://schemas.openxmlformats.org/officeDocument/2006/relationships/customXml" Target="../ink/ink1356.xml"/><Relationship Id="rId734" Type="http://schemas.openxmlformats.org/officeDocument/2006/relationships/image" Target="../media/image1415.png"/><Relationship Id="rId776" Type="http://schemas.openxmlformats.org/officeDocument/2006/relationships/image" Target="../media/image1436.png"/><Relationship Id="rId70" Type="http://schemas.openxmlformats.org/officeDocument/2006/relationships/image" Target="../media/image1100.png"/><Relationship Id="rId166" Type="http://schemas.openxmlformats.org/officeDocument/2006/relationships/image" Target="../media/image1148.png"/><Relationship Id="rId331" Type="http://schemas.openxmlformats.org/officeDocument/2006/relationships/customXml" Target="../ink/ink1224.xml"/><Relationship Id="rId373" Type="http://schemas.openxmlformats.org/officeDocument/2006/relationships/customXml" Target="../ink/ink1245.xml"/><Relationship Id="rId429" Type="http://schemas.openxmlformats.org/officeDocument/2006/relationships/customXml" Target="../ink/ink1273.xml"/><Relationship Id="rId580" Type="http://schemas.openxmlformats.org/officeDocument/2006/relationships/image" Target="../media/image1338.png"/><Relationship Id="rId636" Type="http://schemas.openxmlformats.org/officeDocument/2006/relationships/image" Target="../media/image1366.png"/><Relationship Id="rId801" Type="http://schemas.openxmlformats.org/officeDocument/2006/relationships/customXml" Target="../ink/ink1475.xml"/><Relationship Id="rId1" Type="http://schemas.openxmlformats.org/officeDocument/2006/relationships/slideLayout" Target="../slideLayouts/slideLayout1.xml"/><Relationship Id="rId233" Type="http://schemas.openxmlformats.org/officeDocument/2006/relationships/customXml" Target="../ink/ink1175.xml"/><Relationship Id="rId440" Type="http://schemas.openxmlformats.org/officeDocument/2006/relationships/image" Target="../media/image1284.png"/><Relationship Id="rId678" Type="http://schemas.openxmlformats.org/officeDocument/2006/relationships/image" Target="../media/image1387.png"/><Relationship Id="rId28" Type="http://schemas.openxmlformats.org/officeDocument/2006/relationships/image" Target="../media/image1079.png"/><Relationship Id="rId275" Type="http://schemas.openxmlformats.org/officeDocument/2006/relationships/customXml" Target="../ink/ink1196.xml"/><Relationship Id="rId300" Type="http://schemas.openxmlformats.org/officeDocument/2006/relationships/image" Target="../media/image1214.png"/><Relationship Id="rId482" Type="http://schemas.openxmlformats.org/officeDocument/2006/relationships/image" Target="../media/image1305.png"/><Relationship Id="rId538" Type="http://schemas.openxmlformats.org/officeDocument/2006/relationships/image" Target="../media/image1333.png"/><Relationship Id="rId703" Type="http://schemas.openxmlformats.org/officeDocument/2006/relationships/customXml" Target="../ink/ink1426.xml"/><Relationship Id="rId745" Type="http://schemas.openxmlformats.org/officeDocument/2006/relationships/customXml" Target="../ink/ink1447.xml"/><Relationship Id="rId81" Type="http://schemas.openxmlformats.org/officeDocument/2006/relationships/customXml" Target="../ink/ink1099.xml"/><Relationship Id="rId135" Type="http://schemas.openxmlformats.org/officeDocument/2006/relationships/customXml" Target="../ink/ink1126.xml"/><Relationship Id="rId177" Type="http://schemas.openxmlformats.org/officeDocument/2006/relationships/customXml" Target="../ink/ink1147.xml"/><Relationship Id="rId342" Type="http://schemas.openxmlformats.org/officeDocument/2006/relationships/image" Target="../media/image1235.png"/><Relationship Id="rId384" Type="http://schemas.openxmlformats.org/officeDocument/2006/relationships/image" Target="../media/image1256.png"/><Relationship Id="rId591" Type="http://schemas.openxmlformats.org/officeDocument/2006/relationships/customXml" Target="../ink/ink1370.xml"/><Relationship Id="rId605" Type="http://schemas.openxmlformats.org/officeDocument/2006/relationships/customXml" Target="../ink/ink1377.xml"/><Relationship Id="rId787" Type="http://schemas.openxmlformats.org/officeDocument/2006/relationships/customXml" Target="../ink/ink1468.xml"/><Relationship Id="rId812" Type="http://schemas.openxmlformats.org/officeDocument/2006/relationships/image" Target="../media/image1454.png"/><Relationship Id="rId202" Type="http://schemas.openxmlformats.org/officeDocument/2006/relationships/image" Target="../media/image1166.png"/><Relationship Id="rId244" Type="http://schemas.openxmlformats.org/officeDocument/2006/relationships/image" Target="../media/image1186.png"/><Relationship Id="rId647" Type="http://schemas.openxmlformats.org/officeDocument/2006/relationships/customXml" Target="../ink/ink1398.xml"/><Relationship Id="rId689" Type="http://schemas.openxmlformats.org/officeDocument/2006/relationships/customXml" Target="../ink/ink1419.xml"/><Relationship Id="rId39" Type="http://schemas.openxmlformats.org/officeDocument/2006/relationships/customXml" Target="../ink/ink1078.xml"/><Relationship Id="rId286" Type="http://schemas.openxmlformats.org/officeDocument/2006/relationships/image" Target="../media/image1207.png"/><Relationship Id="rId451" Type="http://schemas.openxmlformats.org/officeDocument/2006/relationships/customXml" Target="../ink/ink1284.xml"/><Relationship Id="rId493" Type="http://schemas.openxmlformats.org/officeDocument/2006/relationships/customXml" Target="../ink/ink1305.xml"/><Relationship Id="rId507" Type="http://schemas.openxmlformats.org/officeDocument/2006/relationships/customXml" Target="../ink/ink1312.xml"/><Relationship Id="rId549" Type="http://schemas.openxmlformats.org/officeDocument/2006/relationships/customXml" Target="../ink/ink1336.xml"/><Relationship Id="rId714" Type="http://schemas.openxmlformats.org/officeDocument/2006/relationships/image" Target="../media/image1405.png"/><Relationship Id="rId756" Type="http://schemas.openxmlformats.org/officeDocument/2006/relationships/image" Target="../media/image1426.png"/><Relationship Id="rId50" Type="http://schemas.openxmlformats.org/officeDocument/2006/relationships/image" Target="../media/image1090.png"/><Relationship Id="rId104" Type="http://schemas.openxmlformats.org/officeDocument/2006/relationships/image" Target="../media/image1117.png"/><Relationship Id="rId146" Type="http://schemas.openxmlformats.org/officeDocument/2006/relationships/image" Target="../media/image1138.png"/><Relationship Id="rId188" Type="http://schemas.openxmlformats.org/officeDocument/2006/relationships/image" Target="../media/image1159.png"/><Relationship Id="rId311" Type="http://schemas.openxmlformats.org/officeDocument/2006/relationships/customXml" Target="../ink/ink1214.xml"/><Relationship Id="rId353" Type="http://schemas.openxmlformats.org/officeDocument/2006/relationships/customXml" Target="../ink/ink1235.xml"/><Relationship Id="rId395" Type="http://schemas.openxmlformats.org/officeDocument/2006/relationships/customXml" Target="../ink/ink1256.xml"/><Relationship Id="rId409" Type="http://schemas.openxmlformats.org/officeDocument/2006/relationships/customXml" Target="../ink/ink1263.xml"/><Relationship Id="rId560" Type="http://schemas.openxmlformats.org/officeDocument/2006/relationships/customXml" Target="../ink/ink1347.xml"/><Relationship Id="rId798" Type="http://schemas.openxmlformats.org/officeDocument/2006/relationships/image" Target="../media/image1447.png"/><Relationship Id="rId92" Type="http://schemas.openxmlformats.org/officeDocument/2006/relationships/image" Target="../media/image1111.png"/><Relationship Id="rId213" Type="http://schemas.openxmlformats.org/officeDocument/2006/relationships/customXml" Target="../ink/ink1165.xml"/><Relationship Id="rId420" Type="http://schemas.openxmlformats.org/officeDocument/2006/relationships/image" Target="../media/image1274.png"/><Relationship Id="rId616" Type="http://schemas.openxmlformats.org/officeDocument/2006/relationships/image" Target="../media/image1356.png"/><Relationship Id="rId658" Type="http://schemas.openxmlformats.org/officeDocument/2006/relationships/image" Target="../media/image1377.png"/><Relationship Id="rId823" Type="http://schemas.openxmlformats.org/officeDocument/2006/relationships/customXml" Target="../ink/ink1486.xml"/><Relationship Id="rId255" Type="http://schemas.openxmlformats.org/officeDocument/2006/relationships/customXml" Target="../ink/ink1186.xml"/><Relationship Id="rId297" Type="http://schemas.openxmlformats.org/officeDocument/2006/relationships/customXml" Target="../ink/ink1207.xml"/><Relationship Id="rId462" Type="http://schemas.openxmlformats.org/officeDocument/2006/relationships/image" Target="../media/image1295.png"/><Relationship Id="rId518" Type="http://schemas.openxmlformats.org/officeDocument/2006/relationships/image" Target="../media/image1323.png"/><Relationship Id="rId725" Type="http://schemas.openxmlformats.org/officeDocument/2006/relationships/customXml" Target="../ink/ink1437.xml"/><Relationship Id="rId115" Type="http://schemas.openxmlformats.org/officeDocument/2006/relationships/customXml" Target="../ink/ink1116.xml"/><Relationship Id="rId157" Type="http://schemas.openxmlformats.org/officeDocument/2006/relationships/customXml" Target="../ink/ink1137.xml"/><Relationship Id="rId322" Type="http://schemas.openxmlformats.org/officeDocument/2006/relationships/image" Target="../media/image1225.png"/><Relationship Id="rId364" Type="http://schemas.openxmlformats.org/officeDocument/2006/relationships/image" Target="../media/image1246.png"/><Relationship Id="rId767" Type="http://schemas.openxmlformats.org/officeDocument/2006/relationships/customXml" Target="../ink/ink1458.xml"/><Relationship Id="rId61" Type="http://schemas.openxmlformats.org/officeDocument/2006/relationships/customXml" Target="../ink/ink1089.xml"/><Relationship Id="rId199" Type="http://schemas.openxmlformats.org/officeDocument/2006/relationships/customXml" Target="../ink/ink1158.xml"/><Relationship Id="rId571" Type="http://schemas.openxmlformats.org/officeDocument/2006/relationships/customXml" Target="../ink/ink1358.xml"/><Relationship Id="rId627" Type="http://schemas.openxmlformats.org/officeDocument/2006/relationships/customXml" Target="../ink/ink1388.xml"/><Relationship Id="rId669" Type="http://schemas.openxmlformats.org/officeDocument/2006/relationships/customXml" Target="../ink/ink1409.xml"/><Relationship Id="rId19" Type="http://schemas.openxmlformats.org/officeDocument/2006/relationships/customXml" Target="../ink/ink1068.xml"/><Relationship Id="rId224" Type="http://schemas.openxmlformats.org/officeDocument/2006/relationships/image" Target="../media/image1176.png"/><Relationship Id="rId266" Type="http://schemas.openxmlformats.org/officeDocument/2006/relationships/image" Target="../media/image1197.png"/><Relationship Id="rId431" Type="http://schemas.openxmlformats.org/officeDocument/2006/relationships/customXml" Target="../ink/ink1274.xml"/><Relationship Id="rId473" Type="http://schemas.openxmlformats.org/officeDocument/2006/relationships/customXml" Target="../ink/ink1295.xml"/><Relationship Id="rId529" Type="http://schemas.openxmlformats.org/officeDocument/2006/relationships/customXml" Target="../ink/ink1323.xml"/><Relationship Id="rId680" Type="http://schemas.openxmlformats.org/officeDocument/2006/relationships/image" Target="../media/image1388.png"/><Relationship Id="rId736" Type="http://schemas.openxmlformats.org/officeDocument/2006/relationships/image" Target="../media/image1416.png"/><Relationship Id="rId30" Type="http://schemas.openxmlformats.org/officeDocument/2006/relationships/image" Target="../media/image1080.png"/><Relationship Id="rId126" Type="http://schemas.openxmlformats.org/officeDocument/2006/relationships/image" Target="../media/image1128.png"/><Relationship Id="rId168" Type="http://schemas.openxmlformats.org/officeDocument/2006/relationships/image" Target="../media/image1149.png"/><Relationship Id="rId333" Type="http://schemas.openxmlformats.org/officeDocument/2006/relationships/customXml" Target="../ink/ink1225.xml"/><Relationship Id="rId540" Type="http://schemas.openxmlformats.org/officeDocument/2006/relationships/image" Target="../media/image1334.png"/><Relationship Id="rId778" Type="http://schemas.openxmlformats.org/officeDocument/2006/relationships/image" Target="../media/image1437.png"/><Relationship Id="rId72" Type="http://schemas.openxmlformats.org/officeDocument/2006/relationships/image" Target="../media/image1101.png"/><Relationship Id="rId375" Type="http://schemas.openxmlformats.org/officeDocument/2006/relationships/customXml" Target="../ink/ink1246.xml"/><Relationship Id="rId582" Type="http://schemas.openxmlformats.org/officeDocument/2006/relationships/image" Target="../media/image1339.png"/><Relationship Id="rId638" Type="http://schemas.openxmlformats.org/officeDocument/2006/relationships/image" Target="../media/image1367.png"/><Relationship Id="rId803" Type="http://schemas.openxmlformats.org/officeDocument/2006/relationships/customXml" Target="../ink/ink1476.xml"/><Relationship Id="rId3" Type="http://schemas.openxmlformats.org/officeDocument/2006/relationships/customXml" Target="../ink/ink1060.xml"/><Relationship Id="rId235" Type="http://schemas.openxmlformats.org/officeDocument/2006/relationships/customXml" Target="../ink/ink1176.xml"/><Relationship Id="rId277" Type="http://schemas.openxmlformats.org/officeDocument/2006/relationships/customXml" Target="../ink/ink1197.xml"/><Relationship Id="rId400" Type="http://schemas.openxmlformats.org/officeDocument/2006/relationships/image" Target="../media/image1264.png"/><Relationship Id="rId442" Type="http://schemas.openxmlformats.org/officeDocument/2006/relationships/image" Target="../media/image1285.png"/><Relationship Id="rId484" Type="http://schemas.openxmlformats.org/officeDocument/2006/relationships/image" Target="../media/image1306.png"/><Relationship Id="rId705" Type="http://schemas.openxmlformats.org/officeDocument/2006/relationships/customXml" Target="../ink/ink1427.xml"/><Relationship Id="rId137" Type="http://schemas.openxmlformats.org/officeDocument/2006/relationships/customXml" Target="../ink/ink1127.xml"/><Relationship Id="rId302" Type="http://schemas.openxmlformats.org/officeDocument/2006/relationships/image" Target="../media/image1215.png"/><Relationship Id="rId344" Type="http://schemas.openxmlformats.org/officeDocument/2006/relationships/image" Target="../media/image1236.png"/><Relationship Id="rId691" Type="http://schemas.openxmlformats.org/officeDocument/2006/relationships/customXml" Target="../ink/ink1420.xml"/><Relationship Id="rId747" Type="http://schemas.openxmlformats.org/officeDocument/2006/relationships/customXml" Target="../ink/ink1448.xml"/><Relationship Id="rId789" Type="http://schemas.openxmlformats.org/officeDocument/2006/relationships/customXml" Target="../ink/ink1469.xml"/><Relationship Id="rId41" Type="http://schemas.openxmlformats.org/officeDocument/2006/relationships/customXml" Target="../ink/ink1079.xml"/><Relationship Id="rId83" Type="http://schemas.openxmlformats.org/officeDocument/2006/relationships/customXml" Target="../ink/ink1100.xml"/><Relationship Id="rId179" Type="http://schemas.openxmlformats.org/officeDocument/2006/relationships/customXml" Target="../ink/ink1148.xml"/><Relationship Id="rId386" Type="http://schemas.openxmlformats.org/officeDocument/2006/relationships/image" Target="../media/image1257.png"/><Relationship Id="rId551" Type="http://schemas.openxmlformats.org/officeDocument/2006/relationships/customXml" Target="../ink/ink1338.xml"/><Relationship Id="rId593" Type="http://schemas.openxmlformats.org/officeDocument/2006/relationships/customXml" Target="../ink/ink1371.xml"/><Relationship Id="rId607" Type="http://schemas.openxmlformats.org/officeDocument/2006/relationships/customXml" Target="../ink/ink1378.xml"/><Relationship Id="rId649" Type="http://schemas.openxmlformats.org/officeDocument/2006/relationships/customXml" Target="../ink/ink1399.xml"/><Relationship Id="rId814" Type="http://schemas.openxmlformats.org/officeDocument/2006/relationships/image" Target="../media/image1455.png"/><Relationship Id="rId190" Type="http://schemas.openxmlformats.org/officeDocument/2006/relationships/image" Target="../media/image1160.png"/><Relationship Id="rId204" Type="http://schemas.openxmlformats.org/officeDocument/2006/relationships/image" Target="../media/image1167.png"/><Relationship Id="rId246" Type="http://schemas.openxmlformats.org/officeDocument/2006/relationships/image" Target="../media/image1187.png"/><Relationship Id="rId288" Type="http://schemas.openxmlformats.org/officeDocument/2006/relationships/image" Target="../media/image1208.png"/><Relationship Id="rId411" Type="http://schemas.openxmlformats.org/officeDocument/2006/relationships/customXml" Target="../ink/ink1264.xml"/><Relationship Id="rId453" Type="http://schemas.openxmlformats.org/officeDocument/2006/relationships/customXml" Target="../ink/ink1285.xml"/><Relationship Id="rId509" Type="http://schemas.openxmlformats.org/officeDocument/2006/relationships/customXml" Target="../ink/ink1313.xml"/><Relationship Id="rId660" Type="http://schemas.openxmlformats.org/officeDocument/2006/relationships/image" Target="../media/image1378.png"/><Relationship Id="rId106" Type="http://schemas.openxmlformats.org/officeDocument/2006/relationships/image" Target="../media/image1118.png"/><Relationship Id="rId313" Type="http://schemas.openxmlformats.org/officeDocument/2006/relationships/customXml" Target="../ink/ink1215.xml"/><Relationship Id="rId495" Type="http://schemas.openxmlformats.org/officeDocument/2006/relationships/customXml" Target="../ink/ink1306.xml"/><Relationship Id="rId716" Type="http://schemas.openxmlformats.org/officeDocument/2006/relationships/image" Target="../media/image1406.png"/><Relationship Id="rId758" Type="http://schemas.openxmlformats.org/officeDocument/2006/relationships/image" Target="../media/image1427.png"/><Relationship Id="rId10" Type="http://schemas.openxmlformats.org/officeDocument/2006/relationships/image" Target="../media/image1070.png"/><Relationship Id="rId52" Type="http://schemas.openxmlformats.org/officeDocument/2006/relationships/image" Target="../media/image1091.png"/><Relationship Id="rId94" Type="http://schemas.openxmlformats.org/officeDocument/2006/relationships/image" Target="../media/image1112.png"/><Relationship Id="rId148" Type="http://schemas.openxmlformats.org/officeDocument/2006/relationships/image" Target="../media/image1139.png"/><Relationship Id="rId355" Type="http://schemas.openxmlformats.org/officeDocument/2006/relationships/customXml" Target="../ink/ink1236.xml"/><Relationship Id="rId397" Type="http://schemas.openxmlformats.org/officeDocument/2006/relationships/customXml" Target="../ink/ink1257.xml"/><Relationship Id="rId520" Type="http://schemas.openxmlformats.org/officeDocument/2006/relationships/image" Target="../media/image1324.png"/><Relationship Id="rId562" Type="http://schemas.openxmlformats.org/officeDocument/2006/relationships/customXml" Target="../ink/ink1349.xml"/><Relationship Id="rId618" Type="http://schemas.openxmlformats.org/officeDocument/2006/relationships/image" Target="../media/image1357.png"/><Relationship Id="rId215" Type="http://schemas.openxmlformats.org/officeDocument/2006/relationships/customXml" Target="../ink/ink1166.xml"/><Relationship Id="rId257" Type="http://schemas.openxmlformats.org/officeDocument/2006/relationships/customXml" Target="../ink/ink1187.xml"/><Relationship Id="rId422" Type="http://schemas.openxmlformats.org/officeDocument/2006/relationships/image" Target="../media/image1275.png"/><Relationship Id="rId464" Type="http://schemas.openxmlformats.org/officeDocument/2006/relationships/image" Target="../media/image1296.png"/><Relationship Id="rId299" Type="http://schemas.openxmlformats.org/officeDocument/2006/relationships/customXml" Target="../ink/ink1208.xml"/><Relationship Id="rId727" Type="http://schemas.openxmlformats.org/officeDocument/2006/relationships/customXml" Target="../ink/ink1438.xml"/><Relationship Id="rId63" Type="http://schemas.openxmlformats.org/officeDocument/2006/relationships/customXml" Target="../ink/ink1090.xml"/><Relationship Id="rId159" Type="http://schemas.openxmlformats.org/officeDocument/2006/relationships/customXml" Target="../ink/ink1138.xml"/><Relationship Id="rId366" Type="http://schemas.openxmlformats.org/officeDocument/2006/relationships/image" Target="../media/image1247.png"/><Relationship Id="rId573" Type="http://schemas.openxmlformats.org/officeDocument/2006/relationships/customXml" Target="../ink/ink1360.xml"/><Relationship Id="rId780" Type="http://schemas.openxmlformats.org/officeDocument/2006/relationships/image" Target="../media/image1438.png"/><Relationship Id="rId226" Type="http://schemas.openxmlformats.org/officeDocument/2006/relationships/image" Target="../media/image1177.png"/><Relationship Id="rId433" Type="http://schemas.openxmlformats.org/officeDocument/2006/relationships/customXml" Target="../ink/ink1275.xml"/><Relationship Id="rId640" Type="http://schemas.openxmlformats.org/officeDocument/2006/relationships/image" Target="../media/image1368.png"/><Relationship Id="rId738" Type="http://schemas.openxmlformats.org/officeDocument/2006/relationships/image" Target="../media/image1417.png"/><Relationship Id="rId74" Type="http://schemas.openxmlformats.org/officeDocument/2006/relationships/image" Target="../media/image1102.png"/><Relationship Id="rId377" Type="http://schemas.openxmlformats.org/officeDocument/2006/relationships/customXml" Target="../ink/ink1247.xml"/><Relationship Id="rId500" Type="http://schemas.openxmlformats.org/officeDocument/2006/relationships/image" Target="../media/image1314.png"/><Relationship Id="rId584" Type="http://schemas.openxmlformats.org/officeDocument/2006/relationships/image" Target="../media/image1340.png"/><Relationship Id="rId805" Type="http://schemas.openxmlformats.org/officeDocument/2006/relationships/customXml" Target="../ink/ink1477.xml"/><Relationship Id="rId5" Type="http://schemas.openxmlformats.org/officeDocument/2006/relationships/customXml" Target="../ink/ink1061.xml"/><Relationship Id="rId237" Type="http://schemas.openxmlformats.org/officeDocument/2006/relationships/customXml" Target="../ink/ink1177.xml"/><Relationship Id="rId791" Type="http://schemas.openxmlformats.org/officeDocument/2006/relationships/customXml" Target="../ink/ink1470.xml"/><Relationship Id="rId444" Type="http://schemas.openxmlformats.org/officeDocument/2006/relationships/image" Target="../media/image1286.png"/><Relationship Id="rId651" Type="http://schemas.openxmlformats.org/officeDocument/2006/relationships/customXml" Target="../ink/ink1400.xml"/><Relationship Id="rId749" Type="http://schemas.openxmlformats.org/officeDocument/2006/relationships/customXml" Target="../ink/ink1449.xml"/><Relationship Id="rId290" Type="http://schemas.openxmlformats.org/officeDocument/2006/relationships/image" Target="../media/image1209.png"/><Relationship Id="rId304" Type="http://schemas.openxmlformats.org/officeDocument/2006/relationships/image" Target="../media/image1216.png"/><Relationship Id="rId388" Type="http://schemas.openxmlformats.org/officeDocument/2006/relationships/image" Target="../media/image1258.png"/><Relationship Id="rId511" Type="http://schemas.openxmlformats.org/officeDocument/2006/relationships/customXml" Target="../ink/ink1314.xml"/><Relationship Id="rId609" Type="http://schemas.openxmlformats.org/officeDocument/2006/relationships/customXml" Target="../ink/ink1379.xml"/><Relationship Id="rId85" Type="http://schemas.openxmlformats.org/officeDocument/2006/relationships/customXml" Target="../ink/ink1101.xml"/><Relationship Id="rId150" Type="http://schemas.openxmlformats.org/officeDocument/2006/relationships/image" Target="../media/image1140.png"/><Relationship Id="rId595" Type="http://schemas.openxmlformats.org/officeDocument/2006/relationships/customXml" Target="../ink/ink1372.xml"/><Relationship Id="rId816" Type="http://schemas.openxmlformats.org/officeDocument/2006/relationships/image" Target="../media/image1456.png"/><Relationship Id="rId248" Type="http://schemas.openxmlformats.org/officeDocument/2006/relationships/image" Target="../media/image1188.png"/><Relationship Id="rId455" Type="http://schemas.openxmlformats.org/officeDocument/2006/relationships/customXml" Target="../ink/ink1286.xml"/><Relationship Id="rId662" Type="http://schemas.openxmlformats.org/officeDocument/2006/relationships/image" Target="../media/image1379.png"/><Relationship Id="rId12" Type="http://schemas.openxmlformats.org/officeDocument/2006/relationships/image" Target="../media/image1071.png"/><Relationship Id="rId108" Type="http://schemas.openxmlformats.org/officeDocument/2006/relationships/image" Target="../media/image1119.png"/><Relationship Id="rId315" Type="http://schemas.openxmlformats.org/officeDocument/2006/relationships/customXml" Target="../ink/ink1216.xml"/><Relationship Id="rId522" Type="http://schemas.openxmlformats.org/officeDocument/2006/relationships/image" Target="../media/image1325.png"/><Relationship Id="rId96" Type="http://schemas.openxmlformats.org/officeDocument/2006/relationships/image" Target="../media/image1113.png"/><Relationship Id="rId161" Type="http://schemas.openxmlformats.org/officeDocument/2006/relationships/customXml" Target="../ink/ink1139.xml"/><Relationship Id="rId399" Type="http://schemas.openxmlformats.org/officeDocument/2006/relationships/customXml" Target="../ink/ink1258.xml"/><Relationship Id="rId259" Type="http://schemas.openxmlformats.org/officeDocument/2006/relationships/customXml" Target="../ink/ink1188.xml"/><Relationship Id="rId466" Type="http://schemas.openxmlformats.org/officeDocument/2006/relationships/image" Target="../media/image1297.png"/><Relationship Id="rId673" Type="http://schemas.openxmlformats.org/officeDocument/2006/relationships/customXml" Target="../ink/ink1411.xml"/><Relationship Id="rId23" Type="http://schemas.openxmlformats.org/officeDocument/2006/relationships/customXml" Target="../ink/ink1070.xml"/><Relationship Id="rId119" Type="http://schemas.openxmlformats.org/officeDocument/2006/relationships/customXml" Target="../ink/ink1118.xml"/><Relationship Id="rId326" Type="http://schemas.openxmlformats.org/officeDocument/2006/relationships/image" Target="../media/image1227.png"/><Relationship Id="rId533" Type="http://schemas.openxmlformats.org/officeDocument/2006/relationships/customXml" Target="../ink/ink1325.xml"/><Relationship Id="rId740" Type="http://schemas.openxmlformats.org/officeDocument/2006/relationships/image" Target="../media/image1418.png"/><Relationship Id="rId172" Type="http://schemas.openxmlformats.org/officeDocument/2006/relationships/image" Target="../media/image1151.png"/><Relationship Id="rId477" Type="http://schemas.openxmlformats.org/officeDocument/2006/relationships/customXml" Target="../ink/ink1297.xml"/><Relationship Id="rId600" Type="http://schemas.openxmlformats.org/officeDocument/2006/relationships/image" Target="../media/image1348.png"/><Relationship Id="rId684" Type="http://schemas.openxmlformats.org/officeDocument/2006/relationships/image" Target="../media/image1390.png"/><Relationship Id="rId337" Type="http://schemas.openxmlformats.org/officeDocument/2006/relationships/customXml" Target="../ink/ink1227.xml"/><Relationship Id="rId34" Type="http://schemas.openxmlformats.org/officeDocument/2006/relationships/image" Target="../media/image1082.png"/><Relationship Id="rId544" Type="http://schemas.openxmlformats.org/officeDocument/2006/relationships/customXml" Target="../ink/ink1332.xml"/><Relationship Id="rId751" Type="http://schemas.openxmlformats.org/officeDocument/2006/relationships/customXml" Target="../ink/ink1450.xml"/><Relationship Id="rId183" Type="http://schemas.openxmlformats.org/officeDocument/2006/relationships/customXml" Target="../ink/ink1150.xml"/><Relationship Id="rId390" Type="http://schemas.openxmlformats.org/officeDocument/2006/relationships/image" Target="../media/image1259.png"/><Relationship Id="rId404" Type="http://schemas.openxmlformats.org/officeDocument/2006/relationships/image" Target="../media/image1266.png"/><Relationship Id="rId611" Type="http://schemas.openxmlformats.org/officeDocument/2006/relationships/customXml" Target="../ink/ink1380.xml"/><Relationship Id="rId250" Type="http://schemas.openxmlformats.org/officeDocument/2006/relationships/image" Target="../media/image1189.png"/><Relationship Id="rId488" Type="http://schemas.openxmlformats.org/officeDocument/2006/relationships/image" Target="../media/image1308.png"/><Relationship Id="rId695" Type="http://schemas.openxmlformats.org/officeDocument/2006/relationships/customXml" Target="../ink/ink1422.xml"/><Relationship Id="rId709" Type="http://schemas.openxmlformats.org/officeDocument/2006/relationships/customXml" Target="../ink/ink1429.xml"/><Relationship Id="rId45" Type="http://schemas.openxmlformats.org/officeDocument/2006/relationships/customXml" Target="../ink/ink1081.xml"/><Relationship Id="rId110" Type="http://schemas.openxmlformats.org/officeDocument/2006/relationships/image" Target="../media/image1120.png"/><Relationship Id="rId348" Type="http://schemas.openxmlformats.org/officeDocument/2006/relationships/image" Target="../media/image1238.png"/><Relationship Id="rId555" Type="http://schemas.openxmlformats.org/officeDocument/2006/relationships/customXml" Target="../ink/ink1342.xml"/><Relationship Id="rId762" Type="http://schemas.openxmlformats.org/officeDocument/2006/relationships/image" Target="../media/image1429.png"/><Relationship Id="rId194" Type="http://schemas.openxmlformats.org/officeDocument/2006/relationships/image" Target="../media/image1162.png"/><Relationship Id="rId208" Type="http://schemas.openxmlformats.org/officeDocument/2006/relationships/image" Target="../media/image1169.png"/><Relationship Id="rId415" Type="http://schemas.openxmlformats.org/officeDocument/2006/relationships/customXml" Target="../ink/ink1266.xml"/><Relationship Id="rId622" Type="http://schemas.openxmlformats.org/officeDocument/2006/relationships/image" Target="../media/image1359.png"/><Relationship Id="rId261" Type="http://schemas.openxmlformats.org/officeDocument/2006/relationships/customXml" Target="../ink/ink1189.xml"/><Relationship Id="rId499" Type="http://schemas.openxmlformats.org/officeDocument/2006/relationships/customXml" Target="../ink/ink1308.xml"/><Relationship Id="rId56" Type="http://schemas.openxmlformats.org/officeDocument/2006/relationships/image" Target="../media/image1093.png"/><Relationship Id="rId359" Type="http://schemas.openxmlformats.org/officeDocument/2006/relationships/customXml" Target="../ink/ink1238.xml"/><Relationship Id="rId566" Type="http://schemas.openxmlformats.org/officeDocument/2006/relationships/customXml" Target="../ink/ink1353.xml"/><Relationship Id="rId773" Type="http://schemas.openxmlformats.org/officeDocument/2006/relationships/customXml" Target="../ink/ink1461.xml"/><Relationship Id="rId121" Type="http://schemas.openxmlformats.org/officeDocument/2006/relationships/customXml" Target="../ink/ink1119.xml"/><Relationship Id="rId219" Type="http://schemas.openxmlformats.org/officeDocument/2006/relationships/customXml" Target="../ink/ink1168.xml"/><Relationship Id="rId426" Type="http://schemas.openxmlformats.org/officeDocument/2006/relationships/image" Target="../media/image1277.png"/><Relationship Id="rId633" Type="http://schemas.openxmlformats.org/officeDocument/2006/relationships/customXml" Target="../ink/ink1391.xml"/><Relationship Id="rId67" Type="http://schemas.openxmlformats.org/officeDocument/2006/relationships/customXml" Target="../ink/ink1092.xml"/><Relationship Id="rId272" Type="http://schemas.openxmlformats.org/officeDocument/2006/relationships/image" Target="../media/image1200.png"/><Relationship Id="rId577" Type="http://schemas.openxmlformats.org/officeDocument/2006/relationships/customXml" Target="../ink/ink1363.xml"/><Relationship Id="rId700" Type="http://schemas.openxmlformats.org/officeDocument/2006/relationships/image" Target="../media/image1398.png"/><Relationship Id="rId132" Type="http://schemas.openxmlformats.org/officeDocument/2006/relationships/image" Target="../media/image1131.png"/><Relationship Id="rId784" Type="http://schemas.openxmlformats.org/officeDocument/2006/relationships/image" Target="../media/image1440.png"/><Relationship Id="rId437" Type="http://schemas.openxmlformats.org/officeDocument/2006/relationships/customXml" Target="../ink/ink1277.xml"/><Relationship Id="rId644" Type="http://schemas.openxmlformats.org/officeDocument/2006/relationships/image" Target="../media/image1370.png"/><Relationship Id="rId283" Type="http://schemas.openxmlformats.org/officeDocument/2006/relationships/customXml" Target="../ink/ink1200.xml"/><Relationship Id="rId490" Type="http://schemas.openxmlformats.org/officeDocument/2006/relationships/image" Target="../media/image1309.png"/><Relationship Id="rId504" Type="http://schemas.openxmlformats.org/officeDocument/2006/relationships/image" Target="../media/image1316.png"/><Relationship Id="rId711" Type="http://schemas.openxmlformats.org/officeDocument/2006/relationships/customXml" Target="../ink/ink1430.xml"/><Relationship Id="rId78" Type="http://schemas.openxmlformats.org/officeDocument/2006/relationships/image" Target="../media/image1104.png"/><Relationship Id="rId143" Type="http://schemas.openxmlformats.org/officeDocument/2006/relationships/customXml" Target="../ink/ink1130.xml"/><Relationship Id="rId350" Type="http://schemas.openxmlformats.org/officeDocument/2006/relationships/image" Target="../media/image1239.png"/><Relationship Id="rId588" Type="http://schemas.openxmlformats.org/officeDocument/2006/relationships/image" Target="../media/image1342.png"/><Relationship Id="rId795" Type="http://schemas.openxmlformats.org/officeDocument/2006/relationships/customXml" Target="../ink/ink1472.xml"/><Relationship Id="rId809" Type="http://schemas.openxmlformats.org/officeDocument/2006/relationships/customXml" Target="../ink/ink1479.xml"/><Relationship Id="rId9" Type="http://schemas.openxmlformats.org/officeDocument/2006/relationships/customXml" Target="../ink/ink1063.xml"/><Relationship Id="rId210" Type="http://schemas.openxmlformats.org/officeDocument/2006/relationships/image" Target="../media/image1170.png"/><Relationship Id="rId448" Type="http://schemas.openxmlformats.org/officeDocument/2006/relationships/image" Target="../media/image1288.png"/><Relationship Id="rId655" Type="http://schemas.openxmlformats.org/officeDocument/2006/relationships/customXml" Target="../ink/ink1402.xml"/><Relationship Id="rId294" Type="http://schemas.openxmlformats.org/officeDocument/2006/relationships/image" Target="../media/image1211.png"/><Relationship Id="rId308" Type="http://schemas.openxmlformats.org/officeDocument/2006/relationships/image" Target="../media/image1218.png"/><Relationship Id="rId515" Type="http://schemas.openxmlformats.org/officeDocument/2006/relationships/customXml" Target="../ink/ink1316.xml"/><Relationship Id="rId722" Type="http://schemas.openxmlformats.org/officeDocument/2006/relationships/image" Target="../media/image1409.png"/><Relationship Id="rId89" Type="http://schemas.openxmlformats.org/officeDocument/2006/relationships/customXml" Target="../ink/ink1103.xml"/><Relationship Id="rId154" Type="http://schemas.openxmlformats.org/officeDocument/2006/relationships/image" Target="../media/image1142.png"/><Relationship Id="rId361" Type="http://schemas.openxmlformats.org/officeDocument/2006/relationships/customXml" Target="../ink/ink1239.xml"/><Relationship Id="rId599" Type="http://schemas.openxmlformats.org/officeDocument/2006/relationships/customXml" Target="../ink/ink1374.xml"/><Relationship Id="rId459" Type="http://schemas.openxmlformats.org/officeDocument/2006/relationships/customXml" Target="../ink/ink1288.xml"/><Relationship Id="rId666" Type="http://schemas.openxmlformats.org/officeDocument/2006/relationships/image" Target="../media/image1381.png"/><Relationship Id="rId16" Type="http://schemas.openxmlformats.org/officeDocument/2006/relationships/image" Target="../media/image1073.png"/><Relationship Id="rId221" Type="http://schemas.openxmlformats.org/officeDocument/2006/relationships/customXml" Target="../ink/ink1169.xml"/><Relationship Id="rId319" Type="http://schemas.openxmlformats.org/officeDocument/2006/relationships/customXml" Target="../ink/ink1218.xml"/><Relationship Id="rId526" Type="http://schemas.openxmlformats.org/officeDocument/2006/relationships/image" Target="../media/image1327.png"/><Relationship Id="rId733" Type="http://schemas.openxmlformats.org/officeDocument/2006/relationships/customXml" Target="../ink/ink1441.xml"/><Relationship Id="rId165" Type="http://schemas.openxmlformats.org/officeDocument/2006/relationships/customXml" Target="../ink/ink1141.xml"/><Relationship Id="rId372" Type="http://schemas.openxmlformats.org/officeDocument/2006/relationships/image" Target="../media/image1250.png"/><Relationship Id="rId677" Type="http://schemas.openxmlformats.org/officeDocument/2006/relationships/customXml" Target="../ink/ink1413.xml"/><Relationship Id="rId800" Type="http://schemas.openxmlformats.org/officeDocument/2006/relationships/image" Target="../media/image1448.png"/><Relationship Id="rId232" Type="http://schemas.openxmlformats.org/officeDocument/2006/relationships/image" Target="../media/image1180.png"/><Relationship Id="rId27" Type="http://schemas.openxmlformats.org/officeDocument/2006/relationships/customXml" Target="../ink/ink1072.xml"/><Relationship Id="rId537" Type="http://schemas.openxmlformats.org/officeDocument/2006/relationships/customXml" Target="../ink/ink1327.xml"/><Relationship Id="rId744" Type="http://schemas.openxmlformats.org/officeDocument/2006/relationships/image" Target="../media/image1420.png"/><Relationship Id="rId80" Type="http://schemas.openxmlformats.org/officeDocument/2006/relationships/image" Target="../media/image1105.png"/><Relationship Id="rId176" Type="http://schemas.openxmlformats.org/officeDocument/2006/relationships/image" Target="../media/image1153.png"/><Relationship Id="rId383" Type="http://schemas.openxmlformats.org/officeDocument/2006/relationships/customXml" Target="../ink/ink1250.xml"/><Relationship Id="rId590" Type="http://schemas.openxmlformats.org/officeDocument/2006/relationships/image" Target="../media/image1343.png"/><Relationship Id="rId604" Type="http://schemas.openxmlformats.org/officeDocument/2006/relationships/image" Target="../media/image1350.png"/><Relationship Id="rId811" Type="http://schemas.openxmlformats.org/officeDocument/2006/relationships/customXml" Target="../ink/ink1480.xml"/><Relationship Id="rId243" Type="http://schemas.openxmlformats.org/officeDocument/2006/relationships/customXml" Target="../ink/ink1180.xml"/><Relationship Id="rId450" Type="http://schemas.openxmlformats.org/officeDocument/2006/relationships/image" Target="../media/image1289.png"/><Relationship Id="rId688" Type="http://schemas.openxmlformats.org/officeDocument/2006/relationships/image" Target="../media/image1392.png"/><Relationship Id="rId38" Type="http://schemas.openxmlformats.org/officeDocument/2006/relationships/image" Target="../media/image1084.png"/><Relationship Id="rId103" Type="http://schemas.openxmlformats.org/officeDocument/2006/relationships/customXml" Target="../ink/ink1110.xml"/><Relationship Id="rId310" Type="http://schemas.openxmlformats.org/officeDocument/2006/relationships/image" Target="../media/image1219.png"/><Relationship Id="rId548" Type="http://schemas.openxmlformats.org/officeDocument/2006/relationships/image" Target="../media/image1335.png"/><Relationship Id="rId755" Type="http://schemas.openxmlformats.org/officeDocument/2006/relationships/customXml" Target="../ink/ink1452.xml"/><Relationship Id="rId91" Type="http://schemas.openxmlformats.org/officeDocument/2006/relationships/customXml" Target="../ink/ink1104.xml"/><Relationship Id="rId187" Type="http://schemas.openxmlformats.org/officeDocument/2006/relationships/customXml" Target="../ink/ink1152.xml"/><Relationship Id="rId394" Type="http://schemas.openxmlformats.org/officeDocument/2006/relationships/image" Target="../media/image1261.png"/><Relationship Id="rId408" Type="http://schemas.openxmlformats.org/officeDocument/2006/relationships/image" Target="../media/image1268.png"/><Relationship Id="rId615" Type="http://schemas.openxmlformats.org/officeDocument/2006/relationships/customXml" Target="../ink/ink1382.xml"/><Relationship Id="rId822" Type="http://schemas.openxmlformats.org/officeDocument/2006/relationships/image" Target="../media/image1459.png"/><Relationship Id="rId254" Type="http://schemas.openxmlformats.org/officeDocument/2006/relationships/image" Target="../media/image1191.png"/><Relationship Id="rId699" Type="http://schemas.openxmlformats.org/officeDocument/2006/relationships/customXml" Target="../ink/ink1424.xml"/><Relationship Id="rId49" Type="http://schemas.openxmlformats.org/officeDocument/2006/relationships/customXml" Target="../ink/ink1083.xml"/><Relationship Id="rId114" Type="http://schemas.openxmlformats.org/officeDocument/2006/relationships/image" Target="../media/image1122.png"/><Relationship Id="rId461" Type="http://schemas.openxmlformats.org/officeDocument/2006/relationships/customXml" Target="../ink/ink1289.xml"/><Relationship Id="rId559" Type="http://schemas.openxmlformats.org/officeDocument/2006/relationships/customXml" Target="../ink/ink1346.xml"/><Relationship Id="rId766" Type="http://schemas.openxmlformats.org/officeDocument/2006/relationships/image" Target="../media/image1431.png"/><Relationship Id="rId198" Type="http://schemas.openxmlformats.org/officeDocument/2006/relationships/image" Target="../media/image1164.png"/><Relationship Id="rId321" Type="http://schemas.openxmlformats.org/officeDocument/2006/relationships/customXml" Target="../ink/ink1219.xml"/><Relationship Id="rId419" Type="http://schemas.openxmlformats.org/officeDocument/2006/relationships/customXml" Target="../ink/ink1268.xml"/><Relationship Id="rId626" Type="http://schemas.openxmlformats.org/officeDocument/2006/relationships/image" Target="../media/image1361.png"/><Relationship Id="rId265" Type="http://schemas.openxmlformats.org/officeDocument/2006/relationships/customXml" Target="../ink/ink1191.xml"/><Relationship Id="rId472" Type="http://schemas.openxmlformats.org/officeDocument/2006/relationships/image" Target="../media/image1300.png"/><Relationship Id="rId125" Type="http://schemas.openxmlformats.org/officeDocument/2006/relationships/customXml" Target="../ink/ink1121.xml"/><Relationship Id="rId332" Type="http://schemas.openxmlformats.org/officeDocument/2006/relationships/image" Target="../media/image1230.png"/><Relationship Id="rId777" Type="http://schemas.openxmlformats.org/officeDocument/2006/relationships/customXml" Target="../ink/ink1463.xml"/><Relationship Id="rId637" Type="http://schemas.openxmlformats.org/officeDocument/2006/relationships/customXml" Target="../ink/ink1393.xml"/><Relationship Id="rId276" Type="http://schemas.openxmlformats.org/officeDocument/2006/relationships/image" Target="../media/image1202.png"/><Relationship Id="rId483" Type="http://schemas.openxmlformats.org/officeDocument/2006/relationships/customXml" Target="../ink/ink1300.xml"/><Relationship Id="rId690" Type="http://schemas.openxmlformats.org/officeDocument/2006/relationships/image" Target="../media/image1393.png"/><Relationship Id="rId704" Type="http://schemas.openxmlformats.org/officeDocument/2006/relationships/image" Target="../media/image1400.png"/><Relationship Id="rId40" Type="http://schemas.openxmlformats.org/officeDocument/2006/relationships/image" Target="../media/image1085.png"/><Relationship Id="rId136" Type="http://schemas.openxmlformats.org/officeDocument/2006/relationships/image" Target="../media/image1133.png"/><Relationship Id="rId343" Type="http://schemas.openxmlformats.org/officeDocument/2006/relationships/customXml" Target="../ink/ink1230.xml"/><Relationship Id="rId550" Type="http://schemas.openxmlformats.org/officeDocument/2006/relationships/customXml" Target="../ink/ink1337.xml"/><Relationship Id="rId788" Type="http://schemas.openxmlformats.org/officeDocument/2006/relationships/image" Target="../media/image1442.png"/><Relationship Id="rId203" Type="http://schemas.openxmlformats.org/officeDocument/2006/relationships/customXml" Target="../ink/ink1160.xml"/><Relationship Id="rId648" Type="http://schemas.openxmlformats.org/officeDocument/2006/relationships/image" Target="../media/image1372.png"/><Relationship Id="rId287" Type="http://schemas.openxmlformats.org/officeDocument/2006/relationships/customXml" Target="../ink/ink1202.xml"/><Relationship Id="rId410" Type="http://schemas.openxmlformats.org/officeDocument/2006/relationships/image" Target="../media/image1269.png"/><Relationship Id="rId494" Type="http://schemas.openxmlformats.org/officeDocument/2006/relationships/image" Target="../media/image1311.png"/><Relationship Id="rId508" Type="http://schemas.openxmlformats.org/officeDocument/2006/relationships/image" Target="../media/image1318.png"/><Relationship Id="rId715" Type="http://schemas.openxmlformats.org/officeDocument/2006/relationships/customXml" Target="../ink/ink1432.xml"/><Relationship Id="rId147" Type="http://schemas.openxmlformats.org/officeDocument/2006/relationships/customXml" Target="../ink/ink1132.xml"/><Relationship Id="rId354" Type="http://schemas.openxmlformats.org/officeDocument/2006/relationships/image" Target="../media/image1241.png"/><Relationship Id="rId799" Type="http://schemas.openxmlformats.org/officeDocument/2006/relationships/customXml" Target="../ink/ink1474.xml"/><Relationship Id="rId51" Type="http://schemas.openxmlformats.org/officeDocument/2006/relationships/customXml" Target="../ink/ink1084.xml"/><Relationship Id="rId561" Type="http://schemas.openxmlformats.org/officeDocument/2006/relationships/customXml" Target="../ink/ink1348.xml"/><Relationship Id="rId659" Type="http://schemas.openxmlformats.org/officeDocument/2006/relationships/customXml" Target="../ink/ink1404.xml"/><Relationship Id="rId214" Type="http://schemas.openxmlformats.org/officeDocument/2006/relationships/image" Target="../media/image1172.png"/><Relationship Id="rId298" Type="http://schemas.openxmlformats.org/officeDocument/2006/relationships/image" Target="../media/image1213.png"/><Relationship Id="rId421" Type="http://schemas.openxmlformats.org/officeDocument/2006/relationships/customXml" Target="../ink/ink1269.xml"/><Relationship Id="rId519" Type="http://schemas.openxmlformats.org/officeDocument/2006/relationships/customXml" Target="../ink/ink1318.xml"/><Relationship Id="rId158" Type="http://schemas.openxmlformats.org/officeDocument/2006/relationships/image" Target="../media/image1144.png"/><Relationship Id="rId726" Type="http://schemas.openxmlformats.org/officeDocument/2006/relationships/image" Target="../media/image1411.png"/><Relationship Id="rId62" Type="http://schemas.openxmlformats.org/officeDocument/2006/relationships/image" Target="../media/image1096.png"/><Relationship Id="rId365" Type="http://schemas.openxmlformats.org/officeDocument/2006/relationships/customXml" Target="../ink/ink1241.xml"/><Relationship Id="rId572" Type="http://schemas.openxmlformats.org/officeDocument/2006/relationships/customXml" Target="../ink/ink1359.xml"/><Relationship Id="rId225" Type="http://schemas.openxmlformats.org/officeDocument/2006/relationships/customXml" Target="../ink/ink1171.xml"/><Relationship Id="rId432" Type="http://schemas.openxmlformats.org/officeDocument/2006/relationships/image" Target="../media/image1280.png"/><Relationship Id="rId737" Type="http://schemas.openxmlformats.org/officeDocument/2006/relationships/customXml" Target="../ink/ink1443.xml"/><Relationship Id="rId73" Type="http://schemas.openxmlformats.org/officeDocument/2006/relationships/customXml" Target="../ink/ink1095.xml"/><Relationship Id="rId169" Type="http://schemas.openxmlformats.org/officeDocument/2006/relationships/customXml" Target="../ink/ink1143.xml"/><Relationship Id="rId376" Type="http://schemas.openxmlformats.org/officeDocument/2006/relationships/image" Target="../media/image1252.png"/><Relationship Id="rId583" Type="http://schemas.openxmlformats.org/officeDocument/2006/relationships/customXml" Target="../ink/ink1366.xml"/><Relationship Id="rId790" Type="http://schemas.openxmlformats.org/officeDocument/2006/relationships/image" Target="../media/image1443.png"/><Relationship Id="rId804" Type="http://schemas.openxmlformats.org/officeDocument/2006/relationships/image" Target="../media/image1450.png"/><Relationship Id="rId4" Type="http://schemas.openxmlformats.org/officeDocument/2006/relationships/image" Target="../media/image1067.png"/><Relationship Id="rId236" Type="http://schemas.openxmlformats.org/officeDocument/2006/relationships/image" Target="../media/image1182.png"/><Relationship Id="rId443" Type="http://schemas.openxmlformats.org/officeDocument/2006/relationships/customXml" Target="../ink/ink1280.xml"/><Relationship Id="rId650" Type="http://schemas.openxmlformats.org/officeDocument/2006/relationships/image" Target="../media/image1373.png"/><Relationship Id="rId303" Type="http://schemas.openxmlformats.org/officeDocument/2006/relationships/customXml" Target="../ink/ink1210.xml"/><Relationship Id="rId748" Type="http://schemas.openxmlformats.org/officeDocument/2006/relationships/image" Target="../media/image1422.png"/><Relationship Id="rId84" Type="http://schemas.openxmlformats.org/officeDocument/2006/relationships/image" Target="../media/image1107.png"/><Relationship Id="rId387" Type="http://schemas.openxmlformats.org/officeDocument/2006/relationships/customXml" Target="../ink/ink1252.xml"/><Relationship Id="rId510" Type="http://schemas.openxmlformats.org/officeDocument/2006/relationships/image" Target="../media/image1319.png"/><Relationship Id="rId594" Type="http://schemas.openxmlformats.org/officeDocument/2006/relationships/image" Target="../media/image1345.png"/><Relationship Id="rId608" Type="http://schemas.openxmlformats.org/officeDocument/2006/relationships/image" Target="../media/image1352.png"/><Relationship Id="rId815" Type="http://schemas.openxmlformats.org/officeDocument/2006/relationships/customXml" Target="../ink/ink1482.xml"/><Relationship Id="rId247" Type="http://schemas.openxmlformats.org/officeDocument/2006/relationships/customXml" Target="../ink/ink1182.xml"/><Relationship Id="rId107" Type="http://schemas.openxmlformats.org/officeDocument/2006/relationships/customXml" Target="../ink/ink1112.xml"/><Relationship Id="rId454" Type="http://schemas.openxmlformats.org/officeDocument/2006/relationships/image" Target="../media/image1291.png"/><Relationship Id="rId661" Type="http://schemas.openxmlformats.org/officeDocument/2006/relationships/customXml" Target="../ink/ink1405.xml"/><Relationship Id="rId759" Type="http://schemas.openxmlformats.org/officeDocument/2006/relationships/customXml" Target="../ink/ink1454.xml"/><Relationship Id="rId11" Type="http://schemas.openxmlformats.org/officeDocument/2006/relationships/customXml" Target="../ink/ink1064.xml"/><Relationship Id="rId314" Type="http://schemas.openxmlformats.org/officeDocument/2006/relationships/image" Target="../media/image1221.png"/><Relationship Id="rId398" Type="http://schemas.openxmlformats.org/officeDocument/2006/relationships/image" Target="../media/image1263.png"/><Relationship Id="rId521" Type="http://schemas.openxmlformats.org/officeDocument/2006/relationships/customXml" Target="../ink/ink1319.xml"/><Relationship Id="rId619" Type="http://schemas.openxmlformats.org/officeDocument/2006/relationships/customXml" Target="../ink/ink1384.xml"/><Relationship Id="rId95" Type="http://schemas.openxmlformats.org/officeDocument/2006/relationships/customXml" Target="../ink/ink1106.xml"/><Relationship Id="rId160" Type="http://schemas.openxmlformats.org/officeDocument/2006/relationships/image" Target="../media/image1145.png"/><Relationship Id="rId258" Type="http://schemas.openxmlformats.org/officeDocument/2006/relationships/image" Target="../media/image1193.png"/><Relationship Id="rId465" Type="http://schemas.openxmlformats.org/officeDocument/2006/relationships/customXml" Target="../ink/ink1291.xml"/><Relationship Id="rId672" Type="http://schemas.openxmlformats.org/officeDocument/2006/relationships/image" Target="../media/image1384.png"/><Relationship Id="rId22" Type="http://schemas.openxmlformats.org/officeDocument/2006/relationships/image" Target="../media/image1076.png"/><Relationship Id="rId118" Type="http://schemas.openxmlformats.org/officeDocument/2006/relationships/image" Target="../media/image1124.png"/><Relationship Id="rId325" Type="http://schemas.openxmlformats.org/officeDocument/2006/relationships/customXml" Target="../ink/ink1221.xml"/><Relationship Id="rId532" Type="http://schemas.openxmlformats.org/officeDocument/2006/relationships/image" Target="../media/image1330.png"/><Relationship Id="rId171" Type="http://schemas.openxmlformats.org/officeDocument/2006/relationships/customXml" Target="../ink/ink1144.xml"/><Relationship Id="rId269" Type="http://schemas.openxmlformats.org/officeDocument/2006/relationships/customXml" Target="../ink/ink1193.xml"/><Relationship Id="rId476" Type="http://schemas.openxmlformats.org/officeDocument/2006/relationships/image" Target="../media/image1302.png"/><Relationship Id="rId683" Type="http://schemas.openxmlformats.org/officeDocument/2006/relationships/customXml" Target="../ink/ink1416.xml"/><Relationship Id="rId33" Type="http://schemas.openxmlformats.org/officeDocument/2006/relationships/customXml" Target="../ink/ink1075.xml"/><Relationship Id="rId129" Type="http://schemas.openxmlformats.org/officeDocument/2006/relationships/customXml" Target="../ink/ink1123.xml"/><Relationship Id="rId336" Type="http://schemas.openxmlformats.org/officeDocument/2006/relationships/image" Target="../media/image1232.png"/><Relationship Id="rId543" Type="http://schemas.openxmlformats.org/officeDocument/2006/relationships/customXml" Target="../ink/ink1331.xml"/><Relationship Id="rId182" Type="http://schemas.openxmlformats.org/officeDocument/2006/relationships/image" Target="../media/image1156.png"/><Relationship Id="rId403" Type="http://schemas.openxmlformats.org/officeDocument/2006/relationships/customXml" Target="../ink/ink1260.xml"/><Relationship Id="rId750" Type="http://schemas.openxmlformats.org/officeDocument/2006/relationships/image" Target="../media/image1423.png"/><Relationship Id="rId487" Type="http://schemas.openxmlformats.org/officeDocument/2006/relationships/customXml" Target="../ink/ink1302.xml"/><Relationship Id="rId610" Type="http://schemas.openxmlformats.org/officeDocument/2006/relationships/image" Target="../media/image1353.png"/><Relationship Id="rId694" Type="http://schemas.openxmlformats.org/officeDocument/2006/relationships/image" Target="../media/image1395.png"/><Relationship Id="rId708" Type="http://schemas.openxmlformats.org/officeDocument/2006/relationships/image" Target="../media/image1402.png"/><Relationship Id="rId347" Type="http://schemas.openxmlformats.org/officeDocument/2006/relationships/customXml" Target="../ink/ink1232.xml"/></Relationships>
</file>

<file path=ppt/slides/_rels/slide22.xml.rels><?xml version="1.0" encoding="UTF-8" standalone="yes"?>
<Relationships xmlns="http://schemas.openxmlformats.org/package/2006/relationships"><Relationship Id="rId117" Type="http://schemas.openxmlformats.org/officeDocument/2006/relationships/customXml" Target="../ink/ink1544.xml"/><Relationship Id="rId21" Type="http://schemas.openxmlformats.org/officeDocument/2006/relationships/customXml" Target="../ink/ink1496.xml"/><Relationship Id="rId324" Type="http://schemas.openxmlformats.org/officeDocument/2006/relationships/image" Target="../media/image1622.png"/><Relationship Id="rId531" Type="http://schemas.openxmlformats.org/officeDocument/2006/relationships/customXml" Target="../ink/ink1751.xml"/><Relationship Id="rId170" Type="http://schemas.openxmlformats.org/officeDocument/2006/relationships/image" Target="../media/image1544.png"/><Relationship Id="rId268" Type="http://schemas.openxmlformats.org/officeDocument/2006/relationships/image" Target="../media/image1593.png"/><Relationship Id="rId475" Type="http://schemas.openxmlformats.org/officeDocument/2006/relationships/customXml" Target="../ink/ink1723.xml"/><Relationship Id="rId32" Type="http://schemas.openxmlformats.org/officeDocument/2006/relationships/image" Target="../media/image1476.png"/><Relationship Id="rId128" Type="http://schemas.openxmlformats.org/officeDocument/2006/relationships/image" Target="../media/image1523.png"/><Relationship Id="rId335" Type="http://schemas.openxmlformats.org/officeDocument/2006/relationships/customXml" Target="../ink/ink1653.xml"/><Relationship Id="rId542" Type="http://schemas.openxmlformats.org/officeDocument/2006/relationships/image" Target="../media/image1731.png"/><Relationship Id="rId181" Type="http://schemas.openxmlformats.org/officeDocument/2006/relationships/customXml" Target="../ink/ink1576.xml"/><Relationship Id="rId402" Type="http://schemas.openxmlformats.org/officeDocument/2006/relationships/image" Target="../media/image1661.png"/><Relationship Id="rId279" Type="http://schemas.openxmlformats.org/officeDocument/2006/relationships/customXml" Target="../ink/ink1625.xml"/><Relationship Id="rId486" Type="http://schemas.openxmlformats.org/officeDocument/2006/relationships/image" Target="../media/image1703.png"/><Relationship Id="rId43" Type="http://schemas.openxmlformats.org/officeDocument/2006/relationships/customXml" Target="../ink/ink1507.xml"/><Relationship Id="rId139" Type="http://schemas.openxmlformats.org/officeDocument/2006/relationships/customXml" Target="../ink/ink1555.xml"/><Relationship Id="rId346" Type="http://schemas.openxmlformats.org/officeDocument/2006/relationships/image" Target="../media/image1633.png"/><Relationship Id="rId553" Type="http://schemas.openxmlformats.org/officeDocument/2006/relationships/customXml" Target="../ink/ink1762.xml"/><Relationship Id="rId192" Type="http://schemas.openxmlformats.org/officeDocument/2006/relationships/image" Target="../media/image1555.png"/><Relationship Id="rId206" Type="http://schemas.openxmlformats.org/officeDocument/2006/relationships/image" Target="../media/image1562.png"/><Relationship Id="rId413" Type="http://schemas.openxmlformats.org/officeDocument/2006/relationships/customXml" Target="../ink/ink1692.xml"/><Relationship Id="rId497" Type="http://schemas.openxmlformats.org/officeDocument/2006/relationships/customXml" Target="../ink/ink1734.xml"/><Relationship Id="rId357" Type="http://schemas.openxmlformats.org/officeDocument/2006/relationships/customXml" Target="../ink/ink1664.xml"/><Relationship Id="rId54" Type="http://schemas.openxmlformats.org/officeDocument/2006/relationships/image" Target="../media/image1487.png"/><Relationship Id="rId217" Type="http://schemas.openxmlformats.org/officeDocument/2006/relationships/customXml" Target="../ink/ink1594.xml"/><Relationship Id="rId564" Type="http://schemas.openxmlformats.org/officeDocument/2006/relationships/image" Target="../media/image1742.png"/><Relationship Id="rId424" Type="http://schemas.openxmlformats.org/officeDocument/2006/relationships/image" Target="../media/image1672.png"/><Relationship Id="rId270" Type="http://schemas.openxmlformats.org/officeDocument/2006/relationships/image" Target="../media/image1594.png"/><Relationship Id="rId65" Type="http://schemas.openxmlformats.org/officeDocument/2006/relationships/customXml" Target="../ink/ink1518.xml"/><Relationship Id="rId130" Type="http://schemas.openxmlformats.org/officeDocument/2006/relationships/image" Target="../media/image1524.png"/><Relationship Id="rId368" Type="http://schemas.openxmlformats.org/officeDocument/2006/relationships/image" Target="../media/image1644.png"/><Relationship Id="rId228" Type="http://schemas.openxmlformats.org/officeDocument/2006/relationships/image" Target="../media/image1573.png"/><Relationship Id="rId435" Type="http://schemas.openxmlformats.org/officeDocument/2006/relationships/customXml" Target="../ink/ink1703.xml"/><Relationship Id="rId281" Type="http://schemas.openxmlformats.org/officeDocument/2006/relationships/customXml" Target="../ink/ink1626.xml"/><Relationship Id="rId337" Type="http://schemas.openxmlformats.org/officeDocument/2006/relationships/customXml" Target="../ink/ink1654.xml"/><Relationship Id="rId502" Type="http://schemas.openxmlformats.org/officeDocument/2006/relationships/image" Target="../media/image1712.png"/><Relationship Id="rId34" Type="http://schemas.openxmlformats.org/officeDocument/2006/relationships/image" Target="../media/image1477.png"/><Relationship Id="rId76" Type="http://schemas.openxmlformats.org/officeDocument/2006/relationships/image" Target="../media/image1498.png"/><Relationship Id="rId141" Type="http://schemas.openxmlformats.org/officeDocument/2006/relationships/customXml" Target="../ink/ink1556.xml"/><Relationship Id="rId379" Type="http://schemas.openxmlformats.org/officeDocument/2006/relationships/customXml" Target="../ink/ink1675.xml"/><Relationship Id="rId544" Type="http://schemas.openxmlformats.org/officeDocument/2006/relationships/image" Target="../media/image1732.png"/><Relationship Id="rId7" Type="http://schemas.openxmlformats.org/officeDocument/2006/relationships/customXml" Target="../ink/ink1489.xml"/><Relationship Id="rId183" Type="http://schemas.openxmlformats.org/officeDocument/2006/relationships/customXml" Target="../ink/ink1577.xml"/><Relationship Id="rId239" Type="http://schemas.openxmlformats.org/officeDocument/2006/relationships/customXml" Target="../ink/ink1605.xml"/><Relationship Id="rId390" Type="http://schemas.openxmlformats.org/officeDocument/2006/relationships/image" Target="../media/image1655.png"/><Relationship Id="rId404" Type="http://schemas.openxmlformats.org/officeDocument/2006/relationships/image" Target="../media/image1662.png"/><Relationship Id="rId446" Type="http://schemas.openxmlformats.org/officeDocument/2006/relationships/image" Target="../media/image1683.png"/><Relationship Id="rId250" Type="http://schemas.openxmlformats.org/officeDocument/2006/relationships/image" Target="../media/image1584.png"/><Relationship Id="rId292" Type="http://schemas.openxmlformats.org/officeDocument/2006/relationships/image" Target="../media/image1605.png"/><Relationship Id="rId306" Type="http://schemas.openxmlformats.org/officeDocument/2006/relationships/image" Target="../media/image1613.png"/><Relationship Id="rId488" Type="http://schemas.openxmlformats.org/officeDocument/2006/relationships/image" Target="../media/image1704.png"/><Relationship Id="rId45" Type="http://schemas.openxmlformats.org/officeDocument/2006/relationships/customXml" Target="../ink/ink1508.xml"/><Relationship Id="rId87" Type="http://schemas.openxmlformats.org/officeDocument/2006/relationships/customXml" Target="../ink/ink1529.xml"/><Relationship Id="rId110" Type="http://schemas.openxmlformats.org/officeDocument/2006/relationships/image" Target="../media/image1514.png"/><Relationship Id="rId348" Type="http://schemas.openxmlformats.org/officeDocument/2006/relationships/image" Target="../media/image1634.png"/><Relationship Id="rId513" Type="http://schemas.openxmlformats.org/officeDocument/2006/relationships/customXml" Target="../ink/ink1742.xml"/><Relationship Id="rId555" Type="http://schemas.openxmlformats.org/officeDocument/2006/relationships/customXml" Target="../ink/ink1763.xml"/><Relationship Id="rId152" Type="http://schemas.openxmlformats.org/officeDocument/2006/relationships/image" Target="../media/image1535.png"/><Relationship Id="rId194" Type="http://schemas.openxmlformats.org/officeDocument/2006/relationships/image" Target="../media/image1556.png"/><Relationship Id="rId208" Type="http://schemas.openxmlformats.org/officeDocument/2006/relationships/image" Target="../media/image1563.png"/><Relationship Id="rId415" Type="http://schemas.openxmlformats.org/officeDocument/2006/relationships/customXml" Target="../ink/ink1693.xml"/><Relationship Id="rId457" Type="http://schemas.openxmlformats.org/officeDocument/2006/relationships/customXml" Target="../ink/ink1714.xml"/><Relationship Id="rId261" Type="http://schemas.openxmlformats.org/officeDocument/2006/relationships/customXml" Target="../ink/ink1616.xml"/><Relationship Id="rId499" Type="http://schemas.openxmlformats.org/officeDocument/2006/relationships/customXml" Target="../ink/ink1735.xml"/><Relationship Id="rId14" Type="http://schemas.openxmlformats.org/officeDocument/2006/relationships/image" Target="../media/image1467.png"/><Relationship Id="rId56" Type="http://schemas.openxmlformats.org/officeDocument/2006/relationships/image" Target="../media/image1488.png"/><Relationship Id="rId317" Type="http://schemas.openxmlformats.org/officeDocument/2006/relationships/customXml" Target="../ink/ink1644.xml"/><Relationship Id="rId359" Type="http://schemas.openxmlformats.org/officeDocument/2006/relationships/customXml" Target="../ink/ink1665.xml"/><Relationship Id="rId524" Type="http://schemas.openxmlformats.org/officeDocument/2006/relationships/image" Target="../media/image1723.png"/><Relationship Id="rId566" Type="http://schemas.openxmlformats.org/officeDocument/2006/relationships/image" Target="../media/image1743.png"/><Relationship Id="rId98" Type="http://schemas.openxmlformats.org/officeDocument/2006/relationships/image" Target="../media/image1093.png"/><Relationship Id="rId121" Type="http://schemas.openxmlformats.org/officeDocument/2006/relationships/customXml" Target="../ink/ink1546.xml"/><Relationship Id="rId163" Type="http://schemas.openxmlformats.org/officeDocument/2006/relationships/customXml" Target="../ink/ink1567.xml"/><Relationship Id="rId219" Type="http://schemas.openxmlformats.org/officeDocument/2006/relationships/customXml" Target="../ink/ink1595.xml"/><Relationship Id="rId370" Type="http://schemas.openxmlformats.org/officeDocument/2006/relationships/image" Target="../media/image1645.png"/><Relationship Id="rId426" Type="http://schemas.openxmlformats.org/officeDocument/2006/relationships/image" Target="../media/image1673.png"/><Relationship Id="rId230" Type="http://schemas.openxmlformats.org/officeDocument/2006/relationships/image" Target="../media/image1574.png"/><Relationship Id="rId468" Type="http://schemas.openxmlformats.org/officeDocument/2006/relationships/image" Target="../media/image1694.png"/><Relationship Id="rId25" Type="http://schemas.openxmlformats.org/officeDocument/2006/relationships/customXml" Target="../ink/ink1498.xml"/><Relationship Id="rId67" Type="http://schemas.openxmlformats.org/officeDocument/2006/relationships/customXml" Target="../ink/ink1519.xml"/><Relationship Id="rId272" Type="http://schemas.openxmlformats.org/officeDocument/2006/relationships/image" Target="../media/image1595.png"/><Relationship Id="rId328" Type="http://schemas.openxmlformats.org/officeDocument/2006/relationships/image" Target="../media/image1624.png"/><Relationship Id="rId535" Type="http://schemas.openxmlformats.org/officeDocument/2006/relationships/customXml" Target="../ink/ink1753.xml"/><Relationship Id="rId132" Type="http://schemas.openxmlformats.org/officeDocument/2006/relationships/image" Target="../media/image1525.png"/><Relationship Id="rId174" Type="http://schemas.openxmlformats.org/officeDocument/2006/relationships/image" Target="../media/image1546.png"/><Relationship Id="rId381" Type="http://schemas.openxmlformats.org/officeDocument/2006/relationships/customXml" Target="../ink/ink1676.xml"/><Relationship Id="rId241" Type="http://schemas.openxmlformats.org/officeDocument/2006/relationships/customXml" Target="../ink/ink1606.xml"/><Relationship Id="rId437" Type="http://schemas.openxmlformats.org/officeDocument/2006/relationships/customXml" Target="../ink/ink1704.xml"/><Relationship Id="rId479" Type="http://schemas.openxmlformats.org/officeDocument/2006/relationships/customXml" Target="../ink/ink1725.xml"/><Relationship Id="rId36" Type="http://schemas.openxmlformats.org/officeDocument/2006/relationships/image" Target="../media/image1478.png"/><Relationship Id="rId283" Type="http://schemas.openxmlformats.org/officeDocument/2006/relationships/customXml" Target="../ink/ink1627.xml"/><Relationship Id="rId339" Type="http://schemas.openxmlformats.org/officeDocument/2006/relationships/customXml" Target="../ink/ink1655.xml"/><Relationship Id="rId490" Type="http://schemas.openxmlformats.org/officeDocument/2006/relationships/image" Target="../media/image1705.png"/><Relationship Id="rId504" Type="http://schemas.openxmlformats.org/officeDocument/2006/relationships/image" Target="../media/image1713.png"/><Relationship Id="rId546" Type="http://schemas.openxmlformats.org/officeDocument/2006/relationships/image" Target="../media/image1733.png"/><Relationship Id="rId78" Type="http://schemas.openxmlformats.org/officeDocument/2006/relationships/image" Target="../media/image1499.png"/><Relationship Id="rId101" Type="http://schemas.openxmlformats.org/officeDocument/2006/relationships/customXml" Target="../ink/ink1536.xml"/><Relationship Id="rId143" Type="http://schemas.openxmlformats.org/officeDocument/2006/relationships/customXml" Target="../ink/ink1557.xml"/><Relationship Id="rId185" Type="http://schemas.openxmlformats.org/officeDocument/2006/relationships/customXml" Target="../ink/ink1578.xml"/><Relationship Id="rId350" Type="http://schemas.openxmlformats.org/officeDocument/2006/relationships/image" Target="../media/image1635.png"/><Relationship Id="rId406" Type="http://schemas.openxmlformats.org/officeDocument/2006/relationships/image" Target="../media/image1663.png"/><Relationship Id="rId9" Type="http://schemas.openxmlformats.org/officeDocument/2006/relationships/customXml" Target="../ink/ink1490.xml"/><Relationship Id="rId210" Type="http://schemas.openxmlformats.org/officeDocument/2006/relationships/image" Target="../media/image1564.png"/><Relationship Id="rId392" Type="http://schemas.openxmlformats.org/officeDocument/2006/relationships/image" Target="../media/image1656.png"/><Relationship Id="rId448" Type="http://schemas.openxmlformats.org/officeDocument/2006/relationships/image" Target="../media/image1684.png"/><Relationship Id="rId252" Type="http://schemas.openxmlformats.org/officeDocument/2006/relationships/image" Target="../media/image1585.png"/><Relationship Id="rId294" Type="http://schemas.openxmlformats.org/officeDocument/2006/relationships/image" Target="../media/image1606.png"/><Relationship Id="rId308" Type="http://schemas.openxmlformats.org/officeDocument/2006/relationships/image" Target="../media/image1614.png"/><Relationship Id="rId515" Type="http://schemas.openxmlformats.org/officeDocument/2006/relationships/customXml" Target="../ink/ink1743.xml"/><Relationship Id="rId47" Type="http://schemas.openxmlformats.org/officeDocument/2006/relationships/customXml" Target="../ink/ink1509.xml"/><Relationship Id="rId89" Type="http://schemas.openxmlformats.org/officeDocument/2006/relationships/customXml" Target="../ink/ink1530.xml"/><Relationship Id="rId112" Type="http://schemas.openxmlformats.org/officeDocument/2006/relationships/image" Target="../media/image1515.png"/><Relationship Id="rId154" Type="http://schemas.openxmlformats.org/officeDocument/2006/relationships/image" Target="../media/image1536.png"/><Relationship Id="rId361" Type="http://schemas.openxmlformats.org/officeDocument/2006/relationships/customXml" Target="../ink/ink1666.xml"/><Relationship Id="rId557" Type="http://schemas.openxmlformats.org/officeDocument/2006/relationships/customXml" Target="../ink/ink1764.xml"/><Relationship Id="rId196" Type="http://schemas.openxmlformats.org/officeDocument/2006/relationships/image" Target="../media/image1557.png"/><Relationship Id="rId417" Type="http://schemas.openxmlformats.org/officeDocument/2006/relationships/customXml" Target="../ink/ink1694.xml"/><Relationship Id="rId459" Type="http://schemas.openxmlformats.org/officeDocument/2006/relationships/customXml" Target="../ink/ink1715.xml"/><Relationship Id="rId16" Type="http://schemas.openxmlformats.org/officeDocument/2006/relationships/image" Target="../media/image1468.png"/><Relationship Id="rId221" Type="http://schemas.openxmlformats.org/officeDocument/2006/relationships/customXml" Target="../ink/ink1596.xml"/><Relationship Id="rId263" Type="http://schemas.openxmlformats.org/officeDocument/2006/relationships/customXml" Target="../ink/ink1617.xml"/><Relationship Id="rId319" Type="http://schemas.openxmlformats.org/officeDocument/2006/relationships/customXml" Target="../ink/ink1645.xml"/><Relationship Id="rId470" Type="http://schemas.openxmlformats.org/officeDocument/2006/relationships/image" Target="../media/image1695.png"/><Relationship Id="rId526" Type="http://schemas.openxmlformats.org/officeDocument/2006/relationships/image" Target="../media/image1724.png"/><Relationship Id="rId58" Type="http://schemas.openxmlformats.org/officeDocument/2006/relationships/image" Target="../media/image1489.png"/><Relationship Id="rId123" Type="http://schemas.openxmlformats.org/officeDocument/2006/relationships/customXml" Target="../ink/ink1547.xml"/><Relationship Id="rId330" Type="http://schemas.openxmlformats.org/officeDocument/2006/relationships/image" Target="../media/image1625.png"/><Relationship Id="rId568" Type="http://schemas.openxmlformats.org/officeDocument/2006/relationships/image" Target="../media/image1744.png"/><Relationship Id="rId165" Type="http://schemas.openxmlformats.org/officeDocument/2006/relationships/customXml" Target="../ink/ink1568.xml"/><Relationship Id="rId372" Type="http://schemas.openxmlformats.org/officeDocument/2006/relationships/image" Target="../media/image1646.png"/><Relationship Id="rId428" Type="http://schemas.openxmlformats.org/officeDocument/2006/relationships/image" Target="../media/image1674.png"/><Relationship Id="rId232" Type="http://schemas.openxmlformats.org/officeDocument/2006/relationships/image" Target="../media/image1575.png"/><Relationship Id="rId274" Type="http://schemas.openxmlformats.org/officeDocument/2006/relationships/image" Target="../media/image1596.png"/><Relationship Id="rId481" Type="http://schemas.openxmlformats.org/officeDocument/2006/relationships/customXml" Target="../ink/ink1726.xml"/><Relationship Id="rId27" Type="http://schemas.openxmlformats.org/officeDocument/2006/relationships/customXml" Target="../ink/ink1499.xml"/><Relationship Id="rId69" Type="http://schemas.openxmlformats.org/officeDocument/2006/relationships/customXml" Target="../ink/ink1520.xml"/><Relationship Id="rId134" Type="http://schemas.openxmlformats.org/officeDocument/2006/relationships/image" Target="../media/image1526.png"/><Relationship Id="rId537" Type="http://schemas.openxmlformats.org/officeDocument/2006/relationships/customXml" Target="../ink/ink1754.xml"/><Relationship Id="rId80" Type="http://schemas.openxmlformats.org/officeDocument/2006/relationships/image" Target="../media/image1500.png"/><Relationship Id="rId176" Type="http://schemas.openxmlformats.org/officeDocument/2006/relationships/image" Target="../media/image1547.png"/><Relationship Id="rId341" Type="http://schemas.openxmlformats.org/officeDocument/2006/relationships/customXml" Target="../ink/ink1656.xml"/><Relationship Id="rId383" Type="http://schemas.openxmlformats.org/officeDocument/2006/relationships/customXml" Target="../ink/ink1677.xml"/><Relationship Id="rId439" Type="http://schemas.openxmlformats.org/officeDocument/2006/relationships/customXml" Target="../ink/ink1705.xml"/><Relationship Id="rId201" Type="http://schemas.openxmlformats.org/officeDocument/2006/relationships/customXml" Target="../ink/ink1586.xml"/><Relationship Id="rId243" Type="http://schemas.openxmlformats.org/officeDocument/2006/relationships/customXml" Target="../ink/ink1607.xml"/><Relationship Id="rId285" Type="http://schemas.openxmlformats.org/officeDocument/2006/relationships/customXml" Target="../ink/ink1628.xml"/><Relationship Id="rId450" Type="http://schemas.openxmlformats.org/officeDocument/2006/relationships/image" Target="../media/image1685.png"/><Relationship Id="rId506" Type="http://schemas.openxmlformats.org/officeDocument/2006/relationships/image" Target="../media/image1714.png"/><Relationship Id="rId38" Type="http://schemas.openxmlformats.org/officeDocument/2006/relationships/image" Target="../media/image1479.png"/><Relationship Id="rId103" Type="http://schemas.openxmlformats.org/officeDocument/2006/relationships/customXml" Target="../ink/ink1537.xml"/><Relationship Id="rId310" Type="http://schemas.openxmlformats.org/officeDocument/2006/relationships/image" Target="../media/image1615.png"/><Relationship Id="rId492" Type="http://schemas.openxmlformats.org/officeDocument/2006/relationships/image" Target="../media/image1706.png"/><Relationship Id="rId548" Type="http://schemas.openxmlformats.org/officeDocument/2006/relationships/image" Target="../media/image1734.png"/><Relationship Id="rId91" Type="http://schemas.openxmlformats.org/officeDocument/2006/relationships/customXml" Target="../ink/ink1531.xml"/><Relationship Id="rId145" Type="http://schemas.openxmlformats.org/officeDocument/2006/relationships/customXml" Target="../ink/ink1558.xml"/><Relationship Id="rId187" Type="http://schemas.openxmlformats.org/officeDocument/2006/relationships/customXml" Target="../ink/ink1579.xml"/><Relationship Id="rId352" Type="http://schemas.openxmlformats.org/officeDocument/2006/relationships/image" Target="../media/image1636.png"/><Relationship Id="rId394" Type="http://schemas.openxmlformats.org/officeDocument/2006/relationships/image" Target="../media/image1657.png"/><Relationship Id="rId408" Type="http://schemas.openxmlformats.org/officeDocument/2006/relationships/image" Target="../media/image1664.png"/><Relationship Id="rId212" Type="http://schemas.openxmlformats.org/officeDocument/2006/relationships/image" Target="../media/image1565.png"/><Relationship Id="rId254" Type="http://schemas.openxmlformats.org/officeDocument/2006/relationships/image" Target="../media/image1586.png"/><Relationship Id="rId49" Type="http://schemas.openxmlformats.org/officeDocument/2006/relationships/customXml" Target="../ink/ink1510.xml"/><Relationship Id="rId114" Type="http://schemas.openxmlformats.org/officeDocument/2006/relationships/image" Target="../media/image1516.png"/><Relationship Id="rId296" Type="http://schemas.openxmlformats.org/officeDocument/2006/relationships/image" Target="../media/image1607.png"/><Relationship Id="rId461" Type="http://schemas.openxmlformats.org/officeDocument/2006/relationships/customXml" Target="../ink/ink1716.xml"/><Relationship Id="rId517" Type="http://schemas.openxmlformats.org/officeDocument/2006/relationships/customXml" Target="../ink/ink1744.xml"/><Relationship Id="rId559" Type="http://schemas.openxmlformats.org/officeDocument/2006/relationships/customXml" Target="../ink/ink1765.xml"/><Relationship Id="rId60" Type="http://schemas.openxmlformats.org/officeDocument/2006/relationships/image" Target="../media/image1490.png"/><Relationship Id="rId156" Type="http://schemas.openxmlformats.org/officeDocument/2006/relationships/image" Target="../media/image1537.png"/><Relationship Id="rId198" Type="http://schemas.openxmlformats.org/officeDocument/2006/relationships/image" Target="../media/image1558.png"/><Relationship Id="rId321" Type="http://schemas.openxmlformats.org/officeDocument/2006/relationships/customXml" Target="../ink/ink1646.xml"/><Relationship Id="rId363" Type="http://schemas.openxmlformats.org/officeDocument/2006/relationships/customXml" Target="../ink/ink1667.xml"/><Relationship Id="rId419" Type="http://schemas.openxmlformats.org/officeDocument/2006/relationships/customXml" Target="../ink/ink1695.xml"/><Relationship Id="rId570" Type="http://schemas.openxmlformats.org/officeDocument/2006/relationships/image" Target="../media/image1745.png"/><Relationship Id="rId223" Type="http://schemas.openxmlformats.org/officeDocument/2006/relationships/customXml" Target="../ink/ink1597.xml"/><Relationship Id="rId430" Type="http://schemas.openxmlformats.org/officeDocument/2006/relationships/image" Target="../media/image1675.png"/><Relationship Id="rId18" Type="http://schemas.openxmlformats.org/officeDocument/2006/relationships/image" Target="../media/image1469.png"/><Relationship Id="rId265" Type="http://schemas.openxmlformats.org/officeDocument/2006/relationships/customXml" Target="../ink/ink1618.xml"/><Relationship Id="rId472" Type="http://schemas.openxmlformats.org/officeDocument/2006/relationships/image" Target="../media/image1696.png"/><Relationship Id="rId528" Type="http://schemas.openxmlformats.org/officeDocument/2006/relationships/image" Target="../media/image1725.png"/><Relationship Id="rId125" Type="http://schemas.openxmlformats.org/officeDocument/2006/relationships/customXml" Target="../ink/ink1548.xml"/><Relationship Id="rId167" Type="http://schemas.openxmlformats.org/officeDocument/2006/relationships/customXml" Target="../ink/ink1569.xml"/><Relationship Id="rId332" Type="http://schemas.openxmlformats.org/officeDocument/2006/relationships/image" Target="../media/image1626.png"/><Relationship Id="rId374" Type="http://schemas.openxmlformats.org/officeDocument/2006/relationships/image" Target="../media/image1647.png"/><Relationship Id="rId71" Type="http://schemas.openxmlformats.org/officeDocument/2006/relationships/customXml" Target="../ink/ink1521.xml"/><Relationship Id="rId234" Type="http://schemas.openxmlformats.org/officeDocument/2006/relationships/image" Target="../media/image1576.png"/><Relationship Id="rId2" Type="http://schemas.openxmlformats.org/officeDocument/2006/relationships/image" Target="../media/image1461.emf"/><Relationship Id="rId29" Type="http://schemas.openxmlformats.org/officeDocument/2006/relationships/customXml" Target="../ink/ink1500.xml"/><Relationship Id="rId276" Type="http://schemas.openxmlformats.org/officeDocument/2006/relationships/image" Target="../media/image1597.png"/><Relationship Id="rId441" Type="http://schemas.openxmlformats.org/officeDocument/2006/relationships/customXml" Target="../ink/ink1706.xml"/><Relationship Id="rId483" Type="http://schemas.openxmlformats.org/officeDocument/2006/relationships/customXml" Target="../ink/ink1727.xml"/><Relationship Id="rId539" Type="http://schemas.openxmlformats.org/officeDocument/2006/relationships/customXml" Target="../ink/ink1755.xml"/><Relationship Id="rId40" Type="http://schemas.openxmlformats.org/officeDocument/2006/relationships/image" Target="../media/image1480.png"/><Relationship Id="rId136" Type="http://schemas.openxmlformats.org/officeDocument/2006/relationships/image" Target="../media/image1527.png"/><Relationship Id="rId178" Type="http://schemas.openxmlformats.org/officeDocument/2006/relationships/image" Target="../media/image1548.png"/><Relationship Id="rId301" Type="http://schemas.openxmlformats.org/officeDocument/2006/relationships/customXml" Target="../ink/ink1636.xml"/><Relationship Id="rId343" Type="http://schemas.openxmlformats.org/officeDocument/2006/relationships/customXml" Target="../ink/ink1657.xml"/><Relationship Id="rId550" Type="http://schemas.openxmlformats.org/officeDocument/2006/relationships/image" Target="../media/image1735.png"/><Relationship Id="rId82" Type="http://schemas.openxmlformats.org/officeDocument/2006/relationships/image" Target="../media/image1501.png"/><Relationship Id="rId203" Type="http://schemas.openxmlformats.org/officeDocument/2006/relationships/customXml" Target="../ink/ink1587.xml"/><Relationship Id="rId385" Type="http://schemas.openxmlformats.org/officeDocument/2006/relationships/customXml" Target="../ink/ink1678.xml"/><Relationship Id="rId245" Type="http://schemas.openxmlformats.org/officeDocument/2006/relationships/customXml" Target="../ink/ink1608.xml"/><Relationship Id="rId287" Type="http://schemas.openxmlformats.org/officeDocument/2006/relationships/customXml" Target="../ink/ink1629.xml"/><Relationship Id="rId410" Type="http://schemas.openxmlformats.org/officeDocument/2006/relationships/image" Target="../media/image1665.png"/><Relationship Id="rId452" Type="http://schemas.openxmlformats.org/officeDocument/2006/relationships/image" Target="../media/image1686.png"/><Relationship Id="rId494" Type="http://schemas.openxmlformats.org/officeDocument/2006/relationships/image" Target="../media/image1707.png"/><Relationship Id="rId508" Type="http://schemas.openxmlformats.org/officeDocument/2006/relationships/image" Target="../media/image1715.png"/><Relationship Id="rId105" Type="http://schemas.openxmlformats.org/officeDocument/2006/relationships/customXml" Target="../ink/ink1538.xml"/><Relationship Id="rId147" Type="http://schemas.openxmlformats.org/officeDocument/2006/relationships/customXml" Target="../ink/ink1559.xml"/><Relationship Id="rId312" Type="http://schemas.openxmlformats.org/officeDocument/2006/relationships/image" Target="../media/image1616.png"/><Relationship Id="rId354" Type="http://schemas.openxmlformats.org/officeDocument/2006/relationships/image" Target="../media/image1637.png"/><Relationship Id="rId51" Type="http://schemas.openxmlformats.org/officeDocument/2006/relationships/customXml" Target="../ink/ink1511.xml"/><Relationship Id="rId93" Type="http://schemas.openxmlformats.org/officeDocument/2006/relationships/customXml" Target="../ink/ink1532.xml"/><Relationship Id="rId189" Type="http://schemas.openxmlformats.org/officeDocument/2006/relationships/customXml" Target="../ink/ink1580.xml"/><Relationship Id="rId396" Type="http://schemas.openxmlformats.org/officeDocument/2006/relationships/image" Target="../media/image1658.png"/><Relationship Id="rId561" Type="http://schemas.openxmlformats.org/officeDocument/2006/relationships/customXml" Target="../ink/ink1766.xml"/><Relationship Id="rId214" Type="http://schemas.openxmlformats.org/officeDocument/2006/relationships/image" Target="../media/image1566.png"/><Relationship Id="rId256" Type="http://schemas.openxmlformats.org/officeDocument/2006/relationships/image" Target="../media/image1587.png"/><Relationship Id="rId298" Type="http://schemas.openxmlformats.org/officeDocument/2006/relationships/image" Target="../media/image1608.png"/><Relationship Id="rId421" Type="http://schemas.openxmlformats.org/officeDocument/2006/relationships/customXml" Target="../ink/ink1696.xml"/><Relationship Id="rId463" Type="http://schemas.openxmlformats.org/officeDocument/2006/relationships/customXml" Target="../ink/ink1717.xml"/><Relationship Id="rId519" Type="http://schemas.openxmlformats.org/officeDocument/2006/relationships/customXml" Target="../ink/ink1745.xml"/><Relationship Id="rId116" Type="http://schemas.openxmlformats.org/officeDocument/2006/relationships/image" Target="../media/image1517.png"/><Relationship Id="rId158" Type="http://schemas.openxmlformats.org/officeDocument/2006/relationships/image" Target="../media/image1538.png"/><Relationship Id="rId323" Type="http://schemas.openxmlformats.org/officeDocument/2006/relationships/customXml" Target="../ink/ink1647.xml"/><Relationship Id="rId530" Type="http://schemas.openxmlformats.org/officeDocument/2006/relationships/image" Target="../media/image1726.png"/><Relationship Id="rId20" Type="http://schemas.openxmlformats.org/officeDocument/2006/relationships/image" Target="../media/image1470.png"/><Relationship Id="rId62" Type="http://schemas.openxmlformats.org/officeDocument/2006/relationships/image" Target="../media/image1491.png"/><Relationship Id="rId365" Type="http://schemas.openxmlformats.org/officeDocument/2006/relationships/customXml" Target="../ink/ink1668.xml"/><Relationship Id="rId572" Type="http://schemas.openxmlformats.org/officeDocument/2006/relationships/image" Target="../media/image1746.png"/><Relationship Id="rId225" Type="http://schemas.openxmlformats.org/officeDocument/2006/relationships/customXml" Target="../ink/ink1598.xml"/><Relationship Id="rId267" Type="http://schemas.openxmlformats.org/officeDocument/2006/relationships/customXml" Target="../ink/ink1619.xml"/><Relationship Id="rId432" Type="http://schemas.openxmlformats.org/officeDocument/2006/relationships/image" Target="../media/image1676.png"/><Relationship Id="rId474" Type="http://schemas.openxmlformats.org/officeDocument/2006/relationships/image" Target="../media/image1697.png"/><Relationship Id="rId127" Type="http://schemas.openxmlformats.org/officeDocument/2006/relationships/customXml" Target="../ink/ink1549.xml"/><Relationship Id="rId31" Type="http://schemas.openxmlformats.org/officeDocument/2006/relationships/customXml" Target="../ink/ink1501.xml"/><Relationship Id="rId73" Type="http://schemas.openxmlformats.org/officeDocument/2006/relationships/customXml" Target="../ink/ink1522.xml"/><Relationship Id="rId169" Type="http://schemas.openxmlformats.org/officeDocument/2006/relationships/customXml" Target="../ink/ink1570.xml"/><Relationship Id="rId334" Type="http://schemas.openxmlformats.org/officeDocument/2006/relationships/image" Target="../media/image1627.png"/><Relationship Id="rId376" Type="http://schemas.openxmlformats.org/officeDocument/2006/relationships/image" Target="../media/image1648.png"/><Relationship Id="rId541" Type="http://schemas.openxmlformats.org/officeDocument/2006/relationships/customXml" Target="../ink/ink1756.xml"/><Relationship Id="rId4" Type="http://schemas.openxmlformats.org/officeDocument/2006/relationships/image" Target="../media/image1462.png"/><Relationship Id="rId180" Type="http://schemas.openxmlformats.org/officeDocument/2006/relationships/image" Target="../media/image1549.png"/><Relationship Id="rId236" Type="http://schemas.openxmlformats.org/officeDocument/2006/relationships/image" Target="../media/image1577.png"/><Relationship Id="rId278" Type="http://schemas.openxmlformats.org/officeDocument/2006/relationships/image" Target="../media/image1598.png"/><Relationship Id="rId401" Type="http://schemas.openxmlformats.org/officeDocument/2006/relationships/customXml" Target="../ink/ink1686.xml"/><Relationship Id="rId443" Type="http://schemas.openxmlformats.org/officeDocument/2006/relationships/customXml" Target="../ink/ink1707.xml"/><Relationship Id="rId303" Type="http://schemas.openxmlformats.org/officeDocument/2006/relationships/customXml" Target="../ink/ink1637.xml"/><Relationship Id="rId485" Type="http://schemas.openxmlformats.org/officeDocument/2006/relationships/customXml" Target="../ink/ink1728.xml"/><Relationship Id="rId42" Type="http://schemas.openxmlformats.org/officeDocument/2006/relationships/image" Target="../media/image1481.png"/><Relationship Id="rId84" Type="http://schemas.openxmlformats.org/officeDocument/2006/relationships/image" Target="../media/image1502.png"/><Relationship Id="rId138" Type="http://schemas.openxmlformats.org/officeDocument/2006/relationships/image" Target="../media/image1528.png"/><Relationship Id="rId345" Type="http://schemas.openxmlformats.org/officeDocument/2006/relationships/customXml" Target="../ink/ink1658.xml"/><Relationship Id="rId387" Type="http://schemas.openxmlformats.org/officeDocument/2006/relationships/customXml" Target="../ink/ink1679.xml"/><Relationship Id="rId510" Type="http://schemas.openxmlformats.org/officeDocument/2006/relationships/image" Target="../media/image1716.png"/><Relationship Id="rId552" Type="http://schemas.openxmlformats.org/officeDocument/2006/relationships/image" Target="../media/image1736.png"/><Relationship Id="rId191" Type="http://schemas.openxmlformats.org/officeDocument/2006/relationships/customXml" Target="../ink/ink1581.xml"/><Relationship Id="rId205" Type="http://schemas.openxmlformats.org/officeDocument/2006/relationships/customXml" Target="../ink/ink1588.xml"/><Relationship Id="rId247" Type="http://schemas.openxmlformats.org/officeDocument/2006/relationships/customXml" Target="../ink/ink1609.xml"/><Relationship Id="rId412" Type="http://schemas.openxmlformats.org/officeDocument/2006/relationships/image" Target="../media/image1666.png"/><Relationship Id="rId107" Type="http://schemas.openxmlformats.org/officeDocument/2006/relationships/customXml" Target="../ink/ink1539.xml"/><Relationship Id="rId289" Type="http://schemas.openxmlformats.org/officeDocument/2006/relationships/customXml" Target="../ink/ink1630.xml"/><Relationship Id="rId454" Type="http://schemas.openxmlformats.org/officeDocument/2006/relationships/image" Target="../media/image1687.png"/><Relationship Id="rId496" Type="http://schemas.openxmlformats.org/officeDocument/2006/relationships/image" Target="../media/image1708.png"/><Relationship Id="rId11" Type="http://schemas.openxmlformats.org/officeDocument/2006/relationships/customXml" Target="../ink/ink1491.xml"/><Relationship Id="rId53" Type="http://schemas.openxmlformats.org/officeDocument/2006/relationships/customXml" Target="../ink/ink1512.xml"/><Relationship Id="rId149" Type="http://schemas.openxmlformats.org/officeDocument/2006/relationships/customXml" Target="../ink/ink1560.xml"/><Relationship Id="rId314" Type="http://schemas.openxmlformats.org/officeDocument/2006/relationships/image" Target="../media/image1617.png"/><Relationship Id="rId356" Type="http://schemas.openxmlformats.org/officeDocument/2006/relationships/image" Target="../media/image1638.png"/><Relationship Id="rId398" Type="http://schemas.openxmlformats.org/officeDocument/2006/relationships/image" Target="../media/image1659.png"/><Relationship Id="rId521" Type="http://schemas.openxmlformats.org/officeDocument/2006/relationships/customXml" Target="../ink/ink1746.xml"/><Relationship Id="rId563" Type="http://schemas.openxmlformats.org/officeDocument/2006/relationships/customXml" Target="../ink/ink1767.xml"/><Relationship Id="rId95" Type="http://schemas.openxmlformats.org/officeDocument/2006/relationships/customXml" Target="../ink/ink1533.xml"/><Relationship Id="rId160" Type="http://schemas.openxmlformats.org/officeDocument/2006/relationships/image" Target="../media/image1539.png"/><Relationship Id="rId216" Type="http://schemas.openxmlformats.org/officeDocument/2006/relationships/image" Target="../media/image1567.png"/><Relationship Id="rId423" Type="http://schemas.openxmlformats.org/officeDocument/2006/relationships/customXml" Target="../ink/ink1697.xml"/><Relationship Id="rId258" Type="http://schemas.openxmlformats.org/officeDocument/2006/relationships/image" Target="../media/image1588.png"/><Relationship Id="rId465" Type="http://schemas.openxmlformats.org/officeDocument/2006/relationships/customXml" Target="../ink/ink1718.xml"/><Relationship Id="rId22" Type="http://schemas.openxmlformats.org/officeDocument/2006/relationships/image" Target="../media/image1471.png"/><Relationship Id="rId64" Type="http://schemas.openxmlformats.org/officeDocument/2006/relationships/image" Target="../media/image1492.png"/><Relationship Id="rId118" Type="http://schemas.openxmlformats.org/officeDocument/2006/relationships/image" Target="../media/image1518.png"/><Relationship Id="rId325" Type="http://schemas.openxmlformats.org/officeDocument/2006/relationships/customXml" Target="../ink/ink1648.xml"/><Relationship Id="rId367" Type="http://schemas.openxmlformats.org/officeDocument/2006/relationships/customXml" Target="../ink/ink1669.xml"/><Relationship Id="rId532" Type="http://schemas.openxmlformats.org/officeDocument/2006/relationships/image" Target="../media/image1727.png"/><Relationship Id="rId574" Type="http://schemas.openxmlformats.org/officeDocument/2006/relationships/image" Target="../media/image1747.png"/><Relationship Id="rId171" Type="http://schemas.openxmlformats.org/officeDocument/2006/relationships/customXml" Target="../ink/ink1571.xml"/><Relationship Id="rId227" Type="http://schemas.openxmlformats.org/officeDocument/2006/relationships/customXml" Target="../ink/ink1599.xml"/><Relationship Id="rId269" Type="http://schemas.openxmlformats.org/officeDocument/2006/relationships/customXml" Target="../ink/ink1620.xml"/><Relationship Id="rId434" Type="http://schemas.openxmlformats.org/officeDocument/2006/relationships/image" Target="../media/image1677.png"/><Relationship Id="rId476" Type="http://schemas.openxmlformats.org/officeDocument/2006/relationships/image" Target="../media/image1698.png"/><Relationship Id="rId33" Type="http://schemas.openxmlformats.org/officeDocument/2006/relationships/customXml" Target="../ink/ink1502.xml"/><Relationship Id="rId129" Type="http://schemas.openxmlformats.org/officeDocument/2006/relationships/customXml" Target="../ink/ink1550.xml"/><Relationship Id="rId280" Type="http://schemas.openxmlformats.org/officeDocument/2006/relationships/image" Target="../media/image1599.png"/><Relationship Id="rId336" Type="http://schemas.openxmlformats.org/officeDocument/2006/relationships/image" Target="../media/image1628.png"/><Relationship Id="rId501" Type="http://schemas.openxmlformats.org/officeDocument/2006/relationships/customXml" Target="../ink/ink1736.xml"/><Relationship Id="rId543" Type="http://schemas.openxmlformats.org/officeDocument/2006/relationships/customXml" Target="../ink/ink1757.xml"/><Relationship Id="rId75" Type="http://schemas.openxmlformats.org/officeDocument/2006/relationships/customXml" Target="../ink/ink1523.xml"/><Relationship Id="rId140" Type="http://schemas.openxmlformats.org/officeDocument/2006/relationships/image" Target="../media/image1529.png"/><Relationship Id="rId182" Type="http://schemas.openxmlformats.org/officeDocument/2006/relationships/image" Target="../media/image1550.png"/><Relationship Id="rId378" Type="http://schemas.openxmlformats.org/officeDocument/2006/relationships/image" Target="../media/image1649.png"/><Relationship Id="rId403" Type="http://schemas.openxmlformats.org/officeDocument/2006/relationships/customXml" Target="../ink/ink1687.xml"/><Relationship Id="rId6" Type="http://schemas.openxmlformats.org/officeDocument/2006/relationships/image" Target="../media/image1463.png"/><Relationship Id="rId238" Type="http://schemas.openxmlformats.org/officeDocument/2006/relationships/image" Target="../media/image1578.png"/><Relationship Id="rId445" Type="http://schemas.openxmlformats.org/officeDocument/2006/relationships/customXml" Target="../ink/ink1708.xml"/><Relationship Id="rId487" Type="http://schemas.openxmlformats.org/officeDocument/2006/relationships/customXml" Target="../ink/ink1729.xml"/><Relationship Id="rId291" Type="http://schemas.openxmlformats.org/officeDocument/2006/relationships/customXml" Target="../ink/ink1631.xml"/><Relationship Id="rId305" Type="http://schemas.openxmlformats.org/officeDocument/2006/relationships/customXml" Target="../ink/ink1638.xml"/><Relationship Id="rId347" Type="http://schemas.openxmlformats.org/officeDocument/2006/relationships/customXml" Target="../ink/ink1659.xml"/><Relationship Id="rId512" Type="http://schemas.openxmlformats.org/officeDocument/2006/relationships/image" Target="../media/image1717.png"/><Relationship Id="rId44" Type="http://schemas.openxmlformats.org/officeDocument/2006/relationships/image" Target="../media/image1482.png"/><Relationship Id="rId86" Type="http://schemas.openxmlformats.org/officeDocument/2006/relationships/image" Target="../media/image1503.png"/><Relationship Id="rId151" Type="http://schemas.openxmlformats.org/officeDocument/2006/relationships/customXml" Target="../ink/ink1561.xml"/><Relationship Id="rId389" Type="http://schemas.openxmlformats.org/officeDocument/2006/relationships/customXml" Target="../ink/ink1680.xml"/><Relationship Id="rId554" Type="http://schemas.openxmlformats.org/officeDocument/2006/relationships/image" Target="../media/image1737.png"/><Relationship Id="rId193" Type="http://schemas.openxmlformats.org/officeDocument/2006/relationships/customXml" Target="../ink/ink1582.xml"/><Relationship Id="rId207" Type="http://schemas.openxmlformats.org/officeDocument/2006/relationships/customXml" Target="../ink/ink1589.xml"/><Relationship Id="rId249" Type="http://schemas.openxmlformats.org/officeDocument/2006/relationships/customXml" Target="../ink/ink1610.xml"/><Relationship Id="rId414" Type="http://schemas.openxmlformats.org/officeDocument/2006/relationships/image" Target="../media/image1667.png"/><Relationship Id="rId456" Type="http://schemas.openxmlformats.org/officeDocument/2006/relationships/image" Target="../media/image1688.png"/><Relationship Id="rId498" Type="http://schemas.openxmlformats.org/officeDocument/2006/relationships/image" Target="../media/image1709.png"/><Relationship Id="rId13" Type="http://schemas.openxmlformats.org/officeDocument/2006/relationships/customXml" Target="../ink/ink1492.xml"/><Relationship Id="rId109" Type="http://schemas.openxmlformats.org/officeDocument/2006/relationships/customXml" Target="../ink/ink1540.xml"/><Relationship Id="rId260" Type="http://schemas.openxmlformats.org/officeDocument/2006/relationships/image" Target="../media/image1589.png"/><Relationship Id="rId316" Type="http://schemas.openxmlformats.org/officeDocument/2006/relationships/image" Target="../media/image1618.png"/><Relationship Id="rId523" Type="http://schemas.openxmlformats.org/officeDocument/2006/relationships/customXml" Target="../ink/ink1747.xml"/><Relationship Id="rId55" Type="http://schemas.openxmlformats.org/officeDocument/2006/relationships/customXml" Target="../ink/ink1513.xml"/><Relationship Id="rId97" Type="http://schemas.openxmlformats.org/officeDocument/2006/relationships/customXml" Target="../ink/ink1534.xml"/><Relationship Id="rId120" Type="http://schemas.openxmlformats.org/officeDocument/2006/relationships/image" Target="../media/image1519.png"/><Relationship Id="rId358" Type="http://schemas.openxmlformats.org/officeDocument/2006/relationships/image" Target="../media/image1639.png"/><Relationship Id="rId565" Type="http://schemas.openxmlformats.org/officeDocument/2006/relationships/customXml" Target="../ink/ink1768.xml"/><Relationship Id="rId162" Type="http://schemas.openxmlformats.org/officeDocument/2006/relationships/image" Target="../media/image1540.png"/><Relationship Id="rId218" Type="http://schemas.openxmlformats.org/officeDocument/2006/relationships/image" Target="../media/image1568.png"/><Relationship Id="rId425" Type="http://schemas.openxmlformats.org/officeDocument/2006/relationships/customXml" Target="../ink/ink1698.xml"/><Relationship Id="rId467" Type="http://schemas.openxmlformats.org/officeDocument/2006/relationships/customXml" Target="../ink/ink1719.xml"/><Relationship Id="rId271" Type="http://schemas.openxmlformats.org/officeDocument/2006/relationships/customXml" Target="../ink/ink1621.xml"/><Relationship Id="rId24" Type="http://schemas.openxmlformats.org/officeDocument/2006/relationships/image" Target="../media/image1472.png"/><Relationship Id="rId66" Type="http://schemas.openxmlformats.org/officeDocument/2006/relationships/image" Target="../media/image1493.png"/><Relationship Id="rId131" Type="http://schemas.openxmlformats.org/officeDocument/2006/relationships/customXml" Target="../ink/ink1551.xml"/><Relationship Id="rId327" Type="http://schemas.openxmlformats.org/officeDocument/2006/relationships/customXml" Target="../ink/ink1649.xml"/><Relationship Id="rId369" Type="http://schemas.openxmlformats.org/officeDocument/2006/relationships/customXml" Target="../ink/ink1670.xml"/><Relationship Id="rId534" Type="http://schemas.openxmlformats.org/officeDocument/2006/relationships/image" Target="../media/image1728.png"/><Relationship Id="rId173" Type="http://schemas.openxmlformats.org/officeDocument/2006/relationships/customXml" Target="../ink/ink1572.xml"/><Relationship Id="rId229" Type="http://schemas.openxmlformats.org/officeDocument/2006/relationships/customXml" Target="../ink/ink1600.xml"/><Relationship Id="rId380" Type="http://schemas.openxmlformats.org/officeDocument/2006/relationships/image" Target="../media/image1650.png"/><Relationship Id="rId436" Type="http://schemas.openxmlformats.org/officeDocument/2006/relationships/image" Target="../media/image1678.png"/><Relationship Id="rId240" Type="http://schemas.openxmlformats.org/officeDocument/2006/relationships/image" Target="../media/image1579.png"/><Relationship Id="rId478" Type="http://schemas.openxmlformats.org/officeDocument/2006/relationships/image" Target="../media/image1699.png"/><Relationship Id="rId35" Type="http://schemas.openxmlformats.org/officeDocument/2006/relationships/customXml" Target="../ink/ink1503.xml"/><Relationship Id="rId77" Type="http://schemas.openxmlformats.org/officeDocument/2006/relationships/customXml" Target="../ink/ink1524.xml"/><Relationship Id="rId100" Type="http://schemas.openxmlformats.org/officeDocument/2006/relationships/image" Target="../media/image1509.png"/><Relationship Id="rId282" Type="http://schemas.openxmlformats.org/officeDocument/2006/relationships/image" Target="../media/image1600.png"/><Relationship Id="rId338" Type="http://schemas.openxmlformats.org/officeDocument/2006/relationships/image" Target="../media/image1629.png"/><Relationship Id="rId503" Type="http://schemas.openxmlformats.org/officeDocument/2006/relationships/customXml" Target="../ink/ink1737.xml"/><Relationship Id="rId545" Type="http://schemas.openxmlformats.org/officeDocument/2006/relationships/customXml" Target="../ink/ink1758.xml"/><Relationship Id="rId8" Type="http://schemas.openxmlformats.org/officeDocument/2006/relationships/image" Target="../media/image1464.png"/><Relationship Id="rId142" Type="http://schemas.openxmlformats.org/officeDocument/2006/relationships/image" Target="../media/image1530.png"/><Relationship Id="rId184" Type="http://schemas.openxmlformats.org/officeDocument/2006/relationships/image" Target="../media/image1551.png"/><Relationship Id="rId391" Type="http://schemas.openxmlformats.org/officeDocument/2006/relationships/customXml" Target="../ink/ink1681.xml"/><Relationship Id="rId405" Type="http://schemas.openxmlformats.org/officeDocument/2006/relationships/customXml" Target="../ink/ink1688.xml"/><Relationship Id="rId447" Type="http://schemas.openxmlformats.org/officeDocument/2006/relationships/customXml" Target="../ink/ink1709.xml"/><Relationship Id="rId251" Type="http://schemas.openxmlformats.org/officeDocument/2006/relationships/customXml" Target="../ink/ink1611.xml"/><Relationship Id="rId489" Type="http://schemas.openxmlformats.org/officeDocument/2006/relationships/customXml" Target="../ink/ink1730.xml"/><Relationship Id="rId46" Type="http://schemas.openxmlformats.org/officeDocument/2006/relationships/image" Target="../media/image1483.png"/><Relationship Id="rId293" Type="http://schemas.openxmlformats.org/officeDocument/2006/relationships/customXml" Target="../ink/ink1632.xml"/><Relationship Id="rId307" Type="http://schemas.openxmlformats.org/officeDocument/2006/relationships/customXml" Target="../ink/ink1639.xml"/><Relationship Id="rId349" Type="http://schemas.openxmlformats.org/officeDocument/2006/relationships/customXml" Target="../ink/ink1660.xml"/><Relationship Id="rId514" Type="http://schemas.openxmlformats.org/officeDocument/2006/relationships/image" Target="../media/image1718.png"/><Relationship Id="rId556" Type="http://schemas.openxmlformats.org/officeDocument/2006/relationships/image" Target="../media/image1738.png"/><Relationship Id="rId88" Type="http://schemas.openxmlformats.org/officeDocument/2006/relationships/image" Target="../media/image1504.png"/><Relationship Id="rId111" Type="http://schemas.openxmlformats.org/officeDocument/2006/relationships/customXml" Target="../ink/ink1541.xml"/><Relationship Id="rId153" Type="http://schemas.openxmlformats.org/officeDocument/2006/relationships/customXml" Target="../ink/ink1562.xml"/><Relationship Id="rId195" Type="http://schemas.openxmlformats.org/officeDocument/2006/relationships/customXml" Target="../ink/ink1583.xml"/><Relationship Id="rId209" Type="http://schemas.openxmlformats.org/officeDocument/2006/relationships/customXml" Target="../ink/ink1590.xml"/><Relationship Id="rId360" Type="http://schemas.openxmlformats.org/officeDocument/2006/relationships/image" Target="../media/image1640.png"/><Relationship Id="rId416" Type="http://schemas.openxmlformats.org/officeDocument/2006/relationships/image" Target="../media/image1668.png"/><Relationship Id="rId220" Type="http://schemas.openxmlformats.org/officeDocument/2006/relationships/image" Target="../media/image1569.png"/><Relationship Id="rId458" Type="http://schemas.openxmlformats.org/officeDocument/2006/relationships/image" Target="../media/image1689.png"/><Relationship Id="rId15" Type="http://schemas.openxmlformats.org/officeDocument/2006/relationships/customXml" Target="../ink/ink1493.xml"/><Relationship Id="rId57" Type="http://schemas.openxmlformats.org/officeDocument/2006/relationships/customXml" Target="../ink/ink1514.xml"/><Relationship Id="rId262" Type="http://schemas.openxmlformats.org/officeDocument/2006/relationships/image" Target="../media/image1590.png"/><Relationship Id="rId318" Type="http://schemas.openxmlformats.org/officeDocument/2006/relationships/image" Target="../media/image1619.png"/><Relationship Id="rId525" Type="http://schemas.openxmlformats.org/officeDocument/2006/relationships/customXml" Target="../ink/ink1748.xml"/><Relationship Id="rId567" Type="http://schemas.openxmlformats.org/officeDocument/2006/relationships/customXml" Target="../ink/ink1769.xml"/><Relationship Id="rId99" Type="http://schemas.openxmlformats.org/officeDocument/2006/relationships/customXml" Target="../ink/ink1535.xml"/><Relationship Id="rId122" Type="http://schemas.openxmlformats.org/officeDocument/2006/relationships/image" Target="../media/image1520.png"/><Relationship Id="rId164" Type="http://schemas.openxmlformats.org/officeDocument/2006/relationships/image" Target="../media/image1541.png"/><Relationship Id="rId371" Type="http://schemas.openxmlformats.org/officeDocument/2006/relationships/customXml" Target="../ink/ink1671.xml"/><Relationship Id="rId427" Type="http://schemas.openxmlformats.org/officeDocument/2006/relationships/customXml" Target="../ink/ink1699.xml"/><Relationship Id="rId469" Type="http://schemas.openxmlformats.org/officeDocument/2006/relationships/customXml" Target="../ink/ink1720.xml"/><Relationship Id="rId26" Type="http://schemas.openxmlformats.org/officeDocument/2006/relationships/image" Target="../media/image1473.png"/><Relationship Id="rId231" Type="http://schemas.openxmlformats.org/officeDocument/2006/relationships/customXml" Target="../ink/ink1601.xml"/><Relationship Id="rId273" Type="http://schemas.openxmlformats.org/officeDocument/2006/relationships/customXml" Target="../ink/ink1622.xml"/><Relationship Id="rId329" Type="http://schemas.openxmlformats.org/officeDocument/2006/relationships/customXml" Target="../ink/ink1650.xml"/><Relationship Id="rId480" Type="http://schemas.openxmlformats.org/officeDocument/2006/relationships/image" Target="../media/image1700.png"/><Relationship Id="rId536" Type="http://schemas.openxmlformats.org/officeDocument/2006/relationships/image" Target="../media/image1729.png"/><Relationship Id="rId68" Type="http://schemas.openxmlformats.org/officeDocument/2006/relationships/image" Target="../media/image1494.png"/><Relationship Id="rId133" Type="http://schemas.openxmlformats.org/officeDocument/2006/relationships/customXml" Target="../ink/ink1552.xml"/><Relationship Id="rId175" Type="http://schemas.openxmlformats.org/officeDocument/2006/relationships/customXml" Target="../ink/ink1573.xml"/><Relationship Id="rId340" Type="http://schemas.openxmlformats.org/officeDocument/2006/relationships/image" Target="../media/image1630.png"/><Relationship Id="rId200" Type="http://schemas.openxmlformats.org/officeDocument/2006/relationships/image" Target="../media/image1559.png"/><Relationship Id="rId382" Type="http://schemas.openxmlformats.org/officeDocument/2006/relationships/image" Target="../media/image1651.png"/><Relationship Id="rId438" Type="http://schemas.openxmlformats.org/officeDocument/2006/relationships/image" Target="../media/image1679.png"/><Relationship Id="rId242" Type="http://schemas.openxmlformats.org/officeDocument/2006/relationships/image" Target="../media/image1580.png"/><Relationship Id="rId284" Type="http://schemas.openxmlformats.org/officeDocument/2006/relationships/image" Target="../media/image1601.png"/><Relationship Id="rId491" Type="http://schemas.openxmlformats.org/officeDocument/2006/relationships/customXml" Target="../ink/ink1731.xml"/><Relationship Id="rId505" Type="http://schemas.openxmlformats.org/officeDocument/2006/relationships/customXml" Target="../ink/ink1738.xml"/><Relationship Id="rId37" Type="http://schemas.openxmlformats.org/officeDocument/2006/relationships/customXml" Target="../ink/ink1504.xml"/><Relationship Id="rId79" Type="http://schemas.openxmlformats.org/officeDocument/2006/relationships/customXml" Target="../ink/ink1525.xml"/><Relationship Id="rId102" Type="http://schemas.openxmlformats.org/officeDocument/2006/relationships/image" Target="../media/image1510.png"/><Relationship Id="rId144" Type="http://schemas.openxmlformats.org/officeDocument/2006/relationships/image" Target="../media/image1531.png"/><Relationship Id="rId547" Type="http://schemas.openxmlformats.org/officeDocument/2006/relationships/customXml" Target="../ink/ink1759.xml"/><Relationship Id="rId90" Type="http://schemas.openxmlformats.org/officeDocument/2006/relationships/image" Target="../media/image1505.png"/><Relationship Id="rId186" Type="http://schemas.openxmlformats.org/officeDocument/2006/relationships/image" Target="../media/image1552.png"/><Relationship Id="rId351" Type="http://schemas.openxmlformats.org/officeDocument/2006/relationships/customXml" Target="../ink/ink1661.xml"/><Relationship Id="rId393" Type="http://schemas.openxmlformats.org/officeDocument/2006/relationships/customXml" Target="../ink/ink1682.xml"/><Relationship Id="rId407" Type="http://schemas.openxmlformats.org/officeDocument/2006/relationships/customXml" Target="../ink/ink1689.xml"/><Relationship Id="rId449" Type="http://schemas.openxmlformats.org/officeDocument/2006/relationships/customXml" Target="../ink/ink1710.xml"/><Relationship Id="rId211" Type="http://schemas.openxmlformats.org/officeDocument/2006/relationships/customXml" Target="../ink/ink1591.xml"/><Relationship Id="rId253" Type="http://schemas.openxmlformats.org/officeDocument/2006/relationships/customXml" Target="../ink/ink1612.xml"/><Relationship Id="rId295" Type="http://schemas.openxmlformats.org/officeDocument/2006/relationships/customXml" Target="../ink/ink1633.xml"/><Relationship Id="rId309" Type="http://schemas.openxmlformats.org/officeDocument/2006/relationships/customXml" Target="../ink/ink1640.xml"/><Relationship Id="rId460" Type="http://schemas.openxmlformats.org/officeDocument/2006/relationships/image" Target="../media/image1690.png"/><Relationship Id="rId516" Type="http://schemas.openxmlformats.org/officeDocument/2006/relationships/image" Target="../media/image1719.png"/><Relationship Id="rId48" Type="http://schemas.openxmlformats.org/officeDocument/2006/relationships/image" Target="../media/image1484.png"/><Relationship Id="rId113" Type="http://schemas.openxmlformats.org/officeDocument/2006/relationships/customXml" Target="../ink/ink1542.xml"/><Relationship Id="rId320" Type="http://schemas.openxmlformats.org/officeDocument/2006/relationships/image" Target="../media/image1620.png"/><Relationship Id="rId558" Type="http://schemas.openxmlformats.org/officeDocument/2006/relationships/image" Target="../media/image1739.png"/><Relationship Id="rId155" Type="http://schemas.openxmlformats.org/officeDocument/2006/relationships/customXml" Target="../ink/ink1563.xml"/><Relationship Id="rId197" Type="http://schemas.openxmlformats.org/officeDocument/2006/relationships/customXml" Target="../ink/ink1584.xml"/><Relationship Id="rId362" Type="http://schemas.openxmlformats.org/officeDocument/2006/relationships/image" Target="../media/image1641.png"/><Relationship Id="rId418" Type="http://schemas.openxmlformats.org/officeDocument/2006/relationships/image" Target="../media/image1669.png"/><Relationship Id="rId222" Type="http://schemas.openxmlformats.org/officeDocument/2006/relationships/image" Target="../media/image1570.png"/><Relationship Id="rId264" Type="http://schemas.openxmlformats.org/officeDocument/2006/relationships/image" Target="../media/image1591.png"/><Relationship Id="rId471" Type="http://schemas.openxmlformats.org/officeDocument/2006/relationships/customXml" Target="../ink/ink1721.xml"/><Relationship Id="rId17" Type="http://schemas.openxmlformats.org/officeDocument/2006/relationships/customXml" Target="../ink/ink1494.xml"/><Relationship Id="rId59" Type="http://schemas.openxmlformats.org/officeDocument/2006/relationships/customXml" Target="../ink/ink1515.xml"/><Relationship Id="rId124" Type="http://schemas.openxmlformats.org/officeDocument/2006/relationships/image" Target="../media/image1521.png"/><Relationship Id="rId527" Type="http://schemas.openxmlformats.org/officeDocument/2006/relationships/customXml" Target="../ink/ink1749.xml"/><Relationship Id="rId569" Type="http://schemas.openxmlformats.org/officeDocument/2006/relationships/customXml" Target="../ink/ink1770.xml"/><Relationship Id="rId70" Type="http://schemas.openxmlformats.org/officeDocument/2006/relationships/image" Target="../media/image1495.png"/><Relationship Id="rId166" Type="http://schemas.openxmlformats.org/officeDocument/2006/relationships/image" Target="../media/image1542.png"/><Relationship Id="rId331" Type="http://schemas.openxmlformats.org/officeDocument/2006/relationships/customXml" Target="../ink/ink1651.xml"/><Relationship Id="rId373" Type="http://schemas.openxmlformats.org/officeDocument/2006/relationships/customXml" Target="../ink/ink1672.xml"/><Relationship Id="rId429" Type="http://schemas.openxmlformats.org/officeDocument/2006/relationships/customXml" Target="../ink/ink1700.xml"/><Relationship Id="rId1" Type="http://schemas.openxmlformats.org/officeDocument/2006/relationships/slideLayout" Target="../slideLayouts/slideLayout1.xml"/><Relationship Id="rId233" Type="http://schemas.openxmlformats.org/officeDocument/2006/relationships/customXml" Target="../ink/ink1602.xml"/><Relationship Id="rId440" Type="http://schemas.openxmlformats.org/officeDocument/2006/relationships/image" Target="../media/image1680.png"/><Relationship Id="rId28" Type="http://schemas.openxmlformats.org/officeDocument/2006/relationships/image" Target="../media/image1474.png"/><Relationship Id="rId275" Type="http://schemas.openxmlformats.org/officeDocument/2006/relationships/customXml" Target="../ink/ink1623.xml"/><Relationship Id="rId300" Type="http://schemas.openxmlformats.org/officeDocument/2006/relationships/image" Target="../media/image1609.png"/><Relationship Id="rId482" Type="http://schemas.openxmlformats.org/officeDocument/2006/relationships/image" Target="../media/image1701.png"/><Relationship Id="rId538" Type="http://schemas.openxmlformats.org/officeDocument/2006/relationships/image" Target="../media/image1075.png"/><Relationship Id="rId81" Type="http://schemas.openxmlformats.org/officeDocument/2006/relationships/customXml" Target="../ink/ink1526.xml"/><Relationship Id="rId135" Type="http://schemas.openxmlformats.org/officeDocument/2006/relationships/customXml" Target="../ink/ink1553.xml"/><Relationship Id="rId177" Type="http://schemas.openxmlformats.org/officeDocument/2006/relationships/customXml" Target="../ink/ink1574.xml"/><Relationship Id="rId342" Type="http://schemas.openxmlformats.org/officeDocument/2006/relationships/image" Target="../media/image1631.png"/><Relationship Id="rId384" Type="http://schemas.openxmlformats.org/officeDocument/2006/relationships/image" Target="../media/image1652.png"/><Relationship Id="rId202" Type="http://schemas.openxmlformats.org/officeDocument/2006/relationships/image" Target="../media/image1560.png"/><Relationship Id="rId244" Type="http://schemas.openxmlformats.org/officeDocument/2006/relationships/image" Target="../media/image1581.png"/><Relationship Id="rId39" Type="http://schemas.openxmlformats.org/officeDocument/2006/relationships/customXml" Target="../ink/ink1505.xml"/><Relationship Id="rId286" Type="http://schemas.openxmlformats.org/officeDocument/2006/relationships/image" Target="../media/image1602.png"/><Relationship Id="rId451" Type="http://schemas.openxmlformats.org/officeDocument/2006/relationships/customXml" Target="../ink/ink1711.xml"/><Relationship Id="rId493" Type="http://schemas.openxmlformats.org/officeDocument/2006/relationships/customXml" Target="../ink/ink1732.xml"/><Relationship Id="rId507" Type="http://schemas.openxmlformats.org/officeDocument/2006/relationships/customXml" Target="../ink/ink1739.xml"/><Relationship Id="rId549" Type="http://schemas.openxmlformats.org/officeDocument/2006/relationships/customXml" Target="../ink/ink1760.xml"/><Relationship Id="rId50" Type="http://schemas.openxmlformats.org/officeDocument/2006/relationships/image" Target="../media/image1485.png"/><Relationship Id="rId104" Type="http://schemas.openxmlformats.org/officeDocument/2006/relationships/image" Target="../media/image1511.png"/><Relationship Id="rId146" Type="http://schemas.openxmlformats.org/officeDocument/2006/relationships/image" Target="../media/image1532.png"/><Relationship Id="rId188" Type="http://schemas.openxmlformats.org/officeDocument/2006/relationships/image" Target="../media/image1553.png"/><Relationship Id="rId311" Type="http://schemas.openxmlformats.org/officeDocument/2006/relationships/customXml" Target="../ink/ink1641.xml"/><Relationship Id="rId353" Type="http://schemas.openxmlformats.org/officeDocument/2006/relationships/customXml" Target="../ink/ink1662.xml"/><Relationship Id="rId395" Type="http://schemas.openxmlformats.org/officeDocument/2006/relationships/customXml" Target="../ink/ink1683.xml"/><Relationship Id="rId409" Type="http://schemas.openxmlformats.org/officeDocument/2006/relationships/customXml" Target="../ink/ink1690.xml"/><Relationship Id="rId560" Type="http://schemas.openxmlformats.org/officeDocument/2006/relationships/image" Target="../media/image1740.png"/><Relationship Id="rId92" Type="http://schemas.openxmlformats.org/officeDocument/2006/relationships/image" Target="../media/image1506.png"/><Relationship Id="rId213" Type="http://schemas.openxmlformats.org/officeDocument/2006/relationships/customXml" Target="../ink/ink1592.xml"/><Relationship Id="rId420" Type="http://schemas.openxmlformats.org/officeDocument/2006/relationships/image" Target="../media/image1670.png"/><Relationship Id="rId255" Type="http://schemas.openxmlformats.org/officeDocument/2006/relationships/customXml" Target="../ink/ink1613.xml"/><Relationship Id="rId297" Type="http://schemas.openxmlformats.org/officeDocument/2006/relationships/customXml" Target="../ink/ink1634.xml"/><Relationship Id="rId462" Type="http://schemas.openxmlformats.org/officeDocument/2006/relationships/image" Target="../media/image1691.png"/><Relationship Id="rId518" Type="http://schemas.openxmlformats.org/officeDocument/2006/relationships/image" Target="../media/image1720.png"/><Relationship Id="rId115" Type="http://schemas.openxmlformats.org/officeDocument/2006/relationships/customXml" Target="../ink/ink1543.xml"/><Relationship Id="rId157" Type="http://schemas.openxmlformats.org/officeDocument/2006/relationships/customXml" Target="../ink/ink1564.xml"/><Relationship Id="rId322" Type="http://schemas.openxmlformats.org/officeDocument/2006/relationships/image" Target="../media/image1621.png"/><Relationship Id="rId364" Type="http://schemas.openxmlformats.org/officeDocument/2006/relationships/image" Target="../media/image1642.png"/><Relationship Id="rId61" Type="http://schemas.openxmlformats.org/officeDocument/2006/relationships/customXml" Target="../ink/ink1516.xml"/><Relationship Id="rId199" Type="http://schemas.openxmlformats.org/officeDocument/2006/relationships/customXml" Target="../ink/ink1585.xml"/><Relationship Id="rId571" Type="http://schemas.openxmlformats.org/officeDocument/2006/relationships/customXml" Target="../ink/ink1771.xml"/><Relationship Id="rId19" Type="http://schemas.openxmlformats.org/officeDocument/2006/relationships/customXml" Target="../ink/ink1495.xml"/><Relationship Id="rId224" Type="http://schemas.openxmlformats.org/officeDocument/2006/relationships/image" Target="../media/image1571.png"/><Relationship Id="rId266" Type="http://schemas.openxmlformats.org/officeDocument/2006/relationships/image" Target="../media/image1592.png"/><Relationship Id="rId431" Type="http://schemas.openxmlformats.org/officeDocument/2006/relationships/customXml" Target="../ink/ink1701.xml"/><Relationship Id="rId473" Type="http://schemas.openxmlformats.org/officeDocument/2006/relationships/customXml" Target="../ink/ink1722.xml"/><Relationship Id="rId529" Type="http://schemas.openxmlformats.org/officeDocument/2006/relationships/customXml" Target="../ink/ink1750.xml"/><Relationship Id="rId30" Type="http://schemas.openxmlformats.org/officeDocument/2006/relationships/image" Target="../media/image1475.png"/><Relationship Id="rId126" Type="http://schemas.openxmlformats.org/officeDocument/2006/relationships/image" Target="../media/image1522.png"/><Relationship Id="rId168" Type="http://schemas.openxmlformats.org/officeDocument/2006/relationships/image" Target="../media/image1543.png"/><Relationship Id="rId333" Type="http://schemas.openxmlformats.org/officeDocument/2006/relationships/customXml" Target="../ink/ink1652.xml"/><Relationship Id="rId540" Type="http://schemas.openxmlformats.org/officeDocument/2006/relationships/image" Target="../media/image1730.png"/><Relationship Id="rId72" Type="http://schemas.openxmlformats.org/officeDocument/2006/relationships/image" Target="../media/image1496.png"/><Relationship Id="rId375" Type="http://schemas.openxmlformats.org/officeDocument/2006/relationships/customXml" Target="../ink/ink1673.xml"/><Relationship Id="rId3" Type="http://schemas.openxmlformats.org/officeDocument/2006/relationships/customXml" Target="../ink/ink1487.xml"/><Relationship Id="rId235" Type="http://schemas.openxmlformats.org/officeDocument/2006/relationships/customXml" Target="../ink/ink1603.xml"/><Relationship Id="rId277" Type="http://schemas.openxmlformats.org/officeDocument/2006/relationships/customXml" Target="../ink/ink1624.xml"/><Relationship Id="rId400" Type="http://schemas.openxmlformats.org/officeDocument/2006/relationships/image" Target="../media/image1660.png"/><Relationship Id="rId442" Type="http://schemas.openxmlformats.org/officeDocument/2006/relationships/image" Target="../media/image1681.png"/><Relationship Id="rId484" Type="http://schemas.openxmlformats.org/officeDocument/2006/relationships/image" Target="../media/image1702.png"/><Relationship Id="rId137" Type="http://schemas.openxmlformats.org/officeDocument/2006/relationships/customXml" Target="../ink/ink1554.xml"/><Relationship Id="rId302" Type="http://schemas.openxmlformats.org/officeDocument/2006/relationships/image" Target="../media/image1611.png"/><Relationship Id="rId344" Type="http://schemas.openxmlformats.org/officeDocument/2006/relationships/image" Target="../media/image1632.png"/><Relationship Id="rId41" Type="http://schemas.openxmlformats.org/officeDocument/2006/relationships/customXml" Target="../ink/ink1506.xml"/><Relationship Id="rId83" Type="http://schemas.openxmlformats.org/officeDocument/2006/relationships/customXml" Target="../ink/ink1527.xml"/><Relationship Id="rId179" Type="http://schemas.openxmlformats.org/officeDocument/2006/relationships/customXml" Target="../ink/ink1575.xml"/><Relationship Id="rId386" Type="http://schemas.openxmlformats.org/officeDocument/2006/relationships/image" Target="../media/image1653.png"/><Relationship Id="rId551" Type="http://schemas.openxmlformats.org/officeDocument/2006/relationships/customXml" Target="../ink/ink1761.xml"/><Relationship Id="rId190" Type="http://schemas.openxmlformats.org/officeDocument/2006/relationships/image" Target="../media/image1554.png"/><Relationship Id="rId204" Type="http://schemas.openxmlformats.org/officeDocument/2006/relationships/image" Target="../media/image1561.png"/><Relationship Id="rId246" Type="http://schemas.openxmlformats.org/officeDocument/2006/relationships/image" Target="../media/image1582.png"/><Relationship Id="rId288" Type="http://schemas.openxmlformats.org/officeDocument/2006/relationships/image" Target="../media/image1603.png"/><Relationship Id="rId411" Type="http://schemas.openxmlformats.org/officeDocument/2006/relationships/customXml" Target="../ink/ink1691.xml"/><Relationship Id="rId453" Type="http://schemas.openxmlformats.org/officeDocument/2006/relationships/customXml" Target="../ink/ink1712.xml"/><Relationship Id="rId509" Type="http://schemas.openxmlformats.org/officeDocument/2006/relationships/customXml" Target="../ink/ink1740.xml"/><Relationship Id="rId106" Type="http://schemas.openxmlformats.org/officeDocument/2006/relationships/image" Target="../media/image1512.png"/><Relationship Id="rId313" Type="http://schemas.openxmlformats.org/officeDocument/2006/relationships/customXml" Target="../ink/ink1642.xml"/><Relationship Id="rId495" Type="http://schemas.openxmlformats.org/officeDocument/2006/relationships/customXml" Target="../ink/ink1733.xml"/><Relationship Id="rId10" Type="http://schemas.openxmlformats.org/officeDocument/2006/relationships/image" Target="../media/image1465.png"/><Relationship Id="rId52" Type="http://schemas.openxmlformats.org/officeDocument/2006/relationships/image" Target="../media/image1486.png"/><Relationship Id="rId94" Type="http://schemas.openxmlformats.org/officeDocument/2006/relationships/image" Target="../media/image1507.png"/><Relationship Id="rId148" Type="http://schemas.openxmlformats.org/officeDocument/2006/relationships/image" Target="../media/image1533.png"/><Relationship Id="rId355" Type="http://schemas.openxmlformats.org/officeDocument/2006/relationships/customXml" Target="../ink/ink1663.xml"/><Relationship Id="rId397" Type="http://schemas.openxmlformats.org/officeDocument/2006/relationships/customXml" Target="../ink/ink1684.xml"/><Relationship Id="rId520" Type="http://schemas.openxmlformats.org/officeDocument/2006/relationships/image" Target="../media/image1721.png"/><Relationship Id="rId562" Type="http://schemas.openxmlformats.org/officeDocument/2006/relationships/image" Target="../media/image1741.png"/><Relationship Id="rId215" Type="http://schemas.openxmlformats.org/officeDocument/2006/relationships/customXml" Target="../ink/ink1593.xml"/><Relationship Id="rId257" Type="http://schemas.openxmlformats.org/officeDocument/2006/relationships/customXml" Target="../ink/ink1614.xml"/><Relationship Id="rId422" Type="http://schemas.openxmlformats.org/officeDocument/2006/relationships/image" Target="../media/image1671.png"/><Relationship Id="rId464" Type="http://schemas.openxmlformats.org/officeDocument/2006/relationships/image" Target="../media/image1692.png"/><Relationship Id="rId299" Type="http://schemas.openxmlformats.org/officeDocument/2006/relationships/customXml" Target="../ink/ink1635.xml"/><Relationship Id="rId63" Type="http://schemas.openxmlformats.org/officeDocument/2006/relationships/customXml" Target="../ink/ink1517.xml"/><Relationship Id="rId159" Type="http://schemas.openxmlformats.org/officeDocument/2006/relationships/customXml" Target="../ink/ink1565.xml"/><Relationship Id="rId366" Type="http://schemas.openxmlformats.org/officeDocument/2006/relationships/image" Target="../media/image1643.png"/><Relationship Id="rId573" Type="http://schemas.openxmlformats.org/officeDocument/2006/relationships/customXml" Target="../ink/ink1772.xml"/><Relationship Id="rId226" Type="http://schemas.openxmlformats.org/officeDocument/2006/relationships/image" Target="../media/image1572.png"/><Relationship Id="rId433" Type="http://schemas.openxmlformats.org/officeDocument/2006/relationships/customXml" Target="../ink/ink1702.xml"/><Relationship Id="rId74" Type="http://schemas.openxmlformats.org/officeDocument/2006/relationships/image" Target="../media/image1497.png"/><Relationship Id="rId377" Type="http://schemas.openxmlformats.org/officeDocument/2006/relationships/customXml" Target="../ink/ink1674.xml"/><Relationship Id="rId500" Type="http://schemas.openxmlformats.org/officeDocument/2006/relationships/image" Target="../media/image1711.png"/><Relationship Id="rId5" Type="http://schemas.openxmlformats.org/officeDocument/2006/relationships/customXml" Target="../ink/ink1488.xml"/><Relationship Id="rId237" Type="http://schemas.openxmlformats.org/officeDocument/2006/relationships/customXml" Target="../ink/ink1604.xml"/><Relationship Id="rId444" Type="http://schemas.openxmlformats.org/officeDocument/2006/relationships/image" Target="../media/image1682.png"/><Relationship Id="rId290" Type="http://schemas.openxmlformats.org/officeDocument/2006/relationships/image" Target="../media/image1604.png"/><Relationship Id="rId304" Type="http://schemas.openxmlformats.org/officeDocument/2006/relationships/image" Target="../media/image1612.png"/><Relationship Id="rId388" Type="http://schemas.openxmlformats.org/officeDocument/2006/relationships/image" Target="../media/image1654.png"/><Relationship Id="rId511" Type="http://schemas.openxmlformats.org/officeDocument/2006/relationships/customXml" Target="../ink/ink1741.xml"/><Relationship Id="rId85" Type="http://schemas.openxmlformats.org/officeDocument/2006/relationships/customXml" Target="../ink/ink1528.xml"/><Relationship Id="rId150" Type="http://schemas.openxmlformats.org/officeDocument/2006/relationships/image" Target="../media/image1534.png"/><Relationship Id="rId248" Type="http://schemas.openxmlformats.org/officeDocument/2006/relationships/image" Target="../media/image1583.png"/><Relationship Id="rId455" Type="http://schemas.openxmlformats.org/officeDocument/2006/relationships/customXml" Target="../ink/ink1713.xml"/><Relationship Id="rId12" Type="http://schemas.openxmlformats.org/officeDocument/2006/relationships/image" Target="../media/image1466.png"/><Relationship Id="rId108" Type="http://schemas.openxmlformats.org/officeDocument/2006/relationships/image" Target="../media/image1513.png"/><Relationship Id="rId315" Type="http://schemas.openxmlformats.org/officeDocument/2006/relationships/customXml" Target="../ink/ink1643.xml"/><Relationship Id="rId522" Type="http://schemas.openxmlformats.org/officeDocument/2006/relationships/image" Target="../media/image1722.png"/><Relationship Id="rId96" Type="http://schemas.openxmlformats.org/officeDocument/2006/relationships/image" Target="../media/image1508.png"/><Relationship Id="rId161" Type="http://schemas.openxmlformats.org/officeDocument/2006/relationships/customXml" Target="../ink/ink1566.xml"/><Relationship Id="rId399" Type="http://schemas.openxmlformats.org/officeDocument/2006/relationships/customXml" Target="../ink/ink1685.xml"/><Relationship Id="rId259" Type="http://schemas.openxmlformats.org/officeDocument/2006/relationships/customXml" Target="../ink/ink1615.xml"/><Relationship Id="rId466" Type="http://schemas.openxmlformats.org/officeDocument/2006/relationships/image" Target="../media/image1693.png"/><Relationship Id="rId23" Type="http://schemas.openxmlformats.org/officeDocument/2006/relationships/customXml" Target="../ink/ink1497.xml"/><Relationship Id="rId119" Type="http://schemas.openxmlformats.org/officeDocument/2006/relationships/customXml" Target="../ink/ink1545.xml"/><Relationship Id="rId326" Type="http://schemas.openxmlformats.org/officeDocument/2006/relationships/image" Target="../media/image1623.png"/><Relationship Id="rId533" Type="http://schemas.openxmlformats.org/officeDocument/2006/relationships/customXml" Target="../ink/ink1752.xml"/><Relationship Id="rId172" Type="http://schemas.openxmlformats.org/officeDocument/2006/relationships/image" Target="../media/image1545.png"/><Relationship Id="rId477" Type="http://schemas.openxmlformats.org/officeDocument/2006/relationships/customXml" Target="../ink/ink17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63.png"/><Relationship Id="rId21" Type="http://schemas.openxmlformats.org/officeDocument/2006/relationships/image" Target="../media/image15.png"/><Relationship Id="rId42" Type="http://schemas.openxmlformats.org/officeDocument/2006/relationships/customXml" Target="../ink/ink24.xml"/><Relationship Id="rId63" Type="http://schemas.openxmlformats.org/officeDocument/2006/relationships/image" Target="../media/image36.png"/><Relationship Id="rId84" Type="http://schemas.openxmlformats.org/officeDocument/2006/relationships/customXml" Target="../ink/ink45.xml"/><Relationship Id="rId138" Type="http://schemas.openxmlformats.org/officeDocument/2006/relationships/customXml" Target="../ink/ink72.xml"/><Relationship Id="rId159" Type="http://schemas.openxmlformats.org/officeDocument/2006/relationships/image" Target="../media/image84.png"/><Relationship Id="rId170" Type="http://schemas.openxmlformats.org/officeDocument/2006/relationships/customXml" Target="../ink/ink88.xml"/><Relationship Id="rId191" Type="http://schemas.openxmlformats.org/officeDocument/2006/relationships/image" Target="../media/image100.png"/><Relationship Id="rId205" Type="http://schemas.openxmlformats.org/officeDocument/2006/relationships/image" Target="../media/image107.png"/><Relationship Id="rId226" Type="http://schemas.openxmlformats.org/officeDocument/2006/relationships/customXml" Target="../ink/ink116.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19.xml"/><Relationship Id="rId53" Type="http://schemas.openxmlformats.org/officeDocument/2006/relationships/image" Target="../media/image31.png"/><Relationship Id="rId74" Type="http://schemas.openxmlformats.org/officeDocument/2006/relationships/customXml" Target="../ink/ink40.xml"/><Relationship Id="rId128" Type="http://schemas.openxmlformats.org/officeDocument/2006/relationships/customXml" Target="../ink/ink67.xml"/><Relationship Id="rId149" Type="http://schemas.openxmlformats.org/officeDocument/2006/relationships/image" Target="../media/image79.png"/><Relationship Id="rId5" Type="http://schemas.openxmlformats.org/officeDocument/2006/relationships/image" Target="../media/image7.png"/><Relationship Id="rId95" Type="http://schemas.openxmlformats.org/officeDocument/2006/relationships/image" Target="../media/image52.png"/><Relationship Id="rId160" Type="http://schemas.openxmlformats.org/officeDocument/2006/relationships/customXml" Target="../ink/ink83.xml"/><Relationship Id="rId181" Type="http://schemas.openxmlformats.org/officeDocument/2006/relationships/image" Target="../media/image95.png"/><Relationship Id="rId216" Type="http://schemas.openxmlformats.org/officeDocument/2006/relationships/customXml" Target="../ink/ink111.xml"/><Relationship Id="rId22" Type="http://schemas.openxmlformats.org/officeDocument/2006/relationships/customXml" Target="../ink/ink14.xml"/><Relationship Id="rId43" Type="http://schemas.openxmlformats.org/officeDocument/2006/relationships/image" Target="../media/image26.png"/><Relationship Id="rId64" Type="http://schemas.openxmlformats.org/officeDocument/2006/relationships/customXml" Target="../ink/ink35.xml"/><Relationship Id="rId118" Type="http://schemas.openxmlformats.org/officeDocument/2006/relationships/customXml" Target="../ink/ink62.xml"/><Relationship Id="rId139" Type="http://schemas.openxmlformats.org/officeDocument/2006/relationships/image" Target="../media/image74.png"/><Relationship Id="rId85" Type="http://schemas.openxmlformats.org/officeDocument/2006/relationships/image" Target="../media/image47.png"/><Relationship Id="rId150" Type="http://schemas.openxmlformats.org/officeDocument/2006/relationships/customXml" Target="../ink/ink78.xml"/><Relationship Id="rId171" Type="http://schemas.openxmlformats.org/officeDocument/2006/relationships/image" Target="../media/image90.png"/><Relationship Id="rId192" Type="http://schemas.openxmlformats.org/officeDocument/2006/relationships/customXml" Target="../ink/ink99.xml"/><Relationship Id="rId206" Type="http://schemas.openxmlformats.org/officeDocument/2006/relationships/customXml" Target="../ink/ink106.xml"/><Relationship Id="rId227" Type="http://schemas.openxmlformats.org/officeDocument/2006/relationships/image" Target="../media/image118.png"/><Relationship Id="rId12" Type="http://schemas.openxmlformats.org/officeDocument/2006/relationships/customXml" Target="../ink/ink9.xml"/><Relationship Id="rId33" Type="http://schemas.openxmlformats.org/officeDocument/2006/relationships/image" Target="../media/image21.png"/><Relationship Id="rId108" Type="http://schemas.openxmlformats.org/officeDocument/2006/relationships/customXml" Target="../ink/ink57.xml"/><Relationship Id="rId129" Type="http://schemas.openxmlformats.org/officeDocument/2006/relationships/image" Target="../media/image69.png"/><Relationship Id="rId54" Type="http://schemas.openxmlformats.org/officeDocument/2006/relationships/customXml" Target="../ink/ink30.xml"/><Relationship Id="rId75" Type="http://schemas.openxmlformats.org/officeDocument/2006/relationships/image" Target="../media/image42.png"/><Relationship Id="rId96" Type="http://schemas.openxmlformats.org/officeDocument/2006/relationships/customXml" Target="../ink/ink51.xml"/><Relationship Id="rId140" Type="http://schemas.openxmlformats.org/officeDocument/2006/relationships/customXml" Target="../ink/ink73.xml"/><Relationship Id="rId161" Type="http://schemas.openxmlformats.org/officeDocument/2006/relationships/image" Target="../media/image85.png"/><Relationship Id="rId182" Type="http://schemas.openxmlformats.org/officeDocument/2006/relationships/customXml" Target="../ink/ink94.xml"/><Relationship Id="rId217" Type="http://schemas.openxmlformats.org/officeDocument/2006/relationships/image" Target="../media/image113.png"/><Relationship Id="rId6" Type="http://schemas.openxmlformats.org/officeDocument/2006/relationships/customXml" Target="../ink/ink6.xml"/><Relationship Id="rId23" Type="http://schemas.openxmlformats.org/officeDocument/2006/relationships/image" Target="../media/image16.png"/><Relationship Id="rId119" Type="http://schemas.openxmlformats.org/officeDocument/2006/relationships/image" Target="../media/image64.png"/><Relationship Id="rId44" Type="http://schemas.openxmlformats.org/officeDocument/2006/relationships/customXml" Target="../ink/ink25.xml"/><Relationship Id="rId65" Type="http://schemas.openxmlformats.org/officeDocument/2006/relationships/image" Target="../media/image37.png"/><Relationship Id="rId86" Type="http://schemas.openxmlformats.org/officeDocument/2006/relationships/customXml" Target="../ink/ink46.xml"/><Relationship Id="rId130" Type="http://schemas.openxmlformats.org/officeDocument/2006/relationships/customXml" Target="../ink/ink68.xml"/><Relationship Id="rId151" Type="http://schemas.openxmlformats.org/officeDocument/2006/relationships/image" Target="../media/image80.png"/><Relationship Id="rId172" Type="http://schemas.openxmlformats.org/officeDocument/2006/relationships/customXml" Target="../ink/ink89.xml"/><Relationship Id="rId193" Type="http://schemas.openxmlformats.org/officeDocument/2006/relationships/image" Target="../media/image101.png"/><Relationship Id="rId207" Type="http://schemas.openxmlformats.org/officeDocument/2006/relationships/image" Target="../media/image108.png"/><Relationship Id="rId228" Type="http://schemas.openxmlformats.org/officeDocument/2006/relationships/customXml" Target="../ink/ink117.xml"/><Relationship Id="rId13" Type="http://schemas.openxmlformats.org/officeDocument/2006/relationships/image" Target="../media/image11.png"/><Relationship Id="rId109" Type="http://schemas.openxmlformats.org/officeDocument/2006/relationships/image" Target="../media/image59.png"/><Relationship Id="rId34" Type="http://schemas.openxmlformats.org/officeDocument/2006/relationships/customXml" Target="../ink/ink20.xml"/><Relationship Id="rId55" Type="http://schemas.openxmlformats.org/officeDocument/2006/relationships/image" Target="../media/image32.png"/><Relationship Id="rId76" Type="http://schemas.openxmlformats.org/officeDocument/2006/relationships/customXml" Target="../ink/ink41.xml"/><Relationship Id="rId97" Type="http://schemas.openxmlformats.org/officeDocument/2006/relationships/image" Target="../media/image53.png"/><Relationship Id="rId120" Type="http://schemas.openxmlformats.org/officeDocument/2006/relationships/customXml" Target="../ink/ink63.xml"/><Relationship Id="rId141" Type="http://schemas.openxmlformats.org/officeDocument/2006/relationships/image" Target="../media/image75.png"/><Relationship Id="rId7" Type="http://schemas.openxmlformats.org/officeDocument/2006/relationships/image" Target="../media/image8.png"/><Relationship Id="rId162" Type="http://schemas.openxmlformats.org/officeDocument/2006/relationships/customXml" Target="../ink/ink84.xml"/><Relationship Id="rId183" Type="http://schemas.openxmlformats.org/officeDocument/2006/relationships/image" Target="../media/image96.png"/><Relationship Id="rId218" Type="http://schemas.openxmlformats.org/officeDocument/2006/relationships/customXml" Target="../ink/ink112.xml"/><Relationship Id="rId24" Type="http://schemas.openxmlformats.org/officeDocument/2006/relationships/customXml" Target="../ink/ink15.xml"/><Relationship Id="rId45" Type="http://schemas.openxmlformats.org/officeDocument/2006/relationships/image" Target="../media/image27.png"/><Relationship Id="rId66" Type="http://schemas.openxmlformats.org/officeDocument/2006/relationships/customXml" Target="../ink/ink36.xml"/><Relationship Id="rId87" Type="http://schemas.openxmlformats.org/officeDocument/2006/relationships/image" Target="../media/image48.png"/><Relationship Id="rId110" Type="http://schemas.openxmlformats.org/officeDocument/2006/relationships/customXml" Target="../ink/ink58.xml"/><Relationship Id="rId131" Type="http://schemas.openxmlformats.org/officeDocument/2006/relationships/image" Target="../media/image70.png"/><Relationship Id="rId152" Type="http://schemas.openxmlformats.org/officeDocument/2006/relationships/customXml" Target="../ink/ink79.xml"/><Relationship Id="rId173" Type="http://schemas.openxmlformats.org/officeDocument/2006/relationships/image" Target="../media/image91.png"/><Relationship Id="rId194" Type="http://schemas.openxmlformats.org/officeDocument/2006/relationships/customXml" Target="../ink/ink100.xml"/><Relationship Id="rId208" Type="http://schemas.openxmlformats.org/officeDocument/2006/relationships/customXml" Target="../ink/ink107.xml"/><Relationship Id="rId229" Type="http://schemas.openxmlformats.org/officeDocument/2006/relationships/image" Target="../media/image119.png"/><Relationship Id="rId14" Type="http://schemas.openxmlformats.org/officeDocument/2006/relationships/customXml" Target="../ink/ink10.xml"/><Relationship Id="rId35" Type="http://schemas.openxmlformats.org/officeDocument/2006/relationships/image" Target="../media/image22.png"/><Relationship Id="rId56" Type="http://schemas.openxmlformats.org/officeDocument/2006/relationships/customXml" Target="../ink/ink31.xml"/><Relationship Id="rId77" Type="http://schemas.openxmlformats.org/officeDocument/2006/relationships/image" Target="../media/image43.png"/><Relationship Id="rId100" Type="http://schemas.openxmlformats.org/officeDocument/2006/relationships/customXml" Target="../ink/ink53.xml"/><Relationship Id="rId8" Type="http://schemas.openxmlformats.org/officeDocument/2006/relationships/customXml" Target="../ink/ink7.xml"/><Relationship Id="rId98" Type="http://schemas.openxmlformats.org/officeDocument/2006/relationships/customXml" Target="../ink/ink52.xml"/><Relationship Id="rId121" Type="http://schemas.openxmlformats.org/officeDocument/2006/relationships/image" Target="../media/image65.png"/><Relationship Id="rId142" Type="http://schemas.openxmlformats.org/officeDocument/2006/relationships/customXml" Target="../ink/ink74.xml"/><Relationship Id="rId163" Type="http://schemas.openxmlformats.org/officeDocument/2006/relationships/image" Target="../media/image86.png"/><Relationship Id="rId184" Type="http://schemas.openxmlformats.org/officeDocument/2006/relationships/customXml" Target="../ink/ink95.xml"/><Relationship Id="rId219" Type="http://schemas.openxmlformats.org/officeDocument/2006/relationships/image" Target="../media/image114.png"/><Relationship Id="rId230" Type="http://schemas.openxmlformats.org/officeDocument/2006/relationships/customXml" Target="../ink/ink118.xml"/><Relationship Id="rId25" Type="http://schemas.openxmlformats.org/officeDocument/2006/relationships/image" Target="../media/image17.png"/><Relationship Id="rId46" Type="http://schemas.openxmlformats.org/officeDocument/2006/relationships/customXml" Target="../ink/ink26.xml"/><Relationship Id="rId67" Type="http://schemas.openxmlformats.org/officeDocument/2006/relationships/image" Target="../media/image38.png"/><Relationship Id="rId20" Type="http://schemas.openxmlformats.org/officeDocument/2006/relationships/customXml" Target="../ink/ink13.xml"/><Relationship Id="rId41" Type="http://schemas.openxmlformats.org/officeDocument/2006/relationships/image" Target="../media/image25.png"/><Relationship Id="rId62" Type="http://schemas.openxmlformats.org/officeDocument/2006/relationships/customXml" Target="../ink/ink34.xml"/><Relationship Id="rId83" Type="http://schemas.openxmlformats.org/officeDocument/2006/relationships/image" Target="../media/image46.png"/><Relationship Id="rId88" Type="http://schemas.openxmlformats.org/officeDocument/2006/relationships/customXml" Target="../ink/ink47.xml"/><Relationship Id="rId111" Type="http://schemas.openxmlformats.org/officeDocument/2006/relationships/image" Target="../media/image60.png"/><Relationship Id="rId132" Type="http://schemas.openxmlformats.org/officeDocument/2006/relationships/customXml" Target="../ink/ink69.xml"/><Relationship Id="rId153" Type="http://schemas.openxmlformats.org/officeDocument/2006/relationships/image" Target="../media/image81.png"/><Relationship Id="rId174" Type="http://schemas.openxmlformats.org/officeDocument/2006/relationships/customXml" Target="../ink/ink90.xml"/><Relationship Id="rId179" Type="http://schemas.openxmlformats.org/officeDocument/2006/relationships/image" Target="../media/image94.png"/><Relationship Id="rId195" Type="http://schemas.openxmlformats.org/officeDocument/2006/relationships/image" Target="../media/image102.png"/><Relationship Id="rId209" Type="http://schemas.openxmlformats.org/officeDocument/2006/relationships/image" Target="../media/image109.png"/><Relationship Id="rId190" Type="http://schemas.openxmlformats.org/officeDocument/2006/relationships/customXml" Target="../ink/ink98.xml"/><Relationship Id="rId204" Type="http://schemas.openxmlformats.org/officeDocument/2006/relationships/customXml" Target="../ink/ink105.xml"/><Relationship Id="rId220" Type="http://schemas.openxmlformats.org/officeDocument/2006/relationships/customXml" Target="../ink/ink113.xml"/><Relationship Id="rId225" Type="http://schemas.openxmlformats.org/officeDocument/2006/relationships/image" Target="../media/image117.png"/><Relationship Id="rId15" Type="http://schemas.openxmlformats.org/officeDocument/2006/relationships/image" Target="../media/image12.png"/><Relationship Id="rId36" Type="http://schemas.openxmlformats.org/officeDocument/2006/relationships/customXml" Target="../ink/ink21.xml"/><Relationship Id="rId57" Type="http://schemas.openxmlformats.org/officeDocument/2006/relationships/image" Target="../media/image33.png"/><Relationship Id="rId106" Type="http://schemas.openxmlformats.org/officeDocument/2006/relationships/customXml" Target="../ink/ink56.xml"/><Relationship Id="rId127" Type="http://schemas.openxmlformats.org/officeDocument/2006/relationships/image" Target="../media/image68.png"/><Relationship Id="rId10" Type="http://schemas.openxmlformats.org/officeDocument/2006/relationships/customXml" Target="../ink/ink8.xml"/><Relationship Id="rId31" Type="http://schemas.openxmlformats.org/officeDocument/2006/relationships/image" Target="../media/image20.png"/><Relationship Id="rId52" Type="http://schemas.openxmlformats.org/officeDocument/2006/relationships/customXml" Target="../ink/ink29.xml"/><Relationship Id="rId73" Type="http://schemas.openxmlformats.org/officeDocument/2006/relationships/image" Target="../media/image41.png"/><Relationship Id="rId78" Type="http://schemas.openxmlformats.org/officeDocument/2006/relationships/customXml" Target="../ink/ink42.xml"/><Relationship Id="rId94" Type="http://schemas.openxmlformats.org/officeDocument/2006/relationships/customXml" Target="../ink/ink50.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4.xml"/><Relationship Id="rId143" Type="http://schemas.openxmlformats.org/officeDocument/2006/relationships/image" Target="../media/image76.png"/><Relationship Id="rId148" Type="http://schemas.openxmlformats.org/officeDocument/2006/relationships/customXml" Target="../ink/ink77.xml"/><Relationship Id="rId164" Type="http://schemas.openxmlformats.org/officeDocument/2006/relationships/customXml" Target="../ink/ink85.xml"/><Relationship Id="rId169" Type="http://schemas.openxmlformats.org/officeDocument/2006/relationships/image" Target="../media/image89.png"/><Relationship Id="rId185" Type="http://schemas.openxmlformats.org/officeDocument/2006/relationships/image" Target="../media/image97.png"/><Relationship Id="rId4" Type="http://schemas.openxmlformats.org/officeDocument/2006/relationships/customXml" Target="../ink/ink5.xml"/><Relationship Id="rId9" Type="http://schemas.openxmlformats.org/officeDocument/2006/relationships/image" Target="../media/image9.png"/><Relationship Id="rId180" Type="http://schemas.openxmlformats.org/officeDocument/2006/relationships/customXml" Target="../ink/ink93.xml"/><Relationship Id="rId210" Type="http://schemas.openxmlformats.org/officeDocument/2006/relationships/customXml" Target="../ink/ink108.xml"/><Relationship Id="rId215" Type="http://schemas.openxmlformats.org/officeDocument/2006/relationships/image" Target="../media/image112.png"/><Relationship Id="rId26" Type="http://schemas.openxmlformats.org/officeDocument/2006/relationships/customXml" Target="../ink/ink16.xml"/><Relationship Id="rId231" Type="http://schemas.openxmlformats.org/officeDocument/2006/relationships/image" Target="../media/image120.png"/><Relationship Id="rId47" Type="http://schemas.openxmlformats.org/officeDocument/2006/relationships/image" Target="../media/image28.png"/><Relationship Id="rId68" Type="http://schemas.openxmlformats.org/officeDocument/2006/relationships/customXml" Target="../ink/ink37.xml"/><Relationship Id="rId89" Type="http://schemas.openxmlformats.org/officeDocument/2006/relationships/image" Target="../media/image49.png"/><Relationship Id="rId112" Type="http://schemas.openxmlformats.org/officeDocument/2006/relationships/customXml" Target="../ink/ink59.xml"/><Relationship Id="rId133" Type="http://schemas.openxmlformats.org/officeDocument/2006/relationships/image" Target="../media/image71.png"/><Relationship Id="rId154" Type="http://schemas.openxmlformats.org/officeDocument/2006/relationships/customXml" Target="../ink/ink80.xml"/><Relationship Id="rId175" Type="http://schemas.openxmlformats.org/officeDocument/2006/relationships/image" Target="../media/image92.png"/><Relationship Id="rId196" Type="http://schemas.openxmlformats.org/officeDocument/2006/relationships/customXml" Target="../ink/ink101.xml"/><Relationship Id="rId200" Type="http://schemas.openxmlformats.org/officeDocument/2006/relationships/customXml" Target="../ink/ink103.xml"/><Relationship Id="rId16" Type="http://schemas.openxmlformats.org/officeDocument/2006/relationships/customXml" Target="../ink/ink11.xml"/><Relationship Id="rId221" Type="http://schemas.openxmlformats.org/officeDocument/2006/relationships/image" Target="../media/image115.png"/><Relationship Id="rId37" Type="http://schemas.openxmlformats.org/officeDocument/2006/relationships/image" Target="../media/image23.png"/><Relationship Id="rId58" Type="http://schemas.openxmlformats.org/officeDocument/2006/relationships/customXml" Target="../ink/ink32.xml"/><Relationship Id="rId79" Type="http://schemas.openxmlformats.org/officeDocument/2006/relationships/image" Target="../media/image44.png"/><Relationship Id="rId102" Type="http://schemas.openxmlformats.org/officeDocument/2006/relationships/customXml" Target="../ink/ink54.xml"/><Relationship Id="rId123" Type="http://schemas.openxmlformats.org/officeDocument/2006/relationships/image" Target="../media/image66.png"/><Relationship Id="rId144" Type="http://schemas.openxmlformats.org/officeDocument/2006/relationships/customXml" Target="../ink/ink75.xml"/><Relationship Id="rId90" Type="http://schemas.openxmlformats.org/officeDocument/2006/relationships/customXml" Target="../ink/ink48.xml"/><Relationship Id="rId165" Type="http://schemas.openxmlformats.org/officeDocument/2006/relationships/image" Target="../media/image87.png"/><Relationship Id="rId186" Type="http://schemas.openxmlformats.org/officeDocument/2006/relationships/customXml" Target="../ink/ink96.xml"/><Relationship Id="rId211" Type="http://schemas.openxmlformats.org/officeDocument/2006/relationships/image" Target="../media/image110.png"/><Relationship Id="rId232" Type="http://schemas.openxmlformats.org/officeDocument/2006/relationships/customXml" Target="../ink/ink119.xml"/><Relationship Id="rId27" Type="http://schemas.openxmlformats.org/officeDocument/2006/relationships/image" Target="../media/image18.png"/><Relationship Id="rId48" Type="http://schemas.openxmlformats.org/officeDocument/2006/relationships/customXml" Target="../ink/ink27.xml"/><Relationship Id="rId69" Type="http://schemas.openxmlformats.org/officeDocument/2006/relationships/image" Target="../media/image39.png"/><Relationship Id="rId113" Type="http://schemas.openxmlformats.org/officeDocument/2006/relationships/image" Target="../media/image61.png"/><Relationship Id="rId134" Type="http://schemas.openxmlformats.org/officeDocument/2006/relationships/customXml" Target="../ink/ink70.xml"/><Relationship Id="rId80" Type="http://schemas.openxmlformats.org/officeDocument/2006/relationships/customXml" Target="../ink/ink43.xml"/><Relationship Id="rId155" Type="http://schemas.openxmlformats.org/officeDocument/2006/relationships/image" Target="../media/image82.png"/><Relationship Id="rId176" Type="http://schemas.openxmlformats.org/officeDocument/2006/relationships/customXml" Target="../ink/ink91.xml"/><Relationship Id="rId197" Type="http://schemas.openxmlformats.org/officeDocument/2006/relationships/image" Target="../media/image103.png"/><Relationship Id="rId201" Type="http://schemas.openxmlformats.org/officeDocument/2006/relationships/image" Target="../media/image105.png"/><Relationship Id="rId222" Type="http://schemas.openxmlformats.org/officeDocument/2006/relationships/customXml" Target="../ink/ink114.xml"/><Relationship Id="rId17" Type="http://schemas.openxmlformats.org/officeDocument/2006/relationships/image" Target="../media/image13.png"/><Relationship Id="rId38" Type="http://schemas.openxmlformats.org/officeDocument/2006/relationships/customXml" Target="../ink/ink22.xml"/><Relationship Id="rId59" Type="http://schemas.openxmlformats.org/officeDocument/2006/relationships/image" Target="../media/image34.png"/><Relationship Id="rId103" Type="http://schemas.openxmlformats.org/officeDocument/2006/relationships/image" Target="../media/image56.png"/><Relationship Id="rId124" Type="http://schemas.openxmlformats.org/officeDocument/2006/relationships/customXml" Target="../ink/ink65.xml"/><Relationship Id="rId70" Type="http://schemas.openxmlformats.org/officeDocument/2006/relationships/customXml" Target="../ink/ink38.xml"/><Relationship Id="rId91" Type="http://schemas.openxmlformats.org/officeDocument/2006/relationships/image" Target="../media/image50.png"/><Relationship Id="rId145" Type="http://schemas.openxmlformats.org/officeDocument/2006/relationships/image" Target="../media/image77.png"/><Relationship Id="rId166" Type="http://schemas.openxmlformats.org/officeDocument/2006/relationships/customXml" Target="../ink/ink86.xml"/><Relationship Id="rId187" Type="http://schemas.openxmlformats.org/officeDocument/2006/relationships/image" Target="../media/image98.png"/><Relationship Id="rId1" Type="http://schemas.openxmlformats.org/officeDocument/2006/relationships/slideLayout" Target="../slideLayouts/slideLayout1.xml"/><Relationship Id="rId212" Type="http://schemas.openxmlformats.org/officeDocument/2006/relationships/customXml" Target="../ink/ink109.xml"/><Relationship Id="rId233" Type="http://schemas.openxmlformats.org/officeDocument/2006/relationships/image" Target="../media/image121.png"/><Relationship Id="rId28" Type="http://schemas.openxmlformats.org/officeDocument/2006/relationships/customXml" Target="../ink/ink17.xml"/><Relationship Id="rId49" Type="http://schemas.openxmlformats.org/officeDocument/2006/relationships/image" Target="../media/image29.png"/><Relationship Id="rId114" Type="http://schemas.openxmlformats.org/officeDocument/2006/relationships/customXml" Target="../ink/ink60.xml"/><Relationship Id="rId60" Type="http://schemas.openxmlformats.org/officeDocument/2006/relationships/customXml" Target="../ink/ink33.xml"/><Relationship Id="rId81" Type="http://schemas.openxmlformats.org/officeDocument/2006/relationships/image" Target="../media/image45.png"/><Relationship Id="rId135" Type="http://schemas.openxmlformats.org/officeDocument/2006/relationships/image" Target="../media/image72.png"/><Relationship Id="rId156" Type="http://schemas.openxmlformats.org/officeDocument/2006/relationships/customXml" Target="../ink/ink81.xml"/><Relationship Id="rId177" Type="http://schemas.openxmlformats.org/officeDocument/2006/relationships/image" Target="../media/image93.png"/><Relationship Id="rId198" Type="http://schemas.openxmlformats.org/officeDocument/2006/relationships/customXml" Target="../ink/ink102.xml"/><Relationship Id="rId202" Type="http://schemas.openxmlformats.org/officeDocument/2006/relationships/customXml" Target="../ink/ink104.xml"/><Relationship Id="rId223" Type="http://schemas.openxmlformats.org/officeDocument/2006/relationships/image" Target="../media/image116.png"/><Relationship Id="rId18" Type="http://schemas.openxmlformats.org/officeDocument/2006/relationships/customXml" Target="../ink/ink12.xml"/><Relationship Id="rId39" Type="http://schemas.openxmlformats.org/officeDocument/2006/relationships/image" Target="../media/image24.png"/><Relationship Id="rId50" Type="http://schemas.openxmlformats.org/officeDocument/2006/relationships/customXml" Target="../ink/ink28.xml"/><Relationship Id="rId104" Type="http://schemas.openxmlformats.org/officeDocument/2006/relationships/customXml" Target="../ink/ink55.xml"/><Relationship Id="rId125" Type="http://schemas.openxmlformats.org/officeDocument/2006/relationships/image" Target="../media/image67.png"/><Relationship Id="rId146" Type="http://schemas.openxmlformats.org/officeDocument/2006/relationships/customXml" Target="../ink/ink76.xml"/><Relationship Id="rId167" Type="http://schemas.openxmlformats.org/officeDocument/2006/relationships/image" Target="../media/image88.png"/><Relationship Id="rId188" Type="http://schemas.openxmlformats.org/officeDocument/2006/relationships/customXml" Target="../ink/ink97.xml"/><Relationship Id="rId71" Type="http://schemas.openxmlformats.org/officeDocument/2006/relationships/image" Target="../media/image40.png"/><Relationship Id="rId92" Type="http://schemas.openxmlformats.org/officeDocument/2006/relationships/customXml" Target="../ink/ink49.xml"/><Relationship Id="rId213" Type="http://schemas.openxmlformats.org/officeDocument/2006/relationships/image" Target="../media/image111.png"/><Relationship Id="rId234" Type="http://schemas.openxmlformats.org/officeDocument/2006/relationships/customXml" Target="../ink/ink120.xml"/><Relationship Id="rId2" Type="http://schemas.openxmlformats.org/officeDocument/2006/relationships/customXml" Target="../ink/ink4.xml"/><Relationship Id="rId29" Type="http://schemas.openxmlformats.org/officeDocument/2006/relationships/image" Target="../media/image19.png"/><Relationship Id="rId40" Type="http://schemas.openxmlformats.org/officeDocument/2006/relationships/customXml" Target="../ink/ink23.xml"/><Relationship Id="rId115" Type="http://schemas.openxmlformats.org/officeDocument/2006/relationships/image" Target="../media/image62.png"/><Relationship Id="rId136" Type="http://schemas.openxmlformats.org/officeDocument/2006/relationships/customXml" Target="../ink/ink71.xml"/><Relationship Id="rId157" Type="http://schemas.openxmlformats.org/officeDocument/2006/relationships/image" Target="../media/image83.png"/><Relationship Id="rId178" Type="http://schemas.openxmlformats.org/officeDocument/2006/relationships/customXml" Target="../ink/ink92.xml"/><Relationship Id="rId61" Type="http://schemas.openxmlformats.org/officeDocument/2006/relationships/image" Target="../media/image35.png"/><Relationship Id="rId82" Type="http://schemas.openxmlformats.org/officeDocument/2006/relationships/customXml" Target="../ink/ink44.xml"/><Relationship Id="rId199" Type="http://schemas.openxmlformats.org/officeDocument/2006/relationships/image" Target="../media/image104.png"/><Relationship Id="rId203" Type="http://schemas.openxmlformats.org/officeDocument/2006/relationships/image" Target="../media/image106.png"/><Relationship Id="rId19" Type="http://schemas.openxmlformats.org/officeDocument/2006/relationships/image" Target="../media/image14.png"/><Relationship Id="rId224" Type="http://schemas.openxmlformats.org/officeDocument/2006/relationships/customXml" Target="../ink/ink115.xml"/><Relationship Id="rId30" Type="http://schemas.openxmlformats.org/officeDocument/2006/relationships/customXml" Target="../ink/ink18.xml"/><Relationship Id="rId105" Type="http://schemas.openxmlformats.org/officeDocument/2006/relationships/image" Target="../media/image57.png"/><Relationship Id="rId126" Type="http://schemas.openxmlformats.org/officeDocument/2006/relationships/customXml" Target="../ink/ink66.xml"/><Relationship Id="rId147" Type="http://schemas.openxmlformats.org/officeDocument/2006/relationships/image" Target="../media/image78.png"/><Relationship Id="rId168" Type="http://schemas.openxmlformats.org/officeDocument/2006/relationships/customXml" Target="../ink/ink87.xml"/><Relationship Id="rId51" Type="http://schemas.openxmlformats.org/officeDocument/2006/relationships/image" Target="../media/image30.png"/><Relationship Id="rId72" Type="http://schemas.openxmlformats.org/officeDocument/2006/relationships/customXml" Target="../ink/ink39.xml"/><Relationship Id="rId93" Type="http://schemas.openxmlformats.org/officeDocument/2006/relationships/image" Target="../media/image51.png"/><Relationship Id="rId189" Type="http://schemas.openxmlformats.org/officeDocument/2006/relationships/image" Target="../media/image99.png"/><Relationship Id="rId3" Type="http://schemas.openxmlformats.org/officeDocument/2006/relationships/image" Target="../media/image6.png"/><Relationship Id="rId214" Type="http://schemas.openxmlformats.org/officeDocument/2006/relationships/customXml" Target="../ink/ink110.xml"/><Relationship Id="rId235" Type="http://schemas.openxmlformats.org/officeDocument/2006/relationships/image" Target="../media/image122.png"/><Relationship Id="rId116" Type="http://schemas.openxmlformats.org/officeDocument/2006/relationships/customXml" Target="../ink/ink61.xml"/><Relationship Id="rId137" Type="http://schemas.openxmlformats.org/officeDocument/2006/relationships/image" Target="../media/image73.png"/><Relationship Id="rId158" Type="http://schemas.openxmlformats.org/officeDocument/2006/relationships/customXml" Target="../ink/ink82.xml"/></Relationships>
</file>

<file path=ppt/slides/_rels/slide8.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5.png"/><Relationship Id="rId12" Type="http://schemas.openxmlformats.org/officeDocument/2006/relationships/customXml" Target="../ink/ink126.xml"/><Relationship Id="rId2" Type="http://schemas.openxmlformats.org/officeDocument/2006/relationships/customXml" Target="../ink/ink121.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customXml" Target="../ink/ink125.xml"/><Relationship Id="rId4" Type="http://schemas.openxmlformats.org/officeDocument/2006/relationships/customXml" Target="../ink/ink122.xml"/><Relationship Id="rId9" Type="http://schemas.openxmlformats.org/officeDocument/2006/relationships/image" Target="../media/image126.png"/></Relationships>
</file>

<file path=ppt/slides/_rels/slide9.xml.rels><?xml version="1.0" encoding="UTF-8" standalone="yes"?>
<Relationships xmlns="http://schemas.openxmlformats.org/package/2006/relationships"><Relationship Id="rId117" Type="http://schemas.openxmlformats.org/officeDocument/2006/relationships/image" Target="../media/image186.png"/><Relationship Id="rId21" Type="http://schemas.openxmlformats.org/officeDocument/2006/relationships/image" Target="../media/image138.png"/><Relationship Id="rId63" Type="http://schemas.openxmlformats.org/officeDocument/2006/relationships/image" Target="../media/image159.png"/><Relationship Id="rId159" Type="http://schemas.openxmlformats.org/officeDocument/2006/relationships/image" Target="../media/image207.png"/><Relationship Id="rId170" Type="http://schemas.openxmlformats.org/officeDocument/2006/relationships/customXml" Target="../ink/ink203.xml"/><Relationship Id="rId226" Type="http://schemas.openxmlformats.org/officeDocument/2006/relationships/customXml" Target="../ink/ink231.xml"/><Relationship Id="rId268" Type="http://schemas.openxmlformats.org/officeDocument/2006/relationships/customXml" Target="../ink/ink252.xml"/><Relationship Id="rId11" Type="http://schemas.openxmlformats.org/officeDocument/2006/relationships/image" Target="../media/image9.wmf"/><Relationship Id="rId32" Type="http://schemas.openxmlformats.org/officeDocument/2006/relationships/customXml" Target="../ink/ink134.xml"/><Relationship Id="rId53" Type="http://schemas.openxmlformats.org/officeDocument/2006/relationships/image" Target="../media/image154.png"/><Relationship Id="rId74" Type="http://schemas.openxmlformats.org/officeDocument/2006/relationships/customXml" Target="../ink/ink155.xml"/><Relationship Id="rId128" Type="http://schemas.openxmlformats.org/officeDocument/2006/relationships/customXml" Target="../ink/ink182.xml"/><Relationship Id="rId149" Type="http://schemas.openxmlformats.org/officeDocument/2006/relationships/image" Target="../media/image202.png"/><Relationship Id="rId5" Type="http://schemas.openxmlformats.org/officeDocument/2006/relationships/image" Target="../media/image6.wmf"/><Relationship Id="rId95" Type="http://schemas.openxmlformats.org/officeDocument/2006/relationships/image" Target="../media/image175.png"/><Relationship Id="rId160" Type="http://schemas.openxmlformats.org/officeDocument/2006/relationships/customXml" Target="../ink/ink198.xml"/><Relationship Id="rId181" Type="http://schemas.openxmlformats.org/officeDocument/2006/relationships/image" Target="../media/image218.png"/><Relationship Id="rId216" Type="http://schemas.openxmlformats.org/officeDocument/2006/relationships/customXml" Target="../ink/ink226.xml"/><Relationship Id="rId237" Type="http://schemas.openxmlformats.org/officeDocument/2006/relationships/image" Target="../media/image246.png"/><Relationship Id="rId258" Type="http://schemas.openxmlformats.org/officeDocument/2006/relationships/customXml" Target="../ink/ink247.xml"/><Relationship Id="rId22" Type="http://schemas.openxmlformats.org/officeDocument/2006/relationships/customXml" Target="../ink/ink129.xml"/><Relationship Id="rId43" Type="http://schemas.openxmlformats.org/officeDocument/2006/relationships/image" Target="../media/image149.png"/><Relationship Id="rId64" Type="http://schemas.openxmlformats.org/officeDocument/2006/relationships/customXml" Target="../ink/ink150.xml"/><Relationship Id="rId118" Type="http://schemas.openxmlformats.org/officeDocument/2006/relationships/customXml" Target="../ink/ink177.xml"/><Relationship Id="rId139" Type="http://schemas.openxmlformats.org/officeDocument/2006/relationships/image" Target="../media/image197.png"/><Relationship Id="rId85" Type="http://schemas.openxmlformats.org/officeDocument/2006/relationships/image" Target="../media/image170.png"/><Relationship Id="rId150" Type="http://schemas.openxmlformats.org/officeDocument/2006/relationships/customXml" Target="../ink/ink193.xml"/><Relationship Id="rId171" Type="http://schemas.openxmlformats.org/officeDocument/2006/relationships/image" Target="../media/image213.png"/><Relationship Id="rId192" Type="http://schemas.openxmlformats.org/officeDocument/2006/relationships/customXml" Target="../ink/ink214.xml"/><Relationship Id="rId206" Type="http://schemas.openxmlformats.org/officeDocument/2006/relationships/customXml" Target="../ink/ink221.xml"/><Relationship Id="rId227" Type="http://schemas.openxmlformats.org/officeDocument/2006/relationships/image" Target="../media/image241.png"/><Relationship Id="rId248" Type="http://schemas.openxmlformats.org/officeDocument/2006/relationships/customXml" Target="../ink/ink242.xml"/><Relationship Id="rId269" Type="http://schemas.openxmlformats.org/officeDocument/2006/relationships/image" Target="../media/image129.png"/><Relationship Id="rId12" Type="http://schemas.openxmlformats.org/officeDocument/2006/relationships/oleObject" Target="../embeddings/oleObject6.bin"/><Relationship Id="rId33" Type="http://schemas.openxmlformats.org/officeDocument/2006/relationships/image" Target="../media/image144.png"/><Relationship Id="rId108" Type="http://schemas.openxmlformats.org/officeDocument/2006/relationships/customXml" Target="../ink/ink172.xml"/><Relationship Id="rId129" Type="http://schemas.openxmlformats.org/officeDocument/2006/relationships/image" Target="../media/image192.png"/><Relationship Id="rId54" Type="http://schemas.openxmlformats.org/officeDocument/2006/relationships/customXml" Target="../ink/ink145.xml"/><Relationship Id="rId75" Type="http://schemas.openxmlformats.org/officeDocument/2006/relationships/image" Target="../media/image165.png"/><Relationship Id="rId96" Type="http://schemas.openxmlformats.org/officeDocument/2006/relationships/customXml" Target="../ink/ink166.xml"/><Relationship Id="rId140" Type="http://schemas.openxmlformats.org/officeDocument/2006/relationships/customXml" Target="../ink/ink188.xml"/><Relationship Id="rId161" Type="http://schemas.openxmlformats.org/officeDocument/2006/relationships/image" Target="../media/image208.png"/><Relationship Id="rId182" Type="http://schemas.openxmlformats.org/officeDocument/2006/relationships/customXml" Target="../ink/ink209.xml"/><Relationship Id="rId217" Type="http://schemas.openxmlformats.org/officeDocument/2006/relationships/image" Target="../media/image236.png"/><Relationship Id="rId6" Type="http://schemas.openxmlformats.org/officeDocument/2006/relationships/oleObject" Target="../embeddings/oleObject3.bin"/><Relationship Id="rId238" Type="http://schemas.openxmlformats.org/officeDocument/2006/relationships/customXml" Target="../ink/ink237.xml"/><Relationship Id="rId259" Type="http://schemas.openxmlformats.org/officeDocument/2006/relationships/image" Target="../media/image257.png"/><Relationship Id="rId23" Type="http://schemas.openxmlformats.org/officeDocument/2006/relationships/image" Target="../media/image139.png"/><Relationship Id="rId119" Type="http://schemas.openxmlformats.org/officeDocument/2006/relationships/image" Target="../media/image187.png"/><Relationship Id="rId270" Type="http://schemas.openxmlformats.org/officeDocument/2006/relationships/customXml" Target="../ink/ink253.xml"/><Relationship Id="rId44" Type="http://schemas.openxmlformats.org/officeDocument/2006/relationships/customXml" Target="../ink/ink140.xml"/><Relationship Id="rId65" Type="http://schemas.openxmlformats.org/officeDocument/2006/relationships/image" Target="../media/image160.png"/><Relationship Id="rId86" Type="http://schemas.openxmlformats.org/officeDocument/2006/relationships/customXml" Target="../ink/ink161.xml"/><Relationship Id="rId130" Type="http://schemas.openxmlformats.org/officeDocument/2006/relationships/customXml" Target="../ink/ink183.xml"/><Relationship Id="rId151" Type="http://schemas.openxmlformats.org/officeDocument/2006/relationships/image" Target="../media/image203.png"/><Relationship Id="rId172" Type="http://schemas.openxmlformats.org/officeDocument/2006/relationships/customXml" Target="../ink/ink204.xml"/><Relationship Id="rId193" Type="http://schemas.openxmlformats.org/officeDocument/2006/relationships/image" Target="../media/image224.png"/><Relationship Id="rId207" Type="http://schemas.openxmlformats.org/officeDocument/2006/relationships/image" Target="../media/image231.png"/><Relationship Id="rId228" Type="http://schemas.openxmlformats.org/officeDocument/2006/relationships/customXml" Target="../ink/ink232.xml"/><Relationship Id="rId249" Type="http://schemas.openxmlformats.org/officeDocument/2006/relationships/image" Target="../media/image252.png"/><Relationship Id="rId13" Type="http://schemas.openxmlformats.org/officeDocument/2006/relationships/image" Target="../media/image10.wmf"/><Relationship Id="rId109" Type="http://schemas.openxmlformats.org/officeDocument/2006/relationships/image" Target="../media/image182.png"/><Relationship Id="rId260" Type="http://schemas.openxmlformats.org/officeDocument/2006/relationships/customXml" Target="../ink/ink248.xml"/><Relationship Id="rId34" Type="http://schemas.openxmlformats.org/officeDocument/2006/relationships/customXml" Target="../ink/ink135.xml"/><Relationship Id="rId55" Type="http://schemas.openxmlformats.org/officeDocument/2006/relationships/image" Target="../media/image155.png"/><Relationship Id="rId76" Type="http://schemas.openxmlformats.org/officeDocument/2006/relationships/customXml" Target="../ink/ink156.xml"/><Relationship Id="rId97" Type="http://schemas.openxmlformats.org/officeDocument/2006/relationships/image" Target="../media/image176.png"/><Relationship Id="rId120" Type="http://schemas.openxmlformats.org/officeDocument/2006/relationships/customXml" Target="../ink/ink178.xml"/><Relationship Id="rId141" Type="http://schemas.openxmlformats.org/officeDocument/2006/relationships/image" Target="../media/image198.png"/><Relationship Id="rId7" Type="http://schemas.openxmlformats.org/officeDocument/2006/relationships/image" Target="../media/image7.wmf"/><Relationship Id="rId162" Type="http://schemas.openxmlformats.org/officeDocument/2006/relationships/customXml" Target="../ink/ink199.xml"/><Relationship Id="rId183" Type="http://schemas.openxmlformats.org/officeDocument/2006/relationships/image" Target="../media/image219.png"/><Relationship Id="rId218" Type="http://schemas.openxmlformats.org/officeDocument/2006/relationships/customXml" Target="../ink/ink227.xml"/><Relationship Id="rId239" Type="http://schemas.openxmlformats.org/officeDocument/2006/relationships/image" Target="../media/image247.png"/><Relationship Id="rId250" Type="http://schemas.openxmlformats.org/officeDocument/2006/relationships/customXml" Target="../ink/ink243.xml"/><Relationship Id="rId271" Type="http://schemas.openxmlformats.org/officeDocument/2006/relationships/image" Target="../media/image130.png"/><Relationship Id="rId24" Type="http://schemas.openxmlformats.org/officeDocument/2006/relationships/customXml" Target="../ink/ink130.xml"/><Relationship Id="rId45" Type="http://schemas.openxmlformats.org/officeDocument/2006/relationships/image" Target="../media/image150.png"/><Relationship Id="rId66" Type="http://schemas.openxmlformats.org/officeDocument/2006/relationships/customXml" Target="../ink/ink151.xml"/><Relationship Id="rId87" Type="http://schemas.openxmlformats.org/officeDocument/2006/relationships/image" Target="../media/image171.png"/><Relationship Id="rId110" Type="http://schemas.openxmlformats.org/officeDocument/2006/relationships/customXml" Target="../ink/ink173.xml"/><Relationship Id="rId131" Type="http://schemas.openxmlformats.org/officeDocument/2006/relationships/image" Target="../media/image193.png"/><Relationship Id="rId152" Type="http://schemas.openxmlformats.org/officeDocument/2006/relationships/customXml" Target="../ink/ink194.xml"/><Relationship Id="rId173" Type="http://schemas.openxmlformats.org/officeDocument/2006/relationships/image" Target="../media/image214.png"/><Relationship Id="rId194" Type="http://schemas.openxmlformats.org/officeDocument/2006/relationships/customXml" Target="../ink/ink215.xml"/><Relationship Id="rId208" Type="http://schemas.openxmlformats.org/officeDocument/2006/relationships/customXml" Target="../ink/ink222.xml"/><Relationship Id="rId229" Type="http://schemas.openxmlformats.org/officeDocument/2006/relationships/image" Target="../media/image242.png"/><Relationship Id="rId240" Type="http://schemas.openxmlformats.org/officeDocument/2006/relationships/customXml" Target="../ink/ink238.xml"/><Relationship Id="rId261" Type="http://schemas.openxmlformats.org/officeDocument/2006/relationships/image" Target="../media/image258.png"/><Relationship Id="rId14" Type="http://schemas.openxmlformats.org/officeDocument/2006/relationships/oleObject" Target="../embeddings/oleObject7.bin"/><Relationship Id="rId35" Type="http://schemas.openxmlformats.org/officeDocument/2006/relationships/image" Target="../media/image145.png"/><Relationship Id="rId56" Type="http://schemas.openxmlformats.org/officeDocument/2006/relationships/customXml" Target="../ink/ink146.xml"/><Relationship Id="rId77" Type="http://schemas.openxmlformats.org/officeDocument/2006/relationships/image" Target="../media/image166.png"/><Relationship Id="rId100" Type="http://schemas.openxmlformats.org/officeDocument/2006/relationships/customXml" Target="../ink/ink168.xml"/><Relationship Id="rId8" Type="http://schemas.openxmlformats.org/officeDocument/2006/relationships/oleObject" Target="../embeddings/oleObject4.bin"/><Relationship Id="rId98" Type="http://schemas.openxmlformats.org/officeDocument/2006/relationships/customXml" Target="../ink/ink167.xml"/><Relationship Id="rId121" Type="http://schemas.openxmlformats.org/officeDocument/2006/relationships/image" Target="../media/image188.png"/><Relationship Id="rId142" Type="http://schemas.openxmlformats.org/officeDocument/2006/relationships/customXml" Target="../ink/ink189.xml"/><Relationship Id="rId163" Type="http://schemas.openxmlformats.org/officeDocument/2006/relationships/image" Target="../media/image209.png"/><Relationship Id="rId184" Type="http://schemas.openxmlformats.org/officeDocument/2006/relationships/customXml" Target="../ink/ink210.xml"/><Relationship Id="rId219" Type="http://schemas.openxmlformats.org/officeDocument/2006/relationships/image" Target="../media/image237.png"/><Relationship Id="rId230" Type="http://schemas.openxmlformats.org/officeDocument/2006/relationships/customXml" Target="../ink/ink233.xml"/><Relationship Id="rId251" Type="http://schemas.openxmlformats.org/officeDocument/2006/relationships/image" Target="../media/image253.png"/><Relationship Id="rId25" Type="http://schemas.openxmlformats.org/officeDocument/2006/relationships/image" Target="../media/image140.png"/><Relationship Id="rId46" Type="http://schemas.openxmlformats.org/officeDocument/2006/relationships/customXml" Target="../ink/ink141.xml"/><Relationship Id="rId67" Type="http://schemas.openxmlformats.org/officeDocument/2006/relationships/image" Target="../media/image161.png"/><Relationship Id="rId88" Type="http://schemas.openxmlformats.org/officeDocument/2006/relationships/customXml" Target="../ink/ink162.xml"/><Relationship Id="rId111" Type="http://schemas.openxmlformats.org/officeDocument/2006/relationships/image" Target="../media/image183.png"/><Relationship Id="rId132" Type="http://schemas.openxmlformats.org/officeDocument/2006/relationships/customXml" Target="../ink/ink184.xml"/><Relationship Id="rId153" Type="http://schemas.openxmlformats.org/officeDocument/2006/relationships/image" Target="../media/image204.png"/><Relationship Id="rId174" Type="http://schemas.openxmlformats.org/officeDocument/2006/relationships/customXml" Target="../ink/ink205.xml"/><Relationship Id="rId195" Type="http://schemas.openxmlformats.org/officeDocument/2006/relationships/image" Target="../media/image225.png"/><Relationship Id="rId209" Type="http://schemas.openxmlformats.org/officeDocument/2006/relationships/image" Target="../media/image232.png"/><Relationship Id="rId220" Type="http://schemas.openxmlformats.org/officeDocument/2006/relationships/customXml" Target="../ink/ink228.xml"/><Relationship Id="rId241" Type="http://schemas.openxmlformats.org/officeDocument/2006/relationships/image" Target="../media/image248.png"/><Relationship Id="rId15" Type="http://schemas.openxmlformats.org/officeDocument/2006/relationships/image" Target="../media/image11.wmf"/><Relationship Id="rId36" Type="http://schemas.openxmlformats.org/officeDocument/2006/relationships/customXml" Target="../ink/ink136.xml"/><Relationship Id="rId57" Type="http://schemas.openxmlformats.org/officeDocument/2006/relationships/image" Target="../media/image156.png"/><Relationship Id="rId262" Type="http://schemas.openxmlformats.org/officeDocument/2006/relationships/customXml" Target="../ink/ink249.xml"/><Relationship Id="rId78" Type="http://schemas.openxmlformats.org/officeDocument/2006/relationships/customXml" Target="../ink/ink157.xml"/><Relationship Id="rId99" Type="http://schemas.openxmlformats.org/officeDocument/2006/relationships/image" Target="../media/image177.png"/><Relationship Id="rId101" Type="http://schemas.openxmlformats.org/officeDocument/2006/relationships/image" Target="../media/image178.png"/><Relationship Id="rId122" Type="http://schemas.openxmlformats.org/officeDocument/2006/relationships/customXml" Target="../ink/ink179.xml"/><Relationship Id="rId143" Type="http://schemas.openxmlformats.org/officeDocument/2006/relationships/image" Target="../media/image199.png"/><Relationship Id="rId164" Type="http://schemas.openxmlformats.org/officeDocument/2006/relationships/customXml" Target="../ink/ink200.xml"/><Relationship Id="rId185" Type="http://schemas.openxmlformats.org/officeDocument/2006/relationships/image" Target="../media/image220.png"/><Relationship Id="rId9" Type="http://schemas.openxmlformats.org/officeDocument/2006/relationships/image" Target="../media/image8.wmf"/><Relationship Id="rId210" Type="http://schemas.openxmlformats.org/officeDocument/2006/relationships/customXml" Target="../ink/ink223.xml"/><Relationship Id="rId26" Type="http://schemas.openxmlformats.org/officeDocument/2006/relationships/customXml" Target="../ink/ink131.xml"/><Relationship Id="rId231" Type="http://schemas.openxmlformats.org/officeDocument/2006/relationships/image" Target="../media/image243.png"/><Relationship Id="rId252" Type="http://schemas.openxmlformats.org/officeDocument/2006/relationships/customXml" Target="../ink/ink244.xml"/><Relationship Id="rId47" Type="http://schemas.openxmlformats.org/officeDocument/2006/relationships/image" Target="../media/image151.png"/><Relationship Id="rId68" Type="http://schemas.openxmlformats.org/officeDocument/2006/relationships/customXml" Target="../ink/ink152.xml"/><Relationship Id="rId89" Type="http://schemas.openxmlformats.org/officeDocument/2006/relationships/image" Target="../media/image172.png"/><Relationship Id="rId112" Type="http://schemas.openxmlformats.org/officeDocument/2006/relationships/customXml" Target="../ink/ink174.xml"/><Relationship Id="rId133" Type="http://schemas.openxmlformats.org/officeDocument/2006/relationships/image" Target="../media/image194.png"/><Relationship Id="rId154" Type="http://schemas.openxmlformats.org/officeDocument/2006/relationships/customXml" Target="../ink/ink195.xml"/><Relationship Id="rId175" Type="http://schemas.openxmlformats.org/officeDocument/2006/relationships/image" Target="../media/image215.png"/><Relationship Id="rId196" Type="http://schemas.openxmlformats.org/officeDocument/2006/relationships/customXml" Target="../ink/ink216.xml"/><Relationship Id="rId200" Type="http://schemas.openxmlformats.org/officeDocument/2006/relationships/customXml" Target="../ink/ink218.xml"/><Relationship Id="rId16" Type="http://schemas.openxmlformats.org/officeDocument/2006/relationships/oleObject" Target="../embeddings/oleObject8.bin"/><Relationship Id="rId221" Type="http://schemas.openxmlformats.org/officeDocument/2006/relationships/image" Target="../media/image238.png"/><Relationship Id="rId242" Type="http://schemas.openxmlformats.org/officeDocument/2006/relationships/customXml" Target="../ink/ink239.xml"/><Relationship Id="rId263" Type="http://schemas.openxmlformats.org/officeDocument/2006/relationships/image" Target="../media/image259.png"/><Relationship Id="rId37" Type="http://schemas.openxmlformats.org/officeDocument/2006/relationships/image" Target="../media/image146.png"/><Relationship Id="rId58" Type="http://schemas.openxmlformats.org/officeDocument/2006/relationships/customXml" Target="../ink/ink147.xml"/><Relationship Id="rId79" Type="http://schemas.openxmlformats.org/officeDocument/2006/relationships/image" Target="../media/image167.png"/><Relationship Id="rId102" Type="http://schemas.openxmlformats.org/officeDocument/2006/relationships/customXml" Target="../ink/ink169.xml"/><Relationship Id="rId123" Type="http://schemas.openxmlformats.org/officeDocument/2006/relationships/image" Target="../media/image189.png"/><Relationship Id="rId144" Type="http://schemas.openxmlformats.org/officeDocument/2006/relationships/customXml" Target="../ink/ink190.xml"/><Relationship Id="rId90" Type="http://schemas.openxmlformats.org/officeDocument/2006/relationships/customXml" Target="../ink/ink163.xml"/><Relationship Id="rId165" Type="http://schemas.openxmlformats.org/officeDocument/2006/relationships/image" Target="../media/image210.png"/><Relationship Id="rId186" Type="http://schemas.openxmlformats.org/officeDocument/2006/relationships/customXml" Target="../ink/ink211.xml"/><Relationship Id="rId211" Type="http://schemas.openxmlformats.org/officeDocument/2006/relationships/image" Target="../media/image233.png"/><Relationship Id="rId232" Type="http://schemas.openxmlformats.org/officeDocument/2006/relationships/customXml" Target="../ink/ink234.xml"/><Relationship Id="rId253" Type="http://schemas.openxmlformats.org/officeDocument/2006/relationships/image" Target="../media/image254.png"/><Relationship Id="rId27" Type="http://schemas.openxmlformats.org/officeDocument/2006/relationships/image" Target="../media/image141.png"/><Relationship Id="rId48" Type="http://schemas.openxmlformats.org/officeDocument/2006/relationships/customXml" Target="../ink/ink142.xml"/><Relationship Id="rId69" Type="http://schemas.openxmlformats.org/officeDocument/2006/relationships/image" Target="../media/image162.png"/><Relationship Id="rId113" Type="http://schemas.openxmlformats.org/officeDocument/2006/relationships/image" Target="../media/image184.png"/><Relationship Id="rId134" Type="http://schemas.openxmlformats.org/officeDocument/2006/relationships/customXml" Target="../ink/ink185.xml"/><Relationship Id="rId80" Type="http://schemas.openxmlformats.org/officeDocument/2006/relationships/customXml" Target="../ink/ink158.xml"/><Relationship Id="rId155" Type="http://schemas.openxmlformats.org/officeDocument/2006/relationships/image" Target="../media/image205.png"/><Relationship Id="rId176" Type="http://schemas.openxmlformats.org/officeDocument/2006/relationships/customXml" Target="../ink/ink206.xml"/><Relationship Id="rId197" Type="http://schemas.openxmlformats.org/officeDocument/2006/relationships/image" Target="../media/image226.png"/><Relationship Id="rId201" Type="http://schemas.openxmlformats.org/officeDocument/2006/relationships/image" Target="../media/image228.png"/><Relationship Id="rId222" Type="http://schemas.openxmlformats.org/officeDocument/2006/relationships/customXml" Target="../ink/ink229.xml"/><Relationship Id="rId243" Type="http://schemas.openxmlformats.org/officeDocument/2006/relationships/image" Target="../media/image249.png"/><Relationship Id="rId264" Type="http://schemas.openxmlformats.org/officeDocument/2006/relationships/customXml" Target="../ink/ink250.xml"/><Relationship Id="rId17" Type="http://schemas.openxmlformats.org/officeDocument/2006/relationships/image" Target="../media/image12.wmf"/><Relationship Id="rId38" Type="http://schemas.openxmlformats.org/officeDocument/2006/relationships/customXml" Target="../ink/ink137.xml"/><Relationship Id="rId59" Type="http://schemas.openxmlformats.org/officeDocument/2006/relationships/image" Target="../media/image157.png"/><Relationship Id="rId103" Type="http://schemas.openxmlformats.org/officeDocument/2006/relationships/image" Target="../media/image179.png"/><Relationship Id="rId124" Type="http://schemas.openxmlformats.org/officeDocument/2006/relationships/customXml" Target="../ink/ink180.xml"/><Relationship Id="rId70" Type="http://schemas.openxmlformats.org/officeDocument/2006/relationships/customXml" Target="../ink/ink153.xml"/><Relationship Id="rId91" Type="http://schemas.openxmlformats.org/officeDocument/2006/relationships/image" Target="../media/image173.png"/><Relationship Id="rId145" Type="http://schemas.openxmlformats.org/officeDocument/2006/relationships/image" Target="../media/image200.png"/><Relationship Id="rId166" Type="http://schemas.openxmlformats.org/officeDocument/2006/relationships/customXml" Target="../ink/ink201.xml"/><Relationship Id="rId187" Type="http://schemas.openxmlformats.org/officeDocument/2006/relationships/image" Target="../media/image221.png"/><Relationship Id="rId1" Type="http://schemas.openxmlformats.org/officeDocument/2006/relationships/slideLayout" Target="../slideLayouts/slideLayout1.xml"/><Relationship Id="rId212" Type="http://schemas.openxmlformats.org/officeDocument/2006/relationships/customXml" Target="../ink/ink224.xml"/><Relationship Id="rId233" Type="http://schemas.openxmlformats.org/officeDocument/2006/relationships/image" Target="../media/image244.png"/><Relationship Id="rId254" Type="http://schemas.openxmlformats.org/officeDocument/2006/relationships/customXml" Target="../ink/ink245.xml"/><Relationship Id="rId28" Type="http://schemas.openxmlformats.org/officeDocument/2006/relationships/customXml" Target="../ink/ink132.xml"/><Relationship Id="rId49" Type="http://schemas.openxmlformats.org/officeDocument/2006/relationships/image" Target="../media/image152.png"/><Relationship Id="rId114" Type="http://schemas.openxmlformats.org/officeDocument/2006/relationships/customXml" Target="../ink/ink175.xml"/><Relationship Id="rId60" Type="http://schemas.openxmlformats.org/officeDocument/2006/relationships/customXml" Target="../ink/ink148.xml"/><Relationship Id="rId81" Type="http://schemas.openxmlformats.org/officeDocument/2006/relationships/image" Target="../media/image168.png"/><Relationship Id="rId135" Type="http://schemas.openxmlformats.org/officeDocument/2006/relationships/image" Target="../media/image195.png"/><Relationship Id="rId156" Type="http://schemas.openxmlformats.org/officeDocument/2006/relationships/customXml" Target="../ink/ink196.xml"/><Relationship Id="rId177" Type="http://schemas.openxmlformats.org/officeDocument/2006/relationships/image" Target="../media/image216.png"/><Relationship Id="rId198" Type="http://schemas.openxmlformats.org/officeDocument/2006/relationships/customXml" Target="../ink/ink217.xml"/><Relationship Id="rId202" Type="http://schemas.openxmlformats.org/officeDocument/2006/relationships/customXml" Target="../ink/ink219.xml"/><Relationship Id="rId223" Type="http://schemas.openxmlformats.org/officeDocument/2006/relationships/image" Target="../media/image239.png"/><Relationship Id="rId244" Type="http://schemas.openxmlformats.org/officeDocument/2006/relationships/customXml" Target="../ink/ink240.xml"/><Relationship Id="rId18" Type="http://schemas.openxmlformats.org/officeDocument/2006/relationships/customXml" Target="../ink/ink127.xml"/><Relationship Id="rId39" Type="http://schemas.openxmlformats.org/officeDocument/2006/relationships/image" Target="../media/image147.png"/><Relationship Id="rId265" Type="http://schemas.openxmlformats.org/officeDocument/2006/relationships/image" Target="../media/image260.png"/><Relationship Id="rId50" Type="http://schemas.openxmlformats.org/officeDocument/2006/relationships/customXml" Target="../ink/ink143.xml"/><Relationship Id="rId104" Type="http://schemas.openxmlformats.org/officeDocument/2006/relationships/customXml" Target="../ink/ink170.xml"/><Relationship Id="rId125" Type="http://schemas.openxmlformats.org/officeDocument/2006/relationships/image" Target="../media/image190.png"/><Relationship Id="rId146" Type="http://schemas.openxmlformats.org/officeDocument/2006/relationships/customXml" Target="../ink/ink191.xml"/><Relationship Id="rId167" Type="http://schemas.openxmlformats.org/officeDocument/2006/relationships/image" Target="../media/image211.png"/><Relationship Id="rId188" Type="http://schemas.openxmlformats.org/officeDocument/2006/relationships/customXml" Target="../ink/ink212.xml"/><Relationship Id="rId71" Type="http://schemas.openxmlformats.org/officeDocument/2006/relationships/image" Target="../media/image163.png"/><Relationship Id="rId92" Type="http://schemas.openxmlformats.org/officeDocument/2006/relationships/customXml" Target="../ink/ink164.xml"/><Relationship Id="rId213" Type="http://schemas.openxmlformats.org/officeDocument/2006/relationships/image" Target="../media/image234.png"/><Relationship Id="rId234" Type="http://schemas.openxmlformats.org/officeDocument/2006/relationships/customXml" Target="../ink/ink235.xml"/><Relationship Id="rId2" Type="http://schemas.openxmlformats.org/officeDocument/2006/relationships/oleObject" Target="../embeddings/oleObject1.bin"/><Relationship Id="rId29" Type="http://schemas.openxmlformats.org/officeDocument/2006/relationships/image" Target="../media/image142.png"/><Relationship Id="rId255" Type="http://schemas.openxmlformats.org/officeDocument/2006/relationships/image" Target="../media/image255.png"/><Relationship Id="rId40" Type="http://schemas.openxmlformats.org/officeDocument/2006/relationships/customXml" Target="../ink/ink138.xml"/><Relationship Id="rId115" Type="http://schemas.openxmlformats.org/officeDocument/2006/relationships/image" Target="../media/image185.png"/><Relationship Id="rId136" Type="http://schemas.openxmlformats.org/officeDocument/2006/relationships/customXml" Target="../ink/ink186.xml"/><Relationship Id="rId157" Type="http://schemas.openxmlformats.org/officeDocument/2006/relationships/image" Target="../media/image206.png"/><Relationship Id="rId178" Type="http://schemas.openxmlformats.org/officeDocument/2006/relationships/customXml" Target="../ink/ink207.xml"/><Relationship Id="rId61" Type="http://schemas.openxmlformats.org/officeDocument/2006/relationships/image" Target="../media/image158.png"/><Relationship Id="rId82" Type="http://schemas.openxmlformats.org/officeDocument/2006/relationships/customXml" Target="../ink/ink159.xml"/><Relationship Id="rId199" Type="http://schemas.openxmlformats.org/officeDocument/2006/relationships/image" Target="../media/image227.png"/><Relationship Id="rId203" Type="http://schemas.openxmlformats.org/officeDocument/2006/relationships/image" Target="../media/image229.png"/><Relationship Id="rId19" Type="http://schemas.openxmlformats.org/officeDocument/2006/relationships/image" Target="../media/image137.png"/><Relationship Id="rId224" Type="http://schemas.openxmlformats.org/officeDocument/2006/relationships/customXml" Target="../ink/ink230.xml"/><Relationship Id="rId245" Type="http://schemas.openxmlformats.org/officeDocument/2006/relationships/image" Target="../media/image250.png"/><Relationship Id="rId266" Type="http://schemas.openxmlformats.org/officeDocument/2006/relationships/customXml" Target="../ink/ink251.xml"/><Relationship Id="rId30" Type="http://schemas.openxmlformats.org/officeDocument/2006/relationships/customXml" Target="../ink/ink133.xml"/><Relationship Id="rId105" Type="http://schemas.openxmlformats.org/officeDocument/2006/relationships/image" Target="../media/image180.png"/><Relationship Id="rId126" Type="http://schemas.openxmlformats.org/officeDocument/2006/relationships/customXml" Target="../ink/ink181.xml"/><Relationship Id="rId147" Type="http://schemas.openxmlformats.org/officeDocument/2006/relationships/image" Target="../media/image201.png"/><Relationship Id="rId168" Type="http://schemas.openxmlformats.org/officeDocument/2006/relationships/customXml" Target="../ink/ink202.xml"/><Relationship Id="rId51" Type="http://schemas.openxmlformats.org/officeDocument/2006/relationships/image" Target="../media/image153.png"/><Relationship Id="rId72" Type="http://schemas.openxmlformats.org/officeDocument/2006/relationships/customXml" Target="../ink/ink154.xml"/><Relationship Id="rId93" Type="http://schemas.openxmlformats.org/officeDocument/2006/relationships/image" Target="../media/image174.png"/><Relationship Id="rId189" Type="http://schemas.openxmlformats.org/officeDocument/2006/relationships/image" Target="../media/image222.png"/><Relationship Id="rId3" Type="http://schemas.openxmlformats.org/officeDocument/2006/relationships/image" Target="../media/image5.wmf"/><Relationship Id="rId214" Type="http://schemas.openxmlformats.org/officeDocument/2006/relationships/customXml" Target="../ink/ink225.xml"/><Relationship Id="rId235" Type="http://schemas.openxmlformats.org/officeDocument/2006/relationships/image" Target="../media/image245.png"/><Relationship Id="rId256" Type="http://schemas.openxmlformats.org/officeDocument/2006/relationships/customXml" Target="../ink/ink246.xml"/><Relationship Id="rId116" Type="http://schemas.openxmlformats.org/officeDocument/2006/relationships/customXml" Target="../ink/ink176.xml"/><Relationship Id="rId137" Type="http://schemas.openxmlformats.org/officeDocument/2006/relationships/image" Target="../media/image196.png"/><Relationship Id="rId158" Type="http://schemas.openxmlformats.org/officeDocument/2006/relationships/customXml" Target="../ink/ink197.xml"/><Relationship Id="rId20" Type="http://schemas.openxmlformats.org/officeDocument/2006/relationships/customXml" Target="../ink/ink128.xml"/><Relationship Id="rId41" Type="http://schemas.openxmlformats.org/officeDocument/2006/relationships/image" Target="../media/image148.png"/><Relationship Id="rId62" Type="http://schemas.openxmlformats.org/officeDocument/2006/relationships/customXml" Target="../ink/ink149.xml"/><Relationship Id="rId83" Type="http://schemas.openxmlformats.org/officeDocument/2006/relationships/image" Target="../media/image169.png"/><Relationship Id="rId179" Type="http://schemas.openxmlformats.org/officeDocument/2006/relationships/image" Target="../media/image217.png"/><Relationship Id="rId190" Type="http://schemas.openxmlformats.org/officeDocument/2006/relationships/customXml" Target="../ink/ink213.xml"/><Relationship Id="rId204" Type="http://schemas.openxmlformats.org/officeDocument/2006/relationships/customXml" Target="../ink/ink220.xml"/><Relationship Id="rId225" Type="http://schemas.openxmlformats.org/officeDocument/2006/relationships/image" Target="../media/image240.png"/><Relationship Id="rId246" Type="http://schemas.openxmlformats.org/officeDocument/2006/relationships/customXml" Target="../ink/ink241.xml"/><Relationship Id="rId267" Type="http://schemas.openxmlformats.org/officeDocument/2006/relationships/image" Target="../media/image261.png"/><Relationship Id="rId106" Type="http://schemas.openxmlformats.org/officeDocument/2006/relationships/customXml" Target="../ink/ink171.xml"/><Relationship Id="rId127" Type="http://schemas.openxmlformats.org/officeDocument/2006/relationships/image" Target="../media/image191.png"/><Relationship Id="rId10" Type="http://schemas.openxmlformats.org/officeDocument/2006/relationships/oleObject" Target="../embeddings/oleObject5.bin"/><Relationship Id="rId31" Type="http://schemas.openxmlformats.org/officeDocument/2006/relationships/image" Target="../media/image143.png"/><Relationship Id="rId52" Type="http://schemas.openxmlformats.org/officeDocument/2006/relationships/customXml" Target="../ink/ink144.xml"/><Relationship Id="rId73" Type="http://schemas.openxmlformats.org/officeDocument/2006/relationships/image" Target="../media/image164.png"/><Relationship Id="rId94" Type="http://schemas.openxmlformats.org/officeDocument/2006/relationships/customXml" Target="../ink/ink165.xml"/><Relationship Id="rId148" Type="http://schemas.openxmlformats.org/officeDocument/2006/relationships/customXml" Target="../ink/ink192.xml"/><Relationship Id="rId169" Type="http://schemas.openxmlformats.org/officeDocument/2006/relationships/image" Target="../media/image212.png"/><Relationship Id="rId4" Type="http://schemas.openxmlformats.org/officeDocument/2006/relationships/oleObject" Target="../embeddings/oleObject2.bin"/><Relationship Id="rId180" Type="http://schemas.openxmlformats.org/officeDocument/2006/relationships/customXml" Target="../ink/ink208.xml"/><Relationship Id="rId215" Type="http://schemas.openxmlformats.org/officeDocument/2006/relationships/image" Target="../media/image235.png"/><Relationship Id="rId236" Type="http://schemas.openxmlformats.org/officeDocument/2006/relationships/customXml" Target="../ink/ink236.xml"/><Relationship Id="rId257" Type="http://schemas.openxmlformats.org/officeDocument/2006/relationships/image" Target="../media/image256.png"/><Relationship Id="rId42" Type="http://schemas.openxmlformats.org/officeDocument/2006/relationships/customXml" Target="../ink/ink139.xml"/><Relationship Id="rId84" Type="http://schemas.openxmlformats.org/officeDocument/2006/relationships/customXml" Target="../ink/ink160.xml"/><Relationship Id="rId138" Type="http://schemas.openxmlformats.org/officeDocument/2006/relationships/customXml" Target="../ink/ink187.xml"/><Relationship Id="rId191" Type="http://schemas.openxmlformats.org/officeDocument/2006/relationships/image" Target="../media/image223.png"/><Relationship Id="rId205" Type="http://schemas.openxmlformats.org/officeDocument/2006/relationships/image" Target="../media/image230.png"/><Relationship Id="rId247" Type="http://schemas.openxmlformats.org/officeDocument/2006/relationships/image" Target="../media/image251.png"/><Relationship Id="rId107" Type="http://schemas.openxmlformats.org/officeDocument/2006/relationships/image" Target="../media/image1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81FB060-03F4-29E3-8EFD-B472B2A8CFD2}"/>
              </a:ext>
            </a:extLst>
          </p:cNvPr>
          <p:cNvGrpSpPr/>
          <p:nvPr/>
        </p:nvGrpSpPr>
        <p:grpSpPr>
          <a:xfrm>
            <a:off x="11651989" y="1250902"/>
            <a:ext cx="220320" cy="191880"/>
            <a:chOff x="11651989" y="1250902"/>
            <a:chExt cx="220320" cy="1918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C35778A-C85D-1CA5-B7D4-AF9504FF8896}"/>
                    </a:ext>
                  </a:extLst>
                </p14:cNvPr>
                <p14:cNvContentPartPr/>
                <p14:nvPr/>
              </p14:nvContentPartPr>
              <p14:xfrm>
                <a:off x="11722909" y="1250902"/>
                <a:ext cx="81720" cy="191880"/>
              </p14:xfrm>
            </p:contentPart>
          </mc:Choice>
          <mc:Fallback xmlns="">
            <p:pic>
              <p:nvPicPr>
                <p:cNvPr id="4" name="Freihand 3">
                  <a:extLst>
                    <a:ext uri="{FF2B5EF4-FFF2-40B4-BE49-F238E27FC236}">
                      <a16:creationId xmlns:a16="http://schemas.microsoft.com/office/drawing/2014/main" id="{1C35778A-C85D-1CA5-B7D4-AF9504FF8896}"/>
                    </a:ext>
                  </a:extLst>
                </p:cNvPr>
                <p:cNvPicPr/>
                <p:nvPr/>
              </p:nvPicPr>
              <p:blipFill>
                <a:blip r:embed="rId8"/>
                <a:stretch>
                  <a:fillRect/>
                </a:stretch>
              </p:blipFill>
              <p:spPr>
                <a:xfrm>
                  <a:off x="11714269" y="1241902"/>
                  <a:ext cx="99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CBBEC6D-CE82-9D07-1895-19BFA7DC095C}"/>
                    </a:ext>
                  </a:extLst>
                </p14:cNvPr>
                <p14:cNvContentPartPr/>
                <p14:nvPr/>
              </p14:nvContentPartPr>
              <p14:xfrm>
                <a:off x="11651989" y="1307062"/>
                <a:ext cx="220320" cy="105120"/>
              </p14:xfrm>
            </p:contentPart>
          </mc:Choice>
          <mc:Fallback xmlns="">
            <p:pic>
              <p:nvPicPr>
                <p:cNvPr id="6" name="Freihand 5">
                  <a:extLst>
                    <a:ext uri="{FF2B5EF4-FFF2-40B4-BE49-F238E27FC236}">
                      <a16:creationId xmlns:a16="http://schemas.microsoft.com/office/drawing/2014/main" id="{7CBBEC6D-CE82-9D07-1895-19BFA7DC095C}"/>
                    </a:ext>
                  </a:extLst>
                </p:cNvPr>
                <p:cNvPicPr/>
                <p:nvPr/>
              </p:nvPicPr>
              <p:blipFill>
                <a:blip r:embed="rId10"/>
                <a:stretch>
                  <a:fillRect/>
                </a:stretch>
              </p:blipFill>
              <p:spPr>
                <a:xfrm>
                  <a:off x="11642989" y="1298062"/>
                  <a:ext cx="237960" cy="122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D7B38FB5-5DD7-587F-7A6E-BD898F1F7949}"/>
                  </a:ext>
                </a:extLst>
              </p14:cNvPr>
              <p14:cNvContentPartPr/>
              <p14:nvPr/>
            </p14:nvContentPartPr>
            <p14:xfrm>
              <a:off x="2481349" y="1213036"/>
              <a:ext cx="2017800" cy="658440"/>
            </p14:xfrm>
          </p:contentPart>
        </mc:Choice>
        <mc:Fallback xmlns="">
          <p:pic>
            <p:nvPicPr>
              <p:cNvPr id="3" name="Freihand 2">
                <a:extLst>
                  <a:ext uri="{FF2B5EF4-FFF2-40B4-BE49-F238E27FC236}">
                    <a16:creationId xmlns:a16="http://schemas.microsoft.com/office/drawing/2014/main" id="{D7B38FB5-5DD7-587F-7A6E-BD898F1F7949}"/>
                  </a:ext>
                </a:extLst>
              </p:cNvPr>
              <p:cNvPicPr/>
              <p:nvPr/>
            </p:nvPicPr>
            <p:blipFill>
              <a:blip r:embed="rId15"/>
              <a:stretch>
                <a:fillRect/>
              </a:stretch>
            </p:blipFill>
            <p:spPr>
              <a:xfrm>
                <a:off x="2472349" y="1204036"/>
                <a:ext cx="20354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DA5AEF-2FD4-92C7-11FD-156CF61C34AD}"/>
                  </a:ext>
                </a:extLst>
              </p14:cNvPr>
              <p14:cNvContentPartPr/>
              <p14:nvPr/>
            </p14:nvContentPartPr>
            <p14:xfrm>
              <a:off x="2422309" y="1927276"/>
              <a:ext cx="2332800" cy="633960"/>
            </p14:xfrm>
          </p:contentPart>
        </mc:Choice>
        <mc:Fallback xmlns="">
          <p:pic>
            <p:nvPicPr>
              <p:cNvPr id="13" name="Freihand 12">
                <a:extLst>
                  <a:ext uri="{FF2B5EF4-FFF2-40B4-BE49-F238E27FC236}">
                    <a16:creationId xmlns:a16="http://schemas.microsoft.com/office/drawing/2014/main" id="{23DA5AEF-2FD4-92C7-11FD-156CF61C34AD}"/>
                  </a:ext>
                </a:extLst>
              </p:cNvPr>
              <p:cNvPicPr/>
              <p:nvPr/>
            </p:nvPicPr>
            <p:blipFill>
              <a:blip r:embed="rId17"/>
              <a:stretch>
                <a:fillRect/>
              </a:stretch>
            </p:blipFill>
            <p:spPr>
              <a:xfrm>
                <a:off x="2413309" y="1918276"/>
                <a:ext cx="23504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A6697EC0-051C-7821-7133-65C161F37E1F}"/>
                  </a:ext>
                </a:extLst>
              </p14:cNvPr>
              <p14:cNvContentPartPr/>
              <p14:nvPr/>
            </p14:nvContentPartPr>
            <p14:xfrm>
              <a:off x="2332309" y="4417756"/>
              <a:ext cx="1332000" cy="78480"/>
            </p14:xfrm>
          </p:contentPart>
        </mc:Choice>
        <mc:Fallback xmlns="">
          <p:pic>
            <p:nvPicPr>
              <p:cNvPr id="18" name="Freihand 17">
                <a:extLst>
                  <a:ext uri="{FF2B5EF4-FFF2-40B4-BE49-F238E27FC236}">
                    <a16:creationId xmlns:a16="http://schemas.microsoft.com/office/drawing/2014/main" id="{A6697EC0-051C-7821-7133-65C161F37E1F}"/>
                  </a:ext>
                </a:extLst>
              </p:cNvPr>
              <p:cNvPicPr/>
              <p:nvPr/>
            </p:nvPicPr>
            <p:blipFill>
              <a:blip r:embed="rId19"/>
              <a:stretch>
                <a:fillRect/>
              </a:stretch>
            </p:blipFill>
            <p:spPr>
              <a:xfrm>
                <a:off x="2323309" y="4409116"/>
                <a:ext cx="134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BD62E2AD-EAA5-62DE-6AE2-5381E7964A00}"/>
                  </a:ext>
                </a:extLst>
              </p14:cNvPr>
              <p14:cNvContentPartPr/>
              <p14:nvPr/>
            </p14:nvContentPartPr>
            <p14:xfrm>
              <a:off x="4380349" y="3860116"/>
              <a:ext cx="293400" cy="424800"/>
            </p14:xfrm>
          </p:contentPart>
        </mc:Choice>
        <mc:Fallback xmlns="">
          <p:pic>
            <p:nvPicPr>
              <p:cNvPr id="19" name="Freihand 18">
                <a:extLst>
                  <a:ext uri="{FF2B5EF4-FFF2-40B4-BE49-F238E27FC236}">
                    <a16:creationId xmlns:a16="http://schemas.microsoft.com/office/drawing/2014/main" id="{BD62E2AD-EAA5-62DE-6AE2-5381E7964A00}"/>
                  </a:ext>
                </a:extLst>
              </p:cNvPr>
              <p:cNvPicPr/>
              <p:nvPr/>
            </p:nvPicPr>
            <p:blipFill>
              <a:blip r:embed="rId21"/>
              <a:stretch>
                <a:fillRect/>
              </a:stretch>
            </p:blipFill>
            <p:spPr>
              <a:xfrm>
                <a:off x="4371709" y="3851476"/>
                <a:ext cx="3110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0EBE716B-F903-AF92-CC8D-3D40370B56D7}"/>
                  </a:ext>
                </a:extLst>
              </p14:cNvPr>
              <p14:cNvContentPartPr/>
              <p14:nvPr/>
            </p14:nvContentPartPr>
            <p14:xfrm>
              <a:off x="1871509" y="4942636"/>
              <a:ext cx="5711760" cy="898920"/>
            </p14:xfrm>
          </p:contentPart>
        </mc:Choice>
        <mc:Fallback xmlns="">
          <p:pic>
            <p:nvPicPr>
              <p:cNvPr id="20" name="Freihand 19">
                <a:extLst>
                  <a:ext uri="{FF2B5EF4-FFF2-40B4-BE49-F238E27FC236}">
                    <a16:creationId xmlns:a16="http://schemas.microsoft.com/office/drawing/2014/main" id="{0EBE716B-F903-AF92-CC8D-3D40370B56D7}"/>
                  </a:ext>
                </a:extLst>
              </p:cNvPr>
              <p:cNvPicPr/>
              <p:nvPr/>
            </p:nvPicPr>
            <p:blipFill>
              <a:blip r:embed="rId23"/>
              <a:stretch>
                <a:fillRect/>
              </a:stretch>
            </p:blipFill>
            <p:spPr>
              <a:xfrm>
                <a:off x="1862509" y="4933996"/>
                <a:ext cx="572940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Freihand 75">
                <a:extLst>
                  <a:ext uri="{FF2B5EF4-FFF2-40B4-BE49-F238E27FC236}">
                    <a16:creationId xmlns:a16="http://schemas.microsoft.com/office/drawing/2014/main" id="{2CC1FD87-2507-8EC4-C510-CB4B7094AA09}"/>
                  </a:ext>
                </a:extLst>
              </p14:cNvPr>
              <p14:cNvContentPartPr/>
              <p14:nvPr/>
            </p14:nvContentPartPr>
            <p14:xfrm>
              <a:off x="4149949" y="6007876"/>
              <a:ext cx="407520" cy="561240"/>
            </p14:xfrm>
          </p:contentPart>
        </mc:Choice>
        <mc:Fallback xmlns="">
          <p:pic>
            <p:nvPicPr>
              <p:cNvPr id="76" name="Freihand 75">
                <a:extLst>
                  <a:ext uri="{FF2B5EF4-FFF2-40B4-BE49-F238E27FC236}">
                    <a16:creationId xmlns:a16="http://schemas.microsoft.com/office/drawing/2014/main" id="{2CC1FD87-2507-8EC4-C510-CB4B7094AA09}"/>
                  </a:ext>
                </a:extLst>
              </p:cNvPr>
              <p:cNvPicPr/>
              <p:nvPr/>
            </p:nvPicPr>
            <p:blipFill>
              <a:blip r:embed="rId25"/>
              <a:stretch>
                <a:fillRect/>
              </a:stretch>
            </p:blipFill>
            <p:spPr>
              <a:xfrm>
                <a:off x="4140949" y="5999236"/>
                <a:ext cx="4251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Freihand 79">
                <a:extLst>
                  <a:ext uri="{FF2B5EF4-FFF2-40B4-BE49-F238E27FC236}">
                    <a16:creationId xmlns:a16="http://schemas.microsoft.com/office/drawing/2014/main" id="{B64200EB-A044-03CE-5560-7D4E175D37C5}"/>
                  </a:ext>
                </a:extLst>
              </p14:cNvPr>
              <p14:cNvContentPartPr/>
              <p14:nvPr/>
            </p14:nvContentPartPr>
            <p14:xfrm>
              <a:off x="2941429" y="6009316"/>
              <a:ext cx="339840" cy="479520"/>
            </p14:xfrm>
          </p:contentPart>
        </mc:Choice>
        <mc:Fallback xmlns="">
          <p:pic>
            <p:nvPicPr>
              <p:cNvPr id="80" name="Freihand 79">
                <a:extLst>
                  <a:ext uri="{FF2B5EF4-FFF2-40B4-BE49-F238E27FC236}">
                    <a16:creationId xmlns:a16="http://schemas.microsoft.com/office/drawing/2014/main" id="{B64200EB-A044-03CE-5560-7D4E175D37C5}"/>
                  </a:ext>
                </a:extLst>
              </p:cNvPr>
              <p:cNvPicPr/>
              <p:nvPr/>
            </p:nvPicPr>
            <p:blipFill>
              <a:blip r:embed="rId27"/>
              <a:stretch>
                <a:fillRect/>
              </a:stretch>
            </p:blipFill>
            <p:spPr>
              <a:xfrm>
                <a:off x="2932789" y="6000316"/>
                <a:ext cx="3574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Freihand 80">
                <a:extLst>
                  <a:ext uri="{FF2B5EF4-FFF2-40B4-BE49-F238E27FC236}">
                    <a16:creationId xmlns:a16="http://schemas.microsoft.com/office/drawing/2014/main" id="{0A3A8253-2FD9-DA19-6021-0483E802E1CA}"/>
                  </a:ext>
                </a:extLst>
              </p14:cNvPr>
              <p14:cNvContentPartPr/>
              <p14:nvPr/>
            </p14:nvContentPartPr>
            <p14:xfrm>
              <a:off x="4858789" y="5946316"/>
              <a:ext cx="624240" cy="700200"/>
            </p14:xfrm>
          </p:contentPart>
        </mc:Choice>
        <mc:Fallback xmlns="">
          <p:pic>
            <p:nvPicPr>
              <p:cNvPr id="81" name="Freihand 80">
                <a:extLst>
                  <a:ext uri="{FF2B5EF4-FFF2-40B4-BE49-F238E27FC236}">
                    <a16:creationId xmlns:a16="http://schemas.microsoft.com/office/drawing/2014/main" id="{0A3A8253-2FD9-DA19-6021-0483E802E1CA}"/>
                  </a:ext>
                </a:extLst>
              </p:cNvPr>
              <p:cNvPicPr/>
              <p:nvPr/>
            </p:nvPicPr>
            <p:blipFill>
              <a:blip r:embed="rId29"/>
              <a:stretch>
                <a:fillRect/>
              </a:stretch>
            </p:blipFill>
            <p:spPr>
              <a:xfrm>
                <a:off x="4849789" y="5937676"/>
                <a:ext cx="641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8BC92A39-C03F-8919-748F-BDC517DD7A25}"/>
                  </a:ext>
                </a:extLst>
              </p14:cNvPr>
              <p14:cNvContentPartPr/>
              <p14:nvPr/>
            </p14:nvContentPartPr>
            <p14:xfrm>
              <a:off x="6122029" y="3369796"/>
              <a:ext cx="23040" cy="19800"/>
            </p14:xfrm>
          </p:contentPart>
        </mc:Choice>
        <mc:Fallback xmlns="">
          <p:pic>
            <p:nvPicPr>
              <p:cNvPr id="21" name="Freihand 20">
                <a:extLst>
                  <a:ext uri="{FF2B5EF4-FFF2-40B4-BE49-F238E27FC236}">
                    <a16:creationId xmlns:a16="http://schemas.microsoft.com/office/drawing/2014/main" id="{8BC92A39-C03F-8919-748F-BDC517DD7A25}"/>
                  </a:ext>
                </a:extLst>
              </p:cNvPr>
              <p:cNvPicPr/>
              <p:nvPr/>
            </p:nvPicPr>
            <p:blipFill>
              <a:blip r:embed="rId31"/>
              <a:stretch>
                <a:fillRect/>
              </a:stretch>
            </p:blipFill>
            <p:spPr>
              <a:xfrm>
                <a:off x="6113389" y="3360796"/>
                <a:ext cx="40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B208FBF-D8AE-1A2F-749D-B1D7AD2CB4D5}"/>
                  </a:ext>
                </a:extLst>
              </p14:cNvPr>
              <p14:cNvContentPartPr/>
              <p14:nvPr/>
            </p14:nvContentPartPr>
            <p14:xfrm>
              <a:off x="4612189" y="1625236"/>
              <a:ext cx="48240" cy="7920"/>
            </p14:xfrm>
          </p:contentPart>
        </mc:Choice>
        <mc:Fallback xmlns="">
          <p:pic>
            <p:nvPicPr>
              <p:cNvPr id="22" name="Freihand 21">
                <a:extLst>
                  <a:ext uri="{FF2B5EF4-FFF2-40B4-BE49-F238E27FC236}">
                    <a16:creationId xmlns:a16="http://schemas.microsoft.com/office/drawing/2014/main" id="{3B208FBF-D8AE-1A2F-749D-B1D7AD2CB4D5}"/>
                  </a:ext>
                </a:extLst>
              </p:cNvPr>
              <p:cNvPicPr/>
              <p:nvPr/>
            </p:nvPicPr>
            <p:blipFill>
              <a:blip r:embed="rId33"/>
              <a:stretch>
                <a:fillRect/>
              </a:stretch>
            </p:blipFill>
            <p:spPr>
              <a:xfrm>
                <a:off x="4603549" y="1616236"/>
                <a:ext cx="65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66AADC5-13B2-5BE8-9400-94687724840D}"/>
                  </a:ext>
                </a:extLst>
              </p14:cNvPr>
              <p14:cNvContentPartPr/>
              <p14:nvPr/>
            </p14:nvContentPartPr>
            <p14:xfrm>
              <a:off x="4606429" y="1683556"/>
              <a:ext cx="1599480" cy="1562040"/>
            </p14:xfrm>
          </p:contentPart>
        </mc:Choice>
        <mc:Fallback xmlns="">
          <p:pic>
            <p:nvPicPr>
              <p:cNvPr id="23" name="Freihand 22">
                <a:extLst>
                  <a:ext uri="{FF2B5EF4-FFF2-40B4-BE49-F238E27FC236}">
                    <a16:creationId xmlns:a16="http://schemas.microsoft.com/office/drawing/2014/main" id="{866AADC5-13B2-5BE8-9400-94687724840D}"/>
                  </a:ext>
                </a:extLst>
              </p:cNvPr>
              <p:cNvPicPr/>
              <p:nvPr/>
            </p:nvPicPr>
            <p:blipFill>
              <a:blip r:embed="rId35"/>
              <a:stretch>
                <a:fillRect/>
              </a:stretch>
            </p:blipFill>
            <p:spPr>
              <a:xfrm>
                <a:off x="4597789" y="1674556"/>
                <a:ext cx="1617120" cy="157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5644476-B7A4-AD68-FF06-F7D8FC66DB6E}"/>
                  </a:ext>
                </a:extLst>
              </p14:cNvPr>
              <p14:cNvContentPartPr/>
              <p14:nvPr/>
            </p14:nvContentPartPr>
            <p14:xfrm>
              <a:off x="6203389" y="3154876"/>
              <a:ext cx="1256400" cy="2004120"/>
            </p14:xfrm>
          </p:contentPart>
        </mc:Choice>
        <mc:Fallback xmlns="">
          <p:pic>
            <p:nvPicPr>
              <p:cNvPr id="25" name="Freihand 24">
                <a:extLst>
                  <a:ext uri="{FF2B5EF4-FFF2-40B4-BE49-F238E27FC236}">
                    <a16:creationId xmlns:a16="http://schemas.microsoft.com/office/drawing/2014/main" id="{45644476-B7A4-AD68-FF06-F7D8FC66DB6E}"/>
                  </a:ext>
                </a:extLst>
              </p:cNvPr>
              <p:cNvPicPr/>
              <p:nvPr/>
            </p:nvPicPr>
            <p:blipFill>
              <a:blip r:embed="rId37"/>
              <a:stretch>
                <a:fillRect/>
              </a:stretch>
            </p:blipFill>
            <p:spPr>
              <a:xfrm>
                <a:off x="6194749" y="3146236"/>
                <a:ext cx="1274040" cy="202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22574725-7B43-5D0F-7F23-B5774CF9156A}"/>
                  </a:ext>
                </a:extLst>
              </p14:cNvPr>
              <p14:cNvContentPartPr/>
              <p14:nvPr/>
            </p14:nvContentPartPr>
            <p14:xfrm>
              <a:off x="7170349" y="4836436"/>
              <a:ext cx="569160" cy="424800"/>
            </p14:xfrm>
          </p:contentPart>
        </mc:Choice>
        <mc:Fallback xmlns="">
          <p:pic>
            <p:nvPicPr>
              <p:cNvPr id="26" name="Freihand 25">
                <a:extLst>
                  <a:ext uri="{FF2B5EF4-FFF2-40B4-BE49-F238E27FC236}">
                    <a16:creationId xmlns:a16="http://schemas.microsoft.com/office/drawing/2014/main" id="{22574725-7B43-5D0F-7F23-B5774CF9156A}"/>
                  </a:ext>
                </a:extLst>
              </p:cNvPr>
              <p:cNvPicPr/>
              <p:nvPr/>
            </p:nvPicPr>
            <p:blipFill>
              <a:blip r:embed="rId39"/>
              <a:stretch>
                <a:fillRect/>
              </a:stretch>
            </p:blipFill>
            <p:spPr>
              <a:xfrm>
                <a:off x="7161709" y="4827796"/>
                <a:ext cx="5868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3F5FBF-7259-4A56-A287-20E72DAA935D}"/>
                  </a:ext>
                </a:extLst>
              </p14:cNvPr>
              <p14:cNvContentPartPr/>
              <p14:nvPr/>
            </p14:nvContentPartPr>
            <p14:xfrm>
              <a:off x="7762909" y="3303556"/>
              <a:ext cx="601560" cy="1587960"/>
            </p14:xfrm>
          </p:contentPart>
        </mc:Choice>
        <mc:Fallback xmlns="">
          <p:pic>
            <p:nvPicPr>
              <p:cNvPr id="28" name="Freihand 27">
                <a:extLst>
                  <a:ext uri="{FF2B5EF4-FFF2-40B4-BE49-F238E27FC236}">
                    <a16:creationId xmlns:a16="http://schemas.microsoft.com/office/drawing/2014/main" id="{3E3F5FBF-7259-4A56-A287-20E72DAA935D}"/>
                  </a:ext>
                </a:extLst>
              </p:cNvPr>
              <p:cNvPicPr/>
              <p:nvPr/>
            </p:nvPicPr>
            <p:blipFill>
              <a:blip r:embed="rId41"/>
              <a:stretch>
                <a:fillRect/>
              </a:stretch>
            </p:blipFill>
            <p:spPr>
              <a:xfrm>
                <a:off x="7753909" y="3294916"/>
                <a:ext cx="619200" cy="160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80DC05D8-95DC-729D-5C3C-5DB5A68D93C9}"/>
                  </a:ext>
                </a:extLst>
              </p14:cNvPr>
              <p14:cNvContentPartPr/>
              <p14:nvPr/>
            </p14:nvContentPartPr>
            <p14:xfrm>
              <a:off x="8209669" y="3134356"/>
              <a:ext cx="232920" cy="282960"/>
            </p14:xfrm>
          </p:contentPart>
        </mc:Choice>
        <mc:Fallback xmlns="">
          <p:pic>
            <p:nvPicPr>
              <p:cNvPr id="29" name="Freihand 28">
                <a:extLst>
                  <a:ext uri="{FF2B5EF4-FFF2-40B4-BE49-F238E27FC236}">
                    <a16:creationId xmlns:a16="http://schemas.microsoft.com/office/drawing/2014/main" id="{80DC05D8-95DC-729D-5C3C-5DB5A68D93C9}"/>
                  </a:ext>
                </a:extLst>
              </p:cNvPr>
              <p:cNvPicPr/>
              <p:nvPr/>
            </p:nvPicPr>
            <p:blipFill>
              <a:blip r:embed="rId43"/>
              <a:stretch>
                <a:fillRect/>
              </a:stretch>
            </p:blipFill>
            <p:spPr>
              <a:xfrm>
                <a:off x="8201029" y="3125356"/>
                <a:ext cx="250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F4E95E7E-74FE-9B51-FDD9-A99826B4C981}"/>
                  </a:ext>
                </a:extLst>
              </p14:cNvPr>
              <p14:cNvContentPartPr/>
              <p14:nvPr/>
            </p14:nvContentPartPr>
            <p14:xfrm>
              <a:off x="10881229" y="1310236"/>
              <a:ext cx="90000" cy="106200"/>
            </p14:xfrm>
          </p:contentPart>
        </mc:Choice>
        <mc:Fallback xmlns="">
          <p:pic>
            <p:nvPicPr>
              <p:cNvPr id="43" name="Freihand 42">
                <a:extLst>
                  <a:ext uri="{FF2B5EF4-FFF2-40B4-BE49-F238E27FC236}">
                    <a16:creationId xmlns:a16="http://schemas.microsoft.com/office/drawing/2014/main" id="{F4E95E7E-74FE-9B51-FDD9-A99826B4C981}"/>
                  </a:ext>
                </a:extLst>
              </p:cNvPr>
              <p:cNvPicPr/>
              <p:nvPr/>
            </p:nvPicPr>
            <p:blipFill>
              <a:blip r:embed="rId45"/>
              <a:stretch>
                <a:fillRect/>
              </a:stretch>
            </p:blipFill>
            <p:spPr>
              <a:xfrm>
                <a:off x="10872589" y="1301596"/>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35763639-CA3B-8AFB-3B6B-0F31F5B5C6D8}"/>
                  </a:ext>
                </a:extLst>
              </p14:cNvPr>
              <p14:cNvContentPartPr/>
              <p14:nvPr/>
            </p14:nvContentPartPr>
            <p14:xfrm>
              <a:off x="11028109" y="1244356"/>
              <a:ext cx="108000" cy="237960"/>
            </p14:xfrm>
          </p:contentPart>
        </mc:Choice>
        <mc:Fallback xmlns="">
          <p:pic>
            <p:nvPicPr>
              <p:cNvPr id="44" name="Freihand 43">
                <a:extLst>
                  <a:ext uri="{FF2B5EF4-FFF2-40B4-BE49-F238E27FC236}">
                    <a16:creationId xmlns:a16="http://schemas.microsoft.com/office/drawing/2014/main" id="{35763639-CA3B-8AFB-3B6B-0F31F5B5C6D8}"/>
                  </a:ext>
                </a:extLst>
              </p:cNvPr>
              <p:cNvPicPr/>
              <p:nvPr/>
            </p:nvPicPr>
            <p:blipFill>
              <a:blip r:embed="rId47"/>
              <a:stretch>
                <a:fillRect/>
              </a:stretch>
            </p:blipFill>
            <p:spPr>
              <a:xfrm>
                <a:off x="11019109" y="1235716"/>
                <a:ext cx="125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DEC6E522-8465-96FD-C9B8-E23AB579A2F8}"/>
                  </a:ext>
                </a:extLst>
              </p14:cNvPr>
              <p14:cNvContentPartPr/>
              <p14:nvPr/>
            </p14:nvContentPartPr>
            <p14:xfrm>
              <a:off x="11163829" y="1171276"/>
              <a:ext cx="167040" cy="141480"/>
            </p14:xfrm>
          </p:contentPart>
        </mc:Choice>
        <mc:Fallback xmlns="">
          <p:pic>
            <p:nvPicPr>
              <p:cNvPr id="45" name="Freihand 44">
                <a:extLst>
                  <a:ext uri="{FF2B5EF4-FFF2-40B4-BE49-F238E27FC236}">
                    <a16:creationId xmlns:a16="http://schemas.microsoft.com/office/drawing/2014/main" id="{DEC6E522-8465-96FD-C9B8-E23AB579A2F8}"/>
                  </a:ext>
                </a:extLst>
              </p:cNvPr>
              <p:cNvPicPr/>
              <p:nvPr/>
            </p:nvPicPr>
            <p:blipFill>
              <a:blip r:embed="rId49"/>
              <a:stretch>
                <a:fillRect/>
              </a:stretch>
            </p:blipFill>
            <p:spPr>
              <a:xfrm>
                <a:off x="11154829" y="1162636"/>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0A1E9F6A-1C7F-6EBB-D1A6-1A5B14002C51}"/>
                  </a:ext>
                </a:extLst>
              </p14:cNvPr>
              <p14:cNvContentPartPr/>
              <p14:nvPr/>
            </p14:nvContentPartPr>
            <p14:xfrm>
              <a:off x="11320069" y="892636"/>
              <a:ext cx="472320" cy="306360"/>
            </p14:xfrm>
          </p:contentPart>
        </mc:Choice>
        <mc:Fallback xmlns="">
          <p:pic>
            <p:nvPicPr>
              <p:cNvPr id="48" name="Freihand 47">
                <a:extLst>
                  <a:ext uri="{FF2B5EF4-FFF2-40B4-BE49-F238E27FC236}">
                    <a16:creationId xmlns:a16="http://schemas.microsoft.com/office/drawing/2014/main" id="{0A1E9F6A-1C7F-6EBB-D1A6-1A5B14002C51}"/>
                  </a:ext>
                </a:extLst>
              </p:cNvPr>
              <p:cNvPicPr/>
              <p:nvPr/>
            </p:nvPicPr>
            <p:blipFill>
              <a:blip r:embed="rId51"/>
              <a:stretch>
                <a:fillRect/>
              </a:stretch>
            </p:blipFill>
            <p:spPr>
              <a:xfrm>
                <a:off x="11311069" y="883636"/>
                <a:ext cx="489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82B53FDB-5A1F-4068-993F-AE8D2458AAE7}"/>
                  </a:ext>
                </a:extLst>
              </p14:cNvPr>
              <p14:cNvContentPartPr/>
              <p14:nvPr/>
            </p14:nvContentPartPr>
            <p14:xfrm>
              <a:off x="8393989" y="2463316"/>
              <a:ext cx="61200" cy="252720"/>
            </p14:xfrm>
          </p:contentPart>
        </mc:Choice>
        <mc:Fallback xmlns="">
          <p:pic>
            <p:nvPicPr>
              <p:cNvPr id="31" name="Freihand 30">
                <a:extLst>
                  <a:ext uri="{FF2B5EF4-FFF2-40B4-BE49-F238E27FC236}">
                    <a16:creationId xmlns:a16="http://schemas.microsoft.com/office/drawing/2014/main" id="{82B53FDB-5A1F-4068-993F-AE8D2458AAE7}"/>
                  </a:ext>
                </a:extLst>
              </p:cNvPr>
              <p:cNvPicPr/>
              <p:nvPr/>
            </p:nvPicPr>
            <p:blipFill>
              <a:blip r:embed="rId53"/>
              <a:stretch>
                <a:fillRect/>
              </a:stretch>
            </p:blipFill>
            <p:spPr>
              <a:xfrm>
                <a:off x="8384989" y="2454316"/>
                <a:ext cx="78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E585DEC-D604-7A7B-563E-54E5B62698F2}"/>
                  </a:ext>
                </a:extLst>
              </p14:cNvPr>
              <p14:cNvContentPartPr/>
              <p14:nvPr/>
            </p14:nvContentPartPr>
            <p14:xfrm>
              <a:off x="8243149" y="2358556"/>
              <a:ext cx="236160" cy="138240"/>
            </p14:xfrm>
          </p:contentPart>
        </mc:Choice>
        <mc:Fallback xmlns="">
          <p:pic>
            <p:nvPicPr>
              <p:cNvPr id="32" name="Freihand 31">
                <a:extLst>
                  <a:ext uri="{FF2B5EF4-FFF2-40B4-BE49-F238E27FC236}">
                    <a16:creationId xmlns:a16="http://schemas.microsoft.com/office/drawing/2014/main" id="{6E585DEC-D604-7A7B-563E-54E5B62698F2}"/>
                  </a:ext>
                </a:extLst>
              </p:cNvPr>
              <p:cNvPicPr/>
              <p:nvPr/>
            </p:nvPicPr>
            <p:blipFill>
              <a:blip r:embed="rId55"/>
              <a:stretch>
                <a:fillRect/>
              </a:stretch>
            </p:blipFill>
            <p:spPr>
              <a:xfrm>
                <a:off x="8234509" y="2349556"/>
                <a:ext cx="25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4762321-B884-D36F-8A80-AB69BC00FC8B}"/>
                  </a:ext>
                </a:extLst>
              </p14:cNvPr>
              <p14:cNvContentPartPr/>
              <p14:nvPr/>
            </p14:nvContentPartPr>
            <p14:xfrm>
              <a:off x="8490829" y="2290876"/>
              <a:ext cx="349560" cy="213480"/>
            </p14:xfrm>
          </p:contentPart>
        </mc:Choice>
        <mc:Fallback xmlns="">
          <p:pic>
            <p:nvPicPr>
              <p:cNvPr id="33" name="Freihand 32">
                <a:extLst>
                  <a:ext uri="{FF2B5EF4-FFF2-40B4-BE49-F238E27FC236}">
                    <a16:creationId xmlns:a16="http://schemas.microsoft.com/office/drawing/2014/main" id="{04762321-B884-D36F-8A80-AB69BC00FC8B}"/>
                  </a:ext>
                </a:extLst>
              </p:cNvPr>
              <p:cNvPicPr/>
              <p:nvPr/>
            </p:nvPicPr>
            <p:blipFill>
              <a:blip r:embed="rId57"/>
              <a:stretch>
                <a:fillRect/>
              </a:stretch>
            </p:blipFill>
            <p:spPr>
              <a:xfrm>
                <a:off x="8482189" y="2282236"/>
                <a:ext cx="367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BF9DEF9C-16E0-3F01-F91A-48465DCA57F5}"/>
                  </a:ext>
                </a:extLst>
              </p14:cNvPr>
              <p14:cNvContentPartPr/>
              <p14:nvPr/>
            </p14:nvContentPartPr>
            <p14:xfrm>
              <a:off x="8950189" y="2097556"/>
              <a:ext cx="168480" cy="200880"/>
            </p14:xfrm>
          </p:contentPart>
        </mc:Choice>
        <mc:Fallback xmlns="">
          <p:pic>
            <p:nvPicPr>
              <p:cNvPr id="34" name="Freihand 33">
                <a:extLst>
                  <a:ext uri="{FF2B5EF4-FFF2-40B4-BE49-F238E27FC236}">
                    <a16:creationId xmlns:a16="http://schemas.microsoft.com/office/drawing/2014/main" id="{BF9DEF9C-16E0-3F01-F91A-48465DCA57F5}"/>
                  </a:ext>
                </a:extLst>
              </p:cNvPr>
              <p:cNvPicPr/>
              <p:nvPr/>
            </p:nvPicPr>
            <p:blipFill>
              <a:blip r:embed="rId59"/>
              <a:stretch>
                <a:fillRect/>
              </a:stretch>
            </p:blipFill>
            <p:spPr>
              <a:xfrm>
                <a:off x="8941189" y="2088556"/>
                <a:ext cx="186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979CC5B-BFD2-8A9A-9D8D-6ECA447AB5CE}"/>
                  </a:ext>
                </a:extLst>
              </p14:cNvPr>
              <p14:cNvContentPartPr/>
              <p14:nvPr/>
            </p14:nvContentPartPr>
            <p14:xfrm>
              <a:off x="9121909" y="2059756"/>
              <a:ext cx="162360" cy="193320"/>
            </p14:xfrm>
          </p:contentPart>
        </mc:Choice>
        <mc:Fallback xmlns="">
          <p:pic>
            <p:nvPicPr>
              <p:cNvPr id="35" name="Freihand 34">
                <a:extLst>
                  <a:ext uri="{FF2B5EF4-FFF2-40B4-BE49-F238E27FC236}">
                    <a16:creationId xmlns:a16="http://schemas.microsoft.com/office/drawing/2014/main" id="{F979CC5B-BFD2-8A9A-9D8D-6ECA447AB5CE}"/>
                  </a:ext>
                </a:extLst>
              </p:cNvPr>
              <p:cNvPicPr/>
              <p:nvPr/>
            </p:nvPicPr>
            <p:blipFill>
              <a:blip r:embed="rId61"/>
              <a:stretch>
                <a:fillRect/>
              </a:stretch>
            </p:blipFill>
            <p:spPr>
              <a:xfrm>
                <a:off x="9113269" y="2050756"/>
                <a:ext cx="180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DE19629-4C2E-A2D2-C78B-58F6113D3B6C}"/>
                  </a:ext>
                </a:extLst>
              </p14:cNvPr>
              <p14:cNvContentPartPr/>
              <p14:nvPr/>
            </p14:nvContentPartPr>
            <p14:xfrm>
              <a:off x="9293989" y="1981276"/>
              <a:ext cx="113400" cy="290160"/>
            </p14:xfrm>
          </p:contentPart>
        </mc:Choice>
        <mc:Fallback xmlns="">
          <p:pic>
            <p:nvPicPr>
              <p:cNvPr id="36" name="Freihand 35">
                <a:extLst>
                  <a:ext uri="{FF2B5EF4-FFF2-40B4-BE49-F238E27FC236}">
                    <a16:creationId xmlns:a16="http://schemas.microsoft.com/office/drawing/2014/main" id="{5DE19629-4C2E-A2D2-C78B-58F6113D3B6C}"/>
                  </a:ext>
                </a:extLst>
              </p:cNvPr>
              <p:cNvPicPr/>
              <p:nvPr/>
            </p:nvPicPr>
            <p:blipFill>
              <a:blip r:embed="rId63"/>
              <a:stretch>
                <a:fillRect/>
              </a:stretch>
            </p:blipFill>
            <p:spPr>
              <a:xfrm>
                <a:off x="9284989" y="1972276"/>
                <a:ext cx="131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42BB998-6CD1-B483-A469-F7633E762FAB}"/>
                  </a:ext>
                </a:extLst>
              </p14:cNvPr>
              <p14:cNvContentPartPr/>
              <p14:nvPr/>
            </p14:nvContentPartPr>
            <p14:xfrm>
              <a:off x="9479029" y="1855996"/>
              <a:ext cx="79920" cy="158040"/>
            </p14:xfrm>
          </p:contentPart>
        </mc:Choice>
        <mc:Fallback xmlns="">
          <p:pic>
            <p:nvPicPr>
              <p:cNvPr id="37" name="Freihand 36">
                <a:extLst>
                  <a:ext uri="{FF2B5EF4-FFF2-40B4-BE49-F238E27FC236}">
                    <a16:creationId xmlns:a16="http://schemas.microsoft.com/office/drawing/2014/main" id="{F42BB998-6CD1-B483-A469-F7633E762FAB}"/>
                  </a:ext>
                </a:extLst>
              </p:cNvPr>
              <p:cNvPicPr/>
              <p:nvPr/>
            </p:nvPicPr>
            <p:blipFill>
              <a:blip r:embed="rId65"/>
              <a:stretch>
                <a:fillRect/>
              </a:stretch>
            </p:blipFill>
            <p:spPr>
              <a:xfrm>
                <a:off x="9470389" y="1847356"/>
                <a:ext cx="97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F5F31A3F-78EB-63CE-2E81-08472A6186DB}"/>
                  </a:ext>
                </a:extLst>
              </p14:cNvPr>
              <p14:cNvContentPartPr/>
              <p14:nvPr/>
            </p14:nvContentPartPr>
            <p14:xfrm>
              <a:off x="9605389" y="1823956"/>
              <a:ext cx="107280" cy="96480"/>
            </p14:xfrm>
          </p:contentPart>
        </mc:Choice>
        <mc:Fallback xmlns="">
          <p:pic>
            <p:nvPicPr>
              <p:cNvPr id="38" name="Freihand 37">
                <a:extLst>
                  <a:ext uri="{FF2B5EF4-FFF2-40B4-BE49-F238E27FC236}">
                    <a16:creationId xmlns:a16="http://schemas.microsoft.com/office/drawing/2014/main" id="{F5F31A3F-78EB-63CE-2E81-08472A6186DB}"/>
                  </a:ext>
                </a:extLst>
              </p:cNvPr>
              <p:cNvPicPr/>
              <p:nvPr/>
            </p:nvPicPr>
            <p:blipFill>
              <a:blip r:embed="rId67"/>
              <a:stretch>
                <a:fillRect/>
              </a:stretch>
            </p:blipFill>
            <p:spPr>
              <a:xfrm>
                <a:off x="9596749" y="1814956"/>
                <a:ext cx="12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E5F91978-DEBE-6EA1-3407-CD61765B2EDA}"/>
                  </a:ext>
                </a:extLst>
              </p14:cNvPr>
              <p14:cNvContentPartPr/>
              <p14:nvPr/>
            </p14:nvContentPartPr>
            <p14:xfrm>
              <a:off x="9721669" y="1589956"/>
              <a:ext cx="130320" cy="295920"/>
            </p14:xfrm>
          </p:contentPart>
        </mc:Choice>
        <mc:Fallback xmlns="">
          <p:pic>
            <p:nvPicPr>
              <p:cNvPr id="39" name="Freihand 38">
                <a:extLst>
                  <a:ext uri="{FF2B5EF4-FFF2-40B4-BE49-F238E27FC236}">
                    <a16:creationId xmlns:a16="http://schemas.microsoft.com/office/drawing/2014/main" id="{E5F91978-DEBE-6EA1-3407-CD61765B2EDA}"/>
                  </a:ext>
                </a:extLst>
              </p:cNvPr>
              <p:cNvPicPr/>
              <p:nvPr/>
            </p:nvPicPr>
            <p:blipFill>
              <a:blip r:embed="rId69"/>
              <a:stretch>
                <a:fillRect/>
              </a:stretch>
            </p:blipFill>
            <p:spPr>
              <a:xfrm>
                <a:off x="9712669" y="1581316"/>
                <a:ext cx="147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AAC8271B-74E0-7770-1F49-24107D7BE7D3}"/>
                  </a:ext>
                </a:extLst>
              </p14:cNvPr>
              <p14:cNvContentPartPr/>
              <p14:nvPr/>
            </p14:nvContentPartPr>
            <p14:xfrm>
              <a:off x="9892669" y="1485916"/>
              <a:ext cx="411120" cy="321120"/>
            </p14:xfrm>
          </p:contentPart>
        </mc:Choice>
        <mc:Fallback xmlns="">
          <p:pic>
            <p:nvPicPr>
              <p:cNvPr id="40" name="Freihand 39">
                <a:extLst>
                  <a:ext uri="{FF2B5EF4-FFF2-40B4-BE49-F238E27FC236}">
                    <a16:creationId xmlns:a16="http://schemas.microsoft.com/office/drawing/2014/main" id="{AAC8271B-74E0-7770-1F49-24107D7BE7D3}"/>
                  </a:ext>
                </a:extLst>
              </p:cNvPr>
              <p:cNvPicPr/>
              <p:nvPr/>
            </p:nvPicPr>
            <p:blipFill>
              <a:blip r:embed="rId71"/>
              <a:stretch>
                <a:fillRect/>
              </a:stretch>
            </p:blipFill>
            <p:spPr>
              <a:xfrm>
                <a:off x="9884029" y="1476916"/>
                <a:ext cx="4287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A1365131-F2F5-5DD8-6288-BD11123519E3}"/>
                  </a:ext>
                </a:extLst>
              </p14:cNvPr>
              <p14:cNvContentPartPr/>
              <p14:nvPr/>
            </p14:nvContentPartPr>
            <p14:xfrm>
              <a:off x="10274269" y="1425076"/>
              <a:ext cx="35280" cy="67320"/>
            </p14:xfrm>
          </p:contentPart>
        </mc:Choice>
        <mc:Fallback xmlns="">
          <p:pic>
            <p:nvPicPr>
              <p:cNvPr id="41" name="Freihand 40">
                <a:extLst>
                  <a:ext uri="{FF2B5EF4-FFF2-40B4-BE49-F238E27FC236}">
                    <a16:creationId xmlns:a16="http://schemas.microsoft.com/office/drawing/2014/main" id="{A1365131-F2F5-5DD8-6288-BD11123519E3}"/>
                  </a:ext>
                </a:extLst>
              </p:cNvPr>
              <p:cNvPicPr/>
              <p:nvPr/>
            </p:nvPicPr>
            <p:blipFill>
              <a:blip r:embed="rId73"/>
              <a:stretch>
                <a:fillRect/>
              </a:stretch>
            </p:blipFill>
            <p:spPr>
              <a:xfrm>
                <a:off x="10265269" y="1416076"/>
                <a:ext cx="5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C65855EE-1972-20B1-BF15-B6DC35236461}"/>
                  </a:ext>
                </a:extLst>
              </p14:cNvPr>
              <p14:cNvContentPartPr/>
              <p14:nvPr/>
            </p14:nvContentPartPr>
            <p14:xfrm>
              <a:off x="10384789" y="1493116"/>
              <a:ext cx="277920" cy="109800"/>
            </p14:xfrm>
          </p:contentPart>
        </mc:Choice>
        <mc:Fallback xmlns="">
          <p:pic>
            <p:nvPicPr>
              <p:cNvPr id="42" name="Freihand 41">
                <a:extLst>
                  <a:ext uri="{FF2B5EF4-FFF2-40B4-BE49-F238E27FC236}">
                    <a16:creationId xmlns:a16="http://schemas.microsoft.com/office/drawing/2014/main" id="{C65855EE-1972-20B1-BF15-B6DC35236461}"/>
                  </a:ext>
                </a:extLst>
              </p:cNvPr>
              <p:cNvPicPr/>
              <p:nvPr/>
            </p:nvPicPr>
            <p:blipFill>
              <a:blip r:embed="rId75"/>
              <a:stretch>
                <a:fillRect/>
              </a:stretch>
            </p:blipFill>
            <p:spPr>
              <a:xfrm>
                <a:off x="10375789" y="1484476"/>
                <a:ext cx="295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6FBB313E-06EB-CFB9-48C1-D41AB011B573}"/>
                  </a:ext>
                </a:extLst>
              </p14:cNvPr>
              <p14:cNvContentPartPr/>
              <p14:nvPr/>
            </p14:nvContentPartPr>
            <p14:xfrm>
              <a:off x="8895829" y="2769676"/>
              <a:ext cx="46800" cy="98280"/>
            </p14:xfrm>
          </p:contentPart>
        </mc:Choice>
        <mc:Fallback xmlns="">
          <p:pic>
            <p:nvPicPr>
              <p:cNvPr id="50" name="Freihand 49">
                <a:extLst>
                  <a:ext uri="{FF2B5EF4-FFF2-40B4-BE49-F238E27FC236}">
                    <a16:creationId xmlns:a16="http://schemas.microsoft.com/office/drawing/2014/main" id="{6FBB313E-06EB-CFB9-48C1-D41AB011B573}"/>
                  </a:ext>
                </a:extLst>
              </p:cNvPr>
              <p:cNvPicPr/>
              <p:nvPr/>
            </p:nvPicPr>
            <p:blipFill>
              <a:blip r:embed="rId77"/>
              <a:stretch>
                <a:fillRect/>
              </a:stretch>
            </p:blipFill>
            <p:spPr>
              <a:xfrm>
                <a:off x="8887189" y="2760676"/>
                <a:ext cx="64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260A314-118A-7B12-0E03-36670128FDFC}"/>
                  </a:ext>
                </a:extLst>
              </p14:cNvPr>
              <p14:cNvContentPartPr/>
              <p14:nvPr/>
            </p14:nvContentPartPr>
            <p14:xfrm>
              <a:off x="8851189" y="2625676"/>
              <a:ext cx="33480" cy="10080"/>
            </p14:xfrm>
          </p:contentPart>
        </mc:Choice>
        <mc:Fallback xmlns="">
          <p:pic>
            <p:nvPicPr>
              <p:cNvPr id="51" name="Freihand 50">
                <a:extLst>
                  <a:ext uri="{FF2B5EF4-FFF2-40B4-BE49-F238E27FC236}">
                    <a16:creationId xmlns:a16="http://schemas.microsoft.com/office/drawing/2014/main" id="{2260A314-118A-7B12-0E03-36670128FDFC}"/>
                  </a:ext>
                </a:extLst>
              </p:cNvPr>
              <p:cNvPicPr/>
              <p:nvPr/>
            </p:nvPicPr>
            <p:blipFill>
              <a:blip r:embed="rId79"/>
              <a:stretch>
                <a:fillRect/>
              </a:stretch>
            </p:blipFill>
            <p:spPr>
              <a:xfrm>
                <a:off x="8842189" y="2616676"/>
                <a:ext cx="51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EEBD5E81-6D85-D264-F686-A7D6470F164C}"/>
                  </a:ext>
                </a:extLst>
              </p14:cNvPr>
              <p14:cNvContentPartPr/>
              <p14:nvPr/>
            </p14:nvContentPartPr>
            <p14:xfrm>
              <a:off x="9012109" y="2641516"/>
              <a:ext cx="108720" cy="135720"/>
            </p14:xfrm>
          </p:contentPart>
        </mc:Choice>
        <mc:Fallback xmlns="">
          <p:pic>
            <p:nvPicPr>
              <p:cNvPr id="52" name="Freihand 51">
                <a:extLst>
                  <a:ext uri="{FF2B5EF4-FFF2-40B4-BE49-F238E27FC236}">
                    <a16:creationId xmlns:a16="http://schemas.microsoft.com/office/drawing/2014/main" id="{EEBD5E81-6D85-D264-F686-A7D6470F164C}"/>
                  </a:ext>
                </a:extLst>
              </p:cNvPr>
              <p:cNvPicPr/>
              <p:nvPr/>
            </p:nvPicPr>
            <p:blipFill>
              <a:blip r:embed="rId81"/>
              <a:stretch>
                <a:fillRect/>
              </a:stretch>
            </p:blipFill>
            <p:spPr>
              <a:xfrm>
                <a:off x="9003109" y="2632876"/>
                <a:ext cx="126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F2731942-6156-5900-1C46-3D036495A5A5}"/>
                  </a:ext>
                </a:extLst>
              </p14:cNvPr>
              <p14:cNvContentPartPr/>
              <p14:nvPr/>
            </p14:nvContentPartPr>
            <p14:xfrm>
              <a:off x="9391549" y="2401036"/>
              <a:ext cx="166320" cy="174960"/>
            </p14:xfrm>
          </p:contentPart>
        </mc:Choice>
        <mc:Fallback xmlns="">
          <p:pic>
            <p:nvPicPr>
              <p:cNvPr id="53" name="Freihand 52">
                <a:extLst>
                  <a:ext uri="{FF2B5EF4-FFF2-40B4-BE49-F238E27FC236}">
                    <a16:creationId xmlns:a16="http://schemas.microsoft.com/office/drawing/2014/main" id="{F2731942-6156-5900-1C46-3D036495A5A5}"/>
                  </a:ext>
                </a:extLst>
              </p:cNvPr>
              <p:cNvPicPr/>
              <p:nvPr/>
            </p:nvPicPr>
            <p:blipFill>
              <a:blip r:embed="rId83"/>
              <a:stretch>
                <a:fillRect/>
              </a:stretch>
            </p:blipFill>
            <p:spPr>
              <a:xfrm>
                <a:off x="9382909" y="2392036"/>
                <a:ext cx="183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E5C9C44D-F948-90E7-0D67-4F2F60AF4ECD}"/>
                  </a:ext>
                </a:extLst>
              </p14:cNvPr>
              <p14:cNvContentPartPr/>
              <p14:nvPr/>
            </p14:nvContentPartPr>
            <p14:xfrm>
              <a:off x="9800509" y="2110156"/>
              <a:ext cx="290520" cy="199440"/>
            </p14:xfrm>
          </p:contentPart>
        </mc:Choice>
        <mc:Fallback xmlns="">
          <p:pic>
            <p:nvPicPr>
              <p:cNvPr id="54" name="Freihand 53">
                <a:extLst>
                  <a:ext uri="{FF2B5EF4-FFF2-40B4-BE49-F238E27FC236}">
                    <a16:creationId xmlns:a16="http://schemas.microsoft.com/office/drawing/2014/main" id="{E5C9C44D-F948-90E7-0D67-4F2F60AF4ECD}"/>
                  </a:ext>
                </a:extLst>
              </p:cNvPr>
              <p:cNvPicPr/>
              <p:nvPr/>
            </p:nvPicPr>
            <p:blipFill>
              <a:blip r:embed="rId85"/>
              <a:stretch>
                <a:fillRect/>
              </a:stretch>
            </p:blipFill>
            <p:spPr>
              <a:xfrm>
                <a:off x="9791869" y="2101516"/>
                <a:ext cx="308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19CC430-39A8-3D15-C133-6FEE5CDD4975}"/>
                  </a:ext>
                </a:extLst>
              </p14:cNvPr>
              <p14:cNvContentPartPr/>
              <p14:nvPr/>
            </p14:nvContentPartPr>
            <p14:xfrm>
              <a:off x="10027669" y="1989556"/>
              <a:ext cx="4320" cy="33480"/>
            </p14:xfrm>
          </p:contentPart>
        </mc:Choice>
        <mc:Fallback xmlns="">
          <p:pic>
            <p:nvPicPr>
              <p:cNvPr id="55" name="Freihand 54">
                <a:extLst>
                  <a:ext uri="{FF2B5EF4-FFF2-40B4-BE49-F238E27FC236}">
                    <a16:creationId xmlns:a16="http://schemas.microsoft.com/office/drawing/2014/main" id="{819CC430-39A8-3D15-C133-6FEE5CDD4975}"/>
                  </a:ext>
                </a:extLst>
              </p:cNvPr>
              <p:cNvPicPr/>
              <p:nvPr/>
            </p:nvPicPr>
            <p:blipFill>
              <a:blip r:embed="rId87"/>
              <a:stretch>
                <a:fillRect/>
              </a:stretch>
            </p:blipFill>
            <p:spPr>
              <a:xfrm>
                <a:off x="10018669" y="1980556"/>
                <a:ext cx="21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D630D674-FEC4-B11C-419C-1D6959F34CD4}"/>
                  </a:ext>
                </a:extLst>
              </p14:cNvPr>
              <p14:cNvContentPartPr/>
              <p14:nvPr/>
            </p14:nvContentPartPr>
            <p14:xfrm>
              <a:off x="10157629" y="1977676"/>
              <a:ext cx="91440" cy="149040"/>
            </p14:xfrm>
          </p:contentPart>
        </mc:Choice>
        <mc:Fallback xmlns="">
          <p:pic>
            <p:nvPicPr>
              <p:cNvPr id="56" name="Freihand 55">
                <a:extLst>
                  <a:ext uri="{FF2B5EF4-FFF2-40B4-BE49-F238E27FC236}">
                    <a16:creationId xmlns:a16="http://schemas.microsoft.com/office/drawing/2014/main" id="{D630D674-FEC4-B11C-419C-1D6959F34CD4}"/>
                  </a:ext>
                </a:extLst>
              </p:cNvPr>
              <p:cNvPicPr/>
              <p:nvPr/>
            </p:nvPicPr>
            <p:blipFill>
              <a:blip r:embed="rId89"/>
              <a:stretch>
                <a:fillRect/>
              </a:stretch>
            </p:blipFill>
            <p:spPr>
              <a:xfrm>
                <a:off x="10148989" y="1968676"/>
                <a:ext cx="109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2FB7F791-EC37-181D-C111-59941F2B0B24}"/>
                  </a:ext>
                </a:extLst>
              </p14:cNvPr>
              <p14:cNvContentPartPr/>
              <p14:nvPr/>
            </p14:nvContentPartPr>
            <p14:xfrm>
              <a:off x="10302709" y="1849516"/>
              <a:ext cx="230400" cy="203400"/>
            </p14:xfrm>
          </p:contentPart>
        </mc:Choice>
        <mc:Fallback xmlns="">
          <p:pic>
            <p:nvPicPr>
              <p:cNvPr id="57" name="Freihand 56">
                <a:extLst>
                  <a:ext uri="{FF2B5EF4-FFF2-40B4-BE49-F238E27FC236}">
                    <a16:creationId xmlns:a16="http://schemas.microsoft.com/office/drawing/2014/main" id="{2FB7F791-EC37-181D-C111-59941F2B0B24}"/>
                  </a:ext>
                </a:extLst>
              </p:cNvPr>
              <p:cNvPicPr/>
              <p:nvPr/>
            </p:nvPicPr>
            <p:blipFill>
              <a:blip r:embed="rId91"/>
              <a:stretch>
                <a:fillRect/>
              </a:stretch>
            </p:blipFill>
            <p:spPr>
              <a:xfrm>
                <a:off x="10293709" y="1840876"/>
                <a:ext cx="248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EBCF0DBD-C8F2-8198-84DF-28709FCCE5DE}"/>
                  </a:ext>
                </a:extLst>
              </p14:cNvPr>
              <p14:cNvContentPartPr/>
              <p14:nvPr/>
            </p14:nvContentPartPr>
            <p14:xfrm>
              <a:off x="10752709" y="1645036"/>
              <a:ext cx="100440" cy="160920"/>
            </p14:xfrm>
          </p:contentPart>
        </mc:Choice>
        <mc:Fallback xmlns="">
          <p:pic>
            <p:nvPicPr>
              <p:cNvPr id="59" name="Freihand 58">
                <a:extLst>
                  <a:ext uri="{FF2B5EF4-FFF2-40B4-BE49-F238E27FC236}">
                    <a16:creationId xmlns:a16="http://schemas.microsoft.com/office/drawing/2014/main" id="{EBCF0DBD-C8F2-8198-84DF-28709FCCE5DE}"/>
                  </a:ext>
                </a:extLst>
              </p:cNvPr>
              <p:cNvPicPr/>
              <p:nvPr/>
            </p:nvPicPr>
            <p:blipFill>
              <a:blip r:embed="rId93"/>
              <a:stretch>
                <a:fillRect/>
              </a:stretch>
            </p:blipFill>
            <p:spPr>
              <a:xfrm>
                <a:off x="10743709" y="1636396"/>
                <a:ext cx="11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0415946-FD66-2B0D-0BD7-4F8234286F88}"/>
                  </a:ext>
                </a:extLst>
              </p14:cNvPr>
              <p14:cNvContentPartPr/>
              <p14:nvPr/>
            </p14:nvContentPartPr>
            <p14:xfrm>
              <a:off x="10918309" y="1615876"/>
              <a:ext cx="102240" cy="268200"/>
            </p14:xfrm>
          </p:contentPart>
        </mc:Choice>
        <mc:Fallback xmlns="">
          <p:pic>
            <p:nvPicPr>
              <p:cNvPr id="60" name="Freihand 59">
                <a:extLst>
                  <a:ext uri="{FF2B5EF4-FFF2-40B4-BE49-F238E27FC236}">
                    <a16:creationId xmlns:a16="http://schemas.microsoft.com/office/drawing/2014/main" id="{F0415946-FD66-2B0D-0BD7-4F8234286F88}"/>
                  </a:ext>
                </a:extLst>
              </p:cNvPr>
              <p:cNvPicPr/>
              <p:nvPr/>
            </p:nvPicPr>
            <p:blipFill>
              <a:blip r:embed="rId95"/>
              <a:stretch>
                <a:fillRect/>
              </a:stretch>
            </p:blipFill>
            <p:spPr>
              <a:xfrm>
                <a:off x="10909309" y="1606876"/>
                <a:ext cx="119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8EAF020-CA2F-009A-F76C-562D99ABD4B9}"/>
                  </a:ext>
                </a:extLst>
              </p14:cNvPr>
              <p14:cNvContentPartPr/>
              <p14:nvPr/>
            </p14:nvContentPartPr>
            <p14:xfrm>
              <a:off x="11093629" y="1512196"/>
              <a:ext cx="217440" cy="136080"/>
            </p14:xfrm>
          </p:contentPart>
        </mc:Choice>
        <mc:Fallback xmlns="">
          <p:pic>
            <p:nvPicPr>
              <p:cNvPr id="62" name="Freihand 61">
                <a:extLst>
                  <a:ext uri="{FF2B5EF4-FFF2-40B4-BE49-F238E27FC236}">
                    <a16:creationId xmlns:a16="http://schemas.microsoft.com/office/drawing/2014/main" id="{C8EAF020-CA2F-009A-F76C-562D99ABD4B9}"/>
                  </a:ext>
                </a:extLst>
              </p:cNvPr>
              <p:cNvPicPr/>
              <p:nvPr/>
            </p:nvPicPr>
            <p:blipFill>
              <a:blip r:embed="rId97"/>
              <a:stretch>
                <a:fillRect/>
              </a:stretch>
            </p:blipFill>
            <p:spPr>
              <a:xfrm>
                <a:off x="11084629" y="1503556"/>
                <a:ext cx="23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2293C1DE-EB34-E00C-5891-7B47C889EB04}"/>
                  </a:ext>
                </a:extLst>
              </p14:cNvPr>
              <p14:cNvContentPartPr/>
              <p14:nvPr/>
            </p14:nvContentPartPr>
            <p14:xfrm>
              <a:off x="11317909" y="1471876"/>
              <a:ext cx="117720" cy="86040"/>
            </p14:xfrm>
          </p:contentPart>
        </mc:Choice>
        <mc:Fallback xmlns="">
          <p:pic>
            <p:nvPicPr>
              <p:cNvPr id="63" name="Freihand 62">
                <a:extLst>
                  <a:ext uri="{FF2B5EF4-FFF2-40B4-BE49-F238E27FC236}">
                    <a16:creationId xmlns:a16="http://schemas.microsoft.com/office/drawing/2014/main" id="{2293C1DE-EB34-E00C-5891-7B47C889EB04}"/>
                  </a:ext>
                </a:extLst>
              </p:cNvPr>
              <p:cNvPicPr/>
              <p:nvPr/>
            </p:nvPicPr>
            <p:blipFill>
              <a:blip r:embed="rId99"/>
              <a:stretch>
                <a:fillRect/>
              </a:stretch>
            </p:blipFill>
            <p:spPr>
              <a:xfrm>
                <a:off x="11308909" y="1463236"/>
                <a:ext cx="135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F88973F6-F9E3-A0FD-106D-5C8303B2C576}"/>
                  </a:ext>
                </a:extLst>
              </p14:cNvPr>
              <p14:cNvContentPartPr/>
              <p14:nvPr/>
            </p14:nvContentPartPr>
            <p14:xfrm>
              <a:off x="11410069" y="1296916"/>
              <a:ext cx="119160" cy="200520"/>
            </p14:xfrm>
          </p:contentPart>
        </mc:Choice>
        <mc:Fallback xmlns="">
          <p:pic>
            <p:nvPicPr>
              <p:cNvPr id="64" name="Freihand 63">
                <a:extLst>
                  <a:ext uri="{FF2B5EF4-FFF2-40B4-BE49-F238E27FC236}">
                    <a16:creationId xmlns:a16="http://schemas.microsoft.com/office/drawing/2014/main" id="{F88973F6-F9E3-A0FD-106D-5C8303B2C576}"/>
                  </a:ext>
                </a:extLst>
              </p:cNvPr>
              <p:cNvPicPr/>
              <p:nvPr/>
            </p:nvPicPr>
            <p:blipFill>
              <a:blip r:embed="rId101"/>
              <a:stretch>
                <a:fillRect/>
              </a:stretch>
            </p:blipFill>
            <p:spPr>
              <a:xfrm>
                <a:off x="11401429" y="1288276"/>
                <a:ext cx="13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B522AE93-4647-7D9A-609C-FBCD98AA9EA9}"/>
                  </a:ext>
                </a:extLst>
              </p14:cNvPr>
              <p14:cNvContentPartPr/>
              <p14:nvPr/>
            </p14:nvContentPartPr>
            <p14:xfrm>
              <a:off x="11523829" y="1267036"/>
              <a:ext cx="247320" cy="169560"/>
            </p14:xfrm>
          </p:contentPart>
        </mc:Choice>
        <mc:Fallback xmlns="">
          <p:pic>
            <p:nvPicPr>
              <p:cNvPr id="65" name="Freihand 64">
                <a:extLst>
                  <a:ext uri="{FF2B5EF4-FFF2-40B4-BE49-F238E27FC236}">
                    <a16:creationId xmlns:a16="http://schemas.microsoft.com/office/drawing/2014/main" id="{B522AE93-4647-7D9A-609C-FBCD98AA9EA9}"/>
                  </a:ext>
                </a:extLst>
              </p:cNvPr>
              <p:cNvPicPr/>
              <p:nvPr/>
            </p:nvPicPr>
            <p:blipFill>
              <a:blip r:embed="rId103"/>
              <a:stretch>
                <a:fillRect/>
              </a:stretch>
            </p:blipFill>
            <p:spPr>
              <a:xfrm>
                <a:off x="11515189" y="1258396"/>
                <a:ext cx="264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5D3877A9-776B-5867-0FC8-C9BA98895B98}"/>
                  </a:ext>
                </a:extLst>
              </p14:cNvPr>
              <p14:cNvContentPartPr/>
              <p14:nvPr/>
            </p14:nvContentPartPr>
            <p14:xfrm>
              <a:off x="9853069" y="1861036"/>
              <a:ext cx="906840" cy="643680"/>
            </p14:xfrm>
          </p:contentPart>
        </mc:Choice>
        <mc:Fallback xmlns="">
          <p:pic>
            <p:nvPicPr>
              <p:cNvPr id="66" name="Freihand 65">
                <a:extLst>
                  <a:ext uri="{FF2B5EF4-FFF2-40B4-BE49-F238E27FC236}">
                    <a16:creationId xmlns:a16="http://schemas.microsoft.com/office/drawing/2014/main" id="{5D3877A9-776B-5867-0FC8-C9BA98895B98}"/>
                  </a:ext>
                </a:extLst>
              </p:cNvPr>
              <p:cNvPicPr/>
              <p:nvPr/>
            </p:nvPicPr>
            <p:blipFill>
              <a:blip r:embed="rId105"/>
              <a:stretch>
                <a:fillRect/>
              </a:stretch>
            </p:blipFill>
            <p:spPr>
              <a:xfrm>
                <a:off x="9844429" y="1852036"/>
                <a:ext cx="92448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4EE16F26-6CD9-0CCE-5009-8A55955C3D80}"/>
                  </a:ext>
                </a:extLst>
              </p14:cNvPr>
              <p14:cNvContentPartPr/>
              <p14:nvPr/>
            </p14:nvContentPartPr>
            <p14:xfrm>
              <a:off x="10901749" y="1416076"/>
              <a:ext cx="915840" cy="580320"/>
            </p14:xfrm>
          </p:contentPart>
        </mc:Choice>
        <mc:Fallback xmlns="">
          <p:pic>
            <p:nvPicPr>
              <p:cNvPr id="67" name="Freihand 66">
                <a:extLst>
                  <a:ext uri="{FF2B5EF4-FFF2-40B4-BE49-F238E27FC236}">
                    <a16:creationId xmlns:a16="http://schemas.microsoft.com/office/drawing/2014/main" id="{4EE16F26-6CD9-0CCE-5009-8A55955C3D80}"/>
                  </a:ext>
                </a:extLst>
              </p:cNvPr>
              <p:cNvPicPr/>
              <p:nvPr/>
            </p:nvPicPr>
            <p:blipFill>
              <a:blip r:embed="rId107"/>
              <a:stretch>
                <a:fillRect/>
              </a:stretch>
            </p:blipFill>
            <p:spPr>
              <a:xfrm>
                <a:off x="10892749" y="1407436"/>
                <a:ext cx="9334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6A07667-7A04-ED9B-ABE4-92F89605ED36}"/>
                  </a:ext>
                </a:extLst>
              </p14:cNvPr>
              <p14:cNvContentPartPr/>
              <p14:nvPr/>
            </p14:nvContentPartPr>
            <p14:xfrm>
              <a:off x="4843309" y="2248036"/>
              <a:ext cx="19080" cy="50760"/>
            </p14:xfrm>
          </p:contentPart>
        </mc:Choice>
        <mc:Fallback xmlns="">
          <p:pic>
            <p:nvPicPr>
              <p:cNvPr id="69" name="Freihand 68">
                <a:extLst>
                  <a:ext uri="{FF2B5EF4-FFF2-40B4-BE49-F238E27FC236}">
                    <a16:creationId xmlns:a16="http://schemas.microsoft.com/office/drawing/2014/main" id="{B6A07667-7A04-ED9B-ABE4-92F89605ED36}"/>
                  </a:ext>
                </a:extLst>
              </p:cNvPr>
              <p:cNvPicPr/>
              <p:nvPr/>
            </p:nvPicPr>
            <p:blipFill>
              <a:blip r:embed="rId109"/>
              <a:stretch>
                <a:fillRect/>
              </a:stretch>
            </p:blipFill>
            <p:spPr>
              <a:xfrm>
                <a:off x="4834669" y="2239036"/>
                <a:ext cx="36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 name="Freihand 13">
                <a:extLst>
                  <a:ext uri="{FF2B5EF4-FFF2-40B4-BE49-F238E27FC236}">
                    <a16:creationId xmlns:a16="http://schemas.microsoft.com/office/drawing/2014/main" id="{D8664D54-9825-D6D0-14C0-CFE19CF7D130}"/>
                  </a:ext>
                </a:extLst>
              </p14:cNvPr>
              <p14:cNvContentPartPr/>
              <p14:nvPr/>
            </p14:nvContentPartPr>
            <p14:xfrm>
              <a:off x="2747749" y="3045796"/>
              <a:ext cx="1004400" cy="649080"/>
            </p14:xfrm>
          </p:contentPart>
        </mc:Choice>
        <mc:Fallback xmlns="">
          <p:pic>
            <p:nvPicPr>
              <p:cNvPr id="14" name="Freihand 13">
                <a:extLst>
                  <a:ext uri="{FF2B5EF4-FFF2-40B4-BE49-F238E27FC236}">
                    <a16:creationId xmlns:a16="http://schemas.microsoft.com/office/drawing/2014/main" id="{D8664D54-9825-D6D0-14C0-CFE19CF7D130}"/>
                  </a:ext>
                </a:extLst>
              </p:cNvPr>
              <p:cNvPicPr/>
              <p:nvPr/>
            </p:nvPicPr>
            <p:blipFill>
              <a:blip r:embed="rId111"/>
              <a:stretch>
                <a:fillRect/>
              </a:stretch>
            </p:blipFill>
            <p:spPr>
              <a:xfrm>
                <a:off x="2738749" y="3036796"/>
                <a:ext cx="10220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 name="Freihand 14">
                <a:extLst>
                  <a:ext uri="{FF2B5EF4-FFF2-40B4-BE49-F238E27FC236}">
                    <a16:creationId xmlns:a16="http://schemas.microsoft.com/office/drawing/2014/main" id="{11D1C844-63DB-01EA-A8EA-FAFD2CB7276E}"/>
                  </a:ext>
                </a:extLst>
              </p14:cNvPr>
              <p14:cNvContentPartPr/>
              <p14:nvPr/>
            </p14:nvContentPartPr>
            <p14:xfrm>
              <a:off x="2138629" y="2969476"/>
              <a:ext cx="822600" cy="278640"/>
            </p14:xfrm>
          </p:contentPart>
        </mc:Choice>
        <mc:Fallback xmlns="">
          <p:pic>
            <p:nvPicPr>
              <p:cNvPr id="15" name="Freihand 14">
                <a:extLst>
                  <a:ext uri="{FF2B5EF4-FFF2-40B4-BE49-F238E27FC236}">
                    <a16:creationId xmlns:a16="http://schemas.microsoft.com/office/drawing/2014/main" id="{11D1C844-63DB-01EA-A8EA-FAFD2CB7276E}"/>
                  </a:ext>
                </a:extLst>
              </p:cNvPr>
              <p:cNvPicPr/>
              <p:nvPr/>
            </p:nvPicPr>
            <p:blipFill>
              <a:blip r:embed="rId113"/>
              <a:stretch>
                <a:fillRect/>
              </a:stretch>
            </p:blipFill>
            <p:spPr>
              <a:xfrm>
                <a:off x="2129989" y="2960836"/>
                <a:ext cx="840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 name="Freihand 15">
                <a:extLst>
                  <a:ext uri="{FF2B5EF4-FFF2-40B4-BE49-F238E27FC236}">
                    <a16:creationId xmlns:a16="http://schemas.microsoft.com/office/drawing/2014/main" id="{50FA2F36-113C-CCAE-D22B-DEE640D68944}"/>
                  </a:ext>
                </a:extLst>
              </p14:cNvPr>
              <p14:cNvContentPartPr/>
              <p14:nvPr/>
            </p14:nvContentPartPr>
            <p14:xfrm>
              <a:off x="2087509" y="3071356"/>
              <a:ext cx="159120" cy="400680"/>
            </p14:xfrm>
          </p:contentPart>
        </mc:Choice>
        <mc:Fallback xmlns="">
          <p:pic>
            <p:nvPicPr>
              <p:cNvPr id="16" name="Freihand 15">
                <a:extLst>
                  <a:ext uri="{FF2B5EF4-FFF2-40B4-BE49-F238E27FC236}">
                    <a16:creationId xmlns:a16="http://schemas.microsoft.com/office/drawing/2014/main" id="{50FA2F36-113C-CCAE-D22B-DEE640D68944}"/>
                  </a:ext>
                </a:extLst>
              </p:cNvPr>
              <p:cNvPicPr/>
              <p:nvPr/>
            </p:nvPicPr>
            <p:blipFill>
              <a:blip r:embed="rId115"/>
              <a:stretch>
                <a:fillRect/>
              </a:stretch>
            </p:blipFill>
            <p:spPr>
              <a:xfrm>
                <a:off x="2078869" y="3062716"/>
                <a:ext cx="176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0CF536DB-DBCB-E4C3-1766-411B4D7FD521}"/>
                  </a:ext>
                </a:extLst>
              </p14:cNvPr>
              <p14:cNvContentPartPr/>
              <p14:nvPr/>
            </p14:nvContentPartPr>
            <p14:xfrm>
              <a:off x="2272189" y="2225356"/>
              <a:ext cx="30960" cy="99000"/>
            </p14:xfrm>
          </p:contentPart>
        </mc:Choice>
        <mc:Fallback xmlns="">
          <p:pic>
            <p:nvPicPr>
              <p:cNvPr id="70" name="Freihand 69">
                <a:extLst>
                  <a:ext uri="{FF2B5EF4-FFF2-40B4-BE49-F238E27FC236}">
                    <a16:creationId xmlns:a16="http://schemas.microsoft.com/office/drawing/2014/main" id="{0CF536DB-DBCB-E4C3-1766-411B4D7FD521}"/>
                  </a:ext>
                </a:extLst>
              </p:cNvPr>
              <p:cNvPicPr/>
              <p:nvPr/>
            </p:nvPicPr>
            <p:blipFill>
              <a:blip r:embed="rId117"/>
              <a:stretch>
                <a:fillRect/>
              </a:stretch>
            </p:blipFill>
            <p:spPr>
              <a:xfrm>
                <a:off x="2263189" y="2216356"/>
                <a:ext cx="4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5672249-5D0E-8BBD-6CA3-1E470C74DA29}"/>
                  </a:ext>
                </a:extLst>
              </p14:cNvPr>
              <p14:cNvContentPartPr/>
              <p14:nvPr/>
            </p14:nvContentPartPr>
            <p14:xfrm>
              <a:off x="1853149" y="4095556"/>
              <a:ext cx="63000" cy="124560"/>
            </p14:xfrm>
          </p:contentPart>
        </mc:Choice>
        <mc:Fallback xmlns="">
          <p:pic>
            <p:nvPicPr>
              <p:cNvPr id="71" name="Freihand 70">
                <a:extLst>
                  <a:ext uri="{FF2B5EF4-FFF2-40B4-BE49-F238E27FC236}">
                    <a16:creationId xmlns:a16="http://schemas.microsoft.com/office/drawing/2014/main" id="{95672249-5D0E-8BBD-6CA3-1E470C74DA29}"/>
                  </a:ext>
                </a:extLst>
              </p:cNvPr>
              <p:cNvPicPr/>
              <p:nvPr/>
            </p:nvPicPr>
            <p:blipFill>
              <a:blip r:embed="rId119"/>
              <a:stretch>
                <a:fillRect/>
              </a:stretch>
            </p:blipFill>
            <p:spPr>
              <a:xfrm>
                <a:off x="1844509" y="4086556"/>
                <a:ext cx="80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CCE37ADC-F0D3-4E7C-AE6E-BD66A56C277B}"/>
                  </a:ext>
                </a:extLst>
              </p14:cNvPr>
              <p14:cNvContentPartPr/>
              <p14:nvPr/>
            </p14:nvContentPartPr>
            <p14:xfrm>
              <a:off x="1375069" y="2307436"/>
              <a:ext cx="804240" cy="1735560"/>
            </p14:xfrm>
          </p:contentPart>
        </mc:Choice>
        <mc:Fallback xmlns="">
          <p:pic>
            <p:nvPicPr>
              <p:cNvPr id="72" name="Freihand 71">
                <a:extLst>
                  <a:ext uri="{FF2B5EF4-FFF2-40B4-BE49-F238E27FC236}">
                    <a16:creationId xmlns:a16="http://schemas.microsoft.com/office/drawing/2014/main" id="{CCE37ADC-F0D3-4E7C-AE6E-BD66A56C277B}"/>
                  </a:ext>
                </a:extLst>
              </p:cNvPr>
              <p:cNvPicPr/>
              <p:nvPr/>
            </p:nvPicPr>
            <p:blipFill>
              <a:blip r:embed="rId121"/>
              <a:stretch>
                <a:fillRect/>
              </a:stretch>
            </p:blipFill>
            <p:spPr>
              <a:xfrm>
                <a:off x="1366069" y="2298436"/>
                <a:ext cx="8218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B5D64333-65E8-9F22-7D18-0E10F86E880F}"/>
                  </a:ext>
                </a:extLst>
              </p14:cNvPr>
              <p14:cNvContentPartPr/>
              <p14:nvPr/>
            </p14:nvContentPartPr>
            <p14:xfrm>
              <a:off x="738949" y="3111676"/>
              <a:ext cx="1176120" cy="3324960"/>
            </p14:xfrm>
          </p:contentPart>
        </mc:Choice>
        <mc:Fallback xmlns="">
          <p:pic>
            <p:nvPicPr>
              <p:cNvPr id="73" name="Freihand 72">
                <a:extLst>
                  <a:ext uri="{FF2B5EF4-FFF2-40B4-BE49-F238E27FC236}">
                    <a16:creationId xmlns:a16="http://schemas.microsoft.com/office/drawing/2014/main" id="{B5D64333-65E8-9F22-7D18-0E10F86E880F}"/>
                  </a:ext>
                </a:extLst>
              </p:cNvPr>
              <p:cNvPicPr/>
              <p:nvPr/>
            </p:nvPicPr>
            <p:blipFill>
              <a:blip r:embed="rId123"/>
              <a:stretch>
                <a:fillRect/>
              </a:stretch>
            </p:blipFill>
            <p:spPr>
              <a:xfrm>
                <a:off x="729949" y="3103036"/>
                <a:ext cx="1193760" cy="334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D3695E86-4DFD-D154-30EC-0939A72075AC}"/>
                  </a:ext>
                </a:extLst>
              </p14:cNvPr>
              <p14:cNvContentPartPr/>
              <p14:nvPr/>
            </p14:nvContentPartPr>
            <p14:xfrm>
              <a:off x="1637509" y="5931556"/>
              <a:ext cx="309600" cy="784080"/>
            </p14:xfrm>
          </p:contentPart>
        </mc:Choice>
        <mc:Fallback xmlns="">
          <p:pic>
            <p:nvPicPr>
              <p:cNvPr id="74" name="Freihand 73">
                <a:extLst>
                  <a:ext uri="{FF2B5EF4-FFF2-40B4-BE49-F238E27FC236}">
                    <a16:creationId xmlns:a16="http://schemas.microsoft.com/office/drawing/2014/main" id="{D3695E86-4DFD-D154-30EC-0939A72075AC}"/>
                  </a:ext>
                </a:extLst>
              </p:cNvPr>
              <p:cNvPicPr/>
              <p:nvPr/>
            </p:nvPicPr>
            <p:blipFill>
              <a:blip r:embed="rId125"/>
              <a:stretch>
                <a:fillRect/>
              </a:stretch>
            </p:blipFill>
            <p:spPr>
              <a:xfrm>
                <a:off x="1628869" y="5922556"/>
                <a:ext cx="32724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DB1F5AB-0BFC-56B0-855B-00497FF4310B}"/>
                  </a:ext>
                </a:extLst>
              </p14:cNvPr>
              <p14:cNvContentPartPr/>
              <p14:nvPr/>
            </p14:nvContentPartPr>
            <p14:xfrm>
              <a:off x="4377469" y="1995316"/>
              <a:ext cx="178200" cy="26640"/>
            </p14:xfrm>
          </p:contentPart>
        </mc:Choice>
        <mc:Fallback xmlns="">
          <p:pic>
            <p:nvPicPr>
              <p:cNvPr id="77" name="Freihand 76">
                <a:extLst>
                  <a:ext uri="{FF2B5EF4-FFF2-40B4-BE49-F238E27FC236}">
                    <a16:creationId xmlns:a16="http://schemas.microsoft.com/office/drawing/2014/main" id="{7DB1F5AB-0BFC-56B0-855B-00497FF4310B}"/>
                  </a:ext>
                </a:extLst>
              </p:cNvPr>
              <p:cNvPicPr/>
              <p:nvPr/>
            </p:nvPicPr>
            <p:blipFill>
              <a:blip r:embed="rId127"/>
              <a:stretch>
                <a:fillRect/>
              </a:stretch>
            </p:blipFill>
            <p:spPr>
              <a:xfrm>
                <a:off x="4368829" y="1986316"/>
                <a:ext cx="19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E4CFA70C-90FE-67A1-DC90-1471A776F2AF}"/>
                  </a:ext>
                </a:extLst>
              </p14:cNvPr>
              <p14:cNvContentPartPr/>
              <p14:nvPr/>
            </p14:nvContentPartPr>
            <p14:xfrm>
              <a:off x="2129989" y="1901716"/>
              <a:ext cx="2682720" cy="812160"/>
            </p14:xfrm>
          </p:contentPart>
        </mc:Choice>
        <mc:Fallback xmlns="">
          <p:pic>
            <p:nvPicPr>
              <p:cNvPr id="78" name="Freihand 77">
                <a:extLst>
                  <a:ext uri="{FF2B5EF4-FFF2-40B4-BE49-F238E27FC236}">
                    <a16:creationId xmlns:a16="http://schemas.microsoft.com/office/drawing/2014/main" id="{E4CFA70C-90FE-67A1-DC90-1471A776F2AF}"/>
                  </a:ext>
                </a:extLst>
              </p:cNvPr>
              <p:cNvPicPr/>
              <p:nvPr/>
            </p:nvPicPr>
            <p:blipFill>
              <a:blip r:embed="rId129"/>
              <a:stretch>
                <a:fillRect/>
              </a:stretch>
            </p:blipFill>
            <p:spPr>
              <a:xfrm>
                <a:off x="2120989" y="1893076"/>
                <a:ext cx="2700360" cy="829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73B9500B-4DDB-88B5-F888-0C9CBF21DF5E}"/>
                  </a:ext>
                </a:extLst>
              </p14:cNvPr>
              <p14:cNvContentPartPr/>
              <p14:nvPr/>
            </p14:nvContentPartPr>
            <p14:xfrm>
              <a:off x="7310389" y="3571036"/>
              <a:ext cx="1777320" cy="2660760"/>
            </p14:xfrm>
          </p:contentPart>
        </mc:Choice>
        <mc:Fallback xmlns="">
          <p:pic>
            <p:nvPicPr>
              <p:cNvPr id="82" name="Freihand 81">
                <a:extLst>
                  <a:ext uri="{FF2B5EF4-FFF2-40B4-BE49-F238E27FC236}">
                    <a16:creationId xmlns:a16="http://schemas.microsoft.com/office/drawing/2014/main" id="{73B9500B-4DDB-88B5-F888-0C9CBF21DF5E}"/>
                  </a:ext>
                </a:extLst>
              </p:cNvPr>
              <p:cNvPicPr/>
              <p:nvPr/>
            </p:nvPicPr>
            <p:blipFill>
              <a:blip r:embed="rId131"/>
              <a:stretch>
                <a:fillRect/>
              </a:stretch>
            </p:blipFill>
            <p:spPr>
              <a:xfrm>
                <a:off x="7301389" y="3562036"/>
                <a:ext cx="1794960" cy="267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C1CAC254-AFAE-3C60-2434-E9D1ADBCD395}"/>
                  </a:ext>
                </a:extLst>
              </p14:cNvPr>
              <p14:cNvContentPartPr/>
              <p14:nvPr/>
            </p14:nvContentPartPr>
            <p14:xfrm>
              <a:off x="9013549" y="3488956"/>
              <a:ext cx="251280" cy="168480"/>
            </p14:xfrm>
          </p:contentPart>
        </mc:Choice>
        <mc:Fallback xmlns="">
          <p:pic>
            <p:nvPicPr>
              <p:cNvPr id="83" name="Freihand 82">
                <a:extLst>
                  <a:ext uri="{FF2B5EF4-FFF2-40B4-BE49-F238E27FC236}">
                    <a16:creationId xmlns:a16="http://schemas.microsoft.com/office/drawing/2014/main" id="{C1CAC254-AFAE-3C60-2434-E9D1ADBCD395}"/>
                  </a:ext>
                </a:extLst>
              </p:cNvPr>
              <p:cNvPicPr/>
              <p:nvPr/>
            </p:nvPicPr>
            <p:blipFill>
              <a:blip r:embed="rId133"/>
              <a:stretch>
                <a:fillRect/>
              </a:stretch>
            </p:blipFill>
            <p:spPr>
              <a:xfrm>
                <a:off x="9004909" y="3479956"/>
                <a:ext cx="268920" cy="186120"/>
              </a:xfrm>
              <a:prstGeom prst="rect">
                <a:avLst/>
              </a:prstGeom>
            </p:spPr>
          </p:pic>
        </mc:Fallback>
      </mc:AlternateContent>
      <p:grpSp>
        <p:nvGrpSpPr>
          <p:cNvPr id="106" name="Gruppieren 105">
            <a:extLst>
              <a:ext uri="{FF2B5EF4-FFF2-40B4-BE49-F238E27FC236}">
                <a16:creationId xmlns:a16="http://schemas.microsoft.com/office/drawing/2014/main" id="{1A502B87-C152-CBC9-9DDD-1B36828F92CF}"/>
              </a:ext>
            </a:extLst>
          </p:cNvPr>
          <p:cNvGrpSpPr/>
          <p:nvPr/>
        </p:nvGrpSpPr>
        <p:grpSpPr>
          <a:xfrm>
            <a:off x="9493429" y="2662756"/>
            <a:ext cx="2297160" cy="1346040"/>
            <a:chOff x="9493429" y="2662756"/>
            <a:chExt cx="2297160" cy="1346040"/>
          </a:xfrm>
        </p:grpSpPr>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FD1A0FA3-20F1-5364-0CBC-60C863B9195E}"/>
                    </a:ext>
                  </a:extLst>
                </p14:cNvPr>
                <p14:cNvContentPartPr/>
                <p14:nvPr/>
              </p14:nvContentPartPr>
              <p14:xfrm>
                <a:off x="9493429" y="3103396"/>
                <a:ext cx="114120" cy="344520"/>
              </p14:xfrm>
            </p:contentPart>
          </mc:Choice>
          <mc:Fallback xmlns="">
            <p:pic>
              <p:nvPicPr>
                <p:cNvPr id="85" name="Freihand 84">
                  <a:extLst>
                    <a:ext uri="{FF2B5EF4-FFF2-40B4-BE49-F238E27FC236}">
                      <a16:creationId xmlns:a16="http://schemas.microsoft.com/office/drawing/2014/main" id="{FD1A0FA3-20F1-5364-0CBC-60C863B9195E}"/>
                    </a:ext>
                  </a:extLst>
                </p:cNvPr>
                <p:cNvPicPr/>
                <p:nvPr/>
              </p:nvPicPr>
              <p:blipFill>
                <a:blip r:embed="rId135"/>
                <a:stretch>
                  <a:fillRect/>
                </a:stretch>
              </p:blipFill>
              <p:spPr>
                <a:xfrm>
                  <a:off x="9484429" y="3094756"/>
                  <a:ext cx="131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BF6C89C0-51E0-26D1-A977-C7A5B77B5E48}"/>
                    </a:ext>
                  </a:extLst>
                </p14:cNvPr>
                <p14:cNvContentPartPr/>
                <p14:nvPr/>
              </p14:nvContentPartPr>
              <p14:xfrm>
                <a:off x="9747589" y="3097276"/>
                <a:ext cx="275040" cy="185400"/>
              </p14:xfrm>
            </p:contentPart>
          </mc:Choice>
          <mc:Fallback xmlns="">
            <p:pic>
              <p:nvPicPr>
                <p:cNvPr id="86" name="Freihand 85">
                  <a:extLst>
                    <a:ext uri="{FF2B5EF4-FFF2-40B4-BE49-F238E27FC236}">
                      <a16:creationId xmlns:a16="http://schemas.microsoft.com/office/drawing/2014/main" id="{BF6C89C0-51E0-26D1-A977-C7A5B77B5E48}"/>
                    </a:ext>
                  </a:extLst>
                </p:cNvPr>
                <p:cNvPicPr/>
                <p:nvPr/>
              </p:nvPicPr>
              <p:blipFill>
                <a:blip r:embed="rId137"/>
                <a:stretch>
                  <a:fillRect/>
                </a:stretch>
              </p:blipFill>
              <p:spPr>
                <a:xfrm>
                  <a:off x="9738589" y="3088636"/>
                  <a:ext cx="292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02F4488F-1D09-148B-34CC-DCE6CBA5743A}"/>
                    </a:ext>
                  </a:extLst>
                </p14:cNvPr>
                <p14:cNvContentPartPr/>
                <p14:nvPr/>
              </p14:nvContentPartPr>
              <p14:xfrm>
                <a:off x="9976909" y="2971996"/>
                <a:ext cx="13680" cy="42840"/>
              </p14:xfrm>
            </p:contentPart>
          </mc:Choice>
          <mc:Fallback xmlns="">
            <p:pic>
              <p:nvPicPr>
                <p:cNvPr id="87" name="Freihand 86">
                  <a:extLst>
                    <a:ext uri="{FF2B5EF4-FFF2-40B4-BE49-F238E27FC236}">
                      <a16:creationId xmlns:a16="http://schemas.microsoft.com/office/drawing/2014/main" id="{02F4488F-1D09-148B-34CC-DCE6CBA5743A}"/>
                    </a:ext>
                  </a:extLst>
                </p:cNvPr>
                <p:cNvPicPr/>
                <p:nvPr/>
              </p:nvPicPr>
              <p:blipFill>
                <a:blip r:embed="rId139"/>
                <a:stretch>
                  <a:fillRect/>
                </a:stretch>
              </p:blipFill>
              <p:spPr>
                <a:xfrm>
                  <a:off x="9968269" y="2962996"/>
                  <a:ext cx="31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303E66AC-97C5-7772-99D8-969EF83E419B}"/>
                    </a:ext>
                  </a:extLst>
                </p14:cNvPr>
                <p14:cNvContentPartPr/>
                <p14:nvPr/>
              </p14:nvContentPartPr>
              <p14:xfrm>
                <a:off x="10077709" y="2908996"/>
                <a:ext cx="351360" cy="213120"/>
              </p14:xfrm>
            </p:contentPart>
          </mc:Choice>
          <mc:Fallback xmlns="">
            <p:pic>
              <p:nvPicPr>
                <p:cNvPr id="88" name="Freihand 87">
                  <a:extLst>
                    <a:ext uri="{FF2B5EF4-FFF2-40B4-BE49-F238E27FC236}">
                      <a16:creationId xmlns:a16="http://schemas.microsoft.com/office/drawing/2014/main" id="{303E66AC-97C5-7772-99D8-969EF83E419B}"/>
                    </a:ext>
                  </a:extLst>
                </p:cNvPr>
                <p:cNvPicPr/>
                <p:nvPr/>
              </p:nvPicPr>
              <p:blipFill>
                <a:blip r:embed="rId141"/>
                <a:stretch>
                  <a:fillRect/>
                </a:stretch>
              </p:blipFill>
              <p:spPr>
                <a:xfrm>
                  <a:off x="10069069" y="2899996"/>
                  <a:ext cx="369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E17C7E9A-0145-23B0-A072-F94CA75A252B}"/>
                    </a:ext>
                  </a:extLst>
                </p14:cNvPr>
                <p14:cNvContentPartPr/>
                <p14:nvPr/>
              </p14:nvContentPartPr>
              <p14:xfrm>
                <a:off x="10467949" y="2846716"/>
                <a:ext cx="83160" cy="117000"/>
              </p14:xfrm>
            </p:contentPart>
          </mc:Choice>
          <mc:Fallback xmlns="">
            <p:pic>
              <p:nvPicPr>
                <p:cNvPr id="89" name="Freihand 88">
                  <a:extLst>
                    <a:ext uri="{FF2B5EF4-FFF2-40B4-BE49-F238E27FC236}">
                      <a16:creationId xmlns:a16="http://schemas.microsoft.com/office/drawing/2014/main" id="{E17C7E9A-0145-23B0-A072-F94CA75A252B}"/>
                    </a:ext>
                  </a:extLst>
                </p:cNvPr>
                <p:cNvPicPr/>
                <p:nvPr/>
              </p:nvPicPr>
              <p:blipFill>
                <a:blip r:embed="rId143"/>
                <a:stretch>
                  <a:fillRect/>
                </a:stretch>
              </p:blipFill>
              <p:spPr>
                <a:xfrm>
                  <a:off x="10458949" y="2838076"/>
                  <a:ext cx="100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53D83EF5-A339-F244-20C2-1454BE3ABC7C}"/>
                    </a:ext>
                  </a:extLst>
                </p14:cNvPr>
                <p14:cNvContentPartPr/>
                <p14:nvPr/>
              </p14:nvContentPartPr>
              <p14:xfrm>
                <a:off x="10767829" y="2770756"/>
                <a:ext cx="91080" cy="69840"/>
              </p14:xfrm>
            </p:contentPart>
          </mc:Choice>
          <mc:Fallback xmlns="">
            <p:pic>
              <p:nvPicPr>
                <p:cNvPr id="90" name="Freihand 89">
                  <a:extLst>
                    <a:ext uri="{FF2B5EF4-FFF2-40B4-BE49-F238E27FC236}">
                      <a16:creationId xmlns:a16="http://schemas.microsoft.com/office/drawing/2014/main" id="{53D83EF5-A339-F244-20C2-1454BE3ABC7C}"/>
                    </a:ext>
                  </a:extLst>
                </p:cNvPr>
                <p:cNvPicPr/>
                <p:nvPr/>
              </p:nvPicPr>
              <p:blipFill>
                <a:blip r:embed="rId145"/>
                <a:stretch>
                  <a:fillRect/>
                </a:stretch>
              </p:blipFill>
              <p:spPr>
                <a:xfrm>
                  <a:off x="10759189" y="2761756"/>
                  <a:ext cx="108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98F7AA33-8BCA-61EE-3FF1-8FF2267A9C54}"/>
                    </a:ext>
                  </a:extLst>
                </p14:cNvPr>
                <p14:cNvContentPartPr/>
                <p14:nvPr/>
              </p14:nvContentPartPr>
              <p14:xfrm>
                <a:off x="10765309" y="2662756"/>
                <a:ext cx="225360" cy="126720"/>
              </p14:xfrm>
            </p:contentPart>
          </mc:Choice>
          <mc:Fallback xmlns="">
            <p:pic>
              <p:nvPicPr>
                <p:cNvPr id="91" name="Freihand 90">
                  <a:extLst>
                    <a:ext uri="{FF2B5EF4-FFF2-40B4-BE49-F238E27FC236}">
                      <a16:creationId xmlns:a16="http://schemas.microsoft.com/office/drawing/2014/main" id="{98F7AA33-8BCA-61EE-3FF1-8FF2267A9C54}"/>
                    </a:ext>
                  </a:extLst>
                </p:cNvPr>
                <p:cNvPicPr/>
                <p:nvPr/>
              </p:nvPicPr>
              <p:blipFill>
                <a:blip r:embed="rId147"/>
                <a:stretch>
                  <a:fillRect/>
                </a:stretch>
              </p:blipFill>
              <p:spPr>
                <a:xfrm>
                  <a:off x="10756669" y="2654116"/>
                  <a:ext cx="24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1E8A9229-AAE0-4CB8-8DB8-F00421D27746}"/>
                    </a:ext>
                  </a:extLst>
                </p14:cNvPr>
                <p14:cNvContentPartPr/>
                <p14:nvPr/>
              </p14:nvContentPartPr>
              <p14:xfrm>
                <a:off x="9985909" y="3524236"/>
                <a:ext cx="169560" cy="160920"/>
              </p14:xfrm>
            </p:contentPart>
          </mc:Choice>
          <mc:Fallback xmlns="">
            <p:pic>
              <p:nvPicPr>
                <p:cNvPr id="93" name="Freihand 92">
                  <a:extLst>
                    <a:ext uri="{FF2B5EF4-FFF2-40B4-BE49-F238E27FC236}">
                      <a16:creationId xmlns:a16="http://schemas.microsoft.com/office/drawing/2014/main" id="{1E8A9229-AAE0-4CB8-8DB8-F00421D27746}"/>
                    </a:ext>
                  </a:extLst>
                </p:cNvPr>
                <p:cNvPicPr/>
                <p:nvPr/>
              </p:nvPicPr>
              <p:blipFill>
                <a:blip r:embed="rId149"/>
                <a:stretch>
                  <a:fillRect/>
                </a:stretch>
              </p:blipFill>
              <p:spPr>
                <a:xfrm>
                  <a:off x="9976909" y="3515236"/>
                  <a:ext cx="187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EE6B88F-1BDA-BDE6-3175-B6A45E039E32}"/>
                    </a:ext>
                  </a:extLst>
                </p14:cNvPr>
                <p14:cNvContentPartPr/>
                <p14:nvPr/>
              </p14:nvContentPartPr>
              <p14:xfrm>
                <a:off x="10214869" y="3456556"/>
                <a:ext cx="97920" cy="145800"/>
              </p14:xfrm>
            </p:contentPart>
          </mc:Choice>
          <mc:Fallback xmlns="">
            <p:pic>
              <p:nvPicPr>
                <p:cNvPr id="94" name="Freihand 93">
                  <a:extLst>
                    <a:ext uri="{FF2B5EF4-FFF2-40B4-BE49-F238E27FC236}">
                      <a16:creationId xmlns:a16="http://schemas.microsoft.com/office/drawing/2014/main" id="{4EE6B88F-1BDA-BDE6-3175-B6A45E039E32}"/>
                    </a:ext>
                  </a:extLst>
                </p:cNvPr>
                <p:cNvPicPr/>
                <p:nvPr/>
              </p:nvPicPr>
              <p:blipFill>
                <a:blip r:embed="rId151"/>
                <a:stretch>
                  <a:fillRect/>
                </a:stretch>
              </p:blipFill>
              <p:spPr>
                <a:xfrm>
                  <a:off x="10205869" y="3447556"/>
                  <a:ext cx="11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31EA0909-6F93-3F23-929A-0790198CF162}"/>
                    </a:ext>
                  </a:extLst>
                </p14:cNvPr>
                <p14:cNvContentPartPr/>
                <p14:nvPr/>
              </p14:nvContentPartPr>
              <p14:xfrm>
                <a:off x="10010029" y="3585436"/>
                <a:ext cx="492120" cy="286200"/>
              </p14:xfrm>
            </p:contentPart>
          </mc:Choice>
          <mc:Fallback xmlns="">
            <p:pic>
              <p:nvPicPr>
                <p:cNvPr id="95" name="Freihand 94">
                  <a:extLst>
                    <a:ext uri="{FF2B5EF4-FFF2-40B4-BE49-F238E27FC236}">
                      <a16:creationId xmlns:a16="http://schemas.microsoft.com/office/drawing/2014/main" id="{31EA0909-6F93-3F23-929A-0790198CF162}"/>
                    </a:ext>
                  </a:extLst>
                </p:cNvPr>
                <p:cNvPicPr/>
                <p:nvPr/>
              </p:nvPicPr>
              <p:blipFill>
                <a:blip r:embed="rId153"/>
                <a:stretch>
                  <a:fillRect/>
                </a:stretch>
              </p:blipFill>
              <p:spPr>
                <a:xfrm>
                  <a:off x="10001029" y="3576436"/>
                  <a:ext cx="5097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86B231FC-D630-2DE6-C4F8-655E48357211}"/>
                    </a:ext>
                  </a:extLst>
                </p14:cNvPr>
                <p14:cNvContentPartPr/>
                <p14:nvPr/>
              </p14:nvContentPartPr>
              <p14:xfrm>
                <a:off x="10631029" y="3306796"/>
                <a:ext cx="257760" cy="154800"/>
              </p14:xfrm>
            </p:contentPart>
          </mc:Choice>
          <mc:Fallback xmlns="">
            <p:pic>
              <p:nvPicPr>
                <p:cNvPr id="96" name="Freihand 95">
                  <a:extLst>
                    <a:ext uri="{FF2B5EF4-FFF2-40B4-BE49-F238E27FC236}">
                      <a16:creationId xmlns:a16="http://schemas.microsoft.com/office/drawing/2014/main" id="{86B231FC-D630-2DE6-C4F8-655E48357211}"/>
                    </a:ext>
                  </a:extLst>
                </p:cNvPr>
                <p:cNvPicPr/>
                <p:nvPr/>
              </p:nvPicPr>
              <p:blipFill>
                <a:blip r:embed="rId155"/>
                <a:stretch>
                  <a:fillRect/>
                </a:stretch>
              </p:blipFill>
              <p:spPr>
                <a:xfrm>
                  <a:off x="10622029" y="3297796"/>
                  <a:ext cx="275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E956FDDF-2305-2105-D6E2-DAA986F508D6}"/>
                    </a:ext>
                  </a:extLst>
                </p14:cNvPr>
                <p14:cNvContentPartPr/>
                <p14:nvPr/>
              </p14:nvContentPartPr>
              <p14:xfrm>
                <a:off x="10772509" y="3215356"/>
                <a:ext cx="11880" cy="2520"/>
              </p14:xfrm>
            </p:contentPart>
          </mc:Choice>
          <mc:Fallback xmlns="">
            <p:pic>
              <p:nvPicPr>
                <p:cNvPr id="97" name="Freihand 96">
                  <a:extLst>
                    <a:ext uri="{FF2B5EF4-FFF2-40B4-BE49-F238E27FC236}">
                      <a16:creationId xmlns:a16="http://schemas.microsoft.com/office/drawing/2014/main" id="{E956FDDF-2305-2105-D6E2-DAA986F508D6}"/>
                    </a:ext>
                  </a:extLst>
                </p:cNvPr>
                <p:cNvPicPr/>
                <p:nvPr/>
              </p:nvPicPr>
              <p:blipFill>
                <a:blip r:embed="rId157"/>
                <a:stretch>
                  <a:fillRect/>
                </a:stretch>
              </p:blipFill>
              <p:spPr>
                <a:xfrm>
                  <a:off x="10763869" y="3206716"/>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2FC3A5C6-D96C-9865-4ED9-D2209E3491A5}"/>
                    </a:ext>
                  </a:extLst>
                </p14:cNvPr>
                <p14:cNvContentPartPr/>
                <p14:nvPr/>
              </p14:nvContentPartPr>
              <p14:xfrm>
                <a:off x="10945669" y="3243796"/>
                <a:ext cx="116640" cy="92880"/>
              </p14:xfrm>
            </p:contentPart>
          </mc:Choice>
          <mc:Fallback xmlns="">
            <p:pic>
              <p:nvPicPr>
                <p:cNvPr id="98" name="Freihand 97">
                  <a:extLst>
                    <a:ext uri="{FF2B5EF4-FFF2-40B4-BE49-F238E27FC236}">
                      <a16:creationId xmlns:a16="http://schemas.microsoft.com/office/drawing/2014/main" id="{2FC3A5C6-D96C-9865-4ED9-D2209E3491A5}"/>
                    </a:ext>
                  </a:extLst>
                </p:cNvPr>
                <p:cNvPicPr/>
                <p:nvPr/>
              </p:nvPicPr>
              <p:blipFill>
                <a:blip r:embed="rId159"/>
                <a:stretch>
                  <a:fillRect/>
                </a:stretch>
              </p:blipFill>
              <p:spPr>
                <a:xfrm>
                  <a:off x="10937029" y="3235156"/>
                  <a:ext cx="134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F09B6101-847F-E2A8-22C0-6790B6345C6A}"/>
                    </a:ext>
                  </a:extLst>
                </p14:cNvPr>
                <p14:cNvContentPartPr/>
                <p14:nvPr/>
              </p14:nvContentPartPr>
              <p14:xfrm>
                <a:off x="11092189" y="3124636"/>
                <a:ext cx="142560" cy="168840"/>
              </p14:xfrm>
            </p:contentPart>
          </mc:Choice>
          <mc:Fallback xmlns="">
            <p:pic>
              <p:nvPicPr>
                <p:cNvPr id="99" name="Freihand 98">
                  <a:extLst>
                    <a:ext uri="{FF2B5EF4-FFF2-40B4-BE49-F238E27FC236}">
                      <a16:creationId xmlns:a16="http://schemas.microsoft.com/office/drawing/2014/main" id="{F09B6101-847F-E2A8-22C0-6790B6345C6A}"/>
                    </a:ext>
                  </a:extLst>
                </p:cNvPr>
                <p:cNvPicPr/>
                <p:nvPr/>
              </p:nvPicPr>
              <p:blipFill>
                <a:blip r:embed="rId161"/>
                <a:stretch>
                  <a:fillRect/>
                </a:stretch>
              </p:blipFill>
              <p:spPr>
                <a:xfrm>
                  <a:off x="11083189" y="3115636"/>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5DDCB309-8515-77FA-2A09-38E6C46898C1}"/>
                    </a:ext>
                  </a:extLst>
                </p14:cNvPr>
                <p14:cNvContentPartPr/>
                <p14:nvPr/>
              </p14:nvContentPartPr>
              <p14:xfrm>
                <a:off x="10881229" y="3677956"/>
                <a:ext cx="75240" cy="130680"/>
              </p14:xfrm>
            </p:contentPart>
          </mc:Choice>
          <mc:Fallback xmlns="">
            <p:pic>
              <p:nvPicPr>
                <p:cNvPr id="100" name="Freihand 99">
                  <a:extLst>
                    <a:ext uri="{FF2B5EF4-FFF2-40B4-BE49-F238E27FC236}">
                      <a16:creationId xmlns:a16="http://schemas.microsoft.com/office/drawing/2014/main" id="{5DDCB309-8515-77FA-2A09-38E6C46898C1}"/>
                    </a:ext>
                  </a:extLst>
                </p:cNvPr>
                <p:cNvPicPr/>
                <p:nvPr/>
              </p:nvPicPr>
              <p:blipFill>
                <a:blip r:embed="rId163"/>
                <a:stretch>
                  <a:fillRect/>
                </a:stretch>
              </p:blipFill>
              <p:spPr>
                <a:xfrm>
                  <a:off x="10872229" y="3669316"/>
                  <a:ext cx="92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157AA72-E9C5-3E19-92EE-0F903B042123}"/>
                    </a:ext>
                  </a:extLst>
                </p14:cNvPr>
                <p14:cNvContentPartPr/>
                <p14:nvPr/>
              </p14:nvContentPartPr>
              <p14:xfrm>
                <a:off x="11013709" y="3640516"/>
                <a:ext cx="106560" cy="224280"/>
              </p14:xfrm>
            </p:contentPart>
          </mc:Choice>
          <mc:Fallback xmlns="">
            <p:pic>
              <p:nvPicPr>
                <p:cNvPr id="101" name="Freihand 100">
                  <a:extLst>
                    <a:ext uri="{FF2B5EF4-FFF2-40B4-BE49-F238E27FC236}">
                      <a16:creationId xmlns:a16="http://schemas.microsoft.com/office/drawing/2014/main" id="{8157AA72-E9C5-3E19-92EE-0F903B042123}"/>
                    </a:ext>
                  </a:extLst>
                </p:cNvPr>
                <p:cNvPicPr/>
                <p:nvPr/>
              </p:nvPicPr>
              <p:blipFill>
                <a:blip r:embed="rId165"/>
                <a:stretch>
                  <a:fillRect/>
                </a:stretch>
              </p:blipFill>
              <p:spPr>
                <a:xfrm>
                  <a:off x="11004709" y="3631876"/>
                  <a:ext cx="124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2FC81491-7FD8-30E4-4B76-A2215CB4D354}"/>
                    </a:ext>
                  </a:extLst>
                </p14:cNvPr>
                <p14:cNvContentPartPr/>
                <p14:nvPr/>
              </p14:nvContentPartPr>
              <p14:xfrm>
                <a:off x="11174989" y="3487876"/>
                <a:ext cx="183240" cy="182520"/>
              </p14:xfrm>
            </p:contentPart>
          </mc:Choice>
          <mc:Fallback xmlns="">
            <p:pic>
              <p:nvPicPr>
                <p:cNvPr id="102" name="Freihand 101">
                  <a:extLst>
                    <a:ext uri="{FF2B5EF4-FFF2-40B4-BE49-F238E27FC236}">
                      <a16:creationId xmlns:a16="http://schemas.microsoft.com/office/drawing/2014/main" id="{2FC81491-7FD8-30E4-4B76-A2215CB4D354}"/>
                    </a:ext>
                  </a:extLst>
                </p:cNvPr>
                <p:cNvPicPr/>
                <p:nvPr/>
              </p:nvPicPr>
              <p:blipFill>
                <a:blip r:embed="rId167"/>
                <a:stretch>
                  <a:fillRect/>
                </a:stretch>
              </p:blipFill>
              <p:spPr>
                <a:xfrm>
                  <a:off x="11166349" y="3478876"/>
                  <a:ext cx="200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9624DD5D-58C6-117B-212A-CF15B824F097}"/>
                    </a:ext>
                  </a:extLst>
                </p14:cNvPr>
                <p14:cNvContentPartPr/>
                <p14:nvPr/>
              </p14:nvContentPartPr>
              <p14:xfrm>
                <a:off x="11336989" y="3341356"/>
                <a:ext cx="87120" cy="213120"/>
              </p14:xfrm>
            </p:contentPart>
          </mc:Choice>
          <mc:Fallback xmlns="">
            <p:pic>
              <p:nvPicPr>
                <p:cNvPr id="103" name="Freihand 102">
                  <a:extLst>
                    <a:ext uri="{FF2B5EF4-FFF2-40B4-BE49-F238E27FC236}">
                      <a16:creationId xmlns:a16="http://schemas.microsoft.com/office/drawing/2014/main" id="{9624DD5D-58C6-117B-212A-CF15B824F097}"/>
                    </a:ext>
                  </a:extLst>
                </p:cNvPr>
                <p:cNvPicPr/>
                <p:nvPr/>
              </p:nvPicPr>
              <p:blipFill>
                <a:blip r:embed="rId169"/>
                <a:stretch>
                  <a:fillRect/>
                </a:stretch>
              </p:blipFill>
              <p:spPr>
                <a:xfrm>
                  <a:off x="11328349" y="3332356"/>
                  <a:ext cx="104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C17D3F16-CA87-3EA8-FF2F-667984AF11DE}"/>
                    </a:ext>
                  </a:extLst>
                </p14:cNvPr>
                <p14:cNvContentPartPr/>
                <p14:nvPr/>
              </p14:nvContentPartPr>
              <p14:xfrm>
                <a:off x="11460829" y="3274396"/>
                <a:ext cx="222480" cy="207360"/>
              </p14:xfrm>
            </p:contentPart>
          </mc:Choice>
          <mc:Fallback xmlns="">
            <p:pic>
              <p:nvPicPr>
                <p:cNvPr id="104" name="Freihand 103">
                  <a:extLst>
                    <a:ext uri="{FF2B5EF4-FFF2-40B4-BE49-F238E27FC236}">
                      <a16:creationId xmlns:a16="http://schemas.microsoft.com/office/drawing/2014/main" id="{C17D3F16-CA87-3EA8-FF2F-667984AF11DE}"/>
                    </a:ext>
                  </a:extLst>
                </p:cNvPr>
                <p:cNvPicPr/>
                <p:nvPr/>
              </p:nvPicPr>
              <p:blipFill>
                <a:blip r:embed="rId171"/>
                <a:stretch>
                  <a:fillRect/>
                </a:stretch>
              </p:blipFill>
              <p:spPr>
                <a:xfrm>
                  <a:off x="11451829" y="3265396"/>
                  <a:ext cx="240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A586B37C-E8D1-FEDD-578A-C462E23E7661}"/>
                    </a:ext>
                  </a:extLst>
                </p14:cNvPr>
                <p14:cNvContentPartPr/>
                <p14:nvPr/>
              </p14:nvContentPartPr>
              <p14:xfrm>
                <a:off x="10935589" y="3460876"/>
                <a:ext cx="855000" cy="547920"/>
              </p14:xfrm>
            </p:contentPart>
          </mc:Choice>
          <mc:Fallback xmlns="">
            <p:pic>
              <p:nvPicPr>
                <p:cNvPr id="105" name="Freihand 104">
                  <a:extLst>
                    <a:ext uri="{FF2B5EF4-FFF2-40B4-BE49-F238E27FC236}">
                      <a16:creationId xmlns:a16="http://schemas.microsoft.com/office/drawing/2014/main" id="{A586B37C-E8D1-FEDD-578A-C462E23E7661}"/>
                    </a:ext>
                  </a:extLst>
                </p:cNvPr>
                <p:cNvPicPr/>
                <p:nvPr/>
              </p:nvPicPr>
              <p:blipFill>
                <a:blip r:embed="rId173"/>
                <a:stretch>
                  <a:fillRect/>
                </a:stretch>
              </p:blipFill>
              <p:spPr>
                <a:xfrm>
                  <a:off x="10926949" y="3452236"/>
                  <a:ext cx="872640" cy="56556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8A574376-3356-D455-97B6-6996146D8E49}"/>
                  </a:ext>
                </a:extLst>
              </p14:cNvPr>
              <p14:cNvContentPartPr/>
              <p14:nvPr/>
            </p14:nvContentPartPr>
            <p14:xfrm>
              <a:off x="2748109" y="1028389"/>
              <a:ext cx="1397520" cy="64800"/>
            </p14:xfrm>
          </p:contentPart>
        </mc:Choice>
        <mc:Fallback xmlns="">
          <p:pic>
            <p:nvPicPr>
              <p:cNvPr id="3" name="Freihand 2">
                <a:extLst>
                  <a:ext uri="{FF2B5EF4-FFF2-40B4-BE49-F238E27FC236}">
                    <a16:creationId xmlns:a16="http://schemas.microsoft.com/office/drawing/2014/main" id="{8A574376-3356-D455-97B6-6996146D8E49}"/>
                  </a:ext>
                </a:extLst>
              </p:cNvPr>
              <p:cNvPicPr/>
              <p:nvPr/>
            </p:nvPicPr>
            <p:blipFill>
              <a:blip r:embed="rId3"/>
              <a:stretch>
                <a:fillRect/>
              </a:stretch>
            </p:blipFill>
            <p:spPr>
              <a:xfrm>
                <a:off x="2739109" y="1019389"/>
                <a:ext cx="141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61ABC4F8-78B3-E7A4-F993-9C151FB35AA7}"/>
                  </a:ext>
                </a:extLst>
              </p14:cNvPr>
              <p14:cNvContentPartPr/>
              <p14:nvPr/>
            </p14:nvContentPartPr>
            <p14:xfrm>
              <a:off x="2963389" y="1638229"/>
              <a:ext cx="2114280" cy="420120"/>
            </p14:xfrm>
          </p:contentPart>
        </mc:Choice>
        <mc:Fallback xmlns="">
          <p:pic>
            <p:nvPicPr>
              <p:cNvPr id="12" name="Freihand 11">
                <a:extLst>
                  <a:ext uri="{FF2B5EF4-FFF2-40B4-BE49-F238E27FC236}">
                    <a16:creationId xmlns:a16="http://schemas.microsoft.com/office/drawing/2014/main" id="{61ABC4F8-78B3-E7A4-F993-9C151FB35AA7}"/>
                  </a:ext>
                </a:extLst>
              </p:cNvPr>
              <p:cNvPicPr/>
              <p:nvPr/>
            </p:nvPicPr>
            <p:blipFill>
              <a:blip r:embed="rId5"/>
              <a:stretch>
                <a:fillRect/>
              </a:stretch>
            </p:blipFill>
            <p:spPr>
              <a:xfrm>
                <a:off x="2954749" y="1629229"/>
                <a:ext cx="2131920" cy="437760"/>
              </a:xfrm>
              <a:prstGeom prst="rect">
                <a:avLst/>
              </a:prstGeom>
            </p:spPr>
          </p:pic>
        </mc:Fallback>
      </mc:AlternateContent>
      <p:grpSp>
        <p:nvGrpSpPr>
          <p:cNvPr id="15" name="Gruppieren 14">
            <a:extLst>
              <a:ext uri="{FF2B5EF4-FFF2-40B4-BE49-F238E27FC236}">
                <a16:creationId xmlns:a16="http://schemas.microsoft.com/office/drawing/2014/main" id="{D368E9A1-20C2-E279-E8B0-FFF5D72F7D7C}"/>
              </a:ext>
            </a:extLst>
          </p:cNvPr>
          <p:cNvGrpSpPr/>
          <p:nvPr/>
        </p:nvGrpSpPr>
        <p:grpSpPr>
          <a:xfrm>
            <a:off x="3002629" y="1584589"/>
            <a:ext cx="3591360" cy="780120"/>
            <a:chOff x="3002629" y="1584589"/>
            <a:chExt cx="3591360" cy="7801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61E5966-2246-AEF4-4CE4-0193012D0904}"/>
                    </a:ext>
                  </a:extLst>
                </p14:cNvPr>
                <p14:cNvContentPartPr/>
                <p14:nvPr/>
              </p14:nvContentPartPr>
              <p14:xfrm>
                <a:off x="3216469" y="2189749"/>
                <a:ext cx="1819800" cy="89280"/>
              </p14:xfrm>
            </p:contentPart>
          </mc:Choice>
          <mc:Fallback xmlns="">
            <p:pic>
              <p:nvPicPr>
                <p:cNvPr id="7" name="Freihand 6">
                  <a:extLst>
                    <a:ext uri="{FF2B5EF4-FFF2-40B4-BE49-F238E27FC236}">
                      <a16:creationId xmlns:a16="http://schemas.microsoft.com/office/drawing/2014/main" id="{C61E5966-2246-AEF4-4CE4-0193012D0904}"/>
                    </a:ext>
                  </a:extLst>
                </p:cNvPr>
                <p:cNvPicPr/>
                <p:nvPr/>
              </p:nvPicPr>
              <p:blipFill>
                <a:blip r:embed="rId7"/>
                <a:stretch>
                  <a:fillRect/>
                </a:stretch>
              </p:blipFill>
              <p:spPr>
                <a:xfrm>
                  <a:off x="3207829" y="2180749"/>
                  <a:ext cx="1837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04E235-9939-D26E-729E-A7EA4CCA4AA0}"/>
                    </a:ext>
                  </a:extLst>
                </p14:cNvPr>
                <p14:cNvContentPartPr/>
                <p14:nvPr/>
              </p14:nvContentPartPr>
              <p14:xfrm>
                <a:off x="3243469" y="1584589"/>
                <a:ext cx="1779480" cy="84240"/>
              </p14:xfrm>
            </p:contentPart>
          </mc:Choice>
          <mc:Fallback xmlns="">
            <p:pic>
              <p:nvPicPr>
                <p:cNvPr id="4" name="Freihand 3">
                  <a:extLst>
                    <a:ext uri="{FF2B5EF4-FFF2-40B4-BE49-F238E27FC236}">
                      <a16:creationId xmlns:a16="http://schemas.microsoft.com/office/drawing/2014/main" id="{5604E235-9939-D26E-729E-A7EA4CCA4AA0}"/>
                    </a:ext>
                  </a:extLst>
                </p:cNvPr>
                <p:cNvPicPr/>
                <p:nvPr/>
              </p:nvPicPr>
              <p:blipFill>
                <a:blip r:embed="rId9"/>
                <a:stretch>
                  <a:fillRect/>
                </a:stretch>
              </p:blipFill>
              <p:spPr>
                <a:xfrm>
                  <a:off x="3234469" y="1575589"/>
                  <a:ext cx="179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886CC5C-4261-9D4A-23EE-BE80C7D99D12}"/>
                    </a:ext>
                  </a:extLst>
                </p14:cNvPr>
                <p14:cNvContentPartPr/>
                <p14:nvPr/>
              </p14:nvContentPartPr>
              <p14:xfrm>
                <a:off x="3065989" y="1828669"/>
                <a:ext cx="1977120" cy="126000"/>
              </p14:xfrm>
            </p:contentPart>
          </mc:Choice>
          <mc:Fallback xmlns="">
            <p:pic>
              <p:nvPicPr>
                <p:cNvPr id="5" name="Freihand 4">
                  <a:extLst>
                    <a:ext uri="{FF2B5EF4-FFF2-40B4-BE49-F238E27FC236}">
                      <a16:creationId xmlns:a16="http://schemas.microsoft.com/office/drawing/2014/main" id="{E886CC5C-4261-9D4A-23EE-BE80C7D99D12}"/>
                    </a:ext>
                  </a:extLst>
                </p:cNvPr>
                <p:cNvPicPr/>
                <p:nvPr/>
              </p:nvPicPr>
              <p:blipFill>
                <a:blip r:embed="rId11"/>
                <a:stretch>
                  <a:fillRect/>
                </a:stretch>
              </p:blipFill>
              <p:spPr>
                <a:xfrm>
                  <a:off x="3056989" y="1819669"/>
                  <a:ext cx="1994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C4A8932-91CC-4998-6E97-89595CA2F7DB}"/>
                    </a:ext>
                  </a:extLst>
                </p14:cNvPr>
                <p14:cNvContentPartPr/>
                <p14:nvPr/>
              </p14:nvContentPartPr>
              <p14:xfrm>
                <a:off x="3007669" y="1611589"/>
                <a:ext cx="2065320" cy="434160"/>
              </p14:xfrm>
            </p:contentPart>
          </mc:Choice>
          <mc:Fallback xmlns="">
            <p:pic>
              <p:nvPicPr>
                <p:cNvPr id="8" name="Freihand 7">
                  <a:extLst>
                    <a:ext uri="{FF2B5EF4-FFF2-40B4-BE49-F238E27FC236}">
                      <a16:creationId xmlns:a16="http://schemas.microsoft.com/office/drawing/2014/main" id="{FC4A8932-91CC-4998-6E97-89595CA2F7DB}"/>
                    </a:ext>
                  </a:extLst>
                </p:cNvPr>
                <p:cNvPicPr/>
                <p:nvPr/>
              </p:nvPicPr>
              <p:blipFill>
                <a:blip r:embed="rId13"/>
                <a:stretch>
                  <a:fillRect/>
                </a:stretch>
              </p:blipFill>
              <p:spPr>
                <a:xfrm>
                  <a:off x="2999029" y="1602589"/>
                  <a:ext cx="20829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FC85AE0-D5C7-97F2-D348-865A971A37B3}"/>
                    </a:ext>
                  </a:extLst>
                </p14:cNvPr>
                <p14:cNvContentPartPr/>
                <p14:nvPr/>
              </p14:nvContentPartPr>
              <p14:xfrm>
                <a:off x="3013069" y="1611949"/>
                <a:ext cx="3580920" cy="157320"/>
              </p14:xfrm>
            </p:contentPart>
          </mc:Choice>
          <mc:Fallback xmlns="">
            <p:pic>
              <p:nvPicPr>
                <p:cNvPr id="10" name="Freihand 9">
                  <a:extLst>
                    <a:ext uri="{FF2B5EF4-FFF2-40B4-BE49-F238E27FC236}">
                      <a16:creationId xmlns:a16="http://schemas.microsoft.com/office/drawing/2014/main" id="{1FC85AE0-D5C7-97F2-D348-865A971A37B3}"/>
                    </a:ext>
                  </a:extLst>
                </p:cNvPr>
                <p:cNvPicPr/>
                <p:nvPr/>
              </p:nvPicPr>
              <p:blipFill>
                <a:blip r:embed="rId15"/>
                <a:stretch>
                  <a:fillRect/>
                </a:stretch>
              </p:blipFill>
              <p:spPr>
                <a:xfrm>
                  <a:off x="3004429" y="1602949"/>
                  <a:ext cx="3598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64D7EFA3-7D2B-ED7B-5D9F-AE0AA7EAAFF2}"/>
                    </a:ext>
                  </a:extLst>
                </p14:cNvPr>
                <p14:cNvContentPartPr/>
                <p14:nvPr/>
              </p14:nvContentPartPr>
              <p14:xfrm>
                <a:off x="3002629" y="1913629"/>
                <a:ext cx="1908720" cy="451080"/>
              </p14:xfrm>
            </p:contentPart>
          </mc:Choice>
          <mc:Fallback xmlns="">
            <p:pic>
              <p:nvPicPr>
                <p:cNvPr id="14" name="Freihand 13">
                  <a:extLst>
                    <a:ext uri="{FF2B5EF4-FFF2-40B4-BE49-F238E27FC236}">
                      <a16:creationId xmlns:a16="http://schemas.microsoft.com/office/drawing/2014/main" id="{64D7EFA3-7D2B-ED7B-5D9F-AE0AA7EAAFF2}"/>
                    </a:ext>
                  </a:extLst>
                </p:cNvPr>
                <p:cNvPicPr/>
                <p:nvPr/>
              </p:nvPicPr>
              <p:blipFill>
                <a:blip r:embed="rId17"/>
                <a:stretch>
                  <a:fillRect/>
                </a:stretch>
              </p:blipFill>
              <p:spPr>
                <a:xfrm>
                  <a:off x="2993629" y="1904989"/>
                  <a:ext cx="1926360" cy="4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0C6F8D4E-6E1F-D130-519D-BF5CFB23EB8F}"/>
                  </a:ext>
                </a:extLst>
              </p14:cNvPr>
              <p14:cNvContentPartPr/>
              <p14:nvPr/>
            </p14:nvContentPartPr>
            <p14:xfrm>
              <a:off x="2905789" y="2942509"/>
              <a:ext cx="1207800" cy="51840"/>
            </p14:xfrm>
          </p:contentPart>
        </mc:Choice>
        <mc:Fallback xmlns="">
          <p:pic>
            <p:nvPicPr>
              <p:cNvPr id="16" name="Freihand 15">
                <a:extLst>
                  <a:ext uri="{FF2B5EF4-FFF2-40B4-BE49-F238E27FC236}">
                    <a16:creationId xmlns:a16="http://schemas.microsoft.com/office/drawing/2014/main" id="{0C6F8D4E-6E1F-D130-519D-BF5CFB23EB8F}"/>
                  </a:ext>
                </a:extLst>
              </p:cNvPr>
              <p:cNvPicPr/>
              <p:nvPr/>
            </p:nvPicPr>
            <p:blipFill>
              <a:blip r:embed="rId19"/>
              <a:stretch>
                <a:fillRect/>
              </a:stretch>
            </p:blipFill>
            <p:spPr>
              <a:xfrm>
                <a:off x="2897149" y="2933509"/>
                <a:ext cx="122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114B7D37-385D-7CE0-C074-3670A477E610}"/>
                  </a:ext>
                </a:extLst>
              </p14:cNvPr>
              <p14:cNvContentPartPr/>
              <p14:nvPr/>
            </p14:nvContentPartPr>
            <p14:xfrm>
              <a:off x="2951509" y="3458029"/>
              <a:ext cx="3095280" cy="92160"/>
            </p14:xfrm>
          </p:contentPart>
        </mc:Choice>
        <mc:Fallback xmlns="">
          <p:pic>
            <p:nvPicPr>
              <p:cNvPr id="17" name="Freihand 16">
                <a:extLst>
                  <a:ext uri="{FF2B5EF4-FFF2-40B4-BE49-F238E27FC236}">
                    <a16:creationId xmlns:a16="http://schemas.microsoft.com/office/drawing/2014/main" id="{114B7D37-385D-7CE0-C074-3670A477E610}"/>
                  </a:ext>
                </a:extLst>
              </p:cNvPr>
              <p:cNvPicPr/>
              <p:nvPr/>
            </p:nvPicPr>
            <p:blipFill>
              <a:blip r:embed="rId21"/>
              <a:stretch>
                <a:fillRect/>
              </a:stretch>
            </p:blipFill>
            <p:spPr>
              <a:xfrm>
                <a:off x="2942509" y="3449029"/>
                <a:ext cx="311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Freihand 34">
                <a:extLst>
                  <a:ext uri="{FF2B5EF4-FFF2-40B4-BE49-F238E27FC236}">
                    <a16:creationId xmlns:a16="http://schemas.microsoft.com/office/drawing/2014/main" id="{56CFC2FA-7E9E-94E7-A1F8-62321FCBB94B}"/>
                  </a:ext>
                </a:extLst>
              </p14:cNvPr>
              <p14:cNvContentPartPr/>
              <p14:nvPr/>
            </p14:nvContentPartPr>
            <p14:xfrm>
              <a:off x="2653429" y="4684189"/>
              <a:ext cx="3031200" cy="97920"/>
            </p14:xfrm>
          </p:contentPart>
        </mc:Choice>
        <mc:Fallback xmlns="">
          <p:pic>
            <p:nvPicPr>
              <p:cNvPr id="35" name="Freihand 34">
                <a:extLst>
                  <a:ext uri="{FF2B5EF4-FFF2-40B4-BE49-F238E27FC236}">
                    <a16:creationId xmlns:a16="http://schemas.microsoft.com/office/drawing/2014/main" id="{56CFC2FA-7E9E-94E7-A1F8-62321FCBB94B}"/>
                  </a:ext>
                </a:extLst>
              </p:cNvPr>
              <p:cNvPicPr/>
              <p:nvPr/>
            </p:nvPicPr>
            <p:blipFill>
              <a:blip r:embed="rId23"/>
              <a:stretch>
                <a:fillRect/>
              </a:stretch>
            </p:blipFill>
            <p:spPr>
              <a:xfrm>
                <a:off x="2644789" y="4675549"/>
                <a:ext cx="3048840" cy="115560"/>
              </a:xfrm>
              <a:prstGeom prst="rect">
                <a:avLst/>
              </a:prstGeom>
            </p:spPr>
          </p:pic>
        </mc:Fallback>
      </mc:AlternateContent>
      <p:grpSp>
        <p:nvGrpSpPr>
          <p:cNvPr id="37" name="Gruppieren 36">
            <a:extLst>
              <a:ext uri="{FF2B5EF4-FFF2-40B4-BE49-F238E27FC236}">
                <a16:creationId xmlns:a16="http://schemas.microsoft.com/office/drawing/2014/main" id="{D848520D-8E41-6AD7-F8F4-B400ED5074A3}"/>
              </a:ext>
            </a:extLst>
          </p:cNvPr>
          <p:cNvGrpSpPr/>
          <p:nvPr/>
        </p:nvGrpSpPr>
        <p:grpSpPr>
          <a:xfrm>
            <a:off x="2919469" y="2496829"/>
            <a:ext cx="4525200" cy="1829880"/>
            <a:chOff x="2919469" y="2496829"/>
            <a:chExt cx="4525200" cy="182988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9A49C785-C0AC-62D6-D311-FCFEB1C58138}"/>
                    </a:ext>
                  </a:extLst>
                </p14:cNvPr>
                <p14:cNvContentPartPr/>
                <p14:nvPr/>
              </p14:nvContentPartPr>
              <p14:xfrm>
                <a:off x="3089749" y="4062829"/>
                <a:ext cx="3481560" cy="77400"/>
              </p14:xfrm>
            </p:contentPart>
          </mc:Choice>
          <mc:Fallback xmlns="">
            <p:pic>
              <p:nvPicPr>
                <p:cNvPr id="18" name="Freihand 17">
                  <a:extLst>
                    <a:ext uri="{FF2B5EF4-FFF2-40B4-BE49-F238E27FC236}">
                      <a16:creationId xmlns:a16="http://schemas.microsoft.com/office/drawing/2014/main" id="{9A49C785-C0AC-62D6-D311-FCFEB1C58138}"/>
                    </a:ext>
                  </a:extLst>
                </p:cNvPr>
                <p:cNvPicPr/>
                <p:nvPr/>
              </p:nvPicPr>
              <p:blipFill>
                <a:blip r:embed="rId25"/>
                <a:stretch>
                  <a:fillRect/>
                </a:stretch>
              </p:blipFill>
              <p:spPr>
                <a:xfrm>
                  <a:off x="3080749" y="4053829"/>
                  <a:ext cx="349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11AB413-DC21-8C08-EE8A-6E257420FB43}"/>
                    </a:ext>
                  </a:extLst>
                </p14:cNvPr>
                <p14:cNvContentPartPr/>
                <p14:nvPr/>
              </p14:nvContentPartPr>
              <p14:xfrm>
                <a:off x="4902349" y="3699229"/>
                <a:ext cx="701280" cy="627480"/>
              </p14:xfrm>
            </p:contentPart>
          </mc:Choice>
          <mc:Fallback xmlns="">
            <p:pic>
              <p:nvPicPr>
                <p:cNvPr id="19" name="Freihand 18">
                  <a:extLst>
                    <a:ext uri="{FF2B5EF4-FFF2-40B4-BE49-F238E27FC236}">
                      <a16:creationId xmlns:a16="http://schemas.microsoft.com/office/drawing/2014/main" id="{F11AB413-DC21-8C08-EE8A-6E257420FB43}"/>
                    </a:ext>
                  </a:extLst>
                </p:cNvPr>
                <p:cNvPicPr/>
                <p:nvPr/>
              </p:nvPicPr>
              <p:blipFill>
                <a:blip r:embed="rId27"/>
                <a:stretch>
                  <a:fillRect/>
                </a:stretch>
              </p:blipFill>
              <p:spPr>
                <a:xfrm>
                  <a:off x="4893709" y="3690589"/>
                  <a:ext cx="71892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BB5CAC4A-BE38-B9A7-CAE3-1599AACF8362}"/>
                    </a:ext>
                  </a:extLst>
                </p14:cNvPr>
                <p14:cNvContentPartPr/>
                <p14:nvPr/>
              </p14:nvContentPartPr>
              <p14:xfrm>
                <a:off x="5536309" y="3707869"/>
                <a:ext cx="232920" cy="249480"/>
              </p14:xfrm>
            </p:contentPart>
          </mc:Choice>
          <mc:Fallback xmlns="">
            <p:pic>
              <p:nvPicPr>
                <p:cNvPr id="20" name="Freihand 19">
                  <a:extLst>
                    <a:ext uri="{FF2B5EF4-FFF2-40B4-BE49-F238E27FC236}">
                      <a16:creationId xmlns:a16="http://schemas.microsoft.com/office/drawing/2014/main" id="{BB5CAC4A-BE38-B9A7-CAE3-1599AACF8362}"/>
                    </a:ext>
                  </a:extLst>
                </p:cNvPr>
                <p:cNvPicPr/>
                <p:nvPr/>
              </p:nvPicPr>
              <p:blipFill>
                <a:blip r:embed="rId29"/>
                <a:stretch>
                  <a:fillRect/>
                </a:stretch>
              </p:blipFill>
              <p:spPr>
                <a:xfrm>
                  <a:off x="5527669" y="3698869"/>
                  <a:ext cx="250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C3D53492-065D-A539-C686-57EE11413A31}"/>
                    </a:ext>
                  </a:extLst>
                </p14:cNvPr>
                <p14:cNvContentPartPr/>
                <p14:nvPr/>
              </p14:nvContentPartPr>
              <p14:xfrm>
                <a:off x="5893069" y="3634069"/>
                <a:ext cx="1340640" cy="608400"/>
              </p14:xfrm>
            </p:contentPart>
          </mc:Choice>
          <mc:Fallback xmlns="">
            <p:pic>
              <p:nvPicPr>
                <p:cNvPr id="21" name="Freihand 20">
                  <a:extLst>
                    <a:ext uri="{FF2B5EF4-FFF2-40B4-BE49-F238E27FC236}">
                      <a16:creationId xmlns:a16="http://schemas.microsoft.com/office/drawing/2014/main" id="{C3D53492-065D-A539-C686-57EE11413A31}"/>
                    </a:ext>
                  </a:extLst>
                </p:cNvPr>
                <p:cNvPicPr/>
                <p:nvPr/>
              </p:nvPicPr>
              <p:blipFill>
                <a:blip r:embed="rId31"/>
                <a:stretch>
                  <a:fillRect/>
                </a:stretch>
              </p:blipFill>
              <p:spPr>
                <a:xfrm>
                  <a:off x="5884429" y="3625069"/>
                  <a:ext cx="135828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822EB091-7E05-E76E-B592-E1E2621F6FF6}"/>
                    </a:ext>
                  </a:extLst>
                </p14:cNvPr>
                <p14:cNvContentPartPr/>
                <p14:nvPr/>
              </p14:nvContentPartPr>
              <p14:xfrm>
                <a:off x="5215189" y="3410869"/>
                <a:ext cx="111600" cy="211680"/>
              </p14:xfrm>
            </p:contentPart>
          </mc:Choice>
          <mc:Fallback xmlns="">
            <p:pic>
              <p:nvPicPr>
                <p:cNvPr id="23" name="Freihand 22">
                  <a:extLst>
                    <a:ext uri="{FF2B5EF4-FFF2-40B4-BE49-F238E27FC236}">
                      <a16:creationId xmlns:a16="http://schemas.microsoft.com/office/drawing/2014/main" id="{822EB091-7E05-E76E-B592-E1E2621F6FF6}"/>
                    </a:ext>
                  </a:extLst>
                </p:cNvPr>
                <p:cNvPicPr/>
                <p:nvPr/>
              </p:nvPicPr>
              <p:blipFill>
                <a:blip r:embed="rId33"/>
                <a:stretch>
                  <a:fillRect/>
                </a:stretch>
              </p:blipFill>
              <p:spPr>
                <a:xfrm>
                  <a:off x="5206549" y="3401869"/>
                  <a:ext cx="12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FE515C18-2AE0-B53E-0C1E-862C8C4894F1}"/>
                    </a:ext>
                  </a:extLst>
                </p14:cNvPr>
                <p14:cNvContentPartPr/>
                <p14:nvPr/>
              </p14:nvContentPartPr>
              <p14:xfrm>
                <a:off x="5190349" y="3663949"/>
                <a:ext cx="256320" cy="97200"/>
              </p14:xfrm>
            </p:contentPart>
          </mc:Choice>
          <mc:Fallback xmlns="">
            <p:pic>
              <p:nvPicPr>
                <p:cNvPr id="24" name="Freihand 23">
                  <a:extLst>
                    <a:ext uri="{FF2B5EF4-FFF2-40B4-BE49-F238E27FC236}">
                      <a16:creationId xmlns:a16="http://schemas.microsoft.com/office/drawing/2014/main" id="{FE515C18-2AE0-B53E-0C1E-862C8C4894F1}"/>
                    </a:ext>
                  </a:extLst>
                </p:cNvPr>
                <p:cNvPicPr/>
                <p:nvPr/>
              </p:nvPicPr>
              <p:blipFill>
                <a:blip r:embed="rId35"/>
                <a:stretch>
                  <a:fillRect/>
                </a:stretch>
              </p:blipFill>
              <p:spPr>
                <a:xfrm>
                  <a:off x="5181349" y="3654949"/>
                  <a:ext cx="27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438D6E3-23FC-E60E-716D-90A965CECF72}"/>
                    </a:ext>
                  </a:extLst>
                </p14:cNvPr>
                <p14:cNvContentPartPr/>
                <p14:nvPr/>
              </p14:nvContentPartPr>
              <p14:xfrm>
                <a:off x="5286829" y="3765109"/>
                <a:ext cx="176400" cy="87840"/>
              </p14:xfrm>
            </p:contentPart>
          </mc:Choice>
          <mc:Fallback xmlns="">
            <p:pic>
              <p:nvPicPr>
                <p:cNvPr id="25" name="Freihand 24">
                  <a:extLst>
                    <a:ext uri="{FF2B5EF4-FFF2-40B4-BE49-F238E27FC236}">
                      <a16:creationId xmlns:a16="http://schemas.microsoft.com/office/drawing/2014/main" id="{A438D6E3-23FC-E60E-716D-90A965CECF72}"/>
                    </a:ext>
                  </a:extLst>
                </p:cNvPr>
                <p:cNvPicPr/>
                <p:nvPr/>
              </p:nvPicPr>
              <p:blipFill>
                <a:blip r:embed="rId37"/>
                <a:stretch>
                  <a:fillRect/>
                </a:stretch>
              </p:blipFill>
              <p:spPr>
                <a:xfrm>
                  <a:off x="5277829" y="3756109"/>
                  <a:ext cx="194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5912F1D3-DCB6-5375-8705-5EF428DCBBC8}"/>
                    </a:ext>
                  </a:extLst>
                </p14:cNvPr>
                <p14:cNvContentPartPr/>
                <p14:nvPr/>
              </p14:nvContentPartPr>
              <p14:xfrm>
                <a:off x="6442429" y="3176509"/>
                <a:ext cx="292320" cy="475200"/>
              </p14:xfrm>
            </p:contentPart>
          </mc:Choice>
          <mc:Fallback xmlns="">
            <p:pic>
              <p:nvPicPr>
                <p:cNvPr id="27" name="Freihand 26">
                  <a:extLst>
                    <a:ext uri="{FF2B5EF4-FFF2-40B4-BE49-F238E27FC236}">
                      <a16:creationId xmlns:a16="http://schemas.microsoft.com/office/drawing/2014/main" id="{5912F1D3-DCB6-5375-8705-5EF428DCBBC8}"/>
                    </a:ext>
                  </a:extLst>
                </p:cNvPr>
                <p:cNvPicPr/>
                <p:nvPr/>
              </p:nvPicPr>
              <p:blipFill>
                <a:blip r:embed="rId39"/>
                <a:stretch>
                  <a:fillRect/>
                </a:stretch>
              </p:blipFill>
              <p:spPr>
                <a:xfrm>
                  <a:off x="6433789" y="3167869"/>
                  <a:ext cx="309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26E381F-B1E9-4860-FAA8-4F0E4E7C7CB7}"/>
                    </a:ext>
                  </a:extLst>
                </p14:cNvPr>
                <p14:cNvContentPartPr/>
                <p14:nvPr/>
              </p14:nvContentPartPr>
              <p14:xfrm>
                <a:off x="6373669" y="3403669"/>
                <a:ext cx="207720" cy="346680"/>
              </p14:xfrm>
            </p:contentPart>
          </mc:Choice>
          <mc:Fallback xmlns="">
            <p:pic>
              <p:nvPicPr>
                <p:cNvPr id="28" name="Freihand 27">
                  <a:extLst>
                    <a:ext uri="{FF2B5EF4-FFF2-40B4-BE49-F238E27FC236}">
                      <a16:creationId xmlns:a16="http://schemas.microsoft.com/office/drawing/2014/main" id="{926E381F-B1E9-4860-FAA8-4F0E4E7C7CB7}"/>
                    </a:ext>
                  </a:extLst>
                </p:cNvPr>
                <p:cNvPicPr/>
                <p:nvPr/>
              </p:nvPicPr>
              <p:blipFill>
                <a:blip r:embed="rId41"/>
                <a:stretch>
                  <a:fillRect/>
                </a:stretch>
              </p:blipFill>
              <p:spPr>
                <a:xfrm>
                  <a:off x="6365029" y="3395029"/>
                  <a:ext cx="225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E2C0F38-366C-3464-3E19-075C628F2558}"/>
                    </a:ext>
                  </a:extLst>
                </p14:cNvPr>
                <p14:cNvContentPartPr/>
                <p14:nvPr/>
              </p14:nvContentPartPr>
              <p14:xfrm>
                <a:off x="6847429" y="2496829"/>
                <a:ext cx="208800" cy="336960"/>
              </p14:xfrm>
            </p:contentPart>
          </mc:Choice>
          <mc:Fallback xmlns="">
            <p:pic>
              <p:nvPicPr>
                <p:cNvPr id="29" name="Freihand 28">
                  <a:extLst>
                    <a:ext uri="{FF2B5EF4-FFF2-40B4-BE49-F238E27FC236}">
                      <a16:creationId xmlns:a16="http://schemas.microsoft.com/office/drawing/2014/main" id="{AE2C0F38-366C-3464-3E19-075C628F2558}"/>
                    </a:ext>
                  </a:extLst>
                </p:cNvPr>
                <p:cNvPicPr/>
                <p:nvPr/>
              </p:nvPicPr>
              <p:blipFill>
                <a:blip r:embed="rId43"/>
                <a:stretch>
                  <a:fillRect/>
                </a:stretch>
              </p:blipFill>
              <p:spPr>
                <a:xfrm>
                  <a:off x="6838789" y="2488189"/>
                  <a:ext cx="226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62098F0-5D67-3271-6C7F-310E92F92E74}"/>
                    </a:ext>
                  </a:extLst>
                </p14:cNvPr>
                <p14:cNvContentPartPr/>
                <p14:nvPr/>
              </p14:nvContentPartPr>
              <p14:xfrm>
                <a:off x="6838789" y="2702749"/>
                <a:ext cx="376200" cy="185400"/>
              </p14:xfrm>
            </p:contentPart>
          </mc:Choice>
          <mc:Fallback xmlns="">
            <p:pic>
              <p:nvPicPr>
                <p:cNvPr id="30" name="Freihand 29">
                  <a:extLst>
                    <a:ext uri="{FF2B5EF4-FFF2-40B4-BE49-F238E27FC236}">
                      <a16:creationId xmlns:a16="http://schemas.microsoft.com/office/drawing/2014/main" id="{862098F0-5D67-3271-6C7F-310E92F92E74}"/>
                    </a:ext>
                  </a:extLst>
                </p:cNvPr>
                <p:cNvPicPr/>
                <p:nvPr/>
              </p:nvPicPr>
              <p:blipFill>
                <a:blip r:embed="rId45"/>
                <a:stretch>
                  <a:fillRect/>
                </a:stretch>
              </p:blipFill>
              <p:spPr>
                <a:xfrm>
                  <a:off x="6830149" y="2693749"/>
                  <a:ext cx="393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8B0940B-0E81-E3D9-C023-A8346AA5FE3D}"/>
                    </a:ext>
                  </a:extLst>
                </p14:cNvPr>
                <p14:cNvContentPartPr/>
                <p14:nvPr/>
              </p14:nvContentPartPr>
              <p14:xfrm>
                <a:off x="6918349" y="2957989"/>
                <a:ext cx="153360" cy="120600"/>
              </p14:xfrm>
            </p:contentPart>
          </mc:Choice>
          <mc:Fallback xmlns="">
            <p:pic>
              <p:nvPicPr>
                <p:cNvPr id="31" name="Freihand 30">
                  <a:extLst>
                    <a:ext uri="{FF2B5EF4-FFF2-40B4-BE49-F238E27FC236}">
                      <a16:creationId xmlns:a16="http://schemas.microsoft.com/office/drawing/2014/main" id="{08B0940B-0E81-E3D9-C023-A8346AA5FE3D}"/>
                    </a:ext>
                  </a:extLst>
                </p:cNvPr>
                <p:cNvPicPr/>
                <p:nvPr/>
              </p:nvPicPr>
              <p:blipFill>
                <a:blip r:embed="rId47"/>
                <a:stretch>
                  <a:fillRect/>
                </a:stretch>
              </p:blipFill>
              <p:spPr>
                <a:xfrm>
                  <a:off x="6909709" y="2949349"/>
                  <a:ext cx="171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DFC2D33-2B51-1618-3A39-F9CD1095C3D9}"/>
                    </a:ext>
                  </a:extLst>
                </p14:cNvPr>
                <p14:cNvContentPartPr/>
                <p14:nvPr/>
              </p14:nvContentPartPr>
              <p14:xfrm>
                <a:off x="7149469" y="2942149"/>
                <a:ext cx="65880" cy="40680"/>
              </p14:xfrm>
            </p:contentPart>
          </mc:Choice>
          <mc:Fallback xmlns="">
            <p:pic>
              <p:nvPicPr>
                <p:cNvPr id="32" name="Freihand 31">
                  <a:extLst>
                    <a:ext uri="{FF2B5EF4-FFF2-40B4-BE49-F238E27FC236}">
                      <a16:creationId xmlns:a16="http://schemas.microsoft.com/office/drawing/2014/main" id="{5DFC2D33-2B51-1618-3A39-F9CD1095C3D9}"/>
                    </a:ext>
                  </a:extLst>
                </p:cNvPr>
                <p:cNvPicPr/>
                <p:nvPr/>
              </p:nvPicPr>
              <p:blipFill>
                <a:blip r:embed="rId49"/>
                <a:stretch>
                  <a:fillRect/>
                </a:stretch>
              </p:blipFill>
              <p:spPr>
                <a:xfrm>
                  <a:off x="7140469" y="2933149"/>
                  <a:ext cx="83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A13F1995-B1E5-3ED1-3812-FC9D6BCC00BD}"/>
                    </a:ext>
                  </a:extLst>
                </p14:cNvPr>
                <p14:cNvContentPartPr/>
                <p14:nvPr/>
              </p14:nvContentPartPr>
              <p14:xfrm>
                <a:off x="7296709" y="2755309"/>
                <a:ext cx="147960" cy="207360"/>
              </p14:xfrm>
            </p:contentPart>
          </mc:Choice>
          <mc:Fallback xmlns="">
            <p:pic>
              <p:nvPicPr>
                <p:cNvPr id="33" name="Freihand 32">
                  <a:extLst>
                    <a:ext uri="{FF2B5EF4-FFF2-40B4-BE49-F238E27FC236}">
                      <a16:creationId xmlns:a16="http://schemas.microsoft.com/office/drawing/2014/main" id="{A13F1995-B1E5-3ED1-3812-FC9D6BCC00BD}"/>
                    </a:ext>
                  </a:extLst>
                </p:cNvPr>
                <p:cNvPicPr/>
                <p:nvPr/>
              </p:nvPicPr>
              <p:blipFill>
                <a:blip r:embed="rId51"/>
                <a:stretch>
                  <a:fillRect/>
                </a:stretch>
              </p:blipFill>
              <p:spPr>
                <a:xfrm>
                  <a:off x="7288069" y="2746669"/>
                  <a:ext cx="165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4E762B54-CE3D-DCE8-8C8C-13907C11D1C9}"/>
                    </a:ext>
                  </a:extLst>
                </p14:cNvPr>
                <p14:cNvContentPartPr/>
                <p14:nvPr/>
              </p14:nvContentPartPr>
              <p14:xfrm>
                <a:off x="2919469" y="3465589"/>
                <a:ext cx="2150640" cy="774000"/>
              </p14:xfrm>
            </p:contentPart>
          </mc:Choice>
          <mc:Fallback xmlns="">
            <p:pic>
              <p:nvPicPr>
                <p:cNvPr id="36" name="Freihand 35">
                  <a:extLst>
                    <a:ext uri="{FF2B5EF4-FFF2-40B4-BE49-F238E27FC236}">
                      <a16:creationId xmlns:a16="http://schemas.microsoft.com/office/drawing/2014/main" id="{4E762B54-CE3D-DCE8-8C8C-13907C11D1C9}"/>
                    </a:ext>
                  </a:extLst>
                </p:cNvPr>
                <p:cNvPicPr/>
                <p:nvPr/>
              </p:nvPicPr>
              <p:blipFill>
                <a:blip r:embed="rId53"/>
                <a:stretch>
                  <a:fillRect/>
                </a:stretch>
              </p:blipFill>
              <p:spPr>
                <a:xfrm>
                  <a:off x="2910829" y="3456949"/>
                  <a:ext cx="2168280" cy="79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661A53E7-E80E-F22C-2F19-BE72E25169E3}"/>
                  </a:ext>
                </a:extLst>
              </p14:cNvPr>
              <p14:cNvContentPartPr/>
              <p14:nvPr/>
            </p14:nvContentPartPr>
            <p14:xfrm>
              <a:off x="3020629" y="5371789"/>
              <a:ext cx="2893320" cy="67680"/>
            </p14:xfrm>
          </p:contentPart>
        </mc:Choice>
        <mc:Fallback xmlns="">
          <p:pic>
            <p:nvPicPr>
              <p:cNvPr id="38" name="Freihand 37">
                <a:extLst>
                  <a:ext uri="{FF2B5EF4-FFF2-40B4-BE49-F238E27FC236}">
                    <a16:creationId xmlns:a16="http://schemas.microsoft.com/office/drawing/2014/main" id="{661A53E7-E80E-F22C-2F19-BE72E25169E3}"/>
                  </a:ext>
                </a:extLst>
              </p:cNvPr>
              <p:cNvPicPr/>
              <p:nvPr/>
            </p:nvPicPr>
            <p:blipFill>
              <a:blip r:embed="rId55"/>
              <a:stretch>
                <a:fillRect/>
              </a:stretch>
            </p:blipFill>
            <p:spPr>
              <a:xfrm>
                <a:off x="3011629" y="5362789"/>
                <a:ext cx="2910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86DBA311-CDB5-9002-6D89-E6BCD9CACFF9}"/>
                  </a:ext>
                </a:extLst>
              </p14:cNvPr>
              <p14:cNvContentPartPr/>
              <p14:nvPr/>
            </p14:nvContentPartPr>
            <p14:xfrm>
              <a:off x="2951509" y="6016189"/>
              <a:ext cx="3209400" cy="47160"/>
            </p14:xfrm>
          </p:contentPart>
        </mc:Choice>
        <mc:Fallback xmlns="">
          <p:pic>
            <p:nvPicPr>
              <p:cNvPr id="39" name="Freihand 38">
                <a:extLst>
                  <a:ext uri="{FF2B5EF4-FFF2-40B4-BE49-F238E27FC236}">
                    <a16:creationId xmlns:a16="http://schemas.microsoft.com/office/drawing/2014/main" id="{86DBA311-CDB5-9002-6D89-E6BCD9CACFF9}"/>
                  </a:ext>
                </a:extLst>
              </p:cNvPr>
              <p:cNvPicPr/>
              <p:nvPr/>
            </p:nvPicPr>
            <p:blipFill>
              <a:blip r:embed="rId57"/>
              <a:stretch>
                <a:fillRect/>
              </a:stretch>
            </p:blipFill>
            <p:spPr>
              <a:xfrm>
                <a:off x="2942509" y="6007189"/>
                <a:ext cx="3227040" cy="64800"/>
              </a:xfrm>
              <a:prstGeom prst="rect">
                <a:avLst/>
              </a:prstGeom>
            </p:spPr>
          </p:pic>
        </mc:Fallback>
      </mc:AlternateContent>
      <p:grpSp>
        <p:nvGrpSpPr>
          <p:cNvPr id="42" name="Gruppieren 41">
            <a:extLst>
              <a:ext uri="{FF2B5EF4-FFF2-40B4-BE49-F238E27FC236}">
                <a16:creationId xmlns:a16="http://schemas.microsoft.com/office/drawing/2014/main" id="{244EFC11-FC06-1EB8-0FB2-231E3C2244BD}"/>
              </a:ext>
            </a:extLst>
          </p:cNvPr>
          <p:cNvGrpSpPr/>
          <p:nvPr/>
        </p:nvGrpSpPr>
        <p:grpSpPr>
          <a:xfrm>
            <a:off x="8894749" y="3615349"/>
            <a:ext cx="340560" cy="384840"/>
            <a:chOff x="8894749" y="3615349"/>
            <a:chExt cx="340560" cy="384840"/>
          </a:xfrm>
        </p:grpSpPr>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4568401D-8238-BF04-185D-0048F5F53961}"/>
                    </a:ext>
                  </a:extLst>
                </p14:cNvPr>
                <p14:cNvContentPartPr/>
                <p14:nvPr/>
              </p14:nvContentPartPr>
              <p14:xfrm>
                <a:off x="8970349" y="3615349"/>
                <a:ext cx="264960" cy="294120"/>
              </p14:xfrm>
            </p:contentPart>
          </mc:Choice>
          <mc:Fallback xmlns="">
            <p:pic>
              <p:nvPicPr>
                <p:cNvPr id="40" name="Freihand 39">
                  <a:extLst>
                    <a:ext uri="{FF2B5EF4-FFF2-40B4-BE49-F238E27FC236}">
                      <a16:creationId xmlns:a16="http://schemas.microsoft.com/office/drawing/2014/main" id="{4568401D-8238-BF04-185D-0048F5F53961}"/>
                    </a:ext>
                  </a:extLst>
                </p:cNvPr>
                <p:cNvPicPr/>
                <p:nvPr/>
              </p:nvPicPr>
              <p:blipFill>
                <a:blip r:embed="rId59"/>
                <a:stretch>
                  <a:fillRect/>
                </a:stretch>
              </p:blipFill>
              <p:spPr>
                <a:xfrm>
                  <a:off x="8961349" y="3606349"/>
                  <a:ext cx="2826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784DB388-3C81-B3D9-9265-12F8FE6C555F}"/>
                    </a:ext>
                  </a:extLst>
                </p14:cNvPr>
                <p14:cNvContentPartPr/>
                <p14:nvPr/>
              </p14:nvContentPartPr>
              <p14:xfrm>
                <a:off x="8894749" y="3645229"/>
                <a:ext cx="188280" cy="354960"/>
              </p14:xfrm>
            </p:contentPart>
          </mc:Choice>
          <mc:Fallback xmlns="">
            <p:pic>
              <p:nvPicPr>
                <p:cNvPr id="41" name="Freihand 40">
                  <a:extLst>
                    <a:ext uri="{FF2B5EF4-FFF2-40B4-BE49-F238E27FC236}">
                      <a16:creationId xmlns:a16="http://schemas.microsoft.com/office/drawing/2014/main" id="{784DB388-3C81-B3D9-9265-12F8FE6C555F}"/>
                    </a:ext>
                  </a:extLst>
                </p:cNvPr>
                <p:cNvPicPr/>
                <p:nvPr/>
              </p:nvPicPr>
              <p:blipFill>
                <a:blip r:embed="rId61"/>
                <a:stretch>
                  <a:fillRect/>
                </a:stretch>
              </p:blipFill>
              <p:spPr>
                <a:xfrm>
                  <a:off x="8885749" y="3636589"/>
                  <a:ext cx="2059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7779D25-1811-C554-9A81-EC33A31F2C53}"/>
                  </a:ext>
                </a:extLst>
              </p14:cNvPr>
              <p14:cNvContentPartPr/>
              <p14:nvPr/>
            </p14:nvContentPartPr>
            <p14:xfrm>
              <a:off x="9472909" y="3444709"/>
              <a:ext cx="220680" cy="101880"/>
            </p14:xfrm>
          </p:contentPart>
        </mc:Choice>
        <mc:Fallback xmlns="">
          <p:pic>
            <p:nvPicPr>
              <p:cNvPr id="43" name="Freihand 42">
                <a:extLst>
                  <a:ext uri="{FF2B5EF4-FFF2-40B4-BE49-F238E27FC236}">
                    <a16:creationId xmlns:a16="http://schemas.microsoft.com/office/drawing/2014/main" id="{D7779D25-1811-C554-9A81-EC33A31F2C53}"/>
                  </a:ext>
                </a:extLst>
              </p:cNvPr>
              <p:cNvPicPr/>
              <p:nvPr/>
            </p:nvPicPr>
            <p:blipFill>
              <a:blip r:embed="rId63"/>
              <a:stretch>
                <a:fillRect/>
              </a:stretch>
            </p:blipFill>
            <p:spPr>
              <a:xfrm>
                <a:off x="9463909" y="3436069"/>
                <a:ext cx="238320" cy="119520"/>
              </a:xfrm>
              <a:prstGeom prst="rect">
                <a:avLst/>
              </a:prstGeom>
            </p:spPr>
          </p:pic>
        </mc:Fallback>
      </mc:AlternateContent>
      <p:grpSp>
        <p:nvGrpSpPr>
          <p:cNvPr id="53" name="Gruppieren 52">
            <a:extLst>
              <a:ext uri="{FF2B5EF4-FFF2-40B4-BE49-F238E27FC236}">
                <a16:creationId xmlns:a16="http://schemas.microsoft.com/office/drawing/2014/main" id="{9C6E9215-F5F7-13E4-70B8-6854DC927393}"/>
              </a:ext>
            </a:extLst>
          </p:cNvPr>
          <p:cNvGrpSpPr/>
          <p:nvPr/>
        </p:nvGrpSpPr>
        <p:grpSpPr>
          <a:xfrm>
            <a:off x="9972229" y="3083269"/>
            <a:ext cx="505800" cy="370080"/>
            <a:chOff x="9972229" y="3083269"/>
            <a:chExt cx="505800" cy="370080"/>
          </a:xfrm>
        </p:grpSpPr>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F695908B-E823-A171-6016-D37401BADCCB}"/>
                    </a:ext>
                  </a:extLst>
                </p14:cNvPr>
                <p14:cNvContentPartPr/>
                <p14:nvPr/>
              </p14:nvContentPartPr>
              <p14:xfrm>
                <a:off x="9972229" y="3107389"/>
                <a:ext cx="124200" cy="345960"/>
              </p14:xfrm>
            </p:contentPart>
          </mc:Choice>
          <mc:Fallback xmlns="">
            <p:pic>
              <p:nvPicPr>
                <p:cNvPr id="44" name="Freihand 43">
                  <a:extLst>
                    <a:ext uri="{FF2B5EF4-FFF2-40B4-BE49-F238E27FC236}">
                      <a16:creationId xmlns:a16="http://schemas.microsoft.com/office/drawing/2014/main" id="{F695908B-E823-A171-6016-D37401BADCCB}"/>
                    </a:ext>
                  </a:extLst>
                </p:cNvPr>
                <p:cNvPicPr/>
                <p:nvPr/>
              </p:nvPicPr>
              <p:blipFill>
                <a:blip r:embed="rId65"/>
                <a:stretch>
                  <a:fillRect/>
                </a:stretch>
              </p:blipFill>
              <p:spPr>
                <a:xfrm>
                  <a:off x="9963229" y="3098389"/>
                  <a:ext cx="141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9A18853-971B-4FB1-8CBC-36BCA2EAD1BB}"/>
                    </a:ext>
                  </a:extLst>
                </p14:cNvPr>
                <p14:cNvContentPartPr/>
                <p14:nvPr/>
              </p14:nvContentPartPr>
              <p14:xfrm>
                <a:off x="10208029" y="3083269"/>
                <a:ext cx="125280" cy="251280"/>
              </p14:xfrm>
            </p:contentPart>
          </mc:Choice>
          <mc:Fallback xmlns="">
            <p:pic>
              <p:nvPicPr>
                <p:cNvPr id="45" name="Freihand 44">
                  <a:extLst>
                    <a:ext uri="{FF2B5EF4-FFF2-40B4-BE49-F238E27FC236}">
                      <a16:creationId xmlns:a16="http://schemas.microsoft.com/office/drawing/2014/main" id="{69A18853-971B-4FB1-8CBC-36BCA2EAD1BB}"/>
                    </a:ext>
                  </a:extLst>
                </p:cNvPr>
                <p:cNvPicPr/>
                <p:nvPr/>
              </p:nvPicPr>
              <p:blipFill>
                <a:blip r:embed="rId67"/>
                <a:stretch>
                  <a:fillRect/>
                </a:stretch>
              </p:blipFill>
              <p:spPr>
                <a:xfrm>
                  <a:off x="10199389" y="3074629"/>
                  <a:ext cx="142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BFFD34F0-A02D-81E0-9FCD-025FB1A6477D}"/>
                    </a:ext>
                  </a:extLst>
                </p14:cNvPr>
                <p14:cNvContentPartPr/>
                <p14:nvPr/>
              </p14:nvContentPartPr>
              <p14:xfrm>
                <a:off x="10204429" y="3144829"/>
                <a:ext cx="178200" cy="114480"/>
              </p14:xfrm>
            </p:contentPart>
          </mc:Choice>
          <mc:Fallback xmlns="">
            <p:pic>
              <p:nvPicPr>
                <p:cNvPr id="46" name="Freihand 45">
                  <a:extLst>
                    <a:ext uri="{FF2B5EF4-FFF2-40B4-BE49-F238E27FC236}">
                      <a16:creationId xmlns:a16="http://schemas.microsoft.com/office/drawing/2014/main" id="{BFFD34F0-A02D-81E0-9FCD-025FB1A6477D}"/>
                    </a:ext>
                  </a:extLst>
                </p:cNvPr>
                <p:cNvPicPr/>
                <p:nvPr/>
              </p:nvPicPr>
              <p:blipFill>
                <a:blip r:embed="rId69"/>
                <a:stretch>
                  <a:fillRect/>
                </a:stretch>
              </p:blipFill>
              <p:spPr>
                <a:xfrm>
                  <a:off x="10195789" y="3135829"/>
                  <a:ext cx="195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D2E67D1A-2293-7651-E5D8-15CE81866295}"/>
                    </a:ext>
                  </a:extLst>
                </p14:cNvPr>
                <p14:cNvContentPartPr/>
                <p14:nvPr/>
              </p14:nvContentPartPr>
              <p14:xfrm>
                <a:off x="10447069" y="3137629"/>
                <a:ext cx="30960" cy="222120"/>
              </p14:xfrm>
            </p:contentPart>
          </mc:Choice>
          <mc:Fallback xmlns="">
            <p:pic>
              <p:nvPicPr>
                <p:cNvPr id="47" name="Freihand 46">
                  <a:extLst>
                    <a:ext uri="{FF2B5EF4-FFF2-40B4-BE49-F238E27FC236}">
                      <a16:creationId xmlns:a16="http://schemas.microsoft.com/office/drawing/2014/main" id="{D2E67D1A-2293-7651-E5D8-15CE81866295}"/>
                    </a:ext>
                  </a:extLst>
                </p:cNvPr>
                <p:cNvPicPr/>
                <p:nvPr/>
              </p:nvPicPr>
              <p:blipFill>
                <a:blip r:embed="rId71"/>
                <a:stretch>
                  <a:fillRect/>
                </a:stretch>
              </p:blipFill>
              <p:spPr>
                <a:xfrm>
                  <a:off x="10438069" y="3128629"/>
                  <a:ext cx="48600" cy="239760"/>
                </a:xfrm>
                <a:prstGeom prst="rect">
                  <a:avLst/>
                </a:prstGeom>
              </p:spPr>
            </p:pic>
          </mc:Fallback>
        </mc:AlternateContent>
      </p:grpSp>
      <p:grpSp>
        <p:nvGrpSpPr>
          <p:cNvPr id="52" name="Gruppieren 51">
            <a:extLst>
              <a:ext uri="{FF2B5EF4-FFF2-40B4-BE49-F238E27FC236}">
                <a16:creationId xmlns:a16="http://schemas.microsoft.com/office/drawing/2014/main" id="{B6957CC4-4EE5-1BE0-13F5-304DBCD72CF5}"/>
              </a:ext>
            </a:extLst>
          </p:cNvPr>
          <p:cNvGrpSpPr/>
          <p:nvPr/>
        </p:nvGrpSpPr>
        <p:grpSpPr>
          <a:xfrm>
            <a:off x="10669549" y="2550829"/>
            <a:ext cx="699480" cy="736200"/>
            <a:chOff x="10669549" y="2550829"/>
            <a:chExt cx="699480" cy="736200"/>
          </a:xfrm>
        </p:grpSpPr>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ABA42F53-5435-D1B1-8852-7491D89A4A53}"/>
                    </a:ext>
                  </a:extLst>
                </p14:cNvPr>
                <p14:cNvContentPartPr/>
                <p14:nvPr/>
              </p14:nvContentPartPr>
              <p14:xfrm>
                <a:off x="10669549" y="3097669"/>
                <a:ext cx="83520" cy="57600"/>
              </p14:xfrm>
            </p:contentPart>
          </mc:Choice>
          <mc:Fallback xmlns="">
            <p:pic>
              <p:nvPicPr>
                <p:cNvPr id="48" name="Freihand 47">
                  <a:extLst>
                    <a:ext uri="{FF2B5EF4-FFF2-40B4-BE49-F238E27FC236}">
                      <a16:creationId xmlns:a16="http://schemas.microsoft.com/office/drawing/2014/main" id="{ABA42F53-5435-D1B1-8852-7491D89A4A53}"/>
                    </a:ext>
                  </a:extLst>
                </p:cNvPr>
                <p:cNvPicPr/>
                <p:nvPr/>
              </p:nvPicPr>
              <p:blipFill>
                <a:blip r:embed="rId73"/>
                <a:stretch>
                  <a:fillRect/>
                </a:stretch>
              </p:blipFill>
              <p:spPr>
                <a:xfrm>
                  <a:off x="10660549" y="3089029"/>
                  <a:ext cx="10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53C8269A-624A-9653-8159-8F46DDB00C1B}"/>
                    </a:ext>
                  </a:extLst>
                </p14:cNvPr>
                <p14:cNvContentPartPr/>
                <p14:nvPr/>
              </p14:nvContentPartPr>
              <p14:xfrm>
                <a:off x="10876189" y="2935309"/>
                <a:ext cx="280440" cy="351720"/>
              </p14:xfrm>
            </p:contentPart>
          </mc:Choice>
          <mc:Fallback xmlns="">
            <p:pic>
              <p:nvPicPr>
                <p:cNvPr id="49" name="Freihand 48">
                  <a:extLst>
                    <a:ext uri="{FF2B5EF4-FFF2-40B4-BE49-F238E27FC236}">
                      <a16:creationId xmlns:a16="http://schemas.microsoft.com/office/drawing/2014/main" id="{53C8269A-624A-9653-8159-8F46DDB00C1B}"/>
                    </a:ext>
                  </a:extLst>
                </p:cNvPr>
                <p:cNvPicPr/>
                <p:nvPr/>
              </p:nvPicPr>
              <p:blipFill>
                <a:blip r:embed="rId75"/>
                <a:stretch>
                  <a:fillRect/>
                </a:stretch>
              </p:blipFill>
              <p:spPr>
                <a:xfrm>
                  <a:off x="10867549" y="2926309"/>
                  <a:ext cx="2980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16024C01-A163-3774-21E0-7D047F07D93F}"/>
                    </a:ext>
                  </a:extLst>
                </p14:cNvPr>
                <p14:cNvContentPartPr/>
                <p14:nvPr/>
              </p14:nvContentPartPr>
              <p14:xfrm>
                <a:off x="11132869" y="2806429"/>
                <a:ext cx="64440" cy="336960"/>
              </p14:xfrm>
            </p:contentPart>
          </mc:Choice>
          <mc:Fallback xmlns="">
            <p:pic>
              <p:nvPicPr>
                <p:cNvPr id="50" name="Freihand 49">
                  <a:extLst>
                    <a:ext uri="{FF2B5EF4-FFF2-40B4-BE49-F238E27FC236}">
                      <a16:creationId xmlns:a16="http://schemas.microsoft.com/office/drawing/2014/main" id="{16024C01-A163-3774-21E0-7D047F07D93F}"/>
                    </a:ext>
                  </a:extLst>
                </p:cNvPr>
                <p:cNvPicPr/>
                <p:nvPr/>
              </p:nvPicPr>
              <p:blipFill>
                <a:blip r:embed="rId77"/>
                <a:stretch>
                  <a:fillRect/>
                </a:stretch>
              </p:blipFill>
              <p:spPr>
                <a:xfrm>
                  <a:off x="11123869" y="2797429"/>
                  <a:ext cx="820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42B18686-CB2B-6426-78A7-A411ECC0BACC}"/>
                    </a:ext>
                  </a:extLst>
                </p14:cNvPr>
                <p14:cNvContentPartPr/>
                <p14:nvPr/>
              </p14:nvContentPartPr>
              <p14:xfrm>
                <a:off x="11240149" y="2550829"/>
                <a:ext cx="128880" cy="236160"/>
              </p14:xfrm>
            </p:contentPart>
          </mc:Choice>
          <mc:Fallback xmlns="">
            <p:pic>
              <p:nvPicPr>
                <p:cNvPr id="51" name="Freihand 50">
                  <a:extLst>
                    <a:ext uri="{FF2B5EF4-FFF2-40B4-BE49-F238E27FC236}">
                      <a16:creationId xmlns:a16="http://schemas.microsoft.com/office/drawing/2014/main" id="{42B18686-CB2B-6426-78A7-A411ECC0BACC}"/>
                    </a:ext>
                  </a:extLst>
                </p:cNvPr>
                <p:cNvPicPr/>
                <p:nvPr/>
              </p:nvPicPr>
              <p:blipFill>
                <a:blip r:embed="rId79"/>
                <a:stretch>
                  <a:fillRect/>
                </a:stretch>
              </p:blipFill>
              <p:spPr>
                <a:xfrm>
                  <a:off x="11231149" y="2542189"/>
                  <a:ext cx="14652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0E4BAAA6-F72C-CDD0-0B40-4890FD938A91}"/>
                  </a:ext>
                </a:extLst>
              </p14:cNvPr>
              <p14:cNvContentPartPr/>
              <p14:nvPr/>
            </p14:nvContentPartPr>
            <p14:xfrm>
              <a:off x="4156789" y="5278189"/>
              <a:ext cx="1419840" cy="191880"/>
            </p14:xfrm>
          </p:contentPart>
        </mc:Choice>
        <mc:Fallback xmlns="">
          <p:pic>
            <p:nvPicPr>
              <p:cNvPr id="75" name="Freihand 74">
                <a:extLst>
                  <a:ext uri="{FF2B5EF4-FFF2-40B4-BE49-F238E27FC236}">
                    <a16:creationId xmlns:a16="http://schemas.microsoft.com/office/drawing/2014/main" id="{0E4BAAA6-F72C-CDD0-0B40-4890FD938A91}"/>
                  </a:ext>
                </a:extLst>
              </p:cNvPr>
              <p:cNvPicPr/>
              <p:nvPr/>
            </p:nvPicPr>
            <p:blipFill>
              <a:blip r:embed="rId81"/>
              <a:stretch>
                <a:fillRect/>
              </a:stretch>
            </p:blipFill>
            <p:spPr>
              <a:xfrm>
                <a:off x="4147789" y="5269549"/>
                <a:ext cx="1437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3EC7BB24-8B91-5141-9857-0E52695981D0}"/>
                  </a:ext>
                </a:extLst>
              </p14:cNvPr>
              <p14:cNvContentPartPr/>
              <p14:nvPr/>
            </p14:nvContentPartPr>
            <p14:xfrm>
              <a:off x="7565269" y="4333909"/>
              <a:ext cx="423000" cy="456480"/>
            </p14:xfrm>
          </p:contentPart>
        </mc:Choice>
        <mc:Fallback xmlns="">
          <p:pic>
            <p:nvPicPr>
              <p:cNvPr id="76" name="Freihand 75">
                <a:extLst>
                  <a:ext uri="{FF2B5EF4-FFF2-40B4-BE49-F238E27FC236}">
                    <a16:creationId xmlns:a16="http://schemas.microsoft.com/office/drawing/2014/main" id="{3EC7BB24-8B91-5141-9857-0E52695981D0}"/>
                  </a:ext>
                </a:extLst>
              </p:cNvPr>
              <p:cNvPicPr/>
              <p:nvPr/>
            </p:nvPicPr>
            <p:blipFill>
              <a:blip r:embed="rId83"/>
              <a:stretch>
                <a:fillRect/>
              </a:stretch>
            </p:blipFill>
            <p:spPr>
              <a:xfrm>
                <a:off x="7556629" y="4324909"/>
                <a:ext cx="4406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5B2D7348-1C05-A628-4FA0-80CEF2E33C3E}"/>
                  </a:ext>
                </a:extLst>
              </p14:cNvPr>
              <p14:cNvContentPartPr/>
              <p14:nvPr/>
            </p14:nvContentPartPr>
            <p14:xfrm>
              <a:off x="4330669" y="5823229"/>
              <a:ext cx="1377000" cy="137880"/>
            </p14:xfrm>
          </p:contentPart>
        </mc:Choice>
        <mc:Fallback xmlns="">
          <p:pic>
            <p:nvPicPr>
              <p:cNvPr id="78" name="Freihand 77">
                <a:extLst>
                  <a:ext uri="{FF2B5EF4-FFF2-40B4-BE49-F238E27FC236}">
                    <a16:creationId xmlns:a16="http://schemas.microsoft.com/office/drawing/2014/main" id="{5B2D7348-1C05-A628-4FA0-80CEF2E33C3E}"/>
                  </a:ext>
                </a:extLst>
              </p:cNvPr>
              <p:cNvPicPr/>
              <p:nvPr/>
            </p:nvPicPr>
            <p:blipFill>
              <a:blip r:embed="rId85"/>
              <a:stretch>
                <a:fillRect/>
              </a:stretch>
            </p:blipFill>
            <p:spPr>
              <a:xfrm>
                <a:off x="4321669" y="5814229"/>
                <a:ext cx="1394640" cy="155520"/>
              </a:xfrm>
              <a:prstGeom prst="rect">
                <a:avLst/>
              </a:prstGeom>
            </p:spPr>
          </p:pic>
        </mc:Fallback>
      </mc:AlternateContent>
      <p:grpSp>
        <p:nvGrpSpPr>
          <p:cNvPr id="80" name="Gruppieren 79">
            <a:extLst>
              <a:ext uri="{FF2B5EF4-FFF2-40B4-BE49-F238E27FC236}">
                <a16:creationId xmlns:a16="http://schemas.microsoft.com/office/drawing/2014/main" id="{1E65F39A-4B1F-3F5F-BCB9-977B6FB93BE3}"/>
              </a:ext>
            </a:extLst>
          </p:cNvPr>
          <p:cNvGrpSpPr/>
          <p:nvPr/>
        </p:nvGrpSpPr>
        <p:grpSpPr>
          <a:xfrm>
            <a:off x="6005749" y="4434709"/>
            <a:ext cx="2157120" cy="1419840"/>
            <a:chOff x="6005749" y="4434709"/>
            <a:chExt cx="2157120" cy="1419840"/>
          </a:xfrm>
        </p:grpSpPr>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EEE24F76-63C1-7757-249A-210C6348EC12}"/>
                    </a:ext>
                  </a:extLst>
                </p14:cNvPr>
                <p14:cNvContentPartPr/>
                <p14:nvPr/>
              </p14:nvContentPartPr>
              <p14:xfrm>
                <a:off x="6185029" y="5761669"/>
                <a:ext cx="190800" cy="92880"/>
              </p14:xfrm>
            </p:contentPart>
          </mc:Choice>
          <mc:Fallback xmlns="">
            <p:pic>
              <p:nvPicPr>
                <p:cNvPr id="66" name="Freihand 65">
                  <a:extLst>
                    <a:ext uri="{FF2B5EF4-FFF2-40B4-BE49-F238E27FC236}">
                      <a16:creationId xmlns:a16="http://schemas.microsoft.com/office/drawing/2014/main" id="{EEE24F76-63C1-7757-249A-210C6348EC12}"/>
                    </a:ext>
                  </a:extLst>
                </p:cNvPr>
                <p:cNvPicPr/>
                <p:nvPr/>
              </p:nvPicPr>
              <p:blipFill>
                <a:blip r:embed="rId87"/>
                <a:stretch>
                  <a:fillRect/>
                </a:stretch>
              </p:blipFill>
              <p:spPr>
                <a:xfrm>
                  <a:off x="6176389" y="5753029"/>
                  <a:ext cx="208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7C559A84-3AF4-ABF8-24E6-9BFD6B2D62D2}"/>
                    </a:ext>
                  </a:extLst>
                </p14:cNvPr>
                <p14:cNvContentPartPr/>
                <p14:nvPr/>
              </p14:nvContentPartPr>
              <p14:xfrm>
                <a:off x="6632869" y="5553229"/>
                <a:ext cx="101880" cy="259200"/>
              </p14:xfrm>
            </p:contentPart>
          </mc:Choice>
          <mc:Fallback xmlns="">
            <p:pic>
              <p:nvPicPr>
                <p:cNvPr id="67" name="Freihand 66">
                  <a:extLst>
                    <a:ext uri="{FF2B5EF4-FFF2-40B4-BE49-F238E27FC236}">
                      <a16:creationId xmlns:a16="http://schemas.microsoft.com/office/drawing/2014/main" id="{7C559A84-3AF4-ABF8-24E6-9BFD6B2D62D2}"/>
                    </a:ext>
                  </a:extLst>
                </p:cNvPr>
                <p:cNvPicPr/>
                <p:nvPr/>
              </p:nvPicPr>
              <p:blipFill>
                <a:blip r:embed="rId89"/>
                <a:stretch>
                  <a:fillRect/>
                </a:stretch>
              </p:blipFill>
              <p:spPr>
                <a:xfrm>
                  <a:off x="6624229" y="5544589"/>
                  <a:ext cx="119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6CB87D9D-52C0-712B-043D-B8EC5B4C56DD}"/>
                    </a:ext>
                  </a:extLst>
                </p14:cNvPr>
                <p14:cNvContentPartPr/>
                <p14:nvPr/>
              </p14:nvContentPartPr>
              <p14:xfrm>
                <a:off x="6864709" y="5560069"/>
                <a:ext cx="47160" cy="153720"/>
              </p14:xfrm>
            </p:contentPart>
          </mc:Choice>
          <mc:Fallback xmlns="">
            <p:pic>
              <p:nvPicPr>
                <p:cNvPr id="68" name="Freihand 67">
                  <a:extLst>
                    <a:ext uri="{FF2B5EF4-FFF2-40B4-BE49-F238E27FC236}">
                      <a16:creationId xmlns:a16="http://schemas.microsoft.com/office/drawing/2014/main" id="{6CB87D9D-52C0-712B-043D-B8EC5B4C56DD}"/>
                    </a:ext>
                  </a:extLst>
                </p:cNvPr>
                <p:cNvPicPr/>
                <p:nvPr/>
              </p:nvPicPr>
              <p:blipFill>
                <a:blip r:embed="rId91"/>
                <a:stretch>
                  <a:fillRect/>
                </a:stretch>
              </p:blipFill>
              <p:spPr>
                <a:xfrm>
                  <a:off x="6855709" y="5551069"/>
                  <a:ext cx="64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DDD95113-AB7B-D404-BDF6-93DA3B4383D6}"/>
                    </a:ext>
                  </a:extLst>
                </p14:cNvPr>
                <p14:cNvContentPartPr/>
                <p14:nvPr/>
              </p14:nvContentPartPr>
              <p14:xfrm>
                <a:off x="6838069" y="5584909"/>
                <a:ext cx="255240" cy="129240"/>
              </p14:xfrm>
            </p:contentPart>
          </mc:Choice>
          <mc:Fallback xmlns="">
            <p:pic>
              <p:nvPicPr>
                <p:cNvPr id="69" name="Freihand 68">
                  <a:extLst>
                    <a:ext uri="{FF2B5EF4-FFF2-40B4-BE49-F238E27FC236}">
                      <a16:creationId xmlns:a16="http://schemas.microsoft.com/office/drawing/2014/main" id="{DDD95113-AB7B-D404-BDF6-93DA3B4383D6}"/>
                    </a:ext>
                  </a:extLst>
                </p:cNvPr>
                <p:cNvPicPr/>
                <p:nvPr/>
              </p:nvPicPr>
              <p:blipFill>
                <a:blip r:embed="rId93"/>
                <a:stretch>
                  <a:fillRect/>
                </a:stretch>
              </p:blipFill>
              <p:spPr>
                <a:xfrm>
                  <a:off x="6829429" y="5575909"/>
                  <a:ext cx="27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B0279102-48E0-E7F4-8D9B-70DD9EF16051}"/>
                    </a:ext>
                  </a:extLst>
                </p14:cNvPr>
                <p14:cNvContentPartPr/>
                <p14:nvPr/>
              </p14:nvContentPartPr>
              <p14:xfrm>
                <a:off x="7045789" y="5465749"/>
                <a:ext cx="329400" cy="109800"/>
              </p14:xfrm>
            </p:contentPart>
          </mc:Choice>
          <mc:Fallback xmlns="">
            <p:pic>
              <p:nvPicPr>
                <p:cNvPr id="70" name="Freihand 69">
                  <a:extLst>
                    <a:ext uri="{FF2B5EF4-FFF2-40B4-BE49-F238E27FC236}">
                      <a16:creationId xmlns:a16="http://schemas.microsoft.com/office/drawing/2014/main" id="{B0279102-48E0-E7F4-8D9B-70DD9EF16051}"/>
                    </a:ext>
                  </a:extLst>
                </p:cNvPr>
                <p:cNvPicPr/>
                <p:nvPr/>
              </p:nvPicPr>
              <p:blipFill>
                <a:blip r:embed="rId95"/>
                <a:stretch>
                  <a:fillRect/>
                </a:stretch>
              </p:blipFill>
              <p:spPr>
                <a:xfrm>
                  <a:off x="7036789" y="5456749"/>
                  <a:ext cx="347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4FE20FA5-3C24-6C15-C107-F68067FF5EAC}"/>
                    </a:ext>
                  </a:extLst>
                </p14:cNvPr>
                <p14:cNvContentPartPr/>
                <p14:nvPr/>
              </p14:nvContentPartPr>
              <p14:xfrm>
                <a:off x="7451509" y="5458189"/>
                <a:ext cx="207720" cy="275760"/>
              </p14:xfrm>
            </p:contentPart>
          </mc:Choice>
          <mc:Fallback xmlns="">
            <p:pic>
              <p:nvPicPr>
                <p:cNvPr id="71" name="Freihand 70">
                  <a:extLst>
                    <a:ext uri="{FF2B5EF4-FFF2-40B4-BE49-F238E27FC236}">
                      <a16:creationId xmlns:a16="http://schemas.microsoft.com/office/drawing/2014/main" id="{4FE20FA5-3C24-6C15-C107-F68067FF5EAC}"/>
                    </a:ext>
                  </a:extLst>
                </p:cNvPr>
                <p:cNvPicPr/>
                <p:nvPr/>
              </p:nvPicPr>
              <p:blipFill>
                <a:blip r:embed="rId97"/>
                <a:stretch>
                  <a:fillRect/>
                </a:stretch>
              </p:blipFill>
              <p:spPr>
                <a:xfrm>
                  <a:off x="7442869" y="5449549"/>
                  <a:ext cx="225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DDC2AAB4-0CBE-8DC1-6F3C-9375709C9FFA}"/>
                    </a:ext>
                  </a:extLst>
                </p14:cNvPr>
                <p14:cNvContentPartPr/>
                <p14:nvPr/>
              </p14:nvContentPartPr>
              <p14:xfrm>
                <a:off x="7737709" y="5325709"/>
                <a:ext cx="50400" cy="313920"/>
              </p14:xfrm>
            </p:contentPart>
          </mc:Choice>
          <mc:Fallback xmlns="">
            <p:pic>
              <p:nvPicPr>
                <p:cNvPr id="72" name="Freihand 71">
                  <a:extLst>
                    <a:ext uri="{FF2B5EF4-FFF2-40B4-BE49-F238E27FC236}">
                      <a16:creationId xmlns:a16="http://schemas.microsoft.com/office/drawing/2014/main" id="{DDC2AAB4-0CBE-8DC1-6F3C-9375709C9FFA}"/>
                    </a:ext>
                  </a:extLst>
                </p:cNvPr>
                <p:cNvPicPr/>
                <p:nvPr/>
              </p:nvPicPr>
              <p:blipFill>
                <a:blip r:embed="rId99"/>
                <a:stretch>
                  <a:fillRect/>
                </a:stretch>
              </p:blipFill>
              <p:spPr>
                <a:xfrm>
                  <a:off x="7728709" y="5317069"/>
                  <a:ext cx="68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89B69D6-B52C-344B-596D-79EAC7495142}"/>
                    </a:ext>
                  </a:extLst>
                </p14:cNvPr>
                <p14:cNvContentPartPr/>
                <p14:nvPr/>
              </p14:nvContentPartPr>
              <p14:xfrm>
                <a:off x="7846789" y="5115829"/>
                <a:ext cx="106920" cy="231120"/>
              </p14:xfrm>
            </p:contentPart>
          </mc:Choice>
          <mc:Fallback xmlns="">
            <p:pic>
              <p:nvPicPr>
                <p:cNvPr id="73" name="Freihand 72">
                  <a:extLst>
                    <a:ext uri="{FF2B5EF4-FFF2-40B4-BE49-F238E27FC236}">
                      <a16:creationId xmlns:a16="http://schemas.microsoft.com/office/drawing/2014/main" id="{589B69D6-B52C-344B-596D-79EAC7495142}"/>
                    </a:ext>
                  </a:extLst>
                </p:cNvPr>
                <p:cNvPicPr/>
                <p:nvPr/>
              </p:nvPicPr>
              <p:blipFill>
                <a:blip r:embed="rId101"/>
                <a:stretch>
                  <a:fillRect/>
                </a:stretch>
              </p:blipFill>
              <p:spPr>
                <a:xfrm>
                  <a:off x="7837789" y="5106829"/>
                  <a:ext cx="12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3FA79981-FEE6-2C47-9306-64FC72415E01}"/>
                    </a:ext>
                  </a:extLst>
                </p14:cNvPr>
                <p14:cNvContentPartPr/>
                <p14:nvPr/>
              </p14:nvContentPartPr>
              <p14:xfrm>
                <a:off x="6005749" y="5099269"/>
                <a:ext cx="209520" cy="101160"/>
              </p14:xfrm>
            </p:contentPart>
          </mc:Choice>
          <mc:Fallback xmlns="">
            <p:pic>
              <p:nvPicPr>
                <p:cNvPr id="54" name="Freihand 53">
                  <a:extLst>
                    <a:ext uri="{FF2B5EF4-FFF2-40B4-BE49-F238E27FC236}">
                      <a16:creationId xmlns:a16="http://schemas.microsoft.com/office/drawing/2014/main" id="{3FA79981-FEE6-2C47-9306-64FC72415E01}"/>
                    </a:ext>
                  </a:extLst>
                </p:cNvPr>
                <p:cNvPicPr/>
                <p:nvPr/>
              </p:nvPicPr>
              <p:blipFill>
                <a:blip r:embed="rId103"/>
                <a:stretch>
                  <a:fillRect/>
                </a:stretch>
              </p:blipFill>
              <p:spPr>
                <a:xfrm>
                  <a:off x="5997109" y="5090629"/>
                  <a:ext cx="227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E2058BA7-CC91-02F4-D6A8-9B195F5C540F}"/>
                    </a:ext>
                  </a:extLst>
                </p14:cNvPr>
                <p14:cNvContentPartPr/>
                <p14:nvPr/>
              </p14:nvContentPartPr>
              <p14:xfrm>
                <a:off x="6387349" y="4888669"/>
                <a:ext cx="96120" cy="281520"/>
              </p14:xfrm>
            </p:contentPart>
          </mc:Choice>
          <mc:Fallback xmlns="">
            <p:pic>
              <p:nvPicPr>
                <p:cNvPr id="55" name="Freihand 54">
                  <a:extLst>
                    <a:ext uri="{FF2B5EF4-FFF2-40B4-BE49-F238E27FC236}">
                      <a16:creationId xmlns:a16="http://schemas.microsoft.com/office/drawing/2014/main" id="{E2058BA7-CC91-02F4-D6A8-9B195F5C540F}"/>
                    </a:ext>
                  </a:extLst>
                </p:cNvPr>
                <p:cNvPicPr/>
                <p:nvPr/>
              </p:nvPicPr>
              <p:blipFill>
                <a:blip r:embed="rId105"/>
                <a:stretch>
                  <a:fillRect/>
                </a:stretch>
              </p:blipFill>
              <p:spPr>
                <a:xfrm>
                  <a:off x="6378709" y="4879669"/>
                  <a:ext cx="1137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C9327B8E-9FDB-262F-A3E8-0A62FC658718}"/>
                    </a:ext>
                  </a:extLst>
                </p14:cNvPr>
                <p14:cNvContentPartPr/>
                <p14:nvPr/>
              </p14:nvContentPartPr>
              <p14:xfrm>
                <a:off x="6642589" y="4958509"/>
                <a:ext cx="74160" cy="170640"/>
              </p14:xfrm>
            </p:contentPart>
          </mc:Choice>
          <mc:Fallback xmlns="">
            <p:pic>
              <p:nvPicPr>
                <p:cNvPr id="57" name="Freihand 56">
                  <a:extLst>
                    <a:ext uri="{FF2B5EF4-FFF2-40B4-BE49-F238E27FC236}">
                      <a16:creationId xmlns:a16="http://schemas.microsoft.com/office/drawing/2014/main" id="{C9327B8E-9FDB-262F-A3E8-0A62FC658718}"/>
                    </a:ext>
                  </a:extLst>
                </p:cNvPr>
                <p:cNvPicPr/>
                <p:nvPr/>
              </p:nvPicPr>
              <p:blipFill>
                <a:blip r:embed="rId107"/>
                <a:stretch>
                  <a:fillRect/>
                </a:stretch>
              </p:blipFill>
              <p:spPr>
                <a:xfrm>
                  <a:off x="6633949" y="4949509"/>
                  <a:ext cx="91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D6AE2477-5659-B95B-F885-FC2ACFB54D4A}"/>
                    </a:ext>
                  </a:extLst>
                </p14:cNvPr>
                <p14:cNvContentPartPr/>
                <p14:nvPr/>
              </p14:nvContentPartPr>
              <p14:xfrm>
                <a:off x="6618469" y="4992349"/>
                <a:ext cx="164520" cy="91800"/>
              </p14:xfrm>
            </p:contentPart>
          </mc:Choice>
          <mc:Fallback xmlns="">
            <p:pic>
              <p:nvPicPr>
                <p:cNvPr id="58" name="Freihand 57">
                  <a:extLst>
                    <a:ext uri="{FF2B5EF4-FFF2-40B4-BE49-F238E27FC236}">
                      <a16:creationId xmlns:a16="http://schemas.microsoft.com/office/drawing/2014/main" id="{D6AE2477-5659-B95B-F885-FC2ACFB54D4A}"/>
                    </a:ext>
                  </a:extLst>
                </p:cNvPr>
                <p:cNvPicPr/>
                <p:nvPr/>
              </p:nvPicPr>
              <p:blipFill>
                <a:blip r:embed="rId109"/>
                <a:stretch>
                  <a:fillRect/>
                </a:stretch>
              </p:blipFill>
              <p:spPr>
                <a:xfrm>
                  <a:off x="6609469" y="4983709"/>
                  <a:ext cx="182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FEF290A5-0BE4-FF65-69D5-478121FC14DF}"/>
                    </a:ext>
                  </a:extLst>
                </p14:cNvPr>
                <p14:cNvContentPartPr/>
                <p14:nvPr/>
              </p14:nvContentPartPr>
              <p14:xfrm>
                <a:off x="6858949" y="4951309"/>
                <a:ext cx="65880" cy="235800"/>
              </p14:xfrm>
            </p:contentPart>
          </mc:Choice>
          <mc:Fallback xmlns="">
            <p:pic>
              <p:nvPicPr>
                <p:cNvPr id="59" name="Freihand 58">
                  <a:extLst>
                    <a:ext uri="{FF2B5EF4-FFF2-40B4-BE49-F238E27FC236}">
                      <a16:creationId xmlns:a16="http://schemas.microsoft.com/office/drawing/2014/main" id="{FEF290A5-0BE4-FF65-69D5-478121FC14DF}"/>
                    </a:ext>
                  </a:extLst>
                </p:cNvPr>
                <p:cNvPicPr/>
                <p:nvPr/>
              </p:nvPicPr>
              <p:blipFill>
                <a:blip r:embed="rId111"/>
                <a:stretch>
                  <a:fillRect/>
                </a:stretch>
              </p:blipFill>
              <p:spPr>
                <a:xfrm>
                  <a:off x="6849949" y="4942309"/>
                  <a:ext cx="83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6120203B-4AD6-B301-CC8F-F4C097871636}"/>
                    </a:ext>
                  </a:extLst>
                </p14:cNvPr>
                <p14:cNvContentPartPr/>
                <p14:nvPr/>
              </p14:nvContentPartPr>
              <p14:xfrm>
                <a:off x="7058749" y="4921069"/>
                <a:ext cx="162720" cy="22680"/>
              </p14:xfrm>
            </p:contentPart>
          </mc:Choice>
          <mc:Fallback xmlns="">
            <p:pic>
              <p:nvPicPr>
                <p:cNvPr id="60" name="Freihand 59">
                  <a:extLst>
                    <a:ext uri="{FF2B5EF4-FFF2-40B4-BE49-F238E27FC236}">
                      <a16:creationId xmlns:a16="http://schemas.microsoft.com/office/drawing/2014/main" id="{6120203B-4AD6-B301-CC8F-F4C097871636}"/>
                    </a:ext>
                  </a:extLst>
                </p:cNvPr>
                <p:cNvPicPr/>
                <p:nvPr/>
              </p:nvPicPr>
              <p:blipFill>
                <a:blip r:embed="rId113"/>
                <a:stretch>
                  <a:fillRect/>
                </a:stretch>
              </p:blipFill>
              <p:spPr>
                <a:xfrm>
                  <a:off x="7049749" y="4912429"/>
                  <a:ext cx="180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0414A691-6F90-F14E-0BAB-870D8C586722}"/>
                    </a:ext>
                  </a:extLst>
                </p14:cNvPr>
                <p14:cNvContentPartPr/>
                <p14:nvPr/>
              </p14:nvContentPartPr>
              <p14:xfrm>
                <a:off x="7343509" y="4860949"/>
                <a:ext cx="221040" cy="250200"/>
              </p14:xfrm>
            </p:contentPart>
          </mc:Choice>
          <mc:Fallback xmlns="">
            <p:pic>
              <p:nvPicPr>
                <p:cNvPr id="62" name="Freihand 61">
                  <a:extLst>
                    <a:ext uri="{FF2B5EF4-FFF2-40B4-BE49-F238E27FC236}">
                      <a16:creationId xmlns:a16="http://schemas.microsoft.com/office/drawing/2014/main" id="{0414A691-6F90-F14E-0BAB-870D8C586722}"/>
                    </a:ext>
                  </a:extLst>
                </p:cNvPr>
                <p:cNvPicPr/>
                <p:nvPr/>
              </p:nvPicPr>
              <p:blipFill>
                <a:blip r:embed="rId115"/>
                <a:stretch>
                  <a:fillRect/>
                </a:stretch>
              </p:blipFill>
              <p:spPr>
                <a:xfrm>
                  <a:off x="7334869" y="4851949"/>
                  <a:ext cx="238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94E27A66-167C-83A7-366F-DA4275F26834}"/>
                    </a:ext>
                  </a:extLst>
                </p14:cNvPr>
                <p14:cNvContentPartPr/>
                <p14:nvPr/>
              </p14:nvContentPartPr>
              <p14:xfrm>
                <a:off x="7590109" y="4728829"/>
                <a:ext cx="94680" cy="286200"/>
              </p14:xfrm>
            </p:contentPart>
          </mc:Choice>
          <mc:Fallback xmlns="">
            <p:pic>
              <p:nvPicPr>
                <p:cNvPr id="63" name="Freihand 62">
                  <a:extLst>
                    <a:ext uri="{FF2B5EF4-FFF2-40B4-BE49-F238E27FC236}">
                      <a16:creationId xmlns:a16="http://schemas.microsoft.com/office/drawing/2014/main" id="{94E27A66-167C-83A7-366F-DA4275F26834}"/>
                    </a:ext>
                  </a:extLst>
                </p:cNvPr>
                <p:cNvPicPr/>
                <p:nvPr/>
              </p:nvPicPr>
              <p:blipFill>
                <a:blip r:embed="rId117"/>
                <a:stretch>
                  <a:fillRect/>
                </a:stretch>
              </p:blipFill>
              <p:spPr>
                <a:xfrm>
                  <a:off x="7581109" y="4719829"/>
                  <a:ext cx="112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8D06A55F-54C3-2104-CDBA-7FB3C52B464F}"/>
                    </a:ext>
                  </a:extLst>
                </p14:cNvPr>
                <p14:cNvContentPartPr/>
                <p14:nvPr/>
              </p14:nvContentPartPr>
              <p14:xfrm>
                <a:off x="7722229" y="4434709"/>
                <a:ext cx="96840" cy="221760"/>
              </p14:xfrm>
            </p:contentPart>
          </mc:Choice>
          <mc:Fallback xmlns="">
            <p:pic>
              <p:nvPicPr>
                <p:cNvPr id="64" name="Freihand 63">
                  <a:extLst>
                    <a:ext uri="{FF2B5EF4-FFF2-40B4-BE49-F238E27FC236}">
                      <a16:creationId xmlns:a16="http://schemas.microsoft.com/office/drawing/2014/main" id="{8D06A55F-54C3-2104-CDBA-7FB3C52B464F}"/>
                    </a:ext>
                  </a:extLst>
                </p:cNvPr>
                <p:cNvPicPr/>
                <p:nvPr/>
              </p:nvPicPr>
              <p:blipFill>
                <a:blip r:embed="rId119"/>
                <a:stretch>
                  <a:fillRect/>
                </a:stretch>
              </p:blipFill>
              <p:spPr>
                <a:xfrm>
                  <a:off x="7713229" y="4426069"/>
                  <a:ext cx="114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501D131-771F-EAD2-D86C-2C7EC81C83BE}"/>
                    </a:ext>
                  </a:extLst>
                </p14:cNvPr>
                <p14:cNvContentPartPr/>
                <p14:nvPr/>
              </p14:nvContentPartPr>
              <p14:xfrm>
                <a:off x="7783069" y="4994149"/>
                <a:ext cx="379800" cy="438840"/>
              </p14:xfrm>
            </p:contentPart>
          </mc:Choice>
          <mc:Fallback xmlns="">
            <p:pic>
              <p:nvPicPr>
                <p:cNvPr id="79" name="Freihand 78">
                  <a:extLst>
                    <a:ext uri="{FF2B5EF4-FFF2-40B4-BE49-F238E27FC236}">
                      <a16:creationId xmlns:a16="http://schemas.microsoft.com/office/drawing/2014/main" id="{A501D131-771F-EAD2-D86C-2C7EC81C83BE}"/>
                    </a:ext>
                  </a:extLst>
                </p:cNvPr>
                <p:cNvPicPr/>
                <p:nvPr/>
              </p:nvPicPr>
              <p:blipFill>
                <a:blip r:embed="rId121"/>
                <a:stretch>
                  <a:fillRect/>
                </a:stretch>
              </p:blipFill>
              <p:spPr>
                <a:xfrm>
                  <a:off x="7774429" y="4985149"/>
                  <a:ext cx="397440" cy="456480"/>
                </a:xfrm>
                <a:prstGeom prst="rect">
                  <a:avLst/>
                </a:prstGeom>
              </p:spPr>
            </p:pic>
          </mc:Fallback>
        </mc:AlternateContent>
      </p:grpSp>
      <p:grpSp>
        <p:nvGrpSpPr>
          <p:cNvPr id="13" name="Gruppieren 12">
            <a:extLst>
              <a:ext uri="{FF2B5EF4-FFF2-40B4-BE49-F238E27FC236}">
                <a16:creationId xmlns:a16="http://schemas.microsoft.com/office/drawing/2014/main" id="{7AFA6FEC-7044-774D-0CE1-45715744C230}"/>
              </a:ext>
            </a:extLst>
          </p:cNvPr>
          <p:cNvGrpSpPr/>
          <p:nvPr/>
        </p:nvGrpSpPr>
        <p:grpSpPr>
          <a:xfrm>
            <a:off x="1872229" y="490909"/>
            <a:ext cx="6035760" cy="5920200"/>
            <a:chOff x="1872229" y="490909"/>
            <a:chExt cx="6035760" cy="5920200"/>
          </a:xfrm>
        </p:grpSpPr>
        <mc:AlternateContent xmlns:mc="http://schemas.openxmlformats.org/markup-compatibility/2006" xmlns:p14="http://schemas.microsoft.com/office/powerpoint/2010/main">
          <mc:Choice Requires="p14">
            <p:contentPart p14:bwMode="auto" r:id="rId122">
              <p14:nvContentPartPr>
                <p14:cNvPr id="9" name="Freihand 8">
                  <a:extLst>
                    <a:ext uri="{FF2B5EF4-FFF2-40B4-BE49-F238E27FC236}">
                      <a16:creationId xmlns:a16="http://schemas.microsoft.com/office/drawing/2014/main" id="{4C7EE87C-B5C1-B507-B1DA-4BD5AFCCDC37}"/>
                    </a:ext>
                  </a:extLst>
                </p14:cNvPr>
                <p14:cNvContentPartPr/>
                <p14:nvPr/>
              </p14:nvContentPartPr>
              <p14:xfrm>
                <a:off x="1872229" y="490909"/>
                <a:ext cx="6035760" cy="4422960"/>
              </p14:xfrm>
            </p:contentPart>
          </mc:Choice>
          <mc:Fallback xmlns="">
            <p:pic>
              <p:nvPicPr>
                <p:cNvPr id="9" name="Freihand 8">
                  <a:extLst>
                    <a:ext uri="{FF2B5EF4-FFF2-40B4-BE49-F238E27FC236}">
                      <a16:creationId xmlns:a16="http://schemas.microsoft.com/office/drawing/2014/main" id="{4C7EE87C-B5C1-B507-B1DA-4BD5AFCCDC37}"/>
                    </a:ext>
                  </a:extLst>
                </p:cNvPr>
                <p:cNvPicPr/>
                <p:nvPr/>
              </p:nvPicPr>
              <p:blipFill>
                <a:blip r:embed="rId123"/>
                <a:stretch>
                  <a:fillRect/>
                </a:stretch>
              </p:blipFill>
              <p:spPr>
                <a:xfrm>
                  <a:off x="1863229" y="481909"/>
                  <a:ext cx="6053400" cy="4440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 name="Freihand 10">
                  <a:extLst>
                    <a:ext uri="{FF2B5EF4-FFF2-40B4-BE49-F238E27FC236}">
                      <a16:creationId xmlns:a16="http://schemas.microsoft.com/office/drawing/2014/main" id="{ABBC3A0D-0943-95B8-A426-7861C6E239C6}"/>
                    </a:ext>
                  </a:extLst>
                </p14:cNvPr>
                <p14:cNvContentPartPr/>
                <p14:nvPr/>
              </p14:nvContentPartPr>
              <p14:xfrm>
                <a:off x="2258509" y="4694989"/>
                <a:ext cx="4434480" cy="1716120"/>
              </p14:xfrm>
            </p:contentPart>
          </mc:Choice>
          <mc:Fallback xmlns="">
            <p:pic>
              <p:nvPicPr>
                <p:cNvPr id="11" name="Freihand 10">
                  <a:extLst>
                    <a:ext uri="{FF2B5EF4-FFF2-40B4-BE49-F238E27FC236}">
                      <a16:creationId xmlns:a16="http://schemas.microsoft.com/office/drawing/2014/main" id="{ABBC3A0D-0943-95B8-A426-7861C6E239C6}"/>
                    </a:ext>
                  </a:extLst>
                </p:cNvPr>
                <p:cNvPicPr/>
                <p:nvPr/>
              </p:nvPicPr>
              <p:blipFill>
                <a:blip r:embed="rId125"/>
                <a:stretch>
                  <a:fillRect/>
                </a:stretch>
              </p:blipFill>
              <p:spPr>
                <a:xfrm>
                  <a:off x="2249869" y="4685989"/>
                  <a:ext cx="4452120" cy="173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22" name="Freihand 21">
                <a:extLst>
                  <a:ext uri="{FF2B5EF4-FFF2-40B4-BE49-F238E27FC236}">
                    <a16:creationId xmlns:a16="http://schemas.microsoft.com/office/drawing/2014/main" id="{806120CF-B11B-AEAB-B972-9C7B4ACA2F06}"/>
                  </a:ext>
                </a:extLst>
              </p14:cNvPr>
              <p14:cNvContentPartPr/>
              <p14:nvPr/>
            </p14:nvContentPartPr>
            <p14:xfrm>
              <a:off x="2727589" y="1173829"/>
              <a:ext cx="2518920" cy="1436400"/>
            </p14:xfrm>
          </p:contentPart>
        </mc:Choice>
        <mc:Fallback>
          <p:pic>
            <p:nvPicPr>
              <p:cNvPr id="22" name="Freihand 21">
                <a:extLst>
                  <a:ext uri="{FF2B5EF4-FFF2-40B4-BE49-F238E27FC236}">
                    <a16:creationId xmlns:a16="http://schemas.microsoft.com/office/drawing/2014/main" id="{806120CF-B11B-AEAB-B972-9C7B4ACA2F06}"/>
                  </a:ext>
                </a:extLst>
              </p:cNvPr>
              <p:cNvPicPr/>
              <p:nvPr/>
            </p:nvPicPr>
            <p:blipFill>
              <a:blip r:embed="rId127"/>
              <a:stretch>
                <a:fillRect/>
              </a:stretch>
            </p:blipFill>
            <p:spPr>
              <a:xfrm>
                <a:off x="2718589" y="1164829"/>
                <a:ext cx="2536560" cy="145404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C76BDB9-33E0-B7D5-4838-5B0D9F25F4B2}"/>
                  </a:ext>
                </a:extLst>
              </p14:cNvPr>
              <p14:cNvContentPartPr/>
              <p14:nvPr/>
            </p14:nvContentPartPr>
            <p14:xfrm>
              <a:off x="2856469" y="5283622"/>
              <a:ext cx="4196520" cy="970560"/>
            </p14:xfrm>
          </p:contentPart>
        </mc:Choice>
        <mc:Fallback xmlns="">
          <p:pic>
            <p:nvPicPr>
              <p:cNvPr id="3" name="Freihand 2">
                <a:extLst>
                  <a:ext uri="{FF2B5EF4-FFF2-40B4-BE49-F238E27FC236}">
                    <a16:creationId xmlns:a16="http://schemas.microsoft.com/office/drawing/2014/main" id="{EC76BDB9-33E0-B7D5-4838-5B0D9F25F4B2}"/>
                  </a:ext>
                </a:extLst>
              </p:cNvPr>
              <p:cNvPicPr/>
              <p:nvPr/>
            </p:nvPicPr>
            <p:blipFill>
              <a:blip r:embed="rId4"/>
              <a:stretch>
                <a:fillRect/>
              </a:stretch>
            </p:blipFill>
            <p:spPr>
              <a:xfrm>
                <a:off x="2847469" y="5274982"/>
                <a:ext cx="4214160" cy="988200"/>
              </a:xfrm>
              <a:prstGeom prst="rect">
                <a:avLst/>
              </a:prstGeom>
            </p:spPr>
          </p:pic>
        </mc:Fallback>
      </mc:AlternateContent>
    </p:spTree>
    <p:extLst>
      <p:ext uri="{BB962C8B-B14F-4D97-AF65-F5344CB8AC3E}">
        <p14:creationId xmlns:p14="http://schemas.microsoft.com/office/powerpoint/2010/main" val="84407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7" name="Gruppieren 16">
            <a:extLst>
              <a:ext uri="{FF2B5EF4-FFF2-40B4-BE49-F238E27FC236}">
                <a16:creationId xmlns:a16="http://schemas.microsoft.com/office/drawing/2014/main" id="{51DA79F6-2637-AEBB-8464-E8BA463C59EC}"/>
              </a:ext>
            </a:extLst>
          </p:cNvPr>
          <p:cNvGrpSpPr/>
          <p:nvPr/>
        </p:nvGrpSpPr>
        <p:grpSpPr>
          <a:xfrm>
            <a:off x="719509" y="1923382"/>
            <a:ext cx="314640" cy="223920"/>
            <a:chOff x="719509" y="1923382"/>
            <a:chExt cx="314640" cy="22392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7A3DA5B1-0ABD-AED6-5DC5-18587F9089F4}"/>
                    </a:ext>
                  </a:extLst>
                </p14:cNvPr>
                <p14:cNvContentPartPr/>
                <p14:nvPr/>
              </p14:nvContentPartPr>
              <p14:xfrm>
                <a:off x="766669" y="1923382"/>
                <a:ext cx="100800" cy="156240"/>
              </p14:xfrm>
            </p:contentPart>
          </mc:Choice>
          <mc:Fallback xmlns="">
            <p:pic>
              <p:nvPicPr>
                <p:cNvPr id="7" name="Freihand 6">
                  <a:extLst>
                    <a:ext uri="{FF2B5EF4-FFF2-40B4-BE49-F238E27FC236}">
                      <a16:creationId xmlns:a16="http://schemas.microsoft.com/office/drawing/2014/main" id="{7A3DA5B1-0ABD-AED6-5DC5-18587F9089F4}"/>
                    </a:ext>
                  </a:extLst>
                </p:cNvPr>
                <p:cNvPicPr/>
                <p:nvPr/>
              </p:nvPicPr>
              <p:blipFill>
                <a:blip r:embed="rId5"/>
                <a:stretch>
                  <a:fillRect/>
                </a:stretch>
              </p:blipFill>
              <p:spPr>
                <a:xfrm>
                  <a:off x="757669" y="1914742"/>
                  <a:ext cx="118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A6D6E3AD-1EF2-59C9-0F87-CA2A95777C24}"/>
                    </a:ext>
                  </a:extLst>
                </p14:cNvPr>
                <p14:cNvContentPartPr/>
                <p14:nvPr/>
              </p14:nvContentPartPr>
              <p14:xfrm>
                <a:off x="719509" y="1930222"/>
                <a:ext cx="174960" cy="187200"/>
              </p14:xfrm>
            </p:contentPart>
          </mc:Choice>
          <mc:Fallback xmlns="">
            <p:pic>
              <p:nvPicPr>
                <p:cNvPr id="8" name="Freihand 7">
                  <a:extLst>
                    <a:ext uri="{FF2B5EF4-FFF2-40B4-BE49-F238E27FC236}">
                      <a16:creationId xmlns:a16="http://schemas.microsoft.com/office/drawing/2014/main" id="{A6D6E3AD-1EF2-59C9-0F87-CA2A95777C24}"/>
                    </a:ext>
                  </a:extLst>
                </p:cNvPr>
                <p:cNvPicPr/>
                <p:nvPr/>
              </p:nvPicPr>
              <p:blipFill>
                <a:blip r:embed="rId7"/>
                <a:stretch>
                  <a:fillRect/>
                </a:stretch>
              </p:blipFill>
              <p:spPr>
                <a:xfrm>
                  <a:off x="710509" y="1921582"/>
                  <a:ext cx="192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493344C6-DE60-2A3A-D111-FA5B7100D625}"/>
                    </a:ext>
                  </a:extLst>
                </p14:cNvPr>
                <p14:cNvContentPartPr/>
                <p14:nvPr/>
              </p14:nvContentPartPr>
              <p14:xfrm>
                <a:off x="921829" y="2015542"/>
                <a:ext cx="112320" cy="131760"/>
              </p14:xfrm>
            </p:contentPart>
          </mc:Choice>
          <mc:Fallback xmlns="">
            <p:pic>
              <p:nvPicPr>
                <p:cNvPr id="9" name="Freihand 8">
                  <a:extLst>
                    <a:ext uri="{FF2B5EF4-FFF2-40B4-BE49-F238E27FC236}">
                      <a16:creationId xmlns:a16="http://schemas.microsoft.com/office/drawing/2014/main" id="{493344C6-DE60-2A3A-D111-FA5B7100D625}"/>
                    </a:ext>
                  </a:extLst>
                </p:cNvPr>
                <p:cNvPicPr/>
                <p:nvPr/>
              </p:nvPicPr>
              <p:blipFill>
                <a:blip r:embed="rId9"/>
                <a:stretch>
                  <a:fillRect/>
                </a:stretch>
              </p:blipFill>
              <p:spPr>
                <a:xfrm>
                  <a:off x="913189" y="2006542"/>
                  <a:ext cx="129960" cy="149400"/>
                </a:xfrm>
                <a:prstGeom prst="rect">
                  <a:avLst/>
                </a:prstGeom>
              </p:spPr>
            </p:pic>
          </mc:Fallback>
        </mc:AlternateContent>
      </p:grpSp>
      <p:grpSp>
        <p:nvGrpSpPr>
          <p:cNvPr id="16" name="Gruppieren 15">
            <a:extLst>
              <a:ext uri="{FF2B5EF4-FFF2-40B4-BE49-F238E27FC236}">
                <a16:creationId xmlns:a16="http://schemas.microsoft.com/office/drawing/2014/main" id="{E6EBB704-C8A5-9756-2220-02EB4B6273DD}"/>
              </a:ext>
            </a:extLst>
          </p:cNvPr>
          <p:cNvGrpSpPr/>
          <p:nvPr/>
        </p:nvGrpSpPr>
        <p:grpSpPr>
          <a:xfrm>
            <a:off x="1389829" y="1900342"/>
            <a:ext cx="471240" cy="153000"/>
            <a:chOff x="1389829" y="1900342"/>
            <a:chExt cx="471240" cy="15300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8A68AF2C-CBFA-F066-75DF-03C527EACBD2}"/>
                    </a:ext>
                  </a:extLst>
                </p14:cNvPr>
                <p14:cNvContentPartPr/>
                <p14:nvPr/>
              </p14:nvContentPartPr>
              <p14:xfrm>
                <a:off x="1389829" y="1944622"/>
                <a:ext cx="277920" cy="108720"/>
              </p14:xfrm>
            </p:contentPart>
          </mc:Choice>
          <mc:Fallback xmlns="">
            <p:pic>
              <p:nvPicPr>
                <p:cNvPr id="10" name="Freihand 9">
                  <a:extLst>
                    <a:ext uri="{FF2B5EF4-FFF2-40B4-BE49-F238E27FC236}">
                      <a16:creationId xmlns:a16="http://schemas.microsoft.com/office/drawing/2014/main" id="{8A68AF2C-CBFA-F066-75DF-03C527EACBD2}"/>
                    </a:ext>
                  </a:extLst>
                </p:cNvPr>
                <p:cNvPicPr/>
                <p:nvPr/>
              </p:nvPicPr>
              <p:blipFill>
                <a:blip r:embed="rId11"/>
                <a:stretch>
                  <a:fillRect/>
                </a:stretch>
              </p:blipFill>
              <p:spPr>
                <a:xfrm>
                  <a:off x="1380829" y="1935622"/>
                  <a:ext cx="295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091A029-C337-85CB-F538-6C815AE8EA51}"/>
                    </a:ext>
                  </a:extLst>
                </p14:cNvPr>
                <p14:cNvContentPartPr/>
                <p14:nvPr/>
              </p14:nvContentPartPr>
              <p14:xfrm>
                <a:off x="1724629" y="1900342"/>
                <a:ext cx="136440" cy="144000"/>
              </p14:xfrm>
            </p:contentPart>
          </mc:Choice>
          <mc:Fallback xmlns="">
            <p:pic>
              <p:nvPicPr>
                <p:cNvPr id="11" name="Freihand 10">
                  <a:extLst>
                    <a:ext uri="{FF2B5EF4-FFF2-40B4-BE49-F238E27FC236}">
                      <a16:creationId xmlns:a16="http://schemas.microsoft.com/office/drawing/2014/main" id="{C091A029-C337-85CB-F538-6C815AE8EA51}"/>
                    </a:ext>
                  </a:extLst>
                </p:cNvPr>
                <p:cNvPicPr/>
                <p:nvPr/>
              </p:nvPicPr>
              <p:blipFill>
                <a:blip r:embed="rId13"/>
                <a:stretch>
                  <a:fillRect/>
                </a:stretch>
              </p:blipFill>
              <p:spPr>
                <a:xfrm>
                  <a:off x="1715629" y="1891342"/>
                  <a:ext cx="154080" cy="161640"/>
                </a:xfrm>
                <a:prstGeom prst="rect">
                  <a:avLst/>
                </a:prstGeom>
              </p:spPr>
            </p:pic>
          </mc:Fallback>
        </mc:AlternateContent>
      </p:grpSp>
      <p:grpSp>
        <p:nvGrpSpPr>
          <p:cNvPr id="15" name="Gruppieren 14">
            <a:extLst>
              <a:ext uri="{FF2B5EF4-FFF2-40B4-BE49-F238E27FC236}">
                <a16:creationId xmlns:a16="http://schemas.microsoft.com/office/drawing/2014/main" id="{3FFCAC23-9B67-9DAB-DC16-FFC438AEC8BF}"/>
              </a:ext>
            </a:extLst>
          </p:cNvPr>
          <p:cNvGrpSpPr/>
          <p:nvPr/>
        </p:nvGrpSpPr>
        <p:grpSpPr>
          <a:xfrm>
            <a:off x="2090029" y="1921582"/>
            <a:ext cx="373320" cy="243000"/>
            <a:chOff x="2090029" y="1921582"/>
            <a:chExt cx="373320" cy="24300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5530AAC-7134-FE5B-95B1-A4999B145A44}"/>
                    </a:ext>
                  </a:extLst>
                </p14:cNvPr>
                <p14:cNvContentPartPr/>
                <p14:nvPr/>
              </p14:nvContentPartPr>
              <p14:xfrm>
                <a:off x="2128909" y="1921582"/>
                <a:ext cx="105480" cy="155520"/>
              </p14:xfrm>
            </p:contentPart>
          </mc:Choice>
          <mc:Fallback xmlns="">
            <p:pic>
              <p:nvPicPr>
                <p:cNvPr id="12" name="Freihand 11">
                  <a:extLst>
                    <a:ext uri="{FF2B5EF4-FFF2-40B4-BE49-F238E27FC236}">
                      <a16:creationId xmlns:a16="http://schemas.microsoft.com/office/drawing/2014/main" id="{65530AAC-7134-FE5B-95B1-A4999B145A44}"/>
                    </a:ext>
                  </a:extLst>
                </p:cNvPr>
                <p:cNvPicPr/>
                <p:nvPr/>
              </p:nvPicPr>
              <p:blipFill>
                <a:blip r:embed="rId15"/>
                <a:stretch>
                  <a:fillRect/>
                </a:stretch>
              </p:blipFill>
              <p:spPr>
                <a:xfrm>
                  <a:off x="2119909" y="1912582"/>
                  <a:ext cx="123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3BEBC401-E9C7-DB08-5DB4-086321E668C9}"/>
                    </a:ext>
                  </a:extLst>
                </p14:cNvPr>
                <p14:cNvContentPartPr/>
                <p14:nvPr/>
              </p14:nvContentPartPr>
              <p14:xfrm>
                <a:off x="2090029" y="1932742"/>
                <a:ext cx="180360" cy="122760"/>
              </p14:xfrm>
            </p:contentPart>
          </mc:Choice>
          <mc:Fallback xmlns="">
            <p:pic>
              <p:nvPicPr>
                <p:cNvPr id="13" name="Freihand 12">
                  <a:extLst>
                    <a:ext uri="{FF2B5EF4-FFF2-40B4-BE49-F238E27FC236}">
                      <a16:creationId xmlns:a16="http://schemas.microsoft.com/office/drawing/2014/main" id="{3BEBC401-E9C7-DB08-5DB4-086321E668C9}"/>
                    </a:ext>
                  </a:extLst>
                </p:cNvPr>
                <p:cNvPicPr/>
                <p:nvPr/>
              </p:nvPicPr>
              <p:blipFill>
                <a:blip r:embed="rId17"/>
                <a:stretch>
                  <a:fillRect/>
                </a:stretch>
              </p:blipFill>
              <p:spPr>
                <a:xfrm>
                  <a:off x="2081389" y="1924102"/>
                  <a:ext cx="198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4E47B1B7-88CC-11C3-FF1F-7F8AF6C1C136}"/>
                    </a:ext>
                  </a:extLst>
                </p14:cNvPr>
                <p14:cNvContentPartPr/>
                <p14:nvPr/>
              </p14:nvContentPartPr>
              <p14:xfrm>
                <a:off x="2297749" y="2044342"/>
                <a:ext cx="165600" cy="120240"/>
              </p14:xfrm>
            </p:contentPart>
          </mc:Choice>
          <mc:Fallback xmlns="">
            <p:pic>
              <p:nvPicPr>
                <p:cNvPr id="14" name="Freihand 13">
                  <a:extLst>
                    <a:ext uri="{FF2B5EF4-FFF2-40B4-BE49-F238E27FC236}">
                      <a16:creationId xmlns:a16="http://schemas.microsoft.com/office/drawing/2014/main" id="{4E47B1B7-88CC-11C3-FF1F-7F8AF6C1C136}"/>
                    </a:ext>
                  </a:extLst>
                </p:cNvPr>
                <p:cNvPicPr/>
                <p:nvPr/>
              </p:nvPicPr>
              <p:blipFill>
                <a:blip r:embed="rId19"/>
                <a:stretch>
                  <a:fillRect/>
                </a:stretch>
              </p:blipFill>
              <p:spPr>
                <a:xfrm>
                  <a:off x="2288749" y="2035702"/>
                  <a:ext cx="183240" cy="137880"/>
                </a:xfrm>
                <a:prstGeom prst="rect">
                  <a:avLst/>
                </a:prstGeom>
              </p:spPr>
            </p:pic>
          </mc:Fallback>
        </mc:AlternateContent>
      </p:grpSp>
      <p:grpSp>
        <p:nvGrpSpPr>
          <p:cNvPr id="23" name="Gruppieren 22">
            <a:extLst>
              <a:ext uri="{FF2B5EF4-FFF2-40B4-BE49-F238E27FC236}">
                <a16:creationId xmlns:a16="http://schemas.microsoft.com/office/drawing/2014/main" id="{3701253B-89FD-EE4B-991B-BDC4A7D34602}"/>
              </a:ext>
            </a:extLst>
          </p:cNvPr>
          <p:cNvGrpSpPr/>
          <p:nvPr/>
        </p:nvGrpSpPr>
        <p:grpSpPr>
          <a:xfrm>
            <a:off x="238189" y="2547982"/>
            <a:ext cx="1112760" cy="264960"/>
            <a:chOff x="238189" y="2547982"/>
            <a:chExt cx="1112760" cy="26496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0A17AEF-66D1-992A-E094-0A0CC7D00749}"/>
                    </a:ext>
                  </a:extLst>
                </p14:cNvPr>
                <p14:cNvContentPartPr/>
                <p14:nvPr/>
              </p14:nvContentPartPr>
              <p14:xfrm>
                <a:off x="238189" y="2547982"/>
                <a:ext cx="133560" cy="264960"/>
              </p14:xfrm>
            </p:contentPart>
          </mc:Choice>
          <mc:Fallback xmlns="">
            <p:pic>
              <p:nvPicPr>
                <p:cNvPr id="18" name="Freihand 17">
                  <a:extLst>
                    <a:ext uri="{FF2B5EF4-FFF2-40B4-BE49-F238E27FC236}">
                      <a16:creationId xmlns:a16="http://schemas.microsoft.com/office/drawing/2014/main" id="{20A17AEF-66D1-992A-E094-0A0CC7D00749}"/>
                    </a:ext>
                  </a:extLst>
                </p:cNvPr>
                <p:cNvPicPr/>
                <p:nvPr/>
              </p:nvPicPr>
              <p:blipFill>
                <a:blip r:embed="rId21"/>
                <a:stretch>
                  <a:fillRect/>
                </a:stretch>
              </p:blipFill>
              <p:spPr>
                <a:xfrm>
                  <a:off x="229189" y="2538982"/>
                  <a:ext cx="151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E51E87A0-F731-1C06-163B-4272087B6C68}"/>
                    </a:ext>
                  </a:extLst>
                </p14:cNvPr>
                <p14:cNvContentPartPr/>
                <p14:nvPr/>
              </p14:nvContentPartPr>
              <p14:xfrm>
                <a:off x="287869" y="2675422"/>
                <a:ext cx="250200" cy="43560"/>
              </p14:xfrm>
            </p:contentPart>
          </mc:Choice>
          <mc:Fallback xmlns="">
            <p:pic>
              <p:nvPicPr>
                <p:cNvPr id="19" name="Freihand 18">
                  <a:extLst>
                    <a:ext uri="{FF2B5EF4-FFF2-40B4-BE49-F238E27FC236}">
                      <a16:creationId xmlns:a16="http://schemas.microsoft.com/office/drawing/2014/main" id="{E51E87A0-F731-1C06-163B-4272087B6C68}"/>
                    </a:ext>
                  </a:extLst>
                </p:cNvPr>
                <p:cNvPicPr/>
                <p:nvPr/>
              </p:nvPicPr>
              <p:blipFill>
                <a:blip r:embed="rId23"/>
                <a:stretch>
                  <a:fillRect/>
                </a:stretch>
              </p:blipFill>
              <p:spPr>
                <a:xfrm>
                  <a:off x="278869" y="2666422"/>
                  <a:ext cx="267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70DA023D-9434-9A19-D6F4-DC1E6C891E4A}"/>
                    </a:ext>
                  </a:extLst>
                </p14:cNvPr>
                <p14:cNvContentPartPr/>
                <p14:nvPr/>
              </p14:nvContentPartPr>
              <p14:xfrm>
                <a:off x="700069" y="2561662"/>
                <a:ext cx="110520" cy="194400"/>
              </p14:xfrm>
            </p:contentPart>
          </mc:Choice>
          <mc:Fallback xmlns="">
            <p:pic>
              <p:nvPicPr>
                <p:cNvPr id="20" name="Freihand 19">
                  <a:extLst>
                    <a:ext uri="{FF2B5EF4-FFF2-40B4-BE49-F238E27FC236}">
                      <a16:creationId xmlns:a16="http://schemas.microsoft.com/office/drawing/2014/main" id="{70DA023D-9434-9A19-D6F4-DC1E6C891E4A}"/>
                    </a:ext>
                  </a:extLst>
                </p:cNvPr>
                <p:cNvPicPr/>
                <p:nvPr/>
              </p:nvPicPr>
              <p:blipFill>
                <a:blip r:embed="rId25"/>
                <a:stretch>
                  <a:fillRect/>
                </a:stretch>
              </p:blipFill>
              <p:spPr>
                <a:xfrm>
                  <a:off x="691429" y="2552662"/>
                  <a:ext cx="128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2FC9C4D9-290F-92EA-2C04-A619B255EA71}"/>
                    </a:ext>
                  </a:extLst>
                </p14:cNvPr>
                <p14:cNvContentPartPr/>
                <p14:nvPr/>
              </p14:nvContentPartPr>
              <p14:xfrm>
                <a:off x="857389" y="2620702"/>
                <a:ext cx="103320" cy="138240"/>
              </p14:xfrm>
            </p:contentPart>
          </mc:Choice>
          <mc:Fallback xmlns="">
            <p:pic>
              <p:nvPicPr>
                <p:cNvPr id="21" name="Freihand 20">
                  <a:extLst>
                    <a:ext uri="{FF2B5EF4-FFF2-40B4-BE49-F238E27FC236}">
                      <a16:creationId xmlns:a16="http://schemas.microsoft.com/office/drawing/2014/main" id="{2FC9C4D9-290F-92EA-2C04-A619B255EA71}"/>
                    </a:ext>
                  </a:extLst>
                </p:cNvPr>
                <p:cNvPicPr/>
                <p:nvPr/>
              </p:nvPicPr>
              <p:blipFill>
                <a:blip r:embed="rId27"/>
                <a:stretch>
                  <a:fillRect/>
                </a:stretch>
              </p:blipFill>
              <p:spPr>
                <a:xfrm>
                  <a:off x="848749" y="2612062"/>
                  <a:ext cx="120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773041E1-A9B4-969C-30BB-1571D0EC1979}"/>
                    </a:ext>
                  </a:extLst>
                </p14:cNvPr>
                <p14:cNvContentPartPr/>
                <p14:nvPr/>
              </p14:nvContentPartPr>
              <p14:xfrm>
                <a:off x="1009669" y="2625382"/>
                <a:ext cx="341280" cy="128880"/>
              </p14:xfrm>
            </p:contentPart>
          </mc:Choice>
          <mc:Fallback xmlns="">
            <p:pic>
              <p:nvPicPr>
                <p:cNvPr id="22" name="Freihand 21">
                  <a:extLst>
                    <a:ext uri="{FF2B5EF4-FFF2-40B4-BE49-F238E27FC236}">
                      <a16:creationId xmlns:a16="http://schemas.microsoft.com/office/drawing/2014/main" id="{773041E1-A9B4-969C-30BB-1571D0EC1979}"/>
                    </a:ext>
                  </a:extLst>
                </p:cNvPr>
                <p:cNvPicPr/>
                <p:nvPr/>
              </p:nvPicPr>
              <p:blipFill>
                <a:blip r:embed="rId29"/>
                <a:stretch>
                  <a:fillRect/>
                </a:stretch>
              </p:blipFill>
              <p:spPr>
                <a:xfrm>
                  <a:off x="1001029" y="2616742"/>
                  <a:ext cx="358920" cy="146520"/>
                </a:xfrm>
                <a:prstGeom prst="rect">
                  <a:avLst/>
                </a:prstGeom>
              </p:spPr>
            </p:pic>
          </mc:Fallback>
        </mc:AlternateContent>
      </p:grpSp>
      <p:grpSp>
        <p:nvGrpSpPr>
          <p:cNvPr id="26" name="Gruppieren 25">
            <a:extLst>
              <a:ext uri="{FF2B5EF4-FFF2-40B4-BE49-F238E27FC236}">
                <a16:creationId xmlns:a16="http://schemas.microsoft.com/office/drawing/2014/main" id="{059B90CD-0F54-DF8A-34E4-5D7136F2B082}"/>
              </a:ext>
            </a:extLst>
          </p:cNvPr>
          <p:cNvGrpSpPr/>
          <p:nvPr/>
        </p:nvGrpSpPr>
        <p:grpSpPr>
          <a:xfrm>
            <a:off x="1794829" y="2651662"/>
            <a:ext cx="161280" cy="106920"/>
            <a:chOff x="1794829" y="2651662"/>
            <a:chExt cx="161280" cy="106920"/>
          </a:xfrm>
        </p:grpSpPr>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C87371C1-0931-066B-5E8C-9C18D1A16B5A}"/>
                    </a:ext>
                  </a:extLst>
                </p14:cNvPr>
                <p14:cNvContentPartPr/>
                <p14:nvPr/>
              </p14:nvContentPartPr>
              <p14:xfrm>
                <a:off x="1794829" y="2651662"/>
                <a:ext cx="151200" cy="35280"/>
              </p14:xfrm>
            </p:contentPart>
          </mc:Choice>
          <mc:Fallback xmlns="">
            <p:pic>
              <p:nvPicPr>
                <p:cNvPr id="24" name="Freihand 23">
                  <a:extLst>
                    <a:ext uri="{FF2B5EF4-FFF2-40B4-BE49-F238E27FC236}">
                      <a16:creationId xmlns:a16="http://schemas.microsoft.com/office/drawing/2014/main" id="{C87371C1-0931-066B-5E8C-9C18D1A16B5A}"/>
                    </a:ext>
                  </a:extLst>
                </p:cNvPr>
                <p:cNvPicPr/>
                <p:nvPr/>
              </p:nvPicPr>
              <p:blipFill>
                <a:blip r:embed="rId31"/>
                <a:stretch>
                  <a:fillRect/>
                </a:stretch>
              </p:blipFill>
              <p:spPr>
                <a:xfrm>
                  <a:off x="1786189" y="2642662"/>
                  <a:ext cx="168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2390329F-EE26-329F-024E-CE032C1B0068}"/>
                    </a:ext>
                  </a:extLst>
                </p14:cNvPr>
                <p14:cNvContentPartPr/>
                <p14:nvPr/>
              </p14:nvContentPartPr>
              <p14:xfrm>
                <a:off x="1827949" y="2736622"/>
                <a:ext cx="128160" cy="21960"/>
              </p14:xfrm>
            </p:contentPart>
          </mc:Choice>
          <mc:Fallback xmlns="">
            <p:pic>
              <p:nvPicPr>
                <p:cNvPr id="25" name="Freihand 24">
                  <a:extLst>
                    <a:ext uri="{FF2B5EF4-FFF2-40B4-BE49-F238E27FC236}">
                      <a16:creationId xmlns:a16="http://schemas.microsoft.com/office/drawing/2014/main" id="{2390329F-EE26-329F-024E-CE032C1B0068}"/>
                    </a:ext>
                  </a:extLst>
                </p:cNvPr>
                <p:cNvPicPr/>
                <p:nvPr/>
              </p:nvPicPr>
              <p:blipFill>
                <a:blip r:embed="rId33"/>
                <a:stretch>
                  <a:fillRect/>
                </a:stretch>
              </p:blipFill>
              <p:spPr>
                <a:xfrm>
                  <a:off x="1819309" y="2727982"/>
                  <a:ext cx="145800" cy="39600"/>
                </a:xfrm>
                <a:prstGeom prst="rect">
                  <a:avLst/>
                </a:prstGeom>
              </p:spPr>
            </p:pic>
          </mc:Fallback>
        </mc:AlternateContent>
      </p:grpSp>
      <p:grpSp>
        <p:nvGrpSpPr>
          <p:cNvPr id="52" name="Gruppieren 51">
            <a:extLst>
              <a:ext uri="{FF2B5EF4-FFF2-40B4-BE49-F238E27FC236}">
                <a16:creationId xmlns:a16="http://schemas.microsoft.com/office/drawing/2014/main" id="{E6B9BEEE-4149-6EBF-4E7B-23B225ADAF20}"/>
              </a:ext>
            </a:extLst>
          </p:cNvPr>
          <p:cNvGrpSpPr/>
          <p:nvPr/>
        </p:nvGrpSpPr>
        <p:grpSpPr>
          <a:xfrm>
            <a:off x="197869" y="3295702"/>
            <a:ext cx="1183680" cy="293760"/>
            <a:chOff x="197869" y="3295702"/>
            <a:chExt cx="1183680" cy="293760"/>
          </a:xfrm>
        </p:grpSpPr>
        <mc:AlternateContent xmlns:mc="http://schemas.openxmlformats.org/markup-compatibility/2006" xmlns:p14="http://schemas.microsoft.com/office/powerpoint/2010/main">
          <mc:Choice Requires="p14">
            <p:contentPart p14:bwMode="auto" r:id="rId34">
              <p14:nvContentPartPr>
                <p14:cNvPr id="43" name="Freihand 42">
                  <a:extLst>
                    <a:ext uri="{FF2B5EF4-FFF2-40B4-BE49-F238E27FC236}">
                      <a16:creationId xmlns:a16="http://schemas.microsoft.com/office/drawing/2014/main" id="{932B0FA5-8A62-FADC-C3F7-76693DD3F24C}"/>
                    </a:ext>
                  </a:extLst>
                </p14:cNvPr>
                <p14:cNvContentPartPr/>
                <p14:nvPr/>
              </p14:nvContentPartPr>
              <p14:xfrm>
                <a:off x="197869" y="3312622"/>
                <a:ext cx="195840" cy="276840"/>
              </p14:xfrm>
            </p:contentPart>
          </mc:Choice>
          <mc:Fallback xmlns="">
            <p:pic>
              <p:nvPicPr>
                <p:cNvPr id="43" name="Freihand 42">
                  <a:extLst>
                    <a:ext uri="{FF2B5EF4-FFF2-40B4-BE49-F238E27FC236}">
                      <a16:creationId xmlns:a16="http://schemas.microsoft.com/office/drawing/2014/main" id="{932B0FA5-8A62-FADC-C3F7-76693DD3F24C}"/>
                    </a:ext>
                  </a:extLst>
                </p:cNvPr>
                <p:cNvPicPr/>
                <p:nvPr/>
              </p:nvPicPr>
              <p:blipFill>
                <a:blip r:embed="rId35"/>
                <a:stretch>
                  <a:fillRect/>
                </a:stretch>
              </p:blipFill>
              <p:spPr>
                <a:xfrm>
                  <a:off x="188869" y="3303982"/>
                  <a:ext cx="213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Freihand 43">
                  <a:extLst>
                    <a:ext uri="{FF2B5EF4-FFF2-40B4-BE49-F238E27FC236}">
                      <a16:creationId xmlns:a16="http://schemas.microsoft.com/office/drawing/2014/main" id="{26963931-1C2F-F069-2D05-4924421FA0F0}"/>
                    </a:ext>
                  </a:extLst>
                </p14:cNvPr>
                <p14:cNvContentPartPr/>
                <p14:nvPr/>
              </p14:nvContentPartPr>
              <p14:xfrm>
                <a:off x="479749" y="3466342"/>
                <a:ext cx="76680" cy="3960"/>
              </p14:xfrm>
            </p:contentPart>
          </mc:Choice>
          <mc:Fallback xmlns="">
            <p:pic>
              <p:nvPicPr>
                <p:cNvPr id="44" name="Freihand 43">
                  <a:extLst>
                    <a:ext uri="{FF2B5EF4-FFF2-40B4-BE49-F238E27FC236}">
                      <a16:creationId xmlns:a16="http://schemas.microsoft.com/office/drawing/2014/main" id="{26963931-1C2F-F069-2D05-4924421FA0F0}"/>
                    </a:ext>
                  </a:extLst>
                </p:cNvPr>
                <p:cNvPicPr/>
                <p:nvPr/>
              </p:nvPicPr>
              <p:blipFill>
                <a:blip r:embed="rId37"/>
                <a:stretch>
                  <a:fillRect/>
                </a:stretch>
              </p:blipFill>
              <p:spPr>
                <a:xfrm>
                  <a:off x="471109" y="3457342"/>
                  <a:ext cx="94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4AD8EDD0-F04D-1636-92FC-67B203CF4E13}"/>
                    </a:ext>
                  </a:extLst>
                </p14:cNvPr>
                <p14:cNvContentPartPr/>
                <p14:nvPr/>
              </p14:nvContentPartPr>
              <p14:xfrm>
                <a:off x="703309" y="3295702"/>
                <a:ext cx="131400" cy="229680"/>
              </p14:xfrm>
            </p:contentPart>
          </mc:Choice>
          <mc:Fallback xmlns="">
            <p:pic>
              <p:nvPicPr>
                <p:cNvPr id="45" name="Freihand 44">
                  <a:extLst>
                    <a:ext uri="{FF2B5EF4-FFF2-40B4-BE49-F238E27FC236}">
                      <a16:creationId xmlns:a16="http://schemas.microsoft.com/office/drawing/2014/main" id="{4AD8EDD0-F04D-1636-92FC-67B203CF4E13}"/>
                    </a:ext>
                  </a:extLst>
                </p:cNvPr>
                <p:cNvPicPr/>
                <p:nvPr/>
              </p:nvPicPr>
              <p:blipFill>
                <a:blip r:embed="rId39"/>
                <a:stretch>
                  <a:fillRect/>
                </a:stretch>
              </p:blipFill>
              <p:spPr>
                <a:xfrm>
                  <a:off x="694309" y="3287062"/>
                  <a:ext cx="149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46979723-824C-8B1E-51B6-BFFFDEA32ABA}"/>
                    </a:ext>
                  </a:extLst>
                </p14:cNvPr>
                <p14:cNvContentPartPr/>
                <p14:nvPr/>
              </p14:nvContentPartPr>
              <p14:xfrm>
                <a:off x="945589" y="3390382"/>
                <a:ext cx="136800" cy="122400"/>
              </p14:xfrm>
            </p:contentPart>
          </mc:Choice>
          <mc:Fallback xmlns="">
            <p:pic>
              <p:nvPicPr>
                <p:cNvPr id="47" name="Freihand 46">
                  <a:extLst>
                    <a:ext uri="{FF2B5EF4-FFF2-40B4-BE49-F238E27FC236}">
                      <a16:creationId xmlns:a16="http://schemas.microsoft.com/office/drawing/2014/main" id="{46979723-824C-8B1E-51B6-BFFFDEA32ABA}"/>
                    </a:ext>
                  </a:extLst>
                </p:cNvPr>
                <p:cNvPicPr/>
                <p:nvPr/>
              </p:nvPicPr>
              <p:blipFill>
                <a:blip r:embed="rId41"/>
                <a:stretch>
                  <a:fillRect/>
                </a:stretch>
              </p:blipFill>
              <p:spPr>
                <a:xfrm>
                  <a:off x="936949" y="3381742"/>
                  <a:ext cx="154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A774FBE2-56D9-B2F0-4839-EAD7AF78D90E}"/>
                    </a:ext>
                  </a:extLst>
                </p14:cNvPr>
                <p14:cNvContentPartPr/>
                <p14:nvPr/>
              </p14:nvContentPartPr>
              <p14:xfrm>
                <a:off x="1071949" y="3400102"/>
                <a:ext cx="309600" cy="87480"/>
              </p14:xfrm>
            </p:contentPart>
          </mc:Choice>
          <mc:Fallback xmlns="">
            <p:pic>
              <p:nvPicPr>
                <p:cNvPr id="48" name="Freihand 47">
                  <a:extLst>
                    <a:ext uri="{FF2B5EF4-FFF2-40B4-BE49-F238E27FC236}">
                      <a16:creationId xmlns:a16="http://schemas.microsoft.com/office/drawing/2014/main" id="{A774FBE2-56D9-B2F0-4839-EAD7AF78D90E}"/>
                    </a:ext>
                  </a:extLst>
                </p:cNvPr>
                <p:cNvPicPr/>
                <p:nvPr/>
              </p:nvPicPr>
              <p:blipFill>
                <a:blip r:embed="rId43"/>
                <a:stretch>
                  <a:fillRect/>
                </a:stretch>
              </p:blipFill>
              <p:spPr>
                <a:xfrm>
                  <a:off x="1062949" y="3391102"/>
                  <a:ext cx="327240" cy="105120"/>
                </a:xfrm>
                <a:prstGeom prst="rect">
                  <a:avLst/>
                </a:prstGeom>
              </p:spPr>
            </p:pic>
          </mc:Fallback>
        </mc:AlternateContent>
      </p:grpSp>
      <p:grpSp>
        <p:nvGrpSpPr>
          <p:cNvPr id="51" name="Gruppieren 50">
            <a:extLst>
              <a:ext uri="{FF2B5EF4-FFF2-40B4-BE49-F238E27FC236}">
                <a16:creationId xmlns:a16="http://schemas.microsoft.com/office/drawing/2014/main" id="{672B2781-C1C4-441A-AC27-C1B2BEEE5B74}"/>
              </a:ext>
            </a:extLst>
          </p:cNvPr>
          <p:cNvGrpSpPr/>
          <p:nvPr/>
        </p:nvGrpSpPr>
        <p:grpSpPr>
          <a:xfrm>
            <a:off x="1766749" y="3426382"/>
            <a:ext cx="144000" cy="83520"/>
            <a:chOff x="1766749" y="3426382"/>
            <a:chExt cx="144000" cy="83520"/>
          </a:xfrm>
        </p:grpSpPr>
        <mc:AlternateContent xmlns:mc="http://schemas.openxmlformats.org/markup-compatibility/2006" xmlns:p14="http://schemas.microsoft.com/office/powerpoint/2010/main">
          <mc:Choice Requires="p14">
            <p:contentPart p14:bwMode="auto" r:id="rId44">
              <p14:nvContentPartPr>
                <p14:cNvPr id="49" name="Freihand 48">
                  <a:extLst>
                    <a:ext uri="{FF2B5EF4-FFF2-40B4-BE49-F238E27FC236}">
                      <a16:creationId xmlns:a16="http://schemas.microsoft.com/office/drawing/2014/main" id="{5DD45942-0E56-E073-6CBC-5EAF59B48022}"/>
                    </a:ext>
                  </a:extLst>
                </p14:cNvPr>
                <p14:cNvContentPartPr/>
                <p14:nvPr/>
              </p14:nvContentPartPr>
              <p14:xfrm>
                <a:off x="1768549" y="3426382"/>
                <a:ext cx="142200" cy="13680"/>
              </p14:xfrm>
            </p:contentPart>
          </mc:Choice>
          <mc:Fallback xmlns="">
            <p:pic>
              <p:nvPicPr>
                <p:cNvPr id="49" name="Freihand 48">
                  <a:extLst>
                    <a:ext uri="{FF2B5EF4-FFF2-40B4-BE49-F238E27FC236}">
                      <a16:creationId xmlns:a16="http://schemas.microsoft.com/office/drawing/2014/main" id="{5DD45942-0E56-E073-6CBC-5EAF59B48022}"/>
                    </a:ext>
                  </a:extLst>
                </p:cNvPr>
                <p:cNvPicPr/>
                <p:nvPr/>
              </p:nvPicPr>
              <p:blipFill>
                <a:blip r:embed="rId45"/>
                <a:stretch>
                  <a:fillRect/>
                </a:stretch>
              </p:blipFill>
              <p:spPr>
                <a:xfrm>
                  <a:off x="1759909" y="3417742"/>
                  <a:ext cx="15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5352E248-A021-D401-FE5F-C01779D42BE1}"/>
                    </a:ext>
                  </a:extLst>
                </p14:cNvPr>
                <p14:cNvContentPartPr/>
                <p14:nvPr/>
              </p14:nvContentPartPr>
              <p14:xfrm>
                <a:off x="1766749" y="3485422"/>
                <a:ext cx="138240" cy="24480"/>
              </p14:xfrm>
            </p:contentPart>
          </mc:Choice>
          <mc:Fallback xmlns="">
            <p:pic>
              <p:nvPicPr>
                <p:cNvPr id="50" name="Freihand 49">
                  <a:extLst>
                    <a:ext uri="{FF2B5EF4-FFF2-40B4-BE49-F238E27FC236}">
                      <a16:creationId xmlns:a16="http://schemas.microsoft.com/office/drawing/2014/main" id="{5352E248-A021-D401-FE5F-C01779D42BE1}"/>
                    </a:ext>
                  </a:extLst>
                </p:cNvPr>
                <p:cNvPicPr/>
                <p:nvPr/>
              </p:nvPicPr>
              <p:blipFill>
                <a:blip r:embed="rId47"/>
                <a:stretch>
                  <a:fillRect/>
                </a:stretch>
              </p:blipFill>
              <p:spPr>
                <a:xfrm>
                  <a:off x="1757749" y="3476422"/>
                  <a:ext cx="155880" cy="42120"/>
                </a:xfrm>
                <a:prstGeom prst="rect">
                  <a:avLst/>
                </a:prstGeom>
              </p:spPr>
            </p:pic>
          </mc:Fallback>
        </mc:AlternateContent>
      </p:grpSp>
      <p:grpSp>
        <p:nvGrpSpPr>
          <p:cNvPr id="78" name="Gruppieren 77">
            <a:extLst>
              <a:ext uri="{FF2B5EF4-FFF2-40B4-BE49-F238E27FC236}">
                <a16:creationId xmlns:a16="http://schemas.microsoft.com/office/drawing/2014/main" id="{B0E10541-6087-A0A1-3937-A6A61D95275B}"/>
              </a:ext>
            </a:extLst>
          </p:cNvPr>
          <p:cNvGrpSpPr/>
          <p:nvPr/>
        </p:nvGrpSpPr>
        <p:grpSpPr>
          <a:xfrm>
            <a:off x="2302069" y="2376262"/>
            <a:ext cx="1617840" cy="1328760"/>
            <a:chOff x="2302069" y="2376262"/>
            <a:chExt cx="1617840" cy="1328760"/>
          </a:xfrm>
        </p:grpSpPr>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87BAAB97-736C-FAEB-8AFC-1FDE0489FF1A}"/>
                    </a:ext>
                  </a:extLst>
                </p14:cNvPr>
                <p14:cNvContentPartPr/>
                <p14:nvPr/>
              </p14:nvContentPartPr>
              <p14:xfrm>
                <a:off x="2322229" y="2457622"/>
                <a:ext cx="135720" cy="151200"/>
              </p14:xfrm>
            </p:contentPart>
          </mc:Choice>
          <mc:Fallback xmlns="">
            <p:pic>
              <p:nvPicPr>
                <p:cNvPr id="27" name="Freihand 26">
                  <a:extLst>
                    <a:ext uri="{FF2B5EF4-FFF2-40B4-BE49-F238E27FC236}">
                      <a16:creationId xmlns:a16="http://schemas.microsoft.com/office/drawing/2014/main" id="{87BAAB97-736C-FAEB-8AFC-1FDE0489FF1A}"/>
                    </a:ext>
                  </a:extLst>
                </p:cNvPr>
                <p:cNvPicPr/>
                <p:nvPr/>
              </p:nvPicPr>
              <p:blipFill>
                <a:blip r:embed="rId49"/>
                <a:stretch>
                  <a:fillRect/>
                </a:stretch>
              </p:blipFill>
              <p:spPr>
                <a:xfrm>
                  <a:off x="2313589" y="2448622"/>
                  <a:ext cx="153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FA7AADEF-BAFE-A105-8072-B2D5ACC5E54B}"/>
                    </a:ext>
                  </a:extLst>
                </p14:cNvPr>
                <p14:cNvContentPartPr/>
                <p14:nvPr/>
              </p14:nvContentPartPr>
              <p14:xfrm>
                <a:off x="2309989" y="2612782"/>
                <a:ext cx="217440" cy="69120"/>
              </p14:xfrm>
            </p:contentPart>
          </mc:Choice>
          <mc:Fallback xmlns="">
            <p:pic>
              <p:nvPicPr>
                <p:cNvPr id="28" name="Freihand 27">
                  <a:extLst>
                    <a:ext uri="{FF2B5EF4-FFF2-40B4-BE49-F238E27FC236}">
                      <a16:creationId xmlns:a16="http://schemas.microsoft.com/office/drawing/2014/main" id="{FA7AADEF-BAFE-A105-8072-B2D5ACC5E54B}"/>
                    </a:ext>
                  </a:extLst>
                </p:cNvPr>
                <p:cNvPicPr/>
                <p:nvPr/>
              </p:nvPicPr>
              <p:blipFill>
                <a:blip r:embed="rId51"/>
                <a:stretch>
                  <a:fillRect/>
                </a:stretch>
              </p:blipFill>
              <p:spPr>
                <a:xfrm>
                  <a:off x="2300989" y="2604142"/>
                  <a:ext cx="235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B1C12D74-3269-F331-7C55-918544F6E9BC}"/>
                    </a:ext>
                  </a:extLst>
                </p14:cNvPr>
                <p14:cNvContentPartPr/>
                <p14:nvPr/>
              </p14:nvContentPartPr>
              <p14:xfrm>
                <a:off x="2376949" y="2725462"/>
                <a:ext cx="130680" cy="141120"/>
              </p14:xfrm>
            </p:contentPart>
          </mc:Choice>
          <mc:Fallback xmlns="">
            <p:pic>
              <p:nvPicPr>
                <p:cNvPr id="29" name="Freihand 28">
                  <a:extLst>
                    <a:ext uri="{FF2B5EF4-FFF2-40B4-BE49-F238E27FC236}">
                      <a16:creationId xmlns:a16="http://schemas.microsoft.com/office/drawing/2014/main" id="{B1C12D74-3269-F331-7C55-918544F6E9BC}"/>
                    </a:ext>
                  </a:extLst>
                </p:cNvPr>
                <p:cNvPicPr/>
                <p:nvPr/>
              </p:nvPicPr>
              <p:blipFill>
                <a:blip r:embed="rId53"/>
                <a:stretch>
                  <a:fillRect/>
                </a:stretch>
              </p:blipFill>
              <p:spPr>
                <a:xfrm>
                  <a:off x="2367949" y="2716822"/>
                  <a:ext cx="148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A905ADD9-13F6-ECAB-19E8-FA04E34433ED}"/>
                    </a:ext>
                  </a:extLst>
                </p14:cNvPr>
                <p14:cNvContentPartPr/>
                <p14:nvPr/>
              </p14:nvContentPartPr>
              <p14:xfrm>
                <a:off x="2648749" y="2472382"/>
                <a:ext cx="76680" cy="325800"/>
              </p14:xfrm>
            </p:contentPart>
          </mc:Choice>
          <mc:Fallback xmlns="">
            <p:pic>
              <p:nvPicPr>
                <p:cNvPr id="31" name="Freihand 30">
                  <a:extLst>
                    <a:ext uri="{FF2B5EF4-FFF2-40B4-BE49-F238E27FC236}">
                      <a16:creationId xmlns:a16="http://schemas.microsoft.com/office/drawing/2014/main" id="{A905ADD9-13F6-ECAB-19E8-FA04E34433ED}"/>
                    </a:ext>
                  </a:extLst>
                </p:cNvPr>
                <p:cNvPicPr/>
                <p:nvPr/>
              </p:nvPicPr>
              <p:blipFill>
                <a:blip r:embed="rId55"/>
                <a:stretch>
                  <a:fillRect/>
                </a:stretch>
              </p:blipFill>
              <p:spPr>
                <a:xfrm>
                  <a:off x="2640109" y="2463742"/>
                  <a:ext cx="943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918917E-6DE0-FF9C-8699-CDE06C16BBD2}"/>
                    </a:ext>
                  </a:extLst>
                </p14:cNvPr>
                <p14:cNvContentPartPr/>
                <p14:nvPr/>
              </p14:nvContentPartPr>
              <p14:xfrm>
                <a:off x="2839189" y="2564902"/>
                <a:ext cx="110880" cy="170640"/>
              </p14:xfrm>
            </p:contentPart>
          </mc:Choice>
          <mc:Fallback xmlns="">
            <p:pic>
              <p:nvPicPr>
                <p:cNvPr id="33" name="Freihand 32">
                  <a:extLst>
                    <a:ext uri="{FF2B5EF4-FFF2-40B4-BE49-F238E27FC236}">
                      <a16:creationId xmlns:a16="http://schemas.microsoft.com/office/drawing/2014/main" id="{9918917E-6DE0-FF9C-8699-CDE06C16BBD2}"/>
                    </a:ext>
                  </a:extLst>
                </p:cNvPr>
                <p:cNvPicPr/>
                <p:nvPr/>
              </p:nvPicPr>
              <p:blipFill>
                <a:blip r:embed="rId57"/>
                <a:stretch>
                  <a:fillRect/>
                </a:stretch>
              </p:blipFill>
              <p:spPr>
                <a:xfrm>
                  <a:off x="2830549" y="2555902"/>
                  <a:ext cx="128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9358A1EE-840A-33CE-88FB-89322C37EA0C}"/>
                    </a:ext>
                  </a:extLst>
                </p14:cNvPr>
                <p14:cNvContentPartPr/>
                <p14:nvPr/>
              </p14:nvContentPartPr>
              <p14:xfrm>
                <a:off x="2846749" y="2578222"/>
                <a:ext cx="141120" cy="120600"/>
              </p14:xfrm>
            </p:contentPart>
          </mc:Choice>
          <mc:Fallback xmlns="">
            <p:pic>
              <p:nvPicPr>
                <p:cNvPr id="34" name="Freihand 33">
                  <a:extLst>
                    <a:ext uri="{FF2B5EF4-FFF2-40B4-BE49-F238E27FC236}">
                      <a16:creationId xmlns:a16="http://schemas.microsoft.com/office/drawing/2014/main" id="{9358A1EE-840A-33CE-88FB-89322C37EA0C}"/>
                    </a:ext>
                  </a:extLst>
                </p:cNvPr>
                <p:cNvPicPr/>
                <p:nvPr/>
              </p:nvPicPr>
              <p:blipFill>
                <a:blip r:embed="rId59"/>
                <a:stretch>
                  <a:fillRect/>
                </a:stretch>
              </p:blipFill>
              <p:spPr>
                <a:xfrm>
                  <a:off x="2837749" y="2569582"/>
                  <a:ext cx="158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70D7A65E-47F2-EA23-5D7F-5C2945F97599}"/>
                    </a:ext>
                  </a:extLst>
                </p14:cNvPr>
                <p14:cNvContentPartPr/>
                <p14:nvPr/>
              </p14:nvContentPartPr>
              <p14:xfrm>
                <a:off x="3045109" y="2688382"/>
                <a:ext cx="112320" cy="122400"/>
              </p14:xfrm>
            </p:contentPart>
          </mc:Choice>
          <mc:Fallback xmlns="">
            <p:pic>
              <p:nvPicPr>
                <p:cNvPr id="36" name="Freihand 35">
                  <a:extLst>
                    <a:ext uri="{FF2B5EF4-FFF2-40B4-BE49-F238E27FC236}">
                      <a16:creationId xmlns:a16="http://schemas.microsoft.com/office/drawing/2014/main" id="{70D7A65E-47F2-EA23-5D7F-5C2945F97599}"/>
                    </a:ext>
                  </a:extLst>
                </p:cNvPr>
                <p:cNvPicPr/>
                <p:nvPr/>
              </p:nvPicPr>
              <p:blipFill>
                <a:blip r:embed="rId61"/>
                <a:stretch>
                  <a:fillRect/>
                </a:stretch>
              </p:blipFill>
              <p:spPr>
                <a:xfrm>
                  <a:off x="3036469" y="2679742"/>
                  <a:ext cx="129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BA1B66A6-8FDB-E258-CC66-437DE84DFED6}"/>
                    </a:ext>
                  </a:extLst>
                </p14:cNvPr>
                <p14:cNvContentPartPr/>
                <p14:nvPr/>
              </p14:nvContentPartPr>
              <p14:xfrm>
                <a:off x="3263629" y="2560942"/>
                <a:ext cx="18000" cy="117000"/>
              </p14:xfrm>
            </p:contentPart>
          </mc:Choice>
          <mc:Fallback xmlns="">
            <p:pic>
              <p:nvPicPr>
                <p:cNvPr id="37" name="Freihand 36">
                  <a:extLst>
                    <a:ext uri="{FF2B5EF4-FFF2-40B4-BE49-F238E27FC236}">
                      <a16:creationId xmlns:a16="http://schemas.microsoft.com/office/drawing/2014/main" id="{BA1B66A6-8FDB-E258-CC66-437DE84DFED6}"/>
                    </a:ext>
                  </a:extLst>
                </p:cNvPr>
                <p:cNvPicPr/>
                <p:nvPr/>
              </p:nvPicPr>
              <p:blipFill>
                <a:blip r:embed="rId63"/>
                <a:stretch>
                  <a:fillRect/>
                </a:stretch>
              </p:blipFill>
              <p:spPr>
                <a:xfrm>
                  <a:off x="3254629" y="2551942"/>
                  <a:ext cx="35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50C039A3-BE8E-7531-DD4D-6840E5211013}"/>
                    </a:ext>
                  </a:extLst>
                </p14:cNvPr>
                <p14:cNvContentPartPr/>
                <p14:nvPr/>
              </p14:nvContentPartPr>
              <p14:xfrm>
                <a:off x="3215029" y="2522422"/>
                <a:ext cx="372960" cy="132840"/>
              </p14:xfrm>
            </p:contentPart>
          </mc:Choice>
          <mc:Fallback xmlns="">
            <p:pic>
              <p:nvPicPr>
                <p:cNvPr id="38" name="Freihand 37">
                  <a:extLst>
                    <a:ext uri="{FF2B5EF4-FFF2-40B4-BE49-F238E27FC236}">
                      <a16:creationId xmlns:a16="http://schemas.microsoft.com/office/drawing/2014/main" id="{50C039A3-BE8E-7531-DD4D-6840E5211013}"/>
                    </a:ext>
                  </a:extLst>
                </p:cNvPr>
                <p:cNvPicPr/>
                <p:nvPr/>
              </p:nvPicPr>
              <p:blipFill>
                <a:blip r:embed="rId65"/>
                <a:stretch>
                  <a:fillRect/>
                </a:stretch>
              </p:blipFill>
              <p:spPr>
                <a:xfrm>
                  <a:off x="3206029" y="2513782"/>
                  <a:ext cx="390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B85411A4-60E8-36AA-116D-32C0118F6AC4}"/>
                    </a:ext>
                  </a:extLst>
                </p14:cNvPr>
                <p14:cNvContentPartPr/>
                <p14:nvPr/>
              </p14:nvContentPartPr>
              <p14:xfrm>
                <a:off x="3447229" y="2559862"/>
                <a:ext cx="151200" cy="31680"/>
              </p14:xfrm>
            </p:contentPart>
          </mc:Choice>
          <mc:Fallback xmlns="">
            <p:pic>
              <p:nvPicPr>
                <p:cNvPr id="39" name="Freihand 38">
                  <a:extLst>
                    <a:ext uri="{FF2B5EF4-FFF2-40B4-BE49-F238E27FC236}">
                      <a16:creationId xmlns:a16="http://schemas.microsoft.com/office/drawing/2014/main" id="{B85411A4-60E8-36AA-116D-32C0118F6AC4}"/>
                    </a:ext>
                  </a:extLst>
                </p:cNvPr>
                <p:cNvPicPr/>
                <p:nvPr/>
              </p:nvPicPr>
              <p:blipFill>
                <a:blip r:embed="rId67"/>
                <a:stretch>
                  <a:fillRect/>
                </a:stretch>
              </p:blipFill>
              <p:spPr>
                <a:xfrm>
                  <a:off x="3438229" y="2550862"/>
                  <a:ext cx="168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6DF69D4D-C414-6384-ECF0-BCFC4E0EE7DE}"/>
                    </a:ext>
                  </a:extLst>
                </p14:cNvPr>
                <p14:cNvContentPartPr/>
                <p14:nvPr/>
              </p14:nvContentPartPr>
              <p14:xfrm>
                <a:off x="3630829" y="2598382"/>
                <a:ext cx="116280" cy="155880"/>
              </p14:xfrm>
            </p:contentPart>
          </mc:Choice>
          <mc:Fallback xmlns="">
            <p:pic>
              <p:nvPicPr>
                <p:cNvPr id="40" name="Freihand 39">
                  <a:extLst>
                    <a:ext uri="{FF2B5EF4-FFF2-40B4-BE49-F238E27FC236}">
                      <a16:creationId xmlns:a16="http://schemas.microsoft.com/office/drawing/2014/main" id="{6DF69D4D-C414-6384-ECF0-BCFC4E0EE7DE}"/>
                    </a:ext>
                  </a:extLst>
                </p:cNvPr>
                <p:cNvPicPr/>
                <p:nvPr/>
              </p:nvPicPr>
              <p:blipFill>
                <a:blip r:embed="rId69"/>
                <a:stretch>
                  <a:fillRect/>
                </a:stretch>
              </p:blipFill>
              <p:spPr>
                <a:xfrm>
                  <a:off x="3622189" y="2589382"/>
                  <a:ext cx="133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F7540A5E-BA2E-4CFB-3FAA-7120B83CEE6B}"/>
                    </a:ext>
                  </a:extLst>
                </p14:cNvPr>
                <p14:cNvContentPartPr/>
                <p14:nvPr/>
              </p14:nvContentPartPr>
              <p14:xfrm>
                <a:off x="3814429" y="2457622"/>
                <a:ext cx="105480" cy="330480"/>
              </p14:xfrm>
            </p:contentPart>
          </mc:Choice>
          <mc:Fallback xmlns="">
            <p:pic>
              <p:nvPicPr>
                <p:cNvPr id="41" name="Freihand 40">
                  <a:extLst>
                    <a:ext uri="{FF2B5EF4-FFF2-40B4-BE49-F238E27FC236}">
                      <a16:creationId xmlns:a16="http://schemas.microsoft.com/office/drawing/2014/main" id="{F7540A5E-BA2E-4CFB-3FAA-7120B83CEE6B}"/>
                    </a:ext>
                  </a:extLst>
                </p:cNvPr>
                <p:cNvPicPr/>
                <p:nvPr/>
              </p:nvPicPr>
              <p:blipFill>
                <a:blip r:embed="rId71"/>
                <a:stretch>
                  <a:fillRect/>
                </a:stretch>
              </p:blipFill>
              <p:spPr>
                <a:xfrm>
                  <a:off x="3805789" y="2448622"/>
                  <a:ext cx="1231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Freihand 70">
                  <a:extLst>
                    <a:ext uri="{FF2B5EF4-FFF2-40B4-BE49-F238E27FC236}">
                      <a16:creationId xmlns:a16="http://schemas.microsoft.com/office/drawing/2014/main" id="{679037EC-D2B8-D45F-8255-E4FB7AF1279D}"/>
                    </a:ext>
                  </a:extLst>
                </p14:cNvPr>
                <p14:cNvContentPartPr/>
                <p14:nvPr/>
              </p14:nvContentPartPr>
              <p14:xfrm>
                <a:off x="3211429" y="2479582"/>
                <a:ext cx="149040" cy="313200"/>
              </p14:xfrm>
            </p:contentPart>
          </mc:Choice>
          <mc:Fallback xmlns="">
            <p:pic>
              <p:nvPicPr>
                <p:cNvPr id="71" name="Freihand 70">
                  <a:extLst>
                    <a:ext uri="{FF2B5EF4-FFF2-40B4-BE49-F238E27FC236}">
                      <a16:creationId xmlns:a16="http://schemas.microsoft.com/office/drawing/2014/main" id="{679037EC-D2B8-D45F-8255-E4FB7AF1279D}"/>
                    </a:ext>
                  </a:extLst>
                </p:cNvPr>
                <p:cNvPicPr/>
                <p:nvPr/>
              </p:nvPicPr>
              <p:blipFill>
                <a:blip r:embed="rId73"/>
                <a:stretch>
                  <a:fillRect/>
                </a:stretch>
              </p:blipFill>
              <p:spPr>
                <a:xfrm>
                  <a:off x="3202789" y="2470942"/>
                  <a:ext cx="1666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A706D0C3-6CED-F996-5CF0-A291BAF8E758}"/>
                    </a:ext>
                  </a:extLst>
                </p14:cNvPr>
                <p14:cNvContentPartPr/>
                <p14:nvPr/>
              </p14:nvContentPartPr>
              <p14:xfrm>
                <a:off x="3150949" y="3309382"/>
                <a:ext cx="119160" cy="189000"/>
              </p14:xfrm>
            </p:contentPart>
          </mc:Choice>
          <mc:Fallback xmlns="">
            <p:pic>
              <p:nvPicPr>
                <p:cNvPr id="57" name="Freihand 56">
                  <a:extLst>
                    <a:ext uri="{FF2B5EF4-FFF2-40B4-BE49-F238E27FC236}">
                      <a16:creationId xmlns:a16="http://schemas.microsoft.com/office/drawing/2014/main" id="{A706D0C3-6CED-F996-5CF0-A291BAF8E758}"/>
                    </a:ext>
                  </a:extLst>
                </p:cNvPr>
                <p:cNvPicPr/>
                <p:nvPr/>
              </p:nvPicPr>
              <p:blipFill>
                <a:blip r:embed="rId75"/>
                <a:stretch>
                  <a:fillRect/>
                </a:stretch>
              </p:blipFill>
              <p:spPr>
                <a:xfrm>
                  <a:off x="3142309" y="3300742"/>
                  <a:ext cx="136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9C5128B7-FDEB-07D2-7464-B0C5D60BC1CE}"/>
                    </a:ext>
                  </a:extLst>
                </p14:cNvPr>
                <p14:cNvContentPartPr/>
                <p14:nvPr/>
              </p14:nvContentPartPr>
              <p14:xfrm>
                <a:off x="3134029" y="3337822"/>
                <a:ext cx="132480" cy="137520"/>
              </p14:xfrm>
            </p:contentPart>
          </mc:Choice>
          <mc:Fallback xmlns="">
            <p:pic>
              <p:nvPicPr>
                <p:cNvPr id="58" name="Freihand 57">
                  <a:extLst>
                    <a:ext uri="{FF2B5EF4-FFF2-40B4-BE49-F238E27FC236}">
                      <a16:creationId xmlns:a16="http://schemas.microsoft.com/office/drawing/2014/main" id="{9C5128B7-FDEB-07D2-7464-B0C5D60BC1CE}"/>
                    </a:ext>
                  </a:extLst>
                </p:cNvPr>
                <p:cNvPicPr/>
                <p:nvPr/>
              </p:nvPicPr>
              <p:blipFill>
                <a:blip r:embed="rId77"/>
                <a:stretch>
                  <a:fillRect/>
                </a:stretch>
              </p:blipFill>
              <p:spPr>
                <a:xfrm>
                  <a:off x="3125029" y="3328822"/>
                  <a:ext cx="150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9A3041AA-6644-396A-ADBA-D175975E6F2E}"/>
                    </a:ext>
                  </a:extLst>
                </p14:cNvPr>
                <p14:cNvContentPartPr/>
                <p14:nvPr/>
              </p14:nvContentPartPr>
              <p14:xfrm>
                <a:off x="3297469" y="3476422"/>
                <a:ext cx="132840" cy="128160"/>
              </p14:xfrm>
            </p:contentPart>
          </mc:Choice>
          <mc:Fallback xmlns="">
            <p:pic>
              <p:nvPicPr>
                <p:cNvPr id="60" name="Freihand 59">
                  <a:extLst>
                    <a:ext uri="{FF2B5EF4-FFF2-40B4-BE49-F238E27FC236}">
                      <a16:creationId xmlns:a16="http://schemas.microsoft.com/office/drawing/2014/main" id="{9A3041AA-6644-396A-ADBA-D175975E6F2E}"/>
                    </a:ext>
                  </a:extLst>
                </p:cNvPr>
                <p:cNvPicPr/>
                <p:nvPr/>
              </p:nvPicPr>
              <p:blipFill>
                <a:blip r:embed="rId79"/>
                <a:stretch>
                  <a:fillRect/>
                </a:stretch>
              </p:blipFill>
              <p:spPr>
                <a:xfrm>
                  <a:off x="3288829" y="3467782"/>
                  <a:ext cx="150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40BC6054-9383-705C-4212-F6C92443D51C}"/>
                    </a:ext>
                  </a:extLst>
                </p14:cNvPr>
                <p14:cNvContentPartPr/>
                <p14:nvPr/>
              </p14:nvContentPartPr>
              <p14:xfrm>
                <a:off x="3675109" y="2964142"/>
                <a:ext cx="9720" cy="126720"/>
              </p14:xfrm>
            </p:contentPart>
          </mc:Choice>
          <mc:Fallback xmlns="">
            <p:pic>
              <p:nvPicPr>
                <p:cNvPr id="62" name="Freihand 61">
                  <a:extLst>
                    <a:ext uri="{FF2B5EF4-FFF2-40B4-BE49-F238E27FC236}">
                      <a16:creationId xmlns:a16="http://schemas.microsoft.com/office/drawing/2014/main" id="{40BC6054-9383-705C-4212-F6C92443D51C}"/>
                    </a:ext>
                  </a:extLst>
                </p:cNvPr>
                <p:cNvPicPr/>
                <p:nvPr/>
              </p:nvPicPr>
              <p:blipFill>
                <a:blip r:embed="rId81"/>
                <a:stretch>
                  <a:fillRect/>
                </a:stretch>
              </p:blipFill>
              <p:spPr>
                <a:xfrm>
                  <a:off x="3666469" y="2955502"/>
                  <a:ext cx="27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EC07776A-D9E6-32C5-7411-04F51C5A7122}"/>
                    </a:ext>
                  </a:extLst>
                </p14:cNvPr>
                <p14:cNvContentPartPr/>
                <p14:nvPr/>
              </p14:nvContentPartPr>
              <p14:xfrm>
                <a:off x="3595189" y="3111382"/>
                <a:ext cx="156240" cy="11880"/>
              </p14:xfrm>
            </p:contentPart>
          </mc:Choice>
          <mc:Fallback xmlns="">
            <p:pic>
              <p:nvPicPr>
                <p:cNvPr id="63" name="Freihand 62">
                  <a:extLst>
                    <a:ext uri="{FF2B5EF4-FFF2-40B4-BE49-F238E27FC236}">
                      <a16:creationId xmlns:a16="http://schemas.microsoft.com/office/drawing/2014/main" id="{EC07776A-D9E6-32C5-7411-04F51C5A7122}"/>
                    </a:ext>
                  </a:extLst>
                </p:cNvPr>
                <p:cNvPicPr/>
                <p:nvPr/>
              </p:nvPicPr>
              <p:blipFill>
                <a:blip r:embed="rId83"/>
                <a:stretch>
                  <a:fillRect/>
                </a:stretch>
              </p:blipFill>
              <p:spPr>
                <a:xfrm>
                  <a:off x="3586549" y="3102382"/>
                  <a:ext cx="173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F0915A27-5F36-767B-4796-69E4FBE00859}"/>
                    </a:ext>
                  </a:extLst>
                </p14:cNvPr>
                <p14:cNvContentPartPr/>
                <p14:nvPr/>
              </p14:nvContentPartPr>
              <p14:xfrm>
                <a:off x="3636949" y="3172222"/>
                <a:ext cx="96120" cy="97920"/>
              </p14:xfrm>
            </p:contentPart>
          </mc:Choice>
          <mc:Fallback xmlns="">
            <p:pic>
              <p:nvPicPr>
                <p:cNvPr id="64" name="Freihand 63">
                  <a:extLst>
                    <a:ext uri="{FF2B5EF4-FFF2-40B4-BE49-F238E27FC236}">
                      <a16:creationId xmlns:a16="http://schemas.microsoft.com/office/drawing/2014/main" id="{F0915A27-5F36-767B-4796-69E4FBE00859}"/>
                    </a:ext>
                  </a:extLst>
                </p:cNvPr>
                <p:cNvPicPr/>
                <p:nvPr/>
              </p:nvPicPr>
              <p:blipFill>
                <a:blip r:embed="rId85"/>
                <a:stretch>
                  <a:fillRect/>
                </a:stretch>
              </p:blipFill>
              <p:spPr>
                <a:xfrm>
                  <a:off x="3628309" y="3163222"/>
                  <a:ext cx="11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7B718ED3-AB72-2261-2267-26A1543C39F1}"/>
                    </a:ext>
                  </a:extLst>
                </p14:cNvPr>
                <p14:cNvContentPartPr/>
                <p14:nvPr/>
              </p14:nvContentPartPr>
              <p14:xfrm>
                <a:off x="3472069" y="3196342"/>
                <a:ext cx="101880" cy="431280"/>
              </p14:xfrm>
            </p:contentPart>
          </mc:Choice>
          <mc:Fallback xmlns="">
            <p:pic>
              <p:nvPicPr>
                <p:cNvPr id="66" name="Freihand 65">
                  <a:extLst>
                    <a:ext uri="{FF2B5EF4-FFF2-40B4-BE49-F238E27FC236}">
                      <a16:creationId xmlns:a16="http://schemas.microsoft.com/office/drawing/2014/main" id="{7B718ED3-AB72-2261-2267-26A1543C39F1}"/>
                    </a:ext>
                  </a:extLst>
                </p:cNvPr>
                <p:cNvPicPr/>
                <p:nvPr/>
              </p:nvPicPr>
              <p:blipFill>
                <a:blip r:embed="rId87"/>
                <a:stretch>
                  <a:fillRect/>
                </a:stretch>
              </p:blipFill>
              <p:spPr>
                <a:xfrm>
                  <a:off x="3463069" y="3187702"/>
                  <a:ext cx="1195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5A2FD134-A27E-4F95-0AB0-E03FBE1BA022}"/>
                    </a:ext>
                  </a:extLst>
                </p14:cNvPr>
                <p14:cNvContentPartPr/>
                <p14:nvPr/>
              </p14:nvContentPartPr>
              <p14:xfrm>
                <a:off x="2405029" y="3335302"/>
                <a:ext cx="142920" cy="196920"/>
              </p14:xfrm>
            </p:contentPart>
          </mc:Choice>
          <mc:Fallback xmlns="">
            <p:pic>
              <p:nvPicPr>
                <p:cNvPr id="53" name="Freihand 52">
                  <a:extLst>
                    <a:ext uri="{FF2B5EF4-FFF2-40B4-BE49-F238E27FC236}">
                      <a16:creationId xmlns:a16="http://schemas.microsoft.com/office/drawing/2014/main" id="{5A2FD134-A27E-4F95-0AB0-E03FBE1BA022}"/>
                    </a:ext>
                  </a:extLst>
                </p:cNvPr>
                <p:cNvPicPr/>
                <p:nvPr/>
              </p:nvPicPr>
              <p:blipFill>
                <a:blip r:embed="rId89"/>
                <a:stretch>
                  <a:fillRect/>
                </a:stretch>
              </p:blipFill>
              <p:spPr>
                <a:xfrm>
                  <a:off x="2396029" y="3326302"/>
                  <a:ext cx="160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4E53E25E-EEE4-1AC2-AB9C-520417A3E326}"/>
                    </a:ext>
                  </a:extLst>
                </p14:cNvPr>
                <p14:cNvContentPartPr/>
                <p14:nvPr/>
              </p14:nvContentPartPr>
              <p14:xfrm>
                <a:off x="2414749" y="3417742"/>
                <a:ext cx="138600" cy="78120"/>
              </p14:xfrm>
            </p:contentPart>
          </mc:Choice>
          <mc:Fallback xmlns="">
            <p:pic>
              <p:nvPicPr>
                <p:cNvPr id="54" name="Freihand 53">
                  <a:extLst>
                    <a:ext uri="{FF2B5EF4-FFF2-40B4-BE49-F238E27FC236}">
                      <a16:creationId xmlns:a16="http://schemas.microsoft.com/office/drawing/2014/main" id="{4E53E25E-EEE4-1AC2-AB9C-520417A3E326}"/>
                    </a:ext>
                  </a:extLst>
                </p:cNvPr>
                <p:cNvPicPr/>
                <p:nvPr/>
              </p:nvPicPr>
              <p:blipFill>
                <a:blip r:embed="rId91"/>
                <a:stretch>
                  <a:fillRect/>
                </a:stretch>
              </p:blipFill>
              <p:spPr>
                <a:xfrm>
                  <a:off x="2405749" y="3409102"/>
                  <a:ext cx="156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C0B06041-EEB5-28A4-4074-DA614A6FA6A1}"/>
                    </a:ext>
                  </a:extLst>
                </p14:cNvPr>
                <p14:cNvContentPartPr/>
                <p14:nvPr/>
              </p14:nvContentPartPr>
              <p14:xfrm>
                <a:off x="2650549" y="3458782"/>
                <a:ext cx="106920" cy="129600"/>
              </p14:xfrm>
            </p:contentPart>
          </mc:Choice>
          <mc:Fallback xmlns="">
            <p:pic>
              <p:nvPicPr>
                <p:cNvPr id="55" name="Freihand 54">
                  <a:extLst>
                    <a:ext uri="{FF2B5EF4-FFF2-40B4-BE49-F238E27FC236}">
                      <a16:creationId xmlns:a16="http://schemas.microsoft.com/office/drawing/2014/main" id="{C0B06041-EEB5-28A4-4074-DA614A6FA6A1}"/>
                    </a:ext>
                  </a:extLst>
                </p:cNvPr>
                <p:cNvPicPr/>
                <p:nvPr/>
              </p:nvPicPr>
              <p:blipFill>
                <a:blip r:embed="rId93"/>
                <a:stretch>
                  <a:fillRect/>
                </a:stretch>
              </p:blipFill>
              <p:spPr>
                <a:xfrm>
                  <a:off x="2641549" y="3449782"/>
                  <a:ext cx="124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572ACD3B-217D-CC38-28DC-27EE096347AA}"/>
                    </a:ext>
                  </a:extLst>
                </p14:cNvPr>
                <p14:cNvContentPartPr/>
                <p14:nvPr/>
              </p14:nvContentPartPr>
              <p14:xfrm>
                <a:off x="2314309" y="3235582"/>
                <a:ext cx="73800" cy="469440"/>
              </p14:xfrm>
            </p:contentPart>
          </mc:Choice>
          <mc:Fallback xmlns="">
            <p:pic>
              <p:nvPicPr>
                <p:cNvPr id="68" name="Freihand 67">
                  <a:extLst>
                    <a:ext uri="{FF2B5EF4-FFF2-40B4-BE49-F238E27FC236}">
                      <a16:creationId xmlns:a16="http://schemas.microsoft.com/office/drawing/2014/main" id="{572ACD3B-217D-CC38-28DC-27EE096347AA}"/>
                    </a:ext>
                  </a:extLst>
                </p:cNvPr>
                <p:cNvPicPr/>
                <p:nvPr/>
              </p:nvPicPr>
              <p:blipFill>
                <a:blip r:embed="rId95"/>
                <a:stretch>
                  <a:fillRect/>
                </a:stretch>
              </p:blipFill>
              <p:spPr>
                <a:xfrm>
                  <a:off x="2305669" y="3226942"/>
                  <a:ext cx="9144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C63981FD-835C-CA2D-8C2F-B1797C1F4CAB}"/>
                    </a:ext>
                  </a:extLst>
                </p14:cNvPr>
                <p14:cNvContentPartPr/>
                <p14:nvPr/>
              </p14:nvContentPartPr>
              <p14:xfrm>
                <a:off x="2916949" y="3397582"/>
                <a:ext cx="35640" cy="62640"/>
              </p14:xfrm>
            </p:contentPart>
          </mc:Choice>
          <mc:Fallback xmlns="">
            <p:pic>
              <p:nvPicPr>
                <p:cNvPr id="70" name="Freihand 69">
                  <a:extLst>
                    <a:ext uri="{FF2B5EF4-FFF2-40B4-BE49-F238E27FC236}">
                      <a16:creationId xmlns:a16="http://schemas.microsoft.com/office/drawing/2014/main" id="{C63981FD-835C-CA2D-8C2F-B1797C1F4CAB}"/>
                    </a:ext>
                  </a:extLst>
                </p:cNvPr>
                <p:cNvPicPr/>
                <p:nvPr/>
              </p:nvPicPr>
              <p:blipFill>
                <a:blip r:embed="rId97"/>
                <a:stretch>
                  <a:fillRect/>
                </a:stretch>
              </p:blipFill>
              <p:spPr>
                <a:xfrm>
                  <a:off x="2907949" y="3388942"/>
                  <a:ext cx="53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Freihand 72">
                  <a:extLst>
                    <a:ext uri="{FF2B5EF4-FFF2-40B4-BE49-F238E27FC236}">
                      <a16:creationId xmlns:a16="http://schemas.microsoft.com/office/drawing/2014/main" id="{9FE0E4FC-19FC-19AF-1179-F4AF3C718977}"/>
                    </a:ext>
                  </a:extLst>
                </p14:cNvPr>
                <p14:cNvContentPartPr/>
                <p14:nvPr/>
              </p14:nvContentPartPr>
              <p14:xfrm>
                <a:off x="2836669" y="3307582"/>
                <a:ext cx="156960" cy="291960"/>
              </p14:xfrm>
            </p:contentPart>
          </mc:Choice>
          <mc:Fallback xmlns="">
            <p:pic>
              <p:nvPicPr>
                <p:cNvPr id="73" name="Freihand 72">
                  <a:extLst>
                    <a:ext uri="{FF2B5EF4-FFF2-40B4-BE49-F238E27FC236}">
                      <a16:creationId xmlns:a16="http://schemas.microsoft.com/office/drawing/2014/main" id="{9FE0E4FC-19FC-19AF-1179-F4AF3C718977}"/>
                    </a:ext>
                  </a:extLst>
                </p:cNvPr>
                <p:cNvPicPr/>
                <p:nvPr/>
              </p:nvPicPr>
              <p:blipFill>
                <a:blip r:embed="rId99"/>
                <a:stretch>
                  <a:fillRect/>
                </a:stretch>
              </p:blipFill>
              <p:spPr>
                <a:xfrm>
                  <a:off x="2828029" y="3298942"/>
                  <a:ext cx="174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FEB3F462-B975-4AE8-E01C-818DF46C7499}"/>
                    </a:ext>
                  </a:extLst>
                </p14:cNvPr>
                <p14:cNvContentPartPr/>
                <p14:nvPr/>
              </p14:nvContentPartPr>
              <p14:xfrm>
                <a:off x="3578989" y="2916622"/>
                <a:ext cx="262800" cy="448200"/>
              </p14:xfrm>
            </p:contentPart>
          </mc:Choice>
          <mc:Fallback xmlns="">
            <p:pic>
              <p:nvPicPr>
                <p:cNvPr id="75" name="Freihand 74">
                  <a:extLst>
                    <a:ext uri="{FF2B5EF4-FFF2-40B4-BE49-F238E27FC236}">
                      <a16:creationId xmlns:a16="http://schemas.microsoft.com/office/drawing/2014/main" id="{FEB3F462-B975-4AE8-E01C-818DF46C7499}"/>
                    </a:ext>
                  </a:extLst>
                </p:cNvPr>
                <p:cNvPicPr/>
                <p:nvPr/>
              </p:nvPicPr>
              <p:blipFill>
                <a:blip r:embed="rId101"/>
                <a:stretch>
                  <a:fillRect/>
                </a:stretch>
              </p:blipFill>
              <p:spPr>
                <a:xfrm>
                  <a:off x="3570349" y="2907622"/>
                  <a:ext cx="2804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82EC673D-219F-9DDF-E6DC-C8593627D6BC}"/>
                    </a:ext>
                  </a:extLst>
                </p14:cNvPr>
                <p14:cNvContentPartPr/>
                <p14:nvPr/>
              </p14:nvContentPartPr>
              <p14:xfrm>
                <a:off x="2302069" y="2376262"/>
                <a:ext cx="173520" cy="483840"/>
              </p14:xfrm>
            </p:contentPart>
          </mc:Choice>
          <mc:Fallback xmlns="">
            <p:pic>
              <p:nvPicPr>
                <p:cNvPr id="76" name="Freihand 75">
                  <a:extLst>
                    <a:ext uri="{FF2B5EF4-FFF2-40B4-BE49-F238E27FC236}">
                      <a16:creationId xmlns:a16="http://schemas.microsoft.com/office/drawing/2014/main" id="{82EC673D-219F-9DDF-E6DC-C8593627D6BC}"/>
                    </a:ext>
                  </a:extLst>
                </p:cNvPr>
                <p:cNvPicPr/>
                <p:nvPr/>
              </p:nvPicPr>
              <p:blipFill>
                <a:blip r:embed="rId103"/>
                <a:stretch>
                  <a:fillRect/>
                </a:stretch>
              </p:blipFill>
              <p:spPr>
                <a:xfrm>
                  <a:off x="2293429" y="2367622"/>
                  <a:ext cx="1911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0FD7CE2B-4259-4DEA-D655-2D0B6960B297}"/>
                    </a:ext>
                  </a:extLst>
                </p14:cNvPr>
                <p14:cNvContentPartPr/>
                <p14:nvPr/>
              </p14:nvContentPartPr>
              <p14:xfrm>
                <a:off x="2506189" y="2429182"/>
                <a:ext cx="118440" cy="435240"/>
              </p14:xfrm>
            </p:contentPart>
          </mc:Choice>
          <mc:Fallback xmlns="">
            <p:pic>
              <p:nvPicPr>
                <p:cNvPr id="77" name="Freihand 76">
                  <a:extLst>
                    <a:ext uri="{FF2B5EF4-FFF2-40B4-BE49-F238E27FC236}">
                      <a16:creationId xmlns:a16="http://schemas.microsoft.com/office/drawing/2014/main" id="{0FD7CE2B-4259-4DEA-D655-2D0B6960B297}"/>
                    </a:ext>
                  </a:extLst>
                </p:cNvPr>
                <p:cNvPicPr/>
                <p:nvPr/>
              </p:nvPicPr>
              <p:blipFill>
                <a:blip r:embed="rId105"/>
                <a:stretch>
                  <a:fillRect/>
                </a:stretch>
              </p:blipFill>
              <p:spPr>
                <a:xfrm>
                  <a:off x="2497189" y="2420542"/>
                  <a:ext cx="136080" cy="452880"/>
                </a:xfrm>
                <a:prstGeom prst="rect">
                  <a:avLst/>
                </a:prstGeom>
              </p:spPr>
            </p:pic>
          </mc:Fallback>
        </mc:AlternateContent>
      </p:grpSp>
      <p:grpSp>
        <p:nvGrpSpPr>
          <p:cNvPr id="81" name="Gruppieren 80">
            <a:extLst>
              <a:ext uri="{FF2B5EF4-FFF2-40B4-BE49-F238E27FC236}">
                <a16:creationId xmlns:a16="http://schemas.microsoft.com/office/drawing/2014/main" id="{FF22E9C2-AB18-CAC4-3365-0ECB02BEC0FF}"/>
              </a:ext>
            </a:extLst>
          </p:cNvPr>
          <p:cNvGrpSpPr/>
          <p:nvPr/>
        </p:nvGrpSpPr>
        <p:grpSpPr>
          <a:xfrm>
            <a:off x="261949" y="4145302"/>
            <a:ext cx="155880" cy="267840"/>
            <a:chOff x="261949" y="4145302"/>
            <a:chExt cx="155880" cy="267840"/>
          </a:xfrm>
        </p:grpSpPr>
        <mc:AlternateContent xmlns:mc="http://schemas.openxmlformats.org/markup-compatibility/2006" xmlns:p14="http://schemas.microsoft.com/office/powerpoint/2010/main">
          <mc:Choice Requires="p14">
            <p:contentPart p14:bwMode="auto" r:id="rId106">
              <p14:nvContentPartPr>
                <p14:cNvPr id="79" name="Freihand 78">
                  <a:extLst>
                    <a:ext uri="{FF2B5EF4-FFF2-40B4-BE49-F238E27FC236}">
                      <a16:creationId xmlns:a16="http://schemas.microsoft.com/office/drawing/2014/main" id="{00E4DFA7-27D1-34DA-772D-30B4B5EAE551}"/>
                    </a:ext>
                  </a:extLst>
                </p14:cNvPr>
                <p14:cNvContentPartPr/>
                <p14:nvPr/>
              </p14:nvContentPartPr>
              <p14:xfrm>
                <a:off x="261949" y="4171942"/>
                <a:ext cx="38880" cy="241200"/>
              </p14:xfrm>
            </p:contentPart>
          </mc:Choice>
          <mc:Fallback xmlns="">
            <p:pic>
              <p:nvPicPr>
                <p:cNvPr id="79" name="Freihand 78">
                  <a:extLst>
                    <a:ext uri="{FF2B5EF4-FFF2-40B4-BE49-F238E27FC236}">
                      <a16:creationId xmlns:a16="http://schemas.microsoft.com/office/drawing/2014/main" id="{00E4DFA7-27D1-34DA-772D-30B4B5EAE551}"/>
                    </a:ext>
                  </a:extLst>
                </p:cNvPr>
                <p:cNvPicPr/>
                <p:nvPr/>
              </p:nvPicPr>
              <p:blipFill>
                <a:blip r:embed="rId107"/>
                <a:stretch>
                  <a:fillRect/>
                </a:stretch>
              </p:blipFill>
              <p:spPr>
                <a:xfrm>
                  <a:off x="252949" y="4163302"/>
                  <a:ext cx="56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Freihand 79">
                  <a:extLst>
                    <a:ext uri="{FF2B5EF4-FFF2-40B4-BE49-F238E27FC236}">
                      <a16:creationId xmlns:a16="http://schemas.microsoft.com/office/drawing/2014/main" id="{0CAA547C-F9C1-31EF-20A9-4BD6E8879BE8}"/>
                    </a:ext>
                  </a:extLst>
                </p14:cNvPr>
                <p14:cNvContentPartPr/>
                <p14:nvPr/>
              </p14:nvContentPartPr>
              <p14:xfrm>
                <a:off x="275989" y="4145302"/>
                <a:ext cx="141840" cy="261000"/>
              </p14:xfrm>
            </p:contentPart>
          </mc:Choice>
          <mc:Fallback xmlns="">
            <p:pic>
              <p:nvPicPr>
                <p:cNvPr id="80" name="Freihand 79">
                  <a:extLst>
                    <a:ext uri="{FF2B5EF4-FFF2-40B4-BE49-F238E27FC236}">
                      <a16:creationId xmlns:a16="http://schemas.microsoft.com/office/drawing/2014/main" id="{0CAA547C-F9C1-31EF-20A9-4BD6E8879BE8}"/>
                    </a:ext>
                  </a:extLst>
                </p:cNvPr>
                <p:cNvPicPr/>
                <p:nvPr/>
              </p:nvPicPr>
              <p:blipFill>
                <a:blip r:embed="rId109"/>
                <a:stretch>
                  <a:fillRect/>
                </a:stretch>
              </p:blipFill>
              <p:spPr>
                <a:xfrm>
                  <a:off x="266989" y="4136662"/>
                  <a:ext cx="159480" cy="27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2" name="Freihand 81">
                <a:extLst>
                  <a:ext uri="{FF2B5EF4-FFF2-40B4-BE49-F238E27FC236}">
                    <a16:creationId xmlns:a16="http://schemas.microsoft.com/office/drawing/2014/main" id="{D732AADC-36C8-DE48-D3F5-936088365D2B}"/>
                  </a:ext>
                </a:extLst>
              </p14:cNvPr>
              <p14:cNvContentPartPr/>
              <p14:nvPr/>
            </p14:nvContentPartPr>
            <p14:xfrm>
              <a:off x="579829" y="4318102"/>
              <a:ext cx="151560" cy="15840"/>
            </p14:xfrm>
          </p:contentPart>
        </mc:Choice>
        <mc:Fallback xmlns="">
          <p:pic>
            <p:nvPicPr>
              <p:cNvPr id="82" name="Freihand 81">
                <a:extLst>
                  <a:ext uri="{FF2B5EF4-FFF2-40B4-BE49-F238E27FC236}">
                    <a16:creationId xmlns:a16="http://schemas.microsoft.com/office/drawing/2014/main" id="{D732AADC-36C8-DE48-D3F5-936088365D2B}"/>
                  </a:ext>
                </a:extLst>
              </p:cNvPr>
              <p:cNvPicPr/>
              <p:nvPr/>
            </p:nvPicPr>
            <p:blipFill>
              <a:blip r:embed="rId111"/>
              <a:stretch>
                <a:fillRect/>
              </a:stretch>
            </p:blipFill>
            <p:spPr>
              <a:xfrm>
                <a:off x="571189" y="4309462"/>
                <a:ext cx="169200" cy="33480"/>
              </a:xfrm>
              <a:prstGeom prst="rect">
                <a:avLst/>
              </a:prstGeom>
            </p:spPr>
          </p:pic>
        </mc:Fallback>
      </mc:AlternateContent>
      <p:grpSp>
        <p:nvGrpSpPr>
          <p:cNvPr id="91" name="Gruppieren 90">
            <a:extLst>
              <a:ext uri="{FF2B5EF4-FFF2-40B4-BE49-F238E27FC236}">
                <a16:creationId xmlns:a16="http://schemas.microsoft.com/office/drawing/2014/main" id="{DADF910B-E157-AF2F-BBE5-5589034A0A63}"/>
              </a:ext>
            </a:extLst>
          </p:cNvPr>
          <p:cNvGrpSpPr/>
          <p:nvPr/>
        </p:nvGrpSpPr>
        <p:grpSpPr>
          <a:xfrm>
            <a:off x="904189" y="4166902"/>
            <a:ext cx="693000" cy="267120"/>
            <a:chOff x="904189" y="4166902"/>
            <a:chExt cx="693000" cy="267120"/>
          </a:xfrm>
        </p:grpSpPr>
        <mc:AlternateContent xmlns:mc="http://schemas.openxmlformats.org/markup-compatibility/2006" xmlns:p14="http://schemas.microsoft.com/office/powerpoint/2010/main">
          <mc:Choice Requires="p14">
            <p:contentPart p14:bwMode="auto" r:id="rId112">
              <p14:nvContentPartPr>
                <p14:cNvPr id="83" name="Freihand 82">
                  <a:extLst>
                    <a:ext uri="{FF2B5EF4-FFF2-40B4-BE49-F238E27FC236}">
                      <a16:creationId xmlns:a16="http://schemas.microsoft.com/office/drawing/2014/main" id="{B5135209-4C39-3A15-F448-3E6FB1B8CEB9}"/>
                    </a:ext>
                  </a:extLst>
                </p14:cNvPr>
                <p14:cNvContentPartPr/>
                <p14:nvPr/>
              </p14:nvContentPartPr>
              <p14:xfrm>
                <a:off x="904189" y="4166902"/>
                <a:ext cx="142200" cy="221760"/>
              </p14:xfrm>
            </p:contentPart>
          </mc:Choice>
          <mc:Fallback xmlns="">
            <p:pic>
              <p:nvPicPr>
                <p:cNvPr id="83" name="Freihand 82">
                  <a:extLst>
                    <a:ext uri="{FF2B5EF4-FFF2-40B4-BE49-F238E27FC236}">
                      <a16:creationId xmlns:a16="http://schemas.microsoft.com/office/drawing/2014/main" id="{B5135209-4C39-3A15-F448-3E6FB1B8CEB9}"/>
                    </a:ext>
                  </a:extLst>
                </p:cNvPr>
                <p:cNvPicPr/>
                <p:nvPr/>
              </p:nvPicPr>
              <p:blipFill>
                <a:blip r:embed="rId113"/>
                <a:stretch>
                  <a:fillRect/>
                </a:stretch>
              </p:blipFill>
              <p:spPr>
                <a:xfrm>
                  <a:off x="895189" y="4158262"/>
                  <a:ext cx="159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Freihand 83">
                  <a:extLst>
                    <a:ext uri="{FF2B5EF4-FFF2-40B4-BE49-F238E27FC236}">
                      <a16:creationId xmlns:a16="http://schemas.microsoft.com/office/drawing/2014/main" id="{4CDA5C23-64DE-B6C1-1E05-DB61F0428CB3}"/>
                    </a:ext>
                  </a:extLst>
                </p14:cNvPr>
                <p14:cNvContentPartPr/>
                <p14:nvPr/>
              </p14:nvContentPartPr>
              <p14:xfrm>
                <a:off x="1133149" y="4279942"/>
                <a:ext cx="96840" cy="131400"/>
              </p14:xfrm>
            </p:contentPart>
          </mc:Choice>
          <mc:Fallback xmlns="">
            <p:pic>
              <p:nvPicPr>
                <p:cNvPr id="84" name="Freihand 83">
                  <a:extLst>
                    <a:ext uri="{FF2B5EF4-FFF2-40B4-BE49-F238E27FC236}">
                      <a16:creationId xmlns:a16="http://schemas.microsoft.com/office/drawing/2014/main" id="{4CDA5C23-64DE-B6C1-1E05-DB61F0428CB3}"/>
                    </a:ext>
                  </a:extLst>
                </p:cNvPr>
                <p:cNvPicPr/>
                <p:nvPr/>
              </p:nvPicPr>
              <p:blipFill>
                <a:blip r:embed="rId115"/>
                <a:stretch>
                  <a:fillRect/>
                </a:stretch>
              </p:blipFill>
              <p:spPr>
                <a:xfrm>
                  <a:off x="1124509" y="4271302"/>
                  <a:ext cx="114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Freihand 84">
                  <a:extLst>
                    <a:ext uri="{FF2B5EF4-FFF2-40B4-BE49-F238E27FC236}">
                      <a16:creationId xmlns:a16="http://schemas.microsoft.com/office/drawing/2014/main" id="{84936EA5-96E1-93D5-11F7-A2D42D8FC4B0}"/>
                    </a:ext>
                  </a:extLst>
                </p14:cNvPr>
                <p14:cNvContentPartPr/>
                <p14:nvPr/>
              </p14:nvContentPartPr>
              <p14:xfrm>
                <a:off x="1266349" y="4277782"/>
                <a:ext cx="223560" cy="112320"/>
              </p14:xfrm>
            </p:contentPart>
          </mc:Choice>
          <mc:Fallback xmlns="">
            <p:pic>
              <p:nvPicPr>
                <p:cNvPr id="85" name="Freihand 84">
                  <a:extLst>
                    <a:ext uri="{FF2B5EF4-FFF2-40B4-BE49-F238E27FC236}">
                      <a16:creationId xmlns:a16="http://schemas.microsoft.com/office/drawing/2014/main" id="{84936EA5-96E1-93D5-11F7-A2D42D8FC4B0}"/>
                    </a:ext>
                  </a:extLst>
                </p:cNvPr>
                <p:cNvPicPr/>
                <p:nvPr/>
              </p:nvPicPr>
              <p:blipFill>
                <a:blip r:embed="rId117"/>
                <a:stretch>
                  <a:fillRect/>
                </a:stretch>
              </p:blipFill>
              <p:spPr>
                <a:xfrm>
                  <a:off x="1257709" y="4269142"/>
                  <a:ext cx="241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Freihand 86">
                  <a:extLst>
                    <a:ext uri="{FF2B5EF4-FFF2-40B4-BE49-F238E27FC236}">
                      <a16:creationId xmlns:a16="http://schemas.microsoft.com/office/drawing/2014/main" id="{C16C49D1-D563-354B-95BB-41123FBB1C06}"/>
                    </a:ext>
                  </a:extLst>
                </p14:cNvPr>
                <p14:cNvContentPartPr/>
                <p14:nvPr/>
              </p14:nvContentPartPr>
              <p14:xfrm>
                <a:off x="1495309" y="4358062"/>
                <a:ext cx="101880" cy="75960"/>
              </p14:xfrm>
            </p:contentPart>
          </mc:Choice>
          <mc:Fallback xmlns="">
            <p:pic>
              <p:nvPicPr>
                <p:cNvPr id="87" name="Freihand 86">
                  <a:extLst>
                    <a:ext uri="{FF2B5EF4-FFF2-40B4-BE49-F238E27FC236}">
                      <a16:creationId xmlns:a16="http://schemas.microsoft.com/office/drawing/2014/main" id="{C16C49D1-D563-354B-95BB-41123FBB1C06}"/>
                    </a:ext>
                  </a:extLst>
                </p:cNvPr>
                <p:cNvPicPr/>
                <p:nvPr/>
              </p:nvPicPr>
              <p:blipFill>
                <a:blip r:embed="rId119"/>
                <a:stretch>
                  <a:fillRect/>
                </a:stretch>
              </p:blipFill>
              <p:spPr>
                <a:xfrm>
                  <a:off x="1486309" y="4349422"/>
                  <a:ext cx="11952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06850524-C7FB-5E1C-135D-D85A2E8A31D6}"/>
                  </a:ext>
                </a:extLst>
              </p14:cNvPr>
              <p14:cNvContentPartPr/>
              <p14:nvPr/>
            </p14:nvContentPartPr>
            <p14:xfrm>
              <a:off x="2457949" y="4207942"/>
              <a:ext cx="78840" cy="468720"/>
            </p14:xfrm>
          </p:contentPart>
        </mc:Choice>
        <mc:Fallback xmlns="">
          <p:pic>
            <p:nvPicPr>
              <p:cNvPr id="106" name="Freihand 105">
                <a:extLst>
                  <a:ext uri="{FF2B5EF4-FFF2-40B4-BE49-F238E27FC236}">
                    <a16:creationId xmlns:a16="http://schemas.microsoft.com/office/drawing/2014/main" id="{06850524-C7FB-5E1C-135D-D85A2E8A31D6}"/>
                  </a:ext>
                </a:extLst>
              </p:cNvPr>
              <p:cNvPicPr/>
              <p:nvPr/>
            </p:nvPicPr>
            <p:blipFill>
              <a:blip r:embed="rId121"/>
              <a:stretch>
                <a:fillRect/>
              </a:stretch>
            </p:blipFill>
            <p:spPr>
              <a:xfrm>
                <a:off x="2449309" y="4199302"/>
                <a:ext cx="9648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50985382-6A90-7968-244C-F65DDAD2D2D9}"/>
                  </a:ext>
                </a:extLst>
              </p14:cNvPr>
              <p14:cNvContentPartPr/>
              <p14:nvPr/>
            </p14:nvContentPartPr>
            <p14:xfrm>
              <a:off x="3663949" y="4165462"/>
              <a:ext cx="118440" cy="513360"/>
            </p14:xfrm>
          </p:contentPart>
        </mc:Choice>
        <mc:Fallback xmlns="">
          <p:pic>
            <p:nvPicPr>
              <p:cNvPr id="107" name="Freihand 106">
                <a:extLst>
                  <a:ext uri="{FF2B5EF4-FFF2-40B4-BE49-F238E27FC236}">
                    <a16:creationId xmlns:a16="http://schemas.microsoft.com/office/drawing/2014/main" id="{50985382-6A90-7968-244C-F65DDAD2D2D9}"/>
                  </a:ext>
                </a:extLst>
              </p:cNvPr>
              <p:cNvPicPr/>
              <p:nvPr/>
            </p:nvPicPr>
            <p:blipFill>
              <a:blip r:embed="rId123"/>
              <a:stretch>
                <a:fillRect/>
              </a:stretch>
            </p:blipFill>
            <p:spPr>
              <a:xfrm>
                <a:off x="3654949" y="4156462"/>
                <a:ext cx="136080" cy="531000"/>
              </a:xfrm>
              <a:prstGeom prst="rect">
                <a:avLst/>
              </a:prstGeom>
            </p:spPr>
          </p:pic>
        </mc:Fallback>
      </mc:AlternateContent>
      <p:grpSp>
        <p:nvGrpSpPr>
          <p:cNvPr id="115" name="Gruppieren 114">
            <a:extLst>
              <a:ext uri="{FF2B5EF4-FFF2-40B4-BE49-F238E27FC236}">
                <a16:creationId xmlns:a16="http://schemas.microsoft.com/office/drawing/2014/main" id="{2DC9023B-68A6-D186-4780-20C11DEAB66B}"/>
              </a:ext>
            </a:extLst>
          </p:cNvPr>
          <p:cNvGrpSpPr/>
          <p:nvPr/>
        </p:nvGrpSpPr>
        <p:grpSpPr>
          <a:xfrm>
            <a:off x="3405109" y="4137022"/>
            <a:ext cx="300960" cy="443160"/>
            <a:chOff x="3405109" y="4137022"/>
            <a:chExt cx="300960" cy="443160"/>
          </a:xfrm>
        </p:grpSpPr>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5460D215-00E2-1C71-BFA0-55E698E3060D}"/>
                    </a:ext>
                  </a:extLst>
                </p14:cNvPr>
                <p14:cNvContentPartPr/>
                <p14:nvPr/>
              </p14:nvContentPartPr>
              <p14:xfrm>
                <a:off x="3405109" y="4345102"/>
                <a:ext cx="131760" cy="197640"/>
              </p14:xfrm>
            </p:contentPart>
          </mc:Choice>
          <mc:Fallback xmlns="">
            <p:pic>
              <p:nvPicPr>
                <p:cNvPr id="96" name="Freihand 95">
                  <a:extLst>
                    <a:ext uri="{FF2B5EF4-FFF2-40B4-BE49-F238E27FC236}">
                      <a16:creationId xmlns:a16="http://schemas.microsoft.com/office/drawing/2014/main" id="{5460D215-00E2-1C71-BFA0-55E698E3060D}"/>
                    </a:ext>
                  </a:extLst>
                </p:cNvPr>
                <p:cNvPicPr/>
                <p:nvPr/>
              </p:nvPicPr>
              <p:blipFill>
                <a:blip r:embed="rId125"/>
                <a:stretch>
                  <a:fillRect/>
                </a:stretch>
              </p:blipFill>
              <p:spPr>
                <a:xfrm>
                  <a:off x="3396469" y="4336102"/>
                  <a:ext cx="1494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Freihand 96">
                  <a:extLst>
                    <a:ext uri="{FF2B5EF4-FFF2-40B4-BE49-F238E27FC236}">
                      <a16:creationId xmlns:a16="http://schemas.microsoft.com/office/drawing/2014/main" id="{C35D5011-843A-338E-0A57-EB3D33934F3A}"/>
                    </a:ext>
                  </a:extLst>
                </p14:cNvPr>
                <p14:cNvContentPartPr/>
                <p14:nvPr/>
              </p14:nvContentPartPr>
              <p14:xfrm>
                <a:off x="3405469" y="4386862"/>
                <a:ext cx="136440" cy="79200"/>
              </p14:xfrm>
            </p:contentPart>
          </mc:Choice>
          <mc:Fallback xmlns="">
            <p:pic>
              <p:nvPicPr>
                <p:cNvPr id="97" name="Freihand 96">
                  <a:extLst>
                    <a:ext uri="{FF2B5EF4-FFF2-40B4-BE49-F238E27FC236}">
                      <a16:creationId xmlns:a16="http://schemas.microsoft.com/office/drawing/2014/main" id="{C35D5011-843A-338E-0A57-EB3D33934F3A}"/>
                    </a:ext>
                  </a:extLst>
                </p:cNvPr>
                <p:cNvPicPr/>
                <p:nvPr/>
              </p:nvPicPr>
              <p:blipFill>
                <a:blip r:embed="rId127"/>
                <a:stretch>
                  <a:fillRect/>
                </a:stretch>
              </p:blipFill>
              <p:spPr>
                <a:xfrm>
                  <a:off x="3396469" y="4378222"/>
                  <a:ext cx="154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Freihand 97">
                  <a:extLst>
                    <a:ext uri="{FF2B5EF4-FFF2-40B4-BE49-F238E27FC236}">
                      <a16:creationId xmlns:a16="http://schemas.microsoft.com/office/drawing/2014/main" id="{EB4681AA-5BDF-4EEC-3F6C-DB5D09BD7733}"/>
                    </a:ext>
                  </a:extLst>
                </p14:cNvPr>
                <p14:cNvContentPartPr/>
                <p14:nvPr/>
              </p14:nvContentPartPr>
              <p14:xfrm>
                <a:off x="3572509" y="4431502"/>
                <a:ext cx="105480" cy="148680"/>
              </p14:xfrm>
            </p:contentPart>
          </mc:Choice>
          <mc:Fallback xmlns="">
            <p:pic>
              <p:nvPicPr>
                <p:cNvPr id="98" name="Freihand 97">
                  <a:extLst>
                    <a:ext uri="{FF2B5EF4-FFF2-40B4-BE49-F238E27FC236}">
                      <a16:creationId xmlns:a16="http://schemas.microsoft.com/office/drawing/2014/main" id="{EB4681AA-5BDF-4EEC-3F6C-DB5D09BD7733}"/>
                    </a:ext>
                  </a:extLst>
                </p:cNvPr>
                <p:cNvPicPr/>
                <p:nvPr/>
              </p:nvPicPr>
              <p:blipFill>
                <a:blip r:embed="rId129"/>
                <a:stretch>
                  <a:fillRect/>
                </a:stretch>
              </p:blipFill>
              <p:spPr>
                <a:xfrm>
                  <a:off x="3563869" y="4422502"/>
                  <a:ext cx="123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 name="Freihand 112">
                  <a:extLst>
                    <a:ext uri="{FF2B5EF4-FFF2-40B4-BE49-F238E27FC236}">
                      <a16:creationId xmlns:a16="http://schemas.microsoft.com/office/drawing/2014/main" id="{1D6527ED-A02E-C5AD-4CA0-A1A5FA71DEE8}"/>
                    </a:ext>
                  </a:extLst>
                </p14:cNvPr>
                <p14:cNvContentPartPr/>
                <p14:nvPr/>
              </p14:nvContentPartPr>
              <p14:xfrm>
                <a:off x="3540469" y="4224142"/>
                <a:ext cx="75240" cy="6480"/>
              </p14:xfrm>
            </p:contentPart>
          </mc:Choice>
          <mc:Fallback xmlns="">
            <p:pic>
              <p:nvPicPr>
                <p:cNvPr id="113" name="Freihand 112">
                  <a:extLst>
                    <a:ext uri="{FF2B5EF4-FFF2-40B4-BE49-F238E27FC236}">
                      <a16:creationId xmlns:a16="http://schemas.microsoft.com/office/drawing/2014/main" id="{1D6527ED-A02E-C5AD-4CA0-A1A5FA71DEE8}"/>
                    </a:ext>
                  </a:extLst>
                </p:cNvPr>
                <p:cNvPicPr/>
                <p:nvPr/>
              </p:nvPicPr>
              <p:blipFill>
                <a:blip r:embed="rId131"/>
                <a:stretch>
                  <a:fillRect/>
                </a:stretch>
              </p:blipFill>
              <p:spPr>
                <a:xfrm>
                  <a:off x="3531829" y="4215502"/>
                  <a:ext cx="92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 name="Freihand 113">
                  <a:extLst>
                    <a:ext uri="{FF2B5EF4-FFF2-40B4-BE49-F238E27FC236}">
                      <a16:creationId xmlns:a16="http://schemas.microsoft.com/office/drawing/2014/main" id="{5941E569-5CF5-D576-D300-95BC24982B95}"/>
                    </a:ext>
                  </a:extLst>
                </p14:cNvPr>
                <p14:cNvContentPartPr/>
                <p14:nvPr/>
              </p14:nvContentPartPr>
              <p14:xfrm>
                <a:off x="3629749" y="4137022"/>
                <a:ext cx="76320" cy="189000"/>
              </p14:xfrm>
            </p:contentPart>
          </mc:Choice>
          <mc:Fallback xmlns="">
            <p:pic>
              <p:nvPicPr>
                <p:cNvPr id="114" name="Freihand 113">
                  <a:extLst>
                    <a:ext uri="{FF2B5EF4-FFF2-40B4-BE49-F238E27FC236}">
                      <a16:creationId xmlns:a16="http://schemas.microsoft.com/office/drawing/2014/main" id="{5941E569-5CF5-D576-D300-95BC24982B95}"/>
                    </a:ext>
                  </a:extLst>
                </p:cNvPr>
                <p:cNvPicPr/>
                <p:nvPr/>
              </p:nvPicPr>
              <p:blipFill>
                <a:blip r:embed="rId133"/>
                <a:stretch>
                  <a:fillRect/>
                </a:stretch>
              </p:blipFill>
              <p:spPr>
                <a:xfrm>
                  <a:off x="3621109" y="4128022"/>
                  <a:ext cx="93960" cy="206640"/>
                </a:xfrm>
                <a:prstGeom prst="rect">
                  <a:avLst/>
                </a:prstGeom>
              </p:spPr>
            </p:pic>
          </mc:Fallback>
        </mc:AlternateContent>
      </p:grpSp>
      <p:grpSp>
        <p:nvGrpSpPr>
          <p:cNvPr id="118" name="Gruppieren 117">
            <a:extLst>
              <a:ext uri="{FF2B5EF4-FFF2-40B4-BE49-F238E27FC236}">
                <a16:creationId xmlns:a16="http://schemas.microsoft.com/office/drawing/2014/main" id="{30DA2599-4275-02B4-6F22-8E26B145856D}"/>
              </a:ext>
            </a:extLst>
          </p:cNvPr>
          <p:cNvGrpSpPr/>
          <p:nvPr/>
        </p:nvGrpSpPr>
        <p:grpSpPr>
          <a:xfrm>
            <a:off x="3130789" y="4405582"/>
            <a:ext cx="90000" cy="187560"/>
            <a:chOff x="3130789" y="4405582"/>
            <a:chExt cx="90000" cy="187560"/>
          </a:xfrm>
        </p:grpSpPr>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174526C3-F6B7-99F4-26FB-545D3D3ED14B}"/>
                    </a:ext>
                  </a:extLst>
                </p14:cNvPr>
                <p14:cNvContentPartPr/>
                <p14:nvPr/>
              </p14:nvContentPartPr>
              <p14:xfrm>
                <a:off x="3192709" y="4405582"/>
                <a:ext cx="7560" cy="187560"/>
              </p14:xfrm>
            </p:contentPart>
          </mc:Choice>
          <mc:Fallback xmlns="">
            <p:pic>
              <p:nvPicPr>
                <p:cNvPr id="116" name="Freihand 115">
                  <a:extLst>
                    <a:ext uri="{FF2B5EF4-FFF2-40B4-BE49-F238E27FC236}">
                      <a16:creationId xmlns:a16="http://schemas.microsoft.com/office/drawing/2014/main" id="{174526C3-F6B7-99F4-26FB-545D3D3ED14B}"/>
                    </a:ext>
                  </a:extLst>
                </p:cNvPr>
                <p:cNvPicPr/>
                <p:nvPr/>
              </p:nvPicPr>
              <p:blipFill>
                <a:blip r:embed="rId135"/>
                <a:stretch>
                  <a:fillRect/>
                </a:stretch>
              </p:blipFill>
              <p:spPr>
                <a:xfrm>
                  <a:off x="3184069" y="4396942"/>
                  <a:ext cx="25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1CBD11E0-E54A-95C9-D08C-41E3F15C0A9C}"/>
                    </a:ext>
                  </a:extLst>
                </p14:cNvPr>
                <p14:cNvContentPartPr/>
                <p14:nvPr/>
              </p14:nvContentPartPr>
              <p14:xfrm>
                <a:off x="3130789" y="4473622"/>
                <a:ext cx="90000" cy="28800"/>
              </p14:xfrm>
            </p:contentPart>
          </mc:Choice>
          <mc:Fallback xmlns="">
            <p:pic>
              <p:nvPicPr>
                <p:cNvPr id="117" name="Freihand 116">
                  <a:extLst>
                    <a:ext uri="{FF2B5EF4-FFF2-40B4-BE49-F238E27FC236}">
                      <a16:creationId xmlns:a16="http://schemas.microsoft.com/office/drawing/2014/main" id="{1CBD11E0-E54A-95C9-D08C-41E3F15C0A9C}"/>
                    </a:ext>
                  </a:extLst>
                </p:cNvPr>
                <p:cNvPicPr/>
                <p:nvPr/>
              </p:nvPicPr>
              <p:blipFill>
                <a:blip r:embed="rId137"/>
                <a:stretch>
                  <a:fillRect/>
                </a:stretch>
              </p:blipFill>
              <p:spPr>
                <a:xfrm>
                  <a:off x="3122149" y="4464622"/>
                  <a:ext cx="107640" cy="46440"/>
                </a:xfrm>
                <a:prstGeom prst="rect">
                  <a:avLst/>
                </a:prstGeom>
              </p:spPr>
            </p:pic>
          </mc:Fallback>
        </mc:AlternateContent>
      </p:grpSp>
      <p:grpSp>
        <p:nvGrpSpPr>
          <p:cNvPr id="121" name="Gruppieren 120">
            <a:extLst>
              <a:ext uri="{FF2B5EF4-FFF2-40B4-BE49-F238E27FC236}">
                <a16:creationId xmlns:a16="http://schemas.microsoft.com/office/drawing/2014/main" id="{633954D1-D4F2-C66B-2704-FCEC8C05918D}"/>
              </a:ext>
            </a:extLst>
          </p:cNvPr>
          <p:cNvGrpSpPr/>
          <p:nvPr/>
        </p:nvGrpSpPr>
        <p:grpSpPr>
          <a:xfrm>
            <a:off x="3782029" y="3970342"/>
            <a:ext cx="279360" cy="220320"/>
            <a:chOff x="3782029" y="3970342"/>
            <a:chExt cx="279360" cy="220320"/>
          </a:xfrm>
        </p:grpSpPr>
        <mc:AlternateContent xmlns:mc="http://schemas.openxmlformats.org/markup-compatibility/2006" xmlns:p14="http://schemas.microsoft.com/office/powerpoint/2010/main">
          <mc:Choice Requires="p14">
            <p:contentPart p14:bwMode="auto" r:id="rId138">
              <p14:nvContentPartPr>
                <p14:cNvPr id="119" name="Freihand 118">
                  <a:extLst>
                    <a:ext uri="{FF2B5EF4-FFF2-40B4-BE49-F238E27FC236}">
                      <a16:creationId xmlns:a16="http://schemas.microsoft.com/office/drawing/2014/main" id="{5135FFDF-FE7D-8A7B-7A06-565215886195}"/>
                    </a:ext>
                  </a:extLst>
                </p14:cNvPr>
                <p14:cNvContentPartPr/>
                <p14:nvPr/>
              </p14:nvContentPartPr>
              <p14:xfrm>
                <a:off x="3782029" y="4088422"/>
                <a:ext cx="117000" cy="29880"/>
              </p14:xfrm>
            </p:contentPart>
          </mc:Choice>
          <mc:Fallback xmlns="">
            <p:pic>
              <p:nvPicPr>
                <p:cNvPr id="119" name="Freihand 118">
                  <a:extLst>
                    <a:ext uri="{FF2B5EF4-FFF2-40B4-BE49-F238E27FC236}">
                      <a16:creationId xmlns:a16="http://schemas.microsoft.com/office/drawing/2014/main" id="{5135FFDF-FE7D-8A7B-7A06-565215886195}"/>
                    </a:ext>
                  </a:extLst>
                </p:cNvPr>
                <p:cNvPicPr/>
                <p:nvPr/>
              </p:nvPicPr>
              <p:blipFill>
                <a:blip r:embed="rId139"/>
                <a:stretch>
                  <a:fillRect/>
                </a:stretch>
              </p:blipFill>
              <p:spPr>
                <a:xfrm>
                  <a:off x="3773029" y="4079782"/>
                  <a:ext cx="134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0" name="Freihand 119">
                  <a:extLst>
                    <a:ext uri="{FF2B5EF4-FFF2-40B4-BE49-F238E27FC236}">
                      <a16:creationId xmlns:a16="http://schemas.microsoft.com/office/drawing/2014/main" id="{99BBD0D5-32FB-A05E-AA41-C597424BF7A3}"/>
                    </a:ext>
                  </a:extLst>
                </p14:cNvPr>
                <p14:cNvContentPartPr/>
                <p14:nvPr/>
              </p14:nvContentPartPr>
              <p14:xfrm>
                <a:off x="3956629" y="3970342"/>
                <a:ext cx="104760" cy="220320"/>
              </p14:xfrm>
            </p:contentPart>
          </mc:Choice>
          <mc:Fallback xmlns="">
            <p:pic>
              <p:nvPicPr>
                <p:cNvPr id="120" name="Freihand 119">
                  <a:extLst>
                    <a:ext uri="{FF2B5EF4-FFF2-40B4-BE49-F238E27FC236}">
                      <a16:creationId xmlns:a16="http://schemas.microsoft.com/office/drawing/2014/main" id="{99BBD0D5-32FB-A05E-AA41-C597424BF7A3}"/>
                    </a:ext>
                  </a:extLst>
                </p:cNvPr>
                <p:cNvPicPr/>
                <p:nvPr/>
              </p:nvPicPr>
              <p:blipFill>
                <a:blip r:embed="rId141"/>
                <a:stretch>
                  <a:fillRect/>
                </a:stretch>
              </p:blipFill>
              <p:spPr>
                <a:xfrm>
                  <a:off x="3947629" y="3961342"/>
                  <a:ext cx="122400" cy="237960"/>
                </a:xfrm>
                <a:prstGeom prst="rect">
                  <a:avLst/>
                </a:prstGeom>
              </p:spPr>
            </p:pic>
          </mc:Fallback>
        </mc:AlternateContent>
      </p:grpSp>
      <p:grpSp>
        <p:nvGrpSpPr>
          <p:cNvPr id="126" name="Gruppieren 125">
            <a:extLst>
              <a:ext uri="{FF2B5EF4-FFF2-40B4-BE49-F238E27FC236}">
                <a16:creationId xmlns:a16="http://schemas.microsoft.com/office/drawing/2014/main" id="{CFAFE087-F31B-4A69-A385-6B27F7844D9E}"/>
              </a:ext>
            </a:extLst>
          </p:cNvPr>
          <p:cNvGrpSpPr/>
          <p:nvPr/>
        </p:nvGrpSpPr>
        <p:grpSpPr>
          <a:xfrm>
            <a:off x="1865029" y="3927502"/>
            <a:ext cx="1077840" cy="921600"/>
            <a:chOff x="1865029" y="3927502"/>
            <a:chExt cx="1077840" cy="921600"/>
          </a:xfrm>
        </p:grpSpPr>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618C9D51-78F7-C655-783F-4636AA5BA8B3}"/>
                    </a:ext>
                  </a:extLst>
                </p14:cNvPr>
                <p14:cNvContentPartPr/>
                <p14:nvPr/>
              </p14:nvContentPartPr>
              <p14:xfrm>
                <a:off x="1865029" y="4365262"/>
                <a:ext cx="150120" cy="15840"/>
              </p14:xfrm>
            </p:contentPart>
          </mc:Choice>
          <mc:Fallback xmlns="">
            <p:pic>
              <p:nvPicPr>
                <p:cNvPr id="88" name="Freihand 87">
                  <a:extLst>
                    <a:ext uri="{FF2B5EF4-FFF2-40B4-BE49-F238E27FC236}">
                      <a16:creationId xmlns:a16="http://schemas.microsoft.com/office/drawing/2014/main" id="{618C9D51-78F7-C655-783F-4636AA5BA8B3}"/>
                    </a:ext>
                  </a:extLst>
                </p:cNvPr>
                <p:cNvPicPr/>
                <p:nvPr/>
              </p:nvPicPr>
              <p:blipFill>
                <a:blip r:embed="rId143"/>
                <a:stretch>
                  <a:fillRect/>
                </a:stretch>
              </p:blipFill>
              <p:spPr>
                <a:xfrm>
                  <a:off x="1856389" y="4356262"/>
                  <a:ext cx="167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C89CDC85-E148-131A-AFDC-5B453B58A9FC}"/>
                    </a:ext>
                  </a:extLst>
                </p14:cNvPr>
                <p14:cNvContentPartPr/>
                <p14:nvPr/>
              </p14:nvContentPartPr>
              <p14:xfrm>
                <a:off x="1880149" y="4425382"/>
                <a:ext cx="169560" cy="12600"/>
              </p14:xfrm>
            </p:contentPart>
          </mc:Choice>
          <mc:Fallback xmlns="">
            <p:pic>
              <p:nvPicPr>
                <p:cNvPr id="89" name="Freihand 88">
                  <a:extLst>
                    <a:ext uri="{FF2B5EF4-FFF2-40B4-BE49-F238E27FC236}">
                      <a16:creationId xmlns:a16="http://schemas.microsoft.com/office/drawing/2014/main" id="{C89CDC85-E148-131A-AFDC-5B453B58A9FC}"/>
                    </a:ext>
                  </a:extLst>
                </p:cNvPr>
                <p:cNvPicPr/>
                <p:nvPr/>
              </p:nvPicPr>
              <p:blipFill>
                <a:blip r:embed="rId145"/>
                <a:stretch>
                  <a:fillRect/>
                </a:stretch>
              </p:blipFill>
              <p:spPr>
                <a:xfrm>
                  <a:off x="1871149" y="4416742"/>
                  <a:ext cx="187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CBC7C40C-B830-6CE5-1F11-01DF5280F461}"/>
                    </a:ext>
                  </a:extLst>
                </p14:cNvPr>
                <p14:cNvContentPartPr/>
                <p14:nvPr/>
              </p14:nvContentPartPr>
              <p14:xfrm>
                <a:off x="2564509" y="4435102"/>
                <a:ext cx="6120" cy="1440"/>
              </p14:xfrm>
            </p:contentPart>
          </mc:Choice>
          <mc:Fallback xmlns="">
            <p:pic>
              <p:nvPicPr>
                <p:cNvPr id="92" name="Freihand 91">
                  <a:extLst>
                    <a:ext uri="{FF2B5EF4-FFF2-40B4-BE49-F238E27FC236}">
                      <a16:creationId xmlns:a16="http://schemas.microsoft.com/office/drawing/2014/main" id="{CBC7C40C-B830-6CE5-1F11-01DF5280F461}"/>
                    </a:ext>
                  </a:extLst>
                </p:cNvPr>
                <p:cNvPicPr/>
                <p:nvPr/>
              </p:nvPicPr>
              <p:blipFill>
                <a:blip r:embed="rId147"/>
                <a:stretch>
                  <a:fillRect/>
                </a:stretch>
              </p:blipFill>
              <p:spPr>
                <a:xfrm>
                  <a:off x="2555509" y="4426462"/>
                  <a:ext cx="23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7A262E29-A389-03D1-C6A4-96BBED87A67D}"/>
                    </a:ext>
                  </a:extLst>
                </p14:cNvPr>
                <p14:cNvContentPartPr/>
                <p14:nvPr/>
              </p14:nvContentPartPr>
              <p14:xfrm>
                <a:off x="2515189" y="4338982"/>
                <a:ext cx="144000" cy="169200"/>
              </p14:xfrm>
            </p:contentPart>
          </mc:Choice>
          <mc:Fallback xmlns="">
            <p:pic>
              <p:nvPicPr>
                <p:cNvPr id="93" name="Freihand 92">
                  <a:extLst>
                    <a:ext uri="{FF2B5EF4-FFF2-40B4-BE49-F238E27FC236}">
                      <a16:creationId xmlns:a16="http://schemas.microsoft.com/office/drawing/2014/main" id="{7A262E29-A389-03D1-C6A4-96BBED87A67D}"/>
                    </a:ext>
                  </a:extLst>
                </p:cNvPr>
                <p:cNvPicPr/>
                <p:nvPr/>
              </p:nvPicPr>
              <p:blipFill>
                <a:blip r:embed="rId149"/>
                <a:stretch>
                  <a:fillRect/>
                </a:stretch>
              </p:blipFill>
              <p:spPr>
                <a:xfrm>
                  <a:off x="2506549" y="4330342"/>
                  <a:ext cx="161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AFCE890F-CD8C-4954-26A0-0BDFDE3017BB}"/>
                    </a:ext>
                  </a:extLst>
                </p14:cNvPr>
                <p14:cNvContentPartPr/>
                <p14:nvPr/>
              </p14:nvContentPartPr>
              <p14:xfrm>
                <a:off x="2515549" y="4398742"/>
                <a:ext cx="191160" cy="77760"/>
              </p14:xfrm>
            </p:contentPart>
          </mc:Choice>
          <mc:Fallback xmlns="">
            <p:pic>
              <p:nvPicPr>
                <p:cNvPr id="94" name="Freihand 93">
                  <a:extLst>
                    <a:ext uri="{FF2B5EF4-FFF2-40B4-BE49-F238E27FC236}">
                      <a16:creationId xmlns:a16="http://schemas.microsoft.com/office/drawing/2014/main" id="{AFCE890F-CD8C-4954-26A0-0BDFDE3017BB}"/>
                    </a:ext>
                  </a:extLst>
                </p:cNvPr>
                <p:cNvPicPr/>
                <p:nvPr/>
              </p:nvPicPr>
              <p:blipFill>
                <a:blip r:embed="rId151"/>
                <a:stretch>
                  <a:fillRect/>
                </a:stretch>
              </p:blipFill>
              <p:spPr>
                <a:xfrm>
                  <a:off x="2506909" y="4390102"/>
                  <a:ext cx="208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08C1246-5BA8-6AAF-CA2C-27A9506F9C75}"/>
                    </a:ext>
                  </a:extLst>
                </p14:cNvPr>
                <p14:cNvContentPartPr/>
                <p14:nvPr/>
              </p14:nvContentPartPr>
              <p14:xfrm>
                <a:off x="2765389" y="4444462"/>
                <a:ext cx="129960" cy="140040"/>
              </p14:xfrm>
            </p:contentPart>
          </mc:Choice>
          <mc:Fallback xmlns="">
            <p:pic>
              <p:nvPicPr>
                <p:cNvPr id="95" name="Freihand 94">
                  <a:extLst>
                    <a:ext uri="{FF2B5EF4-FFF2-40B4-BE49-F238E27FC236}">
                      <a16:creationId xmlns:a16="http://schemas.microsoft.com/office/drawing/2014/main" id="{E08C1246-5BA8-6AAF-CA2C-27A9506F9C75}"/>
                    </a:ext>
                  </a:extLst>
                </p:cNvPr>
                <p:cNvPicPr/>
                <p:nvPr/>
              </p:nvPicPr>
              <p:blipFill>
                <a:blip r:embed="rId153"/>
                <a:stretch>
                  <a:fillRect/>
                </a:stretch>
              </p:blipFill>
              <p:spPr>
                <a:xfrm>
                  <a:off x="2756389" y="4435462"/>
                  <a:ext cx="14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6C2793D0-8622-28E5-CF1F-71D103A552BD}"/>
                    </a:ext>
                  </a:extLst>
                </p14:cNvPr>
                <p14:cNvContentPartPr/>
                <p14:nvPr/>
              </p14:nvContentPartPr>
              <p14:xfrm>
                <a:off x="2212789" y="4190302"/>
                <a:ext cx="94320" cy="222480"/>
              </p14:xfrm>
            </p:contentPart>
          </mc:Choice>
          <mc:Fallback xmlns="">
            <p:pic>
              <p:nvPicPr>
                <p:cNvPr id="101" name="Freihand 100">
                  <a:extLst>
                    <a:ext uri="{FF2B5EF4-FFF2-40B4-BE49-F238E27FC236}">
                      <a16:creationId xmlns:a16="http://schemas.microsoft.com/office/drawing/2014/main" id="{6C2793D0-8622-28E5-CF1F-71D103A552BD}"/>
                    </a:ext>
                  </a:extLst>
                </p:cNvPr>
                <p:cNvPicPr/>
                <p:nvPr/>
              </p:nvPicPr>
              <p:blipFill>
                <a:blip r:embed="rId155"/>
                <a:stretch>
                  <a:fillRect/>
                </a:stretch>
              </p:blipFill>
              <p:spPr>
                <a:xfrm>
                  <a:off x="2204149" y="4181302"/>
                  <a:ext cx="111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075768E1-3253-6A65-C3F1-5FA86D9B1251}"/>
                    </a:ext>
                  </a:extLst>
                </p14:cNvPr>
                <p14:cNvContentPartPr/>
                <p14:nvPr/>
              </p14:nvContentPartPr>
              <p14:xfrm>
                <a:off x="2185789" y="4488382"/>
                <a:ext cx="107640" cy="60120"/>
              </p14:xfrm>
            </p:contentPart>
          </mc:Choice>
          <mc:Fallback xmlns="">
            <p:pic>
              <p:nvPicPr>
                <p:cNvPr id="102" name="Freihand 101">
                  <a:extLst>
                    <a:ext uri="{FF2B5EF4-FFF2-40B4-BE49-F238E27FC236}">
                      <a16:creationId xmlns:a16="http://schemas.microsoft.com/office/drawing/2014/main" id="{075768E1-3253-6A65-C3F1-5FA86D9B1251}"/>
                    </a:ext>
                  </a:extLst>
                </p:cNvPr>
                <p:cNvPicPr/>
                <p:nvPr/>
              </p:nvPicPr>
              <p:blipFill>
                <a:blip r:embed="rId157"/>
                <a:stretch>
                  <a:fillRect/>
                </a:stretch>
              </p:blipFill>
              <p:spPr>
                <a:xfrm>
                  <a:off x="2176789" y="4479742"/>
                  <a:ext cx="125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41874AEF-2705-36A0-83EF-B7A43398101A}"/>
                    </a:ext>
                  </a:extLst>
                </p14:cNvPr>
                <p14:cNvContentPartPr/>
                <p14:nvPr/>
              </p14:nvContentPartPr>
              <p14:xfrm>
                <a:off x="2214589" y="4469302"/>
                <a:ext cx="115200" cy="95400"/>
              </p14:xfrm>
            </p:contentPart>
          </mc:Choice>
          <mc:Fallback xmlns="">
            <p:pic>
              <p:nvPicPr>
                <p:cNvPr id="103" name="Freihand 102">
                  <a:extLst>
                    <a:ext uri="{FF2B5EF4-FFF2-40B4-BE49-F238E27FC236}">
                      <a16:creationId xmlns:a16="http://schemas.microsoft.com/office/drawing/2014/main" id="{41874AEF-2705-36A0-83EF-B7A43398101A}"/>
                    </a:ext>
                  </a:extLst>
                </p:cNvPr>
                <p:cNvPicPr/>
                <p:nvPr/>
              </p:nvPicPr>
              <p:blipFill>
                <a:blip r:embed="rId159"/>
                <a:stretch>
                  <a:fillRect/>
                </a:stretch>
              </p:blipFill>
              <p:spPr>
                <a:xfrm>
                  <a:off x="2205589" y="4460302"/>
                  <a:ext cx="132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D5C607EE-4376-6E50-A3DF-01DCF31751DA}"/>
                    </a:ext>
                  </a:extLst>
                </p14:cNvPr>
                <p14:cNvContentPartPr/>
                <p14:nvPr/>
              </p14:nvContentPartPr>
              <p14:xfrm>
                <a:off x="2221069" y="4593142"/>
                <a:ext cx="113760" cy="168840"/>
              </p14:xfrm>
            </p:contentPart>
          </mc:Choice>
          <mc:Fallback xmlns="">
            <p:pic>
              <p:nvPicPr>
                <p:cNvPr id="104" name="Freihand 103">
                  <a:extLst>
                    <a:ext uri="{FF2B5EF4-FFF2-40B4-BE49-F238E27FC236}">
                      <a16:creationId xmlns:a16="http://schemas.microsoft.com/office/drawing/2014/main" id="{D5C607EE-4376-6E50-A3DF-01DCF31751DA}"/>
                    </a:ext>
                  </a:extLst>
                </p:cNvPr>
                <p:cNvPicPr/>
                <p:nvPr/>
              </p:nvPicPr>
              <p:blipFill>
                <a:blip r:embed="rId161"/>
                <a:stretch>
                  <a:fillRect/>
                </a:stretch>
              </p:blipFill>
              <p:spPr>
                <a:xfrm>
                  <a:off x="2212069" y="4584502"/>
                  <a:ext cx="131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Freihand 109">
                  <a:extLst>
                    <a:ext uri="{FF2B5EF4-FFF2-40B4-BE49-F238E27FC236}">
                      <a16:creationId xmlns:a16="http://schemas.microsoft.com/office/drawing/2014/main" id="{33DDF914-B250-2C94-93D6-D3FF31DDE4C1}"/>
                    </a:ext>
                  </a:extLst>
                </p14:cNvPr>
                <p14:cNvContentPartPr/>
                <p14:nvPr/>
              </p14:nvContentPartPr>
              <p14:xfrm>
                <a:off x="2730829" y="4240342"/>
                <a:ext cx="75240" cy="20880"/>
              </p14:xfrm>
            </p:contentPart>
          </mc:Choice>
          <mc:Fallback xmlns="">
            <p:pic>
              <p:nvPicPr>
                <p:cNvPr id="110" name="Freihand 109">
                  <a:extLst>
                    <a:ext uri="{FF2B5EF4-FFF2-40B4-BE49-F238E27FC236}">
                      <a16:creationId xmlns:a16="http://schemas.microsoft.com/office/drawing/2014/main" id="{33DDF914-B250-2C94-93D6-D3FF31DDE4C1}"/>
                    </a:ext>
                  </a:extLst>
                </p:cNvPr>
                <p:cNvPicPr/>
                <p:nvPr/>
              </p:nvPicPr>
              <p:blipFill>
                <a:blip r:embed="rId163"/>
                <a:stretch>
                  <a:fillRect/>
                </a:stretch>
              </p:blipFill>
              <p:spPr>
                <a:xfrm>
                  <a:off x="2722189" y="4231342"/>
                  <a:ext cx="92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C61C579B-EB97-4298-42C5-AD840AB9CC2D}"/>
                    </a:ext>
                  </a:extLst>
                </p14:cNvPr>
                <p14:cNvContentPartPr/>
                <p14:nvPr/>
              </p14:nvContentPartPr>
              <p14:xfrm>
                <a:off x="2854309" y="4154662"/>
                <a:ext cx="88560" cy="140400"/>
              </p14:xfrm>
            </p:contentPart>
          </mc:Choice>
          <mc:Fallback xmlns="">
            <p:pic>
              <p:nvPicPr>
                <p:cNvPr id="111" name="Freihand 110">
                  <a:extLst>
                    <a:ext uri="{FF2B5EF4-FFF2-40B4-BE49-F238E27FC236}">
                      <a16:creationId xmlns:a16="http://schemas.microsoft.com/office/drawing/2014/main" id="{C61C579B-EB97-4298-42C5-AD840AB9CC2D}"/>
                    </a:ext>
                  </a:extLst>
                </p:cNvPr>
                <p:cNvPicPr/>
                <p:nvPr/>
              </p:nvPicPr>
              <p:blipFill>
                <a:blip r:embed="rId165"/>
                <a:stretch>
                  <a:fillRect/>
                </a:stretch>
              </p:blipFill>
              <p:spPr>
                <a:xfrm>
                  <a:off x="2845669" y="4145662"/>
                  <a:ext cx="106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Freihand 121">
                  <a:extLst>
                    <a:ext uri="{FF2B5EF4-FFF2-40B4-BE49-F238E27FC236}">
                      <a16:creationId xmlns:a16="http://schemas.microsoft.com/office/drawing/2014/main" id="{21C2305B-260E-17AB-CC9F-F5BF56319D05}"/>
                    </a:ext>
                  </a:extLst>
                </p14:cNvPr>
                <p14:cNvContentPartPr/>
                <p14:nvPr/>
              </p14:nvContentPartPr>
              <p14:xfrm>
                <a:off x="2113069" y="4154662"/>
                <a:ext cx="107280" cy="694440"/>
              </p14:xfrm>
            </p:contentPart>
          </mc:Choice>
          <mc:Fallback xmlns="">
            <p:pic>
              <p:nvPicPr>
                <p:cNvPr id="122" name="Freihand 121">
                  <a:extLst>
                    <a:ext uri="{FF2B5EF4-FFF2-40B4-BE49-F238E27FC236}">
                      <a16:creationId xmlns:a16="http://schemas.microsoft.com/office/drawing/2014/main" id="{21C2305B-260E-17AB-CC9F-F5BF56319D05}"/>
                    </a:ext>
                  </a:extLst>
                </p:cNvPr>
                <p:cNvPicPr/>
                <p:nvPr/>
              </p:nvPicPr>
              <p:blipFill>
                <a:blip r:embed="rId167"/>
                <a:stretch>
                  <a:fillRect/>
                </a:stretch>
              </p:blipFill>
              <p:spPr>
                <a:xfrm>
                  <a:off x="2104429" y="4145662"/>
                  <a:ext cx="12492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Freihand 122">
                  <a:extLst>
                    <a:ext uri="{FF2B5EF4-FFF2-40B4-BE49-F238E27FC236}">
                      <a16:creationId xmlns:a16="http://schemas.microsoft.com/office/drawing/2014/main" id="{7443A9B6-C095-9C1D-E332-AA442C79D43E}"/>
                    </a:ext>
                  </a:extLst>
                </p14:cNvPr>
                <p14:cNvContentPartPr/>
                <p14:nvPr/>
              </p14:nvContentPartPr>
              <p14:xfrm>
                <a:off x="2342389" y="4133782"/>
                <a:ext cx="81000" cy="669960"/>
              </p14:xfrm>
            </p:contentPart>
          </mc:Choice>
          <mc:Fallback xmlns="">
            <p:pic>
              <p:nvPicPr>
                <p:cNvPr id="123" name="Freihand 122">
                  <a:extLst>
                    <a:ext uri="{FF2B5EF4-FFF2-40B4-BE49-F238E27FC236}">
                      <a16:creationId xmlns:a16="http://schemas.microsoft.com/office/drawing/2014/main" id="{7443A9B6-C095-9C1D-E332-AA442C79D43E}"/>
                    </a:ext>
                  </a:extLst>
                </p:cNvPr>
                <p:cNvPicPr/>
                <p:nvPr/>
              </p:nvPicPr>
              <p:blipFill>
                <a:blip r:embed="rId169"/>
                <a:stretch>
                  <a:fillRect/>
                </a:stretch>
              </p:blipFill>
              <p:spPr>
                <a:xfrm>
                  <a:off x="2333749" y="4125142"/>
                  <a:ext cx="986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Freihand 123">
                  <a:extLst>
                    <a:ext uri="{FF2B5EF4-FFF2-40B4-BE49-F238E27FC236}">
                      <a16:creationId xmlns:a16="http://schemas.microsoft.com/office/drawing/2014/main" id="{0082FC2A-78E1-91C4-5565-75C03D84B762}"/>
                    </a:ext>
                  </a:extLst>
                </p14:cNvPr>
                <p14:cNvContentPartPr/>
                <p14:nvPr/>
              </p14:nvContentPartPr>
              <p14:xfrm>
                <a:off x="2335189" y="4012822"/>
                <a:ext cx="78120" cy="8640"/>
              </p14:xfrm>
            </p:contentPart>
          </mc:Choice>
          <mc:Fallback xmlns="">
            <p:pic>
              <p:nvPicPr>
                <p:cNvPr id="124" name="Freihand 123">
                  <a:extLst>
                    <a:ext uri="{FF2B5EF4-FFF2-40B4-BE49-F238E27FC236}">
                      <a16:creationId xmlns:a16="http://schemas.microsoft.com/office/drawing/2014/main" id="{0082FC2A-78E1-91C4-5565-75C03D84B762}"/>
                    </a:ext>
                  </a:extLst>
                </p:cNvPr>
                <p:cNvPicPr/>
                <p:nvPr/>
              </p:nvPicPr>
              <p:blipFill>
                <a:blip r:embed="rId171"/>
                <a:stretch>
                  <a:fillRect/>
                </a:stretch>
              </p:blipFill>
              <p:spPr>
                <a:xfrm>
                  <a:off x="2326549" y="4003822"/>
                  <a:ext cx="95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5" name="Freihand 124">
                  <a:extLst>
                    <a:ext uri="{FF2B5EF4-FFF2-40B4-BE49-F238E27FC236}">
                      <a16:creationId xmlns:a16="http://schemas.microsoft.com/office/drawing/2014/main" id="{1A85A485-4803-9DE4-5D75-E776E3447C13}"/>
                    </a:ext>
                  </a:extLst>
                </p14:cNvPr>
                <p14:cNvContentPartPr/>
                <p14:nvPr/>
              </p14:nvContentPartPr>
              <p14:xfrm>
                <a:off x="2472349" y="3927502"/>
                <a:ext cx="68400" cy="176760"/>
              </p14:xfrm>
            </p:contentPart>
          </mc:Choice>
          <mc:Fallback xmlns="">
            <p:pic>
              <p:nvPicPr>
                <p:cNvPr id="125" name="Freihand 124">
                  <a:extLst>
                    <a:ext uri="{FF2B5EF4-FFF2-40B4-BE49-F238E27FC236}">
                      <a16:creationId xmlns:a16="http://schemas.microsoft.com/office/drawing/2014/main" id="{1A85A485-4803-9DE4-5D75-E776E3447C13}"/>
                    </a:ext>
                  </a:extLst>
                </p:cNvPr>
                <p:cNvPicPr/>
                <p:nvPr/>
              </p:nvPicPr>
              <p:blipFill>
                <a:blip r:embed="rId173"/>
                <a:stretch>
                  <a:fillRect/>
                </a:stretch>
              </p:blipFill>
              <p:spPr>
                <a:xfrm>
                  <a:off x="2463709" y="3918862"/>
                  <a:ext cx="86040" cy="194400"/>
                </a:xfrm>
                <a:prstGeom prst="rect">
                  <a:avLst/>
                </a:prstGeom>
              </p:spPr>
            </p:pic>
          </mc:Fallback>
        </mc:AlternateContent>
      </p:grpSp>
      <p:grpSp>
        <p:nvGrpSpPr>
          <p:cNvPr id="129" name="Gruppieren 128">
            <a:extLst>
              <a:ext uri="{FF2B5EF4-FFF2-40B4-BE49-F238E27FC236}">
                <a16:creationId xmlns:a16="http://schemas.microsoft.com/office/drawing/2014/main" id="{C8C611D5-F323-E49F-D2FD-DFC7BFCDFABB}"/>
              </a:ext>
            </a:extLst>
          </p:cNvPr>
          <p:cNvGrpSpPr/>
          <p:nvPr/>
        </p:nvGrpSpPr>
        <p:grpSpPr>
          <a:xfrm>
            <a:off x="4066429" y="2574262"/>
            <a:ext cx="306360" cy="2136960"/>
            <a:chOff x="4066429" y="2574262"/>
            <a:chExt cx="306360" cy="2136960"/>
          </a:xfrm>
        </p:grpSpPr>
        <mc:AlternateContent xmlns:mc="http://schemas.openxmlformats.org/markup-compatibility/2006" xmlns:p14="http://schemas.microsoft.com/office/powerpoint/2010/main">
          <mc:Choice Requires="p14">
            <p:contentPart p14:bwMode="auto" r:id="rId174">
              <p14:nvContentPartPr>
                <p14:cNvPr id="127" name="Freihand 126">
                  <a:extLst>
                    <a:ext uri="{FF2B5EF4-FFF2-40B4-BE49-F238E27FC236}">
                      <a16:creationId xmlns:a16="http://schemas.microsoft.com/office/drawing/2014/main" id="{895B6706-34A6-4CF9-4D6E-878D27A2DE5D}"/>
                    </a:ext>
                  </a:extLst>
                </p14:cNvPr>
                <p14:cNvContentPartPr/>
                <p14:nvPr/>
              </p14:nvContentPartPr>
              <p14:xfrm>
                <a:off x="4066429" y="2574262"/>
                <a:ext cx="306360" cy="1990080"/>
              </p14:xfrm>
            </p:contentPart>
          </mc:Choice>
          <mc:Fallback xmlns="">
            <p:pic>
              <p:nvPicPr>
                <p:cNvPr id="127" name="Freihand 126">
                  <a:extLst>
                    <a:ext uri="{FF2B5EF4-FFF2-40B4-BE49-F238E27FC236}">
                      <a16:creationId xmlns:a16="http://schemas.microsoft.com/office/drawing/2014/main" id="{895B6706-34A6-4CF9-4D6E-878D27A2DE5D}"/>
                    </a:ext>
                  </a:extLst>
                </p:cNvPr>
                <p:cNvPicPr/>
                <p:nvPr/>
              </p:nvPicPr>
              <p:blipFill>
                <a:blip r:embed="rId175"/>
                <a:stretch>
                  <a:fillRect/>
                </a:stretch>
              </p:blipFill>
              <p:spPr>
                <a:xfrm>
                  <a:off x="4057789" y="2565622"/>
                  <a:ext cx="324000" cy="200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8" name="Freihand 127">
                  <a:extLst>
                    <a:ext uri="{FF2B5EF4-FFF2-40B4-BE49-F238E27FC236}">
                      <a16:creationId xmlns:a16="http://schemas.microsoft.com/office/drawing/2014/main" id="{05151538-406E-8716-2540-1580E9F63BEA}"/>
                    </a:ext>
                  </a:extLst>
                </p14:cNvPr>
                <p14:cNvContentPartPr/>
                <p14:nvPr/>
              </p14:nvContentPartPr>
              <p14:xfrm>
                <a:off x="4067869" y="4407382"/>
                <a:ext cx="127800" cy="303840"/>
              </p14:xfrm>
            </p:contentPart>
          </mc:Choice>
          <mc:Fallback xmlns="">
            <p:pic>
              <p:nvPicPr>
                <p:cNvPr id="128" name="Freihand 127">
                  <a:extLst>
                    <a:ext uri="{FF2B5EF4-FFF2-40B4-BE49-F238E27FC236}">
                      <a16:creationId xmlns:a16="http://schemas.microsoft.com/office/drawing/2014/main" id="{05151538-406E-8716-2540-1580E9F63BEA}"/>
                    </a:ext>
                  </a:extLst>
                </p:cNvPr>
                <p:cNvPicPr/>
                <p:nvPr/>
              </p:nvPicPr>
              <p:blipFill>
                <a:blip r:embed="rId177"/>
                <a:stretch>
                  <a:fillRect/>
                </a:stretch>
              </p:blipFill>
              <p:spPr>
                <a:xfrm>
                  <a:off x="4059229" y="4398742"/>
                  <a:ext cx="145440" cy="321480"/>
                </a:xfrm>
                <a:prstGeom prst="rect">
                  <a:avLst/>
                </a:prstGeom>
              </p:spPr>
            </p:pic>
          </mc:Fallback>
        </mc:AlternateContent>
      </p:grpSp>
      <p:grpSp>
        <p:nvGrpSpPr>
          <p:cNvPr id="132" name="Gruppieren 131">
            <a:extLst>
              <a:ext uri="{FF2B5EF4-FFF2-40B4-BE49-F238E27FC236}">
                <a16:creationId xmlns:a16="http://schemas.microsoft.com/office/drawing/2014/main" id="{15A234E3-D500-66D2-2945-EAE8F97721A1}"/>
              </a:ext>
            </a:extLst>
          </p:cNvPr>
          <p:cNvGrpSpPr/>
          <p:nvPr/>
        </p:nvGrpSpPr>
        <p:grpSpPr>
          <a:xfrm>
            <a:off x="566509" y="4893382"/>
            <a:ext cx="455040" cy="608400"/>
            <a:chOff x="566509" y="4893382"/>
            <a:chExt cx="455040" cy="608400"/>
          </a:xfrm>
        </p:grpSpPr>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93FC4259-A801-F127-CF64-2C029A6D35E1}"/>
                    </a:ext>
                  </a:extLst>
                </p14:cNvPr>
                <p14:cNvContentPartPr/>
                <p14:nvPr/>
              </p14:nvContentPartPr>
              <p14:xfrm>
                <a:off x="566509" y="4893382"/>
                <a:ext cx="320760" cy="442800"/>
              </p14:xfrm>
            </p:contentPart>
          </mc:Choice>
          <mc:Fallback xmlns="">
            <p:pic>
              <p:nvPicPr>
                <p:cNvPr id="130" name="Freihand 129">
                  <a:extLst>
                    <a:ext uri="{FF2B5EF4-FFF2-40B4-BE49-F238E27FC236}">
                      <a16:creationId xmlns:a16="http://schemas.microsoft.com/office/drawing/2014/main" id="{93FC4259-A801-F127-CF64-2C029A6D35E1}"/>
                    </a:ext>
                  </a:extLst>
                </p:cNvPr>
                <p:cNvPicPr/>
                <p:nvPr/>
              </p:nvPicPr>
              <p:blipFill>
                <a:blip r:embed="rId179"/>
                <a:stretch>
                  <a:fillRect/>
                </a:stretch>
              </p:blipFill>
              <p:spPr>
                <a:xfrm>
                  <a:off x="557509" y="4884742"/>
                  <a:ext cx="338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CA6A6C23-25A8-2BE3-FFC0-B67B33F4AD4D}"/>
                    </a:ext>
                  </a:extLst>
                </p14:cNvPr>
                <p14:cNvContentPartPr/>
                <p14:nvPr/>
              </p14:nvContentPartPr>
              <p14:xfrm>
                <a:off x="919309" y="5208742"/>
                <a:ext cx="102240" cy="293040"/>
              </p14:xfrm>
            </p:contentPart>
          </mc:Choice>
          <mc:Fallback xmlns="">
            <p:pic>
              <p:nvPicPr>
                <p:cNvPr id="131" name="Freihand 130">
                  <a:extLst>
                    <a:ext uri="{FF2B5EF4-FFF2-40B4-BE49-F238E27FC236}">
                      <a16:creationId xmlns:a16="http://schemas.microsoft.com/office/drawing/2014/main" id="{CA6A6C23-25A8-2BE3-FFC0-B67B33F4AD4D}"/>
                    </a:ext>
                  </a:extLst>
                </p:cNvPr>
                <p:cNvPicPr/>
                <p:nvPr/>
              </p:nvPicPr>
              <p:blipFill>
                <a:blip r:embed="rId181"/>
                <a:stretch>
                  <a:fillRect/>
                </a:stretch>
              </p:blipFill>
              <p:spPr>
                <a:xfrm>
                  <a:off x="910669" y="5199742"/>
                  <a:ext cx="119880" cy="310680"/>
                </a:xfrm>
                <a:prstGeom prst="rect">
                  <a:avLst/>
                </a:prstGeom>
              </p:spPr>
            </p:pic>
          </mc:Fallback>
        </mc:AlternateContent>
      </p:grpSp>
      <p:grpSp>
        <p:nvGrpSpPr>
          <p:cNvPr id="138" name="Gruppieren 137">
            <a:extLst>
              <a:ext uri="{FF2B5EF4-FFF2-40B4-BE49-F238E27FC236}">
                <a16:creationId xmlns:a16="http://schemas.microsoft.com/office/drawing/2014/main" id="{1A6D640C-8B34-3A62-58C9-6692BF1ADB0A}"/>
              </a:ext>
            </a:extLst>
          </p:cNvPr>
          <p:cNvGrpSpPr/>
          <p:nvPr/>
        </p:nvGrpSpPr>
        <p:grpSpPr>
          <a:xfrm>
            <a:off x="1151149" y="5121622"/>
            <a:ext cx="865800" cy="293400"/>
            <a:chOff x="1151149" y="5121622"/>
            <a:chExt cx="865800" cy="293400"/>
          </a:xfrm>
        </p:grpSpPr>
        <mc:AlternateContent xmlns:mc="http://schemas.openxmlformats.org/markup-compatibility/2006" xmlns:p14="http://schemas.microsoft.com/office/powerpoint/2010/main">
          <mc:Choice Requires="p14">
            <p:contentPart p14:bwMode="auto" r:id="rId182">
              <p14:nvContentPartPr>
                <p14:cNvPr id="133" name="Freihand 132">
                  <a:extLst>
                    <a:ext uri="{FF2B5EF4-FFF2-40B4-BE49-F238E27FC236}">
                      <a16:creationId xmlns:a16="http://schemas.microsoft.com/office/drawing/2014/main" id="{AFBD8C96-8504-D1EF-5168-8BD3BE9CBDDF}"/>
                    </a:ext>
                  </a:extLst>
                </p14:cNvPr>
                <p14:cNvContentPartPr/>
                <p14:nvPr/>
              </p14:nvContentPartPr>
              <p14:xfrm>
                <a:off x="1267789" y="5169502"/>
                <a:ext cx="10800" cy="210960"/>
              </p14:xfrm>
            </p:contentPart>
          </mc:Choice>
          <mc:Fallback xmlns="">
            <p:pic>
              <p:nvPicPr>
                <p:cNvPr id="133" name="Freihand 132">
                  <a:extLst>
                    <a:ext uri="{FF2B5EF4-FFF2-40B4-BE49-F238E27FC236}">
                      <a16:creationId xmlns:a16="http://schemas.microsoft.com/office/drawing/2014/main" id="{AFBD8C96-8504-D1EF-5168-8BD3BE9CBDDF}"/>
                    </a:ext>
                  </a:extLst>
                </p:cNvPr>
                <p:cNvPicPr/>
                <p:nvPr/>
              </p:nvPicPr>
              <p:blipFill>
                <a:blip r:embed="rId183"/>
                <a:stretch>
                  <a:fillRect/>
                </a:stretch>
              </p:blipFill>
              <p:spPr>
                <a:xfrm>
                  <a:off x="1258789" y="5160502"/>
                  <a:ext cx="2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Freihand 133">
                  <a:extLst>
                    <a:ext uri="{FF2B5EF4-FFF2-40B4-BE49-F238E27FC236}">
                      <a16:creationId xmlns:a16="http://schemas.microsoft.com/office/drawing/2014/main" id="{2A0931AE-52CC-11B8-1533-71C5BF950DB2}"/>
                    </a:ext>
                  </a:extLst>
                </p14:cNvPr>
                <p14:cNvContentPartPr/>
                <p14:nvPr/>
              </p14:nvContentPartPr>
              <p14:xfrm>
                <a:off x="1151149" y="5182822"/>
                <a:ext cx="219600" cy="202320"/>
              </p14:xfrm>
            </p:contentPart>
          </mc:Choice>
          <mc:Fallback xmlns="">
            <p:pic>
              <p:nvPicPr>
                <p:cNvPr id="134" name="Freihand 133">
                  <a:extLst>
                    <a:ext uri="{FF2B5EF4-FFF2-40B4-BE49-F238E27FC236}">
                      <a16:creationId xmlns:a16="http://schemas.microsoft.com/office/drawing/2014/main" id="{2A0931AE-52CC-11B8-1533-71C5BF950DB2}"/>
                    </a:ext>
                  </a:extLst>
                </p:cNvPr>
                <p:cNvPicPr/>
                <p:nvPr/>
              </p:nvPicPr>
              <p:blipFill>
                <a:blip r:embed="rId185"/>
                <a:stretch>
                  <a:fillRect/>
                </a:stretch>
              </p:blipFill>
              <p:spPr>
                <a:xfrm>
                  <a:off x="1142149" y="5173822"/>
                  <a:ext cx="237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Freihand 134">
                  <a:extLst>
                    <a:ext uri="{FF2B5EF4-FFF2-40B4-BE49-F238E27FC236}">
                      <a16:creationId xmlns:a16="http://schemas.microsoft.com/office/drawing/2014/main" id="{484B15CA-4BD5-4328-47B8-C3CBFF01BC0E}"/>
                    </a:ext>
                  </a:extLst>
                </p14:cNvPr>
                <p14:cNvContentPartPr/>
                <p14:nvPr/>
              </p14:nvContentPartPr>
              <p14:xfrm>
                <a:off x="1488829" y="5253382"/>
                <a:ext cx="14400" cy="124920"/>
              </p14:xfrm>
            </p:contentPart>
          </mc:Choice>
          <mc:Fallback xmlns="">
            <p:pic>
              <p:nvPicPr>
                <p:cNvPr id="135" name="Freihand 134">
                  <a:extLst>
                    <a:ext uri="{FF2B5EF4-FFF2-40B4-BE49-F238E27FC236}">
                      <a16:creationId xmlns:a16="http://schemas.microsoft.com/office/drawing/2014/main" id="{484B15CA-4BD5-4328-47B8-C3CBFF01BC0E}"/>
                    </a:ext>
                  </a:extLst>
                </p:cNvPr>
                <p:cNvPicPr/>
                <p:nvPr/>
              </p:nvPicPr>
              <p:blipFill>
                <a:blip r:embed="rId187"/>
                <a:stretch>
                  <a:fillRect/>
                </a:stretch>
              </p:blipFill>
              <p:spPr>
                <a:xfrm>
                  <a:off x="1480189" y="5244382"/>
                  <a:ext cx="32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Freihand 135">
                  <a:extLst>
                    <a:ext uri="{FF2B5EF4-FFF2-40B4-BE49-F238E27FC236}">
                      <a16:creationId xmlns:a16="http://schemas.microsoft.com/office/drawing/2014/main" id="{368CBA4E-F031-1E6E-CAB7-7F85F3E6BBAB}"/>
                    </a:ext>
                  </a:extLst>
                </p14:cNvPr>
                <p14:cNvContentPartPr/>
                <p14:nvPr/>
              </p14:nvContentPartPr>
              <p14:xfrm>
                <a:off x="1518709" y="5269222"/>
                <a:ext cx="498240" cy="145800"/>
              </p14:xfrm>
            </p:contentPart>
          </mc:Choice>
          <mc:Fallback xmlns="">
            <p:pic>
              <p:nvPicPr>
                <p:cNvPr id="136" name="Freihand 135">
                  <a:extLst>
                    <a:ext uri="{FF2B5EF4-FFF2-40B4-BE49-F238E27FC236}">
                      <a16:creationId xmlns:a16="http://schemas.microsoft.com/office/drawing/2014/main" id="{368CBA4E-F031-1E6E-CAB7-7F85F3E6BBAB}"/>
                    </a:ext>
                  </a:extLst>
                </p:cNvPr>
                <p:cNvPicPr/>
                <p:nvPr/>
              </p:nvPicPr>
              <p:blipFill>
                <a:blip r:embed="rId189"/>
                <a:stretch>
                  <a:fillRect/>
                </a:stretch>
              </p:blipFill>
              <p:spPr>
                <a:xfrm>
                  <a:off x="1509709" y="5260222"/>
                  <a:ext cx="515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7" name="Freihand 136">
                  <a:extLst>
                    <a:ext uri="{FF2B5EF4-FFF2-40B4-BE49-F238E27FC236}">
                      <a16:creationId xmlns:a16="http://schemas.microsoft.com/office/drawing/2014/main" id="{2A914121-A445-3417-342B-5B9BCAF3213F}"/>
                    </a:ext>
                  </a:extLst>
                </p14:cNvPr>
                <p14:cNvContentPartPr/>
                <p14:nvPr/>
              </p14:nvContentPartPr>
              <p14:xfrm>
                <a:off x="1607629" y="5121622"/>
                <a:ext cx="10080" cy="7920"/>
              </p14:xfrm>
            </p:contentPart>
          </mc:Choice>
          <mc:Fallback xmlns="">
            <p:pic>
              <p:nvPicPr>
                <p:cNvPr id="137" name="Freihand 136">
                  <a:extLst>
                    <a:ext uri="{FF2B5EF4-FFF2-40B4-BE49-F238E27FC236}">
                      <a16:creationId xmlns:a16="http://schemas.microsoft.com/office/drawing/2014/main" id="{2A914121-A445-3417-342B-5B9BCAF3213F}"/>
                    </a:ext>
                  </a:extLst>
                </p:cNvPr>
                <p:cNvPicPr/>
                <p:nvPr/>
              </p:nvPicPr>
              <p:blipFill>
                <a:blip r:embed="rId191"/>
                <a:stretch>
                  <a:fillRect/>
                </a:stretch>
              </p:blipFill>
              <p:spPr>
                <a:xfrm>
                  <a:off x="1598989" y="5112622"/>
                  <a:ext cx="27720" cy="25560"/>
                </a:xfrm>
                <a:prstGeom prst="rect">
                  <a:avLst/>
                </a:prstGeom>
              </p:spPr>
            </p:pic>
          </mc:Fallback>
        </mc:AlternateContent>
      </p:grpSp>
      <p:grpSp>
        <p:nvGrpSpPr>
          <p:cNvPr id="147" name="Gruppieren 146">
            <a:extLst>
              <a:ext uri="{FF2B5EF4-FFF2-40B4-BE49-F238E27FC236}">
                <a16:creationId xmlns:a16="http://schemas.microsoft.com/office/drawing/2014/main" id="{322A2572-D64A-4A0E-8612-33439E1C9259}"/>
              </a:ext>
            </a:extLst>
          </p:cNvPr>
          <p:cNvGrpSpPr/>
          <p:nvPr/>
        </p:nvGrpSpPr>
        <p:grpSpPr>
          <a:xfrm>
            <a:off x="2254909" y="5043502"/>
            <a:ext cx="875520" cy="371160"/>
            <a:chOff x="2254909" y="5043502"/>
            <a:chExt cx="875520" cy="371160"/>
          </a:xfrm>
        </p:grpSpPr>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C8C42495-E4A1-6F93-0BCB-CB458018BFC7}"/>
                    </a:ext>
                  </a:extLst>
                </p14:cNvPr>
                <p14:cNvContentPartPr/>
                <p14:nvPr/>
              </p14:nvContentPartPr>
              <p14:xfrm>
                <a:off x="2254909" y="5148982"/>
                <a:ext cx="100440" cy="183600"/>
              </p14:xfrm>
            </p:contentPart>
          </mc:Choice>
          <mc:Fallback xmlns="">
            <p:pic>
              <p:nvPicPr>
                <p:cNvPr id="139" name="Freihand 138">
                  <a:extLst>
                    <a:ext uri="{FF2B5EF4-FFF2-40B4-BE49-F238E27FC236}">
                      <a16:creationId xmlns:a16="http://schemas.microsoft.com/office/drawing/2014/main" id="{C8C42495-E4A1-6F93-0BCB-CB458018BFC7}"/>
                    </a:ext>
                  </a:extLst>
                </p:cNvPr>
                <p:cNvPicPr/>
                <p:nvPr/>
              </p:nvPicPr>
              <p:blipFill>
                <a:blip r:embed="rId193"/>
                <a:stretch>
                  <a:fillRect/>
                </a:stretch>
              </p:blipFill>
              <p:spPr>
                <a:xfrm>
                  <a:off x="2245909" y="5139982"/>
                  <a:ext cx="11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126FC366-8295-E8D6-9056-8F211B2ABE81}"/>
                    </a:ext>
                  </a:extLst>
                </p14:cNvPr>
                <p14:cNvContentPartPr/>
                <p14:nvPr/>
              </p14:nvContentPartPr>
              <p14:xfrm>
                <a:off x="2423389" y="5138902"/>
                <a:ext cx="72000" cy="140400"/>
              </p14:xfrm>
            </p:contentPart>
          </mc:Choice>
          <mc:Fallback xmlns="">
            <p:pic>
              <p:nvPicPr>
                <p:cNvPr id="140" name="Freihand 139">
                  <a:extLst>
                    <a:ext uri="{FF2B5EF4-FFF2-40B4-BE49-F238E27FC236}">
                      <a16:creationId xmlns:a16="http://schemas.microsoft.com/office/drawing/2014/main" id="{126FC366-8295-E8D6-9056-8F211B2ABE81}"/>
                    </a:ext>
                  </a:extLst>
                </p:cNvPr>
                <p:cNvPicPr/>
                <p:nvPr/>
              </p:nvPicPr>
              <p:blipFill>
                <a:blip r:embed="rId195"/>
                <a:stretch>
                  <a:fillRect/>
                </a:stretch>
              </p:blipFill>
              <p:spPr>
                <a:xfrm>
                  <a:off x="2414389" y="5130262"/>
                  <a:ext cx="89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48C399A2-90FF-C2D2-0B9C-ABB6D4EACD61}"/>
                    </a:ext>
                  </a:extLst>
                </p14:cNvPr>
                <p14:cNvContentPartPr/>
                <p14:nvPr/>
              </p14:nvContentPartPr>
              <p14:xfrm>
                <a:off x="2528869" y="5141422"/>
                <a:ext cx="61200" cy="97920"/>
              </p14:xfrm>
            </p:contentPart>
          </mc:Choice>
          <mc:Fallback xmlns="">
            <p:pic>
              <p:nvPicPr>
                <p:cNvPr id="141" name="Freihand 140">
                  <a:extLst>
                    <a:ext uri="{FF2B5EF4-FFF2-40B4-BE49-F238E27FC236}">
                      <a16:creationId xmlns:a16="http://schemas.microsoft.com/office/drawing/2014/main" id="{48C399A2-90FF-C2D2-0B9C-ABB6D4EACD61}"/>
                    </a:ext>
                  </a:extLst>
                </p:cNvPr>
                <p:cNvPicPr/>
                <p:nvPr/>
              </p:nvPicPr>
              <p:blipFill>
                <a:blip r:embed="rId197"/>
                <a:stretch>
                  <a:fillRect/>
                </a:stretch>
              </p:blipFill>
              <p:spPr>
                <a:xfrm>
                  <a:off x="2520229" y="5132422"/>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E8C2EBC6-41E0-ACF6-D5AF-C33BF8D75B87}"/>
                    </a:ext>
                  </a:extLst>
                </p14:cNvPr>
                <p14:cNvContentPartPr/>
                <p14:nvPr/>
              </p14:nvContentPartPr>
              <p14:xfrm>
                <a:off x="2752789" y="5043502"/>
                <a:ext cx="76320" cy="114840"/>
              </p14:xfrm>
            </p:contentPart>
          </mc:Choice>
          <mc:Fallback xmlns="">
            <p:pic>
              <p:nvPicPr>
                <p:cNvPr id="142" name="Freihand 141">
                  <a:extLst>
                    <a:ext uri="{FF2B5EF4-FFF2-40B4-BE49-F238E27FC236}">
                      <a16:creationId xmlns:a16="http://schemas.microsoft.com/office/drawing/2014/main" id="{E8C2EBC6-41E0-ACF6-D5AF-C33BF8D75B87}"/>
                    </a:ext>
                  </a:extLst>
                </p:cNvPr>
                <p:cNvPicPr/>
                <p:nvPr/>
              </p:nvPicPr>
              <p:blipFill>
                <a:blip r:embed="rId199"/>
                <a:stretch>
                  <a:fillRect/>
                </a:stretch>
              </p:blipFill>
              <p:spPr>
                <a:xfrm>
                  <a:off x="2744149" y="5034862"/>
                  <a:ext cx="93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Freihand 142">
                  <a:extLst>
                    <a:ext uri="{FF2B5EF4-FFF2-40B4-BE49-F238E27FC236}">
                      <a16:creationId xmlns:a16="http://schemas.microsoft.com/office/drawing/2014/main" id="{4E7034FB-35E6-33C1-6889-ADD115324275}"/>
                    </a:ext>
                  </a:extLst>
                </p14:cNvPr>
                <p14:cNvContentPartPr/>
                <p14:nvPr/>
              </p14:nvContentPartPr>
              <p14:xfrm>
                <a:off x="2798149" y="5112622"/>
                <a:ext cx="65880" cy="46800"/>
              </p14:xfrm>
            </p:contentPart>
          </mc:Choice>
          <mc:Fallback xmlns="">
            <p:pic>
              <p:nvPicPr>
                <p:cNvPr id="143" name="Freihand 142">
                  <a:extLst>
                    <a:ext uri="{FF2B5EF4-FFF2-40B4-BE49-F238E27FC236}">
                      <a16:creationId xmlns:a16="http://schemas.microsoft.com/office/drawing/2014/main" id="{4E7034FB-35E6-33C1-6889-ADD115324275}"/>
                    </a:ext>
                  </a:extLst>
                </p:cNvPr>
                <p:cNvPicPr/>
                <p:nvPr/>
              </p:nvPicPr>
              <p:blipFill>
                <a:blip r:embed="rId201"/>
                <a:stretch>
                  <a:fillRect/>
                </a:stretch>
              </p:blipFill>
              <p:spPr>
                <a:xfrm>
                  <a:off x="2789149" y="5103982"/>
                  <a:ext cx="83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806C1D9D-B52E-948A-B8D7-85763C93F228}"/>
                    </a:ext>
                  </a:extLst>
                </p14:cNvPr>
                <p14:cNvContentPartPr/>
                <p14:nvPr/>
              </p14:nvContentPartPr>
              <p14:xfrm>
                <a:off x="2922349" y="5092822"/>
                <a:ext cx="114480" cy="41400"/>
              </p14:xfrm>
            </p:contentPart>
          </mc:Choice>
          <mc:Fallback xmlns="">
            <p:pic>
              <p:nvPicPr>
                <p:cNvPr id="144" name="Freihand 143">
                  <a:extLst>
                    <a:ext uri="{FF2B5EF4-FFF2-40B4-BE49-F238E27FC236}">
                      <a16:creationId xmlns:a16="http://schemas.microsoft.com/office/drawing/2014/main" id="{806C1D9D-B52E-948A-B8D7-85763C93F228}"/>
                    </a:ext>
                  </a:extLst>
                </p:cNvPr>
                <p:cNvPicPr/>
                <p:nvPr/>
              </p:nvPicPr>
              <p:blipFill>
                <a:blip r:embed="rId203"/>
                <a:stretch>
                  <a:fillRect/>
                </a:stretch>
              </p:blipFill>
              <p:spPr>
                <a:xfrm>
                  <a:off x="2913709" y="5084182"/>
                  <a:ext cx="132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C20E9492-DA0E-FF2E-BA40-4E56D282D8DC}"/>
                    </a:ext>
                  </a:extLst>
                </p14:cNvPr>
                <p14:cNvContentPartPr/>
                <p14:nvPr/>
              </p14:nvContentPartPr>
              <p14:xfrm>
                <a:off x="2769349" y="5163742"/>
                <a:ext cx="361080" cy="120600"/>
              </p14:xfrm>
            </p:contentPart>
          </mc:Choice>
          <mc:Fallback xmlns="">
            <p:pic>
              <p:nvPicPr>
                <p:cNvPr id="145" name="Freihand 144">
                  <a:extLst>
                    <a:ext uri="{FF2B5EF4-FFF2-40B4-BE49-F238E27FC236}">
                      <a16:creationId xmlns:a16="http://schemas.microsoft.com/office/drawing/2014/main" id="{C20E9492-DA0E-FF2E-BA40-4E56D282D8DC}"/>
                    </a:ext>
                  </a:extLst>
                </p:cNvPr>
                <p:cNvPicPr/>
                <p:nvPr/>
              </p:nvPicPr>
              <p:blipFill>
                <a:blip r:embed="rId205"/>
                <a:stretch>
                  <a:fillRect/>
                </a:stretch>
              </p:blipFill>
              <p:spPr>
                <a:xfrm>
                  <a:off x="2760349" y="5155102"/>
                  <a:ext cx="378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4370E116-1516-C6F3-CA02-AB93366CE2C1}"/>
                    </a:ext>
                  </a:extLst>
                </p14:cNvPr>
                <p14:cNvContentPartPr/>
                <p14:nvPr/>
              </p14:nvContentPartPr>
              <p14:xfrm>
                <a:off x="2906509" y="5312062"/>
                <a:ext cx="117000" cy="102600"/>
              </p14:xfrm>
            </p:contentPart>
          </mc:Choice>
          <mc:Fallback xmlns="">
            <p:pic>
              <p:nvPicPr>
                <p:cNvPr id="146" name="Freihand 145">
                  <a:extLst>
                    <a:ext uri="{FF2B5EF4-FFF2-40B4-BE49-F238E27FC236}">
                      <a16:creationId xmlns:a16="http://schemas.microsoft.com/office/drawing/2014/main" id="{4370E116-1516-C6F3-CA02-AB93366CE2C1}"/>
                    </a:ext>
                  </a:extLst>
                </p:cNvPr>
                <p:cNvPicPr/>
                <p:nvPr/>
              </p:nvPicPr>
              <p:blipFill>
                <a:blip r:embed="rId207"/>
                <a:stretch>
                  <a:fillRect/>
                </a:stretch>
              </p:blipFill>
              <p:spPr>
                <a:xfrm>
                  <a:off x="2897509" y="5303062"/>
                  <a:ext cx="134640" cy="120240"/>
                </a:xfrm>
                <a:prstGeom prst="rect">
                  <a:avLst/>
                </a:prstGeom>
              </p:spPr>
            </p:pic>
          </mc:Fallback>
        </mc:AlternateContent>
      </p:grpSp>
      <p:grpSp>
        <p:nvGrpSpPr>
          <p:cNvPr id="164" name="Gruppieren 163">
            <a:extLst>
              <a:ext uri="{FF2B5EF4-FFF2-40B4-BE49-F238E27FC236}">
                <a16:creationId xmlns:a16="http://schemas.microsoft.com/office/drawing/2014/main" id="{6E5127E9-5E8D-50D2-441C-0CE68D278CAC}"/>
              </a:ext>
            </a:extLst>
          </p:cNvPr>
          <p:cNvGrpSpPr/>
          <p:nvPr/>
        </p:nvGrpSpPr>
        <p:grpSpPr>
          <a:xfrm>
            <a:off x="3473509" y="4995982"/>
            <a:ext cx="534240" cy="303840"/>
            <a:chOff x="3473509" y="4995982"/>
            <a:chExt cx="534240" cy="303840"/>
          </a:xfrm>
        </p:grpSpPr>
        <mc:AlternateContent xmlns:mc="http://schemas.openxmlformats.org/markup-compatibility/2006" xmlns:p14="http://schemas.microsoft.com/office/powerpoint/2010/main">
          <mc:Choice Requires="p14">
            <p:contentPart p14:bwMode="auto" r:id="rId208">
              <p14:nvContentPartPr>
                <p14:cNvPr id="148" name="Freihand 147">
                  <a:extLst>
                    <a:ext uri="{FF2B5EF4-FFF2-40B4-BE49-F238E27FC236}">
                      <a16:creationId xmlns:a16="http://schemas.microsoft.com/office/drawing/2014/main" id="{888E32B6-E14B-16EA-0304-43FCC9F1A035}"/>
                    </a:ext>
                  </a:extLst>
                </p14:cNvPr>
                <p14:cNvContentPartPr/>
                <p14:nvPr/>
              </p14:nvContentPartPr>
              <p14:xfrm>
                <a:off x="3495829" y="5046022"/>
                <a:ext cx="43200" cy="196560"/>
              </p14:xfrm>
            </p:contentPart>
          </mc:Choice>
          <mc:Fallback xmlns="">
            <p:pic>
              <p:nvPicPr>
                <p:cNvPr id="148" name="Freihand 147">
                  <a:extLst>
                    <a:ext uri="{FF2B5EF4-FFF2-40B4-BE49-F238E27FC236}">
                      <a16:creationId xmlns:a16="http://schemas.microsoft.com/office/drawing/2014/main" id="{888E32B6-E14B-16EA-0304-43FCC9F1A035}"/>
                    </a:ext>
                  </a:extLst>
                </p:cNvPr>
                <p:cNvPicPr/>
                <p:nvPr/>
              </p:nvPicPr>
              <p:blipFill>
                <a:blip r:embed="rId209"/>
                <a:stretch>
                  <a:fillRect/>
                </a:stretch>
              </p:blipFill>
              <p:spPr>
                <a:xfrm>
                  <a:off x="3486829" y="5037022"/>
                  <a:ext cx="60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Freihand 148">
                  <a:extLst>
                    <a:ext uri="{FF2B5EF4-FFF2-40B4-BE49-F238E27FC236}">
                      <a16:creationId xmlns:a16="http://schemas.microsoft.com/office/drawing/2014/main" id="{28357127-E1D0-1DC9-9405-5303FCE75BA0}"/>
                    </a:ext>
                  </a:extLst>
                </p14:cNvPr>
                <p14:cNvContentPartPr/>
                <p14:nvPr/>
              </p14:nvContentPartPr>
              <p14:xfrm>
                <a:off x="3473509" y="5138542"/>
                <a:ext cx="104760" cy="33840"/>
              </p14:xfrm>
            </p:contentPart>
          </mc:Choice>
          <mc:Fallback xmlns="">
            <p:pic>
              <p:nvPicPr>
                <p:cNvPr id="149" name="Freihand 148">
                  <a:extLst>
                    <a:ext uri="{FF2B5EF4-FFF2-40B4-BE49-F238E27FC236}">
                      <a16:creationId xmlns:a16="http://schemas.microsoft.com/office/drawing/2014/main" id="{28357127-E1D0-1DC9-9405-5303FCE75BA0}"/>
                    </a:ext>
                  </a:extLst>
                </p:cNvPr>
                <p:cNvPicPr/>
                <p:nvPr/>
              </p:nvPicPr>
              <p:blipFill>
                <a:blip r:embed="rId211"/>
                <a:stretch>
                  <a:fillRect/>
                </a:stretch>
              </p:blipFill>
              <p:spPr>
                <a:xfrm>
                  <a:off x="3464509" y="5129542"/>
                  <a:ext cx="122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Freihand 149">
                  <a:extLst>
                    <a:ext uri="{FF2B5EF4-FFF2-40B4-BE49-F238E27FC236}">
                      <a16:creationId xmlns:a16="http://schemas.microsoft.com/office/drawing/2014/main" id="{56B0800B-70BA-FEA4-04A2-A8CB9CAEC649}"/>
                    </a:ext>
                  </a:extLst>
                </p14:cNvPr>
                <p14:cNvContentPartPr/>
                <p14:nvPr/>
              </p14:nvContentPartPr>
              <p14:xfrm>
                <a:off x="3478189" y="5015062"/>
                <a:ext cx="20520" cy="182520"/>
              </p14:xfrm>
            </p:contentPart>
          </mc:Choice>
          <mc:Fallback xmlns="">
            <p:pic>
              <p:nvPicPr>
                <p:cNvPr id="150" name="Freihand 149">
                  <a:extLst>
                    <a:ext uri="{FF2B5EF4-FFF2-40B4-BE49-F238E27FC236}">
                      <a16:creationId xmlns:a16="http://schemas.microsoft.com/office/drawing/2014/main" id="{56B0800B-70BA-FEA4-04A2-A8CB9CAEC649}"/>
                    </a:ext>
                  </a:extLst>
                </p:cNvPr>
                <p:cNvPicPr/>
                <p:nvPr/>
              </p:nvPicPr>
              <p:blipFill>
                <a:blip r:embed="rId213"/>
                <a:stretch>
                  <a:fillRect/>
                </a:stretch>
              </p:blipFill>
              <p:spPr>
                <a:xfrm>
                  <a:off x="3469189" y="5006422"/>
                  <a:ext cx="38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Freihand 150">
                  <a:extLst>
                    <a:ext uri="{FF2B5EF4-FFF2-40B4-BE49-F238E27FC236}">
                      <a16:creationId xmlns:a16="http://schemas.microsoft.com/office/drawing/2014/main" id="{9F2C2FFC-05E2-A235-C50C-CA5505DD063B}"/>
                    </a:ext>
                  </a:extLst>
                </p14:cNvPr>
                <p14:cNvContentPartPr/>
                <p14:nvPr/>
              </p14:nvContentPartPr>
              <p14:xfrm>
                <a:off x="3517069" y="4995982"/>
                <a:ext cx="207360" cy="303840"/>
              </p14:xfrm>
            </p:contentPart>
          </mc:Choice>
          <mc:Fallback xmlns="">
            <p:pic>
              <p:nvPicPr>
                <p:cNvPr id="151" name="Freihand 150">
                  <a:extLst>
                    <a:ext uri="{FF2B5EF4-FFF2-40B4-BE49-F238E27FC236}">
                      <a16:creationId xmlns:a16="http://schemas.microsoft.com/office/drawing/2014/main" id="{9F2C2FFC-05E2-A235-C50C-CA5505DD063B}"/>
                    </a:ext>
                  </a:extLst>
                </p:cNvPr>
                <p:cNvPicPr/>
                <p:nvPr/>
              </p:nvPicPr>
              <p:blipFill>
                <a:blip r:embed="rId215"/>
                <a:stretch>
                  <a:fillRect/>
                </a:stretch>
              </p:blipFill>
              <p:spPr>
                <a:xfrm>
                  <a:off x="3508429" y="4987342"/>
                  <a:ext cx="2250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Freihand 151">
                  <a:extLst>
                    <a:ext uri="{FF2B5EF4-FFF2-40B4-BE49-F238E27FC236}">
                      <a16:creationId xmlns:a16="http://schemas.microsoft.com/office/drawing/2014/main" id="{D2C2E30D-66DE-6CB3-2D1B-727265C37B90}"/>
                    </a:ext>
                  </a:extLst>
                </p14:cNvPr>
                <p14:cNvContentPartPr/>
                <p14:nvPr/>
              </p14:nvContentPartPr>
              <p14:xfrm>
                <a:off x="3722269" y="5104342"/>
                <a:ext cx="285480" cy="99000"/>
              </p14:xfrm>
            </p:contentPart>
          </mc:Choice>
          <mc:Fallback xmlns="">
            <p:pic>
              <p:nvPicPr>
                <p:cNvPr id="152" name="Freihand 151">
                  <a:extLst>
                    <a:ext uri="{FF2B5EF4-FFF2-40B4-BE49-F238E27FC236}">
                      <a16:creationId xmlns:a16="http://schemas.microsoft.com/office/drawing/2014/main" id="{D2C2E30D-66DE-6CB3-2D1B-727265C37B90}"/>
                    </a:ext>
                  </a:extLst>
                </p:cNvPr>
                <p:cNvPicPr/>
                <p:nvPr/>
              </p:nvPicPr>
              <p:blipFill>
                <a:blip r:embed="rId217"/>
                <a:stretch>
                  <a:fillRect/>
                </a:stretch>
              </p:blipFill>
              <p:spPr>
                <a:xfrm>
                  <a:off x="3713269" y="5095702"/>
                  <a:ext cx="303120" cy="116640"/>
                </a:xfrm>
                <a:prstGeom prst="rect">
                  <a:avLst/>
                </a:prstGeom>
              </p:spPr>
            </p:pic>
          </mc:Fallback>
        </mc:AlternateContent>
      </p:grpSp>
      <p:grpSp>
        <p:nvGrpSpPr>
          <p:cNvPr id="163" name="Gruppieren 162">
            <a:extLst>
              <a:ext uri="{FF2B5EF4-FFF2-40B4-BE49-F238E27FC236}">
                <a16:creationId xmlns:a16="http://schemas.microsoft.com/office/drawing/2014/main" id="{8B184053-00B2-66D6-8EBE-6CAB534716E7}"/>
              </a:ext>
            </a:extLst>
          </p:cNvPr>
          <p:cNvGrpSpPr/>
          <p:nvPr/>
        </p:nvGrpSpPr>
        <p:grpSpPr>
          <a:xfrm>
            <a:off x="4382509" y="4975102"/>
            <a:ext cx="685800" cy="186120"/>
            <a:chOff x="4382509" y="4975102"/>
            <a:chExt cx="685800" cy="186120"/>
          </a:xfrm>
        </p:grpSpPr>
        <mc:AlternateContent xmlns:mc="http://schemas.openxmlformats.org/markup-compatibility/2006" xmlns:p14="http://schemas.microsoft.com/office/powerpoint/2010/main">
          <mc:Choice Requires="p14">
            <p:contentPart p14:bwMode="auto" r:id="rId218">
              <p14:nvContentPartPr>
                <p14:cNvPr id="153" name="Freihand 152">
                  <a:extLst>
                    <a:ext uri="{FF2B5EF4-FFF2-40B4-BE49-F238E27FC236}">
                      <a16:creationId xmlns:a16="http://schemas.microsoft.com/office/drawing/2014/main" id="{FBC0029A-24C9-D0A8-0269-8F905B4EF9BB}"/>
                    </a:ext>
                  </a:extLst>
                </p14:cNvPr>
                <p14:cNvContentPartPr/>
                <p14:nvPr/>
              </p14:nvContentPartPr>
              <p14:xfrm>
                <a:off x="4382509" y="5026582"/>
                <a:ext cx="225720" cy="134640"/>
              </p14:xfrm>
            </p:contentPart>
          </mc:Choice>
          <mc:Fallback xmlns="">
            <p:pic>
              <p:nvPicPr>
                <p:cNvPr id="153" name="Freihand 152">
                  <a:extLst>
                    <a:ext uri="{FF2B5EF4-FFF2-40B4-BE49-F238E27FC236}">
                      <a16:creationId xmlns:a16="http://schemas.microsoft.com/office/drawing/2014/main" id="{FBC0029A-24C9-D0A8-0269-8F905B4EF9BB}"/>
                    </a:ext>
                  </a:extLst>
                </p:cNvPr>
                <p:cNvPicPr/>
                <p:nvPr/>
              </p:nvPicPr>
              <p:blipFill>
                <a:blip r:embed="rId219"/>
                <a:stretch>
                  <a:fillRect/>
                </a:stretch>
              </p:blipFill>
              <p:spPr>
                <a:xfrm>
                  <a:off x="4373869" y="5017582"/>
                  <a:ext cx="243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Freihand 153">
                  <a:extLst>
                    <a:ext uri="{FF2B5EF4-FFF2-40B4-BE49-F238E27FC236}">
                      <a16:creationId xmlns:a16="http://schemas.microsoft.com/office/drawing/2014/main" id="{3EF31984-433E-E499-E610-9414F4A82776}"/>
                    </a:ext>
                  </a:extLst>
                </p14:cNvPr>
                <p14:cNvContentPartPr/>
                <p14:nvPr/>
              </p14:nvContentPartPr>
              <p14:xfrm>
                <a:off x="4770949" y="4994902"/>
                <a:ext cx="25920" cy="136080"/>
              </p14:xfrm>
            </p:contentPart>
          </mc:Choice>
          <mc:Fallback xmlns="">
            <p:pic>
              <p:nvPicPr>
                <p:cNvPr id="154" name="Freihand 153">
                  <a:extLst>
                    <a:ext uri="{FF2B5EF4-FFF2-40B4-BE49-F238E27FC236}">
                      <a16:creationId xmlns:a16="http://schemas.microsoft.com/office/drawing/2014/main" id="{3EF31984-433E-E499-E610-9414F4A82776}"/>
                    </a:ext>
                  </a:extLst>
                </p:cNvPr>
                <p:cNvPicPr/>
                <p:nvPr/>
              </p:nvPicPr>
              <p:blipFill>
                <a:blip r:embed="rId221"/>
                <a:stretch>
                  <a:fillRect/>
                </a:stretch>
              </p:blipFill>
              <p:spPr>
                <a:xfrm>
                  <a:off x="4762309" y="4986262"/>
                  <a:ext cx="43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Freihand 154">
                  <a:extLst>
                    <a:ext uri="{FF2B5EF4-FFF2-40B4-BE49-F238E27FC236}">
                      <a16:creationId xmlns:a16="http://schemas.microsoft.com/office/drawing/2014/main" id="{F86AEC93-54B7-D5C0-29E6-EB5E634410B1}"/>
                    </a:ext>
                  </a:extLst>
                </p14:cNvPr>
                <p14:cNvContentPartPr/>
                <p14:nvPr/>
              </p14:nvContentPartPr>
              <p14:xfrm>
                <a:off x="4782469" y="4977262"/>
                <a:ext cx="91080" cy="167040"/>
              </p14:xfrm>
            </p:contentPart>
          </mc:Choice>
          <mc:Fallback xmlns="">
            <p:pic>
              <p:nvPicPr>
                <p:cNvPr id="155" name="Freihand 154">
                  <a:extLst>
                    <a:ext uri="{FF2B5EF4-FFF2-40B4-BE49-F238E27FC236}">
                      <a16:creationId xmlns:a16="http://schemas.microsoft.com/office/drawing/2014/main" id="{F86AEC93-54B7-D5C0-29E6-EB5E634410B1}"/>
                    </a:ext>
                  </a:extLst>
                </p:cNvPr>
                <p:cNvPicPr/>
                <p:nvPr/>
              </p:nvPicPr>
              <p:blipFill>
                <a:blip r:embed="rId223"/>
                <a:stretch>
                  <a:fillRect/>
                </a:stretch>
              </p:blipFill>
              <p:spPr>
                <a:xfrm>
                  <a:off x="4773829" y="4968262"/>
                  <a:ext cx="108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D5FA2240-422D-AE2C-DCB6-39CE371CFDF2}"/>
                    </a:ext>
                  </a:extLst>
                </p14:cNvPr>
                <p14:cNvContentPartPr/>
                <p14:nvPr/>
              </p14:nvContentPartPr>
              <p14:xfrm>
                <a:off x="4959589" y="4975102"/>
                <a:ext cx="108720" cy="159480"/>
              </p14:xfrm>
            </p:contentPart>
          </mc:Choice>
          <mc:Fallback xmlns="">
            <p:pic>
              <p:nvPicPr>
                <p:cNvPr id="156" name="Freihand 155">
                  <a:extLst>
                    <a:ext uri="{FF2B5EF4-FFF2-40B4-BE49-F238E27FC236}">
                      <a16:creationId xmlns:a16="http://schemas.microsoft.com/office/drawing/2014/main" id="{D5FA2240-422D-AE2C-DCB6-39CE371CFDF2}"/>
                    </a:ext>
                  </a:extLst>
                </p:cNvPr>
                <p:cNvPicPr/>
                <p:nvPr/>
              </p:nvPicPr>
              <p:blipFill>
                <a:blip r:embed="rId225"/>
                <a:stretch>
                  <a:fillRect/>
                </a:stretch>
              </p:blipFill>
              <p:spPr>
                <a:xfrm>
                  <a:off x="4950589" y="4966102"/>
                  <a:ext cx="126360" cy="177120"/>
                </a:xfrm>
                <a:prstGeom prst="rect">
                  <a:avLst/>
                </a:prstGeom>
              </p:spPr>
            </p:pic>
          </mc:Fallback>
        </mc:AlternateContent>
      </p:grpSp>
      <p:grpSp>
        <p:nvGrpSpPr>
          <p:cNvPr id="162" name="Gruppieren 161">
            <a:extLst>
              <a:ext uri="{FF2B5EF4-FFF2-40B4-BE49-F238E27FC236}">
                <a16:creationId xmlns:a16="http://schemas.microsoft.com/office/drawing/2014/main" id="{46F9D906-D240-2BAC-6E45-72FD424CBBB3}"/>
              </a:ext>
            </a:extLst>
          </p:cNvPr>
          <p:cNvGrpSpPr/>
          <p:nvPr/>
        </p:nvGrpSpPr>
        <p:grpSpPr>
          <a:xfrm>
            <a:off x="5370349" y="5016142"/>
            <a:ext cx="309600" cy="157680"/>
            <a:chOff x="5370349" y="5016142"/>
            <a:chExt cx="309600" cy="157680"/>
          </a:xfrm>
        </p:grpSpPr>
        <mc:AlternateContent xmlns:mc="http://schemas.openxmlformats.org/markup-compatibility/2006" xmlns:p14="http://schemas.microsoft.com/office/powerpoint/2010/main">
          <mc:Choice Requires="p14">
            <p:contentPart p14:bwMode="auto" r:id="rId226">
              <p14:nvContentPartPr>
                <p14:cNvPr id="157" name="Freihand 156">
                  <a:extLst>
                    <a:ext uri="{FF2B5EF4-FFF2-40B4-BE49-F238E27FC236}">
                      <a16:creationId xmlns:a16="http://schemas.microsoft.com/office/drawing/2014/main" id="{0D0B52E0-6592-ED55-3166-A3637385DAC3}"/>
                    </a:ext>
                  </a:extLst>
                </p14:cNvPr>
                <p14:cNvContentPartPr/>
                <p14:nvPr/>
              </p14:nvContentPartPr>
              <p14:xfrm>
                <a:off x="5370349" y="5067982"/>
                <a:ext cx="211680" cy="19080"/>
              </p14:xfrm>
            </p:contentPart>
          </mc:Choice>
          <mc:Fallback xmlns="">
            <p:pic>
              <p:nvPicPr>
                <p:cNvPr id="157" name="Freihand 156">
                  <a:extLst>
                    <a:ext uri="{FF2B5EF4-FFF2-40B4-BE49-F238E27FC236}">
                      <a16:creationId xmlns:a16="http://schemas.microsoft.com/office/drawing/2014/main" id="{0D0B52E0-6592-ED55-3166-A3637385DAC3}"/>
                    </a:ext>
                  </a:extLst>
                </p:cNvPr>
                <p:cNvPicPr/>
                <p:nvPr/>
              </p:nvPicPr>
              <p:blipFill>
                <a:blip r:embed="rId227"/>
                <a:stretch>
                  <a:fillRect/>
                </a:stretch>
              </p:blipFill>
              <p:spPr>
                <a:xfrm>
                  <a:off x="5361709" y="5058982"/>
                  <a:ext cx="22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Freihand 157">
                  <a:extLst>
                    <a:ext uri="{FF2B5EF4-FFF2-40B4-BE49-F238E27FC236}">
                      <a16:creationId xmlns:a16="http://schemas.microsoft.com/office/drawing/2014/main" id="{95989ACA-777C-B8A5-39DB-38AD8CD02902}"/>
                    </a:ext>
                  </a:extLst>
                </p14:cNvPr>
                <p14:cNvContentPartPr/>
                <p14:nvPr/>
              </p14:nvContentPartPr>
              <p14:xfrm>
                <a:off x="5556109" y="5016142"/>
                <a:ext cx="123840" cy="157680"/>
              </p14:xfrm>
            </p:contentPart>
          </mc:Choice>
          <mc:Fallback xmlns="">
            <p:pic>
              <p:nvPicPr>
                <p:cNvPr id="158" name="Freihand 157">
                  <a:extLst>
                    <a:ext uri="{FF2B5EF4-FFF2-40B4-BE49-F238E27FC236}">
                      <a16:creationId xmlns:a16="http://schemas.microsoft.com/office/drawing/2014/main" id="{95989ACA-777C-B8A5-39DB-38AD8CD02902}"/>
                    </a:ext>
                  </a:extLst>
                </p:cNvPr>
                <p:cNvPicPr/>
                <p:nvPr/>
              </p:nvPicPr>
              <p:blipFill>
                <a:blip r:embed="rId229"/>
                <a:stretch>
                  <a:fillRect/>
                </a:stretch>
              </p:blipFill>
              <p:spPr>
                <a:xfrm>
                  <a:off x="5547109" y="5007502"/>
                  <a:ext cx="141480" cy="175320"/>
                </a:xfrm>
                <a:prstGeom prst="rect">
                  <a:avLst/>
                </a:prstGeom>
              </p:spPr>
            </p:pic>
          </mc:Fallback>
        </mc:AlternateContent>
      </p:grpSp>
      <p:grpSp>
        <p:nvGrpSpPr>
          <p:cNvPr id="161" name="Gruppieren 160">
            <a:extLst>
              <a:ext uri="{FF2B5EF4-FFF2-40B4-BE49-F238E27FC236}">
                <a16:creationId xmlns:a16="http://schemas.microsoft.com/office/drawing/2014/main" id="{35453F8B-BEA4-B7CC-F076-9B35CCCA4015}"/>
              </a:ext>
            </a:extLst>
          </p:cNvPr>
          <p:cNvGrpSpPr/>
          <p:nvPr/>
        </p:nvGrpSpPr>
        <p:grpSpPr>
          <a:xfrm>
            <a:off x="6016189" y="4962502"/>
            <a:ext cx="343440" cy="200520"/>
            <a:chOff x="6016189" y="4962502"/>
            <a:chExt cx="343440" cy="200520"/>
          </a:xfrm>
        </p:grpSpPr>
        <mc:AlternateContent xmlns:mc="http://schemas.openxmlformats.org/markup-compatibility/2006" xmlns:p14="http://schemas.microsoft.com/office/powerpoint/2010/main">
          <mc:Choice Requires="p14">
            <p:contentPart p14:bwMode="auto" r:id="rId230">
              <p14:nvContentPartPr>
                <p14:cNvPr id="159" name="Freihand 158">
                  <a:extLst>
                    <a:ext uri="{FF2B5EF4-FFF2-40B4-BE49-F238E27FC236}">
                      <a16:creationId xmlns:a16="http://schemas.microsoft.com/office/drawing/2014/main" id="{7ED0C165-9A7D-F1F7-A77D-74DBE41682D3}"/>
                    </a:ext>
                  </a:extLst>
                </p14:cNvPr>
                <p14:cNvContentPartPr/>
                <p14:nvPr/>
              </p14:nvContentPartPr>
              <p14:xfrm>
                <a:off x="6016189" y="4962502"/>
                <a:ext cx="134640" cy="173160"/>
              </p14:xfrm>
            </p:contentPart>
          </mc:Choice>
          <mc:Fallback xmlns="">
            <p:pic>
              <p:nvPicPr>
                <p:cNvPr id="159" name="Freihand 158">
                  <a:extLst>
                    <a:ext uri="{FF2B5EF4-FFF2-40B4-BE49-F238E27FC236}">
                      <a16:creationId xmlns:a16="http://schemas.microsoft.com/office/drawing/2014/main" id="{7ED0C165-9A7D-F1F7-A77D-74DBE41682D3}"/>
                    </a:ext>
                  </a:extLst>
                </p:cNvPr>
                <p:cNvPicPr/>
                <p:nvPr/>
              </p:nvPicPr>
              <p:blipFill>
                <a:blip r:embed="rId231"/>
                <a:stretch>
                  <a:fillRect/>
                </a:stretch>
              </p:blipFill>
              <p:spPr>
                <a:xfrm>
                  <a:off x="6007189" y="4953862"/>
                  <a:ext cx="15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0" name="Freihand 159">
                  <a:extLst>
                    <a:ext uri="{FF2B5EF4-FFF2-40B4-BE49-F238E27FC236}">
                      <a16:creationId xmlns:a16="http://schemas.microsoft.com/office/drawing/2014/main" id="{EFF8535E-C355-DA14-39D9-2CE816E3AFB2}"/>
                    </a:ext>
                  </a:extLst>
                </p14:cNvPr>
                <p14:cNvContentPartPr/>
                <p14:nvPr/>
              </p14:nvContentPartPr>
              <p14:xfrm>
                <a:off x="6228229" y="4976182"/>
                <a:ext cx="131400" cy="186840"/>
              </p14:xfrm>
            </p:contentPart>
          </mc:Choice>
          <mc:Fallback xmlns="">
            <p:pic>
              <p:nvPicPr>
                <p:cNvPr id="160" name="Freihand 159">
                  <a:extLst>
                    <a:ext uri="{FF2B5EF4-FFF2-40B4-BE49-F238E27FC236}">
                      <a16:creationId xmlns:a16="http://schemas.microsoft.com/office/drawing/2014/main" id="{EFF8535E-C355-DA14-39D9-2CE816E3AFB2}"/>
                    </a:ext>
                  </a:extLst>
                </p:cNvPr>
                <p:cNvPicPr/>
                <p:nvPr/>
              </p:nvPicPr>
              <p:blipFill>
                <a:blip r:embed="rId233"/>
                <a:stretch>
                  <a:fillRect/>
                </a:stretch>
              </p:blipFill>
              <p:spPr>
                <a:xfrm>
                  <a:off x="6219589" y="4967182"/>
                  <a:ext cx="149040" cy="204480"/>
                </a:xfrm>
                <a:prstGeom prst="rect">
                  <a:avLst/>
                </a:prstGeom>
              </p:spPr>
            </p:pic>
          </mc:Fallback>
        </mc:AlternateContent>
      </p:grpSp>
      <p:grpSp>
        <p:nvGrpSpPr>
          <p:cNvPr id="172" name="Gruppieren 171">
            <a:extLst>
              <a:ext uri="{FF2B5EF4-FFF2-40B4-BE49-F238E27FC236}">
                <a16:creationId xmlns:a16="http://schemas.microsoft.com/office/drawing/2014/main" id="{0D066AB8-BBF7-BF10-8611-666A8B9C66E6}"/>
              </a:ext>
            </a:extLst>
          </p:cNvPr>
          <p:cNvGrpSpPr/>
          <p:nvPr/>
        </p:nvGrpSpPr>
        <p:grpSpPr>
          <a:xfrm>
            <a:off x="6607309" y="5067262"/>
            <a:ext cx="824760" cy="173880"/>
            <a:chOff x="6607309" y="5067262"/>
            <a:chExt cx="824760" cy="173880"/>
          </a:xfrm>
        </p:grpSpPr>
        <mc:AlternateContent xmlns:mc="http://schemas.openxmlformats.org/markup-compatibility/2006" xmlns:p14="http://schemas.microsoft.com/office/powerpoint/2010/main">
          <mc:Choice Requires="p14">
            <p:contentPart p14:bwMode="auto" r:id="rId234">
              <p14:nvContentPartPr>
                <p14:cNvPr id="165" name="Freihand 164">
                  <a:extLst>
                    <a:ext uri="{FF2B5EF4-FFF2-40B4-BE49-F238E27FC236}">
                      <a16:creationId xmlns:a16="http://schemas.microsoft.com/office/drawing/2014/main" id="{0A6C2609-2655-532A-EF30-6213D2C3B3DA}"/>
                    </a:ext>
                  </a:extLst>
                </p14:cNvPr>
                <p14:cNvContentPartPr/>
                <p14:nvPr/>
              </p14:nvContentPartPr>
              <p14:xfrm>
                <a:off x="6811069" y="5071942"/>
                <a:ext cx="82800" cy="169200"/>
              </p14:xfrm>
            </p:contentPart>
          </mc:Choice>
          <mc:Fallback xmlns="">
            <p:pic>
              <p:nvPicPr>
                <p:cNvPr id="165" name="Freihand 164">
                  <a:extLst>
                    <a:ext uri="{FF2B5EF4-FFF2-40B4-BE49-F238E27FC236}">
                      <a16:creationId xmlns:a16="http://schemas.microsoft.com/office/drawing/2014/main" id="{0A6C2609-2655-532A-EF30-6213D2C3B3DA}"/>
                    </a:ext>
                  </a:extLst>
                </p:cNvPr>
                <p:cNvPicPr/>
                <p:nvPr/>
              </p:nvPicPr>
              <p:blipFill>
                <a:blip r:embed="rId235"/>
                <a:stretch>
                  <a:fillRect/>
                </a:stretch>
              </p:blipFill>
              <p:spPr>
                <a:xfrm>
                  <a:off x="6802069" y="5063302"/>
                  <a:ext cx="10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6" name="Freihand 165">
                  <a:extLst>
                    <a:ext uri="{FF2B5EF4-FFF2-40B4-BE49-F238E27FC236}">
                      <a16:creationId xmlns:a16="http://schemas.microsoft.com/office/drawing/2014/main" id="{B0E9FBA9-5D79-ADF6-8197-124286D48DA7}"/>
                    </a:ext>
                  </a:extLst>
                </p14:cNvPr>
                <p14:cNvContentPartPr/>
                <p14:nvPr/>
              </p14:nvContentPartPr>
              <p14:xfrm>
                <a:off x="6837709" y="5076262"/>
                <a:ext cx="115920" cy="7200"/>
              </p14:xfrm>
            </p:contentPart>
          </mc:Choice>
          <mc:Fallback xmlns="">
            <p:pic>
              <p:nvPicPr>
                <p:cNvPr id="166" name="Freihand 165">
                  <a:extLst>
                    <a:ext uri="{FF2B5EF4-FFF2-40B4-BE49-F238E27FC236}">
                      <a16:creationId xmlns:a16="http://schemas.microsoft.com/office/drawing/2014/main" id="{B0E9FBA9-5D79-ADF6-8197-124286D48DA7}"/>
                    </a:ext>
                  </a:extLst>
                </p:cNvPr>
                <p:cNvPicPr/>
                <p:nvPr/>
              </p:nvPicPr>
              <p:blipFill>
                <a:blip r:embed="rId237"/>
                <a:stretch>
                  <a:fillRect/>
                </a:stretch>
              </p:blipFill>
              <p:spPr>
                <a:xfrm>
                  <a:off x="6829069" y="5067262"/>
                  <a:ext cx="13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7" name="Freihand 166">
                  <a:extLst>
                    <a:ext uri="{FF2B5EF4-FFF2-40B4-BE49-F238E27FC236}">
                      <a16:creationId xmlns:a16="http://schemas.microsoft.com/office/drawing/2014/main" id="{7EF14378-6053-AFE3-1D7E-4F8A1EE3BD60}"/>
                    </a:ext>
                  </a:extLst>
                </p14:cNvPr>
                <p14:cNvContentPartPr/>
                <p14:nvPr/>
              </p14:nvContentPartPr>
              <p14:xfrm>
                <a:off x="6990349" y="5075542"/>
                <a:ext cx="62280" cy="128160"/>
              </p14:xfrm>
            </p:contentPart>
          </mc:Choice>
          <mc:Fallback xmlns="">
            <p:pic>
              <p:nvPicPr>
                <p:cNvPr id="167" name="Freihand 166">
                  <a:extLst>
                    <a:ext uri="{FF2B5EF4-FFF2-40B4-BE49-F238E27FC236}">
                      <a16:creationId xmlns:a16="http://schemas.microsoft.com/office/drawing/2014/main" id="{7EF14378-6053-AFE3-1D7E-4F8A1EE3BD60}"/>
                    </a:ext>
                  </a:extLst>
                </p:cNvPr>
                <p:cNvPicPr/>
                <p:nvPr/>
              </p:nvPicPr>
              <p:blipFill>
                <a:blip r:embed="rId239"/>
                <a:stretch>
                  <a:fillRect/>
                </a:stretch>
              </p:blipFill>
              <p:spPr>
                <a:xfrm>
                  <a:off x="6981349" y="5066902"/>
                  <a:ext cx="79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8" name="Freihand 167">
                  <a:extLst>
                    <a:ext uri="{FF2B5EF4-FFF2-40B4-BE49-F238E27FC236}">
                      <a16:creationId xmlns:a16="http://schemas.microsoft.com/office/drawing/2014/main" id="{EDDAD3E7-E0D1-CCD3-EF8E-F7203864868F}"/>
                    </a:ext>
                  </a:extLst>
                </p14:cNvPr>
                <p14:cNvContentPartPr/>
                <p14:nvPr/>
              </p14:nvContentPartPr>
              <p14:xfrm>
                <a:off x="7106269" y="5067262"/>
                <a:ext cx="121320" cy="124560"/>
              </p14:xfrm>
            </p:contentPart>
          </mc:Choice>
          <mc:Fallback xmlns="">
            <p:pic>
              <p:nvPicPr>
                <p:cNvPr id="168" name="Freihand 167">
                  <a:extLst>
                    <a:ext uri="{FF2B5EF4-FFF2-40B4-BE49-F238E27FC236}">
                      <a16:creationId xmlns:a16="http://schemas.microsoft.com/office/drawing/2014/main" id="{EDDAD3E7-E0D1-CCD3-EF8E-F7203864868F}"/>
                    </a:ext>
                  </a:extLst>
                </p:cNvPr>
                <p:cNvPicPr/>
                <p:nvPr/>
              </p:nvPicPr>
              <p:blipFill>
                <a:blip r:embed="rId241"/>
                <a:stretch>
                  <a:fillRect/>
                </a:stretch>
              </p:blipFill>
              <p:spPr>
                <a:xfrm>
                  <a:off x="7097629" y="5058622"/>
                  <a:ext cx="13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9" name="Freihand 168">
                  <a:extLst>
                    <a:ext uri="{FF2B5EF4-FFF2-40B4-BE49-F238E27FC236}">
                      <a16:creationId xmlns:a16="http://schemas.microsoft.com/office/drawing/2014/main" id="{4299C484-A7AC-8C95-AB6E-84DD646FC96C}"/>
                    </a:ext>
                  </a:extLst>
                </p14:cNvPr>
                <p14:cNvContentPartPr/>
                <p14:nvPr/>
              </p14:nvContentPartPr>
              <p14:xfrm>
                <a:off x="7258909" y="5136382"/>
                <a:ext cx="173160" cy="67680"/>
              </p14:xfrm>
            </p:contentPart>
          </mc:Choice>
          <mc:Fallback xmlns="">
            <p:pic>
              <p:nvPicPr>
                <p:cNvPr id="169" name="Freihand 168">
                  <a:extLst>
                    <a:ext uri="{FF2B5EF4-FFF2-40B4-BE49-F238E27FC236}">
                      <a16:creationId xmlns:a16="http://schemas.microsoft.com/office/drawing/2014/main" id="{4299C484-A7AC-8C95-AB6E-84DD646FC96C}"/>
                    </a:ext>
                  </a:extLst>
                </p:cNvPr>
                <p:cNvPicPr/>
                <p:nvPr/>
              </p:nvPicPr>
              <p:blipFill>
                <a:blip r:embed="rId243"/>
                <a:stretch>
                  <a:fillRect/>
                </a:stretch>
              </p:blipFill>
              <p:spPr>
                <a:xfrm>
                  <a:off x="7249909" y="5127382"/>
                  <a:ext cx="190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1" name="Freihand 170">
                  <a:extLst>
                    <a:ext uri="{FF2B5EF4-FFF2-40B4-BE49-F238E27FC236}">
                      <a16:creationId xmlns:a16="http://schemas.microsoft.com/office/drawing/2014/main" id="{A173D148-A462-0F6D-4EE9-C80D0A0B771B}"/>
                    </a:ext>
                  </a:extLst>
                </p14:cNvPr>
                <p14:cNvContentPartPr/>
                <p14:nvPr/>
              </p14:nvContentPartPr>
              <p14:xfrm>
                <a:off x="6607309" y="5137102"/>
                <a:ext cx="186480" cy="49320"/>
              </p14:xfrm>
            </p:contentPart>
          </mc:Choice>
          <mc:Fallback xmlns="">
            <p:pic>
              <p:nvPicPr>
                <p:cNvPr id="171" name="Freihand 170">
                  <a:extLst>
                    <a:ext uri="{FF2B5EF4-FFF2-40B4-BE49-F238E27FC236}">
                      <a16:creationId xmlns:a16="http://schemas.microsoft.com/office/drawing/2014/main" id="{A173D148-A462-0F6D-4EE9-C80D0A0B771B}"/>
                    </a:ext>
                  </a:extLst>
                </p:cNvPr>
                <p:cNvPicPr/>
                <p:nvPr/>
              </p:nvPicPr>
              <p:blipFill>
                <a:blip r:embed="rId245"/>
                <a:stretch>
                  <a:fillRect/>
                </a:stretch>
              </p:blipFill>
              <p:spPr>
                <a:xfrm>
                  <a:off x="6598309" y="5128462"/>
                  <a:ext cx="204120" cy="66960"/>
                </a:xfrm>
                <a:prstGeom prst="rect">
                  <a:avLst/>
                </a:prstGeom>
              </p:spPr>
            </p:pic>
          </mc:Fallback>
        </mc:AlternateContent>
      </p:grpSp>
      <p:grpSp>
        <p:nvGrpSpPr>
          <p:cNvPr id="175" name="Gruppieren 174">
            <a:extLst>
              <a:ext uri="{FF2B5EF4-FFF2-40B4-BE49-F238E27FC236}">
                <a16:creationId xmlns:a16="http://schemas.microsoft.com/office/drawing/2014/main" id="{C9A808A0-BD88-CF03-92A8-114CB18D9BE0}"/>
              </a:ext>
            </a:extLst>
          </p:cNvPr>
          <p:cNvGrpSpPr/>
          <p:nvPr/>
        </p:nvGrpSpPr>
        <p:grpSpPr>
          <a:xfrm>
            <a:off x="1144309" y="5708782"/>
            <a:ext cx="380880" cy="164160"/>
            <a:chOff x="1144309" y="5708782"/>
            <a:chExt cx="380880" cy="164160"/>
          </a:xfrm>
        </p:grpSpPr>
        <mc:AlternateContent xmlns:mc="http://schemas.openxmlformats.org/markup-compatibility/2006" xmlns:p14="http://schemas.microsoft.com/office/powerpoint/2010/main">
          <mc:Choice Requires="p14">
            <p:contentPart p14:bwMode="auto" r:id="rId246">
              <p14:nvContentPartPr>
                <p14:cNvPr id="173" name="Freihand 172">
                  <a:extLst>
                    <a:ext uri="{FF2B5EF4-FFF2-40B4-BE49-F238E27FC236}">
                      <a16:creationId xmlns:a16="http://schemas.microsoft.com/office/drawing/2014/main" id="{BAE4C94D-5F60-8476-9856-7A14633403D3}"/>
                    </a:ext>
                  </a:extLst>
                </p14:cNvPr>
                <p14:cNvContentPartPr/>
                <p14:nvPr/>
              </p14:nvContentPartPr>
              <p14:xfrm>
                <a:off x="1144309" y="5745862"/>
                <a:ext cx="217800" cy="120600"/>
              </p14:xfrm>
            </p:contentPart>
          </mc:Choice>
          <mc:Fallback xmlns="">
            <p:pic>
              <p:nvPicPr>
                <p:cNvPr id="173" name="Freihand 172">
                  <a:extLst>
                    <a:ext uri="{FF2B5EF4-FFF2-40B4-BE49-F238E27FC236}">
                      <a16:creationId xmlns:a16="http://schemas.microsoft.com/office/drawing/2014/main" id="{BAE4C94D-5F60-8476-9856-7A14633403D3}"/>
                    </a:ext>
                  </a:extLst>
                </p:cNvPr>
                <p:cNvPicPr/>
                <p:nvPr/>
              </p:nvPicPr>
              <p:blipFill>
                <a:blip r:embed="rId247"/>
                <a:stretch>
                  <a:fillRect/>
                </a:stretch>
              </p:blipFill>
              <p:spPr>
                <a:xfrm>
                  <a:off x="1135669" y="5737222"/>
                  <a:ext cx="235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CBA09CFD-3DB8-AD24-5CD8-92E54A30603E}"/>
                    </a:ext>
                  </a:extLst>
                </p14:cNvPr>
                <p14:cNvContentPartPr/>
                <p14:nvPr/>
              </p14:nvContentPartPr>
              <p14:xfrm>
                <a:off x="1408189" y="5708782"/>
                <a:ext cx="117000" cy="164160"/>
              </p14:xfrm>
            </p:contentPart>
          </mc:Choice>
          <mc:Fallback xmlns="">
            <p:pic>
              <p:nvPicPr>
                <p:cNvPr id="174" name="Freihand 173">
                  <a:extLst>
                    <a:ext uri="{FF2B5EF4-FFF2-40B4-BE49-F238E27FC236}">
                      <a16:creationId xmlns:a16="http://schemas.microsoft.com/office/drawing/2014/main" id="{CBA09CFD-3DB8-AD24-5CD8-92E54A30603E}"/>
                    </a:ext>
                  </a:extLst>
                </p:cNvPr>
                <p:cNvPicPr/>
                <p:nvPr/>
              </p:nvPicPr>
              <p:blipFill>
                <a:blip r:embed="rId249"/>
                <a:stretch>
                  <a:fillRect/>
                </a:stretch>
              </p:blipFill>
              <p:spPr>
                <a:xfrm>
                  <a:off x="1399189" y="5699782"/>
                  <a:ext cx="134640" cy="181800"/>
                </a:xfrm>
                <a:prstGeom prst="rect">
                  <a:avLst/>
                </a:prstGeom>
              </p:spPr>
            </p:pic>
          </mc:Fallback>
        </mc:AlternateContent>
      </p:grpSp>
      <p:grpSp>
        <p:nvGrpSpPr>
          <p:cNvPr id="187" name="Gruppieren 186">
            <a:extLst>
              <a:ext uri="{FF2B5EF4-FFF2-40B4-BE49-F238E27FC236}">
                <a16:creationId xmlns:a16="http://schemas.microsoft.com/office/drawing/2014/main" id="{22DD1C48-912B-0036-BE58-EA405F32CF11}"/>
              </a:ext>
            </a:extLst>
          </p:cNvPr>
          <p:cNvGrpSpPr/>
          <p:nvPr/>
        </p:nvGrpSpPr>
        <p:grpSpPr>
          <a:xfrm>
            <a:off x="1712389" y="5584942"/>
            <a:ext cx="414360" cy="237960"/>
            <a:chOff x="1712389" y="5584942"/>
            <a:chExt cx="414360" cy="237960"/>
          </a:xfrm>
        </p:grpSpPr>
        <mc:AlternateContent xmlns:mc="http://schemas.openxmlformats.org/markup-compatibility/2006" xmlns:p14="http://schemas.microsoft.com/office/powerpoint/2010/main">
          <mc:Choice Requires="p14">
            <p:contentPart p14:bwMode="auto" r:id="rId250">
              <p14:nvContentPartPr>
                <p14:cNvPr id="176" name="Freihand 175">
                  <a:extLst>
                    <a:ext uri="{FF2B5EF4-FFF2-40B4-BE49-F238E27FC236}">
                      <a16:creationId xmlns:a16="http://schemas.microsoft.com/office/drawing/2014/main" id="{F9163B23-6F19-4BC9-7628-C38CD0AAFA52}"/>
                    </a:ext>
                  </a:extLst>
                </p14:cNvPr>
                <p14:cNvContentPartPr/>
                <p14:nvPr/>
              </p14:nvContentPartPr>
              <p14:xfrm>
                <a:off x="1712389" y="5584942"/>
                <a:ext cx="174960" cy="237960"/>
              </p14:xfrm>
            </p:contentPart>
          </mc:Choice>
          <mc:Fallback xmlns="">
            <p:pic>
              <p:nvPicPr>
                <p:cNvPr id="176" name="Freihand 175">
                  <a:extLst>
                    <a:ext uri="{FF2B5EF4-FFF2-40B4-BE49-F238E27FC236}">
                      <a16:creationId xmlns:a16="http://schemas.microsoft.com/office/drawing/2014/main" id="{F9163B23-6F19-4BC9-7628-C38CD0AAFA52}"/>
                    </a:ext>
                  </a:extLst>
                </p:cNvPr>
                <p:cNvPicPr/>
                <p:nvPr/>
              </p:nvPicPr>
              <p:blipFill>
                <a:blip r:embed="rId251"/>
                <a:stretch>
                  <a:fillRect/>
                </a:stretch>
              </p:blipFill>
              <p:spPr>
                <a:xfrm>
                  <a:off x="1703749" y="5576302"/>
                  <a:ext cx="192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7" name="Freihand 176">
                  <a:extLst>
                    <a:ext uri="{FF2B5EF4-FFF2-40B4-BE49-F238E27FC236}">
                      <a16:creationId xmlns:a16="http://schemas.microsoft.com/office/drawing/2014/main" id="{67B7F0B4-C6B4-3BE2-86D1-F890CE20A7AA}"/>
                    </a:ext>
                  </a:extLst>
                </p14:cNvPr>
                <p14:cNvContentPartPr/>
                <p14:nvPr/>
              </p14:nvContentPartPr>
              <p14:xfrm>
                <a:off x="1917589" y="5705542"/>
                <a:ext cx="209160" cy="80280"/>
              </p14:xfrm>
            </p:contentPart>
          </mc:Choice>
          <mc:Fallback xmlns="">
            <p:pic>
              <p:nvPicPr>
                <p:cNvPr id="177" name="Freihand 176">
                  <a:extLst>
                    <a:ext uri="{FF2B5EF4-FFF2-40B4-BE49-F238E27FC236}">
                      <a16:creationId xmlns:a16="http://schemas.microsoft.com/office/drawing/2014/main" id="{67B7F0B4-C6B4-3BE2-86D1-F890CE20A7AA}"/>
                    </a:ext>
                  </a:extLst>
                </p:cNvPr>
                <p:cNvPicPr/>
                <p:nvPr/>
              </p:nvPicPr>
              <p:blipFill>
                <a:blip r:embed="rId253"/>
                <a:stretch>
                  <a:fillRect/>
                </a:stretch>
              </p:blipFill>
              <p:spPr>
                <a:xfrm>
                  <a:off x="1908949" y="5696902"/>
                  <a:ext cx="226800" cy="97920"/>
                </a:xfrm>
                <a:prstGeom prst="rect">
                  <a:avLst/>
                </a:prstGeom>
              </p:spPr>
            </p:pic>
          </mc:Fallback>
        </mc:AlternateContent>
      </p:grpSp>
      <p:grpSp>
        <p:nvGrpSpPr>
          <p:cNvPr id="186" name="Gruppieren 185">
            <a:extLst>
              <a:ext uri="{FF2B5EF4-FFF2-40B4-BE49-F238E27FC236}">
                <a16:creationId xmlns:a16="http://schemas.microsoft.com/office/drawing/2014/main" id="{FE205BC2-5E8E-5988-C69D-6F2C717C456E}"/>
              </a:ext>
            </a:extLst>
          </p:cNvPr>
          <p:cNvGrpSpPr/>
          <p:nvPr/>
        </p:nvGrpSpPr>
        <p:grpSpPr>
          <a:xfrm>
            <a:off x="2353189" y="5560102"/>
            <a:ext cx="580320" cy="285120"/>
            <a:chOff x="2353189" y="5560102"/>
            <a:chExt cx="580320" cy="285120"/>
          </a:xfrm>
        </p:grpSpPr>
        <mc:AlternateContent xmlns:mc="http://schemas.openxmlformats.org/markup-compatibility/2006" xmlns:p14="http://schemas.microsoft.com/office/powerpoint/2010/main">
          <mc:Choice Requires="p14">
            <p:contentPart p14:bwMode="auto" r:id="rId254">
              <p14:nvContentPartPr>
                <p14:cNvPr id="178" name="Freihand 177">
                  <a:extLst>
                    <a:ext uri="{FF2B5EF4-FFF2-40B4-BE49-F238E27FC236}">
                      <a16:creationId xmlns:a16="http://schemas.microsoft.com/office/drawing/2014/main" id="{764E523D-7F70-109D-51C8-15488F1A8FF6}"/>
                    </a:ext>
                  </a:extLst>
                </p14:cNvPr>
                <p14:cNvContentPartPr/>
                <p14:nvPr/>
              </p14:nvContentPartPr>
              <p14:xfrm>
                <a:off x="2353189" y="5560102"/>
                <a:ext cx="116280" cy="173160"/>
              </p14:xfrm>
            </p:contentPart>
          </mc:Choice>
          <mc:Fallback xmlns="">
            <p:pic>
              <p:nvPicPr>
                <p:cNvPr id="178" name="Freihand 177">
                  <a:extLst>
                    <a:ext uri="{FF2B5EF4-FFF2-40B4-BE49-F238E27FC236}">
                      <a16:creationId xmlns:a16="http://schemas.microsoft.com/office/drawing/2014/main" id="{764E523D-7F70-109D-51C8-15488F1A8FF6}"/>
                    </a:ext>
                  </a:extLst>
                </p:cNvPr>
                <p:cNvPicPr/>
                <p:nvPr/>
              </p:nvPicPr>
              <p:blipFill>
                <a:blip r:embed="rId255"/>
                <a:stretch>
                  <a:fillRect/>
                </a:stretch>
              </p:blipFill>
              <p:spPr>
                <a:xfrm>
                  <a:off x="2344189" y="5551102"/>
                  <a:ext cx="13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9" name="Freihand 178">
                  <a:extLst>
                    <a:ext uri="{FF2B5EF4-FFF2-40B4-BE49-F238E27FC236}">
                      <a16:creationId xmlns:a16="http://schemas.microsoft.com/office/drawing/2014/main" id="{609E6C54-C0D3-4E4D-4C00-A422176395F0}"/>
                    </a:ext>
                  </a:extLst>
                </p14:cNvPr>
                <p14:cNvContentPartPr/>
                <p14:nvPr/>
              </p14:nvContentPartPr>
              <p14:xfrm>
                <a:off x="2495749" y="5609062"/>
                <a:ext cx="298440" cy="112320"/>
              </p14:xfrm>
            </p:contentPart>
          </mc:Choice>
          <mc:Fallback xmlns="">
            <p:pic>
              <p:nvPicPr>
                <p:cNvPr id="179" name="Freihand 178">
                  <a:extLst>
                    <a:ext uri="{FF2B5EF4-FFF2-40B4-BE49-F238E27FC236}">
                      <a16:creationId xmlns:a16="http://schemas.microsoft.com/office/drawing/2014/main" id="{609E6C54-C0D3-4E4D-4C00-A422176395F0}"/>
                    </a:ext>
                  </a:extLst>
                </p:cNvPr>
                <p:cNvPicPr/>
                <p:nvPr/>
              </p:nvPicPr>
              <p:blipFill>
                <a:blip r:embed="rId257"/>
                <a:stretch>
                  <a:fillRect/>
                </a:stretch>
              </p:blipFill>
              <p:spPr>
                <a:xfrm>
                  <a:off x="2486749" y="5600422"/>
                  <a:ext cx="31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0" name="Freihand 179">
                  <a:extLst>
                    <a:ext uri="{FF2B5EF4-FFF2-40B4-BE49-F238E27FC236}">
                      <a16:creationId xmlns:a16="http://schemas.microsoft.com/office/drawing/2014/main" id="{36712FF4-9E55-34B5-82EA-B44027E624D4}"/>
                    </a:ext>
                  </a:extLst>
                </p14:cNvPr>
                <p14:cNvContentPartPr/>
                <p14:nvPr/>
              </p14:nvContentPartPr>
              <p14:xfrm>
                <a:off x="2856469" y="5636422"/>
                <a:ext cx="77040" cy="208800"/>
              </p14:xfrm>
            </p:contentPart>
          </mc:Choice>
          <mc:Fallback xmlns="">
            <p:pic>
              <p:nvPicPr>
                <p:cNvPr id="180" name="Freihand 179">
                  <a:extLst>
                    <a:ext uri="{FF2B5EF4-FFF2-40B4-BE49-F238E27FC236}">
                      <a16:creationId xmlns:a16="http://schemas.microsoft.com/office/drawing/2014/main" id="{36712FF4-9E55-34B5-82EA-B44027E624D4}"/>
                    </a:ext>
                  </a:extLst>
                </p:cNvPr>
                <p:cNvPicPr/>
                <p:nvPr/>
              </p:nvPicPr>
              <p:blipFill>
                <a:blip r:embed="rId259"/>
                <a:stretch>
                  <a:fillRect/>
                </a:stretch>
              </p:blipFill>
              <p:spPr>
                <a:xfrm>
                  <a:off x="2847829" y="5627782"/>
                  <a:ext cx="94680" cy="226440"/>
                </a:xfrm>
                <a:prstGeom prst="rect">
                  <a:avLst/>
                </a:prstGeom>
              </p:spPr>
            </p:pic>
          </mc:Fallback>
        </mc:AlternateContent>
      </p:grpSp>
      <p:grpSp>
        <p:nvGrpSpPr>
          <p:cNvPr id="185" name="Gruppieren 184">
            <a:extLst>
              <a:ext uri="{FF2B5EF4-FFF2-40B4-BE49-F238E27FC236}">
                <a16:creationId xmlns:a16="http://schemas.microsoft.com/office/drawing/2014/main" id="{15914B33-EF61-6CA1-1D8B-9464AFA5FD28}"/>
              </a:ext>
            </a:extLst>
          </p:cNvPr>
          <p:cNvGrpSpPr/>
          <p:nvPr/>
        </p:nvGrpSpPr>
        <p:grpSpPr>
          <a:xfrm>
            <a:off x="3170029" y="5499262"/>
            <a:ext cx="341280" cy="232200"/>
            <a:chOff x="3170029" y="5499262"/>
            <a:chExt cx="341280" cy="232200"/>
          </a:xfrm>
        </p:grpSpPr>
        <mc:AlternateContent xmlns:mc="http://schemas.openxmlformats.org/markup-compatibility/2006" xmlns:p14="http://schemas.microsoft.com/office/powerpoint/2010/main">
          <mc:Choice Requires="p14">
            <p:contentPart p14:bwMode="auto" r:id="rId260">
              <p14:nvContentPartPr>
                <p14:cNvPr id="181" name="Freihand 180">
                  <a:extLst>
                    <a:ext uri="{FF2B5EF4-FFF2-40B4-BE49-F238E27FC236}">
                      <a16:creationId xmlns:a16="http://schemas.microsoft.com/office/drawing/2014/main" id="{60C7BB04-3F4A-053F-9D24-B72519BE4228}"/>
                    </a:ext>
                  </a:extLst>
                </p14:cNvPr>
                <p14:cNvContentPartPr/>
                <p14:nvPr/>
              </p14:nvContentPartPr>
              <p14:xfrm>
                <a:off x="3170029" y="5499262"/>
                <a:ext cx="90360" cy="232200"/>
              </p14:xfrm>
            </p:contentPart>
          </mc:Choice>
          <mc:Fallback xmlns="">
            <p:pic>
              <p:nvPicPr>
                <p:cNvPr id="181" name="Freihand 180">
                  <a:extLst>
                    <a:ext uri="{FF2B5EF4-FFF2-40B4-BE49-F238E27FC236}">
                      <a16:creationId xmlns:a16="http://schemas.microsoft.com/office/drawing/2014/main" id="{60C7BB04-3F4A-053F-9D24-B72519BE4228}"/>
                    </a:ext>
                  </a:extLst>
                </p:cNvPr>
                <p:cNvPicPr/>
                <p:nvPr/>
              </p:nvPicPr>
              <p:blipFill>
                <a:blip r:embed="rId261"/>
                <a:stretch>
                  <a:fillRect/>
                </a:stretch>
              </p:blipFill>
              <p:spPr>
                <a:xfrm>
                  <a:off x="3161389" y="5490262"/>
                  <a:ext cx="108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2" name="Freihand 181">
                  <a:extLst>
                    <a:ext uri="{FF2B5EF4-FFF2-40B4-BE49-F238E27FC236}">
                      <a16:creationId xmlns:a16="http://schemas.microsoft.com/office/drawing/2014/main" id="{69F42364-DFD5-1F9E-B468-6EA2957791E7}"/>
                    </a:ext>
                  </a:extLst>
                </p14:cNvPr>
                <p14:cNvContentPartPr/>
                <p14:nvPr/>
              </p14:nvContentPartPr>
              <p14:xfrm>
                <a:off x="3278029" y="5596102"/>
                <a:ext cx="80280" cy="93600"/>
              </p14:xfrm>
            </p:contentPart>
          </mc:Choice>
          <mc:Fallback xmlns="">
            <p:pic>
              <p:nvPicPr>
                <p:cNvPr id="182" name="Freihand 181">
                  <a:extLst>
                    <a:ext uri="{FF2B5EF4-FFF2-40B4-BE49-F238E27FC236}">
                      <a16:creationId xmlns:a16="http://schemas.microsoft.com/office/drawing/2014/main" id="{69F42364-DFD5-1F9E-B468-6EA2957791E7}"/>
                    </a:ext>
                  </a:extLst>
                </p:cNvPr>
                <p:cNvPicPr/>
                <p:nvPr/>
              </p:nvPicPr>
              <p:blipFill>
                <a:blip r:embed="rId263"/>
                <a:stretch>
                  <a:fillRect/>
                </a:stretch>
              </p:blipFill>
              <p:spPr>
                <a:xfrm>
                  <a:off x="3269389" y="5587462"/>
                  <a:ext cx="97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3" name="Freihand 182">
                  <a:extLst>
                    <a:ext uri="{FF2B5EF4-FFF2-40B4-BE49-F238E27FC236}">
                      <a16:creationId xmlns:a16="http://schemas.microsoft.com/office/drawing/2014/main" id="{28A5E452-0438-3CB6-1018-7FC219BB88F4}"/>
                    </a:ext>
                  </a:extLst>
                </p14:cNvPr>
                <p14:cNvContentPartPr/>
                <p14:nvPr/>
              </p14:nvContentPartPr>
              <p14:xfrm>
                <a:off x="3399349" y="5505022"/>
                <a:ext cx="111960" cy="185760"/>
              </p14:xfrm>
            </p:contentPart>
          </mc:Choice>
          <mc:Fallback xmlns="">
            <p:pic>
              <p:nvPicPr>
                <p:cNvPr id="183" name="Freihand 182">
                  <a:extLst>
                    <a:ext uri="{FF2B5EF4-FFF2-40B4-BE49-F238E27FC236}">
                      <a16:creationId xmlns:a16="http://schemas.microsoft.com/office/drawing/2014/main" id="{28A5E452-0438-3CB6-1018-7FC219BB88F4}"/>
                    </a:ext>
                  </a:extLst>
                </p:cNvPr>
                <p:cNvPicPr/>
                <p:nvPr/>
              </p:nvPicPr>
              <p:blipFill>
                <a:blip r:embed="rId265"/>
                <a:stretch>
                  <a:fillRect/>
                </a:stretch>
              </p:blipFill>
              <p:spPr>
                <a:xfrm>
                  <a:off x="3390349" y="5496022"/>
                  <a:ext cx="12960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84" name="Freihand 183">
                <a:extLst>
                  <a:ext uri="{FF2B5EF4-FFF2-40B4-BE49-F238E27FC236}">
                    <a16:creationId xmlns:a16="http://schemas.microsoft.com/office/drawing/2014/main" id="{D90F2A70-6BA6-56C5-952C-A9AF3823D364}"/>
                  </a:ext>
                </a:extLst>
              </p14:cNvPr>
              <p14:cNvContentPartPr/>
              <p14:nvPr/>
            </p14:nvContentPartPr>
            <p14:xfrm>
              <a:off x="3896869" y="5490982"/>
              <a:ext cx="121320" cy="89640"/>
            </p14:xfrm>
          </p:contentPart>
        </mc:Choice>
        <mc:Fallback xmlns="">
          <p:pic>
            <p:nvPicPr>
              <p:cNvPr id="184" name="Freihand 183">
                <a:extLst>
                  <a:ext uri="{FF2B5EF4-FFF2-40B4-BE49-F238E27FC236}">
                    <a16:creationId xmlns:a16="http://schemas.microsoft.com/office/drawing/2014/main" id="{D90F2A70-6BA6-56C5-952C-A9AF3823D364}"/>
                  </a:ext>
                </a:extLst>
              </p:cNvPr>
              <p:cNvPicPr/>
              <p:nvPr/>
            </p:nvPicPr>
            <p:blipFill>
              <a:blip r:embed="rId267"/>
              <a:stretch>
                <a:fillRect/>
              </a:stretch>
            </p:blipFill>
            <p:spPr>
              <a:xfrm>
                <a:off x="3887869" y="5481982"/>
                <a:ext cx="138960" cy="107280"/>
              </a:xfrm>
              <a:prstGeom prst="rect">
                <a:avLst/>
              </a:prstGeom>
            </p:spPr>
          </p:pic>
        </mc:Fallback>
      </mc:AlternateContent>
      <p:grpSp>
        <p:nvGrpSpPr>
          <p:cNvPr id="211" name="Gruppieren 210">
            <a:extLst>
              <a:ext uri="{FF2B5EF4-FFF2-40B4-BE49-F238E27FC236}">
                <a16:creationId xmlns:a16="http://schemas.microsoft.com/office/drawing/2014/main" id="{30A32063-03E2-2576-0458-BC67D5426660}"/>
              </a:ext>
            </a:extLst>
          </p:cNvPr>
          <p:cNvGrpSpPr/>
          <p:nvPr/>
        </p:nvGrpSpPr>
        <p:grpSpPr>
          <a:xfrm>
            <a:off x="4647109" y="5357062"/>
            <a:ext cx="343080" cy="205920"/>
            <a:chOff x="4647109" y="5357062"/>
            <a:chExt cx="343080" cy="205920"/>
          </a:xfrm>
        </p:grpSpPr>
        <mc:AlternateContent xmlns:mc="http://schemas.openxmlformats.org/markup-compatibility/2006" xmlns:p14="http://schemas.microsoft.com/office/powerpoint/2010/main">
          <mc:Choice Requires="p14">
            <p:contentPart p14:bwMode="auto" r:id="rId268">
              <p14:nvContentPartPr>
                <p14:cNvPr id="188" name="Freihand 187">
                  <a:extLst>
                    <a:ext uri="{FF2B5EF4-FFF2-40B4-BE49-F238E27FC236}">
                      <a16:creationId xmlns:a16="http://schemas.microsoft.com/office/drawing/2014/main" id="{444DC80D-28CF-0310-5E74-9F86557B3F33}"/>
                    </a:ext>
                  </a:extLst>
                </p14:cNvPr>
                <p14:cNvContentPartPr/>
                <p14:nvPr/>
              </p14:nvContentPartPr>
              <p14:xfrm>
                <a:off x="4647109" y="5372902"/>
                <a:ext cx="126720" cy="156600"/>
              </p14:xfrm>
            </p:contentPart>
          </mc:Choice>
          <mc:Fallback xmlns="">
            <p:pic>
              <p:nvPicPr>
                <p:cNvPr id="188" name="Freihand 187">
                  <a:extLst>
                    <a:ext uri="{FF2B5EF4-FFF2-40B4-BE49-F238E27FC236}">
                      <a16:creationId xmlns:a16="http://schemas.microsoft.com/office/drawing/2014/main" id="{444DC80D-28CF-0310-5E74-9F86557B3F33}"/>
                    </a:ext>
                  </a:extLst>
                </p:cNvPr>
                <p:cNvPicPr/>
                <p:nvPr/>
              </p:nvPicPr>
              <p:blipFill>
                <a:blip r:embed="rId269"/>
                <a:stretch>
                  <a:fillRect/>
                </a:stretch>
              </p:blipFill>
              <p:spPr>
                <a:xfrm>
                  <a:off x="4638109" y="5363902"/>
                  <a:ext cx="14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Freihand 188">
                  <a:extLst>
                    <a:ext uri="{FF2B5EF4-FFF2-40B4-BE49-F238E27FC236}">
                      <a16:creationId xmlns:a16="http://schemas.microsoft.com/office/drawing/2014/main" id="{A9321384-CBC6-C83F-B44A-B09C56679F5D}"/>
                    </a:ext>
                  </a:extLst>
                </p14:cNvPr>
                <p14:cNvContentPartPr/>
                <p14:nvPr/>
              </p14:nvContentPartPr>
              <p14:xfrm>
                <a:off x="4855909" y="5357062"/>
                <a:ext cx="134280" cy="205920"/>
              </p14:xfrm>
            </p:contentPart>
          </mc:Choice>
          <mc:Fallback xmlns="">
            <p:pic>
              <p:nvPicPr>
                <p:cNvPr id="189" name="Freihand 188">
                  <a:extLst>
                    <a:ext uri="{FF2B5EF4-FFF2-40B4-BE49-F238E27FC236}">
                      <a16:creationId xmlns:a16="http://schemas.microsoft.com/office/drawing/2014/main" id="{A9321384-CBC6-C83F-B44A-B09C56679F5D}"/>
                    </a:ext>
                  </a:extLst>
                </p:cNvPr>
                <p:cNvPicPr/>
                <p:nvPr/>
              </p:nvPicPr>
              <p:blipFill>
                <a:blip r:embed="rId271"/>
                <a:stretch>
                  <a:fillRect/>
                </a:stretch>
              </p:blipFill>
              <p:spPr>
                <a:xfrm>
                  <a:off x="4847269" y="5348062"/>
                  <a:ext cx="151920" cy="223560"/>
                </a:xfrm>
                <a:prstGeom prst="rect">
                  <a:avLst/>
                </a:prstGeom>
              </p:spPr>
            </p:pic>
          </mc:Fallback>
        </mc:AlternateContent>
      </p:grpSp>
      <p:grpSp>
        <p:nvGrpSpPr>
          <p:cNvPr id="210" name="Gruppieren 209">
            <a:extLst>
              <a:ext uri="{FF2B5EF4-FFF2-40B4-BE49-F238E27FC236}">
                <a16:creationId xmlns:a16="http://schemas.microsoft.com/office/drawing/2014/main" id="{7BD6DC7E-FC8F-3DF5-CECB-8CA8CEB9AFB2}"/>
              </a:ext>
            </a:extLst>
          </p:cNvPr>
          <p:cNvGrpSpPr/>
          <p:nvPr/>
        </p:nvGrpSpPr>
        <p:grpSpPr>
          <a:xfrm>
            <a:off x="5395189" y="5408902"/>
            <a:ext cx="325080" cy="176400"/>
            <a:chOff x="5395189" y="5408902"/>
            <a:chExt cx="325080" cy="176400"/>
          </a:xfrm>
        </p:grpSpPr>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4D339D9F-4AD1-F552-464C-A9B3AADAC48C}"/>
                    </a:ext>
                  </a:extLst>
                </p14:cNvPr>
                <p14:cNvContentPartPr/>
                <p14:nvPr/>
              </p14:nvContentPartPr>
              <p14:xfrm>
                <a:off x="5395189" y="5480542"/>
                <a:ext cx="205200" cy="21960"/>
              </p14:xfrm>
            </p:contentPart>
          </mc:Choice>
          <mc:Fallback xmlns="">
            <p:pic>
              <p:nvPicPr>
                <p:cNvPr id="190" name="Freihand 189">
                  <a:extLst>
                    <a:ext uri="{FF2B5EF4-FFF2-40B4-BE49-F238E27FC236}">
                      <a16:creationId xmlns:a16="http://schemas.microsoft.com/office/drawing/2014/main" id="{4D339D9F-4AD1-F552-464C-A9B3AADAC48C}"/>
                    </a:ext>
                  </a:extLst>
                </p:cNvPr>
                <p:cNvPicPr/>
                <p:nvPr/>
              </p:nvPicPr>
              <p:blipFill>
                <a:blip r:embed="rId273"/>
                <a:stretch>
                  <a:fillRect/>
                </a:stretch>
              </p:blipFill>
              <p:spPr>
                <a:xfrm>
                  <a:off x="5386189" y="5471902"/>
                  <a:ext cx="222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Freihand 190">
                  <a:extLst>
                    <a:ext uri="{FF2B5EF4-FFF2-40B4-BE49-F238E27FC236}">
                      <a16:creationId xmlns:a16="http://schemas.microsoft.com/office/drawing/2014/main" id="{37AE4785-3D29-17ED-1115-3191E307F625}"/>
                    </a:ext>
                  </a:extLst>
                </p14:cNvPr>
                <p14:cNvContentPartPr/>
                <p14:nvPr/>
              </p14:nvContentPartPr>
              <p14:xfrm>
                <a:off x="5612629" y="5408902"/>
                <a:ext cx="107640" cy="176400"/>
              </p14:xfrm>
            </p:contentPart>
          </mc:Choice>
          <mc:Fallback xmlns="">
            <p:pic>
              <p:nvPicPr>
                <p:cNvPr id="191" name="Freihand 190">
                  <a:extLst>
                    <a:ext uri="{FF2B5EF4-FFF2-40B4-BE49-F238E27FC236}">
                      <a16:creationId xmlns:a16="http://schemas.microsoft.com/office/drawing/2014/main" id="{37AE4785-3D29-17ED-1115-3191E307F625}"/>
                    </a:ext>
                  </a:extLst>
                </p:cNvPr>
                <p:cNvPicPr/>
                <p:nvPr/>
              </p:nvPicPr>
              <p:blipFill>
                <a:blip r:embed="rId275"/>
                <a:stretch>
                  <a:fillRect/>
                </a:stretch>
              </p:blipFill>
              <p:spPr>
                <a:xfrm>
                  <a:off x="5603989" y="5399902"/>
                  <a:ext cx="125280" cy="194040"/>
                </a:xfrm>
                <a:prstGeom prst="rect">
                  <a:avLst/>
                </a:prstGeom>
              </p:spPr>
            </p:pic>
          </mc:Fallback>
        </mc:AlternateContent>
      </p:grpSp>
      <p:grpSp>
        <p:nvGrpSpPr>
          <p:cNvPr id="209" name="Gruppieren 208">
            <a:extLst>
              <a:ext uri="{FF2B5EF4-FFF2-40B4-BE49-F238E27FC236}">
                <a16:creationId xmlns:a16="http://schemas.microsoft.com/office/drawing/2014/main" id="{E8058017-456B-4579-BA62-9088EC3F0F2E}"/>
              </a:ext>
            </a:extLst>
          </p:cNvPr>
          <p:cNvGrpSpPr/>
          <p:nvPr/>
        </p:nvGrpSpPr>
        <p:grpSpPr>
          <a:xfrm>
            <a:off x="5893069" y="5363902"/>
            <a:ext cx="659160" cy="199080"/>
            <a:chOff x="5893069" y="5363902"/>
            <a:chExt cx="659160" cy="199080"/>
          </a:xfrm>
        </p:grpSpPr>
        <mc:AlternateContent xmlns:mc="http://schemas.openxmlformats.org/markup-compatibility/2006" xmlns:p14="http://schemas.microsoft.com/office/powerpoint/2010/main">
          <mc:Choice Requires="p14">
            <p:contentPart p14:bwMode="auto" r:id="rId276">
              <p14:nvContentPartPr>
                <p14:cNvPr id="192" name="Freihand 191">
                  <a:extLst>
                    <a:ext uri="{FF2B5EF4-FFF2-40B4-BE49-F238E27FC236}">
                      <a16:creationId xmlns:a16="http://schemas.microsoft.com/office/drawing/2014/main" id="{9E0024EB-E35A-8474-CAC3-602F44B0F40E}"/>
                    </a:ext>
                  </a:extLst>
                </p14:cNvPr>
                <p14:cNvContentPartPr/>
                <p14:nvPr/>
              </p14:nvContentPartPr>
              <p14:xfrm>
                <a:off x="5893069" y="5384422"/>
                <a:ext cx="187920" cy="170640"/>
              </p14:xfrm>
            </p:contentPart>
          </mc:Choice>
          <mc:Fallback xmlns="">
            <p:pic>
              <p:nvPicPr>
                <p:cNvPr id="192" name="Freihand 191">
                  <a:extLst>
                    <a:ext uri="{FF2B5EF4-FFF2-40B4-BE49-F238E27FC236}">
                      <a16:creationId xmlns:a16="http://schemas.microsoft.com/office/drawing/2014/main" id="{9E0024EB-E35A-8474-CAC3-602F44B0F40E}"/>
                    </a:ext>
                  </a:extLst>
                </p:cNvPr>
                <p:cNvPicPr/>
                <p:nvPr/>
              </p:nvPicPr>
              <p:blipFill>
                <a:blip r:embed="rId277"/>
                <a:stretch>
                  <a:fillRect/>
                </a:stretch>
              </p:blipFill>
              <p:spPr>
                <a:xfrm>
                  <a:off x="5884069" y="5375782"/>
                  <a:ext cx="205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3" name="Freihand 192">
                  <a:extLst>
                    <a:ext uri="{FF2B5EF4-FFF2-40B4-BE49-F238E27FC236}">
                      <a16:creationId xmlns:a16="http://schemas.microsoft.com/office/drawing/2014/main" id="{95CEC512-097C-F54A-273B-5FF261FD147F}"/>
                    </a:ext>
                  </a:extLst>
                </p14:cNvPr>
                <p14:cNvContentPartPr/>
                <p14:nvPr/>
              </p14:nvContentPartPr>
              <p14:xfrm>
                <a:off x="6215989" y="5363902"/>
                <a:ext cx="109440" cy="199080"/>
              </p14:xfrm>
            </p:contentPart>
          </mc:Choice>
          <mc:Fallback xmlns="">
            <p:pic>
              <p:nvPicPr>
                <p:cNvPr id="193" name="Freihand 192">
                  <a:extLst>
                    <a:ext uri="{FF2B5EF4-FFF2-40B4-BE49-F238E27FC236}">
                      <a16:creationId xmlns:a16="http://schemas.microsoft.com/office/drawing/2014/main" id="{95CEC512-097C-F54A-273B-5FF261FD147F}"/>
                    </a:ext>
                  </a:extLst>
                </p:cNvPr>
                <p:cNvPicPr/>
                <p:nvPr/>
              </p:nvPicPr>
              <p:blipFill>
                <a:blip r:embed="rId279"/>
                <a:stretch>
                  <a:fillRect/>
                </a:stretch>
              </p:blipFill>
              <p:spPr>
                <a:xfrm>
                  <a:off x="6206989" y="5354902"/>
                  <a:ext cx="127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4" name="Freihand 193">
                  <a:extLst>
                    <a:ext uri="{FF2B5EF4-FFF2-40B4-BE49-F238E27FC236}">
                      <a16:creationId xmlns:a16="http://schemas.microsoft.com/office/drawing/2014/main" id="{328F23DE-33FF-ABD8-A0C1-C334C7CDE5ED}"/>
                    </a:ext>
                  </a:extLst>
                </p14:cNvPr>
                <p14:cNvContentPartPr/>
                <p14:nvPr/>
              </p14:nvContentPartPr>
              <p14:xfrm>
                <a:off x="6239749" y="5468302"/>
                <a:ext cx="93240" cy="17280"/>
              </p14:xfrm>
            </p:contentPart>
          </mc:Choice>
          <mc:Fallback xmlns="">
            <p:pic>
              <p:nvPicPr>
                <p:cNvPr id="194" name="Freihand 193">
                  <a:extLst>
                    <a:ext uri="{FF2B5EF4-FFF2-40B4-BE49-F238E27FC236}">
                      <a16:creationId xmlns:a16="http://schemas.microsoft.com/office/drawing/2014/main" id="{328F23DE-33FF-ABD8-A0C1-C334C7CDE5ED}"/>
                    </a:ext>
                  </a:extLst>
                </p:cNvPr>
                <p:cNvPicPr/>
                <p:nvPr/>
              </p:nvPicPr>
              <p:blipFill>
                <a:blip r:embed="rId281"/>
                <a:stretch>
                  <a:fillRect/>
                </a:stretch>
              </p:blipFill>
              <p:spPr>
                <a:xfrm>
                  <a:off x="6230749" y="5459302"/>
                  <a:ext cx="110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5" name="Freihand 194">
                  <a:extLst>
                    <a:ext uri="{FF2B5EF4-FFF2-40B4-BE49-F238E27FC236}">
                      <a16:creationId xmlns:a16="http://schemas.microsoft.com/office/drawing/2014/main" id="{26D18F0D-B005-909B-1728-7DEBAA73AC2E}"/>
                    </a:ext>
                  </a:extLst>
                </p14:cNvPr>
                <p14:cNvContentPartPr/>
                <p14:nvPr/>
              </p14:nvContentPartPr>
              <p14:xfrm>
                <a:off x="6425509" y="5382982"/>
                <a:ext cx="126720" cy="163440"/>
              </p14:xfrm>
            </p:contentPart>
          </mc:Choice>
          <mc:Fallback xmlns="">
            <p:pic>
              <p:nvPicPr>
                <p:cNvPr id="195" name="Freihand 194">
                  <a:extLst>
                    <a:ext uri="{FF2B5EF4-FFF2-40B4-BE49-F238E27FC236}">
                      <a16:creationId xmlns:a16="http://schemas.microsoft.com/office/drawing/2014/main" id="{26D18F0D-B005-909B-1728-7DEBAA73AC2E}"/>
                    </a:ext>
                  </a:extLst>
                </p:cNvPr>
                <p:cNvPicPr/>
                <p:nvPr/>
              </p:nvPicPr>
              <p:blipFill>
                <a:blip r:embed="rId283"/>
                <a:stretch>
                  <a:fillRect/>
                </a:stretch>
              </p:blipFill>
              <p:spPr>
                <a:xfrm>
                  <a:off x="6416509" y="5374342"/>
                  <a:ext cx="144360" cy="181080"/>
                </a:xfrm>
                <a:prstGeom prst="rect">
                  <a:avLst/>
                </a:prstGeom>
              </p:spPr>
            </p:pic>
          </mc:Fallback>
        </mc:AlternateContent>
      </p:grpSp>
      <p:grpSp>
        <p:nvGrpSpPr>
          <p:cNvPr id="208" name="Gruppieren 207">
            <a:extLst>
              <a:ext uri="{FF2B5EF4-FFF2-40B4-BE49-F238E27FC236}">
                <a16:creationId xmlns:a16="http://schemas.microsoft.com/office/drawing/2014/main" id="{43501DA7-0B55-C608-AB2E-711D83C87EA5}"/>
              </a:ext>
            </a:extLst>
          </p:cNvPr>
          <p:cNvGrpSpPr/>
          <p:nvPr/>
        </p:nvGrpSpPr>
        <p:grpSpPr>
          <a:xfrm>
            <a:off x="6791629" y="5317102"/>
            <a:ext cx="558720" cy="232920"/>
            <a:chOff x="6791629" y="5317102"/>
            <a:chExt cx="558720" cy="232920"/>
          </a:xfrm>
        </p:grpSpPr>
        <mc:AlternateContent xmlns:mc="http://schemas.openxmlformats.org/markup-compatibility/2006" xmlns:p14="http://schemas.microsoft.com/office/powerpoint/2010/main">
          <mc:Choice Requires="p14">
            <p:contentPart p14:bwMode="auto" r:id="rId284">
              <p14:nvContentPartPr>
                <p14:cNvPr id="196" name="Freihand 195">
                  <a:extLst>
                    <a:ext uri="{FF2B5EF4-FFF2-40B4-BE49-F238E27FC236}">
                      <a16:creationId xmlns:a16="http://schemas.microsoft.com/office/drawing/2014/main" id="{A0B181C4-6D28-8F46-FBAC-F190C6E043EB}"/>
                    </a:ext>
                  </a:extLst>
                </p14:cNvPr>
                <p14:cNvContentPartPr/>
                <p14:nvPr/>
              </p14:nvContentPartPr>
              <p14:xfrm>
                <a:off x="6791629" y="5444902"/>
                <a:ext cx="291240" cy="105120"/>
              </p14:xfrm>
            </p:contentPart>
          </mc:Choice>
          <mc:Fallback xmlns="">
            <p:pic>
              <p:nvPicPr>
                <p:cNvPr id="196" name="Freihand 195">
                  <a:extLst>
                    <a:ext uri="{FF2B5EF4-FFF2-40B4-BE49-F238E27FC236}">
                      <a16:creationId xmlns:a16="http://schemas.microsoft.com/office/drawing/2014/main" id="{A0B181C4-6D28-8F46-FBAC-F190C6E043EB}"/>
                    </a:ext>
                  </a:extLst>
                </p:cNvPr>
                <p:cNvPicPr/>
                <p:nvPr/>
              </p:nvPicPr>
              <p:blipFill>
                <a:blip r:embed="rId285"/>
                <a:stretch>
                  <a:fillRect/>
                </a:stretch>
              </p:blipFill>
              <p:spPr>
                <a:xfrm>
                  <a:off x="6782989" y="5436262"/>
                  <a:ext cx="308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7" name="Freihand 196">
                  <a:extLst>
                    <a:ext uri="{FF2B5EF4-FFF2-40B4-BE49-F238E27FC236}">
                      <a16:creationId xmlns:a16="http://schemas.microsoft.com/office/drawing/2014/main" id="{8A2741A2-5F98-D736-5F8B-097856DE38DD}"/>
                    </a:ext>
                  </a:extLst>
                </p14:cNvPr>
                <p14:cNvContentPartPr/>
                <p14:nvPr/>
              </p14:nvContentPartPr>
              <p14:xfrm>
                <a:off x="7113829" y="5424742"/>
                <a:ext cx="17280" cy="114480"/>
              </p14:xfrm>
            </p:contentPart>
          </mc:Choice>
          <mc:Fallback xmlns="">
            <p:pic>
              <p:nvPicPr>
                <p:cNvPr id="197" name="Freihand 196">
                  <a:extLst>
                    <a:ext uri="{FF2B5EF4-FFF2-40B4-BE49-F238E27FC236}">
                      <a16:creationId xmlns:a16="http://schemas.microsoft.com/office/drawing/2014/main" id="{8A2741A2-5F98-D736-5F8B-097856DE38DD}"/>
                    </a:ext>
                  </a:extLst>
                </p:cNvPr>
                <p:cNvPicPr/>
                <p:nvPr/>
              </p:nvPicPr>
              <p:blipFill>
                <a:blip r:embed="rId287"/>
                <a:stretch>
                  <a:fillRect/>
                </a:stretch>
              </p:blipFill>
              <p:spPr>
                <a:xfrm>
                  <a:off x="7104829" y="5416102"/>
                  <a:ext cx="3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8" name="Freihand 197">
                  <a:extLst>
                    <a:ext uri="{FF2B5EF4-FFF2-40B4-BE49-F238E27FC236}">
                      <a16:creationId xmlns:a16="http://schemas.microsoft.com/office/drawing/2014/main" id="{8A6D23A5-EE05-7CF0-EBAB-1BC1BDAEEAFD}"/>
                    </a:ext>
                  </a:extLst>
                </p14:cNvPr>
                <p14:cNvContentPartPr/>
                <p14:nvPr/>
              </p14:nvContentPartPr>
              <p14:xfrm>
                <a:off x="7194469" y="5322862"/>
                <a:ext cx="155880" cy="214200"/>
              </p14:xfrm>
            </p:contentPart>
          </mc:Choice>
          <mc:Fallback xmlns="">
            <p:pic>
              <p:nvPicPr>
                <p:cNvPr id="198" name="Freihand 197">
                  <a:extLst>
                    <a:ext uri="{FF2B5EF4-FFF2-40B4-BE49-F238E27FC236}">
                      <a16:creationId xmlns:a16="http://schemas.microsoft.com/office/drawing/2014/main" id="{8A6D23A5-EE05-7CF0-EBAB-1BC1BDAEEAFD}"/>
                    </a:ext>
                  </a:extLst>
                </p:cNvPr>
                <p:cNvPicPr/>
                <p:nvPr/>
              </p:nvPicPr>
              <p:blipFill>
                <a:blip r:embed="rId289"/>
                <a:stretch>
                  <a:fillRect/>
                </a:stretch>
              </p:blipFill>
              <p:spPr>
                <a:xfrm>
                  <a:off x="7185829" y="5314222"/>
                  <a:ext cx="173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9" name="Freihand 198">
                  <a:extLst>
                    <a:ext uri="{FF2B5EF4-FFF2-40B4-BE49-F238E27FC236}">
                      <a16:creationId xmlns:a16="http://schemas.microsoft.com/office/drawing/2014/main" id="{772F45E8-2FC8-4BF1-C731-420358E137DC}"/>
                    </a:ext>
                  </a:extLst>
                </p14:cNvPr>
                <p14:cNvContentPartPr/>
                <p14:nvPr/>
              </p14:nvContentPartPr>
              <p14:xfrm>
                <a:off x="7119949" y="5317102"/>
                <a:ext cx="6480" cy="3600"/>
              </p14:xfrm>
            </p:contentPart>
          </mc:Choice>
          <mc:Fallback xmlns="">
            <p:pic>
              <p:nvPicPr>
                <p:cNvPr id="199" name="Freihand 198">
                  <a:extLst>
                    <a:ext uri="{FF2B5EF4-FFF2-40B4-BE49-F238E27FC236}">
                      <a16:creationId xmlns:a16="http://schemas.microsoft.com/office/drawing/2014/main" id="{772F45E8-2FC8-4BF1-C731-420358E137DC}"/>
                    </a:ext>
                  </a:extLst>
                </p:cNvPr>
                <p:cNvPicPr/>
                <p:nvPr/>
              </p:nvPicPr>
              <p:blipFill>
                <a:blip r:embed="rId147"/>
                <a:stretch>
                  <a:fillRect/>
                </a:stretch>
              </p:blipFill>
              <p:spPr>
                <a:xfrm>
                  <a:off x="7111309" y="5308102"/>
                  <a:ext cx="24120" cy="21240"/>
                </a:xfrm>
                <a:prstGeom prst="rect">
                  <a:avLst/>
                </a:prstGeom>
              </p:spPr>
            </p:pic>
          </mc:Fallback>
        </mc:AlternateContent>
      </p:grpSp>
      <p:grpSp>
        <p:nvGrpSpPr>
          <p:cNvPr id="207" name="Gruppieren 206">
            <a:extLst>
              <a:ext uri="{FF2B5EF4-FFF2-40B4-BE49-F238E27FC236}">
                <a16:creationId xmlns:a16="http://schemas.microsoft.com/office/drawing/2014/main" id="{2216E98B-CC53-F914-0DAD-A1A5564DAD03}"/>
              </a:ext>
            </a:extLst>
          </p:cNvPr>
          <p:cNvGrpSpPr/>
          <p:nvPr/>
        </p:nvGrpSpPr>
        <p:grpSpPr>
          <a:xfrm>
            <a:off x="7537909" y="5259862"/>
            <a:ext cx="907200" cy="309600"/>
            <a:chOff x="7537909" y="5259862"/>
            <a:chExt cx="907200" cy="309600"/>
          </a:xfrm>
        </p:grpSpPr>
        <mc:AlternateContent xmlns:mc="http://schemas.openxmlformats.org/markup-compatibility/2006" xmlns:p14="http://schemas.microsoft.com/office/powerpoint/2010/main">
          <mc:Choice Requires="p14">
            <p:contentPart p14:bwMode="auto" r:id="rId291">
              <p14:nvContentPartPr>
                <p14:cNvPr id="200" name="Freihand 199">
                  <a:extLst>
                    <a:ext uri="{FF2B5EF4-FFF2-40B4-BE49-F238E27FC236}">
                      <a16:creationId xmlns:a16="http://schemas.microsoft.com/office/drawing/2014/main" id="{10FCB43A-2B79-6672-54FF-C621078A3231}"/>
                    </a:ext>
                  </a:extLst>
                </p14:cNvPr>
                <p14:cNvContentPartPr/>
                <p14:nvPr/>
              </p14:nvContentPartPr>
              <p14:xfrm>
                <a:off x="7537909" y="5346982"/>
                <a:ext cx="126000" cy="164880"/>
              </p14:xfrm>
            </p:contentPart>
          </mc:Choice>
          <mc:Fallback xmlns="">
            <p:pic>
              <p:nvPicPr>
                <p:cNvPr id="200" name="Freihand 199">
                  <a:extLst>
                    <a:ext uri="{FF2B5EF4-FFF2-40B4-BE49-F238E27FC236}">
                      <a16:creationId xmlns:a16="http://schemas.microsoft.com/office/drawing/2014/main" id="{10FCB43A-2B79-6672-54FF-C621078A3231}"/>
                    </a:ext>
                  </a:extLst>
                </p:cNvPr>
                <p:cNvPicPr/>
                <p:nvPr/>
              </p:nvPicPr>
              <p:blipFill>
                <a:blip r:embed="rId292"/>
                <a:stretch>
                  <a:fillRect/>
                </a:stretch>
              </p:blipFill>
              <p:spPr>
                <a:xfrm>
                  <a:off x="7529269" y="5338342"/>
                  <a:ext cx="143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1" name="Freihand 200">
                  <a:extLst>
                    <a:ext uri="{FF2B5EF4-FFF2-40B4-BE49-F238E27FC236}">
                      <a16:creationId xmlns:a16="http://schemas.microsoft.com/office/drawing/2014/main" id="{FE0D45A3-8D8B-5D28-6216-BAB3D14C8D5F}"/>
                    </a:ext>
                  </a:extLst>
                </p14:cNvPr>
                <p14:cNvContentPartPr/>
                <p14:nvPr/>
              </p14:nvContentPartPr>
              <p14:xfrm>
                <a:off x="7545109" y="5334742"/>
                <a:ext cx="308880" cy="170640"/>
              </p14:xfrm>
            </p:contentPart>
          </mc:Choice>
          <mc:Fallback xmlns="">
            <p:pic>
              <p:nvPicPr>
                <p:cNvPr id="201" name="Freihand 200">
                  <a:extLst>
                    <a:ext uri="{FF2B5EF4-FFF2-40B4-BE49-F238E27FC236}">
                      <a16:creationId xmlns:a16="http://schemas.microsoft.com/office/drawing/2014/main" id="{FE0D45A3-8D8B-5D28-6216-BAB3D14C8D5F}"/>
                    </a:ext>
                  </a:extLst>
                </p:cNvPr>
                <p:cNvPicPr/>
                <p:nvPr/>
              </p:nvPicPr>
              <p:blipFill>
                <a:blip r:embed="rId294"/>
                <a:stretch>
                  <a:fillRect/>
                </a:stretch>
              </p:blipFill>
              <p:spPr>
                <a:xfrm>
                  <a:off x="7536469" y="5325742"/>
                  <a:ext cx="326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2" name="Freihand 201">
                  <a:extLst>
                    <a:ext uri="{FF2B5EF4-FFF2-40B4-BE49-F238E27FC236}">
                      <a16:creationId xmlns:a16="http://schemas.microsoft.com/office/drawing/2014/main" id="{5D4F1D02-0EA2-7F80-75F6-2E5636175004}"/>
                    </a:ext>
                  </a:extLst>
                </p14:cNvPr>
                <p14:cNvContentPartPr/>
                <p14:nvPr/>
              </p14:nvContentPartPr>
              <p14:xfrm>
                <a:off x="7949749" y="5259862"/>
                <a:ext cx="93240" cy="169920"/>
              </p14:xfrm>
            </p:contentPart>
          </mc:Choice>
          <mc:Fallback xmlns="">
            <p:pic>
              <p:nvPicPr>
                <p:cNvPr id="202" name="Freihand 201">
                  <a:extLst>
                    <a:ext uri="{FF2B5EF4-FFF2-40B4-BE49-F238E27FC236}">
                      <a16:creationId xmlns:a16="http://schemas.microsoft.com/office/drawing/2014/main" id="{5D4F1D02-0EA2-7F80-75F6-2E5636175004}"/>
                    </a:ext>
                  </a:extLst>
                </p:cNvPr>
                <p:cNvPicPr/>
                <p:nvPr/>
              </p:nvPicPr>
              <p:blipFill>
                <a:blip r:embed="rId296"/>
                <a:stretch>
                  <a:fillRect/>
                </a:stretch>
              </p:blipFill>
              <p:spPr>
                <a:xfrm>
                  <a:off x="7940749" y="5250862"/>
                  <a:ext cx="110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3" name="Freihand 202">
                  <a:extLst>
                    <a:ext uri="{FF2B5EF4-FFF2-40B4-BE49-F238E27FC236}">
                      <a16:creationId xmlns:a16="http://schemas.microsoft.com/office/drawing/2014/main" id="{70715C49-3A8B-0F1F-7A4C-101A19BBE5D9}"/>
                    </a:ext>
                  </a:extLst>
                </p14:cNvPr>
                <p14:cNvContentPartPr/>
                <p14:nvPr/>
              </p14:nvContentPartPr>
              <p14:xfrm>
                <a:off x="7996189" y="5382982"/>
                <a:ext cx="59760" cy="41760"/>
              </p14:xfrm>
            </p:contentPart>
          </mc:Choice>
          <mc:Fallback xmlns="">
            <p:pic>
              <p:nvPicPr>
                <p:cNvPr id="203" name="Freihand 202">
                  <a:extLst>
                    <a:ext uri="{FF2B5EF4-FFF2-40B4-BE49-F238E27FC236}">
                      <a16:creationId xmlns:a16="http://schemas.microsoft.com/office/drawing/2014/main" id="{70715C49-3A8B-0F1F-7A4C-101A19BBE5D9}"/>
                    </a:ext>
                  </a:extLst>
                </p:cNvPr>
                <p:cNvPicPr/>
                <p:nvPr/>
              </p:nvPicPr>
              <p:blipFill>
                <a:blip r:embed="rId298"/>
                <a:stretch>
                  <a:fillRect/>
                </a:stretch>
              </p:blipFill>
              <p:spPr>
                <a:xfrm>
                  <a:off x="7987189" y="5374342"/>
                  <a:ext cx="77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4" name="Freihand 203">
                  <a:extLst>
                    <a:ext uri="{FF2B5EF4-FFF2-40B4-BE49-F238E27FC236}">
                      <a16:creationId xmlns:a16="http://schemas.microsoft.com/office/drawing/2014/main" id="{A9D986DA-DCF7-95F1-17B6-033E4934A187}"/>
                    </a:ext>
                  </a:extLst>
                </p14:cNvPr>
                <p14:cNvContentPartPr/>
                <p14:nvPr/>
              </p14:nvContentPartPr>
              <p14:xfrm>
                <a:off x="8130829" y="5335462"/>
                <a:ext cx="137520" cy="87480"/>
              </p14:xfrm>
            </p:contentPart>
          </mc:Choice>
          <mc:Fallback xmlns="">
            <p:pic>
              <p:nvPicPr>
                <p:cNvPr id="204" name="Freihand 203">
                  <a:extLst>
                    <a:ext uri="{FF2B5EF4-FFF2-40B4-BE49-F238E27FC236}">
                      <a16:creationId xmlns:a16="http://schemas.microsoft.com/office/drawing/2014/main" id="{A9D986DA-DCF7-95F1-17B6-033E4934A187}"/>
                    </a:ext>
                  </a:extLst>
                </p:cNvPr>
                <p:cNvPicPr/>
                <p:nvPr/>
              </p:nvPicPr>
              <p:blipFill>
                <a:blip r:embed="rId300"/>
                <a:stretch>
                  <a:fillRect/>
                </a:stretch>
              </p:blipFill>
              <p:spPr>
                <a:xfrm>
                  <a:off x="8121829" y="5326822"/>
                  <a:ext cx="15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5" name="Freihand 204">
                  <a:extLst>
                    <a:ext uri="{FF2B5EF4-FFF2-40B4-BE49-F238E27FC236}">
                      <a16:creationId xmlns:a16="http://schemas.microsoft.com/office/drawing/2014/main" id="{69B21B85-5F89-38E9-6C08-E865C5B140D9}"/>
                    </a:ext>
                  </a:extLst>
                </p14:cNvPr>
                <p14:cNvContentPartPr/>
                <p14:nvPr/>
              </p14:nvContentPartPr>
              <p14:xfrm>
                <a:off x="8119669" y="5275342"/>
                <a:ext cx="325440" cy="264240"/>
              </p14:xfrm>
            </p:contentPart>
          </mc:Choice>
          <mc:Fallback xmlns="">
            <p:pic>
              <p:nvPicPr>
                <p:cNvPr id="205" name="Freihand 204">
                  <a:extLst>
                    <a:ext uri="{FF2B5EF4-FFF2-40B4-BE49-F238E27FC236}">
                      <a16:creationId xmlns:a16="http://schemas.microsoft.com/office/drawing/2014/main" id="{69B21B85-5F89-38E9-6C08-E865C5B140D9}"/>
                    </a:ext>
                  </a:extLst>
                </p:cNvPr>
                <p:cNvPicPr/>
                <p:nvPr/>
              </p:nvPicPr>
              <p:blipFill>
                <a:blip r:embed="rId302"/>
                <a:stretch>
                  <a:fillRect/>
                </a:stretch>
              </p:blipFill>
              <p:spPr>
                <a:xfrm>
                  <a:off x="8110669" y="5266702"/>
                  <a:ext cx="343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6" name="Freihand 205">
                  <a:extLst>
                    <a:ext uri="{FF2B5EF4-FFF2-40B4-BE49-F238E27FC236}">
                      <a16:creationId xmlns:a16="http://schemas.microsoft.com/office/drawing/2014/main" id="{A2B511FC-BA1F-FACF-6B84-F223F815A9EB}"/>
                    </a:ext>
                  </a:extLst>
                </p14:cNvPr>
                <p14:cNvContentPartPr/>
                <p14:nvPr/>
              </p14:nvContentPartPr>
              <p14:xfrm>
                <a:off x="8346469" y="5406382"/>
                <a:ext cx="92160" cy="163080"/>
              </p14:xfrm>
            </p:contentPart>
          </mc:Choice>
          <mc:Fallback xmlns="">
            <p:pic>
              <p:nvPicPr>
                <p:cNvPr id="206" name="Freihand 205">
                  <a:extLst>
                    <a:ext uri="{FF2B5EF4-FFF2-40B4-BE49-F238E27FC236}">
                      <a16:creationId xmlns:a16="http://schemas.microsoft.com/office/drawing/2014/main" id="{A2B511FC-BA1F-FACF-6B84-F223F815A9EB}"/>
                    </a:ext>
                  </a:extLst>
                </p:cNvPr>
                <p:cNvPicPr/>
                <p:nvPr/>
              </p:nvPicPr>
              <p:blipFill>
                <a:blip r:embed="rId304"/>
                <a:stretch>
                  <a:fillRect/>
                </a:stretch>
              </p:blipFill>
              <p:spPr>
                <a:xfrm>
                  <a:off x="8337469" y="5397382"/>
                  <a:ext cx="109800" cy="180720"/>
                </a:xfrm>
                <a:prstGeom prst="rect">
                  <a:avLst/>
                </a:prstGeom>
              </p:spPr>
            </p:pic>
          </mc:Fallback>
        </mc:AlternateContent>
      </p:grpSp>
      <p:grpSp>
        <p:nvGrpSpPr>
          <p:cNvPr id="232" name="Gruppieren 231">
            <a:extLst>
              <a:ext uri="{FF2B5EF4-FFF2-40B4-BE49-F238E27FC236}">
                <a16:creationId xmlns:a16="http://schemas.microsoft.com/office/drawing/2014/main" id="{DC68D9D4-3BA3-7886-C981-468EDA293152}"/>
              </a:ext>
            </a:extLst>
          </p:cNvPr>
          <p:cNvGrpSpPr/>
          <p:nvPr/>
        </p:nvGrpSpPr>
        <p:grpSpPr>
          <a:xfrm>
            <a:off x="871429" y="6224662"/>
            <a:ext cx="353880" cy="207720"/>
            <a:chOff x="871429" y="6224662"/>
            <a:chExt cx="353880" cy="207720"/>
          </a:xfrm>
        </p:grpSpPr>
        <mc:AlternateContent xmlns:mc="http://schemas.openxmlformats.org/markup-compatibility/2006" xmlns:p14="http://schemas.microsoft.com/office/powerpoint/2010/main">
          <mc:Choice Requires="p14">
            <p:contentPart p14:bwMode="auto" r:id="rId305">
              <p14:nvContentPartPr>
                <p14:cNvPr id="212" name="Freihand 211">
                  <a:extLst>
                    <a:ext uri="{FF2B5EF4-FFF2-40B4-BE49-F238E27FC236}">
                      <a16:creationId xmlns:a16="http://schemas.microsoft.com/office/drawing/2014/main" id="{244E8679-D54B-45F6-52B5-C0894FEE3F7E}"/>
                    </a:ext>
                  </a:extLst>
                </p14:cNvPr>
                <p14:cNvContentPartPr/>
                <p14:nvPr/>
              </p14:nvContentPartPr>
              <p14:xfrm>
                <a:off x="871429" y="6277222"/>
                <a:ext cx="215280" cy="16920"/>
              </p14:xfrm>
            </p:contentPart>
          </mc:Choice>
          <mc:Fallback xmlns="">
            <p:pic>
              <p:nvPicPr>
                <p:cNvPr id="212" name="Freihand 211">
                  <a:extLst>
                    <a:ext uri="{FF2B5EF4-FFF2-40B4-BE49-F238E27FC236}">
                      <a16:creationId xmlns:a16="http://schemas.microsoft.com/office/drawing/2014/main" id="{244E8679-D54B-45F6-52B5-C0894FEE3F7E}"/>
                    </a:ext>
                  </a:extLst>
                </p:cNvPr>
                <p:cNvPicPr/>
                <p:nvPr/>
              </p:nvPicPr>
              <p:blipFill>
                <a:blip r:embed="rId306"/>
                <a:stretch>
                  <a:fillRect/>
                </a:stretch>
              </p:blipFill>
              <p:spPr>
                <a:xfrm>
                  <a:off x="862789" y="6268582"/>
                  <a:ext cx="23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3" name="Freihand 212">
                  <a:extLst>
                    <a:ext uri="{FF2B5EF4-FFF2-40B4-BE49-F238E27FC236}">
                      <a16:creationId xmlns:a16="http://schemas.microsoft.com/office/drawing/2014/main" id="{C2B2E8C1-1699-B683-F628-C7B0CACCA613}"/>
                    </a:ext>
                  </a:extLst>
                </p14:cNvPr>
                <p14:cNvContentPartPr/>
                <p14:nvPr/>
              </p14:nvContentPartPr>
              <p14:xfrm>
                <a:off x="938029" y="6340582"/>
                <a:ext cx="130320" cy="14760"/>
              </p14:xfrm>
            </p:contentPart>
          </mc:Choice>
          <mc:Fallback xmlns="">
            <p:pic>
              <p:nvPicPr>
                <p:cNvPr id="213" name="Freihand 212">
                  <a:extLst>
                    <a:ext uri="{FF2B5EF4-FFF2-40B4-BE49-F238E27FC236}">
                      <a16:creationId xmlns:a16="http://schemas.microsoft.com/office/drawing/2014/main" id="{C2B2E8C1-1699-B683-F628-C7B0CACCA613}"/>
                    </a:ext>
                  </a:extLst>
                </p:cNvPr>
                <p:cNvPicPr/>
                <p:nvPr/>
              </p:nvPicPr>
              <p:blipFill>
                <a:blip r:embed="rId308"/>
                <a:stretch>
                  <a:fillRect/>
                </a:stretch>
              </p:blipFill>
              <p:spPr>
                <a:xfrm>
                  <a:off x="929029" y="6331942"/>
                  <a:ext cx="147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4" name="Freihand 213">
                  <a:extLst>
                    <a:ext uri="{FF2B5EF4-FFF2-40B4-BE49-F238E27FC236}">
                      <a16:creationId xmlns:a16="http://schemas.microsoft.com/office/drawing/2014/main" id="{663C3830-E1CF-6D35-9374-2143ACE79F04}"/>
                    </a:ext>
                  </a:extLst>
                </p14:cNvPr>
                <p14:cNvContentPartPr/>
                <p14:nvPr/>
              </p14:nvContentPartPr>
              <p14:xfrm>
                <a:off x="1169509" y="6224662"/>
                <a:ext cx="55800" cy="207720"/>
              </p14:xfrm>
            </p:contentPart>
          </mc:Choice>
          <mc:Fallback xmlns="">
            <p:pic>
              <p:nvPicPr>
                <p:cNvPr id="214" name="Freihand 213">
                  <a:extLst>
                    <a:ext uri="{FF2B5EF4-FFF2-40B4-BE49-F238E27FC236}">
                      <a16:creationId xmlns:a16="http://schemas.microsoft.com/office/drawing/2014/main" id="{663C3830-E1CF-6D35-9374-2143ACE79F04}"/>
                    </a:ext>
                  </a:extLst>
                </p:cNvPr>
                <p:cNvPicPr/>
                <p:nvPr/>
              </p:nvPicPr>
              <p:blipFill>
                <a:blip r:embed="rId310"/>
                <a:stretch>
                  <a:fillRect/>
                </a:stretch>
              </p:blipFill>
              <p:spPr>
                <a:xfrm>
                  <a:off x="1160869" y="6215662"/>
                  <a:ext cx="73440" cy="225360"/>
                </a:xfrm>
                <a:prstGeom prst="rect">
                  <a:avLst/>
                </a:prstGeom>
              </p:spPr>
            </p:pic>
          </mc:Fallback>
        </mc:AlternateContent>
      </p:grpSp>
      <p:grpSp>
        <p:nvGrpSpPr>
          <p:cNvPr id="231" name="Gruppieren 230">
            <a:extLst>
              <a:ext uri="{FF2B5EF4-FFF2-40B4-BE49-F238E27FC236}">
                <a16:creationId xmlns:a16="http://schemas.microsoft.com/office/drawing/2014/main" id="{93B8CE00-F9FE-4D6E-4450-B28EBA04E39A}"/>
              </a:ext>
            </a:extLst>
          </p:cNvPr>
          <p:cNvGrpSpPr/>
          <p:nvPr/>
        </p:nvGrpSpPr>
        <p:grpSpPr>
          <a:xfrm>
            <a:off x="1436269" y="6017302"/>
            <a:ext cx="996480" cy="357120"/>
            <a:chOff x="1436269" y="6017302"/>
            <a:chExt cx="996480" cy="357120"/>
          </a:xfrm>
        </p:grpSpPr>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DB640548-18E7-48F0-CB78-33D94BDC28F4}"/>
                    </a:ext>
                  </a:extLst>
                </p14:cNvPr>
                <p14:cNvContentPartPr/>
                <p14:nvPr/>
              </p14:nvContentPartPr>
              <p14:xfrm>
                <a:off x="1436269" y="6166702"/>
                <a:ext cx="180720" cy="207720"/>
              </p14:xfrm>
            </p:contentPart>
          </mc:Choice>
          <mc:Fallback xmlns="">
            <p:pic>
              <p:nvPicPr>
                <p:cNvPr id="215" name="Freihand 214">
                  <a:extLst>
                    <a:ext uri="{FF2B5EF4-FFF2-40B4-BE49-F238E27FC236}">
                      <a16:creationId xmlns:a16="http://schemas.microsoft.com/office/drawing/2014/main" id="{DB640548-18E7-48F0-CB78-33D94BDC28F4}"/>
                    </a:ext>
                  </a:extLst>
                </p:cNvPr>
                <p:cNvPicPr/>
                <p:nvPr/>
              </p:nvPicPr>
              <p:blipFill>
                <a:blip r:embed="rId312"/>
                <a:stretch>
                  <a:fillRect/>
                </a:stretch>
              </p:blipFill>
              <p:spPr>
                <a:xfrm>
                  <a:off x="1427629" y="6158062"/>
                  <a:ext cx="198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C9C598D3-BDCC-9961-6535-DF99D11E2F34}"/>
                    </a:ext>
                  </a:extLst>
                </p14:cNvPr>
                <p14:cNvContentPartPr/>
                <p14:nvPr/>
              </p14:nvContentPartPr>
              <p14:xfrm>
                <a:off x="1609789" y="6139342"/>
                <a:ext cx="114480" cy="183960"/>
              </p14:xfrm>
            </p:contentPart>
          </mc:Choice>
          <mc:Fallback xmlns="">
            <p:pic>
              <p:nvPicPr>
                <p:cNvPr id="216" name="Freihand 215">
                  <a:extLst>
                    <a:ext uri="{FF2B5EF4-FFF2-40B4-BE49-F238E27FC236}">
                      <a16:creationId xmlns:a16="http://schemas.microsoft.com/office/drawing/2014/main" id="{C9C598D3-BDCC-9961-6535-DF99D11E2F34}"/>
                    </a:ext>
                  </a:extLst>
                </p:cNvPr>
                <p:cNvPicPr/>
                <p:nvPr/>
              </p:nvPicPr>
              <p:blipFill>
                <a:blip r:embed="rId314"/>
                <a:stretch>
                  <a:fillRect/>
                </a:stretch>
              </p:blipFill>
              <p:spPr>
                <a:xfrm>
                  <a:off x="1600789" y="6130342"/>
                  <a:ext cx="13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4A7DB448-C578-6BC3-B3D1-211B3331069B}"/>
                    </a:ext>
                  </a:extLst>
                </p14:cNvPr>
                <p14:cNvContentPartPr/>
                <p14:nvPr/>
              </p14:nvContentPartPr>
              <p14:xfrm>
                <a:off x="1771069" y="6094702"/>
                <a:ext cx="116640" cy="210600"/>
              </p14:xfrm>
            </p:contentPart>
          </mc:Choice>
          <mc:Fallback xmlns="">
            <p:pic>
              <p:nvPicPr>
                <p:cNvPr id="217" name="Freihand 216">
                  <a:extLst>
                    <a:ext uri="{FF2B5EF4-FFF2-40B4-BE49-F238E27FC236}">
                      <a16:creationId xmlns:a16="http://schemas.microsoft.com/office/drawing/2014/main" id="{4A7DB448-C578-6BC3-B3D1-211B3331069B}"/>
                    </a:ext>
                  </a:extLst>
                </p:cNvPr>
                <p:cNvPicPr/>
                <p:nvPr/>
              </p:nvPicPr>
              <p:blipFill>
                <a:blip r:embed="rId316"/>
                <a:stretch>
                  <a:fillRect/>
                </a:stretch>
              </p:blipFill>
              <p:spPr>
                <a:xfrm>
                  <a:off x="1762429" y="6085702"/>
                  <a:ext cx="134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302ACDAA-3298-9359-89D6-F19EB8C1B820}"/>
                    </a:ext>
                  </a:extLst>
                </p14:cNvPr>
                <p14:cNvContentPartPr/>
                <p14:nvPr/>
              </p14:nvContentPartPr>
              <p14:xfrm>
                <a:off x="1931269" y="6056902"/>
                <a:ext cx="183960" cy="213840"/>
              </p14:xfrm>
            </p:contentPart>
          </mc:Choice>
          <mc:Fallback xmlns="">
            <p:pic>
              <p:nvPicPr>
                <p:cNvPr id="218" name="Freihand 217">
                  <a:extLst>
                    <a:ext uri="{FF2B5EF4-FFF2-40B4-BE49-F238E27FC236}">
                      <a16:creationId xmlns:a16="http://schemas.microsoft.com/office/drawing/2014/main" id="{302ACDAA-3298-9359-89D6-F19EB8C1B820}"/>
                    </a:ext>
                  </a:extLst>
                </p:cNvPr>
                <p:cNvPicPr/>
                <p:nvPr/>
              </p:nvPicPr>
              <p:blipFill>
                <a:blip r:embed="rId318"/>
                <a:stretch>
                  <a:fillRect/>
                </a:stretch>
              </p:blipFill>
              <p:spPr>
                <a:xfrm>
                  <a:off x="1922629" y="6048262"/>
                  <a:ext cx="201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Freihand 218">
                  <a:extLst>
                    <a:ext uri="{FF2B5EF4-FFF2-40B4-BE49-F238E27FC236}">
                      <a16:creationId xmlns:a16="http://schemas.microsoft.com/office/drawing/2014/main" id="{4BE465FC-0E57-F86B-86B9-1ECCAC8FED5C}"/>
                    </a:ext>
                  </a:extLst>
                </p14:cNvPr>
                <p14:cNvContentPartPr/>
                <p14:nvPr/>
              </p14:nvContentPartPr>
              <p14:xfrm>
                <a:off x="2204149" y="6185782"/>
                <a:ext cx="47880" cy="61920"/>
              </p14:xfrm>
            </p:contentPart>
          </mc:Choice>
          <mc:Fallback xmlns="">
            <p:pic>
              <p:nvPicPr>
                <p:cNvPr id="219" name="Freihand 218">
                  <a:extLst>
                    <a:ext uri="{FF2B5EF4-FFF2-40B4-BE49-F238E27FC236}">
                      <a16:creationId xmlns:a16="http://schemas.microsoft.com/office/drawing/2014/main" id="{4BE465FC-0E57-F86B-86B9-1ECCAC8FED5C}"/>
                    </a:ext>
                  </a:extLst>
                </p:cNvPr>
                <p:cNvPicPr/>
                <p:nvPr/>
              </p:nvPicPr>
              <p:blipFill>
                <a:blip r:embed="rId320"/>
                <a:stretch>
                  <a:fillRect/>
                </a:stretch>
              </p:blipFill>
              <p:spPr>
                <a:xfrm>
                  <a:off x="2195509" y="6177142"/>
                  <a:ext cx="65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0" name="Freihand 219">
                  <a:extLst>
                    <a:ext uri="{FF2B5EF4-FFF2-40B4-BE49-F238E27FC236}">
                      <a16:creationId xmlns:a16="http://schemas.microsoft.com/office/drawing/2014/main" id="{E34A46A8-0944-2B5F-668D-016ED6BB7291}"/>
                    </a:ext>
                  </a:extLst>
                </p14:cNvPr>
                <p14:cNvContentPartPr/>
                <p14:nvPr/>
              </p14:nvContentPartPr>
              <p14:xfrm>
                <a:off x="2259229" y="6178582"/>
                <a:ext cx="33480" cy="98640"/>
              </p14:xfrm>
            </p:contentPart>
          </mc:Choice>
          <mc:Fallback xmlns="">
            <p:pic>
              <p:nvPicPr>
                <p:cNvPr id="220" name="Freihand 219">
                  <a:extLst>
                    <a:ext uri="{FF2B5EF4-FFF2-40B4-BE49-F238E27FC236}">
                      <a16:creationId xmlns:a16="http://schemas.microsoft.com/office/drawing/2014/main" id="{E34A46A8-0944-2B5F-668D-016ED6BB7291}"/>
                    </a:ext>
                  </a:extLst>
                </p:cNvPr>
                <p:cNvPicPr/>
                <p:nvPr/>
              </p:nvPicPr>
              <p:blipFill>
                <a:blip r:embed="rId322"/>
                <a:stretch>
                  <a:fillRect/>
                </a:stretch>
              </p:blipFill>
              <p:spPr>
                <a:xfrm>
                  <a:off x="2250229" y="6169582"/>
                  <a:ext cx="5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1" name="Freihand 220">
                  <a:extLst>
                    <a:ext uri="{FF2B5EF4-FFF2-40B4-BE49-F238E27FC236}">
                      <a16:creationId xmlns:a16="http://schemas.microsoft.com/office/drawing/2014/main" id="{A93ED5E3-1359-6253-684E-517053CDDAAA}"/>
                    </a:ext>
                  </a:extLst>
                </p14:cNvPr>
                <p14:cNvContentPartPr/>
                <p14:nvPr/>
              </p14:nvContentPartPr>
              <p14:xfrm>
                <a:off x="2348149" y="6155182"/>
                <a:ext cx="84600" cy="113400"/>
              </p14:xfrm>
            </p:contentPart>
          </mc:Choice>
          <mc:Fallback xmlns="">
            <p:pic>
              <p:nvPicPr>
                <p:cNvPr id="221" name="Freihand 220">
                  <a:extLst>
                    <a:ext uri="{FF2B5EF4-FFF2-40B4-BE49-F238E27FC236}">
                      <a16:creationId xmlns:a16="http://schemas.microsoft.com/office/drawing/2014/main" id="{A93ED5E3-1359-6253-684E-517053CDDAAA}"/>
                    </a:ext>
                  </a:extLst>
                </p:cNvPr>
                <p:cNvPicPr/>
                <p:nvPr/>
              </p:nvPicPr>
              <p:blipFill>
                <a:blip r:embed="rId324"/>
                <a:stretch>
                  <a:fillRect/>
                </a:stretch>
              </p:blipFill>
              <p:spPr>
                <a:xfrm>
                  <a:off x="2339509" y="6146182"/>
                  <a:ext cx="102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2" name="Freihand 221">
                  <a:extLst>
                    <a:ext uri="{FF2B5EF4-FFF2-40B4-BE49-F238E27FC236}">
                      <a16:creationId xmlns:a16="http://schemas.microsoft.com/office/drawing/2014/main" id="{B05B4EAC-AAFC-AE04-1996-16DE9D1CFB42}"/>
                    </a:ext>
                  </a:extLst>
                </p14:cNvPr>
                <p14:cNvContentPartPr/>
                <p14:nvPr/>
              </p14:nvContentPartPr>
              <p14:xfrm>
                <a:off x="2300629" y="6017302"/>
                <a:ext cx="8640" cy="3600"/>
              </p14:xfrm>
            </p:contentPart>
          </mc:Choice>
          <mc:Fallback xmlns="">
            <p:pic>
              <p:nvPicPr>
                <p:cNvPr id="222" name="Freihand 221">
                  <a:extLst>
                    <a:ext uri="{FF2B5EF4-FFF2-40B4-BE49-F238E27FC236}">
                      <a16:creationId xmlns:a16="http://schemas.microsoft.com/office/drawing/2014/main" id="{B05B4EAC-AAFC-AE04-1996-16DE9D1CFB42}"/>
                    </a:ext>
                  </a:extLst>
                </p:cNvPr>
                <p:cNvPicPr/>
                <p:nvPr/>
              </p:nvPicPr>
              <p:blipFill>
                <a:blip r:embed="rId326"/>
                <a:stretch>
                  <a:fillRect/>
                </a:stretch>
              </p:blipFill>
              <p:spPr>
                <a:xfrm>
                  <a:off x="2291989" y="6008302"/>
                  <a:ext cx="26280" cy="21240"/>
                </a:xfrm>
                <a:prstGeom prst="rect">
                  <a:avLst/>
                </a:prstGeom>
              </p:spPr>
            </p:pic>
          </mc:Fallback>
        </mc:AlternateContent>
      </p:grpSp>
      <p:grpSp>
        <p:nvGrpSpPr>
          <p:cNvPr id="230" name="Gruppieren 229">
            <a:extLst>
              <a:ext uri="{FF2B5EF4-FFF2-40B4-BE49-F238E27FC236}">
                <a16:creationId xmlns:a16="http://schemas.microsoft.com/office/drawing/2014/main" id="{47E5A9DC-BEB5-BA40-D05C-6A7837B4E68A}"/>
              </a:ext>
            </a:extLst>
          </p:cNvPr>
          <p:cNvGrpSpPr/>
          <p:nvPr/>
        </p:nvGrpSpPr>
        <p:grpSpPr>
          <a:xfrm>
            <a:off x="2718229" y="6007582"/>
            <a:ext cx="332280" cy="273240"/>
            <a:chOff x="2718229" y="6007582"/>
            <a:chExt cx="332280" cy="273240"/>
          </a:xfrm>
        </p:grpSpPr>
        <mc:AlternateContent xmlns:mc="http://schemas.openxmlformats.org/markup-compatibility/2006" xmlns:p14="http://schemas.microsoft.com/office/powerpoint/2010/main">
          <mc:Choice Requires="p14">
            <p:contentPart p14:bwMode="auto" r:id="rId327">
              <p14:nvContentPartPr>
                <p14:cNvPr id="223" name="Freihand 222">
                  <a:extLst>
                    <a:ext uri="{FF2B5EF4-FFF2-40B4-BE49-F238E27FC236}">
                      <a16:creationId xmlns:a16="http://schemas.microsoft.com/office/drawing/2014/main" id="{6EC5A7EC-2A3F-4648-6217-E5839724B08A}"/>
                    </a:ext>
                  </a:extLst>
                </p14:cNvPr>
                <p14:cNvContentPartPr/>
                <p14:nvPr/>
              </p14:nvContentPartPr>
              <p14:xfrm>
                <a:off x="2718229" y="6007582"/>
                <a:ext cx="204120" cy="273240"/>
              </p14:xfrm>
            </p:contentPart>
          </mc:Choice>
          <mc:Fallback xmlns="">
            <p:pic>
              <p:nvPicPr>
                <p:cNvPr id="223" name="Freihand 222">
                  <a:extLst>
                    <a:ext uri="{FF2B5EF4-FFF2-40B4-BE49-F238E27FC236}">
                      <a16:creationId xmlns:a16="http://schemas.microsoft.com/office/drawing/2014/main" id="{6EC5A7EC-2A3F-4648-6217-E5839724B08A}"/>
                    </a:ext>
                  </a:extLst>
                </p:cNvPr>
                <p:cNvPicPr/>
                <p:nvPr/>
              </p:nvPicPr>
              <p:blipFill>
                <a:blip r:embed="rId328"/>
                <a:stretch>
                  <a:fillRect/>
                </a:stretch>
              </p:blipFill>
              <p:spPr>
                <a:xfrm>
                  <a:off x="2709229" y="5998582"/>
                  <a:ext cx="221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FA6A333E-2CAA-8B38-0621-C5C06551B2A4}"/>
                    </a:ext>
                  </a:extLst>
                </p14:cNvPr>
                <p14:cNvContentPartPr/>
                <p14:nvPr/>
              </p14:nvContentPartPr>
              <p14:xfrm>
                <a:off x="2994349" y="6118462"/>
                <a:ext cx="56160" cy="122760"/>
              </p14:xfrm>
            </p:contentPart>
          </mc:Choice>
          <mc:Fallback xmlns="">
            <p:pic>
              <p:nvPicPr>
                <p:cNvPr id="224" name="Freihand 223">
                  <a:extLst>
                    <a:ext uri="{FF2B5EF4-FFF2-40B4-BE49-F238E27FC236}">
                      <a16:creationId xmlns:a16="http://schemas.microsoft.com/office/drawing/2014/main" id="{FA6A333E-2CAA-8B38-0621-C5C06551B2A4}"/>
                    </a:ext>
                  </a:extLst>
                </p:cNvPr>
                <p:cNvPicPr/>
                <p:nvPr/>
              </p:nvPicPr>
              <p:blipFill>
                <a:blip r:embed="rId330"/>
                <a:stretch>
                  <a:fillRect/>
                </a:stretch>
              </p:blipFill>
              <p:spPr>
                <a:xfrm>
                  <a:off x="2985349" y="6109462"/>
                  <a:ext cx="73800" cy="140400"/>
                </a:xfrm>
                <a:prstGeom prst="rect">
                  <a:avLst/>
                </a:prstGeom>
              </p:spPr>
            </p:pic>
          </mc:Fallback>
        </mc:AlternateContent>
      </p:grpSp>
      <p:grpSp>
        <p:nvGrpSpPr>
          <p:cNvPr id="229" name="Gruppieren 228">
            <a:extLst>
              <a:ext uri="{FF2B5EF4-FFF2-40B4-BE49-F238E27FC236}">
                <a16:creationId xmlns:a16="http://schemas.microsoft.com/office/drawing/2014/main" id="{ECE5EBB9-CE84-05EC-2419-7396BEB7E561}"/>
              </a:ext>
            </a:extLst>
          </p:cNvPr>
          <p:cNvGrpSpPr/>
          <p:nvPr/>
        </p:nvGrpSpPr>
        <p:grpSpPr>
          <a:xfrm>
            <a:off x="3389269" y="6007222"/>
            <a:ext cx="951120" cy="340560"/>
            <a:chOff x="3389269" y="6007222"/>
            <a:chExt cx="951120" cy="340560"/>
          </a:xfrm>
        </p:grpSpPr>
        <mc:AlternateContent xmlns:mc="http://schemas.openxmlformats.org/markup-compatibility/2006" xmlns:p14="http://schemas.microsoft.com/office/powerpoint/2010/main">
          <mc:Choice Requires="p14">
            <p:contentPart p14:bwMode="auto" r:id="rId331">
              <p14:nvContentPartPr>
                <p14:cNvPr id="225" name="Freihand 224">
                  <a:extLst>
                    <a:ext uri="{FF2B5EF4-FFF2-40B4-BE49-F238E27FC236}">
                      <a16:creationId xmlns:a16="http://schemas.microsoft.com/office/drawing/2014/main" id="{F5B8F852-C4CC-72BD-E777-0EDB316C9369}"/>
                    </a:ext>
                  </a:extLst>
                </p14:cNvPr>
                <p14:cNvContentPartPr/>
                <p14:nvPr/>
              </p14:nvContentPartPr>
              <p14:xfrm>
                <a:off x="3389269" y="6123142"/>
                <a:ext cx="180720" cy="126720"/>
              </p14:xfrm>
            </p:contentPart>
          </mc:Choice>
          <mc:Fallback xmlns="">
            <p:pic>
              <p:nvPicPr>
                <p:cNvPr id="225" name="Freihand 224">
                  <a:extLst>
                    <a:ext uri="{FF2B5EF4-FFF2-40B4-BE49-F238E27FC236}">
                      <a16:creationId xmlns:a16="http://schemas.microsoft.com/office/drawing/2014/main" id="{F5B8F852-C4CC-72BD-E777-0EDB316C9369}"/>
                    </a:ext>
                  </a:extLst>
                </p:cNvPr>
                <p:cNvPicPr/>
                <p:nvPr/>
              </p:nvPicPr>
              <p:blipFill>
                <a:blip r:embed="rId332"/>
                <a:stretch>
                  <a:fillRect/>
                </a:stretch>
              </p:blipFill>
              <p:spPr>
                <a:xfrm>
                  <a:off x="3380269" y="6114502"/>
                  <a:ext cx="198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6" name="Freihand 225">
                  <a:extLst>
                    <a:ext uri="{FF2B5EF4-FFF2-40B4-BE49-F238E27FC236}">
                      <a16:creationId xmlns:a16="http://schemas.microsoft.com/office/drawing/2014/main" id="{9E615441-CB2A-0704-AC1F-930AEA957EEE}"/>
                    </a:ext>
                  </a:extLst>
                </p14:cNvPr>
                <p14:cNvContentPartPr/>
                <p14:nvPr/>
              </p14:nvContentPartPr>
              <p14:xfrm>
                <a:off x="3613909" y="6093982"/>
                <a:ext cx="272160" cy="133920"/>
              </p14:xfrm>
            </p:contentPart>
          </mc:Choice>
          <mc:Fallback xmlns="">
            <p:pic>
              <p:nvPicPr>
                <p:cNvPr id="226" name="Freihand 225">
                  <a:extLst>
                    <a:ext uri="{FF2B5EF4-FFF2-40B4-BE49-F238E27FC236}">
                      <a16:creationId xmlns:a16="http://schemas.microsoft.com/office/drawing/2014/main" id="{9E615441-CB2A-0704-AC1F-930AEA957EEE}"/>
                    </a:ext>
                  </a:extLst>
                </p:cNvPr>
                <p:cNvPicPr/>
                <p:nvPr/>
              </p:nvPicPr>
              <p:blipFill>
                <a:blip r:embed="rId334"/>
                <a:stretch>
                  <a:fillRect/>
                </a:stretch>
              </p:blipFill>
              <p:spPr>
                <a:xfrm>
                  <a:off x="3605269" y="6085342"/>
                  <a:ext cx="289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747A7213-28D2-831A-5B2F-1EA2AD52C37C}"/>
                    </a:ext>
                  </a:extLst>
                </p14:cNvPr>
                <p14:cNvContentPartPr/>
                <p14:nvPr/>
              </p14:nvContentPartPr>
              <p14:xfrm>
                <a:off x="3971389" y="6049702"/>
                <a:ext cx="157320" cy="127440"/>
              </p14:xfrm>
            </p:contentPart>
          </mc:Choice>
          <mc:Fallback xmlns="">
            <p:pic>
              <p:nvPicPr>
                <p:cNvPr id="227" name="Freihand 226">
                  <a:extLst>
                    <a:ext uri="{FF2B5EF4-FFF2-40B4-BE49-F238E27FC236}">
                      <a16:creationId xmlns:a16="http://schemas.microsoft.com/office/drawing/2014/main" id="{747A7213-28D2-831A-5B2F-1EA2AD52C37C}"/>
                    </a:ext>
                  </a:extLst>
                </p:cNvPr>
                <p:cNvPicPr/>
                <p:nvPr/>
              </p:nvPicPr>
              <p:blipFill>
                <a:blip r:embed="rId336"/>
                <a:stretch>
                  <a:fillRect/>
                </a:stretch>
              </p:blipFill>
              <p:spPr>
                <a:xfrm>
                  <a:off x="3962389" y="6041062"/>
                  <a:ext cx="17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8" name="Freihand 227">
                  <a:extLst>
                    <a:ext uri="{FF2B5EF4-FFF2-40B4-BE49-F238E27FC236}">
                      <a16:creationId xmlns:a16="http://schemas.microsoft.com/office/drawing/2014/main" id="{378BC092-6CE7-3CE2-6A87-6A4093CBF2BD}"/>
                    </a:ext>
                  </a:extLst>
                </p14:cNvPr>
                <p14:cNvContentPartPr/>
                <p14:nvPr/>
              </p14:nvContentPartPr>
              <p14:xfrm>
                <a:off x="4157869" y="6007222"/>
                <a:ext cx="182520" cy="340560"/>
              </p14:xfrm>
            </p:contentPart>
          </mc:Choice>
          <mc:Fallback xmlns="">
            <p:pic>
              <p:nvPicPr>
                <p:cNvPr id="228" name="Freihand 227">
                  <a:extLst>
                    <a:ext uri="{FF2B5EF4-FFF2-40B4-BE49-F238E27FC236}">
                      <a16:creationId xmlns:a16="http://schemas.microsoft.com/office/drawing/2014/main" id="{378BC092-6CE7-3CE2-6A87-6A4093CBF2BD}"/>
                    </a:ext>
                  </a:extLst>
                </p:cNvPr>
                <p:cNvPicPr/>
                <p:nvPr/>
              </p:nvPicPr>
              <p:blipFill>
                <a:blip r:embed="rId338"/>
                <a:stretch>
                  <a:fillRect/>
                </a:stretch>
              </p:blipFill>
              <p:spPr>
                <a:xfrm>
                  <a:off x="4149229" y="5998582"/>
                  <a:ext cx="200160" cy="358200"/>
                </a:xfrm>
                <a:prstGeom prst="rect">
                  <a:avLst/>
                </a:prstGeom>
              </p:spPr>
            </p:pic>
          </mc:Fallback>
        </mc:AlternateContent>
      </p:grpSp>
      <p:grpSp>
        <p:nvGrpSpPr>
          <p:cNvPr id="238" name="Gruppieren 237">
            <a:extLst>
              <a:ext uri="{FF2B5EF4-FFF2-40B4-BE49-F238E27FC236}">
                <a16:creationId xmlns:a16="http://schemas.microsoft.com/office/drawing/2014/main" id="{A8C24587-60DC-100C-523E-725C455C5F67}"/>
              </a:ext>
            </a:extLst>
          </p:cNvPr>
          <p:cNvGrpSpPr/>
          <p:nvPr/>
        </p:nvGrpSpPr>
        <p:grpSpPr>
          <a:xfrm>
            <a:off x="4590949" y="5767102"/>
            <a:ext cx="1008000" cy="495720"/>
            <a:chOff x="4590949" y="5767102"/>
            <a:chExt cx="1008000" cy="495720"/>
          </a:xfrm>
        </p:grpSpPr>
        <mc:AlternateContent xmlns:mc="http://schemas.openxmlformats.org/markup-compatibility/2006" xmlns:p14="http://schemas.microsoft.com/office/powerpoint/2010/main">
          <mc:Choice Requires="p14">
            <p:contentPart p14:bwMode="auto" r:id="rId339">
              <p14:nvContentPartPr>
                <p14:cNvPr id="233" name="Freihand 232">
                  <a:extLst>
                    <a:ext uri="{FF2B5EF4-FFF2-40B4-BE49-F238E27FC236}">
                      <a16:creationId xmlns:a16="http://schemas.microsoft.com/office/drawing/2014/main" id="{C94AF028-5961-ECF0-ACF6-42798274CDFF}"/>
                    </a:ext>
                  </a:extLst>
                </p14:cNvPr>
                <p14:cNvContentPartPr/>
                <p14:nvPr/>
              </p14:nvContentPartPr>
              <p14:xfrm>
                <a:off x="4590949" y="5832262"/>
                <a:ext cx="385200" cy="300240"/>
              </p14:xfrm>
            </p:contentPart>
          </mc:Choice>
          <mc:Fallback xmlns="">
            <p:pic>
              <p:nvPicPr>
                <p:cNvPr id="233" name="Freihand 232">
                  <a:extLst>
                    <a:ext uri="{FF2B5EF4-FFF2-40B4-BE49-F238E27FC236}">
                      <a16:creationId xmlns:a16="http://schemas.microsoft.com/office/drawing/2014/main" id="{C94AF028-5961-ECF0-ACF6-42798274CDFF}"/>
                    </a:ext>
                  </a:extLst>
                </p:cNvPr>
                <p:cNvPicPr/>
                <p:nvPr/>
              </p:nvPicPr>
              <p:blipFill>
                <a:blip r:embed="rId340"/>
                <a:stretch>
                  <a:fillRect/>
                </a:stretch>
              </p:blipFill>
              <p:spPr>
                <a:xfrm>
                  <a:off x="4581949" y="5823262"/>
                  <a:ext cx="4028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4" name="Freihand 233">
                  <a:extLst>
                    <a:ext uri="{FF2B5EF4-FFF2-40B4-BE49-F238E27FC236}">
                      <a16:creationId xmlns:a16="http://schemas.microsoft.com/office/drawing/2014/main" id="{14754514-372B-539D-44F6-17CF8F0FEA57}"/>
                    </a:ext>
                  </a:extLst>
                </p14:cNvPr>
                <p14:cNvContentPartPr/>
                <p14:nvPr/>
              </p14:nvContentPartPr>
              <p14:xfrm>
                <a:off x="5001709" y="5980222"/>
                <a:ext cx="68760" cy="93240"/>
              </p14:xfrm>
            </p:contentPart>
          </mc:Choice>
          <mc:Fallback xmlns="">
            <p:pic>
              <p:nvPicPr>
                <p:cNvPr id="234" name="Freihand 233">
                  <a:extLst>
                    <a:ext uri="{FF2B5EF4-FFF2-40B4-BE49-F238E27FC236}">
                      <a16:creationId xmlns:a16="http://schemas.microsoft.com/office/drawing/2014/main" id="{14754514-372B-539D-44F6-17CF8F0FEA57}"/>
                    </a:ext>
                  </a:extLst>
                </p:cNvPr>
                <p:cNvPicPr/>
                <p:nvPr/>
              </p:nvPicPr>
              <p:blipFill>
                <a:blip r:embed="rId342"/>
                <a:stretch>
                  <a:fillRect/>
                </a:stretch>
              </p:blipFill>
              <p:spPr>
                <a:xfrm>
                  <a:off x="4992709" y="5971582"/>
                  <a:ext cx="86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5" name="Freihand 234">
                  <a:extLst>
                    <a:ext uri="{FF2B5EF4-FFF2-40B4-BE49-F238E27FC236}">
                      <a16:creationId xmlns:a16="http://schemas.microsoft.com/office/drawing/2014/main" id="{DF915C9C-72F4-C340-9B49-5CA62211A321}"/>
                    </a:ext>
                  </a:extLst>
                </p14:cNvPr>
                <p14:cNvContentPartPr/>
                <p14:nvPr/>
              </p14:nvContentPartPr>
              <p14:xfrm>
                <a:off x="5159749" y="5944222"/>
                <a:ext cx="218520" cy="110160"/>
              </p14:xfrm>
            </p:contentPart>
          </mc:Choice>
          <mc:Fallback xmlns="">
            <p:pic>
              <p:nvPicPr>
                <p:cNvPr id="235" name="Freihand 234">
                  <a:extLst>
                    <a:ext uri="{FF2B5EF4-FFF2-40B4-BE49-F238E27FC236}">
                      <a16:creationId xmlns:a16="http://schemas.microsoft.com/office/drawing/2014/main" id="{DF915C9C-72F4-C340-9B49-5CA62211A321}"/>
                    </a:ext>
                  </a:extLst>
                </p:cNvPr>
                <p:cNvPicPr/>
                <p:nvPr/>
              </p:nvPicPr>
              <p:blipFill>
                <a:blip r:embed="rId344"/>
                <a:stretch>
                  <a:fillRect/>
                </a:stretch>
              </p:blipFill>
              <p:spPr>
                <a:xfrm>
                  <a:off x="5150749" y="5935222"/>
                  <a:ext cx="23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6" name="Freihand 235">
                  <a:extLst>
                    <a:ext uri="{FF2B5EF4-FFF2-40B4-BE49-F238E27FC236}">
                      <a16:creationId xmlns:a16="http://schemas.microsoft.com/office/drawing/2014/main" id="{04C0695B-5BA8-DEFF-84C8-8F9EC5035C65}"/>
                    </a:ext>
                  </a:extLst>
                </p14:cNvPr>
                <p14:cNvContentPartPr/>
                <p14:nvPr/>
              </p14:nvContentPartPr>
              <p14:xfrm>
                <a:off x="5410669" y="5812822"/>
                <a:ext cx="188280" cy="450000"/>
              </p14:xfrm>
            </p:contentPart>
          </mc:Choice>
          <mc:Fallback xmlns="">
            <p:pic>
              <p:nvPicPr>
                <p:cNvPr id="236" name="Freihand 235">
                  <a:extLst>
                    <a:ext uri="{FF2B5EF4-FFF2-40B4-BE49-F238E27FC236}">
                      <a16:creationId xmlns:a16="http://schemas.microsoft.com/office/drawing/2014/main" id="{04C0695B-5BA8-DEFF-84C8-8F9EC5035C65}"/>
                    </a:ext>
                  </a:extLst>
                </p:cNvPr>
                <p:cNvPicPr/>
                <p:nvPr/>
              </p:nvPicPr>
              <p:blipFill>
                <a:blip r:embed="rId346"/>
                <a:stretch>
                  <a:fillRect/>
                </a:stretch>
              </p:blipFill>
              <p:spPr>
                <a:xfrm>
                  <a:off x="5401669" y="5804182"/>
                  <a:ext cx="20592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7" name="Freihand 236">
                  <a:extLst>
                    <a:ext uri="{FF2B5EF4-FFF2-40B4-BE49-F238E27FC236}">
                      <a16:creationId xmlns:a16="http://schemas.microsoft.com/office/drawing/2014/main" id="{78B50545-97D7-B1C7-BA7D-3FE65F6E03F6}"/>
                    </a:ext>
                  </a:extLst>
                </p14:cNvPr>
                <p14:cNvContentPartPr/>
                <p14:nvPr/>
              </p14:nvContentPartPr>
              <p14:xfrm>
                <a:off x="5231389" y="5767102"/>
                <a:ext cx="31320" cy="13320"/>
              </p14:xfrm>
            </p:contentPart>
          </mc:Choice>
          <mc:Fallback xmlns="">
            <p:pic>
              <p:nvPicPr>
                <p:cNvPr id="237" name="Freihand 236">
                  <a:extLst>
                    <a:ext uri="{FF2B5EF4-FFF2-40B4-BE49-F238E27FC236}">
                      <a16:creationId xmlns:a16="http://schemas.microsoft.com/office/drawing/2014/main" id="{78B50545-97D7-B1C7-BA7D-3FE65F6E03F6}"/>
                    </a:ext>
                  </a:extLst>
                </p:cNvPr>
                <p:cNvPicPr/>
                <p:nvPr/>
              </p:nvPicPr>
              <p:blipFill>
                <a:blip r:embed="rId348"/>
                <a:stretch>
                  <a:fillRect/>
                </a:stretch>
              </p:blipFill>
              <p:spPr>
                <a:xfrm>
                  <a:off x="5222749" y="5758102"/>
                  <a:ext cx="48960" cy="30960"/>
                </a:xfrm>
                <a:prstGeom prst="rect">
                  <a:avLst/>
                </a:prstGeom>
              </p:spPr>
            </p:pic>
          </mc:Fallback>
        </mc:AlternateContent>
      </p:grpSp>
      <p:grpSp>
        <p:nvGrpSpPr>
          <p:cNvPr id="241" name="Gruppieren 240">
            <a:extLst>
              <a:ext uri="{FF2B5EF4-FFF2-40B4-BE49-F238E27FC236}">
                <a16:creationId xmlns:a16="http://schemas.microsoft.com/office/drawing/2014/main" id="{EA7F192C-16C6-701B-D2B3-E2A9C88DB002}"/>
              </a:ext>
            </a:extLst>
          </p:cNvPr>
          <p:cNvGrpSpPr/>
          <p:nvPr/>
        </p:nvGrpSpPr>
        <p:grpSpPr>
          <a:xfrm>
            <a:off x="5727829" y="5736142"/>
            <a:ext cx="177480" cy="311040"/>
            <a:chOff x="5727829" y="5736142"/>
            <a:chExt cx="177480" cy="311040"/>
          </a:xfrm>
        </p:grpSpPr>
        <mc:AlternateContent xmlns:mc="http://schemas.openxmlformats.org/markup-compatibility/2006" xmlns:p14="http://schemas.microsoft.com/office/powerpoint/2010/main">
          <mc:Choice Requires="p14">
            <p:contentPart p14:bwMode="auto" r:id="rId349">
              <p14:nvContentPartPr>
                <p14:cNvPr id="239" name="Freihand 238">
                  <a:extLst>
                    <a:ext uri="{FF2B5EF4-FFF2-40B4-BE49-F238E27FC236}">
                      <a16:creationId xmlns:a16="http://schemas.microsoft.com/office/drawing/2014/main" id="{0F8580C8-84D0-4A72-9DF8-09369A76AF4E}"/>
                    </a:ext>
                  </a:extLst>
                </p14:cNvPr>
                <p14:cNvContentPartPr/>
                <p14:nvPr/>
              </p14:nvContentPartPr>
              <p14:xfrm>
                <a:off x="5727829" y="5736142"/>
                <a:ext cx="177480" cy="217440"/>
              </p14:xfrm>
            </p:contentPart>
          </mc:Choice>
          <mc:Fallback xmlns="">
            <p:pic>
              <p:nvPicPr>
                <p:cNvPr id="239" name="Freihand 238">
                  <a:extLst>
                    <a:ext uri="{FF2B5EF4-FFF2-40B4-BE49-F238E27FC236}">
                      <a16:creationId xmlns:a16="http://schemas.microsoft.com/office/drawing/2014/main" id="{0F8580C8-84D0-4A72-9DF8-09369A76AF4E}"/>
                    </a:ext>
                  </a:extLst>
                </p:cNvPr>
                <p:cNvPicPr/>
                <p:nvPr/>
              </p:nvPicPr>
              <p:blipFill>
                <a:blip r:embed="rId350"/>
                <a:stretch>
                  <a:fillRect/>
                </a:stretch>
              </p:blipFill>
              <p:spPr>
                <a:xfrm>
                  <a:off x="5719189" y="5727142"/>
                  <a:ext cx="195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0" name="Freihand 239">
                  <a:extLst>
                    <a:ext uri="{FF2B5EF4-FFF2-40B4-BE49-F238E27FC236}">
                      <a16:creationId xmlns:a16="http://schemas.microsoft.com/office/drawing/2014/main" id="{0409ADB6-F4F1-4D54-71BE-8920A9E3299E}"/>
                    </a:ext>
                  </a:extLst>
                </p14:cNvPr>
                <p14:cNvContentPartPr/>
                <p14:nvPr/>
              </p14:nvContentPartPr>
              <p14:xfrm>
                <a:off x="5853109" y="6035302"/>
                <a:ext cx="35280" cy="11880"/>
              </p14:xfrm>
            </p:contentPart>
          </mc:Choice>
          <mc:Fallback xmlns="">
            <p:pic>
              <p:nvPicPr>
                <p:cNvPr id="240" name="Freihand 239">
                  <a:extLst>
                    <a:ext uri="{FF2B5EF4-FFF2-40B4-BE49-F238E27FC236}">
                      <a16:creationId xmlns:a16="http://schemas.microsoft.com/office/drawing/2014/main" id="{0409ADB6-F4F1-4D54-71BE-8920A9E3299E}"/>
                    </a:ext>
                  </a:extLst>
                </p:cNvPr>
                <p:cNvPicPr/>
                <p:nvPr/>
              </p:nvPicPr>
              <p:blipFill>
                <a:blip r:embed="rId352"/>
                <a:stretch>
                  <a:fillRect/>
                </a:stretch>
              </p:blipFill>
              <p:spPr>
                <a:xfrm>
                  <a:off x="5844469" y="6026302"/>
                  <a:ext cx="52920" cy="2952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1B0E2039-3994-AB23-4720-195BDC57D22B}"/>
                  </a:ext>
                </a:extLst>
              </p14:cNvPr>
              <p14:cNvContentPartPr/>
              <p14:nvPr/>
            </p14:nvContentPartPr>
            <p14:xfrm>
              <a:off x="5426509" y="718822"/>
              <a:ext cx="1662120" cy="57240"/>
            </p14:xfrm>
          </p:contentPart>
        </mc:Choice>
        <mc:Fallback xmlns="">
          <p:pic>
            <p:nvPicPr>
              <p:cNvPr id="7" name="Freihand 6">
                <a:extLst>
                  <a:ext uri="{FF2B5EF4-FFF2-40B4-BE49-F238E27FC236}">
                    <a16:creationId xmlns:a16="http://schemas.microsoft.com/office/drawing/2014/main" id="{1B0E2039-3994-AB23-4720-195BDC57D22B}"/>
                  </a:ext>
                </a:extLst>
              </p:cNvPr>
              <p:cNvPicPr/>
              <p:nvPr/>
            </p:nvPicPr>
            <p:blipFill>
              <a:blip r:embed="rId4"/>
              <a:stretch>
                <a:fillRect/>
              </a:stretch>
            </p:blipFill>
            <p:spPr>
              <a:xfrm>
                <a:off x="5417509" y="710182"/>
                <a:ext cx="1679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Freihand 45">
                <a:extLst>
                  <a:ext uri="{FF2B5EF4-FFF2-40B4-BE49-F238E27FC236}">
                    <a16:creationId xmlns:a16="http://schemas.microsoft.com/office/drawing/2014/main" id="{28C8E37B-B21F-D667-21DC-34688135931E}"/>
                  </a:ext>
                </a:extLst>
              </p14:cNvPr>
              <p14:cNvContentPartPr/>
              <p14:nvPr/>
            </p14:nvContentPartPr>
            <p14:xfrm>
              <a:off x="3747109" y="4211182"/>
              <a:ext cx="4250520" cy="1315440"/>
            </p14:xfrm>
          </p:contentPart>
        </mc:Choice>
        <mc:Fallback xmlns="">
          <p:pic>
            <p:nvPicPr>
              <p:cNvPr id="46" name="Freihand 45">
                <a:extLst>
                  <a:ext uri="{FF2B5EF4-FFF2-40B4-BE49-F238E27FC236}">
                    <a16:creationId xmlns:a16="http://schemas.microsoft.com/office/drawing/2014/main" id="{28C8E37B-B21F-D667-21DC-34688135931E}"/>
                  </a:ext>
                </a:extLst>
              </p:cNvPr>
              <p:cNvPicPr/>
              <p:nvPr/>
            </p:nvPicPr>
            <p:blipFill>
              <a:blip r:embed="rId6"/>
              <a:stretch>
                <a:fillRect/>
              </a:stretch>
            </p:blipFill>
            <p:spPr>
              <a:xfrm>
                <a:off x="3738469" y="4202542"/>
                <a:ext cx="4268160" cy="133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Freihand 47">
                <a:extLst>
                  <a:ext uri="{FF2B5EF4-FFF2-40B4-BE49-F238E27FC236}">
                    <a16:creationId xmlns:a16="http://schemas.microsoft.com/office/drawing/2014/main" id="{C05FB20A-7B2C-42E4-F316-66F6CC876B5C}"/>
                  </a:ext>
                </a:extLst>
              </p14:cNvPr>
              <p14:cNvContentPartPr/>
              <p14:nvPr/>
            </p14:nvContentPartPr>
            <p14:xfrm>
              <a:off x="4957429" y="5632462"/>
              <a:ext cx="3198240" cy="1222920"/>
            </p14:xfrm>
          </p:contentPart>
        </mc:Choice>
        <mc:Fallback xmlns="">
          <p:pic>
            <p:nvPicPr>
              <p:cNvPr id="48" name="Freihand 47">
                <a:extLst>
                  <a:ext uri="{FF2B5EF4-FFF2-40B4-BE49-F238E27FC236}">
                    <a16:creationId xmlns:a16="http://schemas.microsoft.com/office/drawing/2014/main" id="{C05FB20A-7B2C-42E4-F316-66F6CC876B5C}"/>
                  </a:ext>
                </a:extLst>
              </p:cNvPr>
              <p:cNvPicPr/>
              <p:nvPr/>
            </p:nvPicPr>
            <p:blipFill>
              <a:blip r:embed="rId8"/>
              <a:stretch>
                <a:fillRect/>
              </a:stretch>
            </p:blipFill>
            <p:spPr>
              <a:xfrm>
                <a:off x="4948429" y="5623462"/>
                <a:ext cx="3215880" cy="124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Freihand 49">
                <a:extLst>
                  <a:ext uri="{FF2B5EF4-FFF2-40B4-BE49-F238E27FC236}">
                    <a16:creationId xmlns:a16="http://schemas.microsoft.com/office/drawing/2014/main" id="{F04FBB19-27E0-FFB7-4DAB-208216DD5518}"/>
                  </a:ext>
                </a:extLst>
              </p14:cNvPr>
              <p14:cNvContentPartPr/>
              <p14:nvPr/>
            </p14:nvContentPartPr>
            <p14:xfrm>
              <a:off x="4184869" y="4320687"/>
              <a:ext cx="3797640" cy="1217160"/>
            </p14:xfrm>
          </p:contentPart>
        </mc:Choice>
        <mc:Fallback xmlns="">
          <p:pic>
            <p:nvPicPr>
              <p:cNvPr id="50" name="Freihand 49">
                <a:extLst>
                  <a:ext uri="{FF2B5EF4-FFF2-40B4-BE49-F238E27FC236}">
                    <a16:creationId xmlns:a16="http://schemas.microsoft.com/office/drawing/2014/main" id="{F04FBB19-27E0-FFB7-4DAB-208216DD5518}"/>
                  </a:ext>
                </a:extLst>
              </p:cNvPr>
              <p:cNvPicPr/>
              <p:nvPr/>
            </p:nvPicPr>
            <p:blipFill>
              <a:blip r:embed="rId10"/>
              <a:stretch>
                <a:fillRect/>
              </a:stretch>
            </p:blipFill>
            <p:spPr>
              <a:xfrm>
                <a:off x="4175869" y="4311687"/>
                <a:ext cx="38152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5" name="Freihand 124">
                <a:extLst>
                  <a:ext uri="{FF2B5EF4-FFF2-40B4-BE49-F238E27FC236}">
                    <a16:creationId xmlns:a16="http://schemas.microsoft.com/office/drawing/2014/main" id="{9FB867EE-7F41-B646-368A-AA54E0F7F44F}"/>
                  </a:ext>
                </a:extLst>
              </p14:cNvPr>
              <p14:cNvContentPartPr/>
              <p14:nvPr/>
            </p14:nvContentPartPr>
            <p14:xfrm>
              <a:off x="9971869" y="805516"/>
              <a:ext cx="528840" cy="420120"/>
            </p14:xfrm>
          </p:contentPart>
        </mc:Choice>
        <mc:Fallback xmlns="">
          <p:pic>
            <p:nvPicPr>
              <p:cNvPr id="125" name="Freihand 124">
                <a:extLst>
                  <a:ext uri="{FF2B5EF4-FFF2-40B4-BE49-F238E27FC236}">
                    <a16:creationId xmlns:a16="http://schemas.microsoft.com/office/drawing/2014/main" id="{9FB867EE-7F41-B646-368A-AA54E0F7F44F}"/>
                  </a:ext>
                </a:extLst>
              </p:cNvPr>
              <p:cNvPicPr/>
              <p:nvPr/>
            </p:nvPicPr>
            <p:blipFill>
              <a:blip r:embed="rId12"/>
              <a:stretch>
                <a:fillRect/>
              </a:stretch>
            </p:blipFill>
            <p:spPr>
              <a:xfrm>
                <a:off x="9962869" y="796516"/>
                <a:ext cx="5464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7" name="Freihand 126">
                <a:extLst>
                  <a:ext uri="{FF2B5EF4-FFF2-40B4-BE49-F238E27FC236}">
                    <a16:creationId xmlns:a16="http://schemas.microsoft.com/office/drawing/2014/main" id="{6D2F11F8-C06A-5947-CA37-EEDF5D94966E}"/>
                  </a:ext>
                </a:extLst>
              </p14:cNvPr>
              <p14:cNvContentPartPr/>
              <p14:nvPr/>
            </p14:nvContentPartPr>
            <p14:xfrm>
              <a:off x="10288309" y="1044196"/>
              <a:ext cx="354600" cy="385920"/>
            </p14:xfrm>
          </p:contentPart>
        </mc:Choice>
        <mc:Fallback xmlns="">
          <p:pic>
            <p:nvPicPr>
              <p:cNvPr id="127" name="Freihand 126">
                <a:extLst>
                  <a:ext uri="{FF2B5EF4-FFF2-40B4-BE49-F238E27FC236}">
                    <a16:creationId xmlns:a16="http://schemas.microsoft.com/office/drawing/2014/main" id="{6D2F11F8-C06A-5947-CA37-EEDF5D94966E}"/>
                  </a:ext>
                </a:extLst>
              </p:cNvPr>
              <p:cNvPicPr/>
              <p:nvPr/>
            </p:nvPicPr>
            <p:blipFill>
              <a:blip r:embed="rId14"/>
              <a:stretch>
                <a:fillRect/>
              </a:stretch>
            </p:blipFill>
            <p:spPr>
              <a:xfrm>
                <a:off x="10279669" y="1035556"/>
                <a:ext cx="372240" cy="403560"/>
              </a:xfrm>
              <a:prstGeom prst="rect">
                <a:avLst/>
              </a:prstGeom>
            </p:spPr>
          </p:pic>
        </mc:Fallback>
      </mc:AlternateContent>
      <p:grpSp>
        <p:nvGrpSpPr>
          <p:cNvPr id="178" name="Gruppieren 177">
            <a:extLst>
              <a:ext uri="{FF2B5EF4-FFF2-40B4-BE49-F238E27FC236}">
                <a16:creationId xmlns:a16="http://schemas.microsoft.com/office/drawing/2014/main" id="{F0C87238-6051-5F79-31F0-6E32E8AF8794}"/>
              </a:ext>
            </a:extLst>
          </p:cNvPr>
          <p:cNvGrpSpPr/>
          <p:nvPr/>
        </p:nvGrpSpPr>
        <p:grpSpPr>
          <a:xfrm>
            <a:off x="7303189" y="154636"/>
            <a:ext cx="4318200" cy="1765080"/>
            <a:chOff x="7303189" y="154636"/>
            <a:chExt cx="4318200" cy="1765080"/>
          </a:xfrm>
        </p:grpSpPr>
        <mc:AlternateContent xmlns:mc="http://schemas.openxmlformats.org/markup-compatibility/2006" xmlns:p14="http://schemas.microsoft.com/office/powerpoint/2010/main">
          <mc:Choice Requires="p14">
            <p:contentPart p14:bwMode="auto" r:id="rId15">
              <p14:nvContentPartPr>
                <p14:cNvPr id="104" name="Freihand 103">
                  <a:extLst>
                    <a:ext uri="{FF2B5EF4-FFF2-40B4-BE49-F238E27FC236}">
                      <a16:creationId xmlns:a16="http://schemas.microsoft.com/office/drawing/2014/main" id="{CA9590A9-79E7-AD56-1225-F055A2975CFD}"/>
                    </a:ext>
                  </a:extLst>
                </p14:cNvPr>
                <p14:cNvContentPartPr/>
                <p14:nvPr/>
              </p14:nvContentPartPr>
              <p14:xfrm>
                <a:off x="9605749" y="154636"/>
                <a:ext cx="174240" cy="335880"/>
              </p14:xfrm>
            </p:contentPart>
          </mc:Choice>
          <mc:Fallback xmlns="">
            <p:pic>
              <p:nvPicPr>
                <p:cNvPr id="104" name="Freihand 103">
                  <a:extLst>
                    <a:ext uri="{FF2B5EF4-FFF2-40B4-BE49-F238E27FC236}">
                      <a16:creationId xmlns:a16="http://schemas.microsoft.com/office/drawing/2014/main" id="{CA9590A9-79E7-AD56-1225-F055A2975CFD}"/>
                    </a:ext>
                  </a:extLst>
                </p:cNvPr>
                <p:cNvPicPr/>
                <p:nvPr/>
              </p:nvPicPr>
              <p:blipFill>
                <a:blip r:embed="rId16"/>
                <a:stretch>
                  <a:fillRect/>
                </a:stretch>
              </p:blipFill>
              <p:spPr>
                <a:xfrm>
                  <a:off x="9596749" y="145636"/>
                  <a:ext cx="1918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 name="Freihand 104">
                  <a:extLst>
                    <a:ext uri="{FF2B5EF4-FFF2-40B4-BE49-F238E27FC236}">
                      <a16:creationId xmlns:a16="http://schemas.microsoft.com/office/drawing/2014/main" id="{77690DD0-EC77-BB64-F655-540A45B10ECD}"/>
                    </a:ext>
                  </a:extLst>
                </p14:cNvPr>
                <p14:cNvContentPartPr/>
                <p14:nvPr/>
              </p14:nvContentPartPr>
              <p14:xfrm>
                <a:off x="9862429" y="156796"/>
                <a:ext cx="86400" cy="227880"/>
              </p14:xfrm>
            </p:contentPart>
          </mc:Choice>
          <mc:Fallback xmlns="">
            <p:pic>
              <p:nvPicPr>
                <p:cNvPr id="105" name="Freihand 104">
                  <a:extLst>
                    <a:ext uri="{FF2B5EF4-FFF2-40B4-BE49-F238E27FC236}">
                      <a16:creationId xmlns:a16="http://schemas.microsoft.com/office/drawing/2014/main" id="{77690DD0-EC77-BB64-F655-540A45B10ECD}"/>
                    </a:ext>
                  </a:extLst>
                </p:cNvPr>
                <p:cNvPicPr/>
                <p:nvPr/>
              </p:nvPicPr>
              <p:blipFill>
                <a:blip r:embed="rId18"/>
                <a:stretch>
                  <a:fillRect/>
                </a:stretch>
              </p:blipFill>
              <p:spPr>
                <a:xfrm>
                  <a:off x="9853429" y="148156"/>
                  <a:ext cx="104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 name="Freihand 105">
                  <a:extLst>
                    <a:ext uri="{FF2B5EF4-FFF2-40B4-BE49-F238E27FC236}">
                      <a16:creationId xmlns:a16="http://schemas.microsoft.com/office/drawing/2014/main" id="{CC090FE4-AC18-5ADB-94AC-777C8D5981E6}"/>
                    </a:ext>
                  </a:extLst>
                </p14:cNvPr>
                <p14:cNvContentPartPr/>
                <p14:nvPr/>
              </p14:nvContentPartPr>
              <p14:xfrm>
                <a:off x="9956749" y="207556"/>
                <a:ext cx="247680" cy="194400"/>
              </p14:xfrm>
            </p:contentPart>
          </mc:Choice>
          <mc:Fallback xmlns="">
            <p:pic>
              <p:nvPicPr>
                <p:cNvPr id="106" name="Freihand 105">
                  <a:extLst>
                    <a:ext uri="{FF2B5EF4-FFF2-40B4-BE49-F238E27FC236}">
                      <a16:creationId xmlns:a16="http://schemas.microsoft.com/office/drawing/2014/main" id="{CC090FE4-AC18-5ADB-94AC-777C8D5981E6}"/>
                    </a:ext>
                  </a:extLst>
                </p:cNvPr>
                <p:cNvPicPr/>
                <p:nvPr/>
              </p:nvPicPr>
              <p:blipFill>
                <a:blip r:embed="rId20"/>
                <a:stretch>
                  <a:fillRect/>
                </a:stretch>
              </p:blipFill>
              <p:spPr>
                <a:xfrm>
                  <a:off x="9947749" y="198556"/>
                  <a:ext cx="265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 name="Freihand 107">
                  <a:extLst>
                    <a:ext uri="{FF2B5EF4-FFF2-40B4-BE49-F238E27FC236}">
                      <a16:creationId xmlns:a16="http://schemas.microsoft.com/office/drawing/2014/main" id="{612CD858-EDBF-8EAB-953A-FD194BDFF3FB}"/>
                    </a:ext>
                  </a:extLst>
                </p14:cNvPr>
                <p14:cNvContentPartPr/>
                <p14:nvPr/>
              </p14:nvContentPartPr>
              <p14:xfrm>
                <a:off x="10442029" y="280276"/>
                <a:ext cx="199080" cy="32760"/>
              </p14:xfrm>
            </p:contentPart>
          </mc:Choice>
          <mc:Fallback xmlns="">
            <p:pic>
              <p:nvPicPr>
                <p:cNvPr id="108" name="Freihand 107">
                  <a:extLst>
                    <a:ext uri="{FF2B5EF4-FFF2-40B4-BE49-F238E27FC236}">
                      <a16:creationId xmlns:a16="http://schemas.microsoft.com/office/drawing/2014/main" id="{612CD858-EDBF-8EAB-953A-FD194BDFF3FB}"/>
                    </a:ext>
                  </a:extLst>
                </p:cNvPr>
                <p:cNvPicPr/>
                <p:nvPr/>
              </p:nvPicPr>
              <p:blipFill>
                <a:blip r:embed="rId22"/>
                <a:stretch>
                  <a:fillRect/>
                </a:stretch>
              </p:blipFill>
              <p:spPr>
                <a:xfrm>
                  <a:off x="10433029" y="271276"/>
                  <a:ext cx="21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9" name="Freihand 108">
                  <a:extLst>
                    <a:ext uri="{FF2B5EF4-FFF2-40B4-BE49-F238E27FC236}">
                      <a16:creationId xmlns:a16="http://schemas.microsoft.com/office/drawing/2014/main" id="{7F15F207-D1A6-0EB5-AD32-FB50D9130078}"/>
                    </a:ext>
                  </a:extLst>
                </p14:cNvPr>
                <p14:cNvContentPartPr/>
                <p14:nvPr/>
              </p14:nvContentPartPr>
              <p14:xfrm>
                <a:off x="10463629" y="181636"/>
                <a:ext cx="402480" cy="244800"/>
              </p14:xfrm>
            </p:contentPart>
          </mc:Choice>
          <mc:Fallback xmlns="">
            <p:pic>
              <p:nvPicPr>
                <p:cNvPr id="109" name="Freihand 108">
                  <a:extLst>
                    <a:ext uri="{FF2B5EF4-FFF2-40B4-BE49-F238E27FC236}">
                      <a16:creationId xmlns:a16="http://schemas.microsoft.com/office/drawing/2014/main" id="{7F15F207-D1A6-0EB5-AD32-FB50D9130078}"/>
                    </a:ext>
                  </a:extLst>
                </p:cNvPr>
                <p:cNvPicPr/>
                <p:nvPr/>
              </p:nvPicPr>
              <p:blipFill>
                <a:blip r:embed="rId24"/>
                <a:stretch>
                  <a:fillRect/>
                </a:stretch>
              </p:blipFill>
              <p:spPr>
                <a:xfrm>
                  <a:off x="10454629" y="172996"/>
                  <a:ext cx="420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0" name="Freihand 109">
                  <a:extLst>
                    <a:ext uri="{FF2B5EF4-FFF2-40B4-BE49-F238E27FC236}">
                      <a16:creationId xmlns:a16="http://schemas.microsoft.com/office/drawing/2014/main" id="{D9865E79-E2AF-CDE5-5B19-E95548184506}"/>
                    </a:ext>
                  </a:extLst>
                </p14:cNvPr>
                <p14:cNvContentPartPr/>
                <p14:nvPr/>
              </p14:nvContentPartPr>
              <p14:xfrm>
                <a:off x="11004349" y="262636"/>
                <a:ext cx="170640" cy="119520"/>
              </p14:xfrm>
            </p:contentPart>
          </mc:Choice>
          <mc:Fallback xmlns="">
            <p:pic>
              <p:nvPicPr>
                <p:cNvPr id="110" name="Freihand 109">
                  <a:extLst>
                    <a:ext uri="{FF2B5EF4-FFF2-40B4-BE49-F238E27FC236}">
                      <a16:creationId xmlns:a16="http://schemas.microsoft.com/office/drawing/2014/main" id="{D9865E79-E2AF-CDE5-5B19-E95548184506}"/>
                    </a:ext>
                  </a:extLst>
                </p:cNvPr>
                <p:cNvPicPr/>
                <p:nvPr/>
              </p:nvPicPr>
              <p:blipFill>
                <a:blip r:embed="rId26"/>
                <a:stretch>
                  <a:fillRect/>
                </a:stretch>
              </p:blipFill>
              <p:spPr>
                <a:xfrm>
                  <a:off x="10995349" y="253996"/>
                  <a:ext cx="188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1" name="Freihand 110">
                  <a:extLst>
                    <a:ext uri="{FF2B5EF4-FFF2-40B4-BE49-F238E27FC236}">
                      <a16:creationId xmlns:a16="http://schemas.microsoft.com/office/drawing/2014/main" id="{5019EB61-63A2-6D37-F643-7BF3A4770669}"/>
                    </a:ext>
                  </a:extLst>
                </p14:cNvPr>
                <p14:cNvContentPartPr/>
                <p14:nvPr/>
              </p14:nvContentPartPr>
              <p14:xfrm>
                <a:off x="11022349" y="170836"/>
                <a:ext cx="261360" cy="253080"/>
              </p14:xfrm>
            </p:contentPart>
          </mc:Choice>
          <mc:Fallback xmlns="">
            <p:pic>
              <p:nvPicPr>
                <p:cNvPr id="111" name="Freihand 110">
                  <a:extLst>
                    <a:ext uri="{FF2B5EF4-FFF2-40B4-BE49-F238E27FC236}">
                      <a16:creationId xmlns:a16="http://schemas.microsoft.com/office/drawing/2014/main" id="{5019EB61-63A2-6D37-F643-7BF3A4770669}"/>
                    </a:ext>
                  </a:extLst>
                </p:cNvPr>
                <p:cNvPicPr/>
                <p:nvPr/>
              </p:nvPicPr>
              <p:blipFill>
                <a:blip r:embed="rId28"/>
                <a:stretch>
                  <a:fillRect/>
                </a:stretch>
              </p:blipFill>
              <p:spPr>
                <a:xfrm>
                  <a:off x="11013709" y="161836"/>
                  <a:ext cx="2790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 name="Freihand 112">
                  <a:extLst>
                    <a:ext uri="{FF2B5EF4-FFF2-40B4-BE49-F238E27FC236}">
                      <a16:creationId xmlns:a16="http://schemas.microsoft.com/office/drawing/2014/main" id="{DB9236EA-A1F3-4F4B-2839-BDB6E7E53B66}"/>
                    </a:ext>
                  </a:extLst>
                </p14:cNvPr>
                <p14:cNvContentPartPr/>
                <p14:nvPr/>
              </p14:nvContentPartPr>
              <p14:xfrm>
                <a:off x="10399909" y="622276"/>
                <a:ext cx="59400" cy="648720"/>
              </p14:xfrm>
            </p:contentPart>
          </mc:Choice>
          <mc:Fallback xmlns="">
            <p:pic>
              <p:nvPicPr>
                <p:cNvPr id="113" name="Freihand 112">
                  <a:extLst>
                    <a:ext uri="{FF2B5EF4-FFF2-40B4-BE49-F238E27FC236}">
                      <a16:creationId xmlns:a16="http://schemas.microsoft.com/office/drawing/2014/main" id="{DB9236EA-A1F3-4F4B-2839-BDB6E7E53B66}"/>
                    </a:ext>
                  </a:extLst>
                </p:cNvPr>
                <p:cNvPicPr/>
                <p:nvPr/>
              </p:nvPicPr>
              <p:blipFill>
                <a:blip r:embed="rId30"/>
                <a:stretch>
                  <a:fillRect/>
                </a:stretch>
              </p:blipFill>
              <p:spPr>
                <a:xfrm>
                  <a:off x="10391269" y="613276"/>
                  <a:ext cx="7704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4" name="Freihand 113">
                  <a:extLst>
                    <a:ext uri="{FF2B5EF4-FFF2-40B4-BE49-F238E27FC236}">
                      <a16:creationId xmlns:a16="http://schemas.microsoft.com/office/drawing/2014/main" id="{F0C12A68-73A8-9ADD-555B-C17B68C43995}"/>
                    </a:ext>
                  </a:extLst>
                </p14:cNvPr>
                <p14:cNvContentPartPr/>
                <p14:nvPr/>
              </p14:nvContentPartPr>
              <p14:xfrm>
                <a:off x="9863509" y="1152556"/>
                <a:ext cx="1465200" cy="73800"/>
              </p14:xfrm>
            </p:contentPart>
          </mc:Choice>
          <mc:Fallback xmlns="">
            <p:pic>
              <p:nvPicPr>
                <p:cNvPr id="114" name="Freihand 113">
                  <a:extLst>
                    <a:ext uri="{FF2B5EF4-FFF2-40B4-BE49-F238E27FC236}">
                      <a16:creationId xmlns:a16="http://schemas.microsoft.com/office/drawing/2014/main" id="{F0C12A68-73A8-9ADD-555B-C17B68C43995}"/>
                    </a:ext>
                  </a:extLst>
                </p:cNvPr>
                <p:cNvPicPr/>
                <p:nvPr/>
              </p:nvPicPr>
              <p:blipFill>
                <a:blip r:embed="rId32"/>
                <a:stretch>
                  <a:fillRect/>
                </a:stretch>
              </p:blipFill>
              <p:spPr>
                <a:xfrm>
                  <a:off x="9854509" y="1143916"/>
                  <a:ext cx="1482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5" name="Freihand 114">
                  <a:extLst>
                    <a:ext uri="{FF2B5EF4-FFF2-40B4-BE49-F238E27FC236}">
                      <a16:creationId xmlns:a16="http://schemas.microsoft.com/office/drawing/2014/main" id="{D3800F50-A749-4C2F-CC98-465758CC377A}"/>
                    </a:ext>
                  </a:extLst>
                </p14:cNvPr>
                <p14:cNvContentPartPr/>
                <p14:nvPr/>
              </p14:nvContentPartPr>
              <p14:xfrm>
                <a:off x="11326909" y="1037716"/>
                <a:ext cx="183240" cy="246960"/>
              </p14:xfrm>
            </p:contentPart>
          </mc:Choice>
          <mc:Fallback xmlns="">
            <p:pic>
              <p:nvPicPr>
                <p:cNvPr id="115" name="Freihand 114">
                  <a:extLst>
                    <a:ext uri="{FF2B5EF4-FFF2-40B4-BE49-F238E27FC236}">
                      <a16:creationId xmlns:a16="http://schemas.microsoft.com/office/drawing/2014/main" id="{D3800F50-A749-4C2F-CC98-465758CC377A}"/>
                    </a:ext>
                  </a:extLst>
                </p:cNvPr>
                <p:cNvPicPr/>
                <p:nvPr/>
              </p:nvPicPr>
              <p:blipFill>
                <a:blip r:embed="rId34"/>
                <a:stretch>
                  <a:fillRect/>
                </a:stretch>
              </p:blipFill>
              <p:spPr>
                <a:xfrm>
                  <a:off x="11317909" y="1028716"/>
                  <a:ext cx="2008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7" name="Freihand 116">
                  <a:extLst>
                    <a:ext uri="{FF2B5EF4-FFF2-40B4-BE49-F238E27FC236}">
                      <a16:creationId xmlns:a16="http://schemas.microsoft.com/office/drawing/2014/main" id="{6D754E64-A4B8-3F39-1F95-A741B548DC5F}"/>
                    </a:ext>
                  </a:extLst>
                </p14:cNvPr>
                <p14:cNvContentPartPr/>
                <p14:nvPr/>
              </p14:nvContentPartPr>
              <p14:xfrm>
                <a:off x="10450309" y="664756"/>
                <a:ext cx="534960" cy="564840"/>
              </p14:xfrm>
            </p:contentPart>
          </mc:Choice>
          <mc:Fallback xmlns="">
            <p:pic>
              <p:nvPicPr>
                <p:cNvPr id="117" name="Freihand 116">
                  <a:extLst>
                    <a:ext uri="{FF2B5EF4-FFF2-40B4-BE49-F238E27FC236}">
                      <a16:creationId xmlns:a16="http://schemas.microsoft.com/office/drawing/2014/main" id="{6D754E64-A4B8-3F39-1F95-A741B548DC5F}"/>
                    </a:ext>
                  </a:extLst>
                </p:cNvPr>
                <p:cNvPicPr/>
                <p:nvPr/>
              </p:nvPicPr>
              <p:blipFill>
                <a:blip r:embed="rId36"/>
                <a:stretch>
                  <a:fillRect/>
                </a:stretch>
              </p:blipFill>
              <p:spPr>
                <a:xfrm>
                  <a:off x="10441309" y="655756"/>
                  <a:ext cx="5526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9" name="Freihand 118">
                  <a:extLst>
                    <a:ext uri="{FF2B5EF4-FFF2-40B4-BE49-F238E27FC236}">
                      <a16:creationId xmlns:a16="http://schemas.microsoft.com/office/drawing/2014/main" id="{40C21957-670E-826C-9A5C-9B6CED96974F}"/>
                    </a:ext>
                  </a:extLst>
                </p14:cNvPr>
                <p14:cNvContentPartPr/>
                <p14:nvPr/>
              </p14:nvContentPartPr>
              <p14:xfrm>
                <a:off x="10318549" y="547036"/>
                <a:ext cx="157680" cy="96120"/>
              </p14:xfrm>
            </p:contentPart>
          </mc:Choice>
          <mc:Fallback xmlns="">
            <p:pic>
              <p:nvPicPr>
                <p:cNvPr id="119" name="Freihand 118">
                  <a:extLst>
                    <a:ext uri="{FF2B5EF4-FFF2-40B4-BE49-F238E27FC236}">
                      <a16:creationId xmlns:a16="http://schemas.microsoft.com/office/drawing/2014/main" id="{40C21957-670E-826C-9A5C-9B6CED96974F}"/>
                    </a:ext>
                  </a:extLst>
                </p:cNvPr>
                <p:cNvPicPr/>
                <p:nvPr/>
              </p:nvPicPr>
              <p:blipFill>
                <a:blip r:embed="rId38"/>
                <a:stretch>
                  <a:fillRect/>
                </a:stretch>
              </p:blipFill>
              <p:spPr>
                <a:xfrm>
                  <a:off x="10309909" y="538396"/>
                  <a:ext cx="175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1" name="Freihand 120">
                  <a:extLst>
                    <a:ext uri="{FF2B5EF4-FFF2-40B4-BE49-F238E27FC236}">
                      <a16:creationId xmlns:a16="http://schemas.microsoft.com/office/drawing/2014/main" id="{80229117-A283-F461-E3BF-FE3D855B4528}"/>
                    </a:ext>
                  </a:extLst>
                </p14:cNvPr>
                <p14:cNvContentPartPr/>
                <p14:nvPr/>
              </p14:nvContentPartPr>
              <p14:xfrm>
                <a:off x="10174549" y="508876"/>
                <a:ext cx="22680" cy="104040"/>
              </p14:xfrm>
            </p:contentPart>
          </mc:Choice>
          <mc:Fallback xmlns="">
            <p:pic>
              <p:nvPicPr>
                <p:cNvPr id="121" name="Freihand 120">
                  <a:extLst>
                    <a:ext uri="{FF2B5EF4-FFF2-40B4-BE49-F238E27FC236}">
                      <a16:creationId xmlns:a16="http://schemas.microsoft.com/office/drawing/2014/main" id="{80229117-A283-F461-E3BF-FE3D855B4528}"/>
                    </a:ext>
                  </a:extLst>
                </p:cNvPr>
                <p:cNvPicPr/>
                <p:nvPr/>
              </p:nvPicPr>
              <p:blipFill>
                <a:blip r:embed="rId40"/>
                <a:stretch>
                  <a:fillRect/>
                </a:stretch>
              </p:blipFill>
              <p:spPr>
                <a:xfrm>
                  <a:off x="10165909" y="499876"/>
                  <a:ext cx="40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2" name="Freihand 121">
                  <a:extLst>
                    <a:ext uri="{FF2B5EF4-FFF2-40B4-BE49-F238E27FC236}">
                      <a16:creationId xmlns:a16="http://schemas.microsoft.com/office/drawing/2014/main" id="{09D1418A-6301-5016-90CE-0CCE302AD75D}"/>
                    </a:ext>
                  </a:extLst>
                </p14:cNvPr>
                <p14:cNvContentPartPr/>
                <p14:nvPr/>
              </p14:nvContentPartPr>
              <p14:xfrm>
                <a:off x="10228189" y="496996"/>
                <a:ext cx="55080" cy="111960"/>
              </p14:xfrm>
            </p:contentPart>
          </mc:Choice>
          <mc:Fallback xmlns="">
            <p:pic>
              <p:nvPicPr>
                <p:cNvPr id="122" name="Freihand 121">
                  <a:extLst>
                    <a:ext uri="{FF2B5EF4-FFF2-40B4-BE49-F238E27FC236}">
                      <a16:creationId xmlns:a16="http://schemas.microsoft.com/office/drawing/2014/main" id="{09D1418A-6301-5016-90CE-0CCE302AD75D}"/>
                    </a:ext>
                  </a:extLst>
                </p:cNvPr>
                <p:cNvPicPr/>
                <p:nvPr/>
              </p:nvPicPr>
              <p:blipFill>
                <a:blip r:embed="rId42"/>
                <a:stretch>
                  <a:fillRect/>
                </a:stretch>
              </p:blipFill>
              <p:spPr>
                <a:xfrm>
                  <a:off x="10219189" y="487996"/>
                  <a:ext cx="72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3" name="Freihand 122">
                  <a:extLst>
                    <a:ext uri="{FF2B5EF4-FFF2-40B4-BE49-F238E27FC236}">
                      <a16:creationId xmlns:a16="http://schemas.microsoft.com/office/drawing/2014/main" id="{2EE288BF-41B9-A58B-EC58-5B2DEDC49962}"/>
                    </a:ext>
                  </a:extLst>
                </p14:cNvPr>
                <p14:cNvContentPartPr/>
                <p14:nvPr/>
              </p14:nvContentPartPr>
              <p14:xfrm>
                <a:off x="10227829" y="486556"/>
                <a:ext cx="143280" cy="109080"/>
              </p14:xfrm>
            </p:contentPart>
          </mc:Choice>
          <mc:Fallback xmlns="">
            <p:pic>
              <p:nvPicPr>
                <p:cNvPr id="123" name="Freihand 122">
                  <a:extLst>
                    <a:ext uri="{FF2B5EF4-FFF2-40B4-BE49-F238E27FC236}">
                      <a16:creationId xmlns:a16="http://schemas.microsoft.com/office/drawing/2014/main" id="{2EE288BF-41B9-A58B-EC58-5B2DEDC49962}"/>
                    </a:ext>
                  </a:extLst>
                </p:cNvPr>
                <p:cNvPicPr/>
                <p:nvPr/>
              </p:nvPicPr>
              <p:blipFill>
                <a:blip r:embed="rId44"/>
                <a:stretch>
                  <a:fillRect/>
                </a:stretch>
              </p:blipFill>
              <p:spPr>
                <a:xfrm>
                  <a:off x="10218829" y="477916"/>
                  <a:ext cx="160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Freihand 128">
                  <a:extLst>
                    <a:ext uri="{FF2B5EF4-FFF2-40B4-BE49-F238E27FC236}">
                      <a16:creationId xmlns:a16="http://schemas.microsoft.com/office/drawing/2014/main" id="{8E911BC9-41DB-822B-DDE3-B6E603457E69}"/>
                    </a:ext>
                  </a:extLst>
                </p14:cNvPr>
                <p14:cNvContentPartPr/>
                <p14:nvPr/>
              </p14:nvContentPartPr>
              <p14:xfrm>
                <a:off x="9304789" y="1142476"/>
                <a:ext cx="862560" cy="103680"/>
              </p14:xfrm>
            </p:contentPart>
          </mc:Choice>
          <mc:Fallback xmlns="">
            <p:pic>
              <p:nvPicPr>
                <p:cNvPr id="129" name="Freihand 128">
                  <a:extLst>
                    <a:ext uri="{FF2B5EF4-FFF2-40B4-BE49-F238E27FC236}">
                      <a16:creationId xmlns:a16="http://schemas.microsoft.com/office/drawing/2014/main" id="{8E911BC9-41DB-822B-DDE3-B6E603457E69}"/>
                    </a:ext>
                  </a:extLst>
                </p:cNvPr>
                <p:cNvPicPr/>
                <p:nvPr/>
              </p:nvPicPr>
              <p:blipFill>
                <a:blip r:embed="rId46"/>
                <a:stretch>
                  <a:fillRect/>
                </a:stretch>
              </p:blipFill>
              <p:spPr>
                <a:xfrm>
                  <a:off x="9295789" y="1133476"/>
                  <a:ext cx="88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0" name="Freihand 129">
                  <a:extLst>
                    <a:ext uri="{FF2B5EF4-FFF2-40B4-BE49-F238E27FC236}">
                      <a16:creationId xmlns:a16="http://schemas.microsoft.com/office/drawing/2014/main" id="{11CCC72F-CB50-FC80-2F75-96A0D7D92475}"/>
                    </a:ext>
                  </a:extLst>
                </p14:cNvPr>
                <p14:cNvContentPartPr/>
                <p14:nvPr/>
              </p14:nvContentPartPr>
              <p14:xfrm>
                <a:off x="10068709" y="1082356"/>
                <a:ext cx="136440" cy="157320"/>
              </p14:xfrm>
            </p:contentPart>
          </mc:Choice>
          <mc:Fallback xmlns="">
            <p:pic>
              <p:nvPicPr>
                <p:cNvPr id="130" name="Freihand 129">
                  <a:extLst>
                    <a:ext uri="{FF2B5EF4-FFF2-40B4-BE49-F238E27FC236}">
                      <a16:creationId xmlns:a16="http://schemas.microsoft.com/office/drawing/2014/main" id="{11CCC72F-CB50-FC80-2F75-96A0D7D92475}"/>
                    </a:ext>
                  </a:extLst>
                </p:cNvPr>
                <p:cNvPicPr/>
                <p:nvPr/>
              </p:nvPicPr>
              <p:blipFill>
                <a:blip r:embed="rId48"/>
                <a:stretch>
                  <a:fillRect/>
                </a:stretch>
              </p:blipFill>
              <p:spPr>
                <a:xfrm>
                  <a:off x="10060069" y="1073716"/>
                  <a:ext cx="154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2" name="Freihand 131">
                  <a:extLst>
                    <a:ext uri="{FF2B5EF4-FFF2-40B4-BE49-F238E27FC236}">
                      <a16:creationId xmlns:a16="http://schemas.microsoft.com/office/drawing/2014/main" id="{90851207-D5A1-FAB4-3C14-57FE35B180CB}"/>
                    </a:ext>
                  </a:extLst>
                </p14:cNvPr>
                <p14:cNvContentPartPr/>
                <p14:nvPr/>
              </p14:nvContentPartPr>
              <p14:xfrm>
                <a:off x="7303189" y="1269916"/>
                <a:ext cx="144000" cy="128880"/>
              </p14:xfrm>
            </p:contentPart>
          </mc:Choice>
          <mc:Fallback xmlns="">
            <p:pic>
              <p:nvPicPr>
                <p:cNvPr id="132" name="Freihand 131">
                  <a:extLst>
                    <a:ext uri="{FF2B5EF4-FFF2-40B4-BE49-F238E27FC236}">
                      <a16:creationId xmlns:a16="http://schemas.microsoft.com/office/drawing/2014/main" id="{90851207-D5A1-FAB4-3C14-57FE35B180CB}"/>
                    </a:ext>
                  </a:extLst>
                </p:cNvPr>
                <p:cNvPicPr/>
                <p:nvPr/>
              </p:nvPicPr>
              <p:blipFill>
                <a:blip r:embed="rId50"/>
                <a:stretch>
                  <a:fillRect/>
                </a:stretch>
              </p:blipFill>
              <p:spPr>
                <a:xfrm>
                  <a:off x="7294549" y="1260916"/>
                  <a:ext cx="161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3" name="Freihand 132">
                  <a:extLst>
                    <a:ext uri="{FF2B5EF4-FFF2-40B4-BE49-F238E27FC236}">
                      <a16:creationId xmlns:a16="http://schemas.microsoft.com/office/drawing/2014/main" id="{C244C468-B5C2-328D-824C-EA8265441C2A}"/>
                    </a:ext>
                  </a:extLst>
                </p14:cNvPr>
                <p14:cNvContentPartPr/>
                <p14:nvPr/>
              </p14:nvContentPartPr>
              <p14:xfrm>
                <a:off x="7506229" y="1269916"/>
                <a:ext cx="88920" cy="172800"/>
              </p14:xfrm>
            </p:contentPart>
          </mc:Choice>
          <mc:Fallback xmlns="">
            <p:pic>
              <p:nvPicPr>
                <p:cNvPr id="133" name="Freihand 132">
                  <a:extLst>
                    <a:ext uri="{FF2B5EF4-FFF2-40B4-BE49-F238E27FC236}">
                      <a16:creationId xmlns:a16="http://schemas.microsoft.com/office/drawing/2014/main" id="{C244C468-B5C2-328D-824C-EA8265441C2A}"/>
                    </a:ext>
                  </a:extLst>
                </p:cNvPr>
                <p:cNvPicPr/>
                <p:nvPr/>
              </p:nvPicPr>
              <p:blipFill>
                <a:blip r:embed="rId52"/>
                <a:stretch>
                  <a:fillRect/>
                </a:stretch>
              </p:blipFill>
              <p:spPr>
                <a:xfrm>
                  <a:off x="7497589" y="1260916"/>
                  <a:ext cx="106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5" name="Freihand 134">
                  <a:extLst>
                    <a:ext uri="{FF2B5EF4-FFF2-40B4-BE49-F238E27FC236}">
                      <a16:creationId xmlns:a16="http://schemas.microsoft.com/office/drawing/2014/main" id="{BDFA2FE7-2093-7D85-121F-04589CED5F95}"/>
                    </a:ext>
                  </a:extLst>
                </p14:cNvPr>
                <p14:cNvContentPartPr/>
                <p14:nvPr/>
              </p14:nvContentPartPr>
              <p14:xfrm>
                <a:off x="7522069" y="1288996"/>
                <a:ext cx="91080" cy="151200"/>
              </p14:xfrm>
            </p:contentPart>
          </mc:Choice>
          <mc:Fallback xmlns="">
            <p:pic>
              <p:nvPicPr>
                <p:cNvPr id="135" name="Freihand 134">
                  <a:extLst>
                    <a:ext uri="{FF2B5EF4-FFF2-40B4-BE49-F238E27FC236}">
                      <a16:creationId xmlns:a16="http://schemas.microsoft.com/office/drawing/2014/main" id="{BDFA2FE7-2093-7D85-121F-04589CED5F95}"/>
                    </a:ext>
                  </a:extLst>
                </p:cNvPr>
                <p:cNvPicPr/>
                <p:nvPr/>
              </p:nvPicPr>
              <p:blipFill>
                <a:blip r:embed="rId54"/>
                <a:stretch>
                  <a:fillRect/>
                </a:stretch>
              </p:blipFill>
              <p:spPr>
                <a:xfrm>
                  <a:off x="7513069" y="1279996"/>
                  <a:ext cx="108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6" name="Freihand 135">
                  <a:extLst>
                    <a:ext uri="{FF2B5EF4-FFF2-40B4-BE49-F238E27FC236}">
                      <a16:creationId xmlns:a16="http://schemas.microsoft.com/office/drawing/2014/main" id="{166377F8-5B49-F3D4-59EF-5B85E12E3285}"/>
                    </a:ext>
                  </a:extLst>
                </p14:cNvPr>
                <p14:cNvContentPartPr/>
                <p14:nvPr/>
              </p14:nvContentPartPr>
              <p14:xfrm>
                <a:off x="7310389" y="1285756"/>
                <a:ext cx="149760" cy="188280"/>
              </p14:xfrm>
            </p:contentPart>
          </mc:Choice>
          <mc:Fallback xmlns="">
            <p:pic>
              <p:nvPicPr>
                <p:cNvPr id="136" name="Freihand 135">
                  <a:extLst>
                    <a:ext uri="{FF2B5EF4-FFF2-40B4-BE49-F238E27FC236}">
                      <a16:creationId xmlns:a16="http://schemas.microsoft.com/office/drawing/2014/main" id="{166377F8-5B49-F3D4-59EF-5B85E12E3285}"/>
                    </a:ext>
                  </a:extLst>
                </p:cNvPr>
                <p:cNvPicPr/>
                <p:nvPr/>
              </p:nvPicPr>
              <p:blipFill>
                <a:blip r:embed="rId56"/>
                <a:stretch>
                  <a:fillRect/>
                </a:stretch>
              </p:blipFill>
              <p:spPr>
                <a:xfrm>
                  <a:off x="7301389" y="1277116"/>
                  <a:ext cx="16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8" name="Freihand 137">
                  <a:extLst>
                    <a:ext uri="{FF2B5EF4-FFF2-40B4-BE49-F238E27FC236}">
                      <a16:creationId xmlns:a16="http://schemas.microsoft.com/office/drawing/2014/main" id="{07F1B25E-709C-C3B4-8E0C-833309575F3A}"/>
                    </a:ext>
                  </a:extLst>
                </p14:cNvPr>
                <p14:cNvContentPartPr/>
                <p14:nvPr/>
              </p14:nvContentPartPr>
              <p14:xfrm>
                <a:off x="7811149" y="1217716"/>
                <a:ext cx="154800" cy="189720"/>
              </p14:xfrm>
            </p:contentPart>
          </mc:Choice>
          <mc:Fallback xmlns="">
            <p:pic>
              <p:nvPicPr>
                <p:cNvPr id="138" name="Freihand 137">
                  <a:extLst>
                    <a:ext uri="{FF2B5EF4-FFF2-40B4-BE49-F238E27FC236}">
                      <a16:creationId xmlns:a16="http://schemas.microsoft.com/office/drawing/2014/main" id="{07F1B25E-709C-C3B4-8E0C-833309575F3A}"/>
                    </a:ext>
                  </a:extLst>
                </p:cNvPr>
                <p:cNvPicPr/>
                <p:nvPr/>
              </p:nvPicPr>
              <p:blipFill>
                <a:blip r:embed="rId58"/>
                <a:stretch>
                  <a:fillRect/>
                </a:stretch>
              </p:blipFill>
              <p:spPr>
                <a:xfrm>
                  <a:off x="7802149" y="1209076"/>
                  <a:ext cx="17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9" name="Freihand 138">
                  <a:extLst>
                    <a:ext uri="{FF2B5EF4-FFF2-40B4-BE49-F238E27FC236}">
                      <a16:creationId xmlns:a16="http://schemas.microsoft.com/office/drawing/2014/main" id="{B1E78790-B987-011F-36BE-B0415724B558}"/>
                    </a:ext>
                  </a:extLst>
                </p14:cNvPr>
                <p14:cNvContentPartPr/>
                <p14:nvPr/>
              </p14:nvContentPartPr>
              <p14:xfrm>
                <a:off x="7993669" y="1274236"/>
                <a:ext cx="294480" cy="143640"/>
              </p14:xfrm>
            </p:contentPart>
          </mc:Choice>
          <mc:Fallback xmlns="">
            <p:pic>
              <p:nvPicPr>
                <p:cNvPr id="139" name="Freihand 138">
                  <a:extLst>
                    <a:ext uri="{FF2B5EF4-FFF2-40B4-BE49-F238E27FC236}">
                      <a16:creationId xmlns:a16="http://schemas.microsoft.com/office/drawing/2014/main" id="{B1E78790-B987-011F-36BE-B0415724B558}"/>
                    </a:ext>
                  </a:extLst>
                </p:cNvPr>
                <p:cNvPicPr/>
                <p:nvPr/>
              </p:nvPicPr>
              <p:blipFill>
                <a:blip r:embed="rId60"/>
                <a:stretch>
                  <a:fillRect/>
                </a:stretch>
              </p:blipFill>
              <p:spPr>
                <a:xfrm>
                  <a:off x="7984669" y="1265236"/>
                  <a:ext cx="312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0" name="Freihand 139">
                  <a:extLst>
                    <a:ext uri="{FF2B5EF4-FFF2-40B4-BE49-F238E27FC236}">
                      <a16:creationId xmlns:a16="http://schemas.microsoft.com/office/drawing/2014/main" id="{2C2733AB-7EBE-EF2D-25CB-11B6711A8B5A}"/>
                    </a:ext>
                  </a:extLst>
                </p14:cNvPr>
                <p14:cNvContentPartPr/>
                <p14:nvPr/>
              </p14:nvContentPartPr>
              <p14:xfrm>
                <a:off x="8272669" y="1198636"/>
                <a:ext cx="720" cy="15840"/>
              </p14:xfrm>
            </p:contentPart>
          </mc:Choice>
          <mc:Fallback xmlns="">
            <p:pic>
              <p:nvPicPr>
                <p:cNvPr id="140" name="Freihand 139">
                  <a:extLst>
                    <a:ext uri="{FF2B5EF4-FFF2-40B4-BE49-F238E27FC236}">
                      <a16:creationId xmlns:a16="http://schemas.microsoft.com/office/drawing/2014/main" id="{2C2733AB-7EBE-EF2D-25CB-11B6711A8B5A}"/>
                    </a:ext>
                  </a:extLst>
                </p:cNvPr>
                <p:cNvPicPr/>
                <p:nvPr/>
              </p:nvPicPr>
              <p:blipFill>
                <a:blip r:embed="rId62"/>
                <a:stretch>
                  <a:fillRect/>
                </a:stretch>
              </p:blipFill>
              <p:spPr>
                <a:xfrm>
                  <a:off x="8264029" y="1189636"/>
                  <a:ext cx="18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1" name="Freihand 140">
                  <a:extLst>
                    <a:ext uri="{FF2B5EF4-FFF2-40B4-BE49-F238E27FC236}">
                      <a16:creationId xmlns:a16="http://schemas.microsoft.com/office/drawing/2014/main" id="{AC4BCC12-8E76-6BD1-87BE-442F8369C63B}"/>
                    </a:ext>
                  </a:extLst>
                </p14:cNvPr>
                <p14:cNvContentPartPr/>
                <p14:nvPr/>
              </p14:nvContentPartPr>
              <p14:xfrm>
                <a:off x="8311549" y="1278196"/>
                <a:ext cx="176400" cy="120960"/>
              </p14:xfrm>
            </p:contentPart>
          </mc:Choice>
          <mc:Fallback xmlns="">
            <p:pic>
              <p:nvPicPr>
                <p:cNvPr id="141" name="Freihand 140">
                  <a:extLst>
                    <a:ext uri="{FF2B5EF4-FFF2-40B4-BE49-F238E27FC236}">
                      <a16:creationId xmlns:a16="http://schemas.microsoft.com/office/drawing/2014/main" id="{AC4BCC12-8E76-6BD1-87BE-442F8369C63B}"/>
                    </a:ext>
                  </a:extLst>
                </p:cNvPr>
                <p:cNvPicPr/>
                <p:nvPr/>
              </p:nvPicPr>
              <p:blipFill>
                <a:blip r:embed="rId64"/>
                <a:stretch>
                  <a:fillRect/>
                </a:stretch>
              </p:blipFill>
              <p:spPr>
                <a:xfrm>
                  <a:off x="8302549" y="1269196"/>
                  <a:ext cx="194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2" name="Freihand 141">
                  <a:extLst>
                    <a:ext uri="{FF2B5EF4-FFF2-40B4-BE49-F238E27FC236}">
                      <a16:creationId xmlns:a16="http://schemas.microsoft.com/office/drawing/2014/main" id="{4F88D64A-0AA2-3A8B-5BE2-5BB3361092ED}"/>
                    </a:ext>
                  </a:extLst>
                </p14:cNvPr>
                <p14:cNvContentPartPr/>
                <p14:nvPr/>
              </p14:nvContentPartPr>
              <p14:xfrm>
                <a:off x="8543389" y="1225276"/>
                <a:ext cx="447480" cy="150120"/>
              </p14:xfrm>
            </p:contentPart>
          </mc:Choice>
          <mc:Fallback xmlns="">
            <p:pic>
              <p:nvPicPr>
                <p:cNvPr id="142" name="Freihand 141">
                  <a:extLst>
                    <a:ext uri="{FF2B5EF4-FFF2-40B4-BE49-F238E27FC236}">
                      <a16:creationId xmlns:a16="http://schemas.microsoft.com/office/drawing/2014/main" id="{4F88D64A-0AA2-3A8B-5BE2-5BB3361092ED}"/>
                    </a:ext>
                  </a:extLst>
                </p:cNvPr>
                <p:cNvPicPr/>
                <p:nvPr/>
              </p:nvPicPr>
              <p:blipFill>
                <a:blip r:embed="rId66"/>
                <a:stretch>
                  <a:fillRect/>
                </a:stretch>
              </p:blipFill>
              <p:spPr>
                <a:xfrm>
                  <a:off x="8534389" y="1216276"/>
                  <a:ext cx="465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3" name="Freihand 142">
                  <a:extLst>
                    <a:ext uri="{FF2B5EF4-FFF2-40B4-BE49-F238E27FC236}">
                      <a16:creationId xmlns:a16="http://schemas.microsoft.com/office/drawing/2014/main" id="{255B68EE-8C95-905B-6120-B4F3483A1404}"/>
                    </a:ext>
                  </a:extLst>
                </p14:cNvPr>
                <p14:cNvContentPartPr/>
                <p14:nvPr/>
              </p14:nvContentPartPr>
              <p14:xfrm>
                <a:off x="8848669" y="1201876"/>
                <a:ext cx="18000" cy="19800"/>
              </p14:xfrm>
            </p:contentPart>
          </mc:Choice>
          <mc:Fallback xmlns="">
            <p:pic>
              <p:nvPicPr>
                <p:cNvPr id="143" name="Freihand 142">
                  <a:extLst>
                    <a:ext uri="{FF2B5EF4-FFF2-40B4-BE49-F238E27FC236}">
                      <a16:creationId xmlns:a16="http://schemas.microsoft.com/office/drawing/2014/main" id="{255B68EE-8C95-905B-6120-B4F3483A1404}"/>
                    </a:ext>
                  </a:extLst>
                </p:cNvPr>
                <p:cNvPicPr/>
                <p:nvPr/>
              </p:nvPicPr>
              <p:blipFill>
                <a:blip r:embed="rId68"/>
                <a:stretch>
                  <a:fillRect/>
                </a:stretch>
              </p:blipFill>
              <p:spPr>
                <a:xfrm>
                  <a:off x="8839669" y="1192876"/>
                  <a:ext cx="35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5" name="Freihand 144">
                  <a:extLst>
                    <a:ext uri="{FF2B5EF4-FFF2-40B4-BE49-F238E27FC236}">
                      <a16:creationId xmlns:a16="http://schemas.microsoft.com/office/drawing/2014/main" id="{7F08DE3B-4A9B-E27E-8D06-F037BB56710E}"/>
                    </a:ext>
                  </a:extLst>
                </p14:cNvPr>
                <p14:cNvContentPartPr/>
                <p14:nvPr/>
              </p14:nvContentPartPr>
              <p14:xfrm>
                <a:off x="7931389" y="1495276"/>
                <a:ext cx="121320" cy="242640"/>
              </p14:xfrm>
            </p:contentPart>
          </mc:Choice>
          <mc:Fallback xmlns="">
            <p:pic>
              <p:nvPicPr>
                <p:cNvPr id="145" name="Freihand 144">
                  <a:extLst>
                    <a:ext uri="{FF2B5EF4-FFF2-40B4-BE49-F238E27FC236}">
                      <a16:creationId xmlns:a16="http://schemas.microsoft.com/office/drawing/2014/main" id="{7F08DE3B-4A9B-E27E-8D06-F037BB56710E}"/>
                    </a:ext>
                  </a:extLst>
                </p:cNvPr>
                <p:cNvPicPr/>
                <p:nvPr/>
              </p:nvPicPr>
              <p:blipFill>
                <a:blip r:embed="rId70"/>
                <a:stretch>
                  <a:fillRect/>
                </a:stretch>
              </p:blipFill>
              <p:spPr>
                <a:xfrm>
                  <a:off x="7922389" y="1486636"/>
                  <a:ext cx="138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6" name="Freihand 145">
                  <a:extLst>
                    <a:ext uri="{FF2B5EF4-FFF2-40B4-BE49-F238E27FC236}">
                      <a16:creationId xmlns:a16="http://schemas.microsoft.com/office/drawing/2014/main" id="{D15ECC4B-C40A-0601-D84B-6D7D4FB0A5A2}"/>
                    </a:ext>
                  </a:extLst>
                </p14:cNvPr>
                <p14:cNvContentPartPr/>
                <p14:nvPr/>
              </p14:nvContentPartPr>
              <p14:xfrm>
                <a:off x="8102389" y="1416796"/>
                <a:ext cx="24480" cy="111960"/>
              </p14:xfrm>
            </p:contentPart>
          </mc:Choice>
          <mc:Fallback xmlns="">
            <p:pic>
              <p:nvPicPr>
                <p:cNvPr id="146" name="Freihand 145">
                  <a:extLst>
                    <a:ext uri="{FF2B5EF4-FFF2-40B4-BE49-F238E27FC236}">
                      <a16:creationId xmlns:a16="http://schemas.microsoft.com/office/drawing/2014/main" id="{D15ECC4B-C40A-0601-D84B-6D7D4FB0A5A2}"/>
                    </a:ext>
                  </a:extLst>
                </p:cNvPr>
                <p:cNvPicPr/>
                <p:nvPr/>
              </p:nvPicPr>
              <p:blipFill>
                <a:blip r:embed="rId72"/>
                <a:stretch>
                  <a:fillRect/>
                </a:stretch>
              </p:blipFill>
              <p:spPr>
                <a:xfrm>
                  <a:off x="8093749" y="1408156"/>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7" name="Freihand 146">
                  <a:extLst>
                    <a:ext uri="{FF2B5EF4-FFF2-40B4-BE49-F238E27FC236}">
                      <a16:creationId xmlns:a16="http://schemas.microsoft.com/office/drawing/2014/main" id="{C06C931A-8FC4-B358-6BDA-45F0B15BE6E3}"/>
                    </a:ext>
                  </a:extLst>
                </p14:cNvPr>
                <p14:cNvContentPartPr/>
                <p14:nvPr/>
              </p14:nvContentPartPr>
              <p14:xfrm>
                <a:off x="8176549" y="1489156"/>
                <a:ext cx="184680" cy="198720"/>
              </p14:xfrm>
            </p:contentPart>
          </mc:Choice>
          <mc:Fallback xmlns="">
            <p:pic>
              <p:nvPicPr>
                <p:cNvPr id="147" name="Freihand 146">
                  <a:extLst>
                    <a:ext uri="{FF2B5EF4-FFF2-40B4-BE49-F238E27FC236}">
                      <a16:creationId xmlns:a16="http://schemas.microsoft.com/office/drawing/2014/main" id="{C06C931A-8FC4-B358-6BDA-45F0B15BE6E3}"/>
                    </a:ext>
                  </a:extLst>
                </p:cNvPr>
                <p:cNvPicPr/>
                <p:nvPr/>
              </p:nvPicPr>
              <p:blipFill>
                <a:blip r:embed="rId74"/>
                <a:stretch>
                  <a:fillRect/>
                </a:stretch>
              </p:blipFill>
              <p:spPr>
                <a:xfrm>
                  <a:off x="8167909" y="1480156"/>
                  <a:ext cx="202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8" name="Freihand 147">
                  <a:extLst>
                    <a:ext uri="{FF2B5EF4-FFF2-40B4-BE49-F238E27FC236}">
                      <a16:creationId xmlns:a16="http://schemas.microsoft.com/office/drawing/2014/main" id="{7E675BAA-A1C3-FC9E-A71C-7678C02C0AC7}"/>
                    </a:ext>
                  </a:extLst>
                </p14:cNvPr>
                <p14:cNvContentPartPr/>
                <p14:nvPr/>
              </p14:nvContentPartPr>
              <p14:xfrm>
                <a:off x="8238469" y="1490596"/>
                <a:ext cx="220320" cy="199080"/>
              </p14:xfrm>
            </p:contentPart>
          </mc:Choice>
          <mc:Fallback xmlns="">
            <p:pic>
              <p:nvPicPr>
                <p:cNvPr id="148" name="Freihand 147">
                  <a:extLst>
                    <a:ext uri="{FF2B5EF4-FFF2-40B4-BE49-F238E27FC236}">
                      <a16:creationId xmlns:a16="http://schemas.microsoft.com/office/drawing/2014/main" id="{7E675BAA-A1C3-FC9E-A71C-7678C02C0AC7}"/>
                    </a:ext>
                  </a:extLst>
                </p:cNvPr>
                <p:cNvPicPr/>
                <p:nvPr/>
              </p:nvPicPr>
              <p:blipFill>
                <a:blip r:embed="rId76"/>
                <a:stretch>
                  <a:fillRect/>
                </a:stretch>
              </p:blipFill>
              <p:spPr>
                <a:xfrm>
                  <a:off x="8229829" y="1481956"/>
                  <a:ext cx="237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0" name="Freihand 149">
                  <a:extLst>
                    <a:ext uri="{FF2B5EF4-FFF2-40B4-BE49-F238E27FC236}">
                      <a16:creationId xmlns:a16="http://schemas.microsoft.com/office/drawing/2014/main" id="{88248AD6-8CC4-079E-EB46-F57FD757B9D2}"/>
                    </a:ext>
                  </a:extLst>
                </p14:cNvPr>
                <p14:cNvContentPartPr/>
                <p14:nvPr/>
              </p14:nvContentPartPr>
              <p14:xfrm>
                <a:off x="8591989" y="1535956"/>
                <a:ext cx="133920" cy="8640"/>
              </p14:xfrm>
            </p:contentPart>
          </mc:Choice>
          <mc:Fallback xmlns="">
            <p:pic>
              <p:nvPicPr>
                <p:cNvPr id="150" name="Freihand 149">
                  <a:extLst>
                    <a:ext uri="{FF2B5EF4-FFF2-40B4-BE49-F238E27FC236}">
                      <a16:creationId xmlns:a16="http://schemas.microsoft.com/office/drawing/2014/main" id="{88248AD6-8CC4-079E-EB46-F57FD757B9D2}"/>
                    </a:ext>
                  </a:extLst>
                </p:cNvPr>
                <p:cNvPicPr/>
                <p:nvPr/>
              </p:nvPicPr>
              <p:blipFill>
                <a:blip r:embed="rId78"/>
                <a:stretch>
                  <a:fillRect/>
                </a:stretch>
              </p:blipFill>
              <p:spPr>
                <a:xfrm>
                  <a:off x="8583349" y="1527316"/>
                  <a:ext cx="151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1" name="Freihand 150">
                  <a:extLst>
                    <a:ext uri="{FF2B5EF4-FFF2-40B4-BE49-F238E27FC236}">
                      <a16:creationId xmlns:a16="http://schemas.microsoft.com/office/drawing/2014/main" id="{329BB75F-DBD4-7499-8910-78711912E46B}"/>
                    </a:ext>
                  </a:extLst>
                </p14:cNvPr>
                <p14:cNvContentPartPr/>
                <p14:nvPr/>
              </p14:nvContentPartPr>
              <p14:xfrm>
                <a:off x="8613589" y="1559716"/>
                <a:ext cx="159120" cy="43560"/>
              </p14:xfrm>
            </p:contentPart>
          </mc:Choice>
          <mc:Fallback xmlns="">
            <p:pic>
              <p:nvPicPr>
                <p:cNvPr id="151" name="Freihand 150">
                  <a:extLst>
                    <a:ext uri="{FF2B5EF4-FFF2-40B4-BE49-F238E27FC236}">
                      <a16:creationId xmlns:a16="http://schemas.microsoft.com/office/drawing/2014/main" id="{329BB75F-DBD4-7499-8910-78711912E46B}"/>
                    </a:ext>
                  </a:extLst>
                </p:cNvPr>
                <p:cNvPicPr/>
                <p:nvPr/>
              </p:nvPicPr>
              <p:blipFill>
                <a:blip r:embed="rId80"/>
                <a:stretch>
                  <a:fillRect/>
                </a:stretch>
              </p:blipFill>
              <p:spPr>
                <a:xfrm>
                  <a:off x="8604949" y="1551076"/>
                  <a:ext cx="176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2" name="Freihand 151">
                  <a:extLst>
                    <a:ext uri="{FF2B5EF4-FFF2-40B4-BE49-F238E27FC236}">
                      <a16:creationId xmlns:a16="http://schemas.microsoft.com/office/drawing/2014/main" id="{446575E0-3545-0EA5-D723-937DF0B720D1}"/>
                    </a:ext>
                  </a:extLst>
                </p14:cNvPr>
                <p14:cNvContentPartPr/>
                <p14:nvPr/>
              </p14:nvContentPartPr>
              <p14:xfrm>
                <a:off x="8836069" y="1507156"/>
                <a:ext cx="107640" cy="97920"/>
              </p14:xfrm>
            </p:contentPart>
          </mc:Choice>
          <mc:Fallback xmlns="">
            <p:pic>
              <p:nvPicPr>
                <p:cNvPr id="152" name="Freihand 151">
                  <a:extLst>
                    <a:ext uri="{FF2B5EF4-FFF2-40B4-BE49-F238E27FC236}">
                      <a16:creationId xmlns:a16="http://schemas.microsoft.com/office/drawing/2014/main" id="{446575E0-3545-0EA5-D723-937DF0B720D1}"/>
                    </a:ext>
                  </a:extLst>
                </p:cNvPr>
                <p:cNvPicPr/>
                <p:nvPr/>
              </p:nvPicPr>
              <p:blipFill>
                <a:blip r:embed="rId82"/>
                <a:stretch>
                  <a:fillRect/>
                </a:stretch>
              </p:blipFill>
              <p:spPr>
                <a:xfrm>
                  <a:off x="8827429" y="1498156"/>
                  <a:ext cx="12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 name="Freihand 152">
                  <a:extLst>
                    <a:ext uri="{FF2B5EF4-FFF2-40B4-BE49-F238E27FC236}">
                      <a16:creationId xmlns:a16="http://schemas.microsoft.com/office/drawing/2014/main" id="{B317505F-0D91-09A1-BE03-2D708F290E69}"/>
                    </a:ext>
                  </a:extLst>
                </p14:cNvPr>
                <p14:cNvContentPartPr/>
                <p14:nvPr/>
              </p14:nvContentPartPr>
              <p14:xfrm>
                <a:off x="9170509" y="1378636"/>
                <a:ext cx="444960" cy="268200"/>
              </p14:xfrm>
            </p:contentPart>
          </mc:Choice>
          <mc:Fallback xmlns="">
            <p:pic>
              <p:nvPicPr>
                <p:cNvPr id="153" name="Freihand 152">
                  <a:extLst>
                    <a:ext uri="{FF2B5EF4-FFF2-40B4-BE49-F238E27FC236}">
                      <a16:creationId xmlns:a16="http://schemas.microsoft.com/office/drawing/2014/main" id="{B317505F-0D91-09A1-BE03-2D708F290E69}"/>
                    </a:ext>
                  </a:extLst>
                </p:cNvPr>
                <p:cNvPicPr/>
                <p:nvPr/>
              </p:nvPicPr>
              <p:blipFill>
                <a:blip r:embed="rId84"/>
                <a:stretch>
                  <a:fillRect/>
                </a:stretch>
              </p:blipFill>
              <p:spPr>
                <a:xfrm>
                  <a:off x="9161869" y="1369996"/>
                  <a:ext cx="462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4" name="Freihand 153">
                  <a:extLst>
                    <a:ext uri="{FF2B5EF4-FFF2-40B4-BE49-F238E27FC236}">
                      <a16:creationId xmlns:a16="http://schemas.microsoft.com/office/drawing/2014/main" id="{707FF991-02D5-11EC-E824-E1EBFE2D1A62}"/>
                    </a:ext>
                  </a:extLst>
                </p14:cNvPr>
                <p14:cNvContentPartPr/>
                <p14:nvPr/>
              </p14:nvContentPartPr>
              <p14:xfrm>
                <a:off x="9696829" y="1399516"/>
                <a:ext cx="234720" cy="101520"/>
              </p14:xfrm>
            </p:contentPart>
          </mc:Choice>
          <mc:Fallback xmlns="">
            <p:pic>
              <p:nvPicPr>
                <p:cNvPr id="154" name="Freihand 153">
                  <a:extLst>
                    <a:ext uri="{FF2B5EF4-FFF2-40B4-BE49-F238E27FC236}">
                      <a16:creationId xmlns:a16="http://schemas.microsoft.com/office/drawing/2014/main" id="{707FF991-02D5-11EC-E824-E1EBFE2D1A62}"/>
                    </a:ext>
                  </a:extLst>
                </p:cNvPr>
                <p:cNvPicPr/>
                <p:nvPr/>
              </p:nvPicPr>
              <p:blipFill>
                <a:blip r:embed="rId86"/>
                <a:stretch>
                  <a:fillRect/>
                </a:stretch>
              </p:blipFill>
              <p:spPr>
                <a:xfrm>
                  <a:off x="9687829" y="1390516"/>
                  <a:ext cx="252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5" name="Freihand 154">
                  <a:extLst>
                    <a:ext uri="{FF2B5EF4-FFF2-40B4-BE49-F238E27FC236}">
                      <a16:creationId xmlns:a16="http://schemas.microsoft.com/office/drawing/2014/main" id="{5442BC84-F44E-4A82-162F-D6AB86C0A0EA}"/>
                    </a:ext>
                  </a:extLst>
                </p14:cNvPr>
                <p14:cNvContentPartPr/>
                <p14:nvPr/>
              </p14:nvContentPartPr>
              <p14:xfrm>
                <a:off x="10053949" y="1372516"/>
                <a:ext cx="52560" cy="124200"/>
              </p14:xfrm>
            </p:contentPart>
          </mc:Choice>
          <mc:Fallback xmlns="">
            <p:pic>
              <p:nvPicPr>
                <p:cNvPr id="155" name="Freihand 154">
                  <a:extLst>
                    <a:ext uri="{FF2B5EF4-FFF2-40B4-BE49-F238E27FC236}">
                      <a16:creationId xmlns:a16="http://schemas.microsoft.com/office/drawing/2014/main" id="{5442BC84-F44E-4A82-162F-D6AB86C0A0EA}"/>
                    </a:ext>
                  </a:extLst>
                </p:cNvPr>
                <p:cNvPicPr/>
                <p:nvPr/>
              </p:nvPicPr>
              <p:blipFill>
                <a:blip r:embed="rId88"/>
                <a:stretch>
                  <a:fillRect/>
                </a:stretch>
              </p:blipFill>
              <p:spPr>
                <a:xfrm>
                  <a:off x="10044949" y="1363516"/>
                  <a:ext cx="70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6" name="Freihand 155">
                  <a:extLst>
                    <a:ext uri="{FF2B5EF4-FFF2-40B4-BE49-F238E27FC236}">
                      <a16:creationId xmlns:a16="http://schemas.microsoft.com/office/drawing/2014/main" id="{C9B6E2D6-0C9F-DD67-4DA3-2E83CEDB7CA7}"/>
                    </a:ext>
                  </a:extLst>
                </p14:cNvPr>
                <p14:cNvContentPartPr/>
                <p14:nvPr/>
              </p14:nvContentPartPr>
              <p14:xfrm>
                <a:off x="10152589" y="1333996"/>
                <a:ext cx="294120" cy="203040"/>
              </p14:xfrm>
            </p:contentPart>
          </mc:Choice>
          <mc:Fallback xmlns="">
            <p:pic>
              <p:nvPicPr>
                <p:cNvPr id="156" name="Freihand 155">
                  <a:extLst>
                    <a:ext uri="{FF2B5EF4-FFF2-40B4-BE49-F238E27FC236}">
                      <a16:creationId xmlns:a16="http://schemas.microsoft.com/office/drawing/2014/main" id="{C9B6E2D6-0C9F-DD67-4DA3-2E83CEDB7CA7}"/>
                    </a:ext>
                  </a:extLst>
                </p:cNvPr>
                <p:cNvPicPr/>
                <p:nvPr/>
              </p:nvPicPr>
              <p:blipFill>
                <a:blip r:embed="rId90"/>
                <a:stretch>
                  <a:fillRect/>
                </a:stretch>
              </p:blipFill>
              <p:spPr>
                <a:xfrm>
                  <a:off x="10143589" y="1324996"/>
                  <a:ext cx="311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7" name="Freihand 156">
                  <a:extLst>
                    <a:ext uri="{FF2B5EF4-FFF2-40B4-BE49-F238E27FC236}">
                      <a16:creationId xmlns:a16="http://schemas.microsoft.com/office/drawing/2014/main" id="{329829F9-37E0-DF89-6895-1A921DBD45A7}"/>
                    </a:ext>
                  </a:extLst>
                </p14:cNvPr>
                <p14:cNvContentPartPr/>
                <p14:nvPr/>
              </p14:nvContentPartPr>
              <p14:xfrm>
                <a:off x="8465269" y="1698316"/>
                <a:ext cx="177480" cy="221040"/>
              </p14:xfrm>
            </p:contentPart>
          </mc:Choice>
          <mc:Fallback xmlns="">
            <p:pic>
              <p:nvPicPr>
                <p:cNvPr id="157" name="Freihand 156">
                  <a:extLst>
                    <a:ext uri="{FF2B5EF4-FFF2-40B4-BE49-F238E27FC236}">
                      <a16:creationId xmlns:a16="http://schemas.microsoft.com/office/drawing/2014/main" id="{329829F9-37E0-DF89-6895-1A921DBD45A7}"/>
                    </a:ext>
                  </a:extLst>
                </p:cNvPr>
                <p:cNvPicPr/>
                <p:nvPr/>
              </p:nvPicPr>
              <p:blipFill>
                <a:blip r:embed="rId92"/>
                <a:stretch>
                  <a:fillRect/>
                </a:stretch>
              </p:blipFill>
              <p:spPr>
                <a:xfrm>
                  <a:off x="8456629" y="1689676"/>
                  <a:ext cx="195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8" name="Freihand 157">
                  <a:extLst>
                    <a:ext uri="{FF2B5EF4-FFF2-40B4-BE49-F238E27FC236}">
                      <a16:creationId xmlns:a16="http://schemas.microsoft.com/office/drawing/2014/main" id="{752D6EFB-9576-A7B4-A48E-DFCBD2AC3DB1}"/>
                    </a:ext>
                  </a:extLst>
                </p14:cNvPr>
                <p14:cNvContentPartPr/>
                <p14:nvPr/>
              </p14:nvContentPartPr>
              <p14:xfrm>
                <a:off x="8627269" y="1681036"/>
                <a:ext cx="54360" cy="181080"/>
              </p14:xfrm>
            </p:contentPart>
          </mc:Choice>
          <mc:Fallback xmlns="">
            <p:pic>
              <p:nvPicPr>
                <p:cNvPr id="158" name="Freihand 157">
                  <a:extLst>
                    <a:ext uri="{FF2B5EF4-FFF2-40B4-BE49-F238E27FC236}">
                      <a16:creationId xmlns:a16="http://schemas.microsoft.com/office/drawing/2014/main" id="{752D6EFB-9576-A7B4-A48E-DFCBD2AC3DB1}"/>
                    </a:ext>
                  </a:extLst>
                </p:cNvPr>
                <p:cNvPicPr/>
                <p:nvPr/>
              </p:nvPicPr>
              <p:blipFill>
                <a:blip r:embed="rId94"/>
                <a:stretch>
                  <a:fillRect/>
                </a:stretch>
              </p:blipFill>
              <p:spPr>
                <a:xfrm>
                  <a:off x="8618629" y="1672396"/>
                  <a:ext cx="72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9" name="Freihand 158">
                  <a:extLst>
                    <a:ext uri="{FF2B5EF4-FFF2-40B4-BE49-F238E27FC236}">
                      <a16:creationId xmlns:a16="http://schemas.microsoft.com/office/drawing/2014/main" id="{8CA477B6-425C-B607-5749-7FEA141379F2}"/>
                    </a:ext>
                  </a:extLst>
                </p14:cNvPr>
                <p14:cNvContentPartPr/>
                <p14:nvPr/>
              </p14:nvContentPartPr>
              <p14:xfrm>
                <a:off x="8728789" y="1645036"/>
                <a:ext cx="15480" cy="71640"/>
              </p14:xfrm>
            </p:contentPart>
          </mc:Choice>
          <mc:Fallback xmlns="">
            <p:pic>
              <p:nvPicPr>
                <p:cNvPr id="159" name="Freihand 158">
                  <a:extLst>
                    <a:ext uri="{FF2B5EF4-FFF2-40B4-BE49-F238E27FC236}">
                      <a16:creationId xmlns:a16="http://schemas.microsoft.com/office/drawing/2014/main" id="{8CA477B6-425C-B607-5749-7FEA141379F2}"/>
                    </a:ext>
                  </a:extLst>
                </p:cNvPr>
                <p:cNvPicPr/>
                <p:nvPr/>
              </p:nvPicPr>
              <p:blipFill>
                <a:blip r:embed="rId96"/>
                <a:stretch>
                  <a:fillRect/>
                </a:stretch>
              </p:blipFill>
              <p:spPr>
                <a:xfrm>
                  <a:off x="8720149" y="1636036"/>
                  <a:ext cx="33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0" name="Freihand 159">
                  <a:extLst>
                    <a:ext uri="{FF2B5EF4-FFF2-40B4-BE49-F238E27FC236}">
                      <a16:creationId xmlns:a16="http://schemas.microsoft.com/office/drawing/2014/main" id="{FE5844A9-26F2-7E1E-CCD7-6E2D82FA6372}"/>
                    </a:ext>
                  </a:extLst>
                </p14:cNvPr>
                <p14:cNvContentPartPr/>
                <p14:nvPr/>
              </p14:nvContentPartPr>
              <p14:xfrm>
                <a:off x="8629789" y="1656916"/>
                <a:ext cx="12600" cy="60840"/>
              </p14:xfrm>
            </p:contentPart>
          </mc:Choice>
          <mc:Fallback xmlns="">
            <p:pic>
              <p:nvPicPr>
                <p:cNvPr id="160" name="Freihand 159">
                  <a:extLst>
                    <a:ext uri="{FF2B5EF4-FFF2-40B4-BE49-F238E27FC236}">
                      <a16:creationId xmlns:a16="http://schemas.microsoft.com/office/drawing/2014/main" id="{FE5844A9-26F2-7E1E-CCD7-6E2D82FA6372}"/>
                    </a:ext>
                  </a:extLst>
                </p:cNvPr>
                <p:cNvPicPr/>
                <p:nvPr/>
              </p:nvPicPr>
              <p:blipFill>
                <a:blip r:embed="rId98"/>
                <a:stretch>
                  <a:fillRect/>
                </a:stretch>
              </p:blipFill>
              <p:spPr>
                <a:xfrm>
                  <a:off x="8620789" y="1647916"/>
                  <a:ext cx="30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1" name="Freihand 160">
                  <a:extLst>
                    <a:ext uri="{FF2B5EF4-FFF2-40B4-BE49-F238E27FC236}">
                      <a16:creationId xmlns:a16="http://schemas.microsoft.com/office/drawing/2014/main" id="{DCE5F69B-79C6-A003-8ADF-5A41B0DD58BD}"/>
                    </a:ext>
                  </a:extLst>
                </p14:cNvPr>
                <p14:cNvContentPartPr/>
                <p14:nvPr/>
              </p14:nvContentPartPr>
              <p14:xfrm>
                <a:off x="8711869" y="1736836"/>
                <a:ext cx="123120" cy="108000"/>
              </p14:xfrm>
            </p:contentPart>
          </mc:Choice>
          <mc:Fallback xmlns="">
            <p:pic>
              <p:nvPicPr>
                <p:cNvPr id="161" name="Freihand 160">
                  <a:extLst>
                    <a:ext uri="{FF2B5EF4-FFF2-40B4-BE49-F238E27FC236}">
                      <a16:creationId xmlns:a16="http://schemas.microsoft.com/office/drawing/2014/main" id="{DCE5F69B-79C6-A003-8ADF-5A41B0DD58BD}"/>
                    </a:ext>
                  </a:extLst>
                </p:cNvPr>
                <p:cNvPicPr/>
                <p:nvPr/>
              </p:nvPicPr>
              <p:blipFill>
                <a:blip r:embed="rId100"/>
                <a:stretch>
                  <a:fillRect/>
                </a:stretch>
              </p:blipFill>
              <p:spPr>
                <a:xfrm>
                  <a:off x="8703229" y="1727836"/>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2" name="Freihand 161">
                  <a:extLst>
                    <a:ext uri="{FF2B5EF4-FFF2-40B4-BE49-F238E27FC236}">
                      <a16:creationId xmlns:a16="http://schemas.microsoft.com/office/drawing/2014/main" id="{0A9BBFC5-44CA-B217-AFA2-1AB270734AF2}"/>
                    </a:ext>
                  </a:extLst>
                </p14:cNvPr>
                <p14:cNvContentPartPr/>
                <p14:nvPr/>
              </p14:nvContentPartPr>
              <p14:xfrm>
                <a:off x="8826709" y="1702636"/>
                <a:ext cx="75960" cy="173520"/>
              </p14:xfrm>
            </p:contentPart>
          </mc:Choice>
          <mc:Fallback xmlns="">
            <p:pic>
              <p:nvPicPr>
                <p:cNvPr id="162" name="Freihand 161">
                  <a:extLst>
                    <a:ext uri="{FF2B5EF4-FFF2-40B4-BE49-F238E27FC236}">
                      <a16:creationId xmlns:a16="http://schemas.microsoft.com/office/drawing/2014/main" id="{0A9BBFC5-44CA-B217-AFA2-1AB270734AF2}"/>
                    </a:ext>
                  </a:extLst>
                </p:cNvPr>
                <p:cNvPicPr/>
                <p:nvPr/>
              </p:nvPicPr>
              <p:blipFill>
                <a:blip r:embed="rId102"/>
                <a:stretch>
                  <a:fillRect/>
                </a:stretch>
              </p:blipFill>
              <p:spPr>
                <a:xfrm>
                  <a:off x="8818069" y="1693996"/>
                  <a:ext cx="93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3" name="Freihand 162">
                  <a:extLst>
                    <a:ext uri="{FF2B5EF4-FFF2-40B4-BE49-F238E27FC236}">
                      <a16:creationId xmlns:a16="http://schemas.microsoft.com/office/drawing/2014/main" id="{F62D4117-18C3-E442-9EA8-5B7B4B71D995}"/>
                    </a:ext>
                  </a:extLst>
                </p14:cNvPr>
                <p14:cNvContentPartPr/>
                <p14:nvPr/>
              </p14:nvContentPartPr>
              <p14:xfrm>
                <a:off x="9010669" y="1760596"/>
                <a:ext cx="158400" cy="52920"/>
              </p14:xfrm>
            </p:contentPart>
          </mc:Choice>
          <mc:Fallback xmlns="">
            <p:pic>
              <p:nvPicPr>
                <p:cNvPr id="163" name="Freihand 162">
                  <a:extLst>
                    <a:ext uri="{FF2B5EF4-FFF2-40B4-BE49-F238E27FC236}">
                      <a16:creationId xmlns:a16="http://schemas.microsoft.com/office/drawing/2014/main" id="{F62D4117-18C3-E442-9EA8-5B7B4B71D995}"/>
                    </a:ext>
                  </a:extLst>
                </p:cNvPr>
                <p:cNvPicPr/>
                <p:nvPr/>
              </p:nvPicPr>
              <p:blipFill>
                <a:blip r:embed="rId104"/>
                <a:stretch>
                  <a:fillRect/>
                </a:stretch>
              </p:blipFill>
              <p:spPr>
                <a:xfrm>
                  <a:off x="9001669" y="1751596"/>
                  <a:ext cx="176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5" name="Freihand 164">
                  <a:extLst>
                    <a:ext uri="{FF2B5EF4-FFF2-40B4-BE49-F238E27FC236}">
                      <a16:creationId xmlns:a16="http://schemas.microsoft.com/office/drawing/2014/main" id="{EA951523-BF37-A8A6-8B88-6EDBF2EEC6AC}"/>
                    </a:ext>
                  </a:extLst>
                </p14:cNvPr>
                <p14:cNvContentPartPr/>
                <p14:nvPr/>
              </p14:nvContentPartPr>
              <p14:xfrm>
                <a:off x="8780269" y="1515796"/>
                <a:ext cx="52560" cy="18000"/>
              </p14:xfrm>
            </p:contentPart>
          </mc:Choice>
          <mc:Fallback xmlns="">
            <p:pic>
              <p:nvPicPr>
                <p:cNvPr id="165" name="Freihand 164">
                  <a:extLst>
                    <a:ext uri="{FF2B5EF4-FFF2-40B4-BE49-F238E27FC236}">
                      <a16:creationId xmlns:a16="http://schemas.microsoft.com/office/drawing/2014/main" id="{EA951523-BF37-A8A6-8B88-6EDBF2EEC6AC}"/>
                    </a:ext>
                  </a:extLst>
                </p:cNvPr>
                <p:cNvPicPr/>
                <p:nvPr/>
              </p:nvPicPr>
              <p:blipFill>
                <a:blip r:embed="rId106"/>
                <a:stretch>
                  <a:fillRect/>
                </a:stretch>
              </p:blipFill>
              <p:spPr>
                <a:xfrm>
                  <a:off x="8771629" y="1507156"/>
                  <a:ext cx="70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 name="Freihand 165">
                  <a:extLst>
                    <a:ext uri="{FF2B5EF4-FFF2-40B4-BE49-F238E27FC236}">
                      <a16:creationId xmlns:a16="http://schemas.microsoft.com/office/drawing/2014/main" id="{69ADE9CC-855E-6428-B676-2A3DB95F2DD2}"/>
                    </a:ext>
                  </a:extLst>
                </p14:cNvPr>
                <p14:cNvContentPartPr/>
                <p14:nvPr/>
              </p14:nvContentPartPr>
              <p14:xfrm>
                <a:off x="9318469" y="1710916"/>
                <a:ext cx="16200" cy="146880"/>
              </p14:xfrm>
            </p:contentPart>
          </mc:Choice>
          <mc:Fallback xmlns="">
            <p:pic>
              <p:nvPicPr>
                <p:cNvPr id="166" name="Freihand 165">
                  <a:extLst>
                    <a:ext uri="{FF2B5EF4-FFF2-40B4-BE49-F238E27FC236}">
                      <a16:creationId xmlns:a16="http://schemas.microsoft.com/office/drawing/2014/main" id="{69ADE9CC-855E-6428-B676-2A3DB95F2DD2}"/>
                    </a:ext>
                  </a:extLst>
                </p:cNvPr>
                <p:cNvPicPr/>
                <p:nvPr/>
              </p:nvPicPr>
              <p:blipFill>
                <a:blip r:embed="rId108"/>
                <a:stretch>
                  <a:fillRect/>
                </a:stretch>
              </p:blipFill>
              <p:spPr>
                <a:xfrm>
                  <a:off x="9309829" y="1702276"/>
                  <a:ext cx="33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7" name="Freihand 166">
                  <a:extLst>
                    <a:ext uri="{FF2B5EF4-FFF2-40B4-BE49-F238E27FC236}">
                      <a16:creationId xmlns:a16="http://schemas.microsoft.com/office/drawing/2014/main" id="{DF9A9FFE-724D-F08C-1266-89753FF801A2}"/>
                    </a:ext>
                  </a:extLst>
                </p14:cNvPr>
                <p14:cNvContentPartPr/>
                <p14:nvPr/>
              </p14:nvContentPartPr>
              <p14:xfrm>
                <a:off x="9287149" y="1767796"/>
                <a:ext cx="115920" cy="10800"/>
              </p14:xfrm>
            </p:contentPart>
          </mc:Choice>
          <mc:Fallback xmlns="">
            <p:pic>
              <p:nvPicPr>
                <p:cNvPr id="167" name="Freihand 166">
                  <a:extLst>
                    <a:ext uri="{FF2B5EF4-FFF2-40B4-BE49-F238E27FC236}">
                      <a16:creationId xmlns:a16="http://schemas.microsoft.com/office/drawing/2014/main" id="{DF9A9FFE-724D-F08C-1266-89753FF801A2}"/>
                    </a:ext>
                  </a:extLst>
                </p:cNvPr>
                <p:cNvPicPr/>
                <p:nvPr/>
              </p:nvPicPr>
              <p:blipFill>
                <a:blip r:embed="rId110"/>
                <a:stretch>
                  <a:fillRect/>
                </a:stretch>
              </p:blipFill>
              <p:spPr>
                <a:xfrm>
                  <a:off x="9278149" y="1758796"/>
                  <a:ext cx="133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 name="Freihand 167">
                  <a:extLst>
                    <a:ext uri="{FF2B5EF4-FFF2-40B4-BE49-F238E27FC236}">
                      <a16:creationId xmlns:a16="http://schemas.microsoft.com/office/drawing/2014/main" id="{60E2CE3E-8D38-6F35-F53D-99BDBD8BFC35}"/>
                    </a:ext>
                  </a:extLst>
                </p14:cNvPr>
                <p14:cNvContentPartPr/>
                <p14:nvPr/>
              </p14:nvContentPartPr>
              <p14:xfrm>
                <a:off x="9493789" y="1706596"/>
                <a:ext cx="100800" cy="85680"/>
              </p14:xfrm>
            </p:contentPart>
          </mc:Choice>
          <mc:Fallback xmlns="">
            <p:pic>
              <p:nvPicPr>
                <p:cNvPr id="168" name="Freihand 167">
                  <a:extLst>
                    <a:ext uri="{FF2B5EF4-FFF2-40B4-BE49-F238E27FC236}">
                      <a16:creationId xmlns:a16="http://schemas.microsoft.com/office/drawing/2014/main" id="{60E2CE3E-8D38-6F35-F53D-99BDBD8BFC35}"/>
                    </a:ext>
                  </a:extLst>
                </p:cNvPr>
                <p:cNvPicPr/>
                <p:nvPr/>
              </p:nvPicPr>
              <p:blipFill>
                <a:blip r:embed="rId112"/>
                <a:stretch>
                  <a:fillRect/>
                </a:stretch>
              </p:blipFill>
              <p:spPr>
                <a:xfrm>
                  <a:off x="9484789" y="1697596"/>
                  <a:ext cx="11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9" name="Freihand 168">
                  <a:extLst>
                    <a:ext uri="{FF2B5EF4-FFF2-40B4-BE49-F238E27FC236}">
                      <a16:creationId xmlns:a16="http://schemas.microsoft.com/office/drawing/2014/main" id="{A45E20E0-4E23-61CB-53F9-26A54AFCD9E0}"/>
                    </a:ext>
                  </a:extLst>
                </p14:cNvPr>
                <p14:cNvContentPartPr/>
                <p14:nvPr/>
              </p14:nvContentPartPr>
              <p14:xfrm>
                <a:off x="9855229" y="1592476"/>
                <a:ext cx="219600" cy="327240"/>
              </p14:xfrm>
            </p:contentPart>
          </mc:Choice>
          <mc:Fallback xmlns="">
            <p:pic>
              <p:nvPicPr>
                <p:cNvPr id="169" name="Freihand 168">
                  <a:extLst>
                    <a:ext uri="{FF2B5EF4-FFF2-40B4-BE49-F238E27FC236}">
                      <a16:creationId xmlns:a16="http://schemas.microsoft.com/office/drawing/2014/main" id="{A45E20E0-4E23-61CB-53F9-26A54AFCD9E0}"/>
                    </a:ext>
                  </a:extLst>
                </p:cNvPr>
                <p:cNvPicPr/>
                <p:nvPr/>
              </p:nvPicPr>
              <p:blipFill>
                <a:blip r:embed="rId114"/>
                <a:stretch>
                  <a:fillRect/>
                </a:stretch>
              </p:blipFill>
              <p:spPr>
                <a:xfrm>
                  <a:off x="9846229" y="1583836"/>
                  <a:ext cx="2372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0" name="Freihand 169">
                  <a:extLst>
                    <a:ext uri="{FF2B5EF4-FFF2-40B4-BE49-F238E27FC236}">
                      <a16:creationId xmlns:a16="http://schemas.microsoft.com/office/drawing/2014/main" id="{7E7B8B4E-F2CC-398C-E6D5-85E49F560EC0}"/>
                    </a:ext>
                  </a:extLst>
                </p14:cNvPr>
                <p14:cNvContentPartPr/>
                <p14:nvPr/>
              </p14:nvContentPartPr>
              <p14:xfrm>
                <a:off x="10072669" y="1694356"/>
                <a:ext cx="339840" cy="70560"/>
              </p14:xfrm>
            </p:contentPart>
          </mc:Choice>
          <mc:Fallback xmlns="">
            <p:pic>
              <p:nvPicPr>
                <p:cNvPr id="170" name="Freihand 169">
                  <a:extLst>
                    <a:ext uri="{FF2B5EF4-FFF2-40B4-BE49-F238E27FC236}">
                      <a16:creationId xmlns:a16="http://schemas.microsoft.com/office/drawing/2014/main" id="{7E7B8B4E-F2CC-398C-E6D5-85E49F560EC0}"/>
                    </a:ext>
                  </a:extLst>
                </p:cNvPr>
                <p:cNvPicPr/>
                <p:nvPr/>
              </p:nvPicPr>
              <p:blipFill>
                <a:blip r:embed="rId116"/>
                <a:stretch>
                  <a:fillRect/>
                </a:stretch>
              </p:blipFill>
              <p:spPr>
                <a:xfrm>
                  <a:off x="10063669" y="1685716"/>
                  <a:ext cx="35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1" name="Freihand 170">
                  <a:extLst>
                    <a:ext uri="{FF2B5EF4-FFF2-40B4-BE49-F238E27FC236}">
                      <a16:creationId xmlns:a16="http://schemas.microsoft.com/office/drawing/2014/main" id="{756EDB8E-530B-F00C-E7B2-87D84FA9C2EB}"/>
                    </a:ext>
                  </a:extLst>
                </p14:cNvPr>
                <p14:cNvContentPartPr/>
                <p14:nvPr/>
              </p14:nvContentPartPr>
              <p14:xfrm>
                <a:off x="10668469" y="1600396"/>
                <a:ext cx="236880" cy="160560"/>
              </p14:xfrm>
            </p:contentPart>
          </mc:Choice>
          <mc:Fallback xmlns="">
            <p:pic>
              <p:nvPicPr>
                <p:cNvPr id="171" name="Freihand 170">
                  <a:extLst>
                    <a:ext uri="{FF2B5EF4-FFF2-40B4-BE49-F238E27FC236}">
                      <a16:creationId xmlns:a16="http://schemas.microsoft.com/office/drawing/2014/main" id="{756EDB8E-530B-F00C-E7B2-87D84FA9C2EB}"/>
                    </a:ext>
                  </a:extLst>
                </p:cNvPr>
                <p:cNvPicPr/>
                <p:nvPr/>
              </p:nvPicPr>
              <p:blipFill>
                <a:blip r:embed="rId118"/>
                <a:stretch>
                  <a:fillRect/>
                </a:stretch>
              </p:blipFill>
              <p:spPr>
                <a:xfrm>
                  <a:off x="10659469" y="1591756"/>
                  <a:ext cx="254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2" name="Freihand 171">
                  <a:extLst>
                    <a:ext uri="{FF2B5EF4-FFF2-40B4-BE49-F238E27FC236}">
                      <a16:creationId xmlns:a16="http://schemas.microsoft.com/office/drawing/2014/main" id="{96C14530-F875-3DCF-FF2B-53DEE39AD337}"/>
                    </a:ext>
                  </a:extLst>
                </p14:cNvPr>
                <p14:cNvContentPartPr/>
                <p14:nvPr/>
              </p14:nvContentPartPr>
              <p14:xfrm>
                <a:off x="10982749" y="1642516"/>
                <a:ext cx="211680" cy="77040"/>
              </p14:xfrm>
            </p:contentPart>
          </mc:Choice>
          <mc:Fallback xmlns="">
            <p:pic>
              <p:nvPicPr>
                <p:cNvPr id="172" name="Freihand 171">
                  <a:extLst>
                    <a:ext uri="{FF2B5EF4-FFF2-40B4-BE49-F238E27FC236}">
                      <a16:creationId xmlns:a16="http://schemas.microsoft.com/office/drawing/2014/main" id="{96C14530-F875-3DCF-FF2B-53DEE39AD337}"/>
                    </a:ext>
                  </a:extLst>
                </p:cNvPr>
                <p:cNvPicPr/>
                <p:nvPr/>
              </p:nvPicPr>
              <p:blipFill>
                <a:blip r:embed="rId120"/>
                <a:stretch>
                  <a:fillRect/>
                </a:stretch>
              </p:blipFill>
              <p:spPr>
                <a:xfrm>
                  <a:off x="10973749" y="1633516"/>
                  <a:ext cx="229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3" name="Freihand 172">
                  <a:extLst>
                    <a:ext uri="{FF2B5EF4-FFF2-40B4-BE49-F238E27FC236}">
                      <a16:creationId xmlns:a16="http://schemas.microsoft.com/office/drawing/2014/main" id="{854BD69F-3C92-9EB8-1C66-212EF141D88B}"/>
                    </a:ext>
                  </a:extLst>
                </p14:cNvPr>
                <p14:cNvContentPartPr/>
                <p14:nvPr/>
              </p14:nvContentPartPr>
              <p14:xfrm>
                <a:off x="11189389" y="1573756"/>
                <a:ext cx="6480" cy="23400"/>
              </p14:xfrm>
            </p:contentPart>
          </mc:Choice>
          <mc:Fallback xmlns="">
            <p:pic>
              <p:nvPicPr>
                <p:cNvPr id="173" name="Freihand 172">
                  <a:extLst>
                    <a:ext uri="{FF2B5EF4-FFF2-40B4-BE49-F238E27FC236}">
                      <a16:creationId xmlns:a16="http://schemas.microsoft.com/office/drawing/2014/main" id="{854BD69F-3C92-9EB8-1C66-212EF141D88B}"/>
                    </a:ext>
                  </a:extLst>
                </p:cNvPr>
                <p:cNvPicPr/>
                <p:nvPr/>
              </p:nvPicPr>
              <p:blipFill>
                <a:blip r:embed="rId122"/>
                <a:stretch>
                  <a:fillRect/>
                </a:stretch>
              </p:blipFill>
              <p:spPr>
                <a:xfrm>
                  <a:off x="11180749" y="1564756"/>
                  <a:ext cx="24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 name="Freihand 173">
                  <a:extLst>
                    <a:ext uri="{FF2B5EF4-FFF2-40B4-BE49-F238E27FC236}">
                      <a16:creationId xmlns:a16="http://schemas.microsoft.com/office/drawing/2014/main" id="{41B8001F-A624-4D66-E9F7-C81CB82C8A45}"/>
                    </a:ext>
                  </a:extLst>
                </p14:cNvPr>
                <p14:cNvContentPartPr/>
                <p14:nvPr/>
              </p14:nvContentPartPr>
              <p14:xfrm>
                <a:off x="11237629" y="1498516"/>
                <a:ext cx="383760" cy="380160"/>
              </p14:xfrm>
            </p:contentPart>
          </mc:Choice>
          <mc:Fallback xmlns="">
            <p:pic>
              <p:nvPicPr>
                <p:cNvPr id="174" name="Freihand 173">
                  <a:extLst>
                    <a:ext uri="{FF2B5EF4-FFF2-40B4-BE49-F238E27FC236}">
                      <a16:creationId xmlns:a16="http://schemas.microsoft.com/office/drawing/2014/main" id="{41B8001F-A624-4D66-E9F7-C81CB82C8A45}"/>
                    </a:ext>
                  </a:extLst>
                </p:cNvPr>
                <p:cNvPicPr/>
                <p:nvPr/>
              </p:nvPicPr>
              <p:blipFill>
                <a:blip r:embed="rId124"/>
                <a:stretch>
                  <a:fillRect/>
                </a:stretch>
              </p:blipFill>
              <p:spPr>
                <a:xfrm>
                  <a:off x="11228629" y="1489516"/>
                  <a:ext cx="4014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7" name="Freihand 176">
                  <a:extLst>
                    <a:ext uri="{FF2B5EF4-FFF2-40B4-BE49-F238E27FC236}">
                      <a16:creationId xmlns:a16="http://schemas.microsoft.com/office/drawing/2014/main" id="{C11F31C1-8C82-B7CD-E236-7F1D1B4BB9E9}"/>
                    </a:ext>
                  </a:extLst>
                </p14:cNvPr>
                <p14:cNvContentPartPr/>
                <p14:nvPr/>
              </p14:nvContentPartPr>
              <p14:xfrm>
                <a:off x="10295509" y="1026556"/>
                <a:ext cx="385200" cy="359640"/>
              </p14:xfrm>
            </p:contentPart>
          </mc:Choice>
          <mc:Fallback xmlns="">
            <p:pic>
              <p:nvPicPr>
                <p:cNvPr id="177" name="Freihand 176">
                  <a:extLst>
                    <a:ext uri="{FF2B5EF4-FFF2-40B4-BE49-F238E27FC236}">
                      <a16:creationId xmlns:a16="http://schemas.microsoft.com/office/drawing/2014/main" id="{C11F31C1-8C82-B7CD-E236-7F1D1B4BB9E9}"/>
                    </a:ext>
                  </a:extLst>
                </p:cNvPr>
                <p:cNvPicPr/>
                <p:nvPr/>
              </p:nvPicPr>
              <p:blipFill>
                <a:blip r:embed="rId126"/>
                <a:stretch>
                  <a:fillRect/>
                </a:stretch>
              </p:blipFill>
              <p:spPr>
                <a:xfrm>
                  <a:off x="10286509" y="1017916"/>
                  <a:ext cx="402840" cy="377280"/>
                </a:xfrm>
                <a:prstGeom prst="rect">
                  <a:avLst/>
                </a:prstGeom>
              </p:spPr>
            </p:pic>
          </mc:Fallback>
        </mc:AlternateContent>
      </p:grpSp>
      <p:grpSp>
        <p:nvGrpSpPr>
          <p:cNvPr id="206" name="Gruppieren 205">
            <a:extLst>
              <a:ext uri="{FF2B5EF4-FFF2-40B4-BE49-F238E27FC236}">
                <a16:creationId xmlns:a16="http://schemas.microsoft.com/office/drawing/2014/main" id="{88C3F89A-CB3F-0C95-501E-6A1A7BE5D67B}"/>
              </a:ext>
            </a:extLst>
          </p:cNvPr>
          <p:cNvGrpSpPr/>
          <p:nvPr/>
        </p:nvGrpSpPr>
        <p:grpSpPr>
          <a:xfrm>
            <a:off x="9381829" y="1999996"/>
            <a:ext cx="2540160" cy="1947600"/>
            <a:chOff x="9381829" y="1999996"/>
            <a:chExt cx="2540160" cy="1947600"/>
          </a:xfrm>
        </p:grpSpPr>
        <mc:AlternateContent xmlns:mc="http://schemas.openxmlformats.org/markup-compatibility/2006" xmlns:p14="http://schemas.microsoft.com/office/powerpoint/2010/main">
          <mc:Choice Requires="p14">
            <p:contentPart p14:bwMode="auto" r:id="rId127">
              <p14:nvContentPartPr>
                <p14:cNvPr id="179" name="Freihand 178">
                  <a:extLst>
                    <a:ext uri="{FF2B5EF4-FFF2-40B4-BE49-F238E27FC236}">
                      <a16:creationId xmlns:a16="http://schemas.microsoft.com/office/drawing/2014/main" id="{D06220D8-1EF8-BA3F-BAF3-9A53D43F999B}"/>
                    </a:ext>
                  </a:extLst>
                </p14:cNvPr>
                <p14:cNvContentPartPr/>
                <p14:nvPr/>
              </p14:nvContentPartPr>
              <p14:xfrm>
                <a:off x="9935509" y="2164876"/>
                <a:ext cx="153000" cy="356040"/>
              </p14:xfrm>
            </p:contentPart>
          </mc:Choice>
          <mc:Fallback xmlns="">
            <p:pic>
              <p:nvPicPr>
                <p:cNvPr id="179" name="Freihand 178">
                  <a:extLst>
                    <a:ext uri="{FF2B5EF4-FFF2-40B4-BE49-F238E27FC236}">
                      <a16:creationId xmlns:a16="http://schemas.microsoft.com/office/drawing/2014/main" id="{D06220D8-1EF8-BA3F-BAF3-9A53D43F999B}"/>
                    </a:ext>
                  </a:extLst>
                </p:cNvPr>
                <p:cNvPicPr/>
                <p:nvPr/>
              </p:nvPicPr>
              <p:blipFill>
                <a:blip r:embed="rId128"/>
                <a:stretch>
                  <a:fillRect/>
                </a:stretch>
              </p:blipFill>
              <p:spPr>
                <a:xfrm>
                  <a:off x="9926509" y="2155876"/>
                  <a:ext cx="170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0" name="Freihand 179">
                  <a:extLst>
                    <a:ext uri="{FF2B5EF4-FFF2-40B4-BE49-F238E27FC236}">
                      <a16:creationId xmlns:a16="http://schemas.microsoft.com/office/drawing/2014/main" id="{88838A21-CDB2-6EB5-01FA-47C58D888EE6}"/>
                    </a:ext>
                  </a:extLst>
                </p14:cNvPr>
                <p14:cNvContentPartPr/>
                <p14:nvPr/>
              </p14:nvContentPartPr>
              <p14:xfrm>
                <a:off x="10130629" y="2149396"/>
                <a:ext cx="276840" cy="230040"/>
              </p14:xfrm>
            </p:contentPart>
          </mc:Choice>
          <mc:Fallback xmlns="">
            <p:pic>
              <p:nvPicPr>
                <p:cNvPr id="180" name="Freihand 179">
                  <a:extLst>
                    <a:ext uri="{FF2B5EF4-FFF2-40B4-BE49-F238E27FC236}">
                      <a16:creationId xmlns:a16="http://schemas.microsoft.com/office/drawing/2014/main" id="{88838A21-CDB2-6EB5-01FA-47C58D888EE6}"/>
                    </a:ext>
                  </a:extLst>
                </p:cNvPr>
                <p:cNvPicPr/>
                <p:nvPr/>
              </p:nvPicPr>
              <p:blipFill>
                <a:blip r:embed="rId130"/>
                <a:stretch>
                  <a:fillRect/>
                </a:stretch>
              </p:blipFill>
              <p:spPr>
                <a:xfrm>
                  <a:off x="10121989" y="2140756"/>
                  <a:ext cx="294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1" name="Freihand 180">
                  <a:extLst>
                    <a:ext uri="{FF2B5EF4-FFF2-40B4-BE49-F238E27FC236}">
                      <a16:creationId xmlns:a16="http://schemas.microsoft.com/office/drawing/2014/main" id="{DC481818-E951-E2FE-2658-6667E6FC544B}"/>
                    </a:ext>
                  </a:extLst>
                </p14:cNvPr>
                <p14:cNvContentPartPr/>
                <p14:nvPr/>
              </p14:nvContentPartPr>
              <p14:xfrm>
                <a:off x="10259149" y="2132476"/>
                <a:ext cx="234720" cy="268920"/>
              </p14:xfrm>
            </p:contentPart>
          </mc:Choice>
          <mc:Fallback xmlns="">
            <p:pic>
              <p:nvPicPr>
                <p:cNvPr id="181" name="Freihand 180">
                  <a:extLst>
                    <a:ext uri="{FF2B5EF4-FFF2-40B4-BE49-F238E27FC236}">
                      <a16:creationId xmlns:a16="http://schemas.microsoft.com/office/drawing/2014/main" id="{DC481818-E951-E2FE-2658-6667E6FC544B}"/>
                    </a:ext>
                  </a:extLst>
                </p:cNvPr>
                <p:cNvPicPr/>
                <p:nvPr/>
              </p:nvPicPr>
              <p:blipFill>
                <a:blip r:embed="rId132"/>
                <a:stretch>
                  <a:fillRect/>
                </a:stretch>
              </p:blipFill>
              <p:spPr>
                <a:xfrm>
                  <a:off x="10250509" y="2123836"/>
                  <a:ext cx="252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2" name="Freihand 181">
                  <a:extLst>
                    <a:ext uri="{FF2B5EF4-FFF2-40B4-BE49-F238E27FC236}">
                      <a16:creationId xmlns:a16="http://schemas.microsoft.com/office/drawing/2014/main" id="{960D233B-A585-77DB-3B08-8208581A18B4}"/>
                    </a:ext>
                  </a:extLst>
                </p14:cNvPr>
                <p14:cNvContentPartPr/>
                <p14:nvPr/>
              </p14:nvContentPartPr>
              <p14:xfrm>
                <a:off x="10665949" y="2212036"/>
                <a:ext cx="170280" cy="100440"/>
              </p14:xfrm>
            </p:contentPart>
          </mc:Choice>
          <mc:Fallback xmlns="">
            <p:pic>
              <p:nvPicPr>
                <p:cNvPr id="182" name="Freihand 181">
                  <a:extLst>
                    <a:ext uri="{FF2B5EF4-FFF2-40B4-BE49-F238E27FC236}">
                      <a16:creationId xmlns:a16="http://schemas.microsoft.com/office/drawing/2014/main" id="{960D233B-A585-77DB-3B08-8208581A18B4}"/>
                    </a:ext>
                  </a:extLst>
                </p:cNvPr>
                <p:cNvPicPr/>
                <p:nvPr/>
              </p:nvPicPr>
              <p:blipFill>
                <a:blip r:embed="rId134"/>
                <a:stretch>
                  <a:fillRect/>
                </a:stretch>
              </p:blipFill>
              <p:spPr>
                <a:xfrm>
                  <a:off x="10656949" y="2203036"/>
                  <a:ext cx="187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3" name="Freihand 182">
                  <a:extLst>
                    <a:ext uri="{FF2B5EF4-FFF2-40B4-BE49-F238E27FC236}">
                      <a16:creationId xmlns:a16="http://schemas.microsoft.com/office/drawing/2014/main" id="{0FF5982D-9E70-F4A5-55C4-13110C8100EC}"/>
                    </a:ext>
                  </a:extLst>
                </p14:cNvPr>
                <p14:cNvContentPartPr/>
                <p14:nvPr/>
              </p14:nvContentPartPr>
              <p14:xfrm>
                <a:off x="11018749" y="2160916"/>
                <a:ext cx="173160" cy="176040"/>
              </p14:xfrm>
            </p:contentPart>
          </mc:Choice>
          <mc:Fallback xmlns="">
            <p:pic>
              <p:nvPicPr>
                <p:cNvPr id="183" name="Freihand 182">
                  <a:extLst>
                    <a:ext uri="{FF2B5EF4-FFF2-40B4-BE49-F238E27FC236}">
                      <a16:creationId xmlns:a16="http://schemas.microsoft.com/office/drawing/2014/main" id="{0FF5982D-9E70-F4A5-55C4-13110C8100EC}"/>
                    </a:ext>
                  </a:extLst>
                </p:cNvPr>
                <p:cNvPicPr/>
                <p:nvPr/>
              </p:nvPicPr>
              <p:blipFill>
                <a:blip r:embed="rId136"/>
                <a:stretch>
                  <a:fillRect/>
                </a:stretch>
              </p:blipFill>
              <p:spPr>
                <a:xfrm>
                  <a:off x="11010109" y="2151916"/>
                  <a:ext cx="190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4" name="Freihand 183">
                  <a:extLst>
                    <a:ext uri="{FF2B5EF4-FFF2-40B4-BE49-F238E27FC236}">
                      <a16:creationId xmlns:a16="http://schemas.microsoft.com/office/drawing/2014/main" id="{405E9C39-73E4-345D-244C-2D01844B93CE}"/>
                    </a:ext>
                  </a:extLst>
                </p14:cNvPr>
                <p14:cNvContentPartPr/>
                <p14:nvPr/>
              </p14:nvContentPartPr>
              <p14:xfrm>
                <a:off x="11040349" y="2189356"/>
                <a:ext cx="182160" cy="86040"/>
              </p14:xfrm>
            </p:contentPart>
          </mc:Choice>
          <mc:Fallback xmlns="">
            <p:pic>
              <p:nvPicPr>
                <p:cNvPr id="184" name="Freihand 183">
                  <a:extLst>
                    <a:ext uri="{FF2B5EF4-FFF2-40B4-BE49-F238E27FC236}">
                      <a16:creationId xmlns:a16="http://schemas.microsoft.com/office/drawing/2014/main" id="{405E9C39-73E4-345D-244C-2D01844B93CE}"/>
                    </a:ext>
                  </a:extLst>
                </p:cNvPr>
                <p:cNvPicPr/>
                <p:nvPr/>
              </p:nvPicPr>
              <p:blipFill>
                <a:blip r:embed="rId138"/>
                <a:stretch>
                  <a:fillRect/>
                </a:stretch>
              </p:blipFill>
              <p:spPr>
                <a:xfrm>
                  <a:off x="11031709" y="2180356"/>
                  <a:ext cx="19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5" name="Freihand 184">
                  <a:extLst>
                    <a:ext uri="{FF2B5EF4-FFF2-40B4-BE49-F238E27FC236}">
                      <a16:creationId xmlns:a16="http://schemas.microsoft.com/office/drawing/2014/main" id="{63AF3603-35C5-61F6-F109-45F26C7C4BA8}"/>
                    </a:ext>
                  </a:extLst>
                </p14:cNvPr>
                <p14:cNvContentPartPr/>
                <p14:nvPr/>
              </p14:nvContentPartPr>
              <p14:xfrm>
                <a:off x="11257789" y="1999996"/>
                <a:ext cx="160920" cy="196200"/>
              </p14:xfrm>
            </p:contentPart>
          </mc:Choice>
          <mc:Fallback xmlns="">
            <p:pic>
              <p:nvPicPr>
                <p:cNvPr id="185" name="Freihand 184">
                  <a:extLst>
                    <a:ext uri="{FF2B5EF4-FFF2-40B4-BE49-F238E27FC236}">
                      <a16:creationId xmlns:a16="http://schemas.microsoft.com/office/drawing/2014/main" id="{63AF3603-35C5-61F6-F109-45F26C7C4BA8}"/>
                    </a:ext>
                  </a:extLst>
                </p:cNvPr>
                <p:cNvPicPr/>
                <p:nvPr/>
              </p:nvPicPr>
              <p:blipFill>
                <a:blip r:embed="rId140"/>
                <a:stretch>
                  <a:fillRect/>
                </a:stretch>
              </p:blipFill>
              <p:spPr>
                <a:xfrm>
                  <a:off x="11248789" y="1991356"/>
                  <a:ext cx="178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87" name="Freihand 186">
                  <a:extLst>
                    <a:ext uri="{FF2B5EF4-FFF2-40B4-BE49-F238E27FC236}">
                      <a16:creationId xmlns:a16="http://schemas.microsoft.com/office/drawing/2014/main" id="{7764B55F-5A83-EA67-E5FC-0969E2A0D117}"/>
                    </a:ext>
                  </a:extLst>
                </p14:cNvPr>
                <p14:cNvContentPartPr/>
                <p14:nvPr/>
              </p14:nvContentPartPr>
              <p14:xfrm>
                <a:off x="10716349" y="2591116"/>
                <a:ext cx="69840" cy="842400"/>
              </p14:xfrm>
            </p:contentPart>
          </mc:Choice>
          <mc:Fallback xmlns="">
            <p:pic>
              <p:nvPicPr>
                <p:cNvPr id="187" name="Freihand 186">
                  <a:extLst>
                    <a:ext uri="{FF2B5EF4-FFF2-40B4-BE49-F238E27FC236}">
                      <a16:creationId xmlns:a16="http://schemas.microsoft.com/office/drawing/2014/main" id="{7764B55F-5A83-EA67-E5FC-0969E2A0D117}"/>
                    </a:ext>
                  </a:extLst>
                </p:cNvPr>
                <p:cNvPicPr/>
                <p:nvPr/>
              </p:nvPicPr>
              <p:blipFill>
                <a:blip r:embed="rId142"/>
                <a:stretch>
                  <a:fillRect/>
                </a:stretch>
              </p:blipFill>
              <p:spPr>
                <a:xfrm>
                  <a:off x="10707709" y="2582476"/>
                  <a:ext cx="874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8" name="Freihand 187">
                  <a:extLst>
                    <a:ext uri="{FF2B5EF4-FFF2-40B4-BE49-F238E27FC236}">
                      <a16:creationId xmlns:a16="http://schemas.microsoft.com/office/drawing/2014/main" id="{BC62C827-FD17-221B-0B6B-F366297269CA}"/>
                    </a:ext>
                  </a:extLst>
                </p14:cNvPr>
                <p14:cNvContentPartPr/>
                <p14:nvPr/>
              </p14:nvContentPartPr>
              <p14:xfrm>
                <a:off x="10342669" y="3207436"/>
                <a:ext cx="1407960" cy="123840"/>
              </p14:xfrm>
            </p:contentPart>
          </mc:Choice>
          <mc:Fallback xmlns="">
            <p:pic>
              <p:nvPicPr>
                <p:cNvPr id="188" name="Freihand 187">
                  <a:extLst>
                    <a:ext uri="{FF2B5EF4-FFF2-40B4-BE49-F238E27FC236}">
                      <a16:creationId xmlns:a16="http://schemas.microsoft.com/office/drawing/2014/main" id="{BC62C827-FD17-221B-0B6B-F366297269CA}"/>
                    </a:ext>
                  </a:extLst>
                </p:cNvPr>
                <p:cNvPicPr/>
                <p:nvPr/>
              </p:nvPicPr>
              <p:blipFill>
                <a:blip r:embed="rId144"/>
                <a:stretch>
                  <a:fillRect/>
                </a:stretch>
              </p:blipFill>
              <p:spPr>
                <a:xfrm>
                  <a:off x="10333669" y="3198436"/>
                  <a:ext cx="1425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9" name="Freihand 188">
                  <a:extLst>
                    <a:ext uri="{FF2B5EF4-FFF2-40B4-BE49-F238E27FC236}">
                      <a16:creationId xmlns:a16="http://schemas.microsoft.com/office/drawing/2014/main" id="{38FE388A-4CF0-32A4-7790-B3C1DAEFDCAF}"/>
                    </a:ext>
                  </a:extLst>
                </p14:cNvPr>
                <p14:cNvContentPartPr/>
                <p14:nvPr/>
              </p14:nvContentPartPr>
              <p14:xfrm>
                <a:off x="11713909" y="3106996"/>
                <a:ext cx="208080" cy="217080"/>
              </p14:xfrm>
            </p:contentPart>
          </mc:Choice>
          <mc:Fallback xmlns="">
            <p:pic>
              <p:nvPicPr>
                <p:cNvPr id="189" name="Freihand 188">
                  <a:extLst>
                    <a:ext uri="{FF2B5EF4-FFF2-40B4-BE49-F238E27FC236}">
                      <a16:creationId xmlns:a16="http://schemas.microsoft.com/office/drawing/2014/main" id="{38FE388A-4CF0-32A4-7790-B3C1DAEFDCAF}"/>
                    </a:ext>
                  </a:extLst>
                </p:cNvPr>
                <p:cNvPicPr/>
                <p:nvPr/>
              </p:nvPicPr>
              <p:blipFill>
                <a:blip r:embed="rId146"/>
                <a:stretch>
                  <a:fillRect/>
                </a:stretch>
              </p:blipFill>
              <p:spPr>
                <a:xfrm>
                  <a:off x="11704909" y="3098356"/>
                  <a:ext cx="225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0" name="Freihand 189">
                  <a:extLst>
                    <a:ext uri="{FF2B5EF4-FFF2-40B4-BE49-F238E27FC236}">
                      <a16:creationId xmlns:a16="http://schemas.microsoft.com/office/drawing/2014/main" id="{24CC6FB7-50F7-62D9-321A-C9582E710F5C}"/>
                    </a:ext>
                  </a:extLst>
                </p14:cNvPr>
                <p14:cNvContentPartPr/>
                <p14:nvPr/>
              </p14:nvContentPartPr>
              <p14:xfrm>
                <a:off x="10552909" y="2454316"/>
                <a:ext cx="270720" cy="201600"/>
              </p14:xfrm>
            </p:contentPart>
          </mc:Choice>
          <mc:Fallback xmlns="">
            <p:pic>
              <p:nvPicPr>
                <p:cNvPr id="190" name="Freihand 189">
                  <a:extLst>
                    <a:ext uri="{FF2B5EF4-FFF2-40B4-BE49-F238E27FC236}">
                      <a16:creationId xmlns:a16="http://schemas.microsoft.com/office/drawing/2014/main" id="{24CC6FB7-50F7-62D9-321A-C9582E710F5C}"/>
                    </a:ext>
                  </a:extLst>
                </p:cNvPr>
                <p:cNvPicPr/>
                <p:nvPr/>
              </p:nvPicPr>
              <p:blipFill>
                <a:blip r:embed="rId148"/>
                <a:stretch>
                  <a:fillRect/>
                </a:stretch>
              </p:blipFill>
              <p:spPr>
                <a:xfrm>
                  <a:off x="10543909" y="2445676"/>
                  <a:ext cx="288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1" name="Freihand 190">
                  <a:extLst>
                    <a:ext uri="{FF2B5EF4-FFF2-40B4-BE49-F238E27FC236}">
                      <a16:creationId xmlns:a16="http://schemas.microsoft.com/office/drawing/2014/main" id="{D9211067-96F3-0CE8-D588-61567378AA00}"/>
                    </a:ext>
                  </a:extLst>
                </p14:cNvPr>
                <p14:cNvContentPartPr/>
                <p14:nvPr/>
              </p14:nvContentPartPr>
              <p14:xfrm>
                <a:off x="10114789" y="2463316"/>
                <a:ext cx="1365480" cy="829080"/>
              </p14:xfrm>
            </p:contentPart>
          </mc:Choice>
          <mc:Fallback xmlns="">
            <p:pic>
              <p:nvPicPr>
                <p:cNvPr id="191" name="Freihand 190">
                  <a:extLst>
                    <a:ext uri="{FF2B5EF4-FFF2-40B4-BE49-F238E27FC236}">
                      <a16:creationId xmlns:a16="http://schemas.microsoft.com/office/drawing/2014/main" id="{D9211067-96F3-0CE8-D588-61567378AA00}"/>
                    </a:ext>
                  </a:extLst>
                </p:cNvPr>
                <p:cNvPicPr/>
                <p:nvPr/>
              </p:nvPicPr>
              <p:blipFill>
                <a:blip r:embed="rId150"/>
                <a:stretch>
                  <a:fillRect/>
                </a:stretch>
              </p:blipFill>
              <p:spPr>
                <a:xfrm>
                  <a:off x="10105789" y="2454316"/>
                  <a:ext cx="138312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3" name="Freihand 192">
                  <a:extLst>
                    <a:ext uri="{FF2B5EF4-FFF2-40B4-BE49-F238E27FC236}">
                      <a16:creationId xmlns:a16="http://schemas.microsoft.com/office/drawing/2014/main" id="{CA3FD628-F58C-4A72-DC4B-EF7AD9CFF8AB}"/>
                    </a:ext>
                  </a:extLst>
                </p14:cNvPr>
                <p14:cNvContentPartPr/>
                <p14:nvPr/>
              </p14:nvContentPartPr>
              <p14:xfrm>
                <a:off x="10694389" y="3145876"/>
                <a:ext cx="237600" cy="268560"/>
              </p14:xfrm>
            </p:contentPart>
          </mc:Choice>
          <mc:Fallback xmlns="">
            <p:pic>
              <p:nvPicPr>
                <p:cNvPr id="193" name="Freihand 192">
                  <a:extLst>
                    <a:ext uri="{FF2B5EF4-FFF2-40B4-BE49-F238E27FC236}">
                      <a16:creationId xmlns:a16="http://schemas.microsoft.com/office/drawing/2014/main" id="{CA3FD628-F58C-4A72-DC4B-EF7AD9CFF8AB}"/>
                    </a:ext>
                  </a:extLst>
                </p:cNvPr>
                <p:cNvPicPr/>
                <p:nvPr/>
              </p:nvPicPr>
              <p:blipFill>
                <a:blip r:embed="rId152"/>
                <a:stretch>
                  <a:fillRect/>
                </a:stretch>
              </p:blipFill>
              <p:spPr>
                <a:xfrm>
                  <a:off x="10685389" y="3137236"/>
                  <a:ext cx="255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94" name="Freihand 193">
                  <a:extLst>
                    <a:ext uri="{FF2B5EF4-FFF2-40B4-BE49-F238E27FC236}">
                      <a16:creationId xmlns:a16="http://schemas.microsoft.com/office/drawing/2014/main" id="{FEAADA48-DDE8-AE22-5FA5-448598A4F584}"/>
                    </a:ext>
                  </a:extLst>
                </p14:cNvPr>
                <p14:cNvContentPartPr/>
                <p14:nvPr/>
              </p14:nvContentPartPr>
              <p14:xfrm>
                <a:off x="10876909" y="2613796"/>
                <a:ext cx="117000" cy="139320"/>
              </p14:xfrm>
            </p:contentPart>
          </mc:Choice>
          <mc:Fallback xmlns="">
            <p:pic>
              <p:nvPicPr>
                <p:cNvPr id="194" name="Freihand 193">
                  <a:extLst>
                    <a:ext uri="{FF2B5EF4-FFF2-40B4-BE49-F238E27FC236}">
                      <a16:creationId xmlns:a16="http://schemas.microsoft.com/office/drawing/2014/main" id="{FEAADA48-DDE8-AE22-5FA5-448598A4F584}"/>
                    </a:ext>
                  </a:extLst>
                </p:cNvPr>
                <p:cNvPicPr/>
                <p:nvPr/>
              </p:nvPicPr>
              <p:blipFill>
                <a:blip r:embed="rId154"/>
                <a:stretch>
                  <a:fillRect/>
                </a:stretch>
              </p:blipFill>
              <p:spPr>
                <a:xfrm>
                  <a:off x="10867909" y="2605156"/>
                  <a:ext cx="134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95" name="Freihand 194">
                  <a:extLst>
                    <a:ext uri="{FF2B5EF4-FFF2-40B4-BE49-F238E27FC236}">
                      <a16:creationId xmlns:a16="http://schemas.microsoft.com/office/drawing/2014/main" id="{5279D39C-2D82-B83F-5A5D-DE9234D8722F}"/>
                    </a:ext>
                  </a:extLst>
                </p14:cNvPr>
                <p14:cNvContentPartPr/>
                <p14:nvPr/>
              </p14:nvContentPartPr>
              <p14:xfrm>
                <a:off x="10881949" y="2638636"/>
                <a:ext cx="122760" cy="51480"/>
              </p14:xfrm>
            </p:contentPart>
          </mc:Choice>
          <mc:Fallback xmlns="">
            <p:pic>
              <p:nvPicPr>
                <p:cNvPr id="195" name="Freihand 194">
                  <a:extLst>
                    <a:ext uri="{FF2B5EF4-FFF2-40B4-BE49-F238E27FC236}">
                      <a16:creationId xmlns:a16="http://schemas.microsoft.com/office/drawing/2014/main" id="{5279D39C-2D82-B83F-5A5D-DE9234D8722F}"/>
                    </a:ext>
                  </a:extLst>
                </p:cNvPr>
                <p:cNvPicPr/>
                <p:nvPr/>
              </p:nvPicPr>
              <p:blipFill>
                <a:blip r:embed="rId156"/>
                <a:stretch>
                  <a:fillRect/>
                </a:stretch>
              </p:blipFill>
              <p:spPr>
                <a:xfrm>
                  <a:off x="10873309" y="2629996"/>
                  <a:ext cx="140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6" name="Freihand 195">
                  <a:extLst>
                    <a:ext uri="{FF2B5EF4-FFF2-40B4-BE49-F238E27FC236}">
                      <a16:creationId xmlns:a16="http://schemas.microsoft.com/office/drawing/2014/main" id="{C802AB07-D4FD-0794-929C-A5759E53480F}"/>
                    </a:ext>
                  </a:extLst>
                </p14:cNvPr>
                <p14:cNvContentPartPr/>
                <p14:nvPr/>
              </p14:nvContentPartPr>
              <p14:xfrm>
                <a:off x="11046109" y="2474836"/>
                <a:ext cx="94320" cy="174960"/>
              </p14:xfrm>
            </p:contentPart>
          </mc:Choice>
          <mc:Fallback xmlns="">
            <p:pic>
              <p:nvPicPr>
                <p:cNvPr id="196" name="Freihand 195">
                  <a:extLst>
                    <a:ext uri="{FF2B5EF4-FFF2-40B4-BE49-F238E27FC236}">
                      <a16:creationId xmlns:a16="http://schemas.microsoft.com/office/drawing/2014/main" id="{C802AB07-D4FD-0794-929C-A5759E53480F}"/>
                    </a:ext>
                  </a:extLst>
                </p:cNvPr>
                <p:cNvPicPr/>
                <p:nvPr/>
              </p:nvPicPr>
              <p:blipFill>
                <a:blip r:embed="rId158"/>
                <a:stretch>
                  <a:fillRect/>
                </a:stretch>
              </p:blipFill>
              <p:spPr>
                <a:xfrm>
                  <a:off x="11037109" y="2466196"/>
                  <a:ext cx="111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7" name="Freihand 196">
                  <a:extLst>
                    <a:ext uri="{FF2B5EF4-FFF2-40B4-BE49-F238E27FC236}">
                      <a16:creationId xmlns:a16="http://schemas.microsoft.com/office/drawing/2014/main" id="{6610F1C6-29CE-9933-9137-9CDCB4675B9E}"/>
                    </a:ext>
                  </a:extLst>
                </p14:cNvPr>
                <p14:cNvContentPartPr/>
                <p14:nvPr/>
              </p14:nvContentPartPr>
              <p14:xfrm>
                <a:off x="9557869" y="3386716"/>
                <a:ext cx="328680" cy="33840"/>
              </p14:xfrm>
            </p:contentPart>
          </mc:Choice>
          <mc:Fallback xmlns="">
            <p:pic>
              <p:nvPicPr>
                <p:cNvPr id="197" name="Freihand 196">
                  <a:extLst>
                    <a:ext uri="{FF2B5EF4-FFF2-40B4-BE49-F238E27FC236}">
                      <a16:creationId xmlns:a16="http://schemas.microsoft.com/office/drawing/2014/main" id="{6610F1C6-29CE-9933-9137-9CDCB4675B9E}"/>
                    </a:ext>
                  </a:extLst>
                </p:cNvPr>
                <p:cNvPicPr/>
                <p:nvPr/>
              </p:nvPicPr>
              <p:blipFill>
                <a:blip r:embed="rId160"/>
                <a:stretch>
                  <a:fillRect/>
                </a:stretch>
              </p:blipFill>
              <p:spPr>
                <a:xfrm>
                  <a:off x="9549229" y="3378076"/>
                  <a:ext cx="346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8" name="Freihand 197">
                  <a:extLst>
                    <a:ext uri="{FF2B5EF4-FFF2-40B4-BE49-F238E27FC236}">
                      <a16:creationId xmlns:a16="http://schemas.microsoft.com/office/drawing/2014/main" id="{9280BD50-80EE-CB06-1096-F02786854441}"/>
                    </a:ext>
                  </a:extLst>
                </p14:cNvPr>
                <p14:cNvContentPartPr/>
                <p14:nvPr/>
              </p14:nvContentPartPr>
              <p14:xfrm>
                <a:off x="9915709" y="3302116"/>
                <a:ext cx="131400" cy="217080"/>
              </p14:xfrm>
            </p:contentPart>
          </mc:Choice>
          <mc:Fallback xmlns="">
            <p:pic>
              <p:nvPicPr>
                <p:cNvPr id="198" name="Freihand 197">
                  <a:extLst>
                    <a:ext uri="{FF2B5EF4-FFF2-40B4-BE49-F238E27FC236}">
                      <a16:creationId xmlns:a16="http://schemas.microsoft.com/office/drawing/2014/main" id="{9280BD50-80EE-CB06-1096-F02786854441}"/>
                    </a:ext>
                  </a:extLst>
                </p:cNvPr>
                <p:cNvPicPr/>
                <p:nvPr/>
              </p:nvPicPr>
              <p:blipFill>
                <a:blip r:embed="rId162"/>
                <a:stretch>
                  <a:fillRect/>
                </a:stretch>
              </p:blipFill>
              <p:spPr>
                <a:xfrm>
                  <a:off x="9906709" y="3293476"/>
                  <a:ext cx="149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9" name="Freihand 198">
                  <a:extLst>
                    <a:ext uri="{FF2B5EF4-FFF2-40B4-BE49-F238E27FC236}">
                      <a16:creationId xmlns:a16="http://schemas.microsoft.com/office/drawing/2014/main" id="{D973F7C5-9FAA-E3B5-1F0F-A5D17AA39EC3}"/>
                    </a:ext>
                  </a:extLst>
                </p14:cNvPr>
                <p14:cNvContentPartPr/>
                <p14:nvPr/>
              </p14:nvContentPartPr>
              <p14:xfrm>
                <a:off x="9381829" y="3620356"/>
                <a:ext cx="173880" cy="327240"/>
              </p14:xfrm>
            </p:contentPart>
          </mc:Choice>
          <mc:Fallback xmlns="">
            <p:pic>
              <p:nvPicPr>
                <p:cNvPr id="199" name="Freihand 198">
                  <a:extLst>
                    <a:ext uri="{FF2B5EF4-FFF2-40B4-BE49-F238E27FC236}">
                      <a16:creationId xmlns:a16="http://schemas.microsoft.com/office/drawing/2014/main" id="{D973F7C5-9FAA-E3B5-1F0F-A5D17AA39EC3}"/>
                    </a:ext>
                  </a:extLst>
                </p:cNvPr>
                <p:cNvPicPr/>
                <p:nvPr/>
              </p:nvPicPr>
              <p:blipFill>
                <a:blip r:embed="rId164"/>
                <a:stretch>
                  <a:fillRect/>
                </a:stretch>
              </p:blipFill>
              <p:spPr>
                <a:xfrm>
                  <a:off x="9373189" y="3611356"/>
                  <a:ext cx="1915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0" name="Freihand 199">
                  <a:extLst>
                    <a:ext uri="{FF2B5EF4-FFF2-40B4-BE49-F238E27FC236}">
                      <a16:creationId xmlns:a16="http://schemas.microsoft.com/office/drawing/2014/main" id="{62A33F8C-4959-6465-8FF6-212CF81FF80B}"/>
                    </a:ext>
                  </a:extLst>
                </p14:cNvPr>
                <p14:cNvContentPartPr/>
                <p14:nvPr/>
              </p14:nvContentPartPr>
              <p14:xfrm>
                <a:off x="9606469" y="3557716"/>
                <a:ext cx="19080" cy="119520"/>
              </p14:xfrm>
            </p:contentPart>
          </mc:Choice>
          <mc:Fallback xmlns="">
            <p:pic>
              <p:nvPicPr>
                <p:cNvPr id="200" name="Freihand 199">
                  <a:extLst>
                    <a:ext uri="{FF2B5EF4-FFF2-40B4-BE49-F238E27FC236}">
                      <a16:creationId xmlns:a16="http://schemas.microsoft.com/office/drawing/2014/main" id="{62A33F8C-4959-6465-8FF6-212CF81FF80B}"/>
                    </a:ext>
                  </a:extLst>
                </p:cNvPr>
                <p:cNvPicPr/>
                <p:nvPr/>
              </p:nvPicPr>
              <p:blipFill>
                <a:blip r:embed="rId166"/>
                <a:stretch>
                  <a:fillRect/>
                </a:stretch>
              </p:blipFill>
              <p:spPr>
                <a:xfrm>
                  <a:off x="9597829" y="3548716"/>
                  <a:ext cx="3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1" name="Freihand 200">
                  <a:extLst>
                    <a:ext uri="{FF2B5EF4-FFF2-40B4-BE49-F238E27FC236}">
                      <a16:creationId xmlns:a16="http://schemas.microsoft.com/office/drawing/2014/main" id="{4E385330-F465-1522-D926-CE649B3B7039}"/>
                    </a:ext>
                  </a:extLst>
                </p14:cNvPr>
                <p14:cNvContentPartPr/>
                <p14:nvPr/>
              </p14:nvContentPartPr>
              <p14:xfrm>
                <a:off x="9731749" y="3571036"/>
                <a:ext cx="89280" cy="310680"/>
              </p14:xfrm>
            </p:contentPart>
          </mc:Choice>
          <mc:Fallback xmlns="">
            <p:pic>
              <p:nvPicPr>
                <p:cNvPr id="201" name="Freihand 200">
                  <a:extLst>
                    <a:ext uri="{FF2B5EF4-FFF2-40B4-BE49-F238E27FC236}">
                      <a16:creationId xmlns:a16="http://schemas.microsoft.com/office/drawing/2014/main" id="{4E385330-F465-1522-D926-CE649B3B7039}"/>
                    </a:ext>
                  </a:extLst>
                </p:cNvPr>
                <p:cNvPicPr/>
                <p:nvPr/>
              </p:nvPicPr>
              <p:blipFill>
                <a:blip r:embed="rId168"/>
                <a:stretch>
                  <a:fillRect/>
                </a:stretch>
              </p:blipFill>
              <p:spPr>
                <a:xfrm>
                  <a:off x="9722749" y="3562036"/>
                  <a:ext cx="1069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2" name="Freihand 201">
                  <a:extLst>
                    <a:ext uri="{FF2B5EF4-FFF2-40B4-BE49-F238E27FC236}">
                      <a16:creationId xmlns:a16="http://schemas.microsoft.com/office/drawing/2014/main" id="{F4471DFE-0977-0103-BEE6-8834737304DC}"/>
                    </a:ext>
                  </a:extLst>
                </p14:cNvPr>
                <p14:cNvContentPartPr/>
                <p14:nvPr/>
              </p14:nvContentPartPr>
              <p14:xfrm>
                <a:off x="9842269" y="3623596"/>
                <a:ext cx="212400" cy="204840"/>
              </p14:xfrm>
            </p:contentPart>
          </mc:Choice>
          <mc:Fallback xmlns="">
            <p:pic>
              <p:nvPicPr>
                <p:cNvPr id="202" name="Freihand 201">
                  <a:extLst>
                    <a:ext uri="{FF2B5EF4-FFF2-40B4-BE49-F238E27FC236}">
                      <a16:creationId xmlns:a16="http://schemas.microsoft.com/office/drawing/2014/main" id="{F4471DFE-0977-0103-BEE6-8834737304DC}"/>
                    </a:ext>
                  </a:extLst>
                </p:cNvPr>
                <p:cNvPicPr/>
                <p:nvPr/>
              </p:nvPicPr>
              <p:blipFill>
                <a:blip r:embed="rId170"/>
                <a:stretch>
                  <a:fillRect/>
                </a:stretch>
              </p:blipFill>
              <p:spPr>
                <a:xfrm>
                  <a:off x="9833629" y="3614956"/>
                  <a:ext cx="230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3" name="Freihand 202">
                  <a:extLst>
                    <a:ext uri="{FF2B5EF4-FFF2-40B4-BE49-F238E27FC236}">
                      <a16:creationId xmlns:a16="http://schemas.microsoft.com/office/drawing/2014/main" id="{E1ED7FFD-0AC7-5D11-3F17-A3E9F4C55DED}"/>
                    </a:ext>
                  </a:extLst>
                </p14:cNvPr>
                <p14:cNvContentPartPr/>
                <p14:nvPr/>
              </p14:nvContentPartPr>
              <p14:xfrm>
                <a:off x="10056469" y="3609556"/>
                <a:ext cx="401760" cy="203760"/>
              </p14:xfrm>
            </p:contentPart>
          </mc:Choice>
          <mc:Fallback xmlns="">
            <p:pic>
              <p:nvPicPr>
                <p:cNvPr id="203" name="Freihand 202">
                  <a:extLst>
                    <a:ext uri="{FF2B5EF4-FFF2-40B4-BE49-F238E27FC236}">
                      <a16:creationId xmlns:a16="http://schemas.microsoft.com/office/drawing/2014/main" id="{E1ED7FFD-0AC7-5D11-3F17-A3E9F4C55DED}"/>
                    </a:ext>
                  </a:extLst>
                </p:cNvPr>
                <p:cNvPicPr/>
                <p:nvPr/>
              </p:nvPicPr>
              <p:blipFill>
                <a:blip r:embed="rId172"/>
                <a:stretch>
                  <a:fillRect/>
                </a:stretch>
              </p:blipFill>
              <p:spPr>
                <a:xfrm>
                  <a:off x="10047469" y="3600916"/>
                  <a:ext cx="419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B8794CDC-9819-62D5-58BA-750E309FA90A}"/>
                    </a:ext>
                  </a:extLst>
                </p14:cNvPr>
                <p14:cNvContentPartPr/>
                <p14:nvPr/>
              </p14:nvContentPartPr>
              <p14:xfrm>
                <a:off x="10321069" y="3723316"/>
                <a:ext cx="144720" cy="40680"/>
              </p14:xfrm>
            </p:contentPart>
          </mc:Choice>
          <mc:Fallback xmlns="">
            <p:pic>
              <p:nvPicPr>
                <p:cNvPr id="204" name="Freihand 203">
                  <a:extLst>
                    <a:ext uri="{FF2B5EF4-FFF2-40B4-BE49-F238E27FC236}">
                      <a16:creationId xmlns:a16="http://schemas.microsoft.com/office/drawing/2014/main" id="{B8794CDC-9819-62D5-58BA-750E309FA90A}"/>
                    </a:ext>
                  </a:extLst>
                </p:cNvPr>
                <p:cNvPicPr/>
                <p:nvPr/>
              </p:nvPicPr>
              <p:blipFill>
                <a:blip r:embed="rId174"/>
                <a:stretch>
                  <a:fillRect/>
                </a:stretch>
              </p:blipFill>
              <p:spPr>
                <a:xfrm>
                  <a:off x="10312429" y="3714316"/>
                  <a:ext cx="162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5" name="Freihand 204">
                  <a:extLst>
                    <a:ext uri="{FF2B5EF4-FFF2-40B4-BE49-F238E27FC236}">
                      <a16:creationId xmlns:a16="http://schemas.microsoft.com/office/drawing/2014/main" id="{01005C5A-8C87-3B11-D52E-520E56356A13}"/>
                    </a:ext>
                  </a:extLst>
                </p14:cNvPr>
                <p14:cNvContentPartPr/>
                <p14:nvPr/>
              </p14:nvContentPartPr>
              <p14:xfrm>
                <a:off x="10673869" y="3581116"/>
                <a:ext cx="391320" cy="200880"/>
              </p14:xfrm>
            </p:contentPart>
          </mc:Choice>
          <mc:Fallback xmlns="">
            <p:pic>
              <p:nvPicPr>
                <p:cNvPr id="205" name="Freihand 204">
                  <a:extLst>
                    <a:ext uri="{FF2B5EF4-FFF2-40B4-BE49-F238E27FC236}">
                      <a16:creationId xmlns:a16="http://schemas.microsoft.com/office/drawing/2014/main" id="{01005C5A-8C87-3B11-D52E-520E56356A13}"/>
                    </a:ext>
                  </a:extLst>
                </p:cNvPr>
                <p:cNvPicPr/>
                <p:nvPr/>
              </p:nvPicPr>
              <p:blipFill>
                <a:blip r:embed="rId176"/>
                <a:stretch>
                  <a:fillRect/>
                </a:stretch>
              </p:blipFill>
              <p:spPr>
                <a:xfrm>
                  <a:off x="10664869" y="3572116"/>
                  <a:ext cx="408960" cy="21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239" name="Freihand 238">
                <a:extLst>
                  <a:ext uri="{FF2B5EF4-FFF2-40B4-BE49-F238E27FC236}">
                    <a16:creationId xmlns:a16="http://schemas.microsoft.com/office/drawing/2014/main" id="{79DCEF9C-A257-DCA0-932C-C5904DDBB8DE}"/>
                  </a:ext>
                </a:extLst>
              </p14:cNvPr>
              <p14:cNvContentPartPr/>
              <p14:nvPr/>
            </p14:nvContentPartPr>
            <p14:xfrm>
              <a:off x="850189" y="3223636"/>
              <a:ext cx="3835800" cy="167400"/>
            </p14:xfrm>
          </p:contentPart>
        </mc:Choice>
        <mc:Fallback xmlns="">
          <p:pic>
            <p:nvPicPr>
              <p:cNvPr id="239" name="Freihand 238">
                <a:extLst>
                  <a:ext uri="{FF2B5EF4-FFF2-40B4-BE49-F238E27FC236}">
                    <a16:creationId xmlns:a16="http://schemas.microsoft.com/office/drawing/2014/main" id="{79DCEF9C-A257-DCA0-932C-C5904DDBB8DE}"/>
                  </a:ext>
                </a:extLst>
              </p:cNvPr>
              <p:cNvPicPr/>
              <p:nvPr/>
            </p:nvPicPr>
            <p:blipFill>
              <a:blip r:embed="rId178"/>
              <a:stretch>
                <a:fillRect/>
              </a:stretch>
            </p:blipFill>
            <p:spPr>
              <a:xfrm>
                <a:off x="841549" y="3214996"/>
                <a:ext cx="3853440" cy="185040"/>
              </a:xfrm>
              <a:prstGeom prst="rect">
                <a:avLst/>
              </a:prstGeom>
            </p:spPr>
          </p:pic>
        </mc:Fallback>
      </mc:AlternateContent>
      <p:grpSp>
        <p:nvGrpSpPr>
          <p:cNvPr id="242" name="Gruppieren 241">
            <a:extLst>
              <a:ext uri="{FF2B5EF4-FFF2-40B4-BE49-F238E27FC236}">
                <a16:creationId xmlns:a16="http://schemas.microsoft.com/office/drawing/2014/main" id="{3FE59F5A-9459-7C42-CE98-CE0E9B56064F}"/>
              </a:ext>
            </a:extLst>
          </p:cNvPr>
          <p:cNvGrpSpPr/>
          <p:nvPr/>
        </p:nvGrpSpPr>
        <p:grpSpPr>
          <a:xfrm>
            <a:off x="499549" y="2222705"/>
            <a:ext cx="6865920" cy="935051"/>
            <a:chOff x="499549" y="2222705"/>
            <a:chExt cx="6865920" cy="935051"/>
          </a:xfrm>
        </p:grpSpPr>
        <mc:AlternateContent xmlns:mc="http://schemas.openxmlformats.org/markup-compatibility/2006" xmlns:p14="http://schemas.microsoft.com/office/powerpoint/2010/main">
          <mc:Choice Requires="p14">
            <p:contentPart p14:bwMode="auto" r:id="rId179">
              <p14:nvContentPartPr>
                <p14:cNvPr id="97" name="Freihand 96">
                  <a:extLst>
                    <a:ext uri="{FF2B5EF4-FFF2-40B4-BE49-F238E27FC236}">
                      <a16:creationId xmlns:a16="http://schemas.microsoft.com/office/drawing/2014/main" id="{0EE3D68F-0840-43D0-AB01-8495D30000FA}"/>
                    </a:ext>
                  </a:extLst>
                </p14:cNvPr>
                <p14:cNvContentPartPr/>
                <p14:nvPr/>
              </p14:nvContentPartPr>
              <p14:xfrm>
                <a:off x="5884429" y="2266265"/>
                <a:ext cx="135360" cy="144360"/>
              </p14:xfrm>
            </p:contentPart>
          </mc:Choice>
          <mc:Fallback xmlns="">
            <p:pic>
              <p:nvPicPr>
                <p:cNvPr id="97" name="Freihand 96">
                  <a:extLst>
                    <a:ext uri="{FF2B5EF4-FFF2-40B4-BE49-F238E27FC236}">
                      <a16:creationId xmlns:a16="http://schemas.microsoft.com/office/drawing/2014/main" id="{0EE3D68F-0840-43D0-AB01-8495D30000FA}"/>
                    </a:ext>
                  </a:extLst>
                </p:cNvPr>
                <p:cNvPicPr/>
                <p:nvPr/>
              </p:nvPicPr>
              <p:blipFill>
                <a:blip r:embed="rId180"/>
                <a:stretch>
                  <a:fillRect/>
                </a:stretch>
              </p:blipFill>
              <p:spPr>
                <a:xfrm>
                  <a:off x="5875429" y="2257625"/>
                  <a:ext cx="153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8" name="Freihand 97">
                  <a:extLst>
                    <a:ext uri="{FF2B5EF4-FFF2-40B4-BE49-F238E27FC236}">
                      <a16:creationId xmlns:a16="http://schemas.microsoft.com/office/drawing/2014/main" id="{92E2F3FC-B04B-5A4F-7E77-8A5BF439D1BF}"/>
                    </a:ext>
                  </a:extLst>
                </p14:cNvPr>
                <p14:cNvContentPartPr/>
                <p14:nvPr/>
              </p14:nvContentPartPr>
              <p14:xfrm>
                <a:off x="6074509" y="2250425"/>
                <a:ext cx="262800" cy="167760"/>
              </p14:xfrm>
            </p:contentPart>
          </mc:Choice>
          <mc:Fallback xmlns="">
            <p:pic>
              <p:nvPicPr>
                <p:cNvPr id="98" name="Freihand 97">
                  <a:extLst>
                    <a:ext uri="{FF2B5EF4-FFF2-40B4-BE49-F238E27FC236}">
                      <a16:creationId xmlns:a16="http://schemas.microsoft.com/office/drawing/2014/main" id="{92E2F3FC-B04B-5A4F-7E77-8A5BF439D1BF}"/>
                    </a:ext>
                  </a:extLst>
                </p:cNvPr>
                <p:cNvPicPr/>
                <p:nvPr/>
              </p:nvPicPr>
              <p:blipFill>
                <a:blip r:embed="rId182"/>
                <a:stretch>
                  <a:fillRect/>
                </a:stretch>
              </p:blipFill>
              <p:spPr>
                <a:xfrm>
                  <a:off x="6065509" y="2241785"/>
                  <a:ext cx="280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9" name="Freihand 98">
                  <a:extLst>
                    <a:ext uri="{FF2B5EF4-FFF2-40B4-BE49-F238E27FC236}">
                      <a16:creationId xmlns:a16="http://schemas.microsoft.com/office/drawing/2014/main" id="{A5840A76-121E-2F82-90B6-1B1424F16DFB}"/>
                    </a:ext>
                  </a:extLst>
                </p14:cNvPr>
                <p14:cNvContentPartPr/>
                <p14:nvPr/>
              </p14:nvContentPartPr>
              <p14:xfrm>
                <a:off x="6647989" y="2240705"/>
                <a:ext cx="169920" cy="184320"/>
              </p14:xfrm>
            </p:contentPart>
          </mc:Choice>
          <mc:Fallback xmlns="">
            <p:pic>
              <p:nvPicPr>
                <p:cNvPr id="99" name="Freihand 98">
                  <a:extLst>
                    <a:ext uri="{FF2B5EF4-FFF2-40B4-BE49-F238E27FC236}">
                      <a16:creationId xmlns:a16="http://schemas.microsoft.com/office/drawing/2014/main" id="{A5840A76-121E-2F82-90B6-1B1424F16DFB}"/>
                    </a:ext>
                  </a:extLst>
                </p:cNvPr>
                <p:cNvPicPr/>
                <p:nvPr/>
              </p:nvPicPr>
              <p:blipFill>
                <a:blip r:embed="rId184"/>
                <a:stretch>
                  <a:fillRect/>
                </a:stretch>
              </p:blipFill>
              <p:spPr>
                <a:xfrm>
                  <a:off x="6638989" y="2231705"/>
                  <a:ext cx="187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0" name="Freihand 99">
                  <a:extLst>
                    <a:ext uri="{FF2B5EF4-FFF2-40B4-BE49-F238E27FC236}">
                      <a16:creationId xmlns:a16="http://schemas.microsoft.com/office/drawing/2014/main" id="{3D9D894E-6B96-DF8A-1B09-6652E63628A3}"/>
                    </a:ext>
                  </a:extLst>
                </p14:cNvPr>
                <p14:cNvContentPartPr/>
                <p14:nvPr/>
              </p14:nvContentPartPr>
              <p14:xfrm>
                <a:off x="6910069" y="2228825"/>
                <a:ext cx="139680" cy="187200"/>
              </p14:xfrm>
            </p:contentPart>
          </mc:Choice>
          <mc:Fallback xmlns="">
            <p:pic>
              <p:nvPicPr>
                <p:cNvPr id="100" name="Freihand 99">
                  <a:extLst>
                    <a:ext uri="{FF2B5EF4-FFF2-40B4-BE49-F238E27FC236}">
                      <a16:creationId xmlns:a16="http://schemas.microsoft.com/office/drawing/2014/main" id="{3D9D894E-6B96-DF8A-1B09-6652E63628A3}"/>
                    </a:ext>
                  </a:extLst>
                </p:cNvPr>
                <p:cNvPicPr/>
                <p:nvPr/>
              </p:nvPicPr>
              <p:blipFill>
                <a:blip r:embed="rId186"/>
                <a:stretch>
                  <a:fillRect/>
                </a:stretch>
              </p:blipFill>
              <p:spPr>
                <a:xfrm>
                  <a:off x="6901069" y="2219825"/>
                  <a:ext cx="157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6A04A097-BF37-9B20-D0F0-C52B9489BDA7}"/>
                    </a:ext>
                  </a:extLst>
                </p14:cNvPr>
                <p14:cNvContentPartPr/>
                <p14:nvPr/>
              </p14:nvContentPartPr>
              <p14:xfrm>
                <a:off x="6968749" y="2235665"/>
                <a:ext cx="193320" cy="172440"/>
              </p14:xfrm>
            </p:contentPart>
          </mc:Choice>
          <mc:Fallback xmlns="">
            <p:pic>
              <p:nvPicPr>
                <p:cNvPr id="101" name="Freihand 100">
                  <a:extLst>
                    <a:ext uri="{FF2B5EF4-FFF2-40B4-BE49-F238E27FC236}">
                      <a16:creationId xmlns:a16="http://schemas.microsoft.com/office/drawing/2014/main" id="{6A04A097-BF37-9B20-D0F0-C52B9489BDA7}"/>
                    </a:ext>
                  </a:extLst>
                </p:cNvPr>
                <p:cNvPicPr/>
                <p:nvPr/>
              </p:nvPicPr>
              <p:blipFill>
                <a:blip r:embed="rId188"/>
                <a:stretch>
                  <a:fillRect/>
                </a:stretch>
              </p:blipFill>
              <p:spPr>
                <a:xfrm>
                  <a:off x="6960109" y="2226665"/>
                  <a:ext cx="210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Freihand 101">
                  <a:extLst>
                    <a:ext uri="{FF2B5EF4-FFF2-40B4-BE49-F238E27FC236}">
                      <a16:creationId xmlns:a16="http://schemas.microsoft.com/office/drawing/2014/main" id="{57CFB9EC-5183-2D0E-6E79-A0C89DBFBFA5}"/>
                    </a:ext>
                  </a:extLst>
                </p14:cNvPr>
                <p14:cNvContentPartPr/>
                <p14:nvPr/>
              </p14:nvContentPartPr>
              <p14:xfrm>
                <a:off x="7110589" y="2237105"/>
                <a:ext cx="213480" cy="196560"/>
              </p14:xfrm>
            </p:contentPart>
          </mc:Choice>
          <mc:Fallback xmlns="">
            <p:pic>
              <p:nvPicPr>
                <p:cNvPr id="102" name="Freihand 101">
                  <a:extLst>
                    <a:ext uri="{FF2B5EF4-FFF2-40B4-BE49-F238E27FC236}">
                      <a16:creationId xmlns:a16="http://schemas.microsoft.com/office/drawing/2014/main" id="{57CFB9EC-5183-2D0E-6E79-A0C89DBFBFA5}"/>
                    </a:ext>
                  </a:extLst>
                </p:cNvPr>
                <p:cNvPicPr/>
                <p:nvPr/>
              </p:nvPicPr>
              <p:blipFill>
                <a:blip r:embed="rId190"/>
                <a:stretch>
                  <a:fillRect/>
                </a:stretch>
              </p:blipFill>
              <p:spPr>
                <a:xfrm>
                  <a:off x="7101949" y="2228465"/>
                  <a:ext cx="231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6" name="Freihand 95">
                  <a:extLst>
                    <a:ext uri="{FF2B5EF4-FFF2-40B4-BE49-F238E27FC236}">
                      <a16:creationId xmlns:a16="http://schemas.microsoft.com/office/drawing/2014/main" id="{ECC6A082-99E9-E6D6-09E7-EE4FEE14282E}"/>
                    </a:ext>
                  </a:extLst>
                </p14:cNvPr>
                <p14:cNvContentPartPr/>
                <p14:nvPr/>
              </p14:nvContentPartPr>
              <p14:xfrm>
                <a:off x="5036989" y="2295065"/>
                <a:ext cx="475920" cy="115200"/>
              </p14:xfrm>
            </p:contentPart>
          </mc:Choice>
          <mc:Fallback xmlns="">
            <p:pic>
              <p:nvPicPr>
                <p:cNvPr id="96" name="Freihand 95">
                  <a:extLst>
                    <a:ext uri="{FF2B5EF4-FFF2-40B4-BE49-F238E27FC236}">
                      <a16:creationId xmlns:a16="http://schemas.microsoft.com/office/drawing/2014/main" id="{ECC6A082-99E9-E6D6-09E7-EE4FEE14282E}"/>
                    </a:ext>
                  </a:extLst>
                </p:cNvPr>
                <p:cNvPicPr/>
                <p:nvPr/>
              </p:nvPicPr>
              <p:blipFill>
                <a:blip r:embed="rId192"/>
                <a:stretch>
                  <a:fillRect/>
                </a:stretch>
              </p:blipFill>
              <p:spPr>
                <a:xfrm>
                  <a:off x="5028349" y="2286425"/>
                  <a:ext cx="493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5" name="Freihand 224">
                  <a:extLst>
                    <a:ext uri="{FF2B5EF4-FFF2-40B4-BE49-F238E27FC236}">
                      <a16:creationId xmlns:a16="http://schemas.microsoft.com/office/drawing/2014/main" id="{449D8552-FFFC-B1F5-CEB5-A7E21BB19E15}"/>
                    </a:ext>
                  </a:extLst>
                </p14:cNvPr>
                <p14:cNvContentPartPr/>
                <p14:nvPr/>
              </p14:nvContentPartPr>
              <p14:xfrm>
                <a:off x="4752949" y="2848516"/>
                <a:ext cx="277200" cy="90720"/>
              </p14:xfrm>
            </p:contentPart>
          </mc:Choice>
          <mc:Fallback xmlns="">
            <p:pic>
              <p:nvPicPr>
                <p:cNvPr id="225" name="Freihand 224">
                  <a:extLst>
                    <a:ext uri="{FF2B5EF4-FFF2-40B4-BE49-F238E27FC236}">
                      <a16:creationId xmlns:a16="http://schemas.microsoft.com/office/drawing/2014/main" id="{449D8552-FFFC-B1F5-CEB5-A7E21BB19E15}"/>
                    </a:ext>
                  </a:extLst>
                </p:cNvPr>
                <p:cNvPicPr/>
                <p:nvPr/>
              </p:nvPicPr>
              <p:blipFill>
                <a:blip r:embed="rId194"/>
                <a:stretch>
                  <a:fillRect/>
                </a:stretch>
              </p:blipFill>
              <p:spPr>
                <a:xfrm>
                  <a:off x="4744309" y="2839876"/>
                  <a:ext cx="294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26" name="Freihand 225">
                  <a:extLst>
                    <a:ext uri="{FF2B5EF4-FFF2-40B4-BE49-F238E27FC236}">
                      <a16:creationId xmlns:a16="http://schemas.microsoft.com/office/drawing/2014/main" id="{74BB24CE-8585-357A-9426-2B20AC6C7F85}"/>
                    </a:ext>
                  </a:extLst>
                </p14:cNvPr>
                <p14:cNvContentPartPr/>
                <p14:nvPr/>
              </p14:nvContentPartPr>
              <p14:xfrm>
                <a:off x="5580949" y="2788756"/>
                <a:ext cx="182160" cy="230400"/>
              </p14:xfrm>
            </p:contentPart>
          </mc:Choice>
          <mc:Fallback xmlns="">
            <p:pic>
              <p:nvPicPr>
                <p:cNvPr id="226" name="Freihand 225">
                  <a:extLst>
                    <a:ext uri="{FF2B5EF4-FFF2-40B4-BE49-F238E27FC236}">
                      <a16:creationId xmlns:a16="http://schemas.microsoft.com/office/drawing/2014/main" id="{74BB24CE-8585-357A-9426-2B20AC6C7F85}"/>
                    </a:ext>
                  </a:extLst>
                </p:cNvPr>
                <p:cNvPicPr/>
                <p:nvPr/>
              </p:nvPicPr>
              <p:blipFill>
                <a:blip r:embed="rId196"/>
                <a:stretch>
                  <a:fillRect/>
                </a:stretch>
              </p:blipFill>
              <p:spPr>
                <a:xfrm>
                  <a:off x="5571949" y="2779756"/>
                  <a:ext cx="199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Freihand 226">
                  <a:extLst>
                    <a:ext uri="{FF2B5EF4-FFF2-40B4-BE49-F238E27FC236}">
                      <a16:creationId xmlns:a16="http://schemas.microsoft.com/office/drawing/2014/main" id="{20D25AD0-6D92-3D9D-D1E7-307E6425D8E5}"/>
                    </a:ext>
                  </a:extLst>
                </p14:cNvPr>
                <p14:cNvContentPartPr/>
                <p14:nvPr/>
              </p14:nvContentPartPr>
              <p14:xfrm>
                <a:off x="6001429" y="2603716"/>
                <a:ext cx="134640" cy="111960"/>
              </p14:xfrm>
            </p:contentPart>
          </mc:Choice>
          <mc:Fallback xmlns="">
            <p:pic>
              <p:nvPicPr>
                <p:cNvPr id="227" name="Freihand 226">
                  <a:extLst>
                    <a:ext uri="{FF2B5EF4-FFF2-40B4-BE49-F238E27FC236}">
                      <a16:creationId xmlns:a16="http://schemas.microsoft.com/office/drawing/2014/main" id="{20D25AD0-6D92-3D9D-D1E7-307E6425D8E5}"/>
                    </a:ext>
                  </a:extLst>
                </p:cNvPr>
                <p:cNvPicPr/>
                <p:nvPr/>
              </p:nvPicPr>
              <p:blipFill>
                <a:blip r:embed="rId198"/>
                <a:stretch>
                  <a:fillRect/>
                </a:stretch>
              </p:blipFill>
              <p:spPr>
                <a:xfrm>
                  <a:off x="5992429" y="2594716"/>
                  <a:ext cx="152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8" name="Freihand 227">
                  <a:extLst>
                    <a:ext uri="{FF2B5EF4-FFF2-40B4-BE49-F238E27FC236}">
                      <a16:creationId xmlns:a16="http://schemas.microsoft.com/office/drawing/2014/main" id="{821B697B-567C-E9E9-241E-69568C5F3A9E}"/>
                    </a:ext>
                  </a:extLst>
                </p14:cNvPr>
                <p14:cNvContentPartPr/>
                <p14:nvPr/>
              </p14:nvContentPartPr>
              <p14:xfrm>
                <a:off x="6016909" y="2608396"/>
                <a:ext cx="150120" cy="62640"/>
              </p14:xfrm>
            </p:contentPart>
          </mc:Choice>
          <mc:Fallback xmlns="">
            <p:pic>
              <p:nvPicPr>
                <p:cNvPr id="228" name="Freihand 227">
                  <a:extLst>
                    <a:ext uri="{FF2B5EF4-FFF2-40B4-BE49-F238E27FC236}">
                      <a16:creationId xmlns:a16="http://schemas.microsoft.com/office/drawing/2014/main" id="{821B697B-567C-E9E9-241E-69568C5F3A9E}"/>
                    </a:ext>
                  </a:extLst>
                </p:cNvPr>
                <p:cNvPicPr/>
                <p:nvPr/>
              </p:nvPicPr>
              <p:blipFill>
                <a:blip r:embed="rId200"/>
                <a:stretch>
                  <a:fillRect/>
                </a:stretch>
              </p:blipFill>
              <p:spPr>
                <a:xfrm>
                  <a:off x="6007909" y="2599396"/>
                  <a:ext cx="167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9" name="Freihand 228">
                  <a:extLst>
                    <a:ext uri="{FF2B5EF4-FFF2-40B4-BE49-F238E27FC236}">
                      <a16:creationId xmlns:a16="http://schemas.microsoft.com/office/drawing/2014/main" id="{83532929-7E11-2A6F-8F33-100020C7211A}"/>
                    </a:ext>
                  </a:extLst>
                </p14:cNvPr>
                <p14:cNvContentPartPr/>
                <p14:nvPr/>
              </p14:nvContentPartPr>
              <p14:xfrm>
                <a:off x="6296629" y="2652676"/>
                <a:ext cx="101520" cy="14400"/>
              </p14:xfrm>
            </p:contentPart>
          </mc:Choice>
          <mc:Fallback xmlns="">
            <p:pic>
              <p:nvPicPr>
                <p:cNvPr id="229" name="Freihand 228">
                  <a:extLst>
                    <a:ext uri="{FF2B5EF4-FFF2-40B4-BE49-F238E27FC236}">
                      <a16:creationId xmlns:a16="http://schemas.microsoft.com/office/drawing/2014/main" id="{83532929-7E11-2A6F-8F33-100020C7211A}"/>
                    </a:ext>
                  </a:extLst>
                </p:cNvPr>
                <p:cNvPicPr/>
                <p:nvPr/>
              </p:nvPicPr>
              <p:blipFill>
                <a:blip r:embed="rId202"/>
                <a:stretch>
                  <a:fillRect/>
                </a:stretch>
              </p:blipFill>
              <p:spPr>
                <a:xfrm>
                  <a:off x="6287629" y="2643676"/>
                  <a:ext cx="11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0" name="Freihand 229">
                  <a:extLst>
                    <a:ext uri="{FF2B5EF4-FFF2-40B4-BE49-F238E27FC236}">
                      <a16:creationId xmlns:a16="http://schemas.microsoft.com/office/drawing/2014/main" id="{6629970C-0B85-DA5E-82E8-F1A4AB1A07BA}"/>
                    </a:ext>
                  </a:extLst>
                </p14:cNvPr>
                <p14:cNvContentPartPr/>
                <p14:nvPr/>
              </p14:nvContentPartPr>
              <p14:xfrm>
                <a:off x="6377989" y="2605876"/>
                <a:ext cx="235080" cy="192600"/>
              </p14:xfrm>
            </p:contentPart>
          </mc:Choice>
          <mc:Fallback xmlns="">
            <p:pic>
              <p:nvPicPr>
                <p:cNvPr id="230" name="Freihand 229">
                  <a:extLst>
                    <a:ext uri="{FF2B5EF4-FFF2-40B4-BE49-F238E27FC236}">
                      <a16:creationId xmlns:a16="http://schemas.microsoft.com/office/drawing/2014/main" id="{6629970C-0B85-DA5E-82E8-F1A4AB1A07BA}"/>
                    </a:ext>
                  </a:extLst>
                </p:cNvPr>
                <p:cNvPicPr/>
                <p:nvPr/>
              </p:nvPicPr>
              <p:blipFill>
                <a:blip r:embed="rId204"/>
                <a:stretch>
                  <a:fillRect/>
                </a:stretch>
              </p:blipFill>
              <p:spPr>
                <a:xfrm>
                  <a:off x="6368989" y="2597236"/>
                  <a:ext cx="25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1" name="Freihand 230">
                  <a:extLst>
                    <a:ext uri="{FF2B5EF4-FFF2-40B4-BE49-F238E27FC236}">
                      <a16:creationId xmlns:a16="http://schemas.microsoft.com/office/drawing/2014/main" id="{9E44A5CB-E76C-E28F-B1B8-149C533D82A1}"/>
                    </a:ext>
                  </a:extLst>
                </p14:cNvPr>
                <p14:cNvContentPartPr/>
                <p14:nvPr/>
              </p14:nvContentPartPr>
              <p14:xfrm>
                <a:off x="6008989" y="2750236"/>
                <a:ext cx="649440" cy="91800"/>
              </p14:xfrm>
            </p:contentPart>
          </mc:Choice>
          <mc:Fallback xmlns="">
            <p:pic>
              <p:nvPicPr>
                <p:cNvPr id="231" name="Freihand 230">
                  <a:extLst>
                    <a:ext uri="{FF2B5EF4-FFF2-40B4-BE49-F238E27FC236}">
                      <a16:creationId xmlns:a16="http://schemas.microsoft.com/office/drawing/2014/main" id="{9E44A5CB-E76C-E28F-B1B8-149C533D82A1}"/>
                    </a:ext>
                  </a:extLst>
                </p:cNvPr>
                <p:cNvPicPr/>
                <p:nvPr/>
              </p:nvPicPr>
              <p:blipFill>
                <a:blip r:embed="rId206"/>
                <a:stretch>
                  <a:fillRect/>
                </a:stretch>
              </p:blipFill>
              <p:spPr>
                <a:xfrm>
                  <a:off x="6000349" y="2741236"/>
                  <a:ext cx="66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2" name="Freihand 231">
                  <a:extLst>
                    <a:ext uri="{FF2B5EF4-FFF2-40B4-BE49-F238E27FC236}">
                      <a16:creationId xmlns:a16="http://schemas.microsoft.com/office/drawing/2014/main" id="{4CBA1A06-D4E9-4FCC-5B36-C48D4509F008}"/>
                    </a:ext>
                  </a:extLst>
                </p14:cNvPr>
                <p14:cNvContentPartPr/>
                <p14:nvPr/>
              </p14:nvContentPartPr>
              <p14:xfrm>
                <a:off x="6259189" y="2843116"/>
                <a:ext cx="135360" cy="171720"/>
              </p14:xfrm>
            </p:contentPart>
          </mc:Choice>
          <mc:Fallback xmlns="">
            <p:pic>
              <p:nvPicPr>
                <p:cNvPr id="232" name="Freihand 231">
                  <a:extLst>
                    <a:ext uri="{FF2B5EF4-FFF2-40B4-BE49-F238E27FC236}">
                      <a16:creationId xmlns:a16="http://schemas.microsoft.com/office/drawing/2014/main" id="{4CBA1A06-D4E9-4FCC-5B36-C48D4509F008}"/>
                    </a:ext>
                  </a:extLst>
                </p:cNvPr>
                <p:cNvPicPr/>
                <p:nvPr/>
              </p:nvPicPr>
              <p:blipFill>
                <a:blip r:embed="rId208"/>
                <a:stretch>
                  <a:fillRect/>
                </a:stretch>
              </p:blipFill>
              <p:spPr>
                <a:xfrm>
                  <a:off x="6250549" y="2834116"/>
                  <a:ext cx="153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3" name="Freihand 232">
                  <a:extLst>
                    <a:ext uri="{FF2B5EF4-FFF2-40B4-BE49-F238E27FC236}">
                      <a16:creationId xmlns:a16="http://schemas.microsoft.com/office/drawing/2014/main" id="{BA20E0E7-9574-6213-E50B-419BDA2E5340}"/>
                    </a:ext>
                  </a:extLst>
                </p14:cNvPr>
                <p14:cNvContentPartPr/>
                <p14:nvPr/>
              </p14:nvContentPartPr>
              <p14:xfrm>
                <a:off x="6647269" y="2605156"/>
                <a:ext cx="139320" cy="344160"/>
              </p14:xfrm>
            </p:contentPart>
          </mc:Choice>
          <mc:Fallback xmlns="">
            <p:pic>
              <p:nvPicPr>
                <p:cNvPr id="233" name="Freihand 232">
                  <a:extLst>
                    <a:ext uri="{FF2B5EF4-FFF2-40B4-BE49-F238E27FC236}">
                      <a16:creationId xmlns:a16="http://schemas.microsoft.com/office/drawing/2014/main" id="{BA20E0E7-9574-6213-E50B-419BDA2E5340}"/>
                    </a:ext>
                  </a:extLst>
                </p:cNvPr>
                <p:cNvPicPr/>
                <p:nvPr/>
              </p:nvPicPr>
              <p:blipFill>
                <a:blip r:embed="rId210"/>
                <a:stretch>
                  <a:fillRect/>
                </a:stretch>
              </p:blipFill>
              <p:spPr>
                <a:xfrm>
                  <a:off x="6638629" y="2596156"/>
                  <a:ext cx="156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4" name="Freihand 233">
                  <a:extLst>
                    <a:ext uri="{FF2B5EF4-FFF2-40B4-BE49-F238E27FC236}">
                      <a16:creationId xmlns:a16="http://schemas.microsoft.com/office/drawing/2014/main" id="{B169CE2B-8141-98A9-05B1-6A4EC04BD50B}"/>
                    </a:ext>
                  </a:extLst>
                </p14:cNvPr>
                <p14:cNvContentPartPr/>
                <p14:nvPr/>
              </p14:nvContentPartPr>
              <p14:xfrm>
                <a:off x="5896309" y="2628196"/>
                <a:ext cx="96480" cy="393120"/>
              </p14:xfrm>
            </p:contentPart>
          </mc:Choice>
          <mc:Fallback xmlns="">
            <p:pic>
              <p:nvPicPr>
                <p:cNvPr id="234" name="Freihand 233">
                  <a:extLst>
                    <a:ext uri="{FF2B5EF4-FFF2-40B4-BE49-F238E27FC236}">
                      <a16:creationId xmlns:a16="http://schemas.microsoft.com/office/drawing/2014/main" id="{B169CE2B-8141-98A9-05B1-6A4EC04BD50B}"/>
                    </a:ext>
                  </a:extLst>
                </p:cNvPr>
                <p:cNvPicPr/>
                <p:nvPr/>
              </p:nvPicPr>
              <p:blipFill>
                <a:blip r:embed="rId212"/>
                <a:stretch>
                  <a:fillRect/>
                </a:stretch>
              </p:blipFill>
              <p:spPr>
                <a:xfrm>
                  <a:off x="5887669" y="2619556"/>
                  <a:ext cx="1141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5" name="Freihand 234">
                  <a:extLst>
                    <a:ext uri="{FF2B5EF4-FFF2-40B4-BE49-F238E27FC236}">
                      <a16:creationId xmlns:a16="http://schemas.microsoft.com/office/drawing/2014/main" id="{2509AF84-703B-C1C0-3F02-A53BE23DDA5B}"/>
                    </a:ext>
                  </a:extLst>
                </p14:cNvPr>
                <p14:cNvContentPartPr/>
                <p14:nvPr/>
              </p14:nvContentPartPr>
              <p14:xfrm>
                <a:off x="6883789" y="2480596"/>
                <a:ext cx="134640" cy="178920"/>
              </p14:xfrm>
            </p:contentPart>
          </mc:Choice>
          <mc:Fallback xmlns="">
            <p:pic>
              <p:nvPicPr>
                <p:cNvPr id="235" name="Freihand 234">
                  <a:extLst>
                    <a:ext uri="{FF2B5EF4-FFF2-40B4-BE49-F238E27FC236}">
                      <a16:creationId xmlns:a16="http://schemas.microsoft.com/office/drawing/2014/main" id="{2509AF84-703B-C1C0-3F02-A53BE23DDA5B}"/>
                    </a:ext>
                  </a:extLst>
                </p:cNvPr>
                <p:cNvPicPr/>
                <p:nvPr/>
              </p:nvPicPr>
              <p:blipFill>
                <a:blip r:embed="rId214"/>
                <a:stretch>
                  <a:fillRect/>
                </a:stretch>
              </p:blipFill>
              <p:spPr>
                <a:xfrm>
                  <a:off x="6874789" y="2471956"/>
                  <a:ext cx="152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37" name="Freihand 236">
                  <a:extLst>
                    <a:ext uri="{FF2B5EF4-FFF2-40B4-BE49-F238E27FC236}">
                      <a16:creationId xmlns:a16="http://schemas.microsoft.com/office/drawing/2014/main" id="{A2CC8ECF-960D-6A7C-E13C-490141825961}"/>
                    </a:ext>
                  </a:extLst>
                </p14:cNvPr>
                <p14:cNvContentPartPr/>
                <p14:nvPr/>
              </p14:nvContentPartPr>
              <p14:xfrm>
                <a:off x="6800989" y="2411476"/>
                <a:ext cx="391320" cy="418320"/>
              </p14:xfrm>
            </p:contentPart>
          </mc:Choice>
          <mc:Fallback xmlns="">
            <p:pic>
              <p:nvPicPr>
                <p:cNvPr id="237" name="Freihand 236">
                  <a:extLst>
                    <a:ext uri="{FF2B5EF4-FFF2-40B4-BE49-F238E27FC236}">
                      <a16:creationId xmlns:a16="http://schemas.microsoft.com/office/drawing/2014/main" id="{A2CC8ECF-960D-6A7C-E13C-490141825961}"/>
                    </a:ext>
                  </a:extLst>
                </p:cNvPr>
                <p:cNvPicPr/>
                <p:nvPr/>
              </p:nvPicPr>
              <p:blipFill>
                <a:blip r:embed="rId216"/>
                <a:stretch>
                  <a:fillRect/>
                </a:stretch>
              </p:blipFill>
              <p:spPr>
                <a:xfrm>
                  <a:off x="6792349" y="2402836"/>
                  <a:ext cx="4089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8" name="Freihand 77">
                  <a:extLst>
                    <a:ext uri="{FF2B5EF4-FFF2-40B4-BE49-F238E27FC236}">
                      <a16:creationId xmlns:a16="http://schemas.microsoft.com/office/drawing/2014/main" id="{C3DDD920-FEA4-6E72-5E7D-E2919787AE0A}"/>
                    </a:ext>
                  </a:extLst>
                </p14:cNvPr>
                <p14:cNvContentPartPr/>
                <p14:nvPr/>
              </p14:nvContentPartPr>
              <p14:xfrm>
                <a:off x="584149" y="2355185"/>
                <a:ext cx="14400" cy="239760"/>
              </p14:xfrm>
            </p:contentPart>
          </mc:Choice>
          <mc:Fallback xmlns="">
            <p:pic>
              <p:nvPicPr>
                <p:cNvPr id="78" name="Freihand 77">
                  <a:extLst>
                    <a:ext uri="{FF2B5EF4-FFF2-40B4-BE49-F238E27FC236}">
                      <a16:creationId xmlns:a16="http://schemas.microsoft.com/office/drawing/2014/main" id="{C3DDD920-FEA4-6E72-5E7D-E2919787AE0A}"/>
                    </a:ext>
                  </a:extLst>
                </p:cNvPr>
                <p:cNvPicPr/>
                <p:nvPr/>
              </p:nvPicPr>
              <p:blipFill>
                <a:blip r:embed="rId218"/>
                <a:stretch>
                  <a:fillRect/>
                </a:stretch>
              </p:blipFill>
              <p:spPr>
                <a:xfrm>
                  <a:off x="575149" y="2346545"/>
                  <a:ext cx="320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9" name="Freihand 78">
                  <a:extLst>
                    <a:ext uri="{FF2B5EF4-FFF2-40B4-BE49-F238E27FC236}">
                      <a16:creationId xmlns:a16="http://schemas.microsoft.com/office/drawing/2014/main" id="{638E53DA-CA38-255D-8C30-4A303CABDF2F}"/>
                    </a:ext>
                  </a:extLst>
                </p14:cNvPr>
                <p14:cNvContentPartPr/>
                <p14:nvPr/>
              </p14:nvContentPartPr>
              <p14:xfrm>
                <a:off x="499549" y="2309825"/>
                <a:ext cx="237960" cy="273240"/>
              </p14:xfrm>
            </p:contentPart>
          </mc:Choice>
          <mc:Fallback xmlns="">
            <p:pic>
              <p:nvPicPr>
                <p:cNvPr id="79" name="Freihand 78">
                  <a:extLst>
                    <a:ext uri="{FF2B5EF4-FFF2-40B4-BE49-F238E27FC236}">
                      <a16:creationId xmlns:a16="http://schemas.microsoft.com/office/drawing/2014/main" id="{638E53DA-CA38-255D-8C30-4A303CABDF2F}"/>
                    </a:ext>
                  </a:extLst>
                </p:cNvPr>
                <p:cNvPicPr/>
                <p:nvPr/>
              </p:nvPicPr>
              <p:blipFill>
                <a:blip r:embed="rId220"/>
                <a:stretch>
                  <a:fillRect/>
                </a:stretch>
              </p:blipFill>
              <p:spPr>
                <a:xfrm>
                  <a:off x="490909" y="2300825"/>
                  <a:ext cx="255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0" name="Freihand 79">
                  <a:extLst>
                    <a:ext uri="{FF2B5EF4-FFF2-40B4-BE49-F238E27FC236}">
                      <a16:creationId xmlns:a16="http://schemas.microsoft.com/office/drawing/2014/main" id="{F37BB8C3-3408-F744-1579-9B7EE611D501}"/>
                    </a:ext>
                  </a:extLst>
                </p14:cNvPr>
                <p14:cNvContentPartPr/>
                <p14:nvPr/>
              </p14:nvContentPartPr>
              <p14:xfrm>
                <a:off x="802309" y="2427905"/>
                <a:ext cx="87120" cy="102600"/>
              </p14:xfrm>
            </p:contentPart>
          </mc:Choice>
          <mc:Fallback xmlns="">
            <p:pic>
              <p:nvPicPr>
                <p:cNvPr id="80" name="Freihand 79">
                  <a:extLst>
                    <a:ext uri="{FF2B5EF4-FFF2-40B4-BE49-F238E27FC236}">
                      <a16:creationId xmlns:a16="http://schemas.microsoft.com/office/drawing/2014/main" id="{F37BB8C3-3408-F744-1579-9B7EE611D501}"/>
                    </a:ext>
                  </a:extLst>
                </p:cNvPr>
                <p:cNvPicPr/>
                <p:nvPr/>
              </p:nvPicPr>
              <p:blipFill>
                <a:blip r:embed="rId222"/>
                <a:stretch>
                  <a:fillRect/>
                </a:stretch>
              </p:blipFill>
              <p:spPr>
                <a:xfrm>
                  <a:off x="793669" y="2419265"/>
                  <a:ext cx="104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1" name="Freihand 80">
                  <a:extLst>
                    <a:ext uri="{FF2B5EF4-FFF2-40B4-BE49-F238E27FC236}">
                      <a16:creationId xmlns:a16="http://schemas.microsoft.com/office/drawing/2014/main" id="{E33E0AFA-1475-5BB5-D8E9-7F247C4106EF}"/>
                    </a:ext>
                  </a:extLst>
                </p14:cNvPr>
                <p14:cNvContentPartPr/>
                <p14:nvPr/>
              </p14:nvContentPartPr>
              <p14:xfrm>
                <a:off x="957469" y="2409185"/>
                <a:ext cx="113760" cy="130320"/>
              </p14:xfrm>
            </p:contentPart>
          </mc:Choice>
          <mc:Fallback xmlns="">
            <p:pic>
              <p:nvPicPr>
                <p:cNvPr id="81" name="Freihand 80">
                  <a:extLst>
                    <a:ext uri="{FF2B5EF4-FFF2-40B4-BE49-F238E27FC236}">
                      <a16:creationId xmlns:a16="http://schemas.microsoft.com/office/drawing/2014/main" id="{E33E0AFA-1475-5BB5-D8E9-7F247C4106EF}"/>
                    </a:ext>
                  </a:extLst>
                </p:cNvPr>
                <p:cNvPicPr/>
                <p:nvPr/>
              </p:nvPicPr>
              <p:blipFill>
                <a:blip r:embed="rId224"/>
                <a:stretch>
                  <a:fillRect/>
                </a:stretch>
              </p:blipFill>
              <p:spPr>
                <a:xfrm>
                  <a:off x="948469" y="2400545"/>
                  <a:ext cx="131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2" name="Freihand 81">
                  <a:extLst>
                    <a:ext uri="{FF2B5EF4-FFF2-40B4-BE49-F238E27FC236}">
                      <a16:creationId xmlns:a16="http://schemas.microsoft.com/office/drawing/2014/main" id="{69300C80-9879-5D51-B878-5205E9B41E78}"/>
                    </a:ext>
                  </a:extLst>
                </p14:cNvPr>
                <p14:cNvContentPartPr/>
                <p14:nvPr/>
              </p14:nvContentPartPr>
              <p14:xfrm>
                <a:off x="1130989" y="2404145"/>
                <a:ext cx="90000" cy="146160"/>
              </p14:xfrm>
            </p:contentPart>
          </mc:Choice>
          <mc:Fallback xmlns="">
            <p:pic>
              <p:nvPicPr>
                <p:cNvPr id="82" name="Freihand 81">
                  <a:extLst>
                    <a:ext uri="{FF2B5EF4-FFF2-40B4-BE49-F238E27FC236}">
                      <a16:creationId xmlns:a16="http://schemas.microsoft.com/office/drawing/2014/main" id="{69300C80-9879-5D51-B878-5205E9B41E78}"/>
                    </a:ext>
                  </a:extLst>
                </p:cNvPr>
                <p:cNvPicPr/>
                <p:nvPr/>
              </p:nvPicPr>
              <p:blipFill>
                <a:blip r:embed="rId226"/>
                <a:stretch>
                  <a:fillRect/>
                </a:stretch>
              </p:blipFill>
              <p:spPr>
                <a:xfrm>
                  <a:off x="1121989" y="2395505"/>
                  <a:ext cx="107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3" name="Freihand 82">
                  <a:extLst>
                    <a:ext uri="{FF2B5EF4-FFF2-40B4-BE49-F238E27FC236}">
                      <a16:creationId xmlns:a16="http://schemas.microsoft.com/office/drawing/2014/main" id="{3315B3F5-13FC-023B-03AA-D1B4605A34DF}"/>
                    </a:ext>
                  </a:extLst>
                </p14:cNvPr>
                <p14:cNvContentPartPr/>
                <p14:nvPr/>
              </p14:nvContentPartPr>
              <p14:xfrm>
                <a:off x="1367869" y="2424665"/>
                <a:ext cx="261360" cy="117720"/>
              </p14:xfrm>
            </p:contentPart>
          </mc:Choice>
          <mc:Fallback xmlns="">
            <p:pic>
              <p:nvPicPr>
                <p:cNvPr id="83" name="Freihand 82">
                  <a:extLst>
                    <a:ext uri="{FF2B5EF4-FFF2-40B4-BE49-F238E27FC236}">
                      <a16:creationId xmlns:a16="http://schemas.microsoft.com/office/drawing/2014/main" id="{3315B3F5-13FC-023B-03AA-D1B4605A34DF}"/>
                    </a:ext>
                  </a:extLst>
                </p:cNvPr>
                <p:cNvPicPr/>
                <p:nvPr/>
              </p:nvPicPr>
              <p:blipFill>
                <a:blip r:embed="rId228"/>
                <a:stretch>
                  <a:fillRect/>
                </a:stretch>
              </p:blipFill>
              <p:spPr>
                <a:xfrm>
                  <a:off x="1359229" y="2415665"/>
                  <a:ext cx="279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4" name="Freihand 83">
                  <a:extLst>
                    <a:ext uri="{FF2B5EF4-FFF2-40B4-BE49-F238E27FC236}">
                      <a16:creationId xmlns:a16="http://schemas.microsoft.com/office/drawing/2014/main" id="{7ADFBA5E-EF37-7A61-1A51-DAE8E5F216F8}"/>
                    </a:ext>
                  </a:extLst>
                </p14:cNvPr>
                <p14:cNvContentPartPr/>
                <p14:nvPr/>
              </p14:nvContentPartPr>
              <p14:xfrm>
                <a:off x="1656589" y="2417465"/>
                <a:ext cx="67320" cy="144000"/>
              </p14:xfrm>
            </p:contentPart>
          </mc:Choice>
          <mc:Fallback xmlns="">
            <p:pic>
              <p:nvPicPr>
                <p:cNvPr id="84" name="Freihand 83">
                  <a:extLst>
                    <a:ext uri="{FF2B5EF4-FFF2-40B4-BE49-F238E27FC236}">
                      <a16:creationId xmlns:a16="http://schemas.microsoft.com/office/drawing/2014/main" id="{7ADFBA5E-EF37-7A61-1A51-DAE8E5F216F8}"/>
                    </a:ext>
                  </a:extLst>
                </p:cNvPr>
                <p:cNvPicPr/>
                <p:nvPr/>
              </p:nvPicPr>
              <p:blipFill>
                <a:blip r:embed="rId230"/>
                <a:stretch>
                  <a:fillRect/>
                </a:stretch>
              </p:blipFill>
              <p:spPr>
                <a:xfrm>
                  <a:off x="1647949" y="2408825"/>
                  <a:ext cx="84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5" name="Freihand 84">
                  <a:extLst>
                    <a:ext uri="{FF2B5EF4-FFF2-40B4-BE49-F238E27FC236}">
                      <a16:creationId xmlns:a16="http://schemas.microsoft.com/office/drawing/2014/main" id="{8AE538A6-3040-9313-C94D-E9C73FEDF4DD}"/>
                    </a:ext>
                  </a:extLst>
                </p14:cNvPr>
                <p14:cNvContentPartPr/>
                <p14:nvPr/>
              </p14:nvContentPartPr>
              <p14:xfrm>
                <a:off x="2027389" y="2222705"/>
                <a:ext cx="99360" cy="405360"/>
              </p14:xfrm>
            </p:contentPart>
          </mc:Choice>
          <mc:Fallback xmlns="">
            <p:pic>
              <p:nvPicPr>
                <p:cNvPr id="85" name="Freihand 84">
                  <a:extLst>
                    <a:ext uri="{FF2B5EF4-FFF2-40B4-BE49-F238E27FC236}">
                      <a16:creationId xmlns:a16="http://schemas.microsoft.com/office/drawing/2014/main" id="{8AE538A6-3040-9313-C94D-E9C73FEDF4DD}"/>
                    </a:ext>
                  </a:extLst>
                </p:cNvPr>
                <p:cNvPicPr/>
                <p:nvPr/>
              </p:nvPicPr>
              <p:blipFill>
                <a:blip r:embed="rId232"/>
                <a:stretch>
                  <a:fillRect/>
                </a:stretch>
              </p:blipFill>
              <p:spPr>
                <a:xfrm>
                  <a:off x="2018389" y="2214065"/>
                  <a:ext cx="1170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6" name="Freihand 85">
                  <a:extLst>
                    <a:ext uri="{FF2B5EF4-FFF2-40B4-BE49-F238E27FC236}">
                      <a16:creationId xmlns:a16="http://schemas.microsoft.com/office/drawing/2014/main" id="{E79489A8-A14C-6459-8005-9C07C6B67123}"/>
                    </a:ext>
                  </a:extLst>
                </p14:cNvPr>
                <p14:cNvContentPartPr/>
                <p14:nvPr/>
              </p14:nvContentPartPr>
              <p14:xfrm>
                <a:off x="2199109" y="2404145"/>
                <a:ext cx="137520" cy="89280"/>
              </p14:xfrm>
            </p:contentPart>
          </mc:Choice>
          <mc:Fallback xmlns="">
            <p:pic>
              <p:nvPicPr>
                <p:cNvPr id="86" name="Freihand 85">
                  <a:extLst>
                    <a:ext uri="{FF2B5EF4-FFF2-40B4-BE49-F238E27FC236}">
                      <a16:creationId xmlns:a16="http://schemas.microsoft.com/office/drawing/2014/main" id="{E79489A8-A14C-6459-8005-9C07C6B67123}"/>
                    </a:ext>
                  </a:extLst>
                </p:cNvPr>
                <p:cNvPicPr/>
                <p:nvPr/>
              </p:nvPicPr>
              <p:blipFill>
                <a:blip r:embed="rId234"/>
                <a:stretch>
                  <a:fillRect/>
                </a:stretch>
              </p:blipFill>
              <p:spPr>
                <a:xfrm>
                  <a:off x="2190469" y="2395505"/>
                  <a:ext cx="155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7" name="Freihand 86">
                  <a:extLst>
                    <a:ext uri="{FF2B5EF4-FFF2-40B4-BE49-F238E27FC236}">
                      <a16:creationId xmlns:a16="http://schemas.microsoft.com/office/drawing/2014/main" id="{ED8D7042-4980-DF1C-C560-152AC53D4848}"/>
                    </a:ext>
                  </a:extLst>
                </p14:cNvPr>
                <p14:cNvContentPartPr/>
                <p14:nvPr/>
              </p14:nvContentPartPr>
              <p14:xfrm>
                <a:off x="2707429" y="2382185"/>
                <a:ext cx="137520" cy="136440"/>
              </p14:xfrm>
            </p:contentPart>
          </mc:Choice>
          <mc:Fallback xmlns="">
            <p:pic>
              <p:nvPicPr>
                <p:cNvPr id="87" name="Freihand 86">
                  <a:extLst>
                    <a:ext uri="{FF2B5EF4-FFF2-40B4-BE49-F238E27FC236}">
                      <a16:creationId xmlns:a16="http://schemas.microsoft.com/office/drawing/2014/main" id="{ED8D7042-4980-DF1C-C560-152AC53D4848}"/>
                    </a:ext>
                  </a:extLst>
                </p:cNvPr>
                <p:cNvPicPr/>
                <p:nvPr/>
              </p:nvPicPr>
              <p:blipFill>
                <a:blip r:embed="rId236"/>
                <a:stretch>
                  <a:fillRect/>
                </a:stretch>
              </p:blipFill>
              <p:spPr>
                <a:xfrm>
                  <a:off x="2698429" y="2373185"/>
                  <a:ext cx="155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8" name="Freihand 87">
                  <a:extLst>
                    <a:ext uri="{FF2B5EF4-FFF2-40B4-BE49-F238E27FC236}">
                      <a16:creationId xmlns:a16="http://schemas.microsoft.com/office/drawing/2014/main" id="{C4884149-56E1-0A0D-7EC6-9CECAD4B0492}"/>
                    </a:ext>
                  </a:extLst>
                </p14:cNvPr>
                <p14:cNvContentPartPr/>
                <p14:nvPr/>
              </p14:nvContentPartPr>
              <p14:xfrm>
                <a:off x="2812549" y="2290025"/>
                <a:ext cx="58680" cy="26280"/>
              </p14:xfrm>
            </p:contentPart>
          </mc:Choice>
          <mc:Fallback xmlns="">
            <p:pic>
              <p:nvPicPr>
                <p:cNvPr id="88" name="Freihand 87">
                  <a:extLst>
                    <a:ext uri="{FF2B5EF4-FFF2-40B4-BE49-F238E27FC236}">
                      <a16:creationId xmlns:a16="http://schemas.microsoft.com/office/drawing/2014/main" id="{C4884149-56E1-0A0D-7EC6-9CECAD4B0492}"/>
                    </a:ext>
                  </a:extLst>
                </p:cNvPr>
                <p:cNvPicPr/>
                <p:nvPr/>
              </p:nvPicPr>
              <p:blipFill>
                <a:blip r:embed="rId238"/>
                <a:stretch>
                  <a:fillRect/>
                </a:stretch>
              </p:blipFill>
              <p:spPr>
                <a:xfrm>
                  <a:off x="2803549" y="2281385"/>
                  <a:ext cx="76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9" name="Freihand 88">
                  <a:extLst>
                    <a:ext uri="{FF2B5EF4-FFF2-40B4-BE49-F238E27FC236}">
                      <a16:creationId xmlns:a16="http://schemas.microsoft.com/office/drawing/2014/main" id="{797EC614-06D9-952A-8830-E5CD1B32E357}"/>
                    </a:ext>
                  </a:extLst>
                </p14:cNvPr>
                <p14:cNvContentPartPr/>
                <p14:nvPr/>
              </p14:nvContentPartPr>
              <p14:xfrm>
                <a:off x="2911909" y="2374265"/>
                <a:ext cx="419760" cy="145080"/>
              </p14:xfrm>
            </p:contentPart>
          </mc:Choice>
          <mc:Fallback xmlns="">
            <p:pic>
              <p:nvPicPr>
                <p:cNvPr id="89" name="Freihand 88">
                  <a:extLst>
                    <a:ext uri="{FF2B5EF4-FFF2-40B4-BE49-F238E27FC236}">
                      <a16:creationId xmlns:a16="http://schemas.microsoft.com/office/drawing/2014/main" id="{797EC614-06D9-952A-8830-E5CD1B32E357}"/>
                    </a:ext>
                  </a:extLst>
                </p:cNvPr>
                <p:cNvPicPr/>
                <p:nvPr/>
              </p:nvPicPr>
              <p:blipFill>
                <a:blip r:embed="rId240"/>
                <a:stretch>
                  <a:fillRect/>
                </a:stretch>
              </p:blipFill>
              <p:spPr>
                <a:xfrm>
                  <a:off x="2902909" y="2365625"/>
                  <a:ext cx="43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0" name="Freihand 89">
                  <a:extLst>
                    <a:ext uri="{FF2B5EF4-FFF2-40B4-BE49-F238E27FC236}">
                      <a16:creationId xmlns:a16="http://schemas.microsoft.com/office/drawing/2014/main" id="{119E21A7-4D23-4967-E385-77A152E9A1AB}"/>
                    </a:ext>
                  </a:extLst>
                </p14:cNvPr>
                <p14:cNvContentPartPr/>
                <p14:nvPr/>
              </p14:nvContentPartPr>
              <p14:xfrm>
                <a:off x="3286669" y="2361305"/>
                <a:ext cx="172080" cy="265680"/>
              </p14:xfrm>
            </p:contentPart>
          </mc:Choice>
          <mc:Fallback xmlns="">
            <p:pic>
              <p:nvPicPr>
                <p:cNvPr id="90" name="Freihand 89">
                  <a:extLst>
                    <a:ext uri="{FF2B5EF4-FFF2-40B4-BE49-F238E27FC236}">
                      <a16:creationId xmlns:a16="http://schemas.microsoft.com/office/drawing/2014/main" id="{119E21A7-4D23-4967-E385-77A152E9A1AB}"/>
                    </a:ext>
                  </a:extLst>
                </p:cNvPr>
                <p:cNvPicPr/>
                <p:nvPr/>
              </p:nvPicPr>
              <p:blipFill>
                <a:blip r:embed="rId242"/>
                <a:stretch>
                  <a:fillRect/>
                </a:stretch>
              </p:blipFill>
              <p:spPr>
                <a:xfrm>
                  <a:off x="3278029" y="2352665"/>
                  <a:ext cx="189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1" name="Freihand 90">
                  <a:extLst>
                    <a:ext uri="{FF2B5EF4-FFF2-40B4-BE49-F238E27FC236}">
                      <a16:creationId xmlns:a16="http://schemas.microsoft.com/office/drawing/2014/main" id="{322FABA4-F318-362E-2F74-69F8C0499E7F}"/>
                    </a:ext>
                  </a:extLst>
                </p14:cNvPr>
                <p14:cNvContentPartPr/>
                <p14:nvPr/>
              </p14:nvContentPartPr>
              <p14:xfrm>
                <a:off x="3801469" y="2311265"/>
                <a:ext cx="161640" cy="148320"/>
              </p14:xfrm>
            </p:contentPart>
          </mc:Choice>
          <mc:Fallback xmlns="">
            <p:pic>
              <p:nvPicPr>
                <p:cNvPr id="91" name="Freihand 90">
                  <a:extLst>
                    <a:ext uri="{FF2B5EF4-FFF2-40B4-BE49-F238E27FC236}">
                      <a16:creationId xmlns:a16="http://schemas.microsoft.com/office/drawing/2014/main" id="{322FABA4-F318-362E-2F74-69F8C0499E7F}"/>
                    </a:ext>
                  </a:extLst>
                </p:cNvPr>
                <p:cNvPicPr/>
                <p:nvPr/>
              </p:nvPicPr>
              <p:blipFill>
                <a:blip r:embed="rId244"/>
                <a:stretch>
                  <a:fillRect/>
                </a:stretch>
              </p:blipFill>
              <p:spPr>
                <a:xfrm>
                  <a:off x="3792469" y="2302625"/>
                  <a:ext cx="179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2" name="Freihand 91">
                  <a:extLst>
                    <a:ext uri="{FF2B5EF4-FFF2-40B4-BE49-F238E27FC236}">
                      <a16:creationId xmlns:a16="http://schemas.microsoft.com/office/drawing/2014/main" id="{441848DD-86CD-D836-0CBA-A2DDAC2F4981}"/>
                    </a:ext>
                  </a:extLst>
                </p14:cNvPr>
                <p14:cNvContentPartPr/>
                <p14:nvPr/>
              </p14:nvContentPartPr>
              <p14:xfrm>
                <a:off x="3945829" y="2250425"/>
                <a:ext cx="121680" cy="209160"/>
              </p14:xfrm>
            </p:contentPart>
          </mc:Choice>
          <mc:Fallback xmlns="">
            <p:pic>
              <p:nvPicPr>
                <p:cNvPr id="92" name="Freihand 91">
                  <a:extLst>
                    <a:ext uri="{FF2B5EF4-FFF2-40B4-BE49-F238E27FC236}">
                      <a16:creationId xmlns:a16="http://schemas.microsoft.com/office/drawing/2014/main" id="{441848DD-86CD-D836-0CBA-A2DDAC2F4981}"/>
                    </a:ext>
                  </a:extLst>
                </p:cNvPr>
                <p:cNvPicPr/>
                <p:nvPr/>
              </p:nvPicPr>
              <p:blipFill>
                <a:blip r:embed="rId246"/>
                <a:stretch>
                  <a:fillRect/>
                </a:stretch>
              </p:blipFill>
              <p:spPr>
                <a:xfrm>
                  <a:off x="3936829" y="2241785"/>
                  <a:ext cx="139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3" name="Freihand 92">
                  <a:extLst>
                    <a:ext uri="{FF2B5EF4-FFF2-40B4-BE49-F238E27FC236}">
                      <a16:creationId xmlns:a16="http://schemas.microsoft.com/office/drawing/2014/main" id="{8F259AEF-D78D-8917-E715-621EAC2CB50A}"/>
                    </a:ext>
                  </a:extLst>
                </p14:cNvPr>
                <p14:cNvContentPartPr/>
                <p14:nvPr/>
              </p14:nvContentPartPr>
              <p14:xfrm>
                <a:off x="4136629" y="2322785"/>
                <a:ext cx="171360" cy="135360"/>
              </p14:xfrm>
            </p:contentPart>
          </mc:Choice>
          <mc:Fallback xmlns="">
            <p:pic>
              <p:nvPicPr>
                <p:cNvPr id="93" name="Freihand 92">
                  <a:extLst>
                    <a:ext uri="{FF2B5EF4-FFF2-40B4-BE49-F238E27FC236}">
                      <a16:creationId xmlns:a16="http://schemas.microsoft.com/office/drawing/2014/main" id="{8F259AEF-D78D-8917-E715-621EAC2CB50A}"/>
                    </a:ext>
                  </a:extLst>
                </p:cNvPr>
                <p:cNvPicPr/>
                <p:nvPr/>
              </p:nvPicPr>
              <p:blipFill>
                <a:blip r:embed="rId248"/>
                <a:stretch>
                  <a:fillRect/>
                </a:stretch>
              </p:blipFill>
              <p:spPr>
                <a:xfrm>
                  <a:off x="4127989" y="2313785"/>
                  <a:ext cx="18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4" name="Freihand 93">
                  <a:extLst>
                    <a:ext uri="{FF2B5EF4-FFF2-40B4-BE49-F238E27FC236}">
                      <a16:creationId xmlns:a16="http://schemas.microsoft.com/office/drawing/2014/main" id="{67A30A16-A2E9-E7AA-5AA1-9EDD91DB5804}"/>
                    </a:ext>
                  </a:extLst>
                </p14:cNvPr>
                <p14:cNvContentPartPr/>
                <p14:nvPr/>
              </p14:nvContentPartPr>
              <p14:xfrm>
                <a:off x="4387549" y="2332145"/>
                <a:ext cx="120240" cy="104040"/>
              </p14:xfrm>
            </p:contentPart>
          </mc:Choice>
          <mc:Fallback xmlns="">
            <p:pic>
              <p:nvPicPr>
                <p:cNvPr id="94" name="Freihand 93">
                  <a:extLst>
                    <a:ext uri="{FF2B5EF4-FFF2-40B4-BE49-F238E27FC236}">
                      <a16:creationId xmlns:a16="http://schemas.microsoft.com/office/drawing/2014/main" id="{67A30A16-A2E9-E7AA-5AA1-9EDD91DB5804}"/>
                    </a:ext>
                  </a:extLst>
                </p:cNvPr>
                <p:cNvPicPr/>
                <p:nvPr/>
              </p:nvPicPr>
              <p:blipFill>
                <a:blip r:embed="rId250"/>
                <a:stretch>
                  <a:fillRect/>
                </a:stretch>
              </p:blipFill>
              <p:spPr>
                <a:xfrm>
                  <a:off x="4378909" y="2323145"/>
                  <a:ext cx="137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5" name="Freihand 94">
                  <a:extLst>
                    <a:ext uri="{FF2B5EF4-FFF2-40B4-BE49-F238E27FC236}">
                      <a16:creationId xmlns:a16="http://schemas.microsoft.com/office/drawing/2014/main" id="{BDA76254-A692-6209-0F6A-92FF3995F624}"/>
                    </a:ext>
                  </a:extLst>
                </p14:cNvPr>
                <p14:cNvContentPartPr/>
                <p14:nvPr/>
              </p14:nvContentPartPr>
              <p14:xfrm>
                <a:off x="4543069" y="2341865"/>
                <a:ext cx="136440" cy="80280"/>
              </p14:xfrm>
            </p:contentPart>
          </mc:Choice>
          <mc:Fallback xmlns="">
            <p:pic>
              <p:nvPicPr>
                <p:cNvPr id="95" name="Freihand 94">
                  <a:extLst>
                    <a:ext uri="{FF2B5EF4-FFF2-40B4-BE49-F238E27FC236}">
                      <a16:creationId xmlns:a16="http://schemas.microsoft.com/office/drawing/2014/main" id="{BDA76254-A692-6209-0F6A-92FF3995F624}"/>
                    </a:ext>
                  </a:extLst>
                </p:cNvPr>
                <p:cNvPicPr/>
                <p:nvPr/>
              </p:nvPicPr>
              <p:blipFill>
                <a:blip r:embed="rId252"/>
                <a:stretch>
                  <a:fillRect/>
                </a:stretch>
              </p:blipFill>
              <p:spPr>
                <a:xfrm>
                  <a:off x="4534069" y="2332865"/>
                  <a:ext cx="154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7" name="Freihand 206">
                  <a:extLst>
                    <a:ext uri="{FF2B5EF4-FFF2-40B4-BE49-F238E27FC236}">
                      <a16:creationId xmlns:a16="http://schemas.microsoft.com/office/drawing/2014/main" id="{5C87D2E2-C4D8-CC0A-27CE-F85D5E32F0F1}"/>
                    </a:ext>
                  </a:extLst>
                </p14:cNvPr>
                <p14:cNvContentPartPr/>
                <p14:nvPr/>
              </p14:nvContentPartPr>
              <p14:xfrm>
                <a:off x="526189" y="2911516"/>
                <a:ext cx="156960" cy="246240"/>
              </p14:xfrm>
            </p:contentPart>
          </mc:Choice>
          <mc:Fallback xmlns="">
            <p:pic>
              <p:nvPicPr>
                <p:cNvPr id="207" name="Freihand 206">
                  <a:extLst>
                    <a:ext uri="{FF2B5EF4-FFF2-40B4-BE49-F238E27FC236}">
                      <a16:creationId xmlns:a16="http://schemas.microsoft.com/office/drawing/2014/main" id="{5C87D2E2-C4D8-CC0A-27CE-F85D5E32F0F1}"/>
                    </a:ext>
                  </a:extLst>
                </p:cNvPr>
                <p:cNvPicPr/>
                <p:nvPr/>
              </p:nvPicPr>
              <p:blipFill>
                <a:blip r:embed="rId254"/>
                <a:stretch>
                  <a:fillRect/>
                </a:stretch>
              </p:blipFill>
              <p:spPr>
                <a:xfrm>
                  <a:off x="517189" y="2902876"/>
                  <a:ext cx="174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8" name="Freihand 207">
                  <a:extLst>
                    <a:ext uri="{FF2B5EF4-FFF2-40B4-BE49-F238E27FC236}">
                      <a16:creationId xmlns:a16="http://schemas.microsoft.com/office/drawing/2014/main" id="{61CD577C-EB3E-777C-C6CD-8D7FC5BF6413}"/>
                    </a:ext>
                  </a:extLst>
                </p14:cNvPr>
                <p14:cNvContentPartPr/>
                <p14:nvPr/>
              </p14:nvContentPartPr>
              <p14:xfrm>
                <a:off x="745069" y="2919436"/>
                <a:ext cx="129240" cy="215280"/>
              </p14:xfrm>
            </p:contentPart>
          </mc:Choice>
          <mc:Fallback xmlns="">
            <p:pic>
              <p:nvPicPr>
                <p:cNvPr id="208" name="Freihand 207">
                  <a:extLst>
                    <a:ext uri="{FF2B5EF4-FFF2-40B4-BE49-F238E27FC236}">
                      <a16:creationId xmlns:a16="http://schemas.microsoft.com/office/drawing/2014/main" id="{61CD577C-EB3E-777C-C6CD-8D7FC5BF6413}"/>
                    </a:ext>
                  </a:extLst>
                </p:cNvPr>
                <p:cNvPicPr/>
                <p:nvPr/>
              </p:nvPicPr>
              <p:blipFill>
                <a:blip r:embed="rId256"/>
                <a:stretch>
                  <a:fillRect/>
                </a:stretch>
              </p:blipFill>
              <p:spPr>
                <a:xfrm>
                  <a:off x="736069" y="2910436"/>
                  <a:ext cx="146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9" name="Freihand 208">
                  <a:extLst>
                    <a:ext uri="{FF2B5EF4-FFF2-40B4-BE49-F238E27FC236}">
                      <a16:creationId xmlns:a16="http://schemas.microsoft.com/office/drawing/2014/main" id="{24B3BFFA-3777-2066-538F-7BAF4970C719}"/>
                    </a:ext>
                  </a:extLst>
                </p14:cNvPr>
                <p14:cNvContentPartPr/>
                <p14:nvPr/>
              </p14:nvContentPartPr>
              <p14:xfrm>
                <a:off x="865669" y="3014836"/>
                <a:ext cx="251640" cy="81720"/>
              </p14:xfrm>
            </p:contentPart>
          </mc:Choice>
          <mc:Fallback xmlns="">
            <p:pic>
              <p:nvPicPr>
                <p:cNvPr id="209" name="Freihand 208">
                  <a:extLst>
                    <a:ext uri="{FF2B5EF4-FFF2-40B4-BE49-F238E27FC236}">
                      <a16:creationId xmlns:a16="http://schemas.microsoft.com/office/drawing/2014/main" id="{24B3BFFA-3777-2066-538F-7BAF4970C719}"/>
                    </a:ext>
                  </a:extLst>
                </p:cNvPr>
                <p:cNvPicPr/>
                <p:nvPr/>
              </p:nvPicPr>
              <p:blipFill>
                <a:blip r:embed="rId258"/>
                <a:stretch>
                  <a:fillRect/>
                </a:stretch>
              </p:blipFill>
              <p:spPr>
                <a:xfrm>
                  <a:off x="857029" y="3005836"/>
                  <a:ext cx="269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 name="Freihand 209">
                  <a:extLst>
                    <a:ext uri="{FF2B5EF4-FFF2-40B4-BE49-F238E27FC236}">
                      <a16:creationId xmlns:a16="http://schemas.microsoft.com/office/drawing/2014/main" id="{A848A79B-5A1C-1A6A-7DAE-5FBF5440DBF4}"/>
                    </a:ext>
                  </a:extLst>
                </p14:cNvPr>
                <p14:cNvContentPartPr/>
                <p14:nvPr/>
              </p14:nvContentPartPr>
              <p14:xfrm>
                <a:off x="1129549" y="2938876"/>
                <a:ext cx="324720" cy="140040"/>
              </p14:xfrm>
            </p:contentPart>
          </mc:Choice>
          <mc:Fallback xmlns="">
            <p:pic>
              <p:nvPicPr>
                <p:cNvPr id="210" name="Freihand 209">
                  <a:extLst>
                    <a:ext uri="{FF2B5EF4-FFF2-40B4-BE49-F238E27FC236}">
                      <a16:creationId xmlns:a16="http://schemas.microsoft.com/office/drawing/2014/main" id="{A848A79B-5A1C-1A6A-7DAE-5FBF5440DBF4}"/>
                    </a:ext>
                  </a:extLst>
                </p:cNvPr>
                <p:cNvPicPr/>
                <p:nvPr/>
              </p:nvPicPr>
              <p:blipFill>
                <a:blip r:embed="rId260"/>
                <a:stretch>
                  <a:fillRect/>
                </a:stretch>
              </p:blipFill>
              <p:spPr>
                <a:xfrm>
                  <a:off x="1120909" y="2929876"/>
                  <a:ext cx="342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1" name="Freihand 210">
                  <a:extLst>
                    <a:ext uri="{FF2B5EF4-FFF2-40B4-BE49-F238E27FC236}">
                      <a16:creationId xmlns:a16="http://schemas.microsoft.com/office/drawing/2014/main" id="{8F74DF0A-57D6-A261-35A5-95CB9EC31D2A}"/>
                    </a:ext>
                  </a:extLst>
                </p14:cNvPr>
                <p14:cNvContentPartPr/>
                <p14:nvPr/>
              </p14:nvContentPartPr>
              <p14:xfrm>
                <a:off x="1467589" y="2907196"/>
                <a:ext cx="142200" cy="147960"/>
              </p14:xfrm>
            </p:contentPart>
          </mc:Choice>
          <mc:Fallback xmlns="">
            <p:pic>
              <p:nvPicPr>
                <p:cNvPr id="211" name="Freihand 210">
                  <a:extLst>
                    <a:ext uri="{FF2B5EF4-FFF2-40B4-BE49-F238E27FC236}">
                      <a16:creationId xmlns:a16="http://schemas.microsoft.com/office/drawing/2014/main" id="{8F74DF0A-57D6-A261-35A5-95CB9EC31D2A}"/>
                    </a:ext>
                  </a:extLst>
                </p:cNvPr>
                <p:cNvPicPr/>
                <p:nvPr/>
              </p:nvPicPr>
              <p:blipFill>
                <a:blip r:embed="rId262"/>
                <a:stretch>
                  <a:fillRect/>
                </a:stretch>
              </p:blipFill>
              <p:spPr>
                <a:xfrm>
                  <a:off x="1458949" y="2898196"/>
                  <a:ext cx="159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2" name="Freihand 211">
                  <a:extLst>
                    <a:ext uri="{FF2B5EF4-FFF2-40B4-BE49-F238E27FC236}">
                      <a16:creationId xmlns:a16="http://schemas.microsoft.com/office/drawing/2014/main" id="{A5839B71-DD55-8A51-ABC3-9094DD0F1F71}"/>
                    </a:ext>
                  </a:extLst>
                </p14:cNvPr>
                <p14:cNvContentPartPr/>
                <p14:nvPr/>
              </p14:nvContentPartPr>
              <p14:xfrm>
                <a:off x="1916869" y="2872276"/>
                <a:ext cx="123120" cy="147960"/>
              </p14:xfrm>
            </p:contentPart>
          </mc:Choice>
          <mc:Fallback xmlns="">
            <p:pic>
              <p:nvPicPr>
                <p:cNvPr id="212" name="Freihand 211">
                  <a:extLst>
                    <a:ext uri="{FF2B5EF4-FFF2-40B4-BE49-F238E27FC236}">
                      <a16:creationId xmlns:a16="http://schemas.microsoft.com/office/drawing/2014/main" id="{A5839B71-DD55-8A51-ABC3-9094DD0F1F71}"/>
                    </a:ext>
                  </a:extLst>
                </p:cNvPr>
                <p:cNvPicPr/>
                <p:nvPr/>
              </p:nvPicPr>
              <p:blipFill>
                <a:blip r:embed="rId264"/>
                <a:stretch>
                  <a:fillRect/>
                </a:stretch>
              </p:blipFill>
              <p:spPr>
                <a:xfrm>
                  <a:off x="1907869" y="2863636"/>
                  <a:ext cx="14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3" name="Freihand 212">
                  <a:extLst>
                    <a:ext uri="{FF2B5EF4-FFF2-40B4-BE49-F238E27FC236}">
                      <a16:creationId xmlns:a16="http://schemas.microsoft.com/office/drawing/2014/main" id="{DEC0ED36-789F-8A63-4FD5-AF28BCAF8661}"/>
                    </a:ext>
                  </a:extLst>
                </p14:cNvPr>
                <p14:cNvContentPartPr/>
                <p14:nvPr/>
              </p14:nvContentPartPr>
              <p14:xfrm>
                <a:off x="2084989" y="2949316"/>
                <a:ext cx="255240" cy="59760"/>
              </p14:xfrm>
            </p:contentPart>
          </mc:Choice>
          <mc:Fallback xmlns="">
            <p:pic>
              <p:nvPicPr>
                <p:cNvPr id="213" name="Freihand 212">
                  <a:extLst>
                    <a:ext uri="{FF2B5EF4-FFF2-40B4-BE49-F238E27FC236}">
                      <a16:creationId xmlns:a16="http://schemas.microsoft.com/office/drawing/2014/main" id="{DEC0ED36-789F-8A63-4FD5-AF28BCAF8661}"/>
                    </a:ext>
                  </a:extLst>
                </p:cNvPr>
                <p:cNvPicPr/>
                <p:nvPr/>
              </p:nvPicPr>
              <p:blipFill>
                <a:blip r:embed="rId266"/>
                <a:stretch>
                  <a:fillRect/>
                </a:stretch>
              </p:blipFill>
              <p:spPr>
                <a:xfrm>
                  <a:off x="2075989" y="2940316"/>
                  <a:ext cx="272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4" name="Freihand 213">
                  <a:extLst>
                    <a:ext uri="{FF2B5EF4-FFF2-40B4-BE49-F238E27FC236}">
                      <a16:creationId xmlns:a16="http://schemas.microsoft.com/office/drawing/2014/main" id="{32D8FA5F-DA5B-995F-188B-F24253C70534}"/>
                    </a:ext>
                  </a:extLst>
                </p14:cNvPr>
                <p14:cNvContentPartPr/>
                <p14:nvPr/>
              </p14:nvContentPartPr>
              <p14:xfrm>
                <a:off x="2392069" y="2855716"/>
                <a:ext cx="277920" cy="150480"/>
              </p14:xfrm>
            </p:contentPart>
          </mc:Choice>
          <mc:Fallback xmlns="">
            <p:pic>
              <p:nvPicPr>
                <p:cNvPr id="214" name="Freihand 213">
                  <a:extLst>
                    <a:ext uri="{FF2B5EF4-FFF2-40B4-BE49-F238E27FC236}">
                      <a16:creationId xmlns:a16="http://schemas.microsoft.com/office/drawing/2014/main" id="{32D8FA5F-DA5B-995F-188B-F24253C70534}"/>
                    </a:ext>
                  </a:extLst>
                </p:cNvPr>
                <p:cNvPicPr/>
                <p:nvPr/>
              </p:nvPicPr>
              <p:blipFill>
                <a:blip r:embed="rId268"/>
                <a:stretch>
                  <a:fillRect/>
                </a:stretch>
              </p:blipFill>
              <p:spPr>
                <a:xfrm>
                  <a:off x="2383429" y="2847076"/>
                  <a:ext cx="295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5" name="Freihand 214">
                  <a:extLst>
                    <a:ext uri="{FF2B5EF4-FFF2-40B4-BE49-F238E27FC236}">
                      <a16:creationId xmlns:a16="http://schemas.microsoft.com/office/drawing/2014/main" id="{3017D449-E4EC-0FCC-85EE-FFE8C44498E5}"/>
                    </a:ext>
                  </a:extLst>
                </p14:cNvPr>
                <p14:cNvContentPartPr/>
                <p14:nvPr/>
              </p14:nvContentPartPr>
              <p14:xfrm>
                <a:off x="2979589" y="2849236"/>
                <a:ext cx="25200" cy="120240"/>
              </p14:xfrm>
            </p:contentPart>
          </mc:Choice>
          <mc:Fallback xmlns="">
            <p:pic>
              <p:nvPicPr>
                <p:cNvPr id="215" name="Freihand 214">
                  <a:extLst>
                    <a:ext uri="{FF2B5EF4-FFF2-40B4-BE49-F238E27FC236}">
                      <a16:creationId xmlns:a16="http://schemas.microsoft.com/office/drawing/2014/main" id="{3017D449-E4EC-0FCC-85EE-FFE8C44498E5}"/>
                    </a:ext>
                  </a:extLst>
                </p:cNvPr>
                <p:cNvPicPr/>
                <p:nvPr/>
              </p:nvPicPr>
              <p:blipFill>
                <a:blip r:embed="rId270"/>
                <a:stretch>
                  <a:fillRect/>
                </a:stretch>
              </p:blipFill>
              <p:spPr>
                <a:xfrm>
                  <a:off x="2970949" y="2840236"/>
                  <a:ext cx="4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6" name="Freihand 215">
                  <a:extLst>
                    <a:ext uri="{FF2B5EF4-FFF2-40B4-BE49-F238E27FC236}">
                      <a16:creationId xmlns:a16="http://schemas.microsoft.com/office/drawing/2014/main" id="{72561D7B-B31B-5D03-C674-49C91F9F657F}"/>
                    </a:ext>
                  </a:extLst>
                </p14:cNvPr>
                <p14:cNvContentPartPr/>
                <p14:nvPr/>
              </p14:nvContentPartPr>
              <p14:xfrm>
                <a:off x="2874829" y="2815036"/>
                <a:ext cx="175680" cy="155160"/>
              </p14:xfrm>
            </p:contentPart>
          </mc:Choice>
          <mc:Fallback xmlns="">
            <p:pic>
              <p:nvPicPr>
                <p:cNvPr id="216" name="Freihand 215">
                  <a:extLst>
                    <a:ext uri="{FF2B5EF4-FFF2-40B4-BE49-F238E27FC236}">
                      <a16:creationId xmlns:a16="http://schemas.microsoft.com/office/drawing/2014/main" id="{72561D7B-B31B-5D03-C674-49C91F9F657F}"/>
                    </a:ext>
                  </a:extLst>
                </p:cNvPr>
                <p:cNvPicPr/>
                <p:nvPr/>
              </p:nvPicPr>
              <p:blipFill>
                <a:blip r:embed="rId272"/>
                <a:stretch>
                  <a:fillRect/>
                </a:stretch>
              </p:blipFill>
              <p:spPr>
                <a:xfrm>
                  <a:off x="2866189" y="2806396"/>
                  <a:ext cx="193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7" name="Freihand 216">
                  <a:extLst>
                    <a:ext uri="{FF2B5EF4-FFF2-40B4-BE49-F238E27FC236}">
                      <a16:creationId xmlns:a16="http://schemas.microsoft.com/office/drawing/2014/main" id="{71C42899-D162-69C4-10E6-8F67B18EFCDB}"/>
                    </a:ext>
                  </a:extLst>
                </p14:cNvPr>
                <p14:cNvContentPartPr/>
                <p14:nvPr/>
              </p14:nvContentPartPr>
              <p14:xfrm>
                <a:off x="3122509" y="2844556"/>
                <a:ext cx="59760" cy="131760"/>
              </p14:xfrm>
            </p:contentPart>
          </mc:Choice>
          <mc:Fallback xmlns="">
            <p:pic>
              <p:nvPicPr>
                <p:cNvPr id="217" name="Freihand 216">
                  <a:extLst>
                    <a:ext uri="{FF2B5EF4-FFF2-40B4-BE49-F238E27FC236}">
                      <a16:creationId xmlns:a16="http://schemas.microsoft.com/office/drawing/2014/main" id="{71C42899-D162-69C4-10E6-8F67B18EFCDB}"/>
                    </a:ext>
                  </a:extLst>
                </p:cNvPr>
                <p:cNvPicPr/>
                <p:nvPr/>
              </p:nvPicPr>
              <p:blipFill>
                <a:blip r:embed="rId274"/>
                <a:stretch>
                  <a:fillRect/>
                </a:stretch>
              </p:blipFill>
              <p:spPr>
                <a:xfrm>
                  <a:off x="3113869" y="2835556"/>
                  <a:ext cx="7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8" name="Freihand 217">
                  <a:extLst>
                    <a:ext uri="{FF2B5EF4-FFF2-40B4-BE49-F238E27FC236}">
                      <a16:creationId xmlns:a16="http://schemas.microsoft.com/office/drawing/2014/main" id="{9FFD5A55-B9E1-8D0D-9908-DD75A39218D9}"/>
                    </a:ext>
                  </a:extLst>
                </p14:cNvPr>
                <p14:cNvContentPartPr/>
                <p14:nvPr/>
              </p14:nvContentPartPr>
              <p14:xfrm>
                <a:off x="3207469" y="2910436"/>
                <a:ext cx="75600" cy="90360"/>
              </p14:xfrm>
            </p:contentPart>
          </mc:Choice>
          <mc:Fallback xmlns="">
            <p:pic>
              <p:nvPicPr>
                <p:cNvPr id="218" name="Freihand 217">
                  <a:extLst>
                    <a:ext uri="{FF2B5EF4-FFF2-40B4-BE49-F238E27FC236}">
                      <a16:creationId xmlns:a16="http://schemas.microsoft.com/office/drawing/2014/main" id="{9FFD5A55-B9E1-8D0D-9908-DD75A39218D9}"/>
                    </a:ext>
                  </a:extLst>
                </p:cNvPr>
                <p:cNvPicPr/>
                <p:nvPr/>
              </p:nvPicPr>
              <p:blipFill>
                <a:blip r:embed="rId276"/>
                <a:stretch>
                  <a:fillRect/>
                </a:stretch>
              </p:blipFill>
              <p:spPr>
                <a:xfrm>
                  <a:off x="3198469" y="2901796"/>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9" name="Freihand 218">
                  <a:extLst>
                    <a:ext uri="{FF2B5EF4-FFF2-40B4-BE49-F238E27FC236}">
                      <a16:creationId xmlns:a16="http://schemas.microsoft.com/office/drawing/2014/main" id="{ED4777D3-DBD5-3397-1AA6-9E8DA338F384}"/>
                    </a:ext>
                  </a:extLst>
                </p14:cNvPr>
                <p14:cNvContentPartPr/>
                <p14:nvPr/>
              </p14:nvContentPartPr>
              <p14:xfrm>
                <a:off x="3317629" y="2725756"/>
                <a:ext cx="269280" cy="234360"/>
              </p14:xfrm>
            </p:contentPart>
          </mc:Choice>
          <mc:Fallback xmlns="">
            <p:pic>
              <p:nvPicPr>
                <p:cNvPr id="219" name="Freihand 218">
                  <a:extLst>
                    <a:ext uri="{FF2B5EF4-FFF2-40B4-BE49-F238E27FC236}">
                      <a16:creationId xmlns:a16="http://schemas.microsoft.com/office/drawing/2014/main" id="{ED4777D3-DBD5-3397-1AA6-9E8DA338F384}"/>
                    </a:ext>
                  </a:extLst>
                </p:cNvPr>
                <p:cNvPicPr/>
                <p:nvPr/>
              </p:nvPicPr>
              <p:blipFill>
                <a:blip r:embed="rId278"/>
                <a:stretch>
                  <a:fillRect/>
                </a:stretch>
              </p:blipFill>
              <p:spPr>
                <a:xfrm>
                  <a:off x="3308629" y="2717116"/>
                  <a:ext cx="286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0" name="Freihand 219">
                  <a:extLst>
                    <a:ext uri="{FF2B5EF4-FFF2-40B4-BE49-F238E27FC236}">
                      <a16:creationId xmlns:a16="http://schemas.microsoft.com/office/drawing/2014/main" id="{933622A6-B44D-B5CD-8DB8-CDBC6CB9516C}"/>
                    </a:ext>
                  </a:extLst>
                </p14:cNvPr>
                <p14:cNvContentPartPr/>
                <p14:nvPr/>
              </p14:nvContentPartPr>
              <p14:xfrm>
                <a:off x="3608149" y="2734756"/>
                <a:ext cx="81360" cy="217440"/>
              </p14:xfrm>
            </p:contentPart>
          </mc:Choice>
          <mc:Fallback xmlns="">
            <p:pic>
              <p:nvPicPr>
                <p:cNvPr id="220" name="Freihand 219">
                  <a:extLst>
                    <a:ext uri="{FF2B5EF4-FFF2-40B4-BE49-F238E27FC236}">
                      <a16:creationId xmlns:a16="http://schemas.microsoft.com/office/drawing/2014/main" id="{933622A6-B44D-B5CD-8DB8-CDBC6CB9516C}"/>
                    </a:ext>
                  </a:extLst>
                </p:cNvPr>
                <p:cNvPicPr/>
                <p:nvPr/>
              </p:nvPicPr>
              <p:blipFill>
                <a:blip r:embed="rId280"/>
                <a:stretch>
                  <a:fillRect/>
                </a:stretch>
              </p:blipFill>
              <p:spPr>
                <a:xfrm>
                  <a:off x="3599149" y="2725756"/>
                  <a:ext cx="99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1" name="Freihand 220">
                  <a:extLst>
                    <a:ext uri="{FF2B5EF4-FFF2-40B4-BE49-F238E27FC236}">
                      <a16:creationId xmlns:a16="http://schemas.microsoft.com/office/drawing/2014/main" id="{9F9139BB-24CA-D952-F5B1-6128F3D03891}"/>
                    </a:ext>
                  </a:extLst>
                </p14:cNvPr>
                <p14:cNvContentPartPr/>
                <p14:nvPr/>
              </p14:nvContentPartPr>
              <p14:xfrm>
                <a:off x="3717589" y="2751676"/>
                <a:ext cx="381240" cy="181440"/>
              </p14:xfrm>
            </p:contentPart>
          </mc:Choice>
          <mc:Fallback xmlns="">
            <p:pic>
              <p:nvPicPr>
                <p:cNvPr id="221" name="Freihand 220">
                  <a:extLst>
                    <a:ext uri="{FF2B5EF4-FFF2-40B4-BE49-F238E27FC236}">
                      <a16:creationId xmlns:a16="http://schemas.microsoft.com/office/drawing/2014/main" id="{9F9139BB-24CA-D952-F5B1-6128F3D03891}"/>
                    </a:ext>
                  </a:extLst>
                </p:cNvPr>
                <p:cNvPicPr/>
                <p:nvPr/>
              </p:nvPicPr>
              <p:blipFill>
                <a:blip r:embed="rId282"/>
                <a:stretch>
                  <a:fillRect/>
                </a:stretch>
              </p:blipFill>
              <p:spPr>
                <a:xfrm>
                  <a:off x="3708589" y="2742676"/>
                  <a:ext cx="398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2" name="Freihand 221">
                  <a:extLst>
                    <a:ext uri="{FF2B5EF4-FFF2-40B4-BE49-F238E27FC236}">
                      <a16:creationId xmlns:a16="http://schemas.microsoft.com/office/drawing/2014/main" id="{8B806077-DE89-8660-95FE-9293BC64E6B8}"/>
                    </a:ext>
                  </a:extLst>
                </p14:cNvPr>
                <p14:cNvContentPartPr/>
                <p14:nvPr/>
              </p14:nvContentPartPr>
              <p14:xfrm>
                <a:off x="4115749" y="2811076"/>
                <a:ext cx="34920" cy="40680"/>
              </p14:xfrm>
            </p:contentPart>
          </mc:Choice>
          <mc:Fallback xmlns="">
            <p:pic>
              <p:nvPicPr>
                <p:cNvPr id="222" name="Freihand 221">
                  <a:extLst>
                    <a:ext uri="{FF2B5EF4-FFF2-40B4-BE49-F238E27FC236}">
                      <a16:creationId xmlns:a16="http://schemas.microsoft.com/office/drawing/2014/main" id="{8B806077-DE89-8660-95FE-9293BC64E6B8}"/>
                    </a:ext>
                  </a:extLst>
                </p:cNvPr>
                <p:cNvPicPr/>
                <p:nvPr/>
              </p:nvPicPr>
              <p:blipFill>
                <a:blip r:embed="rId284"/>
                <a:stretch>
                  <a:fillRect/>
                </a:stretch>
              </p:blipFill>
              <p:spPr>
                <a:xfrm>
                  <a:off x="4107109" y="2802076"/>
                  <a:ext cx="52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3" name="Freihand 222">
                  <a:extLst>
                    <a:ext uri="{FF2B5EF4-FFF2-40B4-BE49-F238E27FC236}">
                      <a16:creationId xmlns:a16="http://schemas.microsoft.com/office/drawing/2014/main" id="{1BABAC61-9EA8-1E16-A0CC-8C4B93F57576}"/>
                    </a:ext>
                  </a:extLst>
                </p14:cNvPr>
                <p14:cNvContentPartPr/>
                <p14:nvPr/>
              </p14:nvContentPartPr>
              <p14:xfrm>
                <a:off x="4159309" y="2870476"/>
                <a:ext cx="252000" cy="73800"/>
              </p14:xfrm>
            </p:contentPart>
          </mc:Choice>
          <mc:Fallback xmlns="">
            <p:pic>
              <p:nvPicPr>
                <p:cNvPr id="223" name="Freihand 222">
                  <a:extLst>
                    <a:ext uri="{FF2B5EF4-FFF2-40B4-BE49-F238E27FC236}">
                      <a16:creationId xmlns:a16="http://schemas.microsoft.com/office/drawing/2014/main" id="{1BABAC61-9EA8-1E16-A0CC-8C4B93F57576}"/>
                    </a:ext>
                  </a:extLst>
                </p:cNvPr>
                <p:cNvPicPr/>
                <p:nvPr/>
              </p:nvPicPr>
              <p:blipFill>
                <a:blip r:embed="rId286"/>
                <a:stretch>
                  <a:fillRect/>
                </a:stretch>
              </p:blipFill>
              <p:spPr>
                <a:xfrm>
                  <a:off x="4150309" y="2861476"/>
                  <a:ext cx="26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1" name="Freihand 240">
                  <a:extLst>
                    <a:ext uri="{FF2B5EF4-FFF2-40B4-BE49-F238E27FC236}">
                      <a16:creationId xmlns:a16="http://schemas.microsoft.com/office/drawing/2014/main" id="{F52F17EA-17DA-4C3C-2B8C-D0F36731D8F3}"/>
                    </a:ext>
                  </a:extLst>
                </p14:cNvPr>
                <p14:cNvContentPartPr/>
                <p14:nvPr/>
              </p14:nvContentPartPr>
              <p14:xfrm>
                <a:off x="5555029" y="2375116"/>
                <a:ext cx="1810440" cy="768240"/>
              </p14:xfrm>
            </p:contentPart>
          </mc:Choice>
          <mc:Fallback xmlns="">
            <p:pic>
              <p:nvPicPr>
                <p:cNvPr id="241" name="Freihand 240">
                  <a:extLst>
                    <a:ext uri="{FF2B5EF4-FFF2-40B4-BE49-F238E27FC236}">
                      <a16:creationId xmlns:a16="http://schemas.microsoft.com/office/drawing/2014/main" id="{F52F17EA-17DA-4C3C-2B8C-D0F36731D8F3}"/>
                    </a:ext>
                  </a:extLst>
                </p:cNvPr>
                <p:cNvPicPr/>
                <p:nvPr/>
              </p:nvPicPr>
              <p:blipFill>
                <a:blip r:embed="rId288"/>
                <a:stretch>
                  <a:fillRect/>
                </a:stretch>
              </p:blipFill>
              <p:spPr>
                <a:xfrm>
                  <a:off x="5546389" y="2366116"/>
                  <a:ext cx="1828080" cy="78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243" name="Freihand 242">
                <a:extLst>
                  <a:ext uri="{FF2B5EF4-FFF2-40B4-BE49-F238E27FC236}">
                    <a16:creationId xmlns:a16="http://schemas.microsoft.com/office/drawing/2014/main" id="{DA2E6338-1D1A-1561-0084-86F3934513D4}"/>
                  </a:ext>
                </a:extLst>
              </p14:cNvPr>
              <p14:cNvContentPartPr/>
              <p14:nvPr/>
            </p14:nvContentPartPr>
            <p14:xfrm>
              <a:off x="6811789" y="5629156"/>
              <a:ext cx="1150920" cy="844560"/>
            </p14:xfrm>
          </p:contentPart>
        </mc:Choice>
        <mc:Fallback xmlns="">
          <p:pic>
            <p:nvPicPr>
              <p:cNvPr id="243" name="Freihand 242">
                <a:extLst>
                  <a:ext uri="{FF2B5EF4-FFF2-40B4-BE49-F238E27FC236}">
                    <a16:creationId xmlns:a16="http://schemas.microsoft.com/office/drawing/2014/main" id="{DA2E6338-1D1A-1561-0084-86F3934513D4}"/>
                  </a:ext>
                </a:extLst>
              </p:cNvPr>
              <p:cNvPicPr/>
              <p:nvPr/>
            </p:nvPicPr>
            <p:blipFill>
              <a:blip r:embed="rId290"/>
              <a:stretch>
                <a:fillRect/>
              </a:stretch>
            </p:blipFill>
            <p:spPr>
              <a:xfrm>
                <a:off x="6803149" y="5620156"/>
                <a:ext cx="116856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5" name="Freihand 244">
                <a:extLst>
                  <a:ext uri="{FF2B5EF4-FFF2-40B4-BE49-F238E27FC236}">
                    <a16:creationId xmlns:a16="http://schemas.microsoft.com/office/drawing/2014/main" id="{B34DD7B5-B418-BF09-DD50-7A5384F9C051}"/>
                  </a:ext>
                </a:extLst>
              </p14:cNvPr>
              <p14:cNvContentPartPr/>
              <p14:nvPr/>
            </p14:nvContentPartPr>
            <p14:xfrm>
              <a:off x="1950709" y="5471476"/>
              <a:ext cx="2876040" cy="980280"/>
            </p14:xfrm>
          </p:contentPart>
        </mc:Choice>
        <mc:Fallback xmlns="">
          <p:pic>
            <p:nvPicPr>
              <p:cNvPr id="245" name="Freihand 244">
                <a:extLst>
                  <a:ext uri="{FF2B5EF4-FFF2-40B4-BE49-F238E27FC236}">
                    <a16:creationId xmlns:a16="http://schemas.microsoft.com/office/drawing/2014/main" id="{B34DD7B5-B418-BF09-DD50-7A5384F9C051}"/>
                  </a:ext>
                </a:extLst>
              </p:cNvPr>
              <p:cNvPicPr/>
              <p:nvPr/>
            </p:nvPicPr>
            <p:blipFill>
              <a:blip r:embed="rId292"/>
              <a:stretch>
                <a:fillRect/>
              </a:stretch>
            </p:blipFill>
            <p:spPr>
              <a:xfrm>
                <a:off x="1942069" y="5462476"/>
                <a:ext cx="2893680" cy="997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7" name="Freihand 246">
                <a:extLst>
                  <a:ext uri="{FF2B5EF4-FFF2-40B4-BE49-F238E27FC236}">
                    <a16:creationId xmlns:a16="http://schemas.microsoft.com/office/drawing/2014/main" id="{58C804B6-AE00-8637-5F06-8DAE4BF69CA3}"/>
                  </a:ext>
                </a:extLst>
              </p14:cNvPr>
              <p14:cNvContentPartPr/>
              <p14:nvPr/>
            </p14:nvContentPartPr>
            <p14:xfrm>
              <a:off x="1093189" y="5244316"/>
              <a:ext cx="164520" cy="295920"/>
            </p14:xfrm>
          </p:contentPart>
        </mc:Choice>
        <mc:Fallback xmlns="">
          <p:pic>
            <p:nvPicPr>
              <p:cNvPr id="247" name="Freihand 246">
                <a:extLst>
                  <a:ext uri="{FF2B5EF4-FFF2-40B4-BE49-F238E27FC236}">
                    <a16:creationId xmlns:a16="http://schemas.microsoft.com/office/drawing/2014/main" id="{58C804B6-AE00-8637-5F06-8DAE4BF69CA3}"/>
                  </a:ext>
                </a:extLst>
              </p:cNvPr>
              <p:cNvPicPr/>
              <p:nvPr/>
            </p:nvPicPr>
            <p:blipFill>
              <a:blip r:embed="rId294"/>
              <a:stretch>
                <a:fillRect/>
              </a:stretch>
            </p:blipFill>
            <p:spPr>
              <a:xfrm>
                <a:off x="1084189" y="5235316"/>
                <a:ext cx="1821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8" name="Freihand 247">
                <a:extLst>
                  <a:ext uri="{FF2B5EF4-FFF2-40B4-BE49-F238E27FC236}">
                    <a16:creationId xmlns:a16="http://schemas.microsoft.com/office/drawing/2014/main" id="{147A9F0E-9905-3B0C-CF8C-B41299E381EC}"/>
                  </a:ext>
                </a:extLst>
              </p14:cNvPr>
              <p14:cNvContentPartPr/>
              <p14:nvPr/>
            </p14:nvContentPartPr>
            <p14:xfrm>
              <a:off x="1495669" y="5308396"/>
              <a:ext cx="25200" cy="64800"/>
            </p14:xfrm>
          </p:contentPart>
        </mc:Choice>
        <mc:Fallback xmlns="">
          <p:pic>
            <p:nvPicPr>
              <p:cNvPr id="248" name="Freihand 247">
                <a:extLst>
                  <a:ext uri="{FF2B5EF4-FFF2-40B4-BE49-F238E27FC236}">
                    <a16:creationId xmlns:a16="http://schemas.microsoft.com/office/drawing/2014/main" id="{147A9F0E-9905-3B0C-CF8C-B41299E381EC}"/>
                  </a:ext>
                </a:extLst>
              </p:cNvPr>
              <p:cNvPicPr/>
              <p:nvPr/>
            </p:nvPicPr>
            <p:blipFill>
              <a:blip r:embed="rId296"/>
              <a:stretch>
                <a:fillRect/>
              </a:stretch>
            </p:blipFill>
            <p:spPr>
              <a:xfrm>
                <a:off x="1487029" y="5299396"/>
                <a:ext cx="42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9" name="Freihand 248">
                <a:extLst>
                  <a:ext uri="{FF2B5EF4-FFF2-40B4-BE49-F238E27FC236}">
                    <a16:creationId xmlns:a16="http://schemas.microsoft.com/office/drawing/2014/main" id="{695E267F-7035-B398-2393-E03CFB53A9A6}"/>
                  </a:ext>
                </a:extLst>
              </p14:cNvPr>
              <p14:cNvContentPartPr/>
              <p14:nvPr/>
            </p14:nvContentPartPr>
            <p14:xfrm>
              <a:off x="1581349" y="5044156"/>
              <a:ext cx="116280" cy="176400"/>
            </p14:xfrm>
          </p:contentPart>
        </mc:Choice>
        <mc:Fallback xmlns="">
          <p:pic>
            <p:nvPicPr>
              <p:cNvPr id="249" name="Freihand 248">
                <a:extLst>
                  <a:ext uri="{FF2B5EF4-FFF2-40B4-BE49-F238E27FC236}">
                    <a16:creationId xmlns:a16="http://schemas.microsoft.com/office/drawing/2014/main" id="{695E267F-7035-B398-2393-E03CFB53A9A6}"/>
                  </a:ext>
                </a:extLst>
              </p:cNvPr>
              <p:cNvPicPr/>
              <p:nvPr/>
            </p:nvPicPr>
            <p:blipFill>
              <a:blip r:embed="rId298"/>
              <a:stretch>
                <a:fillRect/>
              </a:stretch>
            </p:blipFill>
            <p:spPr>
              <a:xfrm>
                <a:off x="1572709" y="5035156"/>
                <a:ext cx="133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0" name="Freihand 249">
                <a:extLst>
                  <a:ext uri="{FF2B5EF4-FFF2-40B4-BE49-F238E27FC236}">
                    <a16:creationId xmlns:a16="http://schemas.microsoft.com/office/drawing/2014/main" id="{86EC654E-E407-3E88-13A9-A949F69644D0}"/>
                  </a:ext>
                </a:extLst>
              </p14:cNvPr>
              <p14:cNvContentPartPr/>
              <p14:nvPr/>
            </p14:nvContentPartPr>
            <p14:xfrm>
              <a:off x="1484869" y="4935076"/>
              <a:ext cx="165600" cy="120240"/>
            </p14:xfrm>
          </p:contentPart>
        </mc:Choice>
        <mc:Fallback xmlns="">
          <p:pic>
            <p:nvPicPr>
              <p:cNvPr id="250" name="Freihand 249">
                <a:extLst>
                  <a:ext uri="{FF2B5EF4-FFF2-40B4-BE49-F238E27FC236}">
                    <a16:creationId xmlns:a16="http://schemas.microsoft.com/office/drawing/2014/main" id="{86EC654E-E407-3E88-13A9-A949F69644D0}"/>
                  </a:ext>
                </a:extLst>
              </p:cNvPr>
              <p:cNvPicPr/>
              <p:nvPr/>
            </p:nvPicPr>
            <p:blipFill>
              <a:blip r:embed="rId300"/>
              <a:stretch>
                <a:fillRect/>
              </a:stretch>
            </p:blipFill>
            <p:spPr>
              <a:xfrm>
                <a:off x="1476229" y="4926436"/>
                <a:ext cx="183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1" name="Freihand 250">
                <a:extLst>
                  <a:ext uri="{FF2B5EF4-FFF2-40B4-BE49-F238E27FC236}">
                    <a16:creationId xmlns:a16="http://schemas.microsoft.com/office/drawing/2014/main" id="{60AB9A49-D5AD-379B-13A6-C64CA604A925}"/>
                  </a:ext>
                </a:extLst>
              </p14:cNvPr>
              <p14:cNvContentPartPr/>
              <p14:nvPr/>
            </p14:nvContentPartPr>
            <p14:xfrm>
              <a:off x="1923349" y="5089516"/>
              <a:ext cx="5040" cy="13680"/>
            </p14:xfrm>
          </p:contentPart>
        </mc:Choice>
        <mc:Fallback xmlns="">
          <p:pic>
            <p:nvPicPr>
              <p:cNvPr id="251" name="Freihand 250">
                <a:extLst>
                  <a:ext uri="{FF2B5EF4-FFF2-40B4-BE49-F238E27FC236}">
                    <a16:creationId xmlns:a16="http://schemas.microsoft.com/office/drawing/2014/main" id="{60AB9A49-D5AD-379B-13A6-C64CA604A925}"/>
                  </a:ext>
                </a:extLst>
              </p:cNvPr>
              <p:cNvPicPr/>
              <p:nvPr/>
            </p:nvPicPr>
            <p:blipFill>
              <a:blip r:embed="rId302"/>
              <a:stretch>
                <a:fillRect/>
              </a:stretch>
            </p:blipFill>
            <p:spPr>
              <a:xfrm>
                <a:off x="1914709" y="5080516"/>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2" name="Freihand 251">
                <a:extLst>
                  <a:ext uri="{FF2B5EF4-FFF2-40B4-BE49-F238E27FC236}">
                    <a16:creationId xmlns:a16="http://schemas.microsoft.com/office/drawing/2014/main" id="{CD27AD84-CBD2-8186-3FBF-DDFB06C1DAB6}"/>
                  </a:ext>
                </a:extLst>
              </p14:cNvPr>
              <p14:cNvContentPartPr/>
              <p14:nvPr/>
            </p14:nvContentPartPr>
            <p14:xfrm>
              <a:off x="1596469" y="5103556"/>
              <a:ext cx="90000" cy="75600"/>
            </p14:xfrm>
          </p:contentPart>
        </mc:Choice>
        <mc:Fallback xmlns="">
          <p:pic>
            <p:nvPicPr>
              <p:cNvPr id="252" name="Freihand 251">
                <a:extLst>
                  <a:ext uri="{FF2B5EF4-FFF2-40B4-BE49-F238E27FC236}">
                    <a16:creationId xmlns:a16="http://schemas.microsoft.com/office/drawing/2014/main" id="{CD27AD84-CBD2-8186-3FBF-DDFB06C1DAB6}"/>
                  </a:ext>
                </a:extLst>
              </p:cNvPr>
              <p:cNvPicPr/>
              <p:nvPr/>
            </p:nvPicPr>
            <p:blipFill>
              <a:blip r:embed="rId304"/>
              <a:stretch>
                <a:fillRect/>
              </a:stretch>
            </p:blipFill>
            <p:spPr>
              <a:xfrm>
                <a:off x="1587469" y="5094556"/>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3" name="Freihand 252">
                <a:extLst>
                  <a:ext uri="{FF2B5EF4-FFF2-40B4-BE49-F238E27FC236}">
                    <a16:creationId xmlns:a16="http://schemas.microsoft.com/office/drawing/2014/main" id="{6B681028-4A3D-C916-B5CE-E564D304D0DE}"/>
                  </a:ext>
                </a:extLst>
              </p14:cNvPr>
              <p14:cNvContentPartPr/>
              <p14:nvPr/>
            </p14:nvContentPartPr>
            <p14:xfrm>
              <a:off x="2077789" y="4593796"/>
              <a:ext cx="241200" cy="313560"/>
            </p14:xfrm>
          </p:contentPart>
        </mc:Choice>
        <mc:Fallback xmlns="">
          <p:pic>
            <p:nvPicPr>
              <p:cNvPr id="253" name="Freihand 252">
                <a:extLst>
                  <a:ext uri="{FF2B5EF4-FFF2-40B4-BE49-F238E27FC236}">
                    <a16:creationId xmlns:a16="http://schemas.microsoft.com/office/drawing/2014/main" id="{6B681028-4A3D-C916-B5CE-E564D304D0DE}"/>
                  </a:ext>
                </a:extLst>
              </p:cNvPr>
              <p:cNvPicPr/>
              <p:nvPr/>
            </p:nvPicPr>
            <p:blipFill>
              <a:blip r:embed="rId306"/>
              <a:stretch>
                <a:fillRect/>
              </a:stretch>
            </p:blipFill>
            <p:spPr>
              <a:xfrm>
                <a:off x="2068789" y="4584796"/>
                <a:ext cx="2588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4" name="Freihand 253">
                <a:extLst>
                  <a:ext uri="{FF2B5EF4-FFF2-40B4-BE49-F238E27FC236}">
                    <a16:creationId xmlns:a16="http://schemas.microsoft.com/office/drawing/2014/main" id="{7E48CAA3-6D44-52BB-D260-B89F51CE3CAA}"/>
                  </a:ext>
                </a:extLst>
              </p14:cNvPr>
              <p14:cNvContentPartPr/>
              <p14:nvPr/>
            </p14:nvContentPartPr>
            <p14:xfrm>
              <a:off x="2399269" y="4459516"/>
              <a:ext cx="330480" cy="267480"/>
            </p14:xfrm>
          </p:contentPart>
        </mc:Choice>
        <mc:Fallback xmlns="">
          <p:pic>
            <p:nvPicPr>
              <p:cNvPr id="254" name="Freihand 253">
                <a:extLst>
                  <a:ext uri="{FF2B5EF4-FFF2-40B4-BE49-F238E27FC236}">
                    <a16:creationId xmlns:a16="http://schemas.microsoft.com/office/drawing/2014/main" id="{7E48CAA3-6D44-52BB-D260-B89F51CE3CAA}"/>
                  </a:ext>
                </a:extLst>
              </p:cNvPr>
              <p:cNvPicPr/>
              <p:nvPr/>
            </p:nvPicPr>
            <p:blipFill>
              <a:blip r:embed="rId308"/>
              <a:stretch>
                <a:fillRect/>
              </a:stretch>
            </p:blipFill>
            <p:spPr>
              <a:xfrm>
                <a:off x="2390269" y="4450876"/>
                <a:ext cx="3481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5" name="Freihand 254">
                <a:extLst>
                  <a:ext uri="{FF2B5EF4-FFF2-40B4-BE49-F238E27FC236}">
                    <a16:creationId xmlns:a16="http://schemas.microsoft.com/office/drawing/2014/main" id="{BAF43BBB-5CBD-4F66-F0F1-314781FF94ED}"/>
                  </a:ext>
                </a:extLst>
              </p14:cNvPr>
              <p14:cNvContentPartPr/>
              <p14:nvPr/>
            </p14:nvContentPartPr>
            <p14:xfrm>
              <a:off x="2757469" y="4175836"/>
              <a:ext cx="227520" cy="501840"/>
            </p14:xfrm>
          </p:contentPart>
        </mc:Choice>
        <mc:Fallback xmlns="">
          <p:pic>
            <p:nvPicPr>
              <p:cNvPr id="255" name="Freihand 254">
                <a:extLst>
                  <a:ext uri="{FF2B5EF4-FFF2-40B4-BE49-F238E27FC236}">
                    <a16:creationId xmlns:a16="http://schemas.microsoft.com/office/drawing/2014/main" id="{BAF43BBB-5CBD-4F66-F0F1-314781FF94ED}"/>
                  </a:ext>
                </a:extLst>
              </p:cNvPr>
              <p:cNvPicPr/>
              <p:nvPr/>
            </p:nvPicPr>
            <p:blipFill>
              <a:blip r:embed="rId310"/>
              <a:stretch>
                <a:fillRect/>
              </a:stretch>
            </p:blipFill>
            <p:spPr>
              <a:xfrm>
                <a:off x="2748829" y="4166836"/>
                <a:ext cx="2451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6" name="Freihand 255">
                <a:extLst>
                  <a:ext uri="{FF2B5EF4-FFF2-40B4-BE49-F238E27FC236}">
                    <a16:creationId xmlns:a16="http://schemas.microsoft.com/office/drawing/2014/main" id="{69ED50FE-B993-65BA-D9DC-EDD1D49DB868}"/>
                  </a:ext>
                </a:extLst>
              </p14:cNvPr>
              <p14:cNvContentPartPr/>
              <p14:nvPr/>
            </p14:nvContentPartPr>
            <p14:xfrm>
              <a:off x="2242669" y="4431076"/>
              <a:ext cx="857520" cy="666000"/>
            </p14:xfrm>
          </p:contentPart>
        </mc:Choice>
        <mc:Fallback xmlns="">
          <p:pic>
            <p:nvPicPr>
              <p:cNvPr id="256" name="Freihand 255">
                <a:extLst>
                  <a:ext uri="{FF2B5EF4-FFF2-40B4-BE49-F238E27FC236}">
                    <a16:creationId xmlns:a16="http://schemas.microsoft.com/office/drawing/2014/main" id="{69ED50FE-B993-65BA-D9DC-EDD1D49DB868}"/>
                  </a:ext>
                </a:extLst>
              </p:cNvPr>
              <p:cNvPicPr/>
              <p:nvPr/>
            </p:nvPicPr>
            <p:blipFill>
              <a:blip r:embed="rId312"/>
              <a:stretch>
                <a:fillRect/>
              </a:stretch>
            </p:blipFill>
            <p:spPr>
              <a:xfrm>
                <a:off x="2234029" y="4422436"/>
                <a:ext cx="8751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8" name="Freihand 257">
                <a:extLst>
                  <a:ext uri="{FF2B5EF4-FFF2-40B4-BE49-F238E27FC236}">
                    <a16:creationId xmlns:a16="http://schemas.microsoft.com/office/drawing/2014/main" id="{0764C584-8034-D660-7157-0568DD2BEB40}"/>
                  </a:ext>
                </a:extLst>
              </p14:cNvPr>
              <p14:cNvContentPartPr/>
              <p14:nvPr/>
            </p14:nvContentPartPr>
            <p14:xfrm>
              <a:off x="2259229" y="4008436"/>
              <a:ext cx="721080" cy="110160"/>
            </p14:xfrm>
          </p:contentPart>
        </mc:Choice>
        <mc:Fallback xmlns="">
          <p:pic>
            <p:nvPicPr>
              <p:cNvPr id="258" name="Freihand 257">
                <a:extLst>
                  <a:ext uri="{FF2B5EF4-FFF2-40B4-BE49-F238E27FC236}">
                    <a16:creationId xmlns:a16="http://schemas.microsoft.com/office/drawing/2014/main" id="{0764C584-8034-D660-7157-0568DD2BEB40}"/>
                  </a:ext>
                </a:extLst>
              </p:cNvPr>
              <p:cNvPicPr/>
              <p:nvPr/>
            </p:nvPicPr>
            <p:blipFill>
              <a:blip r:embed="rId314"/>
              <a:stretch>
                <a:fillRect/>
              </a:stretch>
            </p:blipFill>
            <p:spPr>
              <a:xfrm>
                <a:off x="2250589" y="3999796"/>
                <a:ext cx="738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9" name="Freihand 258">
                <a:extLst>
                  <a:ext uri="{FF2B5EF4-FFF2-40B4-BE49-F238E27FC236}">
                    <a16:creationId xmlns:a16="http://schemas.microsoft.com/office/drawing/2014/main" id="{FA6A8324-FED2-237B-0526-4C168F10311A}"/>
                  </a:ext>
                </a:extLst>
              </p14:cNvPr>
              <p14:cNvContentPartPr/>
              <p14:nvPr/>
            </p14:nvContentPartPr>
            <p14:xfrm>
              <a:off x="3002269" y="3941116"/>
              <a:ext cx="236160" cy="1101960"/>
            </p14:xfrm>
          </p:contentPart>
        </mc:Choice>
        <mc:Fallback xmlns="">
          <p:pic>
            <p:nvPicPr>
              <p:cNvPr id="259" name="Freihand 258">
                <a:extLst>
                  <a:ext uri="{FF2B5EF4-FFF2-40B4-BE49-F238E27FC236}">
                    <a16:creationId xmlns:a16="http://schemas.microsoft.com/office/drawing/2014/main" id="{FA6A8324-FED2-237B-0526-4C168F10311A}"/>
                  </a:ext>
                </a:extLst>
              </p:cNvPr>
              <p:cNvPicPr/>
              <p:nvPr/>
            </p:nvPicPr>
            <p:blipFill>
              <a:blip r:embed="rId316"/>
              <a:stretch>
                <a:fillRect/>
              </a:stretch>
            </p:blipFill>
            <p:spPr>
              <a:xfrm>
                <a:off x="2993629" y="3932116"/>
                <a:ext cx="253800" cy="1119600"/>
              </a:xfrm>
              <a:prstGeom prst="rect">
                <a:avLst/>
              </a:prstGeom>
            </p:spPr>
          </p:pic>
        </mc:Fallback>
      </mc:AlternateContent>
      <p:grpSp>
        <p:nvGrpSpPr>
          <p:cNvPr id="262" name="Gruppieren 261">
            <a:extLst>
              <a:ext uri="{FF2B5EF4-FFF2-40B4-BE49-F238E27FC236}">
                <a16:creationId xmlns:a16="http://schemas.microsoft.com/office/drawing/2014/main" id="{9D3C116C-549F-91DC-1352-46AEB0C19A5D}"/>
              </a:ext>
            </a:extLst>
          </p:cNvPr>
          <p:cNvGrpSpPr/>
          <p:nvPr/>
        </p:nvGrpSpPr>
        <p:grpSpPr>
          <a:xfrm>
            <a:off x="3942589" y="4190007"/>
            <a:ext cx="4651200" cy="2732400"/>
            <a:chOff x="3942589" y="4190007"/>
            <a:chExt cx="4651200" cy="2732400"/>
          </a:xfrm>
        </p:grpSpPr>
        <mc:AlternateContent xmlns:mc="http://schemas.openxmlformats.org/markup-compatibility/2006" xmlns:p14="http://schemas.microsoft.com/office/powerpoint/2010/main">
          <mc:Choice Requires="p14">
            <p:contentPart p14:bwMode="auto" r:id="rId317">
              <p14:nvContentPartPr>
                <p14:cNvPr id="8" name="Freihand 7">
                  <a:extLst>
                    <a:ext uri="{FF2B5EF4-FFF2-40B4-BE49-F238E27FC236}">
                      <a16:creationId xmlns:a16="http://schemas.microsoft.com/office/drawing/2014/main" id="{94FCD0E2-FED2-9D37-A602-2CE546F151E4}"/>
                    </a:ext>
                  </a:extLst>
                </p14:cNvPr>
                <p14:cNvContentPartPr/>
                <p14:nvPr/>
              </p14:nvContentPartPr>
              <p14:xfrm>
                <a:off x="3950149" y="4245382"/>
                <a:ext cx="4060080" cy="1355400"/>
              </p14:xfrm>
            </p:contentPart>
          </mc:Choice>
          <mc:Fallback xmlns="">
            <p:pic>
              <p:nvPicPr>
                <p:cNvPr id="8" name="Freihand 7">
                  <a:extLst>
                    <a:ext uri="{FF2B5EF4-FFF2-40B4-BE49-F238E27FC236}">
                      <a16:creationId xmlns:a16="http://schemas.microsoft.com/office/drawing/2014/main" id="{94FCD0E2-FED2-9D37-A602-2CE546F151E4}"/>
                    </a:ext>
                  </a:extLst>
                </p:cNvPr>
                <p:cNvPicPr/>
                <p:nvPr/>
              </p:nvPicPr>
              <p:blipFill>
                <a:blip r:embed="rId318"/>
                <a:stretch>
                  <a:fillRect/>
                </a:stretch>
              </p:blipFill>
              <p:spPr>
                <a:xfrm>
                  <a:off x="3941509" y="4236742"/>
                  <a:ext cx="4077720" cy="1373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9" name="Freihand 8">
                  <a:extLst>
                    <a:ext uri="{FF2B5EF4-FFF2-40B4-BE49-F238E27FC236}">
                      <a16:creationId xmlns:a16="http://schemas.microsoft.com/office/drawing/2014/main" id="{956D31A6-64CC-8959-CC96-9A8697A4D2F4}"/>
                    </a:ext>
                  </a:extLst>
                </p14:cNvPr>
                <p14:cNvContentPartPr/>
                <p14:nvPr/>
              </p14:nvContentPartPr>
              <p14:xfrm>
                <a:off x="4153909" y="5879062"/>
                <a:ext cx="129960" cy="225000"/>
              </p14:xfrm>
            </p:contentPart>
          </mc:Choice>
          <mc:Fallback xmlns="">
            <p:pic>
              <p:nvPicPr>
                <p:cNvPr id="9" name="Freihand 8">
                  <a:extLst>
                    <a:ext uri="{FF2B5EF4-FFF2-40B4-BE49-F238E27FC236}">
                      <a16:creationId xmlns:a16="http://schemas.microsoft.com/office/drawing/2014/main" id="{956D31A6-64CC-8959-CC96-9A8697A4D2F4}"/>
                    </a:ext>
                  </a:extLst>
                </p:cNvPr>
                <p:cNvPicPr/>
                <p:nvPr/>
              </p:nvPicPr>
              <p:blipFill>
                <a:blip r:embed="rId320"/>
                <a:stretch>
                  <a:fillRect/>
                </a:stretch>
              </p:blipFill>
              <p:spPr>
                <a:xfrm>
                  <a:off x="4145269" y="5870062"/>
                  <a:ext cx="147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0" name="Freihand 9">
                  <a:extLst>
                    <a:ext uri="{FF2B5EF4-FFF2-40B4-BE49-F238E27FC236}">
                      <a16:creationId xmlns:a16="http://schemas.microsoft.com/office/drawing/2014/main" id="{3AE88D22-9EF4-A73A-A969-E9F7689F416B}"/>
                    </a:ext>
                  </a:extLst>
                </p14:cNvPr>
                <p14:cNvContentPartPr/>
                <p14:nvPr/>
              </p14:nvContentPartPr>
              <p14:xfrm>
                <a:off x="4385749" y="5918662"/>
                <a:ext cx="430560" cy="126360"/>
              </p14:xfrm>
            </p:contentPart>
          </mc:Choice>
          <mc:Fallback xmlns="">
            <p:pic>
              <p:nvPicPr>
                <p:cNvPr id="10" name="Freihand 9">
                  <a:extLst>
                    <a:ext uri="{FF2B5EF4-FFF2-40B4-BE49-F238E27FC236}">
                      <a16:creationId xmlns:a16="http://schemas.microsoft.com/office/drawing/2014/main" id="{3AE88D22-9EF4-A73A-A969-E9F7689F416B}"/>
                    </a:ext>
                  </a:extLst>
                </p:cNvPr>
                <p:cNvPicPr/>
                <p:nvPr/>
              </p:nvPicPr>
              <p:blipFill>
                <a:blip r:embed="rId322"/>
                <a:stretch>
                  <a:fillRect/>
                </a:stretch>
              </p:blipFill>
              <p:spPr>
                <a:xfrm>
                  <a:off x="4376749" y="5909662"/>
                  <a:ext cx="44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 name="Freihand 10">
                  <a:extLst>
                    <a:ext uri="{FF2B5EF4-FFF2-40B4-BE49-F238E27FC236}">
                      <a16:creationId xmlns:a16="http://schemas.microsoft.com/office/drawing/2014/main" id="{A19F8364-F78C-83E7-7E0C-275E6FEC601B}"/>
                    </a:ext>
                  </a:extLst>
                </p14:cNvPr>
                <p14:cNvContentPartPr/>
                <p14:nvPr/>
              </p14:nvContentPartPr>
              <p14:xfrm>
                <a:off x="4962109" y="5921182"/>
                <a:ext cx="100800" cy="252360"/>
              </p14:xfrm>
            </p:contentPart>
          </mc:Choice>
          <mc:Fallback xmlns="">
            <p:pic>
              <p:nvPicPr>
                <p:cNvPr id="11" name="Freihand 10">
                  <a:extLst>
                    <a:ext uri="{FF2B5EF4-FFF2-40B4-BE49-F238E27FC236}">
                      <a16:creationId xmlns:a16="http://schemas.microsoft.com/office/drawing/2014/main" id="{A19F8364-F78C-83E7-7E0C-275E6FEC601B}"/>
                    </a:ext>
                  </a:extLst>
                </p:cNvPr>
                <p:cNvPicPr/>
                <p:nvPr/>
              </p:nvPicPr>
              <p:blipFill>
                <a:blip r:embed="rId324"/>
                <a:stretch>
                  <a:fillRect/>
                </a:stretch>
              </p:blipFill>
              <p:spPr>
                <a:xfrm>
                  <a:off x="4953109" y="5912542"/>
                  <a:ext cx="118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 name="Freihand 11">
                  <a:extLst>
                    <a:ext uri="{FF2B5EF4-FFF2-40B4-BE49-F238E27FC236}">
                      <a16:creationId xmlns:a16="http://schemas.microsoft.com/office/drawing/2014/main" id="{17FA314B-2D22-11EE-E21E-E98F88C94B09}"/>
                    </a:ext>
                  </a:extLst>
                </p14:cNvPr>
                <p14:cNvContentPartPr/>
                <p14:nvPr/>
              </p14:nvContentPartPr>
              <p14:xfrm>
                <a:off x="5191429" y="5839102"/>
                <a:ext cx="157680" cy="129600"/>
              </p14:xfrm>
            </p:contentPart>
          </mc:Choice>
          <mc:Fallback xmlns="">
            <p:pic>
              <p:nvPicPr>
                <p:cNvPr id="12" name="Freihand 11">
                  <a:extLst>
                    <a:ext uri="{FF2B5EF4-FFF2-40B4-BE49-F238E27FC236}">
                      <a16:creationId xmlns:a16="http://schemas.microsoft.com/office/drawing/2014/main" id="{17FA314B-2D22-11EE-E21E-E98F88C94B09}"/>
                    </a:ext>
                  </a:extLst>
                </p:cNvPr>
                <p:cNvPicPr/>
                <p:nvPr/>
              </p:nvPicPr>
              <p:blipFill>
                <a:blip r:embed="rId326"/>
                <a:stretch>
                  <a:fillRect/>
                </a:stretch>
              </p:blipFill>
              <p:spPr>
                <a:xfrm>
                  <a:off x="5182789" y="5830462"/>
                  <a:ext cx="17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 name="Freihand 12">
                  <a:extLst>
                    <a:ext uri="{FF2B5EF4-FFF2-40B4-BE49-F238E27FC236}">
                      <a16:creationId xmlns:a16="http://schemas.microsoft.com/office/drawing/2014/main" id="{707A87DA-67CF-A09C-9E62-98F663BAB8F9}"/>
                    </a:ext>
                  </a:extLst>
                </p14:cNvPr>
                <p14:cNvContentPartPr/>
                <p14:nvPr/>
              </p14:nvContentPartPr>
              <p14:xfrm>
                <a:off x="5412829" y="5781142"/>
                <a:ext cx="181080" cy="144360"/>
              </p14:xfrm>
            </p:contentPart>
          </mc:Choice>
          <mc:Fallback xmlns="">
            <p:pic>
              <p:nvPicPr>
                <p:cNvPr id="13" name="Freihand 12">
                  <a:extLst>
                    <a:ext uri="{FF2B5EF4-FFF2-40B4-BE49-F238E27FC236}">
                      <a16:creationId xmlns:a16="http://schemas.microsoft.com/office/drawing/2014/main" id="{707A87DA-67CF-A09C-9E62-98F663BAB8F9}"/>
                    </a:ext>
                  </a:extLst>
                </p:cNvPr>
                <p:cNvPicPr/>
                <p:nvPr/>
              </p:nvPicPr>
              <p:blipFill>
                <a:blip r:embed="rId328"/>
                <a:stretch>
                  <a:fillRect/>
                </a:stretch>
              </p:blipFill>
              <p:spPr>
                <a:xfrm>
                  <a:off x="5404189" y="5772502"/>
                  <a:ext cx="198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 name="Freihand 13">
                  <a:extLst>
                    <a:ext uri="{FF2B5EF4-FFF2-40B4-BE49-F238E27FC236}">
                      <a16:creationId xmlns:a16="http://schemas.microsoft.com/office/drawing/2014/main" id="{C43BABCF-8B52-BDEF-A675-E809AF1B443E}"/>
                    </a:ext>
                  </a:extLst>
                </p14:cNvPr>
                <p14:cNvContentPartPr/>
                <p14:nvPr/>
              </p14:nvContentPartPr>
              <p14:xfrm>
                <a:off x="5592469" y="5622742"/>
                <a:ext cx="111960" cy="212040"/>
              </p14:xfrm>
            </p:contentPart>
          </mc:Choice>
          <mc:Fallback xmlns="">
            <p:pic>
              <p:nvPicPr>
                <p:cNvPr id="14" name="Freihand 13">
                  <a:extLst>
                    <a:ext uri="{FF2B5EF4-FFF2-40B4-BE49-F238E27FC236}">
                      <a16:creationId xmlns:a16="http://schemas.microsoft.com/office/drawing/2014/main" id="{C43BABCF-8B52-BDEF-A675-E809AF1B443E}"/>
                    </a:ext>
                  </a:extLst>
                </p:cNvPr>
                <p:cNvPicPr/>
                <p:nvPr/>
              </p:nvPicPr>
              <p:blipFill>
                <a:blip r:embed="rId330"/>
                <a:stretch>
                  <a:fillRect/>
                </a:stretch>
              </p:blipFill>
              <p:spPr>
                <a:xfrm>
                  <a:off x="5583829" y="5614102"/>
                  <a:ext cx="12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 name="Freihand 14">
                  <a:extLst>
                    <a:ext uri="{FF2B5EF4-FFF2-40B4-BE49-F238E27FC236}">
                      <a16:creationId xmlns:a16="http://schemas.microsoft.com/office/drawing/2014/main" id="{FB26430A-8371-AB57-852D-331D4E994DB2}"/>
                    </a:ext>
                  </a:extLst>
                </p14:cNvPr>
                <p14:cNvContentPartPr/>
                <p14:nvPr/>
              </p14:nvContentPartPr>
              <p14:xfrm>
                <a:off x="6116629" y="5615902"/>
                <a:ext cx="58320" cy="274680"/>
              </p14:xfrm>
            </p:contentPart>
          </mc:Choice>
          <mc:Fallback xmlns="">
            <p:pic>
              <p:nvPicPr>
                <p:cNvPr id="15" name="Freihand 14">
                  <a:extLst>
                    <a:ext uri="{FF2B5EF4-FFF2-40B4-BE49-F238E27FC236}">
                      <a16:creationId xmlns:a16="http://schemas.microsoft.com/office/drawing/2014/main" id="{FB26430A-8371-AB57-852D-331D4E994DB2}"/>
                    </a:ext>
                  </a:extLst>
                </p:cNvPr>
                <p:cNvPicPr/>
                <p:nvPr/>
              </p:nvPicPr>
              <p:blipFill>
                <a:blip r:embed="rId332"/>
                <a:stretch>
                  <a:fillRect/>
                </a:stretch>
              </p:blipFill>
              <p:spPr>
                <a:xfrm>
                  <a:off x="6107629" y="5606902"/>
                  <a:ext cx="75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 name="Freihand 15">
                  <a:extLst>
                    <a:ext uri="{FF2B5EF4-FFF2-40B4-BE49-F238E27FC236}">
                      <a16:creationId xmlns:a16="http://schemas.microsoft.com/office/drawing/2014/main" id="{6C574956-7328-7E36-7230-CD809561DD08}"/>
                    </a:ext>
                  </a:extLst>
                </p14:cNvPr>
                <p14:cNvContentPartPr/>
                <p14:nvPr/>
              </p14:nvContentPartPr>
              <p14:xfrm>
                <a:off x="6306349" y="5748742"/>
                <a:ext cx="72720" cy="118800"/>
              </p14:xfrm>
            </p:contentPart>
          </mc:Choice>
          <mc:Fallback xmlns="">
            <p:pic>
              <p:nvPicPr>
                <p:cNvPr id="16" name="Freihand 15">
                  <a:extLst>
                    <a:ext uri="{FF2B5EF4-FFF2-40B4-BE49-F238E27FC236}">
                      <a16:creationId xmlns:a16="http://schemas.microsoft.com/office/drawing/2014/main" id="{6C574956-7328-7E36-7230-CD809561DD08}"/>
                    </a:ext>
                  </a:extLst>
                </p:cNvPr>
                <p:cNvPicPr/>
                <p:nvPr/>
              </p:nvPicPr>
              <p:blipFill>
                <a:blip r:embed="rId334"/>
                <a:stretch>
                  <a:fillRect/>
                </a:stretch>
              </p:blipFill>
              <p:spPr>
                <a:xfrm>
                  <a:off x="6297709" y="5739742"/>
                  <a:ext cx="9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 name="Freihand 17">
                  <a:extLst>
                    <a:ext uri="{FF2B5EF4-FFF2-40B4-BE49-F238E27FC236}">
                      <a16:creationId xmlns:a16="http://schemas.microsoft.com/office/drawing/2014/main" id="{31968218-DFE7-CAEB-AC33-5C2092ABCE37}"/>
                    </a:ext>
                  </a:extLst>
                </p14:cNvPr>
                <p14:cNvContentPartPr/>
                <p14:nvPr/>
              </p14:nvContentPartPr>
              <p14:xfrm>
                <a:off x="6845629" y="5630662"/>
                <a:ext cx="106560" cy="229320"/>
              </p14:xfrm>
            </p:contentPart>
          </mc:Choice>
          <mc:Fallback xmlns="">
            <p:pic>
              <p:nvPicPr>
                <p:cNvPr id="18" name="Freihand 17">
                  <a:extLst>
                    <a:ext uri="{FF2B5EF4-FFF2-40B4-BE49-F238E27FC236}">
                      <a16:creationId xmlns:a16="http://schemas.microsoft.com/office/drawing/2014/main" id="{31968218-DFE7-CAEB-AC33-5C2092ABCE37}"/>
                    </a:ext>
                  </a:extLst>
                </p:cNvPr>
                <p:cNvPicPr/>
                <p:nvPr/>
              </p:nvPicPr>
              <p:blipFill>
                <a:blip r:embed="rId336"/>
                <a:stretch>
                  <a:fillRect/>
                </a:stretch>
              </p:blipFill>
              <p:spPr>
                <a:xfrm>
                  <a:off x="6836989" y="5621662"/>
                  <a:ext cx="124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 name="Freihand 18">
                  <a:extLst>
                    <a:ext uri="{FF2B5EF4-FFF2-40B4-BE49-F238E27FC236}">
                      <a16:creationId xmlns:a16="http://schemas.microsoft.com/office/drawing/2014/main" id="{6813E550-9B60-2BDD-D922-F11EC8A4D439}"/>
                    </a:ext>
                  </a:extLst>
                </p14:cNvPr>
                <p14:cNvContentPartPr/>
                <p14:nvPr/>
              </p14:nvContentPartPr>
              <p14:xfrm>
                <a:off x="6946429" y="5625982"/>
                <a:ext cx="86040" cy="185040"/>
              </p14:xfrm>
            </p:contentPart>
          </mc:Choice>
          <mc:Fallback xmlns="">
            <p:pic>
              <p:nvPicPr>
                <p:cNvPr id="19" name="Freihand 18">
                  <a:extLst>
                    <a:ext uri="{FF2B5EF4-FFF2-40B4-BE49-F238E27FC236}">
                      <a16:creationId xmlns:a16="http://schemas.microsoft.com/office/drawing/2014/main" id="{6813E550-9B60-2BDD-D922-F11EC8A4D439}"/>
                    </a:ext>
                  </a:extLst>
                </p:cNvPr>
                <p:cNvPicPr/>
                <p:nvPr/>
              </p:nvPicPr>
              <p:blipFill>
                <a:blip r:embed="rId338"/>
                <a:stretch>
                  <a:fillRect/>
                </a:stretch>
              </p:blipFill>
              <p:spPr>
                <a:xfrm>
                  <a:off x="6937789" y="5617342"/>
                  <a:ext cx="103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 name="Freihand 20">
                  <a:extLst>
                    <a:ext uri="{FF2B5EF4-FFF2-40B4-BE49-F238E27FC236}">
                      <a16:creationId xmlns:a16="http://schemas.microsoft.com/office/drawing/2014/main" id="{F0D068DF-62A5-29F5-467B-C7DED7A39AAA}"/>
                    </a:ext>
                  </a:extLst>
                </p14:cNvPr>
                <p14:cNvContentPartPr/>
                <p14:nvPr/>
              </p14:nvContentPartPr>
              <p14:xfrm>
                <a:off x="7117789" y="5538142"/>
                <a:ext cx="130320" cy="224640"/>
              </p14:xfrm>
            </p:contentPart>
          </mc:Choice>
          <mc:Fallback xmlns="">
            <p:pic>
              <p:nvPicPr>
                <p:cNvPr id="21" name="Freihand 20">
                  <a:extLst>
                    <a:ext uri="{FF2B5EF4-FFF2-40B4-BE49-F238E27FC236}">
                      <a16:creationId xmlns:a16="http://schemas.microsoft.com/office/drawing/2014/main" id="{F0D068DF-62A5-29F5-467B-C7DED7A39AAA}"/>
                    </a:ext>
                  </a:extLst>
                </p:cNvPr>
                <p:cNvPicPr/>
                <p:nvPr/>
              </p:nvPicPr>
              <p:blipFill>
                <a:blip r:embed="rId340"/>
                <a:stretch>
                  <a:fillRect/>
                </a:stretch>
              </p:blipFill>
              <p:spPr>
                <a:xfrm>
                  <a:off x="7109149" y="5529502"/>
                  <a:ext cx="147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 name="Freihand 21">
                  <a:extLst>
                    <a:ext uri="{FF2B5EF4-FFF2-40B4-BE49-F238E27FC236}">
                      <a16:creationId xmlns:a16="http://schemas.microsoft.com/office/drawing/2014/main" id="{C0D86B16-9912-ACAC-5DFC-100B136EF0B3}"/>
                    </a:ext>
                  </a:extLst>
                </p14:cNvPr>
                <p14:cNvContentPartPr/>
                <p14:nvPr/>
              </p14:nvContentPartPr>
              <p14:xfrm>
                <a:off x="7282669" y="5495302"/>
                <a:ext cx="79560" cy="210240"/>
              </p14:xfrm>
            </p:contentPart>
          </mc:Choice>
          <mc:Fallback xmlns="">
            <p:pic>
              <p:nvPicPr>
                <p:cNvPr id="22" name="Freihand 21">
                  <a:extLst>
                    <a:ext uri="{FF2B5EF4-FFF2-40B4-BE49-F238E27FC236}">
                      <a16:creationId xmlns:a16="http://schemas.microsoft.com/office/drawing/2014/main" id="{C0D86B16-9912-ACAC-5DFC-100B136EF0B3}"/>
                    </a:ext>
                  </a:extLst>
                </p:cNvPr>
                <p:cNvPicPr/>
                <p:nvPr/>
              </p:nvPicPr>
              <p:blipFill>
                <a:blip r:embed="rId342"/>
                <a:stretch>
                  <a:fillRect/>
                </a:stretch>
              </p:blipFill>
              <p:spPr>
                <a:xfrm>
                  <a:off x="7273669" y="5486662"/>
                  <a:ext cx="97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 name="Freihand 23">
                  <a:extLst>
                    <a:ext uri="{FF2B5EF4-FFF2-40B4-BE49-F238E27FC236}">
                      <a16:creationId xmlns:a16="http://schemas.microsoft.com/office/drawing/2014/main" id="{3A0A2044-DE90-B5DA-D786-76D09A9E8C80}"/>
                    </a:ext>
                  </a:extLst>
                </p14:cNvPr>
                <p14:cNvContentPartPr/>
                <p14:nvPr/>
              </p14:nvContentPartPr>
              <p14:xfrm>
                <a:off x="5572309" y="6404302"/>
                <a:ext cx="266760" cy="289800"/>
              </p14:xfrm>
            </p:contentPart>
          </mc:Choice>
          <mc:Fallback xmlns="">
            <p:pic>
              <p:nvPicPr>
                <p:cNvPr id="24" name="Freihand 23">
                  <a:extLst>
                    <a:ext uri="{FF2B5EF4-FFF2-40B4-BE49-F238E27FC236}">
                      <a16:creationId xmlns:a16="http://schemas.microsoft.com/office/drawing/2014/main" id="{3A0A2044-DE90-B5DA-D786-76D09A9E8C80}"/>
                    </a:ext>
                  </a:extLst>
                </p:cNvPr>
                <p:cNvPicPr/>
                <p:nvPr/>
              </p:nvPicPr>
              <p:blipFill>
                <a:blip r:embed="rId344"/>
                <a:stretch>
                  <a:fillRect/>
                </a:stretch>
              </p:blipFill>
              <p:spPr>
                <a:xfrm>
                  <a:off x="5563309" y="6395662"/>
                  <a:ext cx="2844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 name="Freihand 24">
                  <a:extLst>
                    <a:ext uri="{FF2B5EF4-FFF2-40B4-BE49-F238E27FC236}">
                      <a16:creationId xmlns:a16="http://schemas.microsoft.com/office/drawing/2014/main" id="{881393D3-E1F8-C3E0-2A7F-F87EAE507DFE}"/>
                    </a:ext>
                  </a:extLst>
                </p14:cNvPr>
                <p14:cNvContentPartPr/>
                <p14:nvPr/>
              </p14:nvContentPartPr>
              <p14:xfrm>
                <a:off x="6019789" y="6435622"/>
                <a:ext cx="172080" cy="43200"/>
              </p14:xfrm>
            </p:contentPart>
          </mc:Choice>
          <mc:Fallback xmlns="">
            <p:pic>
              <p:nvPicPr>
                <p:cNvPr id="25" name="Freihand 24">
                  <a:extLst>
                    <a:ext uri="{FF2B5EF4-FFF2-40B4-BE49-F238E27FC236}">
                      <a16:creationId xmlns:a16="http://schemas.microsoft.com/office/drawing/2014/main" id="{881393D3-E1F8-C3E0-2A7F-F87EAE507DFE}"/>
                    </a:ext>
                  </a:extLst>
                </p:cNvPr>
                <p:cNvPicPr/>
                <p:nvPr/>
              </p:nvPicPr>
              <p:blipFill>
                <a:blip r:embed="rId346"/>
                <a:stretch>
                  <a:fillRect/>
                </a:stretch>
              </p:blipFill>
              <p:spPr>
                <a:xfrm>
                  <a:off x="6011149" y="6426982"/>
                  <a:ext cx="189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 name="Freihand 25">
                  <a:extLst>
                    <a:ext uri="{FF2B5EF4-FFF2-40B4-BE49-F238E27FC236}">
                      <a16:creationId xmlns:a16="http://schemas.microsoft.com/office/drawing/2014/main" id="{C98C1C18-E4DB-471E-EA1D-BBD5476D9B2E}"/>
                    </a:ext>
                  </a:extLst>
                </p14:cNvPr>
                <p14:cNvContentPartPr/>
                <p14:nvPr/>
              </p14:nvContentPartPr>
              <p14:xfrm>
                <a:off x="6092509" y="6473782"/>
                <a:ext cx="106200" cy="53640"/>
              </p14:xfrm>
            </p:contentPart>
          </mc:Choice>
          <mc:Fallback xmlns="">
            <p:pic>
              <p:nvPicPr>
                <p:cNvPr id="26" name="Freihand 25">
                  <a:extLst>
                    <a:ext uri="{FF2B5EF4-FFF2-40B4-BE49-F238E27FC236}">
                      <a16:creationId xmlns:a16="http://schemas.microsoft.com/office/drawing/2014/main" id="{C98C1C18-E4DB-471E-EA1D-BBD5476D9B2E}"/>
                    </a:ext>
                  </a:extLst>
                </p:cNvPr>
                <p:cNvPicPr/>
                <p:nvPr/>
              </p:nvPicPr>
              <p:blipFill>
                <a:blip r:embed="rId348"/>
                <a:stretch>
                  <a:fillRect/>
                </a:stretch>
              </p:blipFill>
              <p:spPr>
                <a:xfrm>
                  <a:off x="6083869" y="6465142"/>
                  <a:ext cx="123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 name="Freihand 26">
                  <a:extLst>
                    <a:ext uri="{FF2B5EF4-FFF2-40B4-BE49-F238E27FC236}">
                      <a16:creationId xmlns:a16="http://schemas.microsoft.com/office/drawing/2014/main" id="{A55ACCAA-49EC-D4A1-7BF8-94396FCB2D88}"/>
                    </a:ext>
                  </a:extLst>
                </p14:cNvPr>
                <p14:cNvContentPartPr/>
                <p14:nvPr/>
              </p14:nvContentPartPr>
              <p14:xfrm>
                <a:off x="6389509" y="5732902"/>
                <a:ext cx="1320840" cy="827280"/>
              </p14:xfrm>
            </p:contentPart>
          </mc:Choice>
          <mc:Fallback xmlns="">
            <p:pic>
              <p:nvPicPr>
                <p:cNvPr id="27" name="Freihand 26">
                  <a:extLst>
                    <a:ext uri="{FF2B5EF4-FFF2-40B4-BE49-F238E27FC236}">
                      <a16:creationId xmlns:a16="http://schemas.microsoft.com/office/drawing/2014/main" id="{A55ACCAA-49EC-D4A1-7BF8-94396FCB2D88}"/>
                    </a:ext>
                  </a:extLst>
                </p:cNvPr>
                <p:cNvPicPr/>
                <p:nvPr/>
              </p:nvPicPr>
              <p:blipFill>
                <a:blip r:embed="rId350"/>
                <a:stretch>
                  <a:fillRect/>
                </a:stretch>
              </p:blipFill>
              <p:spPr>
                <a:xfrm>
                  <a:off x="6380509" y="5724262"/>
                  <a:ext cx="1338480" cy="844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 name="Freihand 28">
                  <a:extLst>
                    <a:ext uri="{FF2B5EF4-FFF2-40B4-BE49-F238E27FC236}">
                      <a16:creationId xmlns:a16="http://schemas.microsoft.com/office/drawing/2014/main" id="{1130DD58-CC38-562A-59BD-53F801577CF7}"/>
                    </a:ext>
                  </a:extLst>
                </p14:cNvPr>
                <p14:cNvContentPartPr/>
                <p14:nvPr/>
              </p14:nvContentPartPr>
              <p14:xfrm>
                <a:off x="6667429" y="6152302"/>
                <a:ext cx="137160" cy="207720"/>
              </p14:xfrm>
            </p:contentPart>
          </mc:Choice>
          <mc:Fallback xmlns="">
            <p:pic>
              <p:nvPicPr>
                <p:cNvPr id="29" name="Freihand 28">
                  <a:extLst>
                    <a:ext uri="{FF2B5EF4-FFF2-40B4-BE49-F238E27FC236}">
                      <a16:creationId xmlns:a16="http://schemas.microsoft.com/office/drawing/2014/main" id="{1130DD58-CC38-562A-59BD-53F801577CF7}"/>
                    </a:ext>
                  </a:extLst>
                </p:cNvPr>
                <p:cNvPicPr/>
                <p:nvPr/>
              </p:nvPicPr>
              <p:blipFill>
                <a:blip r:embed="rId352"/>
                <a:stretch>
                  <a:fillRect/>
                </a:stretch>
              </p:blipFill>
              <p:spPr>
                <a:xfrm>
                  <a:off x="6658789" y="6143302"/>
                  <a:ext cx="154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0" name="Freihand 29">
                  <a:extLst>
                    <a:ext uri="{FF2B5EF4-FFF2-40B4-BE49-F238E27FC236}">
                      <a16:creationId xmlns:a16="http://schemas.microsoft.com/office/drawing/2014/main" id="{E84DF80C-A5F8-C0B6-F8D8-6D04FC07ADF2}"/>
                    </a:ext>
                  </a:extLst>
                </p14:cNvPr>
                <p14:cNvContentPartPr/>
                <p14:nvPr/>
              </p14:nvContentPartPr>
              <p14:xfrm>
                <a:off x="6683269" y="6315022"/>
                <a:ext cx="137520" cy="74160"/>
              </p14:xfrm>
            </p:contentPart>
          </mc:Choice>
          <mc:Fallback xmlns="">
            <p:pic>
              <p:nvPicPr>
                <p:cNvPr id="30" name="Freihand 29">
                  <a:extLst>
                    <a:ext uri="{FF2B5EF4-FFF2-40B4-BE49-F238E27FC236}">
                      <a16:creationId xmlns:a16="http://schemas.microsoft.com/office/drawing/2014/main" id="{E84DF80C-A5F8-C0B6-F8D8-6D04FC07ADF2}"/>
                    </a:ext>
                  </a:extLst>
                </p:cNvPr>
                <p:cNvPicPr/>
                <p:nvPr/>
              </p:nvPicPr>
              <p:blipFill>
                <a:blip r:embed="rId354"/>
                <a:stretch>
                  <a:fillRect/>
                </a:stretch>
              </p:blipFill>
              <p:spPr>
                <a:xfrm>
                  <a:off x="6674629" y="6306022"/>
                  <a:ext cx="15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1" name="Freihand 30">
                  <a:extLst>
                    <a:ext uri="{FF2B5EF4-FFF2-40B4-BE49-F238E27FC236}">
                      <a16:creationId xmlns:a16="http://schemas.microsoft.com/office/drawing/2014/main" id="{6AE5E222-AC68-86EB-D645-6F3AEF5CFDDB}"/>
                    </a:ext>
                  </a:extLst>
                </p14:cNvPr>
                <p14:cNvContentPartPr/>
                <p14:nvPr/>
              </p14:nvContentPartPr>
              <p14:xfrm>
                <a:off x="6695149" y="6489982"/>
                <a:ext cx="177480" cy="105840"/>
              </p14:xfrm>
            </p:contentPart>
          </mc:Choice>
          <mc:Fallback xmlns="">
            <p:pic>
              <p:nvPicPr>
                <p:cNvPr id="31" name="Freihand 30">
                  <a:extLst>
                    <a:ext uri="{FF2B5EF4-FFF2-40B4-BE49-F238E27FC236}">
                      <a16:creationId xmlns:a16="http://schemas.microsoft.com/office/drawing/2014/main" id="{6AE5E222-AC68-86EB-D645-6F3AEF5CFDDB}"/>
                    </a:ext>
                  </a:extLst>
                </p:cNvPr>
                <p:cNvPicPr/>
                <p:nvPr/>
              </p:nvPicPr>
              <p:blipFill>
                <a:blip r:embed="rId356"/>
                <a:stretch>
                  <a:fillRect/>
                </a:stretch>
              </p:blipFill>
              <p:spPr>
                <a:xfrm>
                  <a:off x="6686509" y="6480982"/>
                  <a:ext cx="195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 name="Freihand 31">
                  <a:extLst>
                    <a:ext uri="{FF2B5EF4-FFF2-40B4-BE49-F238E27FC236}">
                      <a16:creationId xmlns:a16="http://schemas.microsoft.com/office/drawing/2014/main" id="{482837CA-7BC3-C305-4A53-FAA3F0C87BD9}"/>
                    </a:ext>
                  </a:extLst>
                </p14:cNvPr>
                <p14:cNvContentPartPr/>
                <p14:nvPr/>
              </p14:nvContentPartPr>
              <p14:xfrm>
                <a:off x="6942469" y="6385582"/>
                <a:ext cx="70920" cy="119880"/>
              </p14:xfrm>
            </p:contentPart>
          </mc:Choice>
          <mc:Fallback xmlns="">
            <p:pic>
              <p:nvPicPr>
                <p:cNvPr id="32" name="Freihand 31">
                  <a:extLst>
                    <a:ext uri="{FF2B5EF4-FFF2-40B4-BE49-F238E27FC236}">
                      <a16:creationId xmlns:a16="http://schemas.microsoft.com/office/drawing/2014/main" id="{482837CA-7BC3-C305-4A53-FAA3F0C87BD9}"/>
                    </a:ext>
                  </a:extLst>
                </p:cNvPr>
                <p:cNvPicPr/>
                <p:nvPr/>
              </p:nvPicPr>
              <p:blipFill>
                <a:blip r:embed="rId358"/>
                <a:stretch>
                  <a:fillRect/>
                </a:stretch>
              </p:blipFill>
              <p:spPr>
                <a:xfrm>
                  <a:off x="6933829" y="6376582"/>
                  <a:ext cx="88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4" name="Freihand 33">
                  <a:extLst>
                    <a:ext uri="{FF2B5EF4-FFF2-40B4-BE49-F238E27FC236}">
                      <a16:creationId xmlns:a16="http://schemas.microsoft.com/office/drawing/2014/main" id="{121A93C0-2F60-FF8D-F7A8-8E4E239892D9}"/>
                    </a:ext>
                  </a:extLst>
                </p14:cNvPr>
                <p14:cNvContentPartPr/>
                <p14:nvPr/>
              </p14:nvContentPartPr>
              <p14:xfrm>
                <a:off x="6674269" y="6500422"/>
                <a:ext cx="144720" cy="145800"/>
              </p14:xfrm>
            </p:contentPart>
          </mc:Choice>
          <mc:Fallback xmlns="">
            <p:pic>
              <p:nvPicPr>
                <p:cNvPr id="34" name="Freihand 33">
                  <a:extLst>
                    <a:ext uri="{FF2B5EF4-FFF2-40B4-BE49-F238E27FC236}">
                      <a16:creationId xmlns:a16="http://schemas.microsoft.com/office/drawing/2014/main" id="{121A93C0-2F60-FF8D-F7A8-8E4E239892D9}"/>
                    </a:ext>
                  </a:extLst>
                </p:cNvPr>
                <p:cNvPicPr/>
                <p:nvPr/>
              </p:nvPicPr>
              <p:blipFill>
                <a:blip r:embed="rId360"/>
                <a:stretch>
                  <a:fillRect/>
                </a:stretch>
              </p:blipFill>
              <p:spPr>
                <a:xfrm>
                  <a:off x="6665629" y="6491782"/>
                  <a:ext cx="162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6" name="Freihand 35">
                  <a:extLst>
                    <a:ext uri="{FF2B5EF4-FFF2-40B4-BE49-F238E27FC236}">
                      <a16:creationId xmlns:a16="http://schemas.microsoft.com/office/drawing/2014/main" id="{76A42F77-A7BF-529E-0335-DE071F95A7A1}"/>
                    </a:ext>
                  </a:extLst>
                </p14:cNvPr>
                <p14:cNvContentPartPr/>
                <p14:nvPr/>
              </p14:nvContentPartPr>
              <p14:xfrm>
                <a:off x="6977029" y="6105502"/>
                <a:ext cx="108360" cy="75600"/>
              </p14:xfrm>
            </p:contentPart>
          </mc:Choice>
          <mc:Fallback xmlns="">
            <p:pic>
              <p:nvPicPr>
                <p:cNvPr id="36" name="Freihand 35">
                  <a:extLst>
                    <a:ext uri="{FF2B5EF4-FFF2-40B4-BE49-F238E27FC236}">
                      <a16:creationId xmlns:a16="http://schemas.microsoft.com/office/drawing/2014/main" id="{76A42F77-A7BF-529E-0335-DE071F95A7A1}"/>
                    </a:ext>
                  </a:extLst>
                </p:cNvPr>
                <p:cNvPicPr/>
                <p:nvPr/>
              </p:nvPicPr>
              <p:blipFill>
                <a:blip r:embed="rId362"/>
                <a:stretch>
                  <a:fillRect/>
                </a:stretch>
              </p:blipFill>
              <p:spPr>
                <a:xfrm>
                  <a:off x="6968389" y="6096502"/>
                  <a:ext cx="126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7" name="Freihand 36">
                  <a:extLst>
                    <a:ext uri="{FF2B5EF4-FFF2-40B4-BE49-F238E27FC236}">
                      <a16:creationId xmlns:a16="http://schemas.microsoft.com/office/drawing/2014/main" id="{B6C7EB83-7A88-D6DC-2C62-D6C5E3D07660}"/>
                    </a:ext>
                  </a:extLst>
                </p14:cNvPr>
                <p14:cNvContentPartPr/>
                <p14:nvPr/>
              </p14:nvContentPartPr>
              <p14:xfrm>
                <a:off x="7005469" y="6173182"/>
                <a:ext cx="213840" cy="181080"/>
              </p14:xfrm>
            </p:contentPart>
          </mc:Choice>
          <mc:Fallback xmlns="">
            <p:pic>
              <p:nvPicPr>
                <p:cNvPr id="37" name="Freihand 36">
                  <a:extLst>
                    <a:ext uri="{FF2B5EF4-FFF2-40B4-BE49-F238E27FC236}">
                      <a16:creationId xmlns:a16="http://schemas.microsoft.com/office/drawing/2014/main" id="{B6C7EB83-7A88-D6DC-2C62-D6C5E3D07660}"/>
                    </a:ext>
                  </a:extLst>
                </p:cNvPr>
                <p:cNvPicPr/>
                <p:nvPr/>
              </p:nvPicPr>
              <p:blipFill>
                <a:blip r:embed="rId364"/>
                <a:stretch>
                  <a:fillRect/>
                </a:stretch>
              </p:blipFill>
              <p:spPr>
                <a:xfrm>
                  <a:off x="6996469" y="6164542"/>
                  <a:ext cx="23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8" name="Freihand 37">
                  <a:extLst>
                    <a:ext uri="{FF2B5EF4-FFF2-40B4-BE49-F238E27FC236}">
                      <a16:creationId xmlns:a16="http://schemas.microsoft.com/office/drawing/2014/main" id="{E6997B4F-9479-BBA4-60A0-FA2AE4F3A691}"/>
                    </a:ext>
                  </a:extLst>
                </p14:cNvPr>
                <p14:cNvContentPartPr/>
                <p14:nvPr/>
              </p14:nvContentPartPr>
              <p14:xfrm>
                <a:off x="7193749" y="6087502"/>
                <a:ext cx="50040" cy="185040"/>
              </p14:xfrm>
            </p:contentPart>
          </mc:Choice>
          <mc:Fallback xmlns="">
            <p:pic>
              <p:nvPicPr>
                <p:cNvPr id="38" name="Freihand 37">
                  <a:extLst>
                    <a:ext uri="{FF2B5EF4-FFF2-40B4-BE49-F238E27FC236}">
                      <a16:creationId xmlns:a16="http://schemas.microsoft.com/office/drawing/2014/main" id="{E6997B4F-9479-BBA4-60A0-FA2AE4F3A691}"/>
                    </a:ext>
                  </a:extLst>
                </p:cNvPr>
                <p:cNvPicPr/>
                <p:nvPr/>
              </p:nvPicPr>
              <p:blipFill>
                <a:blip r:embed="rId366"/>
                <a:stretch>
                  <a:fillRect/>
                </a:stretch>
              </p:blipFill>
              <p:spPr>
                <a:xfrm>
                  <a:off x="7185109" y="6078502"/>
                  <a:ext cx="67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9" name="Freihand 38">
                  <a:extLst>
                    <a:ext uri="{FF2B5EF4-FFF2-40B4-BE49-F238E27FC236}">
                      <a16:creationId xmlns:a16="http://schemas.microsoft.com/office/drawing/2014/main" id="{00A7B246-1837-CF88-A641-182DF17FA199}"/>
                    </a:ext>
                  </a:extLst>
                </p14:cNvPr>
                <p14:cNvContentPartPr/>
                <p14:nvPr/>
              </p14:nvContentPartPr>
              <p14:xfrm>
                <a:off x="7161349" y="6080302"/>
                <a:ext cx="192960" cy="129240"/>
              </p14:xfrm>
            </p:contentPart>
          </mc:Choice>
          <mc:Fallback xmlns="">
            <p:pic>
              <p:nvPicPr>
                <p:cNvPr id="39" name="Freihand 38">
                  <a:extLst>
                    <a:ext uri="{FF2B5EF4-FFF2-40B4-BE49-F238E27FC236}">
                      <a16:creationId xmlns:a16="http://schemas.microsoft.com/office/drawing/2014/main" id="{00A7B246-1837-CF88-A641-182DF17FA199}"/>
                    </a:ext>
                  </a:extLst>
                </p:cNvPr>
                <p:cNvPicPr/>
                <p:nvPr/>
              </p:nvPicPr>
              <p:blipFill>
                <a:blip r:embed="rId368"/>
                <a:stretch>
                  <a:fillRect/>
                </a:stretch>
              </p:blipFill>
              <p:spPr>
                <a:xfrm>
                  <a:off x="7152349" y="6071302"/>
                  <a:ext cx="210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0" name="Freihand 39">
                  <a:extLst>
                    <a:ext uri="{FF2B5EF4-FFF2-40B4-BE49-F238E27FC236}">
                      <a16:creationId xmlns:a16="http://schemas.microsoft.com/office/drawing/2014/main" id="{D3F83B98-B46D-D6A9-A684-71A4D5C2E2B6}"/>
                    </a:ext>
                  </a:extLst>
                </p14:cNvPr>
                <p14:cNvContentPartPr/>
                <p14:nvPr/>
              </p14:nvContentPartPr>
              <p14:xfrm>
                <a:off x="7388149" y="5971942"/>
                <a:ext cx="115560" cy="122760"/>
              </p14:xfrm>
            </p:contentPart>
          </mc:Choice>
          <mc:Fallback xmlns="">
            <p:pic>
              <p:nvPicPr>
                <p:cNvPr id="40" name="Freihand 39">
                  <a:extLst>
                    <a:ext uri="{FF2B5EF4-FFF2-40B4-BE49-F238E27FC236}">
                      <a16:creationId xmlns:a16="http://schemas.microsoft.com/office/drawing/2014/main" id="{D3F83B98-B46D-D6A9-A684-71A4D5C2E2B6}"/>
                    </a:ext>
                  </a:extLst>
                </p:cNvPr>
                <p:cNvPicPr/>
                <p:nvPr/>
              </p:nvPicPr>
              <p:blipFill>
                <a:blip r:embed="rId370"/>
                <a:stretch>
                  <a:fillRect/>
                </a:stretch>
              </p:blipFill>
              <p:spPr>
                <a:xfrm>
                  <a:off x="7379509" y="5962942"/>
                  <a:ext cx="133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1" name="Freihand 40">
                  <a:extLst>
                    <a:ext uri="{FF2B5EF4-FFF2-40B4-BE49-F238E27FC236}">
                      <a16:creationId xmlns:a16="http://schemas.microsoft.com/office/drawing/2014/main" id="{BE503AD2-A435-769F-29E2-0D92E268974F}"/>
                    </a:ext>
                  </a:extLst>
                </p14:cNvPr>
                <p14:cNvContentPartPr/>
                <p14:nvPr/>
              </p14:nvContentPartPr>
              <p14:xfrm>
                <a:off x="7425589" y="5898502"/>
                <a:ext cx="112320" cy="128880"/>
              </p14:xfrm>
            </p:contentPart>
          </mc:Choice>
          <mc:Fallback xmlns="">
            <p:pic>
              <p:nvPicPr>
                <p:cNvPr id="41" name="Freihand 40">
                  <a:extLst>
                    <a:ext uri="{FF2B5EF4-FFF2-40B4-BE49-F238E27FC236}">
                      <a16:creationId xmlns:a16="http://schemas.microsoft.com/office/drawing/2014/main" id="{BE503AD2-A435-769F-29E2-0D92E268974F}"/>
                    </a:ext>
                  </a:extLst>
                </p:cNvPr>
                <p:cNvPicPr/>
                <p:nvPr/>
              </p:nvPicPr>
              <p:blipFill>
                <a:blip r:embed="rId372"/>
                <a:stretch>
                  <a:fillRect/>
                </a:stretch>
              </p:blipFill>
              <p:spPr>
                <a:xfrm>
                  <a:off x="7416589" y="5889862"/>
                  <a:ext cx="129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2" name="Freihand 41">
                  <a:extLst>
                    <a:ext uri="{FF2B5EF4-FFF2-40B4-BE49-F238E27FC236}">
                      <a16:creationId xmlns:a16="http://schemas.microsoft.com/office/drawing/2014/main" id="{19ED7731-F616-6BED-050E-156627F4F3A4}"/>
                    </a:ext>
                  </a:extLst>
                </p14:cNvPr>
                <p14:cNvContentPartPr/>
                <p14:nvPr/>
              </p14:nvContentPartPr>
              <p14:xfrm>
                <a:off x="7499389" y="5861782"/>
                <a:ext cx="83160" cy="249120"/>
              </p14:xfrm>
            </p:contentPart>
          </mc:Choice>
          <mc:Fallback xmlns="">
            <p:pic>
              <p:nvPicPr>
                <p:cNvPr id="42" name="Freihand 41">
                  <a:extLst>
                    <a:ext uri="{FF2B5EF4-FFF2-40B4-BE49-F238E27FC236}">
                      <a16:creationId xmlns:a16="http://schemas.microsoft.com/office/drawing/2014/main" id="{19ED7731-F616-6BED-050E-156627F4F3A4}"/>
                    </a:ext>
                  </a:extLst>
                </p:cNvPr>
                <p:cNvPicPr/>
                <p:nvPr/>
              </p:nvPicPr>
              <p:blipFill>
                <a:blip r:embed="rId374"/>
                <a:stretch>
                  <a:fillRect/>
                </a:stretch>
              </p:blipFill>
              <p:spPr>
                <a:xfrm>
                  <a:off x="7490389" y="5853142"/>
                  <a:ext cx="100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3" name="Freihand 42">
                  <a:extLst>
                    <a:ext uri="{FF2B5EF4-FFF2-40B4-BE49-F238E27FC236}">
                      <a16:creationId xmlns:a16="http://schemas.microsoft.com/office/drawing/2014/main" id="{35396970-2019-35A8-7920-DE2C2E7FD5EB}"/>
                    </a:ext>
                  </a:extLst>
                </p14:cNvPr>
                <p14:cNvContentPartPr/>
                <p14:nvPr/>
              </p14:nvContentPartPr>
              <p14:xfrm>
                <a:off x="7146589" y="6023422"/>
                <a:ext cx="153720" cy="284040"/>
              </p14:xfrm>
            </p:contentPart>
          </mc:Choice>
          <mc:Fallback xmlns="">
            <p:pic>
              <p:nvPicPr>
                <p:cNvPr id="43" name="Freihand 42">
                  <a:extLst>
                    <a:ext uri="{FF2B5EF4-FFF2-40B4-BE49-F238E27FC236}">
                      <a16:creationId xmlns:a16="http://schemas.microsoft.com/office/drawing/2014/main" id="{35396970-2019-35A8-7920-DE2C2E7FD5EB}"/>
                    </a:ext>
                  </a:extLst>
                </p:cNvPr>
                <p:cNvPicPr/>
                <p:nvPr/>
              </p:nvPicPr>
              <p:blipFill>
                <a:blip r:embed="rId376"/>
                <a:stretch>
                  <a:fillRect/>
                </a:stretch>
              </p:blipFill>
              <p:spPr>
                <a:xfrm>
                  <a:off x="7137949" y="6014422"/>
                  <a:ext cx="171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4" name="Freihand 43">
                  <a:extLst>
                    <a:ext uri="{FF2B5EF4-FFF2-40B4-BE49-F238E27FC236}">
                      <a16:creationId xmlns:a16="http://schemas.microsoft.com/office/drawing/2014/main" id="{10F446A5-D244-E3A3-6DF5-23C95226E8B1}"/>
                    </a:ext>
                  </a:extLst>
                </p14:cNvPr>
                <p14:cNvContentPartPr/>
                <p14:nvPr/>
              </p14:nvContentPartPr>
              <p14:xfrm>
                <a:off x="7522429" y="5760982"/>
                <a:ext cx="124200" cy="117720"/>
              </p14:xfrm>
            </p:contentPart>
          </mc:Choice>
          <mc:Fallback xmlns="">
            <p:pic>
              <p:nvPicPr>
                <p:cNvPr id="44" name="Freihand 43">
                  <a:extLst>
                    <a:ext uri="{FF2B5EF4-FFF2-40B4-BE49-F238E27FC236}">
                      <a16:creationId xmlns:a16="http://schemas.microsoft.com/office/drawing/2014/main" id="{10F446A5-D244-E3A3-6DF5-23C95226E8B1}"/>
                    </a:ext>
                  </a:extLst>
                </p:cNvPr>
                <p:cNvPicPr/>
                <p:nvPr/>
              </p:nvPicPr>
              <p:blipFill>
                <a:blip r:embed="rId378"/>
                <a:stretch>
                  <a:fillRect/>
                </a:stretch>
              </p:blipFill>
              <p:spPr>
                <a:xfrm>
                  <a:off x="7513789" y="5752342"/>
                  <a:ext cx="141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2" name="Freihand 51">
                  <a:extLst>
                    <a:ext uri="{FF2B5EF4-FFF2-40B4-BE49-F238E27FC236}">
                      <a16:creationId xmlns:a16="http://schemas.microsoft.com/office/drawing/2014/main" id="{E19B45A6-1610-F9C1-06A9-7265A92375C9}"/>
                    </a:ext>
                  </a:extLst>
                </p14:cNvPr>
                <p14:cNvContentPartPr/>
                <p14:nvPr/>
              </p14:nvContentPartPr>
              <p14:xfrm>
                <a:off x="3995149" y="4324287"/>
                <a:ext cx="2004480" cy="897120"/>
              </p14:xfrm>
            </p:contentPart>
          </mc:Choice>
          <mc:Fallback xmlns="">
            <p:pic>
              <p:nvPicPr>
                <p:cNvPr id="52" name="Freihand 51">
                  <a:extLst>
                    <a:ext uri="{FF2B5EF4-FFF2-40B4-BE49-F238E27FC236}">
                      <a16:creationId xmlns:a16="http://schemas.microsoft.com/office/drawing/2014/main" id="{E19B45A6-1610-F9C1-06A9-7265A92375C9}"/>
                    </a:ext>
                  </a:extLst>
                </p:cNvPr>
                <p:cNvPicPr/>
                <p:nvPr/>
              </p:nvPicPr>
              <p:blipFill>
                <a:blip r:embed="rId380"/>
                <a:stretch>
                  <a:fillRect/>
                </a:stretch>
              </p:blipFill>
              <p:spPr>
                <a:xfrm>
                  <a:off x="3986149" y="4315647"/>
                  <a:ext cx="202212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3" name="Freihand 52">
                  <a:extLst>
                    <a:ext uri="{FF2B5EF4-FFF2-40B4-BE49-F238E27FC236}">
                      <a16:creationId xmlns:a16="http://schemas.microsoft.com/office/drawing/2014/main" id="{968F3938-9FAF-C7AD-67D3-2579CE427ADE}"/>
                    </a:ext>
                  </a:extLst>
                </p14:cNvPr>
                <p14:cNvContentPartPr/>
                <p14:nvPr/>
              </p14:nvContentPartPr>
              <p14:xfrm>
                <a:off x="5216989" y="4593207"/>
                <a:ext cx="2491200" cy="959400"/>
              </p14:xfrm>
            </p:contentPart>
          </mc:Choice>
          <mc:Fallback xmlns="">
            <p:pic>
              <p:nvPicPr>
                <p:cNvPr id="53" name="Freihand 52">
                  <a:extLst>
                    <a:ext uri="{FF2B5EF4-FFF2-40B4-BE49-F238E27FC236}">
                      <a16:creationId xmlns:a16="http://schemas.microsoft.com/office/drawing/2014/main" id="{968F3938-9FAF-C7AD-67D3-2579CE427ADE}"/>
                    </a:ext>
                  </a:extLst>
                </p:cNvPr>
                <p:cNvPicPr/>
                <p:nvPr/>
              </p:nvPicPr>
              <p:blipFill>
                <a:blip r:embed="rId382"/>
                <a:stretch>
                  <a:fillRect/>
                </a:stretch>
              </p:blipFill>
              <p:spPr>
                <a:xfrm>
                  <a:off x="5208349" y="4584567"/>
                  <a:ext cx="2508840" cy="977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5" name="Freihand 54">
                  <a:extLst>
                    <a:ext uri="{FF2B5EF4-FFF2-40B4-BE49-F238E27FC236}">
                      <a16:creationId xmlns:a16="http://schemas.microsoft.com/office/drawing/2014/main" id="{E3402CAA-DDEB-0DFD-CBC5-2FEEDF2E6E7C}"/>
                    </a:ext>
                  </a:extLst>
                </p14:cNvPr>
                <p14:cNvContentPartPr/>
                <p14:nvPr/>
              </p14:nvContentPartPr>
              <p14:xfrm>
                <a:off x="3942589" y="4190007"/>
                <a:ext cx="2262960" cy="870840"/>
              </p14:xfrm>
            </p:contentPart>
          </mc:Choice>
          <mc:Fallback xmlns="">
            <p:pic>
              <p:nvPicPr>
                <p:cNvPr id="55" name="Freihand 54">
                  <a:extLst>
                    <a:ext uri="{FF2B5EF4-FFF2-40B4-BE49-F238E27FC236}">
                      <a16:creationId xmlns:a16="http://schemas.microsoft.com/office/drawing/2014/main" id="{E3402CAA-DDEB-0DFD-CBC5-2FEEDF2E6E7C}"/>
                    </a:ext>
                  </a:extLst>
                </p:cNvPr>
                <p:cNvPicPr/>
                <p:nvPr/>
              </p:nvPicPr>
              <p:blipFill>
                <a:blip r:embed="rId384"/>
                <a:stretch>
                  <a:fillRect/>
                </a:stretch>
              </p:blipFill>
              <p:spPr>
                <a:xfrm>
                  <a:off x="3933589" y="4181367"/>
                  <a:ext cx="228060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6" name="Freihand 55">
                  <a:extLst>
                    <a:ext uri="{FF2B5EF4-FFF2-40B4-BE49-F238E27FC236}">
                      <a16:creationId xmlns:a16="http://schemas.microsoft.com/office/drawing/2014/main" id="{BBE76679-2131-6F98-982B-50A5294F78CB}"/>
                    </a:ext>
                  </a:extLst>
                </p14:cNvPr>
                <p14:cNvContentPartPr/>
                <p14:nvPr/>
              </p14:nvContentPartPr>
              <p14:xfrm>
                <a:off x="7019509" y="4520127"/>
                <a:ext cx="643320" cy="759240"/>
              </p14:xfrm>
            </p:contentPart>
          </mc:Choice>
          <mc:Fallback xmlns="">
            <p:pic>
              <p:nvPicPr>
                <p:cNvPr id="56" name="Freihand 55">
                  <a:extLst>
                    <a:ext uri="{FF2B5EF4-FFF2-40B4-BE49-F238E27FC236}">
                      <a16:creationId xmlns:a16="http://schemas.microsoft.com/office/drawing/2014/main" id="{BBE76679-2131-6F98-982B-50A5294F78CB}"/>
                    </a:ext>
                  </a:extLst>
                </p:cNvPr>
                <p:cNvPicPr/>
                <p:nvPr/>
              </p:nvPicPr>
              <p:blipFill>
                <a:blip r:embed="rId386"/>
                <a:stretch>
                  <a:fillRect/>
                </a:stretch>
              </p:blipFill>
              <p:spPr>
                <a:xfrm>
                  <a:off x="7010509" y="4511127"/>
                  <a:ext cx="66096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8" name="Freihand 57">
                  <a:extLst>
                    <a:ext uri="{FF2B5EF4-FFF2-40B4-BE49-F238E27FC236}">
                      <a16:creationId xmlns:a16="http://schemas.microsoft.com/office/drawing/2014/main" id="{2E88A9B7-9874-D2DA-7436-699F31AE4446}"/>
                    </a:ext>
                  </a:extLst>
                </p14:cNvPr>
                <p14:cNvContentPartPr/>
                <p14:nvPr/>
              </p14:nvContentPartPr>
              <p14:xfrm>
                <a:off x="4687789" y="6085047"/>
                <a:ext cx="1022400" cy="522360"/>
              </p14:xfrm>
            </p:contentPart>
          </mc:Choice>
          <mc:Fallback xmlns="">
            <p:pic>
              <p:nvPicPr>
                <p:cNvPr id="58" name="Freihand 57">
                  <a:extLst>
                    <a:ext uri="{FF2B5EF4-FFF2-40B4-BE49-F238E27FC236}">
                      <a16:creationId xmlns:a16="http://schemas.microsoft.com/office/drawing/2014/main" id="{2E88A9B7-9874-D2DA-7436-699F31AE4446}"/>
                    </a:ext>
                  </a:extLst>
                </p:cNvPr>
                <p:cNvPicPr/>
                <p:nvPr/>
              </p:nvPicPr>
              <p:blipFill>
                <a:blip r:embed="rId388"/>
                <a:stretch>
                  <a:fillRect/>
                </a:stretch>
              </p:blipFill>
              <p:spPr>
                <a:xfrm>
                  <a:off x="4678789" y="6076047"/>
                  <a:ext cx="10400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60" name="Freihand 59">
                  <a:extLst>
                    <a:ext uri="{FF2B5EF4-FFF2-40B4-BE49-F238E27FC236}">
                      <a16:creationId xmlns:a16="http://schemas.microsoft.com/office/drawing/2014/main" id="{CB7A1AC0-BC80-098C-B566-CBB25AE737AC}"/>
                    </a:ext>
                  </a:extLst>
                </p14:cNvPr>
                <p14:cNvContentPartPr/>
                <p14:nvPr/>
              </p14:nvContentPartPr>
              <p14:xfrm>
                <a:off x="4022149" y="4578447"/>
                <a:ext cx="1021320" cy="717480"/>
              </p14:xfrm>
            </p:contentPart>
          </mc:Choice>
          <mc:Fallback xmlns="">
            <p:pic>
              <p:nvPicPr>
                <p:cNvPr id="60" name="Freihand 59">
                  <a:extLst>
                    <a:ext uri="{FF2B5EF4-FFF2-40B4-BE49-F238E27FC236}">
                      <a16:creationId xmlns:a16="http://schemas.microsoft.com/office/drawing/2014/main" id="{CB7A1AC0-BC80-098C-B566-CBB25AE737AC}"/>
                    </a:ext>
                  </a:extLst>
                </p:cNvPr>
                <p:cNvPicPr/>
                <p:nvPr/>
              </p:nvPicPr>
              <p:blipFill>
                <a:blip r:embed="rId390"/>
                <a:stretch>
                  <a:fillRect/>
                </a:stretch>
              </p:blipFill>
              <p:spPr>
                <a:xfrm>
                  <a:off x="4013149" y="4569447"/>
                  <a:ext cx="103896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61" name="Freihand 60">
                  <a:extLst>
                    <a:ext uri="{FF2B5EF4-FFF2-40B4-BE49-F238E27FC236}">
                      <a16:creationId xmlns:a16="http://schemas.microsoft.com/office/drawing/2014/main" id="{97A5B410-A778-0238-16B9-98A46B8E6279}"/>
                    </a:ext>
                  </a:extLst>
                </p14:cNvPr>
                <p14:cNvContentPartPr/>
                <p14:nvPr/>
              </p14:nvContentPartPr>
              <p14:xfrm>
                <a:off x="5203669" y="4665567"/>
                <a:ext cx="2603520" cy="849600"/>
              </p14:xfrm>
            </p:contentPart>
          </mc:Choice>
          <mc:Fallback xmlns="">
            <p:pic>
              <p:nvPicPr>
                <p:cNvPr id="61" name="Freihand 60">
                  <a:extLst>
                    <a:ext uri="{FF2B5EF4-FFF2-40B4-BE49-F238E27FC236}">
                      <a16:creationId xmlns:a16="http://schemas.microsoft.com/office/drawing/2014/main" id="{97A5B410-A778-0238-16B9-98A46B8E6279}"/>
                    </a:ext>
                  </a:extLst>
                </p:cNvPr>
                <p:cNvPicPr/>
                <p:nvPr/>
              </p:nvPicPr>
              <p:blipFill>
                <a:blip r:embed="rId392"/>
                <a:stretch>
                  <a:fillRect/>
                </a:stretch>
              </p:blipFill>
              <p:spPr>
                <a:xfrm>
                  <a:off x="5194669" y="4656567"/>
                  <a:ext cx="262116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3" name="Freihand 62">
                  <a:extLst>
                    <a:ext uri="{FF2B5EF4-FFF2-40B4-BE49-F238E27FC236}">
                      <a16:creationId xmlns:a16="http://schemas.microsoft.com/office/drawing/2014/main" id="{4B290785-6FEE-EC49-0670-C450A14FB044}"/>
                    </a:ext>
                  </a:extLst>
                </p14:cNvPr>
                <p14:cNvContentPartPr/>
                <p14:nvPr/>
              </p14:nvContentPartPr>
              <p14:xfrm>
                <a:off x="5302669" y="5678247"/>
                <a:ext cx="2495160" cy="811800"/>
              </p14:xfrm>
            </p:contentPart>
          </mc:Choice>
          <mc:Fallback xmlns="">
            <p:pic>
              <p:nvPicPr>
                <p:cNvPr id="63" name="Freihand 62">
                  <a:extLst>
                    <a:ext uri="{FF2B5EF4-FFF2-40B4-BE49-F238E27FC236}">
                      <a16:creationId xmlns:a16="http://schemas.microsoft.com/office/drawing/2014/main" id="{4B290785-6FEE-EC49-0670-C450A14FB044}"/>
                    </a:ext>
                  </a:extLst>
                </p:cNvPr>
                <p:cNvPicPr/>
                <p:nvPr/>
              </p:nvPicPr>
              <p:blipFill>
                <a:blip r:embed="rId394"/>
                <a:stretch>
                  <a:fillRect/>
                </a:stretch>
              </p:blipFill>
              <p:spPr>
                <a:xfrm>
                  <a:off x="5294029" y="5669247"/>
                  <a:ext cx="251280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64" name="Freihand 63">
                  <a:extLst>
                    <a:ext uri="{FF2B5EF4-FFF2-40B4-BE49-F238E27FC236}">
                      <a16:creationId xmlns:a16="http://schemas.microsoft.com/office/drawing/2014/main" id="{EBA1A743-545D-5500-F959-7BA602C766A5}"/>
                    </a:ext>
                  </a:extLst>
                </p14:cNvPr>
                <p14:cNvContentPartPr/>
                <p14:nvPr/>
              </p14:nvContentPartPr>
              <p14:xfrm>
                <a:off x="5530909" y="5579607"/>
                <a:ext cx="2740680" cy="1342800"/>
              </p14:xfrm>
            </p:contentPart>
          </mc:Choice>
          <mc:Fallback xmlns="">
            <p:pic>
              <p:nvPicPr>
                <p:cNvPr id="64" name="Freihand 63">
                  <a:extLst>
                    <a:ext uri="{FF2B5EF4-FFF2-40B4-BE49-F238E27FC236}">
                      <a16:creationId xmlns:a16="http://schemas.microsoft.com/office/drawing/2014/main" id="{EBA1A743-545D-5500-F959-7BA602C766A5}"/>
                    </a:ext>
                  </a:extLst>
                </p:cNvPr>
                <p:cNvPicPr/>
                <p:nvPr/>
              </p:nvPicPr>
              <p:blipFill>
                <a:blip r:embed="rId396"/>
                <a:stretch>
                  <a:fillRect/>
                </a:stretch>
              </p:blipFill>
              <p:spPr>
                <a:xfrm>
                  <a:off x="5521909" y="5570967"/>
                  <a:ext cx="2758320" cy="1360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6" name="Freihand 65">
                  <a:extLst>
                    <a:ext uri="{FF2B5EF4-FFF2-40B4-BE49-F238E27FC236}">
                      <a16:creationId xmlns:a16="http://schemas.microsoft.com/office/drawing/2014/main" id="{8E5E7BED-DE11-7581-33FD-69F381CD21C8}"/>
                    </a:ext>
                  </a:extLst>
                </p14:cNvPr>
                <p14:cNvContentPartPr/>
                <p14:nvPr/>
              </p14:nvContentPartPr>
              <p14:xfrm>
                <a:off x="5209429" y="5685185"/>
                <a:ext cx="2435760" cy="903960"/>
              </p14:xfrm>
            </p:contentPart>
          </mc:Choice>
          <mc:Fallback xmlns="">
            <p:pic>
              <p:nvPicPr>
                <p:cNvPr id="66" name="Freihand 65">
                  <a:extLst>
                    <a:ext uri="{FF2B5EF4-FFF2-40B4-BE49-F238E27FC236}">
                      <a16:creationId xmlns:a16="http://schemas.microsoft.com/office/drawing/2014/main" id="{8E5E7BED-DE11-7581-33FD-69F381CD21C8}"/>
                    </a:ext>
                  </a:extLst>
                </p:cNvPr>
                <p:cNvPicPr/>
                <p:nvPr/>
              </p:nvPicPr>
              <p:blipFill>
                <a:blip r:embed="rId398"/>
                <a:stretch>
                  <a:fillRect/>
                </a:stretch>
              </p:blipFill>
              <p:spPr>
                <a:xfrm>
                  <a:off x="5200429" y="5676185"/>
                  <a:ext cx="245340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7" name="Freihand 66">
                  <a:extLst>
                    <a:ext uri="{FF2B5EF4-FFF2-40B4-BE49-F238E27FC236}">
                      <a16:creationId xmlns:a16="http://schemas.microsoft.com/office/drawing/2014/main" id="{C001EB20-955A-02DE-DF11-F4DEE89F1F9F}"/>
                    </a:ext>
                  </a:extLst>
                </p14:cNvPr>
                <p14:cNvContentPartPr/>
                <p14:nvPr/>
              </p14:nvContentPartPr>
              <p14:xfrm>
                <a:off x="5344069" y="5655305"/>
                <a:ext cx="3232440" cy="1234800"/>
              </p14:xfrm>
            </p:contentPart>
          </mc:Choice>
          <mc:Fallback xmlns="">
            <p:pic>
              <p:nvPicPr>
                <p:cNvPr id="67" name="Freihand 66">
                  <a:extLst>
                    <a:ext uri="{FF2B5EF4-FFF2-40B4-BE49-F238E27FC236}">
                      <a16:creationId xmlns:a16="http://schemas.microsoft.com/office/drawing/2014/main" id="{C001EB20-955A-02DE-DF11-F4DEE89F1F9F}"/>
                    </a:ext>
                  </a:extLst>
                </p:cNvPr>
                <p:cNvPicPr/>
                <p:nvPr/>
              </p:nvPicPr>
              <p:blipFill>
                <a:blip r:embed="rId400"/>
                <a:stretch>
                  <a:fillRect/>
                </a:stretch>
              </p:blipFill>
              <p:spPr>
                <a:xfrm>
                  <a:off x="5335069" y="5646305"/>
                  <a:ext cx="3250080" cy="1252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69" name="Freihand 68">
                  <a:extLst>
                    <a:ext uri="{FF2B5EF4-FFF2-40B4-BE49-F238E27FC236}">
                      <a16:creationId xmlns:a16="http://schemas.microsoft.com/office/drawing/2014/main" id="{B44F1E51-ED83-2302-82A9-97769B259FE8}"/>
                    </a:ext>
                  </a:extLst>
                </p14:cNvPr>
                <p14:cNvContentPartPr/>
                <p14:nvPr/>
              </p14:nvContentPartPr>
              <p14:xfrm>
                <a:off x="3973549" y="4557305"/>
                <a:ext cx="638280" cy="769320"/>
              </p14:xfrm>
            </p:contentPart>
          </mc:Choice>
          <mc:Fallback xmlns="">
            <p:pic>
              <p:nvPicPr>
                <p:cNvPr id="69" name="Freihand 68">
                  <a:extLst>
                    <a:ext uri="{FF2B5EF4-FFF2-40B4-BE49-F238E27FC236}">
                      <a16:creationId xmlns:a16="http://schemas.microsoft.com/office/drawing/2014/main" id="{B44F1E51-ED83-2302-82A9-97769B259FE8}"/>
                    </a:ext>
                  </a:extLst>
                </p:cNvPr>
                <p:cNvPicPr/>
                <p:nvPr/>
              </p:nvPicPr>
              <p:blipFill>
                <a:blip r:embed="rId402"/>
                <a:stretch>
                  <a:fillRect/>
                </a:stretch>
              </p:blipFill>
              <p:spPr>
                <a:xfrm>
                  <a:off x="3964549" y="4548665"/>
                  <a:ext cx="65592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0" name="Freihand 69">
                  <a:extLst>
                    <a:ext uri="{FF2B5EF4-FFF2-40B4-BE49-F238E27FC236}">
                      <a16:creationId xmlns:a16="http://schemas.microsoft.com/office/drawing/2014/main" id="{447A10B3-6F2B-5AD0-E52F-7F11CB67982F}"/>
                    </a:ext>
                  </a:extLst>
                </p14:cNvPr>
                <p14:cNvContentPartPr/>
                <p14:nvPr/>
              </p14:nvContentPartPr>
              <p14:xfrm>
                <a:off x="7472029" y="4992185"/>
                <a:ext cx="255240" cy="314640"/>
              </p14:xfrm>
            </p:contentPart>
          </mc:Choice>
          <mc:Fallback xmlns="">
            <p:pic>
              <p:nvPicPr>
                <p:cNvPr id="70" name="Freihand 69">
                  <a:extLst>
                    <a:ext uri="{FF2B5EF4-FFF2-40B4-BE49-F238E27FC236}">
                      <a16:creationId xmlns:a16="http://schemas.microsoft.com/office/drawing/2014/main" id="{447A10B3-6F2B-5AD0-E52F-7F11CB67982F}"/>
                    </a:ext>
                  </a:extLst>
                </p:cNvPr>
                <p:cNvPicPr/>
                <p:nvPr/>
              </p:nvPicPr>
              <p:blipFill>
                <a:blip r:embed="rId404"/>
                <a:stretch>
                  <a:fillRect/>
                </a:stretch>
              </p:blipFill>
              <p:spPr>
                <a:xfrm>
                  <a:off x="7463029" y="4983545"/>
                  <a:ext cx="2728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1" name="Freihand 70">
                  <a:extLst>
                    <a:ext uri="{FF2B5EF4-FFF2-40B4-BE49-F238E27FC236}">
                      <a16:creationId xmlns:a16="http://schemas.microsoft.com/office/drawing/2014/main" id="{5D003A9A-DBAC-C5C8-2D74-C43E67092DFA}"/>
                    </a:ext>
                  </a:extLst>
                </p14:cNvPr>
                <p14:cNvContentPartPr/>
                <p14:nvPr/>
              </p14:nvContentPartPr>
              <p14:xfrm>
                <a:off x="4257229" y="5213225"/>
                <a:ext cx="3278880" cy="316440"/>
              </p14:xfrm>
            </p:contentPart>
          </mc:Choice>
          <mc:Fallback xmlns="">
            <p:pic>
              <p:nvPicPr>
                <p:cNvPr id="71" name="Freihand 70">
                  <a:extLst>
                    <a:ext uri="{FF2B5EF4-FFF2-40B4-BE49-F238E27FC236}">
                      <a16:creationId xmlns:a16="http://schemas.microsoft.com/office/drawing/2014/main" id="{5D003A9A-DBAC-C5C8-2D74-C43E67092DFA}"/>
                    </a:ext>
                  </a:extLst>
                </p:cNvPr>
                <p:cNvPicPr/>
                <p:nvPr/>
              </p:nvPicPr>
              <p:blipFill>
                <a:blip r:embed="rId406"/>
                <a:stretch>
                  <a:fillRect/>
                </a:stretch>
              </p:blipFill>
              <p:spPr>
                <a:xfrm>
                  <a:off x="4248589" y="5204225"/>
                  <a:ext cx="32965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2" name="Freihand 71">
                  <a:extLst>
                    <a:ext uri="{FF2B5EF4-FFF2-40B4-BE49-F238E27FC236}">
                      <a16:creationId xmlns:a16="http://schemas.microsoft.com/office/drawing/2014/main" id="{E7E27C16-EA8C-01CF-DFA3-60464F1503DD}"/>
                    </a:ext>
                  </a:extLst>
                </p14:cNvPr>
                <p14:cNvContentPartPr/>
                <p14:nvPr/>
              </p14:nvContentPartPr>
              <p14:xfrm>
                <a:off x="7187989" y="6032585"/>
                <a:ext cx="1405800" cy="600480"/>
              </p14:xfrm>
            </p:contentPart>
          </mc:Choice>
          <mc:Fallback xmlns="">
            <p:pic>
              <p:nvPicPr>
                <p:cNvPr id="72" name="Freihand 71">
                  <a:extLst>
                    <a:ext uri="{FF2B5EF4-FFF2-40B4-BE49-F238E27FC236}">
                      <a16:creationId xmlns:a16="http://schemas.microsoft.com/office/drawing/2014/main" id="{E7E27C16-EA8C-01CF-DFA3-60464F1503DD}"/>
                    </a:ext>
                  </a:extLst>
                </p:cNvPr>
                <p:cNvPicPr/>
                <p:nvPr/>
              </p:nvPicPr>
              <p:blipFill>
                <a:blip r:embed="rId408"/>
                <a:stretch>
                  <a:fillRect/>
                </a:stretch>
              </p:blipFill>
              <p:spPr>
                <a:xfrm>
                  <a:off x="7179349" y="6023585"/>
                  <a:ext cx="14234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4" name="Freihand 73">
                  <a:extLst>
                    <a:ext uri="{FF2B5EF4-FFF2-40B4-BE49-F238E27FC236}">
                      <a16:creationId xmlns:a16="http://schemas.microsoft.com/office/drawing/2014/main" id="{BDB0C3AD-C0D6-299B-1624-7A6D3A19BCDB}"/>
                    </a:ext>
                  </a:extLst>
                </p14:cNvPr>
                <p14:cNvContentPartPr/>
                <p14:nvPr/>
              </p14:nvContentPartPr>
              <p14:xfrm>
                <a:off x="6532789" y="6247145"/>
                <a:ext cx="1552320" cy="523440"/>
              </p14:xfrm>
            </p:contentPart>
          </mc:Choice>
          <mc:Fallback xmlns="">
            <p:pic>
              <p:nvPicPr>
                <p:cNvPr id="74" name="Freihand 73">
                  <a:extLst>
                    <a:ext uri="{FF2B5EF4-FFF2-40B4-BE49-F238E27FC236}">
                      <a16:creationId xmlns:a16="http://schemas.microsoft.com/office/drawing/2014/main" id="{BDB0C3AD-C0D6-299B-1624-7A6D3A19BCDB}"/>
                    </a:ext>
                  </a:extLst>
                </p:cNvPr>
                <p:cNvPicPr/>
                <p:nvPr/>
              </p:nvPicPr>
              <p:blipFill>
                <a:blip r:embed="rId410"/>
                <a:stretch>
                  <a:fillRect/>
                </a:stretch>
              </p:blipFill>
              <p:spPr>
                <a:xfrm>
                  <a:off x="6523789" y="6238145"/>
                  <a:ext cx="15699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5" name="Freihand 74">
                  <a:extLst>
                    <a:ext uri="{FF2B5EF4-FFF2-40B4-BE49-F238E27FC236}">
                      <a16:creationId xmlns:a16="http://schemas.microsoft.com/office/drawing/2014/main" id="{502BC302-03C4-3C3B-A222-24CE837F82B2}"/>
                    </a:ext>
                  </a:extLst>
                </p14:cNvPr>
                <p14:cNvContentPartPr/>
                <p14:nvPr/>
              </p14:nvContentPartPr>
              <p14:xfrm>
                <a:off x="4870309" y="5402945"/>
                <a:ext cx="759240" cy="20880"/>
              </p14:xfrm>
            </p:contentPart>
          </mc:Choice>
          <mc:Fallback xmlns="">
            <p:pic>
              <p:nvPicPr>
                <p:cNvPr id="75" name="Freihand 74">
                  <a:extLst>
                    <a:ext uri="{FF2B5EF4-FFF2-40B4-BE49-F238E27FC236}">
                      <a16:creationId xmlns:a16="http://schemas.microsoft.com/office/drawing/2014/main" id="{502BC302-03C4-3C3B-A222-24CE837F82B2}"/>
                    </a:ext>
                  </a:extLst>
                </p:cNvPr>
                <p:cNvPicPr/>
                <p:nvPr/>
              </p:nvPicPr>
              <p:blipFill>
                <a:blip r:embed="rId412"/>
                <a:stretch>
                  <a:fillRect/>
                </a:stretch>
              </p:blipFill>
              <p:spPr>
                <a:xfrm>
                  <a:off x="4861309" y="5394305"/>
                  <a:ext cx="776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6" name="Freihand 75">
                  <a:extLst>
                    <a:ext uri="{FF2B5EF4-FFF2-40B4-BE49-F238E27FC236}">
                      <a16:creationId xmlns:a16="http://schemas.microsoft.com/office/drawing/2014/main" id="{83B534C0-53B9-53F8-3C7C-E0645F1DDF25}"/>
                    </a:ext>
                  </a:extLst>
                </p14:cNvPr>
                <p14:cNvContentPartPr/>
                <p14:nvPr/>
              </p14:nvContentPartPr>
              <p14:xfrm>
                <a:off x="6925549" y="5104865"/>
                <a:ext cx="1091160" cy="146520"/>
              </p14:xfrm>
            </p:contentPart>
          </mc:Choice>
          <mc:Fallback xmlns="">
            <p:pic>
              <p:nvPicPr>
                <p:cNvPr id="76" name="Freihand 75">
                  <a:extLst>
                    <a:ext uri="{FF2B5EF4-FFF2-40B4-BE49-F238E27FC236}">
                      <a16:creationId xmlns:a16="http://schemas.microsoft.com/office/drawing/2014/main" id="{83B534C0-53B9-53F8-3C7C-E0645F1DDF25}"/>
                    </a:ext>
                  </a:extLst>
                </p:cNvPr>
                <p:cNvPicPr/>
                <p:nvPr/>
              </p:nvPicPr>
              <p:blipFill>
                <a:blip r:embed="rId414"/>
                <a:stretch>
                  <a:fillRect/>
                </a:stretch>
              </p:blipFill>
              <p:spPr>
                <a:xfrm>
                  <a:off x="6916549" y="5095865"/>
                  <a:ext cx="1108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1" name="Freihand 260">
                  <a:extLst>
                    <a:ext uri="{FF2B5EF4-FFF2-40B4-BE49-F238E27FC236}">
                      <a16:creationId xmlns:a16="http://schemas.microsoft.com/office/drawing/2014/main" id="{9ED3B187-ADFD-44F8-97F6-737E99EF69F9}"/>
                    </a:ext>
                  </a:extLst>
                </p14:cNvPr>
                <p14:cNvContentPartPr/>
                <p14:nvPr/>
              </p14:nvContentPartPr>
              <p14:xfrm>
                <a:off x="7816189" y="5632396"/>
                <a:ext cx="209160" cy="112680"/>
              </p14:xfrm>
            </p:contentPart>
          </mc:Choice>
          <mc:Fallback xmlns="">
            <p:pic>
              <p:nvPicPr>
                <p:cNvPr id="261" name="Freihand 260">
                  <a:extLst>
                    <a:ext uri="{FF2B5EF4-FFF2-40B4-BE49-F238E27FC236}">
                      <a16:creationId xmlns:a16="http://schemas.microsoft.com/office/drawing/2014/main" id="{9ED3B187-ADFD-44F8-97F6-737E99EF69F9}"/>
                    </a:ext>
                  </a:extLst>
                </p:cNvPr>
                <p:cNvPicPr/>
                <p:nvPr/>
              </p:nvPicPr>
              <p:blipFill>
                <a:blip r:embed="rId416"/>
                <a:stretch>
                  <a:fillRect/>
                </a:stretch>
              </p:blipFill>
              <p:spPr>
                <a:xfrm>
                  <a:off x="7807189" y="5623396"/>
                  <a:ext cx="226800" cy="13032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8C81D65-9A5A-F76B-E682-AFDE5F056F5C}"/>
                  </a:ext>
                </a:extLst>
              </p14:cNvPr>
              <p14:cNvContentPartPr/>
              <p14:nvPr/>
            </p14:nvContentPartPr>
            <p14:xfrm>
              <a:off x="4314109" y="3317302"/>
              <a:ext cx="3648600" cy="129240"/>
            </p14:xfrm>
          </p:contentPart>
        </mc:Choice>
        <mc:Fallback xmlns="">
          <p:pic>
            <p:nvPicPr>
              <p:cNvPr id="5" name="Freihand 4">
                <a:extLst>
                  <a:ext uri="{FF2B5EF4-FFF2-40B4-BE49-F238E27FC236}">
                    <a16:creationId xmlns:a16="http://schemas.microsoft.com/office/drawing/2014/main" id="{A8C81D65-9A5A-F76B-E682-AFDE5F056F5C}"/>
                  </a:ext>
                </a:extLst>
              </p:cNvPr>
              <p:cNvPicPr/>
              <p:nvPr/>
            </p:nvPicPr>
            <p:blipFill>
              <a:blip r:embed="rId4"/>
              <a:stretch>
                <a:fillRect/>
              </a:stretch>
            </p:blipFill>
            <p:spPr>
              <a:xfrm>
                <a:off x="4305109" y="3308662"/>
                <a:ext cx="3666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2060BAB-2865-1A19-0E62-6ED1AE88D825}"/>
                  </a:ext>
                </a:extLst>
              </p14:cNvPr>
              <p14:cNvContentPartPr/>
              <p14:nvPr/>
            </p14:nvContentPartPr>
            <p14:xfrm>
              <a:off x="3958429" y="5480542"/>
              <a:ext cx="3838320" cy="139680"/>
            </p14:xfrm>
          </p:contentPart>
        </mc:Choice>
        <mc:Fallback xmlns="">
          <p:pic>
            <p:nvPicPr>
              <p:cNvPr id="6" name="Freihand 5">
                <a:extLst>
                  <a:ext uri="{FF2B5EF4-FFF2-40B4-BE49-F238E27FC236}">
                    <a16:creationId xmlns:a16="http://schemas.microsoft.com/office/drawing/2014/main" id="{52060BAB-2865-1A19-0E62-6ED1AE88D825}"/>
                  </a:ext>
                </a:extLst>
              </p:cNvPr>
              <p:cNvPicPr/>
              <p:nvPr/>
            </p:nvPicPr>
            <p:blipFill>
              <a:blip r:embed="rId6"/>
              <a:stretch>
                <a:fillRect/>
              </a:stretch>
            </p:blipFill>
            <p:spPr>
              <a:xfrm>
                <a:off x="3949789" y="5471902"/>
                <a:ext cx="3855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8A55D1-912D-2583-8221-7A5EAB058BD2}"/>
                  </a:ext>
                </a:extLst>
              </p14:cNvPr>
              <p14:cNvContentPartPr/>
              <p14:nvPr/>
            </p14:nvContentPartPr>
            <p14:xfrm>
              <a:off x="4915669" y="4105702"/>
              <a:ext cx="1102320" cy="1545480"/>
            </p14:xfrm>
          </p:contentPart>
        </mc:Choice>
        <mc:Fallback xmlns="">
          <p:pic>
            <p:nvPicPr>
              <p:cNvPr id="7" name="Freihand 6">
                <a:extLst>
                  <a:ext uri="{FF2B5EF4-FFF2-40B4-BE49-F238E27FC236}">
                    <a16:creationId xmlns:a16="http://schemas.microsoft.com/office/drawing/2014/main" id="{738A55D1-912D-2583-8221-7A5EAB058BD2}"/>
                  </a:ext>
                </a:extLst>
              </p:cNvPr>
              <p:cNvPicPr/>
              <p:nvPr/>
            </p:nvPicPr>
            <p:blipFill>
              <a:blip r:embed="rId8"/>
              <a:stretch>
                <a:fillRect/>
              </a:stretch>
            </p:blipFill>
            <p:spPr>
              <a:xfrm>
                <a:off x="4907029" y="4096702"/>
                <a:ext cx="1119960" cy="156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4085108-B606-1B5D-1B17-DFD921AF7B71}"/>
                  </a:ext>
                </a:extLst>
              </p14:cNvPr>
              <p14:cNvContentPartPr/>
              <p14:nvPr/>
            </p14:nvContentPartPr>
            <p14:xfrm>
              <a:off x="2258869" y="1907182"/>
              <a:ext cx="900000" cy="108720"/>
            </p14:xfrm>
          </p:contentPart>
        </mc:Choice>
        <mc:Fallback xmlns="">
          <p:pic>
            <p:nvPicPr>
              <p:cNvPr id="8" name="Freihand 7">
                <a:extLst>
                  <a:ext uri="{FF2B5EF4-FFF2-40B4-BE49-F238E27FC236}">
                    <a16:creationId xmlns:a16="http://schemas.microsoft.com/office/drawing/2014/main" id="{54085108-B606-1B5D-1B17-DFD921AF7B71}"/>
                  </a:ext>
                </a:extLst>
              </p:cNvPr>
              <p:cNvPicPr/>
              <p:nvPr/>
            </p:nvPicPr>
            <p:blipFill>
              <a:blip r:embed="rId10"/>
              <a:stretch>
                <a:fillRect/>
              </a:stretch>
            </p:blipFill>
            <p:spPr>
              <a:xfrm>
                <a:off x="2250229" y="1898542"/>
                <a:ext cx="91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DC168A8-DA79-6B6D-E769-C82AE71DF7F7}"/>
                  </a:ext>
                </a:extLst>
              </p14:cNvPr>
              <p14:cNvContentPartPr/>
              <p14:nvPr/>
            </p14:nvContentPartPr>
            <p14:xfrm>
              <a:off x="2239069" y="4132702"/>
              <a:ext cx="1296000" cy="37080"/>
            </p14:xfrm>
          </p:contentPart>
        </mc:Choice>
        <mc:Fallback xmlns="">
          <p:pic>
            <p:nvPicPr>
              <p:cNvPr id="9" name="Freihand 8">
                <a:extLst>
                  <a:ext uri="{FF2B5EF4-FFF2-40B4-BE49-F238E27FC236}">
                    <a16:creationId xmlns:a16="http://schemas.microsoft.com/office/drawing/2014/main" id="{BDC168A8-DA79-6B6D-E769-C82AE71DF7F7}"/>
                  </a:ext>
                </a:extLst>
              </p:cNvPr>
              <p:cNvPicPr/>
              <p:nvPr/>
            </p:nvPicPr>
            <p:blipFill>
              <a:blip r:embed="rId12"/>
              <a:stretch>
                <a:fillRect/>
              </a:stretch>
            </p:blipFill>
            <p:spPr>
              <a:xfrm>
                <a:off x="2230069" y="4124062"/>
                <a:ext cx="1313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9F2C8805-0E1A-C9FC-18CA-DD2093575818}"/>
                  </a:ext>
                </a:extLst>
              </p14:cNvPr>
              <p14:cNvContentPartPr/>
              <p14:nvPr/>
            </p14:nvContentPartPr>
            <p14:xfrm>
              <a:off x="4935109" y="4260862"/>
              <a:ext cx="1087920" cy="1272240"/>
            </p14:xfrm>
          </p:contentPart>
        </mc:Choice>
        <mc:Fallback xmlns="">
          <p:pic>
            <p:nvPicPr>
              <p:cNvPr id="20" name="Freihand 19">
                <a:extLst>
                  <a:ext uri="{FF2B5EF4-FFF2-40B4-BE49-F238E27FC236}">
                    <a16:creationId xmlns:a16="http://schemas.microsoft.com/office/drawing/2014/main" id="{9F2C8805-0E1A-C9FC-18CA-DD2093575818}"/>
                  </a:ext>
                </a:extLst>
              </p:cNvPr>
              <p:cNvPicPr/>
              <p:nvPr/>
            </p:nvPicPr>
            <p:blipFill>
              <a:blip r:embed="rId14"/>
              <a:stretch>
                <a:fillRect/>
              </a:stretch>
            </p:blipFill>
            <p:spPr>
              <a:xfrm>
                <a:off x="4926109" y="4252222"/>
                <a:ext cx="1105560" cy="1289880"/>
              </a:xfrm>
              <a:prstGeom prst="rect">
                <a:avLst/>
              </a:prstGeom>
            </p:spPr>
          </p:pic>
        </mc:Fallback>
      </mc:AlternateContent>
      <p:grpSp>
        <p:nvGrpSpPr>
          <p:cNvPr id="27" name="Gruppieren 26">
            <a:extLst>
              <a:ext uri="{FF2B5EF4-FFF2-40B4-BE49-F238E27FC236}">
                <a16:creationId xmlns:a16="http://schemas.microsoft.com/office/drawing/2014/main" id="{8C55499F-F90D-6801-37C6-8523188F9507}"/>
              </a:ext>
            </a:extLst>
          </p:cNvPr>
          <p:cNvGrpSpPr/>
          <p:nvPr/>
        </p:nvGrpSpPr>
        <p:grpSpPr>
          <a:xfrm>
            <a:off x="7225069" y="2685502"/>
            <a:ext cx="2254320" cy="1753560"/>
            <a:chOff x="7225069" y="2685502"/>
            <a:chExt cx="2254320" cy="175356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72C704B-B40B-7AB5-6D54-D10FB91B42F6}"/>
                    </a:ext>
                  </a:extLst>
                </p14:cNvPr>
                <p14:cNvContentPartPr/>
                <p14:nvPr/>
              </p14:nvContentPartPr>
              <p14:xfrm>
                <a:off x="7225069" y="4199302"/>
                <a:ext cx="270360" cy="239760"/>
              </p14:xfrm>
            </p:contentPart>
          </mc:Choice>
          <mc:Fallback xmlns="">
            <p:pic>
              <p:nvPicPr>
                <p:cNvPr id="10" name="Freihand 9">
                  <a:extLst>
                    <a:ext uri="{FF2B5EF4-FFF2-40B4-BE49-F238E27FC236}">
                      <a16:creationId xmlns:a16="http://schemas.microsoft.com/office/drawing/2014/main" id="{872C704B-B40B-7AB5-6D54-D10FB91B42F6}"/>
                    </a:ext>
                  </a:extLst>
                </p:cNvPr>
                <p:cNvPicPr/>
                <p:nvPr/>
              </p:nvPicPr>
              <p:blipFill>
                <a:blip r:embed="rId16"/>
                <a:stretch>
                  <a:fillRect/>
                </a:stretch>
              </p:blipFill>
              <p:spPr>
                <a:xfrm>
                  <a:off x="7216429" y="4190662"/>
                  <a:ext cx="288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91530B6-E614-C43A-9A6C-E42DABC6387B}"/>
                    </a:ext>
                  </a:extLst>
                </p14:cNvPr>
                <p14:cNvContentPartPr/>
                <p14:nvPr/>
              </p14:nvContentPartPr>
              <p14:xfrm>
                <a:off x="7661389" y="3881782"/>
                <a:ext cx="104040" cy="269280"/>
              </p14:xfrm>
            </p:contentPart>
          </mc:Choice>
          <mc:Fallback xmlns="">
            <p:pic>
              <p:nvPicPr>
                <p:cNvPr id="11" name="Freihand 10">
                  <a:extLst>
                    <a:ext uri="{FF2B5EF4-FFF2-40B4-BE49-F238E27FC236}">
                      <a16:creationId xmlns:a16="http://schemas.microsoft.com/office/drawing/2014/main" id="{491530B6-E614-C43A-9A6C-E42DABC6387B}"/>
                    </a:ext>
                  </a:extLst>
                </p:cNvPr>
                <p:cNvPicPr/>
                <p:nvPr/>
              </p:nvPicPr>
              <p:blipFill>
                <a:blip r:embed="rId18"/>
                <a:stretch>
                  <a:fillRect/>
                </a:stretch>
              </p:blipFill>
              <p:spPr>
                <a:xfrm>
                  <a:off x="7652389" y="3872782"/>
                  <a:ext cx="121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10F6C70-CDA8-B710-6A9A-29F796B383E8}"/>
                    </a:ext>
                  </a:extLst>
                </p14:cNvPr>
                <p14:cNvContentPartPr/>
                <p14:nvPr/>
              </p14:nvContentPartPr>
              <p14:xfrm>
                <a:off x="7643029" y="3801862"/>
                <a:ext cx="175320" cy="87480"/>
              </p14:xfrm>
            </p:contentPart>
          </mc:Choice>
          <mc:Fallback xmlns="">
            <p:pic>
              <p:nvPicPr>
                <p:cNvPr id="12" name="Freihand 11">
                  <a:extLst>
                    <a:ext uri="{FF2B5EF4-FFF2-40B4-BE49-F238E27FC236}">
                      <a16:creationId xmlns:a16="http://schemas.microsoft.com/office/drawing/2014/main" id="{410F6C70-CDA8-B710-6A9A-29F796B383E8}"/>
                    </a:ext>
                  </a:extLst>
                </p:cNvPr>
                <p:cNvPicPr/>
                <p:nvPr/>
              </p:nvPicPr>
              <p:blipFill>
                <a:blip r:embed="rId20"/>
                <a:stretch>
                  <a:fillRect/>
                </a:stretch>
              </p:blipFill>
              <p:spPr>
                <a:xfrm>
                  <a:off x="7634389" y="3793222"/>
                  <a:ext cx="19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648A4A1-A463-9D84-262A-9C2439F07BE4}"/>
                    </a:ext>
                  </a:extLst>
                </p14:cNvPr>
                <p14:cNvContentPartPr/>
                <p14:nvPr/>
              </p14:nvContentPartPr>
              <p14:xfrm>
                <a:off x="7731589" y="3878902"/>
                <a:ext cx="234720" cy="276840"/>
              </p14:xfrm>
            </p:contentPart>
          </mc:Choice>
          <mc:Fallback xmlns="">
            <p:pic>
              <p:nvPicPr>
                <p:cNvPr id="13" name="Freihand 12">
                  <a:extLst>
                    <a:ext uri="{FF2B5EF4-FFF2-40B4-BE49-F238E27FC236}">
                      <a16:creationId xmlns:a16="http://schemas.microsoft.com/office/drawing/2014/main" id="{4648A4A1-A463-9D84-262A-9C2439F07BE4}"/>
                    </a:ext>
                  </a:extLst>
                </p:cNvPr>
                <p:cNvPicPr/>
                <p:nvPr/>
              </p:nvPicPr>
              <p:blipFill>
                <a:blip r:embed="rId22"/>
                <a:stretch>
                  <a:fillRect/>
                </a:stretch>
              </p:blipFill>
              <p:spPr>
                <a:xfrm>
                  <a:off x="7722589" y="3870262"/>
                  <a:ext cx="252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6644ED7-8F28-AE59-1C92-25967DCF9E56}"/>
                    </a:ext>
                  </a:extLst>
                </p14:cNvPr>
                <p14:cNvContentPartPr/>
                <p14:nvPr/>
              </p14:nvContentPartPr>
              <p14:xfrm>
                <a:off x="7994389" y="3580102"/>
                <a:ext cx="195120" cy="459720"/>
              </p14:xfrm>
            </p:contentPart>
          </mc:Choice>
          <mc:Fallback xmlns="">
            <p:pic>
              <p:nvPicPr>
                <p:cNvPr id="15" name="Freihand 14">
                  <a:extLst>
                    <a:ext uri="{FF2B5EF4-FFF2-40B4-BE49-F238E27FC236}">
                      <a16:creationId xmlns:a16="http://schemas.microsoft.com/office/drawing/2014/main" id="{96644ED7-8F28-AE59-1C92-25967DCF9E56}"/>
                    </a:ext>
                  </a:extLst>
                </p:cNvPr>
                <p:cNvPicPr/>
                <p:nvPr/>
              </p:nvPicPr>
              <p:blipFill>
                <a:blip r:embed="rId24"/>
                <a:stretch>
                  <a:fillRect/>
                </a:stretch>
              </p:blipFill>
              <p:spPr>
                <a:xfrm>
                  <a:off x="7985389" y="3571102"/>
                  <a:ext cx="21276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355969B-92A8-DB70-C17D-1C019FA5399F}"/>
                    </a:ext>
                  </a:extLst>
                </p14:cNvPr>
                <p14:cNvContentPartPr/>
                <p14:nvPr/>
              </p14:nvContentPartPr>
              <p14:xfrm>
                <a:off x="8250349" y="3534742"/>
                <a:ext cx="183240" cy="306360"/>
              </p14:xfrm>
            </p:contentPart>
          </mc:Choice>
          <mc:Fallback xmlns="">
            <p:pic>
              <p:nvPicPr>
                <p:cNvPr id="16" name="Freihand 15">
                  <a:extLst>
                    <a:ext uri="{FF2B5EF4-FFF2-40B4-BE49-F238E27FC236}">
                      <a16:creationId xmlns:a16="http://schemas.microsoft.com/office/drawing/2014/main" id="{5355969B-92A8-DB70-C17D-1C019FA5399F}"/>
                    </a:ext>
                  </a:extLst>
                </p:cNvPr>
                <p:cNvPicPr/>
                <p:nvPr/>
              </p:nvPicPr>
              <p:blipFill>
                <a:blip r:embed="rId26"/>
                <a:stretch>
                  <a:fillRect/>
                </a:stretch>
              </p:blipFill>
              <p:spPr>
                <a:xfrm>
                  <a:off x="8241709" y="3526102"/>
                  <a:ext cx="200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91D532C-7D77-8244-D80D-D30984CBF4E6}"/>
                    </a:ext>
                  </a:extLst>
                </p14:cNvPr>
                <p14:cNvContentPartPr/>
                <p14:nvPr/>
              </p14:nvContentPartPr>
              <p14:xfrm>
                <a:off x="8178349" y="3389302"/>
                <a:ext cx="192960" cy="266400"/>
              </p14:xfrm>
            </p:contentPart>
          </mc:Choice>
          <mc:Fallback xmlns="">
            <p:pic>
              <p:nvPicPr>
                <p:cNvPr id="17" name="Freihand 16">
                  <a:extLst>
                    <a:ext uri="{FF2B5EF4-FFF2-40B4-BE49-F238E27FC236}">
                      <a16:creationId xmlns:a16="http://schemas.microsoft.com/office/drawing/2014/main" id="{D91D532C-7D77-8244-D80D-D30984CBF4E6}"/>
                    </a:ext>
                  </a:extLst>
                </p:cNvPr>
                <p:cNvPicPr/>
                <p:nvPr/>
              </p:nvPicPr>
              <p:blipFill>
                <a:blip r:embed="rId28"/>
                <a:stretch>
                  <a:fillRect/>
                </a:stretch>
              </p:blipFill>
              <p:spPr>
                <a:xfrm>
                  <a:off x="8169349" y="3380302"/>
                  <a:ext cx="210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58D8DB0A-420A-BF78-405A-553E067EC89E}"/>
                    </a:ext>
                  </a:extLst>
                </p14:cNvPr>
                <p14:cNvContentPartPr/>
                <p14:nvPr/>
              </p14:nvContentPartPr>
              <p14:xfrm>
                <a:off x="8387149" y="3372742"/>
                <a:ext cx="226440" cy="527040"/>
              </p14:xfrm>
            </p:contentPart>
          </mc:Choice>
          <mc:Fallback xmlns="">
            <p:pic>
              <p:nvPicPr>
                <p:cNvPr id="18" name="Freihand 17">
                  <a:extLst>
                    <a:ext uri="{FF2B5EF4-FFF2-40B4-BE49-F238E27FC236}">
                      <a16:creationId xmlns:a16="http://schemas.microsoft.com/office/drawing/2014/main" id="{58D8DB0A-420A-BF78-405A-553E067EC89E}"/>
                    </a:ext>
                  </a:extLst>
                </p:cNvPr>
                <p:cNvPicPr/>
                <p:nvPr/>
              </p:nvPicPr>
              <p:blipFill>
                <a:blip r:embed="rId30"/>
                <a:stretch>
                  <a:fillRect/>
                </a:stretch>
              </p:blipFill>
              <p:spPr>
                <a:xfrm>
                  <a:off x="8378509" y="3364102"/>
                  <a:ext cx="2440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6DEFAB2-2F30-AEE8-D24F-D8C9938F0BF2}"/>
                    </a:ext>
                  </a:extLst>
                </p14:cNvPr>
                <p14:cNvContentPartPr/>
                <p14:nvPr/>
              </p14:nvContentPartPr>
              <p14:xfrm>
                <a:off x="8786749" y="3369862"/>
                <a:ext cx="185040" cy="137520"/>
              </p14:xfrm>
            </p:contentPart>
          </mc:Choice>
          <mc:Fallback xmlns="">
            <p:pic>
              <p:nvPicPr>
                <p:cNvPr id="21" name="Freihand 20">
                  <a:extLst>
                    <a:ext uri="{FF2B5EF4-FFF2-40B4-BE49-F238E27FC236}">
                      <a16:creationId xmlns:a16="http://schemas.microsoft.com/office/drawing/2014/main" id="{46DEFAB2-2F30-AEE8-D24F-D8C9938F0BF2}"/>
                    </a:ext>
                  </a:extLst>
                </p:cNvPr>
                <p:cNvPicPr/>
                <p:nvPr/>
              </p:nvPicPr>
              <p:blipFill>
                <a:blip r:embed="rId32"/>
                <a:stretch>
                  <a:fillRect/>
                </a:stretch>
              </p:blipFill>
              <p:spPr>
                <a:xfrm>
                  <a:off x="8777749" y="3360862"/>
                  <a:ext cx="202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B4C9F9B-22C9-EF5D-B13B-368ACF07CE95}"/>
                    </a:ext>
                  </a:extLst>
                </p14:cNvPr>
                <p14:cNvContentPartPr/>
                <p14:nvPr/>
              </p14:nvContentPartPr>
              <p14:xfrm>
                <a:off x="8826709" y="3446542"/>
                <a:ext cx="152640" cy="124560"/>
              </p14:xfrm>
            </p:contentPart>
          </mc:Choice>
          <mc:Fallback xmlns="">
            <p:pic>
              <p:nvPicPr>
                <p:cNvPr id="22" name="Freihand 21">
                  <a:extLst>
                    <a:ext uri="{FF2B5EF4-FFF2-40B4-BE49-F238E27FC236}">
                      <a16:creationId xmlns:a16="http://schemas.microsoft.com/office/drawing/2014/main" id="{1B4C9F9B-22C9-EF5D-B13B-368ACF07CE95}"/>
                    </a:ext>
                  </a:extLst>
                </p:cNvPr>
                <p:cNvPicPr/>
                <p:nvPr/>
              </p:nvPicPr>
              <p:blipFill>
                <a:blip r:embed="rId34"/>
                <a:stretch>
                  <a:fillRect/>
                </a:stretch>
              </p:blipFill>
              <p:spPr>
                <a:xfrm>
                  <a:off x="8818069" y="3437902"/>
                  <a:ext cx="17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B0AA6D27-85C3-1BBB-62D8-560B2FE867A3}"/>
                    </a:ext>
                  </a:extLst>
                </p14:cNvPr>
                <p14:cNvContentPartPr/>
                <p14:nvPr/>
              </p14:nvContentPartPr>
              <p14:xfrm>
                <a:off x="9094189" y="2985022"/>
                <a:ext cx="285840" cy="335520"/>
              </p14:xfrm>
            </p:contentPart>
          </mc:Choice>
          <mc:Fallback xmlns="">
            <p:pic>
              <p:nvPicPr>
                <p:cNvPr id="23" name="Freihand 22">
                  <a:extLst>
                    <a:ext uri="{FF2B5EF4-FFF2-40B4-BE49-F238E27FC236}">
                      <a16:creationId xmlns:a16="http://schemas.microsoft.com/office/drawing/2014/main" id="{B0AA6D27-85C3-1BBB-62D8-560B2FE867A3}"/>
                    </a:ext>
                  </a:extLst>
                </p:cNvPr>
                <p:cNvPicPr/>
                <p:nvPr/>
              </p:nvPicPr>
              <p:blipFill>
                <a:blip r:embed="rId36"/>
                <a:stretch>
                  <a:fillRect/>
                </a:stretch>
              </p:blipFill>
              <p:spPr>
                <a:xfrm>
                  <a:off x="9085189" y="2976382"/>
                  <a:ext cx="3034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FD1654F6-4BE4-61E5-4164-E9BCEE365129}"/>
                    </a:ext>
                  </a:extLst>
                </p14:cNvPr>
                <p14:cNvContentPartPr/>
                <p14:nvPr/>
              </p14:nvContentPartPr>
              <p14:xfrm>
                <a:off x="8338549" y="3221542"/>
                <a:ext cx="82440" cy="162720"/>
              </p14:xfrm>
            </p:contentPart>
          </mc:Choice>
          <mc:Fallback xmlns="">
            <p:pic>
              <p:nvPicPr>
                <p:cNvPr id="25" name="Freihand 24">
                  <a:extLst>
                    <a:ext uri="{FF2B5EF4-FFF2-40B4-BE49-F238E27FC236}">
                      <a16:creationId xmlns:a16="http://schemas.microsoft.com/office/drawing/2014/main" id="{FD1654F6-4BE4-61E5-4164-E9BCEE365129}"/>
                    </a:ext>
                  </a:extLst>
                </p:cNvPr>
                <p:cNvPicPr/>
                <p:nvPr/>
              </p:nvPicPr>
              <p:blipFill>
                <a:blip r:embed="rId38"/>
                <a:stretch>
                  <a:fillRect/>
                </a:stretch>
              </p:blipFill>
              <p:spPr>
                <a:xfrm>
                  <a:off x="8329909" y="3212542"/>
                  <a:ext cx="100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14BC06B-DB29-DA52-081C-0DF1FD899278}"/>
                    </a:ext>
                  </a:extLst>
                </p14:cNvPr>
                <p14:cNvContentPartPr/>
                <p14:nvPr/>
              </p14:nvContentPartPr>
              <p14:xfrm>
                <a:off x="9269149" y="2685502"/>
                <a:ext cx="210240" cy="218160"/>
              </p14:xfrm>
            </p:contentPart>
          </mc:Choice>
          <mc:Fallback xmlns="">
            <p:pic>
              <p:nvPicPr>
                <p:cNvPr id="26" name="Freihand 25">
                  <a:extLst>
                    <a:ext uri="{FF2B5EF4-FFF2-40B4-BE49-F238E27FC236}">
                      <a16:creationId xmlns:a16="http://schemas.microsoft.com/office/drawing/2014/main" id="{F14BC06B-DB29-DA52-081C-0DF1FD899278}"/>
                    </a:ext>
                  </a:extLst>
                </p:cNvPr>
                <p:cNvPicPr/>
                <p:nvPr/>
              </p:nvPicPr>
              <p:blipFill>
                <a:blip r:embed="rId40"/>
                <a:stretch>
                  <a:fillRect/>
                </a:stretch>
              </p:blipFill>
              <p:spPr>
                <a:xfrm>
                  <a:off x="9260149" y="2676502"/>
                  <a:ext cx="227880" cy="235800"/>
                </a:xfrm>
                <a:prstGeom prst="rect">
                  <a:avLst/>
                </a:prstGeom>
              </p:spPr>
            </p:pic>
          </mc:Fallback>
        </mc:AlternateContent>
      </p:grpSp>
      <p:grpSp>
        <p:nvGrpSpPr>
          <p:cNvPr id="38" name="Gruppieren 37">
            <a:extLst>
              <a:ext uri="{FF2B5EF4-FFF2-40B4-BE49-F238E27FC236}">
                <a16:creationId xmlns:a16="http://schemas.microsoft.com/office/drawing/2014/main" id="{9061A540-34FB-F4D3-1325-0F82FF1AB3CC}"/>
              </a:ext>
            </a:extLst>
          </p:cNvPr>
          <p:cNvGrpSpPr/>
          <p:nvPr/>
        </p:nvGrpSpPr>
        <p:grpSpPr>
          <a:xfrm>
            <a:off x="9211189" y="1901782"/>
            <a:ext cx="250560" cy="508320"/>
            <a:chOff x="9211189" y="1901782"/>
            <a:chExt cx="250560" cy="5083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2E2858F-C126-950B-84EE-A13FA34C2EB4}"/>
                    </a:ext>
                  </a:extLst>
                </p14:cNvPr>
                <p14:cNvContentPartPr/>
                <p14:nvPr/>
              </p14:nvContentPartPr>
              <p14:xfrm>
                <a:off x="9305509" y="1901782"/>
                <a:ext cx="68040" cy="480600"/>
              </p14:xfrm>
            </p:contentPart>
          </mc:Choice>
          <mc:Fallback xmlns="">
            <p:pic>
              <p:nvPicPr>
                <p:cNvPr id="28" name="Freihand 27">
                  <a:extLst>
                    <a:ext uri="{FF2B5EF4-FFF2-40B4-BE49-F238E27FC236}">
                      <a16:creationId xmlns:a16="http://schemas.microsoft.com/office/drawing/2014/main" id="{82E2858F-C126-950B-84EE-A13FA34C2EB4}"/>
                    </a:ext>
                  </a:extLst>
                </p:cNvPr>
                <p:cNvPicPr/>
                <p:nvPr/>
              </p:nvPicPr>
              <p:blipFill>
                <a:blip r:embed="rId42"/>
                <a:stretch>
                  <a:fillRect/>
                </a:stretch>
              </p:blipFill>
              <p:spPr>
                <a:xfrm>
                  <a:off x="9296869" y="1893142"/>
                  <a:ext cx="8568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6C3A88B2-BD3A-5DFD-0F3D-BFCFD99B0F20}"/>
                    </a:ext>
                  </a:extLst>
                </p14:cNvPr>
                <p14:cNvContentPartPr/>
                <p14:nvPr/>
              </p14:nvContentPartPr>
              <p14:xfrm>
                <a:off x="9211189" y="2215702"/>
                <a:ext cx="250560" cy="194400"/>
              </p14:xfrm>
            </p:contentPart>
          </mc:Choice>
          <mc:Fallback xmlns="">
            <p:pic>
              <p:nvPicPr>
                <p:cNvPr id="29" name="Freihand 28">
                  <a:extLst>
                    <a:ext uri="{FF2B5EF4-FFF2-40B4-BE49-F238E27FC236}">
                      <a16:creationId xmlns:a16="http://schemas.microsoft.com/office/drawing/2014/main" id="{6C3A88B2-BD3A-5DFD-0F3D-BFCFD99B0F20}"/>
                    </a:ext>
                  </a:extLst>
                </p:cNvPr>
                <p:cNvPicPr/>
                <p:nvPr/>
              </p:nvPicPr>
              <p:blipFill>
                <a:blip r:embed="rId44"/>
                <a:stretch>
                  <a:fillRect/>
                </a:stretch>
              </p:blipFill>
              <p:spPr>
                <a:xfrm>
                  <a:off x="9202549" y="2206702"/>
                  <a:ext cx="268200" cy="212040"/>
                </a:xfrm>
                <a:prstGeom prst="rect">
                  <a:avLst/>
                </a:prstGeom>
              </p:spPr>
            </p:pic>
          </mc:Fallback>
        </mc:AlternateContent>
      </p:grpSp>
      <p:grpSp>
        <p:nvGrpSpPr>
          <p:cNvPr id="37" name="Gruppieren 36">
            <a:extLst>
              <a:ext uri="{FF2B5EF4-FFF2-40B4-BE49-F238E27FC236}">
                <a16:creationId xmlns:a16="http://schemas.microsoft.com/office/drawing/2014/main" id="{A06B3973-4CB8-69FD-5E15-5CC9B2FA26A3}"/>
              </a:ext>
            </a:extLst>
          </p:cNvPr>
          <p:cNvGrpSpPr/>
          <p:nvPr/>
        </p:nvGrpSpPr>
        <p:grpSpPr>
          <a:xfrm>
            <a:off x="8852629" y="1006822"/>
            <a:ext cx="2158200" cy="698760"/>
            <a:chOff x="8852629" y="1006822"/>
            <a:chExt cx="2158200" cy="698760"/>
          </a:xfrm>
        </p:grpSpPr>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E02AF3EA-8F9A-65D2-7922-21995D35FDA5}"/>
                    </a:ext>
                  </a:extLst>
                </p14:cNvPr>
                <p14:cNvContentPartPr/>
                <p14:nvPr/>
              </p14:nvContentPartPr>
              <p14:xfrm>
                <a:off x="8983309" y="1248022"/>
                <a:ext cx="554040" cy="347040"/>
              </p14:xfrm>
            </p:contentPart>
          </mc:Choice>
          <mc:Fallback xmlns="">
            <p:pic>
              <p:nvPicPr>
                <p:cNvPr id="30" name="Freihand 29">
                  <a:extLst>
                    <a:ext uri="{FF2B5EF4-FFF2-40B4-BE49-F238E27FC236}">
                      <a16:creationId xmlns:a16="http://schemas.microsoft.com/office/drawing/2014/main" id="{E02AF3EA-8F9A-65D2-7922-21995D35FDA5}"/>
                    </a:ext>
                  </a:extLst>
                </p:cNvPr>
                <p:cNvPicPr/>
                <p:nvPr/>
              </p:nvPicPr>
              <p:blipFill>
                <a:blip r:embed="rId46"/>
                <a:stretch>
                  <a:fillRect/>
                </a:stretch>
              </p:blipFill>
              <p:spPr>
                <a:xfrm>
                  <a:off x="8974309" y="1239382"/>
                  <a:ext cx="5716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A7F395C-C67C-4D88-4564-ADBD6FF33E36}"/>
                    </a:ext>
                  </a:extLst>
                </p14:cNvPr>
                <p14:cNvContentPartPr/>
                <p14:nvPr/>
              </p14:nvContentPartPr>
              <p14:xfrm>
                <a:off x="9732469" y="1039582"/>
                <a:ext cx="140760" cy="247680"/>
              </p14:xfrm>
            </p:contentPart>
          </mc:Choice>
          <mc:Fallback xmlns="">
            <p:pic>
              <p:nvPicPr>
                <p:cNvPr id="31" name="Freihand 30">
                  <a:extLst>
                    <a:ext uri="{FF2B5EF4-FFF2-40B4-BE49-F238E27FC236}">
                      <a16:creationId xmlns:a16="http://schemas.microsoft.com/office/drawing/2014/main" id="{6A7F395C-C67C-4D88-4564-ADBD6FF33E36}"/>
                    </a:ext>
                  </a:extLst>
                </p:cNvPr>
                <p:cNvPicPr/>
                <p:nvPr/>
              </p:nvPicPr>
              <p:blipFill>
                <a:blip r:embed="rId48"/>
                <a:stretch>
                  <a:fillRect/>
                </a:stretch>
              </p:blipFill>
              <p:spPr>
                <a:xfrm>
                  <a:off x="9723469" y="1030942"/>
                  <a:ext cx="1584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2CA501A8-A8C8-A40A-006C-7A0242E18E2D}"/>
                    </a:ext>
                  </a:extLst>
                </p14:cNvPr>
                <p14:cNvContentPartPr/>
                <p14:nvPr/>
              </p14:nvContentPartPr>
              <p14:xfrm>
                <a:off x="9886549" y="1141822"/>
                <a:ext cx="354960" cy="135000"/>
              </p14:xfrm>
            </p:contentPart>
          </mc:Choice>
          <mc:Fallback xmlns="">
            <p:pic>
              <p:nvPicPr>
                <p:cNvPr id="32" name="Freihand 31">
                  <a:extLst>
                    <a:ext uri="{FF2B5EF4-FFF2-40B4-BE49-F238E27FC236}">
                      <a16:creationId xmlns:a16="http://schemas.microsoft.com/office/drawing/2014/main" id="{2CA501A8-A8C8-A40A-006C-7A0242E18E2D}"/>
                    </a:ext>
                  </a:extLst>
                </p:cNvPr>
                <p:cNvPicPr/>
                <p:nvPr/>
              </p:nvPicPr>
              <p:blipFill>
                <a:blip r:embed="rId50"/>
                <a:stretch>
                  <a:fillRect/>
                </a:stretch>
              </p:blipFill>
              <p:spPr>
                <a:xfrm>
                  <a:off x="9877909" y="1132822"/>
                  <a:ext cx="372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62A6C35-1662-54B7-06CC-96207CD1B418}"/>
                    </a:ext>
                  </a:extLst>
                </p14:cNvPr>
                <p14:cNvContentPartPr/>
                <p14:nvPr/>
              </p14:nvContentPartPr>
              <p14:xfrm>
                <a:off x="10254469" y="1006822"/>
                <a:ext cx="7560" cy="23400"/>
              </p14:xfrm>
            </p:contentPart>
          </mc:Choice>
          <mc:Fallback xmlns="">
            <p:pic>
              <p:nvPicPr>
                <p:cNvPr id="33" name="Freihand 32">
                  <a:extLst>
                    <a:ext uri="{FF2B5EF4-FFF2-40B4-BE49-F238E27FC236}">
                      <a16:creationId xmlns:a16="http://schemas.microsoft.com/office/drawing/2014/main" id="{B62A6C35-1662-54B7-06CC-96207CD1B418}"/>
                    </a:ext>
                  </a:extLst>
                </p:cNvPr>
                <p:cNvPicPr/>
                <p:nvPr/>
              </p:nvPicPr>
              <p:blipFill>
                <a:blip r:embed="rId52"/>
                <a:stretch>
                  <a:fillRect/>
                </a:stretch>
              </p:blipFill>
              <p:spPr>
                <a:xfrm>
                  <a:off x="10245829" y="997822"/>
                  <a:ext cx="25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B866310-7921-F68A-1441-95690CF0CAD4}"/>
                    </a:ext>
                  </a:extLst>
                </p14:cNvPr>
                <p14:cNvContentPartPr/>
                <p14:nvPr/>
              </p14:nvContentPartPr>
              <p14:xfrm>
                <a:off x="10287949" y="1053622"/>
                <a:ext cx="481320" cy="146880"/>
              </p14:xfrm>
            </p:contentPart>
          </mc:Choice>
          <mc:Fallback xmlns="">
            <p:pic>
              <p:nvPicPr>
                <p:cNvPr id="34" name="Freihand 33">
                  <a:extLst>
                    <a:ext uri="{FF2B5EF4-FFF2-40B4-BE49-F238E27FC236}">
                      <a16:creationId xmlns:a16="http://schemas.microsoft.com/office/drawing/2014/main" id="{0B866310-7921-F68A-1441-95690CF0CAD4}"/>
                    </a:ext>
                  </a:extLst>
                </p:cNvPr>
                <p:cNvPicPr/>
                <p:nvPr/>
              </p:nvPicPr>
              <p:blipFill>
                <a:blip r:embed="rId54"/>
                <a:stretch>
                  <a:fillRect/>
                </a:stretch>
              </p:blipFill>
              <p:spPr>
                <a:xfrm>
                  <a:off x="10279309" y="1044982"/>
                  <a:ext cx="498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9157F89-137B-B786-2F14-B6898A5261A9}"/>
                    </a:ext>
                  </a:extLst>
                </p14:cNvPr>
                <p14:cNvContentPartPr/>
                <p14:nvPr/>
              </p14:nvContentPartPr>
              <p14:xfrm>
                <a:off x="10851709" y="1008262"/>
                <a:ext cx="132480" cy="110880"/>
              </p14:xfrm>
            </p:contentPart>
          </mc:Choice>
          <mc:Fallback xmlns="">
            <p:pic>
              <p:nvPicPr>
                <p:cNvPr id="35" name="Freihand 34">
                  <a:extLst>
                    <a:ext uri="{FF2B5EF4-FFF2-40B4-BE49-F238E27FC236}">
                      <a16:creationId xmlns:a16="http://schemas.microsoft.com/office/drawing/2014/main" id="{79157F89-137B-B786-2F14-B6898A5261A9}"/>
                    </a:ext>
                  </a:extLst>
                </p:cNvPr>
                <p:cNvPicPr/>
                <p:nvPr/>
              </p:nvPicPr>
              <p:blipFill>
                <a:blip r:embed="rId56"/>
                <a:stretch>
                  <a:fillRect/>
                </a:stretch>
              </p:blipFill>
              <p:spPr>
                <a:xfrm>
                  <a:off x="10843069" y="999622"/>
                  <a:ext cx="150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68339DA7-0FBE-198C-CB7F-2249B0C54C03}"/>
                    </a:ext>
                  </a:extLst>
                </p14:cNvPr>
                <p14:cNvContentPartPr/>
                <p14:nvPr/>
              </p14:nvContentPartPr>
              <p14:xfrm>
                <a:off x="8852629" y="1244062"/>
                <a:ext cx="2158200" cy="461520"/>
              </p14:xfrm>
            </p:contentPart>
          </mc:Choice>
          <mc:Fallback xmlns="">
            <p:pic>
              <p:nvPicPr>
                <p:cNvPr id="36" name="Freihand 35">
                  <a:extLst>
                    <a:ext uri="{FF2B5EF4-FFF2-40B4-BE49-F238E27FC236}">
                      <a16:creationId xmlns:a16="http://schemas.microsoft.com/office/drawing/2014/main" id="{68339DA7-0FBE-198C-CB7F-2249B0C54C03}"/>
                    </a:ext>
                  </a:extLst>
                </p:cNvPr>
                <p:cNvPicPr/>
                <p:nvPr/>
              </p:nvPicPr>
              <p:blipFill>
                <a:blip r:embed="rId58"/>
                <a:stretch>
                  <a:fillRect/>
                </a:stretch>
              </p:blipFill>
              <p:spPr>
                <a:xfrm>
                  <a:off x="8843989" y="1235062"/>
                  <a:ext cx="2175840" cy="479160"/>
                </a:xfrm>
                <a:prstGeom prst="rect">
                  <a:avLst/>
                </a:prstGeom>
              </p:spPr>
            </p:pic>
          </mc:Fallback>
        </mc:AlternateContent>
      </p:grpSp>
      <p:grpSp>
        <p:nvGrpSpPr>
          <p:cNvPr id="50" name="Gruppieren 49">
            <a:extLst>
              <a:ext uri="{FF2B5EF4-FFF2-40B4-BE49-F238E27FC236}">
                <a16:creationId xmlns:a16="http://schemas.microsoft.com/office/drawing/2014/main" id="{6B292250-251F-39CF-9AF5-593AB6DEC524}"/>
              </a:ext>
            </a:extLst>
          </p:cNvPr>
          <p:cNvGrpSpPr/>
          <p:nvPr/>
        </p:nvGrpSpPr>
        <p:grpSpPr>
          <a:xfrm>
            <a:off x="5499229" y="1080982"/>
            <a:ext cx="1357920" cy="900720"/>
            <a:chOff x="5499229" y="1080982"/>
            <a:chExt cx="1357920" cy="900720"/>
          </a:xfrm>
        </p:grpSpPr>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14A93F40-02E9-77BC-507C-6050A45173CE}"/>
                    </a:ext>
                  </a:extLst>
                </p14:cNvPr>
                <p14:cNvContentPartPr/>
                <p14:nvPr/>
              </p14:nvContentPartPr>
              <p14:xfrm>
                <a:off x="5507509" y="1690462"/>
                <a:ext cx="63720" cy="246960"/>
              </p14:xfrm>
            </p:contentPart>
          </mc:Choice>
          <mc:Fallback xmlns="">
            <p:pic>
              <p:nvPicPr>
                <p:cNvPr id="39" name="Freihand 38">
                  <a:extLst>
                    <a:ext uri="{FF2B5EF4-FFF2-40B4-BE49-F238E27FC236}">
                      <a16:creationId xmlns:a16="http://schemas.microsoft.com/office/drawing/2014/main" id="{14A93F40-02E9-77BC-507C-6050A45173CE}"/>
                    </a:ext>
                  </a:extLst>
                </p:cNvPr>
                <p:cNvPicPr/>
                <p:nvPr/>
              </p:nvPicPr>
              <p:blipFill>
                <a:blip r:embed="rId60"/>
                <a:stretch>
                  <a:fillRect/>
                </a:stretch>
              </p:blipFill>
              <p:spPr>
                <a:xfrm>
                  <a:off x="5498869" y="1681462"/>
                  <a:ext cx="81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3073AC4B-290F-C591-BD66-F3C1000867A1}"/>
                    </a:ext>
                  </a:extLst>
                </p14:cNvPr>
                <p14:cNvContentPartPr/>
                <p14:nvPr/>
              </p14:nvContentPartPr>
              <p14:xfrm>
                <a:off x="5499229" y="1654102"/>
                <a:ext cx="187200" cy="66960"/>
              </p14:xfrm>
            </p:contentPart>
          </mc:Choice>
          <mc:Fallback xmlns="">
            <p:pic>
              <p:nvPicPr>
                <p:cNvPr id="40" name="Freihand 39">
                  <a:extLst>
                    <a:ext uri="{FF2B5EF4-FFF2-40B4-BE49-F238E27FC236}">
                      <a16:creationId xmlns:a16="http://schemas.microsoft.com/office/drawing/2014/main" id="{3073AC4B-290F-C591-BD66-F3C1000867A1}"/>
                    </a:ext>
                  </a:extLst>
                </p:cNvPr>
                <p:cNvPicPr/>
                <p:nvPr/>
              </p:nvPicPr>
              <p:blipFill>
                <a:blip r:embed="rId62"/>
                <a:stretch>
                  <a:fillRect/>
                </a:stretch>
              </p:blipFill>
              <p:spPr>
                <a:xfrm>
                  <a:off x="5490589" y="1645462"/>
                  <a:ext cx="20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E530AA91-27BA-0360-2D01-214D31DC2242}"/>
                    </a:ext>
                  </a:extLst>
                </p14:cNvPr>
                <p14:cNvContentPartPr/>
                <p14:nvPr/>
              </p14:nvContentPartPr>
              <p14:xfrm>
                <a:off x="5553949" y="1761382"/>
                <a:ext cx="194400" cy="220320"/>
              </p14:xfrm>
            </p:contentPart>
          </mc:Choice>
          <mc:Fallback xmlns="">
            <p:pic>
              <p:nvPicPr>
                <p:cNvPr id="41" name="Freihand 40">
                  <a:extLst>
                    <a:ext uri="{FF2B5EF4-FFF2-40B4-BE49-F238E27FC236}">
                      <a16:creationId xmlns:a16="http://schemas.microsoft.com/office/drawing/2014/main" id="{E530AA91-27BA-0360-2D01-214D31DC2242}"/>
                    </a:ext>
                  </a:extLst>
                </p:cNvPr>
                <p:cNvPicPr/>
                <p:nvPr/>
              </p:nvPicPr>
              <p:blipFill>
                <a:blip r:embed="rId64"/>
                <a:stretch>
                  <a:fillRect/>
                </a:stretch>
              </p:blipFill>
              <p:spPr>
                <a:xfrm>
                  <a:off x="5545309" y="1752742"/>
                  <a:ext cx="212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DA78D69-0F57-FB63-FB4D-B5BF1008C804}"/>
                    </a:ext>
                  </a:extLst>
                </p14:cNvPr>
                <p14:cNvContentPartPr/>
                <p14:nvPr/>
              </p14:nvContentPartPr>
              <p14:xfrm>
                <a:off x="5791909" y="1399942"/>
                <a:ext cx="158760" cy="506520"/>
              </p14:xfrm>
            </p:contentPart>
          </mc:Choice>
          <mc:Fallback xmlns="">
            <p:pic>
              <p:nvPicPr>
                <p:cNvPr id="42" name="Freihand 41">
                  <a:extLst>
                    <a:ext uri="{FF2B5EF4-FFF2-40B4-BE49-F238E27FC236}">
                      <a16:creationId xmlns:a16="http://schemas.microsoft.com/office/drawing/2014/main" id="{3DA78D69-0F57-FB63-FB4D-B5BF1008C804}"/>
                    </a:ext>
                  </a:extLst>
                </p:cNvPr>
                <p:cNvPicPr/>
                <p:nvPr/>
              </p:nvPicPr>
              <p:blipFill>
                <a:blip r:embed="rId66"/>
                <a:stretch>
                  <a:fillRect/>
                </a:stretch>
              </p:blipFill>
              <p:spPr>
                <a:xfrm>
                  <a:off x="5783269" y="1391302"/>
                  <a:ext cx="1764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86BF68BA-DB88-A6AE-2DA6-4E77B07A495D}"/>
                    </a:ext>
                  </a:extLst>
                </p14:cNvPr>
                <p14:cNvContentPartPr/>
                <p14:nvPr/>
              </p14:nvContentPartPr>
              <p14:xfrm>
                <a:off x="6049309" y="1455022"/>
                <a:ext cx="185760" cy="274320"/>
              </p14:xfrm>
            </p:contentPart>
          </mc:Choice>
          <mc:Fallback xmlns="">
            <p:pic>
              <p:nvPicPr>
                <p:cNvPr id="44" name="Freihand 43">
                  <a:extLst>
                    <a:ext uri="{FF2B5EF4-FFF2-40B4-BE49-F238E27FC236}">
                      <a16:creationId xmlns:a16="http://schemas.microsoft.com/office/drawing/2014/main" id="{86BF68BA-DB88-A6AE-2DA6-4E77B07A495D}"/>
                    </a:ext>
                  </a:extLst>
                </p:cNvPr>
                <p:cNvPicPr/>
                <p:nvPr/>
              </p:nvPicPr>
              <p:blipFill>
                <a:blip r:embed="rId68"/>
                <a:stretch>
                  <a:fillRect/>
                </a:stretch>
              </p:blipFill>
              <p:spPr>
                <a:xfrm>
                  <a:off x="6040309" y="1446022"/>
                  <a:ext cx="203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C15C71F-327A-549F-48C8-81DD6DB877C2}"/>
                    </a:ext>
                  </a:extLst>
                </p14:cNvPr>
                <p14:cNvContentPartPr/>
                <p14:nvPr/>
              </p14:nvContentPartPr>
              <p14:xfrm>
                <a:off x="6010429" y="1307422"/>
                <a:ext cx="224640" cy="204120"/>
              </p14:xfrm>
            </p:contentPart>
          </mc:Choice>
          <mc:Fallback xmlns="">
            <p:pic>
              <p:nvPicPr>
                <p:cNvPr id="45" name="Freihand 44">
                  <a:extLst>
                    <a:ext uri="{FF2B5EF4-FFF2-40B4-BE49-F238E27FC236}">
                      <a16:creationId xmlns:a16="http://schemas.microsoft.com/office/drawing/2014/main" id="{EC15C71F-327A-549F-48C8-81DD6DB877C2}"/>
                    </a:ext>
                  </a:extLst>
                </p:cNvPr>
                <p:cNvPicPr/>
                <p:nvPr/>
              </p:nvPicPr>
              <p:blipFill>
                <a:blip r:embed="rId70"/>
                <a:stretch>
                  <a:fillRect/>
                </a:stretch>
              </p:blipFill>
              <p:spPr>
                <a:xfrm>
                  <a:off x="6001789" y="1298782"/>
                  <a:ext cx="242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76ED2D9-63EE-AA89-3FFE-93660ED294D3}"/>
                    </a:ext>
                  </a:extLst>
                </p14:cNvPr>
                <p14:cNvContentPartPr/>
                <p14:nvPr/>
              </p14:nvContentPartPr>
              <p14:xfrm>
                <a:off x="6301669" y="1245502"/>
                <a:ext cx="120240" cy="441000"/>
              </p14:xfrm>
            </p:contentPart>
          </mc:Choice>
          <mc:Fallback xmlns="">
            <p:pic>
              <p:nvPicPr>
                <p:cNvPr id="46" name="Freihand 45">
                  <a:extLst>
                    <a:ext uri="{FF2B5EF4-FFF2-40B4-BE49-F238E27FC236}">
                      <a16:creationId xmlns:a16="http://schemas.microsoft.com/office/drawing/2014/main" id="{B76ED2D9-63EE-AA89-3FFE-93660ED294D3}"/>
                    </a:ext>
                  </a:extLst>
                </p:cNvPr>
                <p:cNvPicPr/>
                <p:nvPr/>
              </p:nvPicPr>
              <p:blipFill>
                <a:blip r:embed="rId72"/>
                <a:stretch>
                  <a:fillRect/>
                </a:stretch>
              </p:blipFill>
              <p:spPr>
                <a:xfrm>
                  <a:off x="6292669" y="1236862"/>
                  <a:ext cx="13788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5DC90ED-3D6B-D1F5-7020-264A45B60A9D}"/>
                    </a:ext>
                  </a:extLst>
                </p14:cNvPr>
                <p14:cNvContentPartPr/>
                <p14:nvPr/>
              </p14:nvContentPartPr>
              <p14:xfrm>
                <a:off x="6175669" y="1080982"/>
                <a:ext cx="187200" cy="147960"/>
              </p14:xfrm>
            </p:contentPart>
          </mc:Choice>
          <mc:Fallback xmlns="">
            <p:pic>
              <p:nvPicPr>
                <p:cNvPr id="47" name="Freihand 46">
                  <a:extLst>
                    <a:ext uri="{FF2B5EF4-FFF2-40B4-BE49-F238E27FC236}">
                      <a16:creationId xmlns:a16="http://schemas.microsoft.com/office/drawing/2014/main" id="{A5DC90ED-3D6B-D1F5-7020-264A45B60A9D}"/>
                    </a:ext>
                  </a:extLst>
                </p:cNvPr>
                <p:cNvPicPr/>
                <p:nvPr/>
              </p:nvPicPr>
              <p:blipFill>
                <a:blip r:embed="rId74"/>
                <a:stretch>
                  <a:fillRect/>
                </a:stretch>
              </p:blipFill>
              <p:spPr>
                <a:xfrm>
                  <a:off x="6167029" y="1071982"/>
                  <a:ext cx="204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0D1CAE22-4EE6-C5DE-78A6-415A7755D184}"/>
                    </a:ext>
                  </a:extLst>
                </p14:cNvPr>
                <p14:cNvContentPartPr/>
                <p14:nvPr/>
              </p14:nvContentPartPr>
              <p14:xfrm>
                <a:off x="6623149" y="1233262"/>
                <a:ext cx="205560" cy="136080"/>
              </p14:xfrm>
            </p:contentPart>
          </mc:Choice>
          <mc:Fallback xmlns="">
            <p:pic>
              <p:nvPicPr>
                <p:cNvPr id="48" name="Freihand 47">
                  <a:extLst>
                    <a:ext uri="{FF2B5EF4-FFF2-40B4-BE49-F238E27FC236}">
                      <a16:creationId xmlns:a16="http://schemas.microsoft.com/office/drawing/2014/main" id="{0D1CAE22-4EE6-C5DE-78A6-415A7755D184}"/>
                    </a:ext>
                  </a:extLst>
                </p:cNvPr>
                <p:cNvPicPr/>
                <p:nvPr/>
              </p:nvPicPr>
              <p:blipFill>
                <a:blip r:embed="rId76"/>
                <a:stretch>
                  <a:fillRect/>
                </a:stretch>
              </p:blipFill>
              <p:spPr>
                <a:xfrm>
                  <a:off x="6614149" y="1224262"/>
                  <a:ext cx="223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8A50AB7-AE74-939A-4DFE-6F81D638FF79}"/>
                    </a:ext>
                  </a:extLst>
                </p14:cNvPr>
                <p14:cNvContentPartPr/>
                <p14:nvPr/>
              </p14:nvContentPartPr>
              <p14:xfrm>
                <a:off x="6673189" y="1135342"/>
                <a:ext cx="183960" cy="387360"/>
              </p14:xfrm>
            </p:contentPart>
          </mc:Choice>
          <mc:Fallback xmlns="">
            <p:pic>
              <p:nvPicPr>
                <p:cNvPr id="49" name="Freihand 48">
                  <a:extLst>
                    <a:ext uri="{FF2B5EF4-FFF2-40B4-BE49-F238E27FC236}">
                      <a16:creationId xmlns:a16="http://schemas.microsoft.com/office/drawing/2014/main" id="{78A50AB7-AE74-939A-4DFE-6F81D638FF79}"/>
                    </a:ext>
                  </a:extLst>
                </p:cNvPr>
                <p:cNvPicPr/>
                <p:nvPr/>
              </p:nvPicPr>
              <p:blipFill>
                <a:blip r:embed="rId78"/>
                <a:stretch>
                  <a:fillRect/>
                </a:stretch>
              </p:blipFill>
              <p:spPr>
                <a:xfrm>
                  <a:off x="6664189" y="1126342"/>
                  <a:ext cx="201600" cy="405000"/>
                </a:xfrm>
                <a:prstGeom prst="rect">
                  <a:avLst/>
                </a:prstGeom>
              </p:spPr>
            </p:pic>
          </mc:Fallback>
        </mc:AlternateContent>
      </p:grpSp>
      <p:grpSp>
        <p:nvGrpSpPr>
          <p:cNvPr id="53" name="Gruppieren 52">
            <a:extLst>
              <a:ext uri="{FF2B5EF4-FFF2-40B4-BE49-F238E27FC236}">
                <a16:creationId xmlns:a16="http://schemas.microsoft.com/office/drawing/2014/main" id="{69C3A8A5-E526-AA0E-8802-9879DC02DB85}"/>
              </a:ext>
            </a:extLst>
          </p:cNvPr>
          <p:cNvGrpSpPr/>
          <p:nvPr/>
        </p:nvGrpSpPr>
        <p:grpSpPr>
          <a:xfrm>
            <a:off x="7059109" y="684622"/>
            <a:ext cx="259560" cy="523080"/>
            <a:chOff x="7059109" y="684622"/>
            <a:chExt cx="259560" cy="523080"/>
          </a:xfrm>
        </p:grpSpPr>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A0770E8-39ED-FEDC-D978-687F6EFDDDD9}"/>
                    </a:ext>
                  </a:extLst>
                </p14:cNvPr>
                <p14:cNvContentPartPr/>
                <p14:nvPr/>
              </p14:nvContentPartPr>
              <p14:xfrm>
                <a:off x="7059109" y="929062"/>
                <a:ext cx="188640" cy="278640"/>
              </p14:xfrm>
            </p:contentPart>
          </mc:Choice>
          <mc:Fallback xmlns="">
            <p:pic>
              <p:nvPicPr>
                <p:cNvPr id="51" name="Freihand 50">
                  <a:extLst>
                    <a:ext uri="{FF2B5EF4-FFF2-40B4-BE49-F238E27FC236}">
                      <a16:creationId xmlns:a16="http://schemas.microsoft.com/office/drawing/2014/main" id="{BA0770E8-39ED-FEDC-D978-687F6EFDDDD9}"/>
                    </a:ext>
                  </a:extLst>
                </p:cNvPr>
                <p:cNvPicPr/>
                <p:nvPr/>
              </p:nvPicPr>
              <p:blipFill>
                <a:blip r:embed="rId80"/>
                <a:stretch>
                  <a:fillRect/>
                </a:stretch>
              </p:blipFill>
              <p:spPr>
                <a:xfrm>
                  <a:off x="7050109" y="920062"/>
                  <a:ext cx="206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482011B1-E6CE-90A2-DEEB-2A61CBA20C12}"/>
                    </a:ext>
                  </a:extLst>
                </p14:cNvPr>
                <p14:cNvContentPartPr/>
                <p14:nvPr/>
              </p14:nvContentPartPr>
              <p14:xfrm>
                <a:off x="7117429" y="684622"/>
                <a:ext cx="201240" cy="137520"/>
              </p14:xfrm>
            </p:contentPart>
          </mc:Choice>
          <mc:Fallback xmlns="">
            <p:pic>
              <p:nvPicPr>
                <p:cNvPr id="52" name="Freihand 51">
                  <a:extLst>
                    <a:ext uri="{FF2B5EF4-FFF2-40B4-BE49-F238E27FC236}">
                      <a16:creationId xmlns:a16="http://schemas.microsoft.com/office/drawing/2014/main" id="{482011B1-E6CE-90A2-DEEB-2A61CBA20C12}"/>
                    </a:ext>
                  </a:extLst>
                </p:cNvPr>
                <p:cNvPicPr/>
                <p:nvPr/>
              </p:nvPicPr>
              <p:blipFill>
                <a:blip r:embed="rId82"/>
                <a:stretch>
                  <a:fillRect/>
                </a:stretch>
              </p:blipFill>
              <p:spPr>
                <a:xfrm>
                  <a:off x="7108429" y="675622"/>
                  <a:ext cx="218880" cy="155160"/>
                </a:xfrm>
                <a:prstGeom prst="rect">
                  <a:avLst/>
                </a:prstGeom>
              </p:spPr>
            </p:pic>
          </mc:Fallback>
        </mc:AlternateContent>
      </p:grpSp>
      <p:grpSp>
        <p:nvGrpSpPr>
          <p:cNvPr id="58" name="Gruppieren 57">
            <a:extLst>
              <a:ext uri="{FF2B5EF4-FFF2-40B4-BE49-F238E27FC236}">
                <a16:creationId xmlns:a16="http://schemas.microsoft.com/office/drawing/2014/main" id="{E12C0714-398E-9723-C150-7166F248C76E}"/>
              </a:ext>
            </a:extLst>
          </p:cNvPr>
          <p:cNvGrpSpPr/>
          <p:nvPr/>
        </p:nvGrpSpPr>
        <p:grpSpPr>
          <a:xfrm>
            <a:off x="4697869" y="4155022"/>
            <a:ext cx="1429200" cy="1661760"/>
            <a:chOff x="4697869" y="4155022"/>
            <a:chExt cx="1429200" cy="1661760"/>
          </a:xfrm>
        </p:grpSpPr>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F4D76684-B5AB-2C09-EE2E-244839A768C9}"/>
                    </a:ext>
                  </a:extLst>
                </p14:cNvPr>
                <p14:cNvContentPartPr/>
                <p14:nvPr/>
              </p14:nvContentPartPr>
              <p14:xfrm>
                <a:off x="4705069" y="4209742"/>
                <a:ext cx="936360" cy="1481400"/>
              </p14:xfrm>
            </p:contentPart>
          </mc:Choice>
          <mc:Fallback xmlns="">
            <p:pic>
              <p:nvPicPr>
                <p:cNvPr id="54" name="Freihand 53">
                  <a:extLst>
                    <a:ext uri="{FF2B5EF4-FFF2-40B4-BE49-F238E27FC236}">
                      <a16:creationId xmlns:a16="http://schemas.microsoft.com/office/drawing/2014/main" id="{F4D76684-B5AB-2C09-EE2E-244839A768C9}"/>
                    </a:ext>
                  </a:extLst>
                </p:cNvPr>
                <p:cNvPicPr/>
                <p:nvPr/>
              </p:nvPicPr>
              <p:blipFill>
                <a:blip r:embed="rId84"/>
                <a:stretch>
                  <a:fillRect/>
                </a:stretch>
              </p:blipFill>
              <p:spPr>
                <a:xfrm>
                  <a:off x="4696429" y="4201102"/>
                  <a:ext cx="954000" cy="1499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B358BA17-7C52-0444-AF50-CA6808949B84}"/>
                    </a:ext>
                  </a:extLst>
                </p14:cNvPr>
                <p14:cNvContentPartPr/>
                <p14:nvPr/>
              </p14:nvContentPartPr>
              <p14:xfrm>
                <a:off x="5452429" y="4197502"/>
                <a:ext cx="674640" cy="516240"/>
              </p14:xfrm>
            </p:contentPart>
          </mc:Choice>
          <mc:Fallback xmlns="">
            <p:pic>
              <p:nvPicPr>
                <p:cNvPr id="55" name="Freihand 54">
                  <a:extLst>
                    <a:ext uri="{FF2B5EF4-FFF2-40B4-BE49-F238E27FC236}">
                      <a16:creationId xmlns:a16="http://schemas.microsoft.com/office/drawing/2014/main" id="{B358BA17-7C52-0444-AF50-CA6808949B84}"/>
                    </a:ext>
                  </a:extLst>
                </p:cNvPr>
                <p:cNvPicPr/>
                <p:nvPr/>
              </p:nvPicPr>
              <p:blipFill>
                <a:blip r:embed="rId86"/>
                <a:stretch>
                  <a:fillRect/>
                </a:stretch>
              </p:blipFill>
              <p:spPr>
                <a:xfrm>
                  <a:off x="5443429" y="4188502"/>
                  <a:ext cx="6922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AFAABDCF-75EC-D898-20D0-D5E4DC5273CE}"/>
                    </a:ext>
                  </a:extLst>
                </p14:cNvPr>
                <p14:cNvContentPartPr/>
                <p14:nvPr/>
              </p14:nvContentPartPr>
              <p14:xfrm>
                <a:off x="4697869" y="4155022"/>
                <a:ext cx="1427400" cy="1661760"/>
              </p14:xfrm>
            </p:contentPart>
          </mc:Choice>
          <mc:Fallback xmlns="">
            <p:pic>
              <p:nvPicPr>
                <p:cNvPr id="57" name="Freihand 56">
                  <a:extLst>
                    <a:ext uri="{FF2B5EF4-FFF2-40B4-BE49-F238E27FC236}">
                      <a16:creationId xmlns:a16="http://schemas.microsoft.com/office/drawing/2014/main" id="{AFAABDCF-75EC-D898-20D0-D5E4DC5273CE}"/>
                    </a:ext>
                  </a:extLst>
                </p:cNvPr>
                <p:cNvPicPr/>
                <p:nvPr/>
              </p:nvPicPr>
              <p:blipFill>
                <a:blip r:embed="rId88"/>
                <a:stretch>
                  <a:fillRect/>
                </a:stretch>
              </p:blipFill>
              <p:spPr>
                <a:xfrm>
                  <a:off x="4688869" y="4146382"/>
                  <a:ext cx="1445040" cy="1679400"/>
                </a:xfrm>
                <a:prstGeom prst="rect">
                  <a:avLst/>
                </a:prstGeom>
              </p:spPr>
            </p:pic>
          </mc:Fallback>
        </mc:AlternateContent>
      </p:grpSp>
    </p:spTree>
    <p:extLst>
      <p:ext uri="{BB962C8B-B14F-4D97-AF65-F5344CB8AC3E}">
        <p14:creationId xmlns:p14="http://schemas.microsoft.com/office/powerpoint/2010/main" val="37944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1" name="Gruppieren 90">
            <a:extLst>
              <a:ext uri="{FF2B5EF4-FFF2-40B4-BE49-F238E27FC236}">
                <a16:creationId xmlns:a16="http://schemas.microsoft.com/office/drawing/2014/main" id="{8F061FA9-438B-0BEA-12D0-A4C85795F7B6}"/>
              </a:ext>
            </a:extLst>
          </p:cNvPr>
          <p:cNvGrpSpPr/>
          <p:nvPr/>
        </p:nvGrpSpPr>
        <p:grpSpPr>
          <a:xfrm>
            <a:off x="8144869" y="830062"/>
            <a:ext cx="3982680" cy="3240360"/>
            <a:chOff x="8144869" y="830062"/>
            <a:chExt cx="3982680" cy="324036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8699112-FF75-5462-B174-2B97AA3132C0}"/>
                    </a:ext>
                  </a:extLst>
                </p14:cNvPr>
                <p14:cNvContentPartPr/>
                <p14:nvPr/>
              </p14:nvContentPartPr>
              <p14:xfrm>
                <a:off x="8148109" y="1901062"/>
                <a:ext cx="295920" cy="96480"/>
              </p14:xfrm>
            </p:contentPart>
          </mc:Choice>
          <mc:Fallback xmlns="">
            <p:pic>
              <p:nvPicPr>
                <p:cNvPr id="5" name="Freihand 4">
                  <a:extLst>
                    <a:ext uri="{FF2B5EF4-FFF2-40B4-BE49-F238E27FC236}">
                      <a16:creationId xmlns:a16="http://schemas.microsoft.com/office/drawing/2014/main" id="{B8699112-FF75-5462-B174-2B97AA3132C0}"/>
                    </a:ext>
                  </a:extLst>
                </p:cNvPr>
                <p:cNvPicPr/>
                <p:nvPr/>
              </p:nvPicPr>
              <p:blipFill>
                <a:blip r:embed="rId4"/>
                <a:stretch>
                  <a:fillRect/>
                </a:stretch>
              </p:blipFill>
              <p:spPr>
                <a:xfrm>
                  <a:off x="8139109" y="1892422"/>
                  <a:ext cx="31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DB312D6-3FB6-BD12-496E-97045E5DB01D}"/>
                    </a:ext>
                  </a:extLst>
                </p14:cNvPr>
                <p14:cNvContentPartPr/>
                <p14:nvPr/>
              </p14:nvContentPartPr>
              <p14:xfrm>
                <a:off x="8144869" y="1942822"/>
                <a:ext cx="320040" cy="154080"/>
              </p14:xfrm>
            </p:contentPart>
          </mc:Choice>
          <mc:Fallback xmlns="">
            <p:pic>
              <p:nvPicPr>
                <p:cNvPr id="6" name="Freihand 5">
                  <a:extLst>
                    <a:ext uri="{FF2B5EF4-FFF2-40B4-BE49-F238E27FC236}">
                      <a16:creationId xmlns:a16="http://schemas.microsoft.com/office/drawing/2014/main" id="{FDB312D6-3FB6-BD12-496E-97045E5DB01D}"/>
                    </a:ext>
                  </a:extLst>
                </p:cNvPr>
                <p:cNvPicPr/>
                <p:nvPr/>
              </p:nvPicPr>
              <p:blipFill>
                <a:blip r:embed="rId6"/>
                <a:stretch>
                  <a:fillRect/>
                </a:stretch>
              </p:blipFill>
              <p:spPr>
                <a:xfrm>
                  <a:off x="8135869" y="1933822"/>
                  <a:ext cx="33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F333A08-901D-757D-229D-D841F8A2E240}"/>
                    </a:ext>
                  </a:extLst>
                </p14:cNvPr>
                <p14:cNvContentPartPr/>
                <p14:nvPr/>
              </p14:nvContentPartPr>
              <p14:xfrm>
                <a:off x="8469949" y="1743382"/>
                <a:ext cx="136080" cy="338760"/>
              </p14:xfrm>
            </p:contentPart>
          </mc:Choice>
          <mc:Fallback xmlns="">
            <p:pic>
              <p:nvPicPr>
                <p:cNvPr id="7" name="Freihand 6">
                  <a:extLst>
                    <a:ext uri="{FF2B5EF4-FFF2-40B4-BE49-F238E27FC236}">
                      <a16:creationId xmlns:a16="http://schemas.microsoft.com/office/drawing/2014/main" id="{0F333A08-901D-757D-229D-D841F8A2E240}"/>
                    </a:ext>
                  </a:extLst>
                </p:cNvPr>
                <p:cNvPicPr/>
                <p:nvPr/>
              </p:nvPicPr>
              <p:blipFill>
                <a:blip r:embed="rId8"/>
                <a:stretch>
                  <a:fillRect/>
                </a:stretch>
              </p:blipFill>
              <p:spPr>
                <a:xfrm>
                  <a:off x="8460949" y="1734742"/>
                  <a:ext cx="1537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928DFE0-DC4A-97A8-17DF-483FCAD5B628}"/>
                    </a:ext>
                  </a:extLst>
                </p14:cNvPr>
                <p14:cNvContentPartPr/>
                <p14:nvPr/>
              </p14:nvContentPartPr>
              <p14:xfrm>
                <a:off x="8899069" y="1351342"/>
                <a:ext cx="142200" cy="295200"/>
              </p14:xfrm>
            </p:contentPart>
          </mc:Choice>
          <mc:Fallback xmlns="">
            <p:pic>
              <p:nvPicPr>
                <p:cNvPr id="9" name="Freihand 8">
                  <a:extLst>
                    <a:ext uri="{FF2B5EF4-FFF2-40B4-BE49-F238E27FC236}">
                      <a16:creationId xmlns:a16="http://schemas.microsoft.com/office/drawing/2014/main" id="{4928DFE0-DC4A-97A8-17DF-483FCAD5B628}"/>
                    </a:ext>
                  </a:extLst>
                </p:cNvPr>
                <p:cNvPicPr/>
                <p:nvPr/>
              </p:nvPicPr>
              <p:blipFill>
                <a:blip r:embed="rId10"/>
                <a:stretch>
                  <a:fillRect/>
                </a:stretch>
              </p:blipFill>
              <p:spPr>
                <a:xfrm>
                  <a:off x="8890429" y="1342702"/>
                  <a:ext cx="159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D034936-D04E-3639-B050-F60C724C82F2}"/>
                    </a:ext>
                  </a:extLst>
                </p14:cNvPr>
                <p14:cNvContentPartPr/>
                <p14:nvPr/>
              </p14:nvContentPartPr>
              <p14:xfrm>
                <a:off x="9092029" y="1467982"/>
                <a:ext cx="109440" cy="145440"/>
              </p14:xfrm>
            </p:contentPart>
          </mc:Choice>
          <mc:Fallback xmlns="">
            <p:pic>
              <p:nvPicPr>
                <p:cNvPr id="10" name="Freihand 9">
                  <a:extLst>
                    <a:ext uri="{FF2B5EF4-FFF2-40B4-BE49-F238E27FC236}">
                      <a16:creationId xmlns:a16="http://schemas.microsoft.com/office/drawing/2014/main" id="{3D034936-D04E-3639-B050-F60C724C82F2}"/>
                    </a:ext>
                  </a:extLst>
                </p:cNvPr>
                <p:cNvPicPr/>
                <p:nvPr/>
              </p:nvPicPr>
              <p:blipFill>
                <a:blip r:embed="rId12"/>
                <a:stretch>
                  <a:fillRect/>
                </a:stretch>
              </p:blipFill>
              <p:spPr>
                <a:xfrm>
                  <a:off x="9083029" y="1458982"/>
                  <a:ext cx="127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6857FC7-4F8F-4600-8EAB-CA591CA18B43}"/>
                    </a:ext>
                  </a:extLst>
                </p14:cNvPr>
                <p14:cNvContentPartPr/>
                <p14:nvPr/>
              </p14:nvContentPartPr>
              <p14:xfrm>
                <a:off x="9276349" y="1417582"/>
                <a:ext cx="90000" cy="159840"/>
              </p14:xfrm>
            </p:contentPart>
          </mc:Choice>
          <mc:Fallback xmlns="">
            <p:pic>
              <p:nvPicPr>
                <p:cNvPr id="11" name="Freihand 10">
                  <a:extLst>
                    <a:ext uri="{FF2B5EF4-FFF2-40B4-BE49-F238E27FC236}">
                      <a16:creationId xmlns:a16="http://schemas.microsoft.com/office/drawing/2014/main" id="{96857FC7-4F8F-4600-8EAB-CA591CA18B43}"/>
                    </a:ext>
                  </a:extLst>
                </p:cNvPr>
                <p:cNvPicPr/>
                <p:nvPr/>
              </p:nvPicPr>
              <p:blipFill>
                <a:blip r:embed="rId14"/>
                <a:stretch>
                  <a:fillRect/>
                </a:stretch>
              </p:blipFill>
              <p:spPr>
                <a:xfrm>
                  <a:off x="9267709" y="1408942"/>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BD5660B-37D5-9A8A-F4CB-DE7F491A607E}"/>
                    </a:ext>
                  </a:extLst>
                </p14:cNvPr>
                <p14:cNvContentPartPr/>
                <p14:nvPr/>
              </p14:nvContentPartPr>
              <p14:xfrm>
                <a:off x="9466429" y="1172422"/>
                <a:ext cx="117000" cy="366480"/>
              </p14:xfrm>
            </p:contentPart>
          </mc:Choice>
          <mc:Fallback xmlns="">
            <p:pic>
              <p:nvPicPr>
                <p:cNvPr id="12" name="Freihand 11">
                  <a:extLst>
                    <a:ext uri="{FF2B5EF4-FFF2-40B4-BE49-F238E27FC236}">
                      <a16:creationId xmlns:a16="http://schemas.microsoft.com/office/drawing/2014/main" id="{FBD5660B-37D5-9A8A-F4CB-DE7F491A607E}"/>
                    </a:ext>
                  </a:extLst>
                </p:cNvPr>
                <p:cNvPicPr/>
                <p:nvPr/>
              </p:nvPicPr>
              <p:blipFill>
                <a:blip r:embed="rId16"/>
                <a:stretch>
                  <a:fillRect/>
                </a:stretch>
              </p:blipFill>
              <p:spPr>
                <a:xfrm>
                  <a:off x="9457789" y="1163422"/>
                  <a:ext cx="134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ADC5E7A-5A5A-AD0F-F4A4-61D28F2DB392}"/>
                    </a:ext>
                  </a:extLst>
                </p14:cNvPr>
                <p14:cNvContentPartPr/>
                <p14:nvPr/>
              </p14:nvContentPartPr>
              <p14:xfrm>
                <a:off x="9579469" y="1095022"/>
                <a:ext cx="209520" cy="330120"/>
              </p14:xfrm>
            </p:contentPart>
          </mc:Choice>
          <mc:Fallback xmlns="">
            <p:pic>
              <p:nvPicPr>
                <p:cNvPr id="13" name="Freihand 12">
                  <a:extLst>
                    <a:ext uri="{FF2B5EF4-FFF2-40B4-BE49-F238E27FC236}">
                      <a16:creationId xmlns:a16="http://schemas.microsoft.com/office/drawing/2014/main" id="{3ADC5E7A-5A5A-AD0F-F4A4-61D28F2DB392}"/>
                    </a:ext>
                  </a:extLst>
                </p:cNvPr>
                <p:cNvPicPr/>
                <p:nvPr/>
              </p:nvPicPr>
              <p:blipFill>
                <a:blip r:embed="rId18"/>
                <a:stretch>
                  <a:fillRect/>
                </a:stretch>
              </p:blipFill>
              <p:spPr>
                <a:xfrm>
                  <a:off x="9570469" y="1086022"/>
                  <a:ext cx="227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6DC5118-6589-320F-0276-B4C29509CDE6}"/>
                    </a:ext>
                  </a:extLst>
                </p14:cNvPr>
                <p14:cNvContentPartPr/>
                <p14:nvPr/>
              </p14:nvContentPartPr>
              <p14:xfrm>
                <a:off x="9781069" y="1113022"/>
                <a:ext cx="168480" cy="181080"/>
              </p14:xfrm>
            </p:contentPart>
          </mc:Choice>
          <mc:Fallback xmlns="">
            <p:pic>
              <p:nvPicPr>
                <p:cNvPr id="14" name="Freihand 13">
                  <a:extLst>
                    <a:ext uri="{FF2B5EF4-FFF2-40B4-BE49-F238E27FC236}">
                      <a16:creationId xmlns:a16="http://schemas.microsoft.com/office/drawing/2014/main" id="{26DC5118-6589-320F-0276-B4C29509CDE6}"/>
                    </a:ext>
                  </a:extLst>
                </p:cNvPr>
                <p:cNvPicPr/>
                <p:nvPr/>
              </p:nvPicPr>
              <p:blipFill>
                <a:blip r:embed="rId20"/>
                <a:stretch>
                  <a:fillRect/>
                </a:stretch>
              </p:blipFill>
              <p:spPr>
                <a:xfrm>
                  <a:off x="9772069" y="1104022"/>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16962E6-B82C-4455-93AC-D3E82CA0412E}"/>
                    </a:ext>
                  </a:extLst>
                </p14:cNvPr>
                <p14:cNvContentPartPr/>
                <p14:nvPr/>
              </p14:nvContentPartPr>
              <p14:xfrm>
                <a:off x="9995989" y="1135702"/>
                <a:ext cx="23400" cy="127440"/>
              </p14:xfrm>
            </p:contentPart>
          </mc:Choice>
          <mc:Fallback xmlns="">
            <p:pic>
              <p:nvPicPr>
                <p:cNvPr id="15" name="Freihand 14">
                  <a:extLst>
                    <a:ext uri="{FF2B5EF4-FFF2-40B4-BE49-F238E27FC236}">
                      <a16:creationId xmlns:a16="http://schemas.microsoft.com/office/drawing/2014/main" id="{516962E6-B82C-4455-93AC-D3E82CA0412E}"/>
                    </a:ext>
                  </a:extLst>
                </p:cNvPr>
                <p:cNvPicPr/>
                <p:nvPr/>
              </p:nvPicPr>
              <p:blipFill>
                <a:blip r:embed="rId22"/>
                <a:stretch>
                  <a:fillRect/>
                </a:stretch>
              </p:blipFill>
              <p:spPr>
                <a:xfrm>
                  <a:off x="9987349" y="1126702"/>
                  <a:ext cx="41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D22DAFF-EE62-BD6E-192C-E19AA958099F}"/>
                    </a:ext>
                  </a:extLst>
                </p14:cNvPr>
                <p14:cNvContentPartPr/>
                <p14:nvPr/>
              </p14:nvContentPartPr>
              <p14:xfrm>
                <a:off x="10092109" y="1027702"/>
                <a:ext cx="245880" cy="155880"/>
              </p14:xfrm>
            </p:contentPart>
          </mc:Choice>
          <mc:Fallback xmlns="">
            <p:pic>
              <p:nvPicPr>
                <p:cNvPr id="16" name="Freihand 15">
                  <a:extLst>
                    <a:ext uri="{FF2B5EF4-FFF2-40B4-BE49-F238E27FC236}">
                      <a16:creationId xmlns:a16="http://schemas.microsoft.com/office/drawing/2014/main" id="{2D22DAFF-EE62-BD6E-192C-E19AA958099F}"/>
                    </a:ext>
                  </a:extLst>
                </p:cNvPr>
                <p:cNvPicPr/>
                <p:nvPr/>
              </p:nvPicPr>
              <p:blipFill>
                <a:blip r:embed="rId24"/>
                <a:stretch>
                  <a:fillRect/>
                </a:stretch>
              </p:blipFill>
              <p:spPr>
                <a:xfrm>
                  <a:off x="10083109" y="1019062"/>
                  <a:ext cx="263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1FDE011-A82B-734B-0973-32AB9D238EC8}"/>
                    </a:ext>
                  </a:extLst>
                </p14:cNvPr>
                <p14:cNvContentPartPr/>
                <p14:nvPr/>
              </p14:nvContentPartPr>
              <p14:xfrm>
                <a:off x="10212709" y="903502"/>
                <a:ext cx="205560" cy="246240"/>
              </p14:xfrm>
            </p:contentPart>
          </mc:Choice>
          <mc:Fallback xmlns="">
            <p:pic>
              <p:nvPicPr>
                <p:cNvPr id="17" name="Freihand 16">
                  <a:extLst>
                    <a:ext uri="{FF2B5EF4-FFF2-40B4-BE49-F238E27FC236}">
                      <a16:creationId xmlns:a16="http://schemas.microsoft.com/office/drawing/2014/main" id="{B1FDE011-A82B-734B-0973-32AB9D238EC8}"/>
                    </a:ext>
                  </a:extLst>
                </p:cNvPr>
                <p:cNvPicPr/>
                <p:nvPr/>
              </p:nvPicPr>
              <p:blipFill>
                <a:blip r:embed="rId26"/>
                <a:stretch>
                  <a:fillRect/>
                </a:stretch>
              </p:blipFill>
              <p:spPr>
                <a:xfrm>
                  <a:off x="10204069" y="894502"/>
                  <a:ext cx="223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68991A4-2A29-FBD6-3902-81B577D9CF3B}"/>
                    </a:ext>
                  </a:extLst>
                </p14:cNvPr>
                <p14:cNvContentPartPr/>
                <p14:nvPr/>
              </p14:nvContentPartPr>
              <p14:xfrm>
                <a:off x="10628509" y="830062"/>
                <a:ext cx="252360" cy="326880"/>
              </p14:xfrm>
            </p:contentPart>
          </mc:Choice>
          <mc:Fallback xmlns="">
            <p:pic>
              <p:nvPicPr>
                <p:cNvPr id="18" name="Freihand 17">
                  <a:extLst>
                    <a:ext uri="{FF2B5EF4-FFF2-40B4-BE49-F238E27FC236}">
                      <a16:creationId xmlns:a16="http://schemas.microsoft.com/office/drawing/2014/main" id="{668991A4-2A29-FBD6-3902-81B577D9CF3B}"/>
                    </a:ext>
                  </a:extLst>
                </p:cNvPr>
                <p:cNvPicPr/>
                <p:nvPr/>
              </p:nvPicPr>
              <p:blipFill>
                <a:blip r:embed="rId28"/>
                <a:stretch>
                  <a:fillRect/>
                </a:stretch>
              </p:blipFill>
              <p:spPr>
                <a:xfrm>
                  <a:off x="10619509" y="821422"/>
                  <a:ext cx="2700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F34F0DB-1543-FD3D-B2BA-D4F8FA682D8E}"/>
                    </a:ext>
                  </a:extLst>
                </p14:cNvPr>
                <p14:cNvContentPartPr/>
                <p14:nvPr/>
              </p14:nvContentPartPr>
              <p14:xfrm>
                <a:off x="9250069" y="1783702"/>
                <a:ext cx="142920" cy="302400"/>
              </p14:xfrm>
            </p:contentPart>
          </mc:Choice>
          <mc:Fallback xmlns="">
            <p:pic>
              <p:nvPicPr>
                <p:cNvPr id="19" name="Freihand 18">
                  <a:extLst>
                    <a:ext uri="{FF2B5EF4-FFF2-40B4-BE49-F238E27FC236}">
                      <a16:creationId xmlns:a16="http://schemas.microsoft.com/office/drawing/2014/main" id="{BF34F0DB-1543-FD3D-B2BA-D4F8FA682D8E}"/>
                    </a:ext>
                  </a:extLst>
                </p:cNvPr>
                <p:cNvPicPr/>
                <p:nvPr/>
              </p:nvPicPr>
              <p:blipFill>
                <a:blip r:embed="rId30"/>
                <a:stretch>
                  <a:fillRect/>
                </a:stretch>
              </p:blipFill>
              <p:spPr>
                <a:xfrm>
                  <a:off x="9241069" y="1774702"/>
                  <a:ext cx="160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89EA7A1-DF9F-E9B8-6113-BEEB42AD66A3}"/>
                    </a:ext>
                  </a:extLst>
                </p14:cNvPr>
                <p14:cNvContentPartPr/>
                <p14:nvPr/>
              </p14:nvContentPartPr>
              <p14:xfrm>
                <a:off x="9485509" y="1792702"/>
                <a:ext cx="304200" cy="195120"/>
              </p14:xfrm>
            </p:contentPart>
          </mc:Choice>
          <mc:Fallback xmlns="">
            <p:pic>
              <p:nvPicPr>
                <p:cNvPr id="20" name="Freihand 19">
                  <a:extLst>
                    <a:ext uri="{FF2B5EF4-FFF2-40B4-BE49-F238E27FC236}">
                      <a16:creationId xmlns:a16="http://schemas.microsoft.com/office/drawing/2014/main" id="{B89EA7A1-DF9F-E9B8-6113-BEEB42AD66A3}"/>
                    </a:ext>
                  </a:extLst>
                </p:cNvPr>
                <p:cNvPicPr/>
                <p:nvPr/>
              </p:nvPicPr>
              <p:blipFill>
                <a:blip r:embed="rId32"/>
                <a:stretch>
                  <a:fillRect/>
                </a:stretch>
              </p:blipFill>
              <p:spPr>
                <a:xfrm>
                  <a:off x="9476509" y="1783702"/>
                  <a:ext cx="321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1BD2CD3-E59B-8668-8E2E-12C1569AFEF0}"/>
                    </a:ext>
                  </a:extLst>
                </p14:cNvPr>
                <p14:cNvContentPartPr/>
                <p14:nvPr/>
              </p14:nvContentPartPr>
              <p14:xfrm>
                <a:off x="9797989" y="1646902"/>
                <a:ext cx="15840" cy="58320"/>
              </p14:xfrm>
            </p:contentPart>
          </mc:Choice>
          <mc:Fallback xmlns="">
            <p:pic>
              <p:nvPicPr>
                <p:cNvPr id="21" name="Freihand 20">
                  <a:extLst>
                    <a:ext uri="{FF2B5EF4-FFF2-40B4-BE49-F238E27FC236}">
                      <a16:creationId xmlns:a16="http://schemas.microsoft.com/office/drawing/2014/main" id="{01BD2CD3-E59B-8668-8E2E-12C1569AFEF0}"/>
                    </a:ext>
                  </a:extLst>
                </p:cNvPr>
                <p:cNvPicPr/>
                <p:nvPr/>
              </p:nvPicPr>
              <p:blipFill>
                <a:blip r:embed="rId34"/>
                <a:stretch>
                  <a:fillRect/>
                </a:stretch>
              </p:blipFill>
              <p:spPr>
                <a:xfrm>
                  <a:off x="9788989" y="1638262"/>
                  <a:ext cx="33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3300E5D-8F48-5E4F-FC07-66BDC1A8857F}"/>
                    </a:ext>
                  </a:extLst>
                </p14:cNvPr>
                <p14:cNvContentPartPr/>
                <p14:nvPr/>
              </p14:nvContentPartPr>
              <p14:xfrm>
                <a:off x="9859909" y="1720702"/>
                <a:ext cx="142920" cy="118440"/>
              </p14:xfrm>
            </p:contentPart>
          </mc:Choice>
          <mc:Fallback xmlns="">
            <p:pic>
              <p:nvPicPr>
                <p:cNvPr id="22" name="Freihand 21">
                  <a:extLst>
                    <a:ext uri="{FF2B5EF4-FFF2-40B4-BE49-F238E27FC236}">
                      <a16:creationId xmlns:a16="http://schemas.microsoft.com/office/drawing/2014/main" id="{23300E5D-8F48-5E4F-FC07-66BDC1A8857F}"/>
                    </a:ext>
                  </a:extLst>
                </p:cNvPr>
                <p:cNvPicPr/>
                <p:nvPr/>
              </p:nvPicPr>
              <p:blipFill>
                <a:blip r:embed="rId36"/>
                <a:stretch>
                  <a:fillRect/>
                </a:stretch>
              </p:blipFill>
              <p:spPr>
                <a:xfrm>
                  <a:off x="9850909" y="1712062"/>
                  <a:ext cx="160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581593ED-76E8-14CB-6A2B-9FA99E347E51}"/>
                    </a:ext>
                  </a:extLst>
                </p14:cNvPr>
                <p14:cNvContentPartPr/>
                <p14:nvPr/>
              </p14:nvContentPartPr>
              <p14:xfrm>
                <a:off x="10082389" y="1528462"/>
                <a:ext cx="224280" cy="246240"/>
              </p14:xfrm>
            </p:contentPart>
          </mc:Choice>
          <mc:Fallback xmlns="">
            <p:pic>
              <p:nvPicPr>
                <p:cNvPr id="23" name="Freihand 22">
                  <a:extLst>
                    <a:ext uri="{FF2B5EF4-FFF2-40B4-BE49-F238E27FC236}">
                      <a16:creationId xmlns:a16="http://schemas.microsoft.com/office/drawing/2014/main" id="{581593ED-76E8-14CB-6A2B-9FA99E347E51}"/>
                    </a:ext>
                  </a:extLst>
                </p:cNvPr>
                <p:cNvPicPr/>
                <p:nvPr/>
              </p:nvPicPr>
              <p:blipFill>
                <a:blip r:embed="rId38"/>
                <a:stretch>
                  <a:fillRect/>
                </a:stretch>
              </p:blipFill>
              <p:spPr>
                <a:xfrm>
                  <a:off x="10073389" y="1519462"/>
                  <a:ext cx="2419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754DAE7-ADF1-270E-48D6-E58109A95075}"/>
                    </a:ext>
                  </a:extLst>
                </p14:cNvPr>
                <p14:cNvContentPartPr/>
                <p14:nvPr/>
              </p14:nvContentPartPr>
              <p14:xfrm>
                <a:off x="10314949" y="1434862"/>
                <a:ext cx="33480" cy="38160"/>
              </p14:xfrm>
            </p:contentPart>
          </mc:Choice>
          <mc:Fallback xmlns="">
            <p:pic>
              <p:nvPicPr>
                <p:cNvPr id="24" name="Freihand 23">
                  <a:extLst>
                    <a:ext uri="{FF2B5EF4-FFF2-40B4-BE49-F238E27FC236}">
                      <a16:creationId xmlns:a16="http://schemas.microsoft.com/office/drawing/2014/main" id="{0754DAE7-ADF1-270E-48D6-E58109A95075}"/>
                    </a:ext>
                  </a:extLst>
                </p:cNvPr>
                <p:cNvPicPr/>
                <p:nvPr/>
              </p:nvPicPr>
              <p:blipFill>
                <a:blip r:embed="rId40"/>
                <a:stretch>
                  <a:fillRect/>
                </a:stretch>
              </p:blipFill>
              <p:spPr>
                <a:xfrm>
                  <a:off x="10305949" y="1426222"/>
                  <a:ext cx="51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EBCBB6D-6675-B338-64AD-5227DA5F1B40}"/>
                    </a:ext>
                  </a:extLst>
                </p14:cNvPr>
                <p14:cNvContentPartPr/>
                <p14:nvPr/>
              </p14:nvContentPartPr>
              <p14:xfrm>
                <a:off x="10440229" y="1509022"/>
                <a:ext cx="291960" cy="71280"/>
              </p14:xfrm>
            </p:contentPart>
          </mc:Choice>
          <mc:Fallback xmlns="">
            <p:pic>
              <p:nvPicPr>
                <p:cNvPr id="25" name="Freihand 24">
                  <a:extLst>
                    <a:ext uri="{FF2B5EF4-FFF2-40B4-BE49-F238E27FC236}">
                      <a16:creationId xmlns:a16="http://schemas.microsoft.com/office/drawing/2014/main" id="{FEBCBB6D-6675-B338-64AD-5227DA5F1B40}"/>
                    </a:ext>
                  </a:extLst>
                </p:cNvPr>
                <p:cNvPicPr/>
                <p:nvPr/>
              </p:nvPicPr>
              <p:blipFill>
                <a:blip r:embed="rId42"/>
                <a:stretch>
                  <a:fillRect/>
                </a:stretch>
              </p:blipFill>
              <p:spPr>
                <a:xfrm>
                  <a:off x="10431229" y="1500022"/>
                  <a:ext cx="309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B938A7-6EFC-721D-3215-3ECFBF554D71}"/>
                    </a:ext>
                  </a:extLst>
                </p14:cNvPr>
                <p14:cNvContentPartPr/>
                <p14:nvPr/>
              </p14:nvContentPartPr>
              <p14:xfrm>
                <a:off x="9634909" y="2141902"/>
                <a:ext cx="240120" cy="311400"/>
              </p14:xfrm>
            </p:contentPart>
          </mc:Choice>
          <mc:Fallback xmlns="">
            <p:pic>
              <p:nvPicPr>
                <p:cNvPr id="27" name="Freihand 26">
                  <a:extLst>
                    <a:ext uri="{FF2B5EF4-FFF2-40B4-BE49-F238E27FC236}">
                      <a16:creationId xmlns:a16="http://schemas.microsoft.com/office/drawing/2014/main" id="{BBB938A7-6EFC-721D-3215-3ECFBF554D71}"/>
                    </a:ext>
                  </a:extLst>
                </p:cNvPr>
                <p:cNvPicPr/>
                <p:nvPr/>
              </p:nvPicPr>
              <p:blipFill>
                <a:blip r:embed="rId44"/>
                <a:stretch>
                  <a:fillRect/>
                </a:stretch>
              </p:blipFill>
              <p:spPr>
                <a:xfrm>
                  <a:off x="9625909" y="2132902"/>
                  <a:ext cx="257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1E7FB84-9FC5-0BF5-022D-BD371BAA596A}"/>
                    </a:ext>
                  </a:extLst>
                </p14:cNvPr>
                <p14:cNvContentPartPr/>
                <p14:nvPr/>
              </p14:nvContentPartPr>
              <p14:xfrm>
                <a:off x="9525109" y="2332702"/>
                <a:ext cx="664200" cy="327240"/>
              </p14:xfrm>
            </p:contentPart>
          </mc:Choice>
          <mc:Fallback xmlns="">
            <p:pic>
              <p:nvPicPr>
                <p:cNvPr id="28" name="Freihand 27">
                  <a:extLst>
                    <a:ext uri="{FF2B5EF4-FFF2-40B4-BE49-F238E27FC236}">
                      <a16:creationId xmlns:a16="http://schemas.microsoft.com/office/drawing/2014/main" id="{B1E7FB84-9FC5-0BF5-022D-BD371BAA596A}"/>
                    </a:ext>
                  </a:extLst>
                </p:cNvPr>
                <p:cNvPicPr/>
                <p:nvPr/>
              </p:nvPicPr>
              <p:blipFill>
                <a:blip r:embed="rId46"/>
                <a:stretch>
                  <a:fillRect/>
                </a:stretch>
              </p:blipFill>
              <p:spPr>
                <a:xfrm>
                  <a:off x="9516109" y="2323702"/>
                  <a:ext cx="6818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6C235F1-FB42-629C-63E2-EE1B82629D61}"/>
                    </a:ext>
                  </a:extLst>
                </p14:cNvPr>
                <p14:cNvContentPartPr/>
                <p14:nvPr/>
              </p14:nvContentPartPr>
              <p14:xfrm>
                <a:off x="9754069" y="2572462"/>
                <a:ext cx="366840" cy="405360"/>
              </p14:xfrm>
            </p:contentPart>
          </mc:Choice>
          <mc:Fallback xmlns="">
            <p:pic>
              <p:nvPicPr>
                <p:cNvPr id="29" name="Freihand 28">
                  <a:extLst>
                    <a:ext uri="{FF2B5EF4-FFF2-40B4-BE49-F238E27FC236}">
                      <a16:creationId xmlns:a16="http://schemas.microsoft.com/office/drawing/2014/main" id="{36C235F1-FB42-629C-63E2-EE1B82629D61}"/>
                    </a:ext>
                  </a:extLst>
                </p:cNvPr>
                <p:cNvPicPr/>
                <p:nvPr/>
              </p:nvPicPr>
              <p:blipFill>
                <a:blip r:embed="rId48"/>
                <a:stretch>
                  <a:fillRect/>
                </a:stretch>
              </p:blipFill>
              <p:spPr>
                <a:xfrm>
                  <a:off x="9745429" y="2563462"/>
                  <a:ext cx="3844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7716BB9-2297-243B-00F1-6A91120D1705}"/>
                    </a:ext>
                  </a:extLst>
                </p14:cNvPr>
                <p14:cNvContentPartPr/>
                <p14:nvPr/>
              </p14:nvContentPartPr>
              <p14:xfrm>
                <a:off x="10232149" y="1967662"/>
                <a:ext cx="98280" cy="168120"/>
              </p14:xfrm>
            </p:contentPart>
          </mc:Choice>
          <mc:Fallback xmlns="">
            <p:pic>
              <p:nvPicPr>
                <p:cNvPr id="31" name="Freihand 30">
                  <a:extLst>
                    <a:ext uri="{FF2B5EF4-FFF2-40B4-BE49-F238E27FC236}">
                      <a16:creationId xmlns:a16="http://schemas.microsoft.com/office/drawing/2014/main" id="{17716BB9-2297-243B-00F1-6A91120D1705}"/>
                    </a:ext>
                  </a:extLst>
                </p:cNvPr>
                <p:cNvPicPr/>
                <p:nvPr/>
              </p:nvPicPr>
              <p:blipFill>
                <a:blip r:embed="rId50"/>
                <a:stretch>
                  <a:fillRect/>
                </a:stretch>
              </p:blipFill>
              <p:spPr>
                <a:xfrm>
                  <a:off x="10223149" y="1958662"/>
                  <a:ext cx="115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6618E3B-69BC-DF0F-60A6-D2C4002FB03E}"/>
                    </a:ext>
                  </a:extLst>
                </p14:cNvPr>
                <p14:cNvContentPartPr/>
                <p14:nvPr/>
              </p14:nvContentPartPr>
              <p14:xfrm>
                <a:off x="10431589" y="1963342"/>
                <a:ext cx="74160" cy="112680"/>
              </p14:xfrm>
            </p:contentPart>
          </mc:Choice>
          <mc:Fallback xmlns="">
            <p:pic>
              <p:nvPicPr>
                <p:cNvPr id="32" name="Freihand 31">
                  <a:extLst>
                    <a:ext uri="{FF2B5EF4-FFF2-40B4-BE49-F238E27FC236}">
                      <a16:creationId xmlns:a16="http://schemas.microsoft.com/office/drawing/2014/main" id="{66618E3B-69BC-DF0F-60A6-D2C4002FB03E}"/>
                    </a:ext>
                  </a:extLst>
                </p:cNvPr>
                <p:cNvPicPr/>
                <p:nvPr/>
              </p:nvPicPr>
              <p:blipFill>
                <a:blip r:embed="rId52"/>
                <a:stretch>
                  <a:fillRect/>
                </a:stretch>
              </p:blipFill>
              <p:spPr>
                <a:xfrm>
                  <a:off x="10422949" y="1954702"/>
                  <a:ext cx="91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F89ED5D-633C-C428-0DA9-92875BE7FA84}"/>
                    </a:ext>
                  </a:extLst>
                </p14:cNvPr>
                <p14:cNvContentPartPr/>
                <p14:nvPr/>
              </p14:nvContentPartPr>
              <p14:xfrm>
                <a:off x="10568749" y="1882342"/>
                <a:ext cx="263520" cy="74160"/>
              </p14:xfrm>
            </p:contentPart>
          </mc:Choice>
          <mc:Fallback xmlns="">
            <p:pic>
              <p:nvPicPr>
                <p:cNvPr id="33" name="Freihand 32">
                  <a:extLst>
                    <a:ext uri="{FF2B5EF4-FFF2-40B4-BE49-F238E27FC236}">
                      <a16:creationId xmlns:a16="http://schemas.microsoft.com/office/drawing/2014/main" id="{DF89ED5D-633C-C428-0DA9-92875BE7FA84}"/>
                    </a:ext>
                  </a:extLst>
                </p:cNvPr>
                <p:cNvPicPr/>
                <p:nvPr/>
              </p:nvPicPr>
              <p:blipFill>
                <a:blip r:embed="rId54"/>
                <a:stretch>
                  <a:fillRect/>
                </a:stretch>
              </p:blipFill>
              <p:spPr>
                <a:xfrm>
                  <a:off x="10560109" y="1873342"/>
                  <a:ext cx="281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973833C-CF3B-32F0-B8F8-63F1B41410A2}"/>
                    </a:ext>
                  </a:extLst>
                </p14:cNvPr>
                <p14:cNvContentPartPr/>
                <p14:nvPr/>
              </p14:nvContentPartPr>
              <p14:xfrm>
                <a:off x="10888789" y="1695502"/>
                <a:ext cx="50760" cy="307800"/>
              </p14:xfrm>
            </p:contentPart>
          </mc:Choice>
          <mc:Fallback xmlns="">
            <p:pic>
              <p:nvPicPr>
                <p:cNvPr id="34" name="Freihand 33">
                  <a:extLst>
                    <a:ext uri="{FF2B5EF4-FFF2-40B4-BE49-F238E27FC236}">
                      <a16:creationId xmlns:a16="http://schemas.microsoft.com/office/drawing/2014/main" id="{E973833C-CF3B-32F0-B8F8-63F1B41410A2}"/>
                    </a:ext>
                  </a:extLst>
                </p:cNvPr>
                <p:cNvPicPr/>
                <p:nvPr/>
              </p:nvPicPr>
              <p:blipFill>
                <a:blip r:embed="rId56"/>
                <a:stretch>
                  <a:fillRect/>
                </a:stretch>
              </p:blipFill>
              <p:spPr>
                <a:xfrm>
                  <a:off x="10879789" y="1686502"/>
                  <a:ext cx="68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1D245E6D-CEED-952E-22F3-EB509AB8B053}"/>
                    </a:ext>
                  </a:extLst>
                </p14:cNvPr>
                <p14:cNvContentPartPr/>
                <p14:nvPr/>
              </p14:nvContentPartPr>
              <p14:xfrm>
                <a:off x="10448869" y="2381302"/>
                <a:ext cx="74880" cy="204480"/>
              </p14:xfrm>
            </p:contentPart>
          </mc:Choice>
          <mc:Fallback xmlns="">
            <p:pic>
              <p:nvPicPr>
                <p:cNvPr id="35" name="Freihand 34">
                  <a:extLst>
                    <a:ext uri="{FF2B5EF4-FFF2-40B4-BE49-F238E27FC236}">
                      <a16:creationId xmlns:a16="http://schemas.microsoft.com/office/drawing/2014/main" id="{1D245E6D-CEED-952E-22F3-EB509AB8B053}"/>
                    </a:ext>
                  </a:extLst>
                </p:cNvPr>
                <p:cNvPicPr/>
                <p:nvPr/>
              </p:nvPicPr>
              <p:blipFill>
                <a:blip r:embed="rId58"/>
                <a:stretch>
                  <a:fillRect/>
                </a:stretch>
              </p:blipFill>
              <p:spPr>
                <a:xfrm>
                  <a:off x="10439869" y="2372662"/>
                  <a:ext cx="92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E6197147-4D80-A7D7-DF6C-87A1A52FA00A}"/>
                    </a:ext>
                  </a:extLst>
                </p14:cNvPr>
                <p14:cNvContentPartPr/>
                <p14:nvPr/>
              </p14:nvContentPartPr>
              <p14:xfrm>
                <a:off x="10643629" y="2380582"/>
                <a:ext cx="84240" cy="112680"/>
              </p14:xfrm>
            </p:contentPart>
          </mc:Choice>
          <mc:Fallback xmlns="">
            <p:pic>
              <p:nvPicPr>
                <p:cNvPr id="36" name="Freihand 35">
                  <a:extLst>
                    <a:ext uri="{FF2B5EF4-FFF2-40B4-BE49-F238E27FC236}">
                      <a16:creationId xmlns:a16="http://schemas.microsoft.com/office/drawing/2014/main" id="{E6197147-4D80-A7D7-DF6C-87A1A52FA00A}"/>
                    </a:ext>
                  </a:extLst>
                </p:cNvPr>
                <p:cNvPicPr/>
                <p:nvPr/>
              </p:nvPicPr>
              <p:blipFill>
                <a:blip r:embed="rId60"/>
                <a:stretch>
                  <a:fillRect/>
                </a:stretch>
              </p:blipFill>
              <p:spPr>
                <a:xfrm>
                  <a:off x="10634989" y="2371942"/>
                  <a:ext cx="101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39916D6-90BA-B6A0-CBC5-5273BD84D85D}"/>
                    </a:ext>
                  </a:extLst>
                </p14:cNvPr>
                <p14:cNvContentPartPr/>
                <p14:nvPr/>
              </p14:nvContentPartPr>
              <p14:xfrm>
                <a:off x="10772149" y="2326222"/>
                <a:ext cx="309600" cy="91800"/>
              </p14:xfrm>
            </p:contentPart>
          </mc:Choice>
          <mc:Fallback xmlns="">
            <p:pic>
              <p:nvPicPr>
                <p:cNvPr id="37" name="Freihand 36">
                  <a:extLst>
                    <a:ext uri="{FF2B5EF4-FFF2-40B4-BE49-F238E27FC236}">
                      <a16:creationId xmlns:a16="http://schemas.microsoft.com/office/drawing/2014/main" id="{239916D6-90BA-B6A0-CBC5-5273BD84D85D}"/>
                    </a:ext>
                  </a:extLst>
                </p:cNvPr>
                <p:cNvPicPr/>
                <p:nvPr/>
              </p:nvPicPr>
              <p:blipFill>
                <a:blip r:embed="rId62"/>
                <a:stretch>
                  <a:fillRect/>
                </a:stretch>
              </p:blipFill>
              <p:spPr>
                <a:xfrm>
                  <a:off x="10763149" y="2317582"/>
                  <a:ext cx="32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F346AB65-1073-81B9-F0B5-ABBD7790EA01}"/>
                    </a:ext>
                  </a:extLst>
                </p14:cNvPr>
                <p14:cNvContentPartPr/>
                <p14:nvPr/>
              </p14:nvContentPartPr>
              <p14:xfrm>
                <a:off x="11092909" y="2142262"/>
                <a:ext cx="51120" cy="274680"/>
              </p14:xfrm>
            </p:contentPart>
          </mc:Choice>
          <mc:Fallback xmlns="">
            <p:pic>
              <p:nvPicPr>
                <p:cNvPr id="38" name="Freihand 37">
                  <a:extLst>
                    <a:ext uri="{FF2B5EF4-FFF2-40B4-BE49-F238E27FC236}">
                      <a16:creationId xmlns:a16="http://schemas.microsoft.com/office/drawing/2014/main" id="{F346AB65-1073-81B9-F0B5-ABBD7790EA01}"/>
                    </a:ext>
                  </a:extLst>
                </p:cNvPr>
                <p:cNvPicPr/>
                <p:nvPr/>
              </p:nvPicPr>
              <p:blipFill>
                <a:blip r:embed="rId64"/>
                <a:stretch>
                  <a:fillRect/>
                </a:stretch>
              </p:blipFill>
              <p:spPr>
                <a:xfrm>
                  <a:off x="11084269" y="2133622"/>
                  <a:ext cx="68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F1B872E-6BFF-E3AD-946D-ECD5047D25AF}"/>
                    </a:ext>
                  </a:extLst>
                </p14:cNvPr>
                <p14:cNvContentPartPr/>
                <p14:nvPr/>
              </p14:nvContentPartPr>
              <p14:xfrm>
                <a:off x="10344469" y="1650502"/>
                <a:ext cx="577080" cy="661320"/>
              </p14:xfrm>
            </p:contentPart>
          </mc:Choice>
          <mc:Fallback xmlns="">
            <p:pic>
              <p:nvPicPr>
                <p:cNvPr id="39" name="Freihand 38">
                  <a:extLst>
                    <a:ext uri="{FF2B5EF4-FFF2-40B4-BE49-F238E27FC236}">
                      <a16:creationId xmlns:a16="http://schemas.microsoft.com/office/drawing/2014/main" id="{EF1B872E-6BFF-E3AD-946D-ECD5047D25AF}"/>
                    </a:ext>
                  </a:extLst>
                </p:cNvPr>
                <p:cNvPicPr/>
                <p:nvPr/>
              </p:nvPicPr>
              <p:blipFill>
                <a:blip r:embed="rId66"/>
                <a:stretch>
                  <a:fillRect/>
                </a:stretch>
              </p:blipFill>
              <p:spPr>
                <a:xfrm>
                  <a:off x="10335469" y="1641862"/>
                  <a:ext cx="59472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9BFFBED-E310-55CA-8AA6-21F43B047E73}"/>
                    </a:ext>
                  </a:extLst>
                </p14:cNvPr>
                <p14:cNvContentPartPr/>
                <p14:nvPr/>
              </p14:nvContentPartPr>
              <p14:xfrm>
                <a:off x="10509349" y="1973062"/>
                <a:ext cx="579960" cy="637560"/>
              </p14:xfrm>
            </p:contentPart>
          </mc:Choice>
          <mc:Fallback xmlns="">
            <p:pic>
              <p:nvPicPr>
                <p:cNvPr id="40" name="Freihand 39">
                  <a:extLst>
                    <a:ext uri="{FF2B5EF4-FFF2-40B4-BE49-F238E27FC236}">
                      <a16:creationId xmlns:a16="http://schemas.microsoft.com/office/drawing/2014/main" id="{F9BFFBED-E310-55CA-8AA6-21F43B047E73}"/>
                    </a:ext>
                  </a:extLst>
                </p:cNvPr>
                <p:cNvPicPr/>
                <p:nvPr/>
              </p:nvPicPr>
              <p:blipFill>
                <a:blip r:embed="rId68"/>
                <a:stretch>
                  <a:fillRect/>
                </a:stretch>
              </p:blipFill>
              <p:spPr>
                <a:xfrm>
                  <a:off x="10500709" y="1964422"/>
                  <a:ext cx="5976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53CD5373-66A5-734F-45B4-1FDB14AD2D5F}"/>
                    </a:ext>
                  </a:extLst>
                </p14:cNvPr>
                <p14:cNvContentPartPr/>
                <p14:nvPr/>
              </p14:nvContentPartPr>
              <p14:xfrm>
                <a:off x="8640949" y="2852902"/>
                <a:ext cx="384840" cy="590040"/>
              </p14:xfrm>
            </p:contentPart>
          </mc:Choice>
          <mc:Fallback xmlns="">
            <p:pic>
              <p:nvPicPr>
                <p:cNvPr id="42" name="Freihand 41">
                  <a:extLst>
                    <a:ext uri="{FF2B5EF4-FFF2-40B4-BE49-F238E27FC236}">
                      <a16:creationId xmlns:a16="http://schemas.microsoft.com/office/drawing/2014/main" id="{53CD5373-66A5-734F-45B4-1FDB14AD2D5F}"/>
                    </a:ext>
                  </a:extLst>
                </p:cNvPr>
                <p:cNvPicPr/>
                <p:nvPr/>
              </p:nvPicPr>
              <p:blipFill>
                <a:blip r:embed="rId70"/>
                <a:stretch>
                  <a:fillRect/>
                </a:stretch>
              </p:blipFill>
              <p:spPr>
                <a:xfrm>
                  <a:off x="8632309" y="2843902"/>
                  <a:ext cx="4024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93DF7BC5-C893-77D0-C52D-E6A315525DDA}"/>
                    </a:ext>
                  </a:extLst>
                </p14:cNvPr>
                <p14:cNvContentPartPr/>
                <p14:nvPr/>
              </p14:nvContentPartPr>
              <p14:xfrm>
                <a:off x="8891869" y="3248902"/>
                <a:ext cx="208800" cy="326520"/>
              </p14:xfrm>
            </p:contentPart>
          </mc:Choice>
          <mc:Fallback xmlns="">
            <p:pic>
              <p:nvPicPr>
                <p:cNvPr id="43" name="Freihand 42">
                  <a:extLst>
                    <a:ext uri="{FF2B5EF4-FFF2-40B4-BE49-F238E27FC236}">
                      <a16:creationId xmlns:a16="http://schemas.microsoft.com/office/drawing/2014/main" id="{93DF7BC5-C893-77D0-C52D-E6A315525DDA}"/>
                    </a:ext>
                  </a:extLst>
                </p:cNvPr>
                <p:cNvPicPr/>
                <p:nvPr/>
              </p:nvPicPr>
              <p:blipFill>
                <a:blip r:embed="rId72"/>
                <a:stretch>
                  <a:fillRect/>
                </a:stretch>
              </p:blipFill>
              <p:spPr>
                <a:xfrm>
                  <a:off x="8883229" y="3239902"/>
                  <a:ext cx="226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7F9E130-B6CE-FC95-9731-117FBD622EE4}"/>
                    </a:ext>
                  </a:extLst>
                </p14:cNvPr>
                <p14:cNvContentPartPr/>
                <p14:nvPr/>
              </p14:nvContentPartPr>
              <p14:xfrm>
                <a:off x="9358789" y="3248902"/>
                <a:ext cx="15480" cy="232200"/>
              </p14:xfrm>
            </p:contentPart>
          </mc:Choice>
          <mc:Fallback xmlns="">
            <p:pic>
              <p:nvPicPr>
                <p:cNvPr id="45" name="Freihand 44">
                  <a:extLst>
                    <a:ext uri="{FF2B5EF4-FFF2-40B4-BE49-F238E27FC236}">
                      <a16:creationId xmlns:a16="http://schemas.microsoft.com/office/drawing/2014/main" id="{67F9E130-B6CE-FC95-9731-117FBD622EE4}"/>
                    </a:ext>
                  </a:extLst>
                </p:cNvPr>
                <p:cNvPicPr/>
                <p:nvPr/>
              </p:nvPicPr>
              <p:blipFill>
                <a:blip r:embed="rId74"/>
                <a:stretch>
                  <a:fillRect/>
                </a:stretch>
              </p:blipFill>
              <p:spPr>
                <a:xfrm>
                  <a:off x="9350149" y="3240262"/>
                  <a:ext cx="33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8CAE51E-939E-4075-987F-340DBF053163}"/>
                    </a:ext>
                  </a:extLst>
                </p14:cNvPr>
                <p14:cNvContentPartPr/>
                <p14:nvPr/>
              </p14:nvContentPartPr>
              <p14:xfrm>
                <a:off x="9359509" y="3211462"/>
                <a:ext cx="164880" cy="186480"/>
              </p14:xfrm>
            </p:contentPart>
          </mc:Choice>
          <mc:Fallback xmlns="">
            <p:pic>
              <p:nvPicPr>
                <p:cNvPr id="46" name="Freihand 45">
                  <a:extLst>
                    <a:ext uri="{FF2B5EF4-FFF2-40B4-BE49-F238E27FC236}">
                      <a16:creationId xmlns:a16="http://schemas.microsoft.com/office/drawing/2014/main" id="{28CAE51E-939E-4075-987F-340DBF053163}"/>
                    </a:ext>
                  </a:extLst>
                </p:cNvPr>
                <p:cNvPicPr/>
                <p:nvPr/>
              </p:nvPicPr>
              <p:blipFill>
                <a:blip r:embed="rId76"/>
                <a:stretch>
                  <a:fillRect/>
                </a:stretch>
              </p:blipFill>
              <p:spPr>
                <a:xfrm>
                  <a:off x="9350509" y="3202462"/>
                  <a:ext cx="182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5BA23ED-A97B-E187-3696-682FB89A4D6B}"/>
                    </a:ext>
                  </a:extLst>
                </p14:cNvPr>
                <p14:cNvContentPartPr/>
                <p14:nvPr/>
              </p14:nvContentPartPr>
              <p14:xfrm>
                <a:off x="9595669" y="3227302"/>
                <a:ext cx="455400" cy="168840"/>
              </p14:xfrm>
            </p:contentPart>
          </mc:Choice>
          <mc:Fallback xmlns="">
            <p:pic>
              <p:nvPicPr>
                <p:cNvPr id="47" name="Freihand 46">
                  <a:extLst>
                    <a:ext uri="{FF2B5EF4-FFF2-40B4-BE49-F238E27FC236}">
                      <a16:creationId xmlns:a16="http://schemas.microsoft.com/office/drawing/2014/main" id="{F5BA23ED-A97B-E187-3696-682FB89A4D6B}"/>
                    </a:ext>
                  </a:extLst>
                </p:cNvPr>
                <p:cNvPicPr/>
                <p:nvPr/>
              </p:nvPicPr>
              <p:blipFill>
                <a:blip r:embed="rId78"/>
                <a:stretch>
                  <a:fillRect/>
                </a:stretch>
              </p:blipFill>
              <p:spPr>
                <a:xfrm>
                  <a:off x="9586669" y="3218662"/>
                  <a:ext cx="473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E4449041-FB94-1E63-148F-9E2415BE35A4}"/>
                    </a:ext>
                  </a:extLst>
                </p14:cNvPr>
                <p14:cNvContentPartPr/>
                <p14:nvPr/>
              </p14:nvContentPartPr>
              <p14:xfrm>
                <a:off x="10110109" y="3036862"/>
                <a:ext cx="111960" cy="208440"/>
              </p14:xfrm>
            </p:contentPart>
          </mc:Choice>
          <mc:Fallback xmlns="">
            <p:pic>
              <p:nvPicPr>
                <p:cNvPr id="48" name="Freihand 47">
                  <a:extLst>
                    <a:ext uri="{FF2B5EF4-FFF2-40B4-BE49-F238E27FC236}">
                      <a16:creationId xmlns:a16="http://schemas.microsoft.com/office/drawing/2014/main" id="{E4449041-FB94-1E63-148F-9E2415BE35A4}"/>
                    </a:ext>
                  </a:extLst>
                </p:cNvPr>
                <p:cNvPicPr/>
                <p:nvPr/>
              </p:nvPicPr>
              <p:blipFill>
                <a:blip r:embed="rId80"/>
                <a:stretch>
                  <a:fillRect/>
                </a:stretch>
              </p:blipFill>
              <p:spPr>
                <a:xfrm>
                  <a:off x="10101469" y="3028222"/>
                  <a:ext cx="129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31880E7F-7AE4-E78D-6EA7-D2843383FFAD}"/>
                    </a:ext>
                  </a:extLst>
                </p14:cNvPr>
                <p14:cNvContentPartPr/>
                <p14:nvPr/>
              </p14:nvContentPartPr>
              <p14:xfrm>
                <a:off x="10275709" y="3032182"/>
                <a:ext cx="218160" cy="146520"/>
              </p14:xfrm>
            </p:contentPart>
          </mc:Choice>
          <mc:Fallback xmlns="">
            <p:pic>
              <p:nvPicPr>
                <p:cNvPr id="49" name="Freihand 48">
                  <a:extLst>
                    <a:ext uri="{FF2B5EF4-FFF2-40B4-BE49-F238E27FC236}">
                      <a16:creationId xmlns:a16="http://schemas.microsoft.com/office/drawing/2014/main" id="{31880E7F-7AE4-E78D-6EA7-D2843383FFAD}"/>
                    </a:ext>
                  </a:extLst>
                </p:cNvPr>
                <p:cNvPicPr/>
                <p:nvPr/>
              </p:nvPicPr>
              <p:blipFill>
                <a:blip r:embed="rId82"/>
                <a:stretch>
                  <a:fillRect/>
                </a:stretch>
              </p:blipFill>
              <p:spPr>
                <a:xfrm>
                  <a:off x="10267069" y="3023542"/>
                  <a:ext cx="235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36E3141B-9E28-ECB1-C196-99E201CC1F4D}"/>
                    </a:ext>
                  </a:extLst>
                </p14:cNvPr>
                <p14:cNvContentPartPr/>
                <p14:nvPr/>
              </p14:nvContentPartPr>
              <p14:xfrm>
                <a:off x="10677469" y="2938582"/>
                <a:ext cx="231120" cy="127440"/>
              </p14:xfrm>
            </p:contentPart>
          </mc:Choice>
          <mc:Fallback xmlns="">
            <p:pic>
              <p:nvPicPr>
                <p:cNvPr id="50" name="Freihand 49">
                  <a:extLst>
                    <a:ext uri="{FF2B5EF4-FFF2-40B4-BE49-F238E27FC236}">
                      <a16:creationId xmlns:a16="http://schemas.microsoft.com/office/drawing/2014/main" id="{36E3141B-9E28-ECB1-C196-99E201CC1F4D}"/>
                    </a:ext>
                  </a:extLst>
                </p:cNvPr>
                <p:cNvPicPr/>
                <p:nvPr/>
              </p:nvPicPr>
              <p:blipFill>
                <a:blip r:embed="rId84"/>
                <a:stretch>
                  <a:fillRect/>
                </a:stretch>
              </p:blipFill>
              <p:spPr>
                <a:xfrm>
                  <a:off x="10668829" y="2929582"/>
                  <a:ext cx="248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C3A55A7-CCD3-C606-6178-E5E4F7892953}"/>
                    </a:ext>
                  </a:extLst>
                </p14:cNvPr>
                <p14:cNvContentPartPr/>
                <p14:nvPr/>
              </p14:nvContentPartPr>
              <p14:xfrm>
                <a:off x="10982749" y="2749222"/>
                <a:ext cx="196200" cy="279000"/>
              </p14:xfrm>
            </p:contentPart>
          </mc:Choice>
          <mc:Fallback xmlns="">
            <p:pic>
              <p:nvPicPr>
                <p:cNvPr id="51" name="Freihand 50">
                  <a:extLst>
                    <a:ext uri="{FF2B5EF4-FFF2-40B4-BE49-F238E27FC236}">
                      <a16:creationId xmlns:a16="http://schemas.microsoft.com/office/drawing/2014/main" id="{9C3A55A7-CCD3-C606-6178-E5E4F7892953}"/>
                    </a:ext>
                  </a:extLst>
                </p:cNvPr>
                <p:cNvPicPr/>
                <p:nvPr/>
              </p:nvPicPr>
              <p:blipFill>
                <a:blip r:embed="rId86"/>
                <a:stretch>
                  <a:fillRect/>
                </a:stretch>
              </p:blipFill>
              <p:spPr>
                <a:xfrm>
                  <a:off x="10973749" y="2740582"/>
                  <a:ext cx="213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C656ADD6-CE5C-ABB9-9269-3A5EC0463A14}"/>
                    </a:ext>
                  </a:extLst>
                </p14:cNvPr>
                <p14:cNvContentPartPr/>
                <p14:nvPr/>
              </p14:nvContentPartPr>
              <p14:xfrm>
                <a:off x="11183269" y="2602702"/>
                <a:ext cx="402840" cy="268920"/>
              </p14:xfrm>
            </p:contentPart>
          </mc:Choice>
          <mc:Fallback xmlns="">
            <p:pic>
              <p:nvPicPr>
                <p:cNvPr id="52" name="Freihand 51">
                  <a:extLst>
                    <a:ext uri="{FF2B5EF4-FFF2-40B4-BE49-F238E27FC236}">
                      <a16:creationId xmlns:a16="http://schemas.microsoft.com/office/drawing/2014/main" id="{C656ADD6-CE5C-ABB9-9269-3A5EC0463A14}"/>
                    </a:ext>
                  </a:extLst>
                </p:cNvPr>
                <p:cNvPicPr/>
                <p:nvPr/>
              </p:nvPicPr>
              <p:blipFill>
                <a:blip r:embed="rId88"/>
                <a:stretch>
                  <a:fillRect/>
                </a:stretch>
              </p:blipFill>
              <p:spPr>
                <a:xfrm>
                  <a:off x="11174629" y="2593702"/>
                  <a:ext cx="420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4E8711F-7E3C-200C-46F3-1E17BB28EBC8}"/>
                    </a:ext>
                  </a:extLst>
                </p14:cNvPr>
                <p14:cNvContentPartPr/>
                <p14:nvPr/>
              </p14:nvContentPartPr>
              <p14:xfrm>
                <a:off x="11120989" y="2567062"/>
                <a:ext cx="19800" cy="12600"/>
              </p14:xfrm>
            </p:contentPart>
          </mc:Choice>
          <mc:Fallback xmlns="">
            <p:pic>
              <p:nvPicPr>
                <p:cNvPr id="53" name="Freihand 52">
                  <a:extLst>
                    <a:ext uri="{FF2B5EF4-FFF2-40B4-BE49-F238E27FC236}">
                      <a16:creationId xmlns:a16="http://schemas.microsoft.com/office/drawing/2014/main" id="{84E8711F-7E3C-200C-46F3-1E17BB28EBC8}"/>
                    </a:ext>
                  </a:extLst>
                </p:cNvPr>
                <p:cNvPicPr/>
                <p:nvPr/>
              </p:nvPicPr>
              <p:blipFill>
                <a:blip r:embed="rId90"/>
                <a:stretch>
                  <a:fillRect/>
                </a:stretch>
              </p:blipFill>
              <p:spPr>
                <a:xfrm>
                  <a:off x="11111989" y="2558062"/>
                  <a:ext cx="37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C9BA308-613B-ABE8-76D8-E3C9A8F395AC}"/>
                    </a:ext>
                  </a:extLst>
                </p14:cNvPr>
                <p14:cNvContentPartPr/>
                <p14:nvPr/>
              </p14:nvContentPartPr>
              <p14:xfrm>
                <a:off x="9394789" y="3687382"/>
                <a:ext cx="185760" cy="88560"/>
              </p14:xfrm>
            </p:contentPart>
          </mc:Choice>
          <mc:Fallback xmlns="">
            <p:pic>
              <p:nvPicPr>
                <p:cNvPr id="54" name="Freihand 53">
                  <a:extLst>
                    <a:ext uri="{FF2B5EF4-FFF2-40B4-BE49-F238E27FC236}">
                      <a16:creationId xmlns:a16="http://schemas.microsoft.com/office/drawing/2014/main" id="{7C9BA308-613B-ABE8-76D8-E3C9A8F395AC}"/>
                    </a:ext>
                  </a:extLst>
                </p:cNvPr>
                <p:cNvPicPr/>
                <p:nvPr/>
              </p:nvPicPr>
              <p:blipFill>
                <a:blip r:embed="rId92"/>
                <a:stretch>
                  <a:fillRect/>
                </a:stretch>
              </p:blipFill>
              <p:spPr>
                <a:xfrm>
                  <a:off x="9385789" y="3678742"/>
                  <a:ext cx="20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8157E2D4-3111-59E5-005B-27CADF6D69E7}"/>
                    </a:ext>
                  </a:extLst>
                </p14:cNvPr>
                <p14:cNvContentPartPr/>
                <p14:nvPr/>
              </p14:nvContentPartPr>
              <p14:xfrm>
                <a:off x="9737509" y="3562822"/>
                <a:ext cx="306720" cy="127440"/>
              </p14:xfrm>
            </p:contentPart>
          </mc:Choice>
          <mc:Fallback xmlns="">
            <p:pic>
              <p:nvPicPr>
                <p:cNvPr id="55" name="Freihand 54">
                  <a:extLst>
                    <a:ext uri="{FF2B5EF4-FFF2-40B4-BE49-F238E27FC236}">
                      <a16:creationId xmlns:a16="http://schemas.microsoft.com/office/drawing/2014/main" id="{8157E2D4-3111-59E5-005B-27CADF6D69E7}"/>
                    </a:ext>
                  </a:extLst>
                </p:cNvPr>
                <p:cNvPicPr/>
                <p:nvPr/>
              </p:nvPicPr>
              <p:blipFill>
                <a:blip r:embed="rId94"/>
                <a:stretch>
                  <a:fillRect/>
                </a:stretch>
              </p:blipFill>
              <p:spPr>
                <a:xfrm>
                  <a:off x="9728869" y="3553822"/>
                  <a:ext cx="32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1B116D17-FF4C-5C78-C541-1DBA7AE6C144}"/>
                    </a:ext>
                  </a:extLst>
                </p14:cNvPr>
                <p14:cNvContentPartPr/>
                <p14:nvPr/>
              </p14:nvContentPartPr>
              <p14:xfrm>
                <a:off x="10075189" y="3515302"/>
                <a:ext cx="26640" cy="80280"/>
              </p14:xfrm>
            </p:contentPart>
          </mc:Choice>
          <mc:Fallback xmlns="">
            <p:pic>
              <p:nvPicPr>
                <p:cNvPr id="56" name="Freihand 55">
                  <a:extLst>
                    <a:ext uri="{FF2B5EF4-FFF2-40B4-BE49-F238E27FC236}">
                      <a16:creationId xmlns:a16="http://schemas.microsoft.com/office/drawing/2014/main" id="{1B116D17-FF4C-5C78-C541-1DBA7AE6C144}"/>
                    </a:ext>
                  </a:extLst>
                </p:cNvPr>
                <p:cNvPicPr/>
                <p:nvPr/>
              </p:nvPicPr>
              <p:blipFill>
                <a:blip r:embed="rId96"/>
                <a:stretch>
                  <a:fillRect/>
                </a:stretch>
              </p:blipFill>
              <p:spPr>
                <a:xfrm>
                  <a:off x="10066189" y="3506302"/>
                  <a:ext cx="44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0DBE224E-0D86-5E82-C042-7C3B2D36677A}"/>
                    </a:ext>
                  </a:extLst>
                </p14:cNvPr>
                <p14:cNvContentPartPr/>
                <p14:nvPr/>
              </p14:nvContentPartPr>
              <p14:xfrm>
                <a:off x="10127389" y="3405862"/>
                <a:ext cx="73440" cy="164880"/>
              </p14:xfrm>
            </p:contentPart>
          </mc:Choice>
          <mc:Fallback xmlns="">
            <p:pic>
              <p:nvPicPr>
                <p:cNvPr id="57" name="Freihand 56">
                  <a:extLst>
                    <a:ext uri="{FF2B5EF4-FFF2-40B4-BE49-F238E27FC236}">
                      <a16:creationId xmlns:a16="http://schemas.microsoft.com/office/drawing/2014/main" id="{0DBE224E-0D86-5E82-C042-7C3B2D36677A}"/>
                    </a:ext>
                  </a:extLst>
                </p:cNvPr>
                <p:cNvPicPr/>
                <p:nvPr/>
              </p:nvPicPr>
              <p:blipFill>
                <a:blip r:embed="rId98"/>
                <a:stretch>
                  <a:fillRect/>
                </a:stretch>
              </p:blipFill>
              <p:spPr>
                <a:xfrm>
                  <a:off x="10118389" y="3397222"/>
                  <a:ext cx="91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A856E2EC-F5AB-A25E-C1B4-697F1BB215A4}"/>
                    </a:ext>
                  </a:extLst>
                </p14:cNvPr>
                <p14:cNvContentPartPr/>
                <p14:nvPr/>
              </p14:nvContentPartPr>
              <p14:xfrm>
                <a:off x="10052869" y="3360502"/>
                <a:ext cx="12600" cy="9720"/>
              </p14:xfrm>
            </p:contentPart>
          </mc:Choice>
          <mc:Fallback xmlns="">
            <p:pic>
              <p:nvPicPr>
                <p:cNvPr id="58" name="Freihand 57">
                  <a:extLst>
                    <a:ext uri="{FF2B5EF4-FFF2-40B4-BE49-F238E27FC236}">
                      <a16:creationId xmlns:a16="http://schemas.microsoft.com/office/drawing/2014/main" id="{A856E2EC-F5AB-A25E-C1B4-697F1BB215A4}"/>
                    </a:ext>
                  </a:extLst>
                </p:cNvPr>
                <p:cNvPicPr/>
                <p:nvPr/>
              </p:nvPicPr>
              <p:blipFill>
                <a:blip r:embed="rId100"/>
                <a:stretch>
                  <a:fillRect/>
                </a:stretch>
              </p:blipFill>
              <p:spPr>
                <a:xfrm>
                  <a:off x="10043869" y="3351862"/>
                  <a:ext cx="3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F807C057-5865-A6A8-55B5-B1DB00BE6D25}"/>
                    </a:ext>
                  </a:extLst>
                </p14:cNvPr>
                <p14:cNvContentPartPr/>
                <p14:nvPr/>
              </p14:nvContentPartPr>
              <p14:xfrm>
                <a:off x="10430509" y="3360142"/>
                <a:ext cx="293400" cy="115560"/>
              </p14:xfrm>
            </p:contentPart>
          </mc:Choice>
          <mc:Fallback xmlns="">
            <p:pic>
              <p:nvPicPr>
                <p:cNvPr id="59" name="Freihand 58">
                  <a:extLst>
                    <a:ext uri="{FF2B5EF4-FFF2-40B4-BE49-F238E27FC236}">
                      <a16:creationId xmlns:a16="http://schemas.microsoft.com/office/drawing/2014/main" id="{F807C057-5865-A6A8-55B5-B1DB00BE6D25}"/>
                    </a:ext>
                  </a:extLst>
                </p:cNvPr>
                <p:cNvPicPr/>
                <p:nvPr/>
              </p:nvPicPr>
              <p:blipFill>
                <a:blip r:embed="rId102"/>
                <a:stretch>
                  <a:fillRect/>
                </a:stretch>
              </p:blipFill>
              <p:spPr>
                <a:xfrm>
                  <a:off x="10421509" y="3351502"/>
                  <a:ext cx="31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8A6A33D-555F-0962-E33A-577862A3E66E}"/>
                    </a:ext>
                  </a:extLst>
                </p14:cNvPr>
                <p14:cNvContentPartPr/>
                <p14:nvPr/>
              </p14:nvContentPartPr>
              <p14:xfrm>
                <a:off x="10813549" y="3209302"/>
                <a:ext cx="156600" cy="178560"/>
              </p14:xfrm>
            </p:contentPart>
          </mc:Choice>
          <mc:Fallback xmlns="">
            <p:pic>
              <p:nvPicPr>
                <p:cNvPr id="60" name="Freihand 59">
                  <a:extLst>
                    <a:ext uri="{FF2B5EF4-FFF2-40B4-BE49-F238E27FC236}">
                      <a16:creationId xmlns:a16="http://schemas.microsoft.com/office/drawing/2014/main" id="{58A6A33D-555F-0962-E33A-577862A3E66E}"/>
                    </a:ext>
                  </a:extLst>
                </p:cNvPr>
                <p:cNvPicPr/>
                <p:nvPr/>
              </p:nvPicPr>
              <p:blipFill>
                <a:blip r:embed="rId104"/>
                <a:stretch>
                  <a:fillRect/>
                </a:stretch>
              </p:blipFill>
              <p:spPr>
                <a:xfrm>
                  <a:off x="10804549" y="3200662"/>
                  <a:ext cx="17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1472CD1-F239-EB22-ACF8-BA5B3C53CF39}"/>
                    </a:ext>
                  </a:extLst>
                </p14:cNvPr>
                <p14:cNvContentPartPr/>
                <p14:nvPr/>
              </p14:nvContentPartPr>
              <p14:xfrm>
                <a:off x="11187589" y="3041542"/>
                <a:ext cx="364320" cy="211320"/>
              </p14:xfrm>
            </p:contentPart>
          </mc:Choice>
          <mc:Fallback xmlns="">
            <p:pic>
              <p:nvPicPr>
                <p:cNvPr id="61" name="Freihand 60">
                  <a:extLst>
                    <a:ext uri="{FF2B5EF4-FFF2-40B4-BE49-F238E27FC236}">
                      <a16:creationId xmlns:a16="http://schemas.microsoft.com/office/drawing/2014/main" id="{E1472CD1-F239-EB22-ACF8-BA5B3C53CF39}"/>
                    </a:ext>
                  </a:extLst>
                </p:cNvPr>
                <p:cNvPicPr/>
                <p:nvPr/>
              </p:nvPicPr>
              <p:blipFill>
                <a:blip r:embed="rId106"/>
                <a:stretch>
                  <a:fillRect/>
                </a:stretch>
              </p:blipFill>
              <p:spPr>
                <a:xfrm>
                  <a:off x="11178949" y="3032902"/>
                  <a:ext cx="381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F0F240CC-2F06-9CE6-C013-EB5A03A9CE51}"/>
                    </a:ext>
                  </a:extLst>
                </p14:cNvPr>
                <p14:cNvContentPartPr/>
                <p14:nvPr/>
              </p14:nvContentPartPr>
              <p14:xfrm>
                <a:off x="8234149" y="3941542"/>
                <a:ext cx="143640" cy="128880"/>
              </p14:xfrm>
            </p:contentPart>
          </mc:Choice>
          <mc:Fallback xmlns="">
            <p:pic>
              <p:nvPicPr>
                <p:cNvPr id="63" name="Freihand 62">
                  <a:extLst>
                    <a:ext uri="{FF2B5EF4-FFF2-40B4-BE49-F238E27FC236}">
                      <a16:creationId xmlns:a16="http://schemas.microsoft.com/office/drawing/2014/main" id="{F0F240CC-2F06-9CE6-C013-EB5A03A9CE51}"/>
                    </a:ext>
                  </a:extLst>
                </p:cNvPr>
                <p:cNvPicPr/>
                <p:nvPr/>
              </p:nvPicPr>
              <p:blipFill>
                <a:blip r:embed="rId108"/>
                <a:stretch>
                  <a:fillRect/>
                </a:stretch>
              </p:blipFill>
              <p:spPr>
                <a:xfrm>
                  <a:off x="8225149" y="3932542"/>
                  <a:ext cx="16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3717BEDC-8280-00C0-A54A-A9D5CBB77AFC}"/>
                    </a:ext>
                  </a:extLst>
                </p14:cNvPr>
                <p14:cNvContentPartPr/>
                <p14:nvPr/>
              </p14:nvContentPartPr>
              <p14:xfrm>
                <a:off x="8425309" y="3939022"/>
                <a:ext cx="309960" cy="109440"/>
              </p14:xfrm>
            </p:contentPart>
          </mc:Choice>
          <mc:Fallback xmlns="">
            <p:pic>
              <p:nvPicPr>
                <p:cNvPr id="64" name="Freihand 63">
                  <a:extLst>
                    <a:ext uri="{FF2B5EF4-FFF2-40B4-BE49-F238E27FC236}">
                      <a16:creationId xmlns:a16="http://schemas.microsoft.com/office/drawing/2014/main" id="{3717BEDC-8280-00C0-A54A-A9D5CBB77AFC}"/>
                    </a:ext>
                  </a:extLst>
                </p:cNvPr>
                <p:cNvPicPr/>
                <p:nvPr/>
              </p:nvPicPr>
              <p:blipFill>
                <a:blip r:embed="rId110"/>
                <a:stretch>
                  <a:fillRect/>
                </a:stretch>
              </p:blipFill>
              <p:spPr>
                <a:xfrm>
                  <a:off x="8416309" y="3930022"/>
                  <a:ext cx="327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DDA2B4DF-BDD2-4B57-32FA-AF69DEF99881}"/>
                    </a:ext>
                  </a:extLst>
                </p14:cNvPr>
                <p14:cNvContentPartPr/>
                <p14:nvPr/>
              </p14:nvContentPartPr>
              <p14:xfrm>
                <a:off x="8900509" y="3908062"/>
                <a:ext cx="97920" cy="95040"/>
              </p14:xfrm>
            </p:contentPart>
          </mc:Choice>
          <mc:Fallback xmlns="">
            <p:pic>
              <p:nvPicPr>
                <p:cNvPr id="65" name="Freihand 64">
                  <a:extLst>
                    <a:ext uri="{FF2B5EF4-FFF2-40B4-BE49-F238E27FC236}">
                      <a16:creationId xmlns:a16="http://schemas.microsoft.com/office/drawing/2014/main" id="{DDA2B4DF-BDD2-4B57-32FA-AF69DEF99881}"/>
                    </a:ext>
                  </a:extLst>
                </p:cNvPr>
                <p:cNvPicPr/>
                <p:nvPr/>
              </p:nvPicPr>
              <p:blipFill>
                <a:blip r:embed="rId112"/>
                <a:stretch>
                  <a:fillRect/>
                </a:stretch>
              </p:blipFill>
              <p:spPr>
                <a:xfrm>
                  <a:off x="8891509" y="3899062"/>
                  <a:ext cx="115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ACF96C9-2C6B-F6C0-846B-EDABAD4EB552}"/>
                    </a:ext>
                  </a:extLst>
                </p14:cNvPr>
                <p14:cNvContentPartPr/>
                <p14:nvPr/>
              </p14:nvContentPartPr>
              <p14:xfrm>
                <a:off x="9064669" y="3901582"/>
                <a:ext cx="326520" cy="62280"/>
              </p14:xfrm>
            </p:contentPart>
          </mc:Choice>
          <mc:Fallback xmlns="">
            <p:pic>
              <p:nvPicPr>
                <p:cNvPr id="66" name="Freihand 65">
                  <a:extLst>
                    <a:ext uri="{FF2B5EF4-FFF2-40B4-BE49-F238E27FC236}">
                      <a16:creationId xmlns:a16="http://schemas.microsoft.com/office/drawing/2014/main" id="{7ACF96C9-2C6B-F6C0-846B-EDABAD4EB552}"/>
                    </a:ext>
                  </a:extLst>
                </p:cNvPr>
                <p:cNvPicPr/>
                <p:nvPr/>
              </p:nvPicPr>
              <p:blipFill>
                <a:blip r:embed="rId114"/>
                <a:stretch>
                  <a:fillRect/>
                </a:stretch>
              </p:blipFill>
              <p:spPr>
                <a:xfrm>
                  <a:off x="9056029" y="3892942"/>
                  <a:ext cx="344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1C9AC083-8028-01E9-3171-C611B654F0AD}"/>
                    </a:ext>
                  </a:extLst>
                </p14:cNvPr>
                <p14:cNvContentPartPr/>
                <p14:nvPr/>
              </p14:nvContentPartPr>
              <p14:xfrm>
                <a:off x="9526549" y="3860902"/>
                <a:ext cx="132120" cy="200880"/>
              </p14:xfrm>
            </p:contentPart>
          </mc:Choice>
          <mc:Fallback xmlns="">
            <p:pic>
              <p:nvPicPr>
                <p:cNvPr id="67" name="Freihand 66">
                  <a:extLst>
                    <a:ext uri="{FF2B5EF4-FFF2-40B4-BE49-F238E27FC236}">
                      <a16:creationId xmlns:a16="http://schemas.microsoft.com/office/drawing/2014/main" id="{1C9AC083-8028-01E9-3171-C611B654F0AD}"/>
                    </a:ext>
                  </a:extLst>
                </p:cNvPr>
                <p:cNvPicPr/>
                <p:nvPr/>
              </p:nvPicPr>
              <p:blipFill>
                <a:blip r:embed="rId116"/>
                <a:stretch>
                  <a:fillRect/>
                </a:stretch>
              </p:blipFill>
              <p:spPr>
                <a:xfrm>
                  <a:off x="9517909" y="3852262"/>
                  <a:ext cx="149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81453AE2-0AD0-406A-1D42-7F481DDC0D52}"/>
                    </a:ext>
                  </a:extLst>
                </p14:cNvPr>
                <p14:cNvContentPartPr/>
                <p14:nvPr/>
              </p14:nvContentPartPr>
              <p14:xfrm>
                <a:off x="9669829" y="3846142"/>
                <a:ext cx="119160" cy="79920"/>
              </p14:xfrm>
            </p:contentPart>
          </mc:Choice>
          <mc:Fallback xmlns="">
            <p:pic>
              <p:nvPicPr>
                <p:cNvPr id="68" name="Freihand 67">
                  <a:extLst>
                    <a:ext uri="{FF2B5EF4-FFF2-40B4-BE49-F238E27FC236}">
                      <a16:creationId xmlns:a16="http://schemas.microsoft.com/office/drawing/2014/main" id="{81453AE2-0AD0-406A-1D42-7F481DDC0D52}"/>
                    </a:ext>
                  </a:extLst>
                </p:cNvPr>
                <p:cNvPicPr/>
                <p:nvPr/>
              </p:nvPicPr>
              <p:blipFill>
                <a:blip r:embed="rId118"/>
                <a:stretch>
                  <a:fillRect/>
                </a:stretch>
              </p:blipFill>
              <p:spPr>
                <a:xfrm>
                  <a:off x="9661189" y="3837142"/>
                  <a:ext cx="136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ABCA238E-FDA0-9A77-B63A-42706FE17990}"/>
                    </a:ext>
                  </a:extLst>
                </p14:cNvPr>
                <p14:cNvContentPartPr/>
                <p14:nvPr/>
              </p14:nvContentPartPr>
              <p14:xfrm>
                <a:off x="9844789" y="3791782"/>
                <a:ext cx="127800" cy="96840"/>
              </p14:xfrm>
            </p:contentPart>
          </mc:Choice>
          <mc:Fallback xmlns="">
            <p:pic>
              <p:nvPicPr>
                <p:cNvPr id="69" name="Freihand 68">
                  <a:extLst>
                    <a:ext uri="{FF2B5EF4-FFF2-40B4-BE49-F238E27FC236}">
                      <a16:creationId xmlns:a16="http://schemas.microsoft.com/office/drawing/2014/main" id="{ABCA238E-FDA0-9A77-B63A-42706FE17990}"/>
                    </a:ext>
                  </a:extLst>
                </p:cNvPr>
                <p:cNvPicPr/>
                <p:nvPr/>
              </p:nvPicPr>
              <p:blipFill>
                <a:blip r:embed="rId120"/>
                <a:stretch>
                  <a:fillRect/>
                </a:stretch>
              </p:blipFill>
              <p:spPr>
                <a:xfrm>
                  <a:off x="9835789" y="3782782"/>
                  <a:ext cx="145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C85D2045-B2BC-DAB3-C3B9-5460019C10E1}"/>
                    </a:ext>
                  </a:extLst>
                </p14:cNvPr>
                <p14:cNvContentPartPr/>
                <p14:nvPr/>
              </p14:nvContentPartPr>
              <p14:xfrm>
                <a:off x="10186429" y="3705742"/>
                <a:ext cx="88200" cy="152640"/>
              </p14:xfrm>
            </p:contentPart>
          </mc:Choice>
          <mc:Fallback xmlns="">
            <p:pic>
              <p:nvPicPr>
                <p:cNvPr id="71" name="Freihand 70">
                  <a:extLst>
                    <a:ext uri="{FF2B5EF4-FFF2-40B4-BE49-F238E27FC236}">
                      <a16:creationId xmlns:a16="http://schemas.microsoft.com/office/drawing/2014/main" id="{C85D2045-B2BC-DAB3-C3B9-5460019C10E1}"/>
                    </a:ext>
                  </a:extLst>
                </p:cNvPr>
                <p:cNvPicPr/>
                <p:nvPr/>
              </p:nvPicPr>
              <p:blipFill>
                <a:blip r:embed="rId122"/>
                <a:stretch>
                  <a:fillRect/>
                </a:stretch>
              </p:blipFill>
              <p:spPr>
                <a:xfrm>
                  <a:off x="10177789" y="3697102"/>
                  <a:ext cx="105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C8D4A979-513B-C9B6-0804-18DAE3EB1656}"/>
                    </a:ext>
                  </a:extLst>
                </p14:cNvPr>
                <p14:cNvContentPartPr/>
                <p14:nvPr/>
              </p14:nvContentPartPr>
              <p14:xfrm>
                <a:off x="10347349" y="3689182"/>
                <a:ext cx="148680" cy="90720"/>
              </p14:xfrm>
            </p:contentPart>
          </mc:Choice>
          <mc:Fallback xmlns="">
            <p:pic>
              <p:nvPicPr>
                <p:cNvPr id="73" name="Freihand 72">
                  <a:extLst>
                    <a:ext uri="{FF2B5EF4-FFF2-40B4-BE49-F238E27FC236}">
                      <a16:creationId xmlns:a16="http://schemas.microsoft.com/office/drawing/2014/main" id="{C8D4A979-513B-C9B6-0804-18DAE3EB1656}"/>
                    </a:ext>
                  </a:extLst>
                </p:cNvPr>
                <p:cNvPicPr/>
                <p:nvPr/>
              </p:nvPicPr>
              <p:blipFill>
                <a:blip r:embed="rId124"/>
                <a:stretch>
                  <a:fillRect/>
                </a:stretch>
              </p:blipFill>
              <p:spPr>
                <a:xfrm>
                  <a:off x="10338349" y="3680182"/>
                  <a:ext cx="166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4D2DDE44-6902-B020-DC68-B3E38B216A3E}"/>
                    </a:ext>
                  </a:extLst>
                </p14:cNvPr>
                <p14:cNvContentPartPr/>
                <p14:nvPr/>
              </p14:nvContentPartPr>
              <p14:xfrm>
                <a:off x="10535989" y="3656422"/>
                <a:ext cx="277560" cy="81360"/>
              </p14:xfrm>
            </p:contentPart>
          </mc:Choice>
          <mc:Fallback xmlns="">
            <p:pic>
              <p:nvPicPr>
                <p:cNvPr id="74" name="Freihand 73">
                  <a:extLst>
                    <a:ext uri="{FF2B5EF4-FFF2-40B4-BE49-F238E27FC236}">
                      <a16:creationId xmlns:a16="http://schemas.microsoft.com/office/drawing/2014/main" id="{4D2DDE44-6902-B020-DC68-B3E38B216A3E}"/>
                    </a:ext>
                  </a:extLst>
                </p:cNvPr>
                <p:cNvPicPr/>
                <p:nvPr/>
              </p:nvPicPr>
              <p:blipFill>
                <a:blip r:embed="rId126"/>
                <a:stretch>
                  <a:fillRect/>
                </a:stretch>
              </p:blipFill>
              <p:spPr>
                <a:xfrm>
                  <a:off x="10526989" y="3647422"/>
                  <a:ext cx="29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D6B1B822-248E-F095-7701-667DC381AEC2}"/>
                    </a:ext>
                  </a:extLst>
                </p14:cNvPr>
                <p14:cNvContentPartPr/>
                <p14:nvPr/>
              </p14:nvContentPartPr>
              <p14:xfrm>
                <a:off x="10842349" y="3558502"/>
                <a:ext cx="114840" cy="225360"/>
              </p14:xfrm>
            </p:contentPart>
          </mc:Choice>
          <mc:Fallback xmlns="">
            <p:pic>
              <p:nvPicPr>
                <p:cNvPr id="75" name="Freihand 74">
                  <a:extLst>
                    <a:ext uri="{FF2B5EF4-FFF2-40B4-BE49-F238E27FC236}">
                      <a16:creationId xmlns:a16="http://schemas.microsoft.com/office/drawing/2014/main" id="{D6B1B822-248E-F095-7701-667DC381AEC2}"/>
                    </a:ext>
                  </a:extLst>
                </p:cNvPr>
                <p:cNvPicPr/>
                <p:nvPr/>
              </p:nvPicPr>
              <p:blipFill>
                <a:blip r:embed="rId128"/>
                <a:stretch>
                  <a:fillRect/>
                </a:stretch>
              </p:blipFill>
              <p:spPr>
                <a:xfrm>
                  <a:off x="10833709" y="3549862"/>
                  <a:ext cx="132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8915AEF1-E821-AE87-C1E6-3D286B360BF4}"/>
                    </a:ext>
                  </a:extLst>
                </p14:cNvPr>
                <p14:cNvContentPartPr/>
                <p14:nvPr/>
              </p14:nvContentPartPr>
              <p14:xfrm>
                <a:off x="10975909" y="3454822"/>
                <a:ext cx="77760" cy="210240"/>
              </p14:xfrm>
            </p:contentPart>
          </mc:Choice>
          <mc:Fallback xmlns="">
            <p:pic>
              <p:nvPicPr>
                <p:cNvPr id="76" name="Freihand 75">
                  <a:extLst>
                    <a:ext uri="{FF2B5EF4-FFF2-40B4-BE49-F238E27FC236}">
                      <a16:creationId xmlns:a16="http://schemas.microsoft.com/office/drawing/2014/main" id="{8915AEF1-E821-AE87-C1E6-3D286B360BF4}"/>
                    </a:ext>
                  </a:extLst>
                </p:cNvPr>
                <p:cNvPicPr/>
                <p:nvPr/>
              </p:nvPicPr>
              <p:blipFill>
                <a:blip r:embed="rId130"/>
                <a:stretch>
                  <a:fillRect/>
                </a:stretch>
              </p:blipFill>
              <p:spPr>
                <a:xfrm>
                  <a:off x="10967269" y="3446182"/>
                  <a:ext cx="95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27C38646-ADE0-D003-5943-26E096692E95}"/>
                    </a:ext>
                  </a:extLst>
                </p14:cNvPr>
                <p14:cNvContentPartPr/>
                <p14:nvPr/>
              </p14:nvContentPartPr>
              <p14:xfrm>
                <a:off x="11050789" y="3496582"/>
                <a:ext cx="129600" cy="128880"/>
              </p14:xfrm>
            </p:contentPart>
          </mc:Choice>
          <mc:Fallback xmlns="">
            <p:pic>
              <p:nvPicPr>
                <p:cNvPr id="77" name="Freihand 76">
                  <a:extLst>
                    <a:ext uri="{FF2B5EF4-FFF2-40B4-BE49-F238E27FC236}">
                      <a16:creationId xmlns:a16="http://schemas.microsoft.com/office/drawing/2014/main" id="{27C38646-ADE0-D003-5943-26E096692E95}"/>
                    </a:ext>
                  </a:extLst>
                </p:cNvPr>
                <p:cNvPicPr/>
                <p:nvPr/>
              </p:nvPicPr>
              <p:blipFill>
                <a:blip r:embed="rId132"/>
                <a:stretch>
                  <a:fillRect/>
                </a:stretch>
              </p:blipFill>
              <p:spPr>
                <a:xfrm>
                  <a:off x="11041789" y="3487582"/>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EEFDDE1F-5538-75D6-E33C-649BD602329C}"/>
                    </a:ext>
                  </a:extLst>
                </p14:cNvPr>
                <p14:cNvContentPartPr/>
                <p14:nvPr/>
              </p14:nvContentPartPr>
              <p14:xfrm>
                <a:off x="11204869" y="3429622"/>
                <a:ext cx="120960" cy="186120"/>
              </p14:xfrm>
            </p:contentPart>
          </mc:Choice>
          <mc:Fallback xmlns="">
            <p:pic>
              <p:nvPicPr>
                <p:cNvPr id="78" name="Freihand 77">
                  <a:extLst>
                    <a:ext uri="{FF2B5EF4-FFF2-40B4-BE49-F238E27FC236}">
                      <a16:creationId xmlns:a16="http://schemas.microsoft.com/office/drawing/2014/main" id="{EEFDDE1F-5538-75D6-E33C-649BD602329C}"/>
                    </a:ext>
                  </a:extLst>
                </p:cNvPr>
                <p:cNvPicPr/>
                <p:nvPr/>
              </p:nvPicPr>
              <p:blipFill>
                <a:blip r:embed="rId134"/>
                <a:stretch>
                  <a:fillRect/>
                </a:stretch>
              </p:blipFill>
              <p:spPr>
                <a:xfrm>
                  <a:off x="11195869" y="3420622"/>
                  <a:ext cx="138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9D8F99BD-5446-3A98-6231-E9EF924326EF}"/>
                    </a:ext>
                  </a:extLst>
                </p14:cNvPr>
                <p14:cNvContentPartPr/>
                <p14:nvPr/>
              </p14:nvContentPartPr>
              <p14:xfrm>
                <a:off x="11419069" y="3365542"/>
                <a:ext cx="259560" cy="155880"/>
              </p14:xfrm>
            </p:contentPart>
          </mc:Choice>
          <mc:Fallback xmlns="">
            <p:pic>
              <p:nvPicPr>
                <p:cNvPr id="79" name="Freihand 78">
                  <a:extLst>
                    <a:ext uri="{FF2B5EF4-FFF2-40B4-BE49-F238E27FC236}">
                      <a16:creationId xmlns:a16="http://schemas.microsoft.com/office/drawing/2014/main" id="{9D8F99BD-5446-3A98-6231-E9EF924326EF}"/>
                    </a:ext>
                  </a:extLst>
                </p:cNvPr>
                <p:cNvPicPr/>
                <p:nvPr/>
              </p:nvPicPr>
              <p:blipFill>
                <a:blip r:embed="rId136"/>
                <a:stretch>
                  <a:fillRect/>
                </a:stretch>
              </p:blipFill>
              <p:spPr>
                <a:xfrm>
                  <a:off x="11410429" y="3356542"/>
                  <a:ext cx="277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91D5865D-3BC9-9C63-04F6-7DB35980FE56}"/>
                    </a:ext>
                  </a:extLst>
                </p14:cNvPr>
                <p14:cNvContentPartPr/>
                <p14:nvPr/>
              </p14:nvContentPartPr>
              <p14:xfrm>
                <a:off x="11728669" y="3220822"/>
                <a:ext cx="158400" cy="217440"/>
              </p14:xfrm>
            </p:contentPart>
          </mc:Choice>
          <mc:Fallback xmlns="">
            <p:pic>
              <p:nvPicPr>
                <p:cNvPr id="80" name="Freihand 79">
                  <a:extLst>
                    <a:ext uri="{FF2B5EF4-FFF2-40B4-BE49-F238E27FC236}">
                      <a16:creationId xmlns:a16="http://schemas.microsoft.com/office/drawing/2014/main" id="{91D5865D-3BC9-9C63-04F6-7DB35980FE56}"/>
                    </a:ext>
                  </a:extLst>
                </p:cNvPr>
                <p:cNvPicPr/>
                <p:nvPr/>
              </p:nvPicPr>
              <p:blipFill>
                <a:blip r:embed="rId138"/>
                <a:stretch>
                  <a:fillRect/>
                </a:stretch>
              </p:blipFill>
              <p:spPr>
                <a:xfrm>
                  <a:off x="11719669" y="3211822"/>
                  <a:ext cx="176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DD78DD94-DFDC-F0BE-9010-6D3A5ADCD28B}"/>
                    </a:ext>
                  </a:extLst>
                </p14:cNvPr>
                <p14:cNvContentPartPr/>
                <p14:nvPr/>
              </p14:nvContentPartPr>
              <p14:xfrm>
                <a:off x="11712829" y="3159262"/>
                <a:ext cx="19800" cy="3600"/>
              </p14:xfrm>
            </p:contentPart>
          </mc:Choice>
          <mc:Fallback xmlns="">
            <p:pic>
              <p:nvPicPr>
                <p:cNvPr id="81" name="Freihand 80">
                  <a:extLst>
                    <a:ext uri="{FF2B5EF4-FFF2-40B4-BE49-F238E27FC236}">
                      <a16:creationId xmlns:a16="http://schemas.microsoft.com/office/drawing/2014/main" id="{DD78DD94-DFDC-F0BE-9010-6D3A5ADCD28B}"/>
                    </a:ext>
                  </a:extLst>
                </p:cNvPr>
                <p:cNvPicPr/>
                <p:nvPr/>
              </p:nvPicPr>
              <p:blipFill>
                <a:blip r:embed="rId140"/>
                <a:stretch>
                  <a:fillRect/>
                </a:stretch>
              </p:blipFill>
              <p:spPr>
                <a:xfrm>
                  <a:off x="11703829" y="3150622"/>
                  <a:ext cx="37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5EA494E5-D11B-FA72-2F9F-97C17C5CC42D}"/>
                    </a:ext>
                  </a:extLst>
                </p14:cNvPr>
                <p14:cNvContentPartPr/>
                <p14:nvPr/>
              </p14:nvContentPartPr>
              <p14:xfrm>
                <a:off x="10433389" y="3888262"/>
                <a:ext cx="273960" cy="169200"/>
              </p14:xfrm>
            </p:contentPart>
          </mc:Choice>
          <mc:Fallback xmlns="">
            <p:pic>
              <p:nvPicPr>
                <p:cNvPr id="82" name="Freihand 81">
                  <a:extLst>
                    <a:ext uri="{FF2B5EF4-FFF2-40B4-BE49-F238E27FC236}">
                      <a16:creationId xmlns:a16="http://schemas.microsoft.com/office/drawing/2014/main" id="{5EA494E5-D11B-FA72-2F9F-97C17C5CC42D}"/>
                    </a:ext>
                  </a:extLst>
                </p:cNvPr>
                <p:cNvPicPr/>
                <p:nvPr/>
              </p:nvPicPr>
              <p:blipFill>
                <a:blip r:embed="rId142"/>
                <a:stretch>
                  <a:fillRect/>
                </a:stretch>
              </p:blipFill>
              <p:spPr>
                <a:xfrm>
                  <a:off x="10424749" y="3879262"/>
                  <a:ext cx="291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C068CA1D-2B41-06B4-37B1-50CE81194C58}"/>
                    </a:ext>
                  </a:extLst>
                </p14:cNvPr>
                <p14:cNvContentPartPr/>
                <p14:nvPr/>
              </p14:nvContentPartPr>
              <p14:xfrm>
                <a:off x="10709509" y="3776302"/>
                <a:ext cx="23040" cy="66240"/>
              </p14:xfrm>
            </p:contentPart>
          </mc:Choice>
          <mc:Fallback xmlns="">
            <p:pic>
              <p:nvPicPr>
                <p:cNvPr id="83" name="Freihand 82">
                  <a:extLst>
                    <a:ext uri="{FF2B5EF4-FFF2-40B4-BE49-F238E27FC236}">
                      <a16:creationId xmlns:a16="http://schemas.microsoft.com/office/drawing/2014/main" id="{C068CA1D-2B41-06B4-37B1-50CE81194C58}"/>
                    </a:ext>
                  </a:extLst>
                </p:cNvPr>
                <p:cNvPicPr/>
                <p:nvPr/>
              </p:nvPicPr>
              <p:blipFill>
                <a:blip r:embed="rId144"/>
                <a:stretch>
                  <a:fillRect/>
                </a:stretch>
              </p:blipFill>
              <p:spPr>
                <a:xfrm>
                  <a:off x="10700869" y="3767662"/>
                  <a:ext cx="40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745998DF-3A28-D226-0023-FDD4297AD100}"/>
                    </a:ext>
                  </a:extLst>
                </p14:cNvPr>
                <p14:cNvContentPartPr/>
                <p14:nvPr/>
              </p14:nvContentPartPr>
              <p14:xfrm>
                <a:off x="10816069" y="3782062"/>
                <a:ext cx="132840" cy="266400"/>
              </p14:xfrm>
            </p:contentPart>
          </mc:Choice>
          <mc:Fallback xmlns="">
            <p:pic>
              <p:nvPicPr>
                <p:cNvPr id="84" name="Freihand 83">
                  <a:extLst>
                    <a:ext uri="{FF2B5EF4-FFF2-40B4-BE49-F238E27FC236}">
                      <a16:creationId xmlns:a16="http://schemas.microsoft.com/office/drawing/2014/main" id="{745998DF-3A28-D226-0023-FDD4297AD100}"/>
                    </a:ext>
                  </a:extLst>
                </p:cNvPr>
                <p:cNvPicPr/>
                <p:nvPr/>
              </p:nvPicPr>
              <p:blipFill>
                <a:blip r:embed="rId146"/>
                <a:stretch>
                  <a:fillRect/>
                </a:stretch>
              </p:blipFill>
              <p:spPr>
                <a:xfrm>
                  <a:off x="10807069" y="3773422"/>
                  <a:ext cx="150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67C53F70-C8BD-EFE8-DBC2-AC3EA7489D9A}"/>
                    </a:ext>
                  </a:extLst>
                </p14:cNvPr>
                <p14:cNvContentPartPr/>
                <p14:nvPr/>
              </p14:nvContentPartPr>
              <p14:xfrm>
                <a:off x="10947109" y="3680542"/>
                <a:ext cx="425160" cy="295920"/>
              </p14:xfrm>
            </p:contentPart>
          </mc:Choice>
          <mc:Fallback xmlns="">
            <p:pic>
              <p:nvPicPr>
                <p:cNvPr id="85" name="Freihand 84">
                  <a:extLst>
                    <a:ext uri="{FF2B5EF4-FFF2-40B4-BE49-F238E27FC236}">
                      <a16:creationId xmlns:a16="http://schemas.microsoft.com/office/drawing/2014/main" id="{67C53F70-C8BD-EFE8-DBC2-AC3EA7489D9A}"/>
                    </a:ext>
                  </a:extLst>
                </p:cNvPr>
                <p:cNvPicPr/>
                <p:nvPr/>
              </p:nvPicPr>
              <p:blipFill>
                <a:blip r:embed="rId148"/>
                <a:stretch>
                  <a:fillRect/>
                </a:stretch>
              </p:blipFill>
              <p:spPr>
                <a:xfrm>
                  <a:off x="10938109" y="3671902"/>
                  <a:ext cx="4428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1F0DF0D7-33DC-18A0-544D-E0A83D64630C}"/>
                    </a:ext>
                  </a:extLst>
                </p14:cNvPr>
                <p14:cNvContentPartPr/>
                <p14:nvPr/>
              </p14:nvContentPartPr>
              <p14:xfrm>
                <a:off x="11505829" y="3696022"/>
                <a:ext cx="249840" cy="108720"/>
              </p14:xfrm>
            </p:contentPart>
          </mc:Choice>
          <mc:Fallback xmlns="">
            <p:pic>
              <p:nvPicPr>
                <p:cNvPr id="86" name="Freihand 85">
                  <a:extLst>
                    <a:ext uri="{FF2B5EF4-FFF2-40B4-BE49-F238E27FC236}">
                      <a16:creationId xmlns:a16="http://schemas.microsoft.com/office/drawing/2014/main" id="{1F0DF0D7-33DC-18A0-544D-E0A83D64630C}"/>
                    </a:ext>
                  </a:extLst>
                </p:cNvPr>
                <p:cNvPicPr/>
                <p:nvPr/>
              </p:nvPicPr>
              <p:blipFill>
                <a:blip r:embed="rId150"/>
                <a:stretch>
                  <a:fillRect/>
                </a:stretch>
              </p:blipFill>
              <p:spPr>
                <a:xfrm>
                  <a:off x="11496829" y="3687382"/>
                  <a:ext cx="267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AB015B75-F2CD-A692-5C53-ADF2B0A190EB}"/>
                    </a:ext>
                  </a:extLst>
                </p14:cNvPr>
                <p14:cNvContentPartPr/>
                <p14:nvPr/>
              </p14:nvContentPartPr>
              <p14:xfrm>
                <a:off x="11770069" y="3676222"/>
                <a:ext cx="33840" cy="61560"/>
              </p14:xfrm>
            </p:contentPart>
          </mc:Choice>
          <mc:Fallback xmlns="">
            <p:pic>
              <p:nvPicPr>
                <p:cNvPr id="87" name="Freihand 86">
                  <a:extLst>
                    <a:ext uri="{FF2B5EF4-FFF2-40B4-BE49-F238E27FC236}">
                      <a16:creationId xmlns:a16="http://schemas.microsoft.com/office/drawing/2014/main" id="{AB015B75-F2CD-A692-5C53-ADF2B0A190EB}"/>
                    </a:ext>
                  </a:extLst>
                </p:cNvPr>
                <p:cNvPicPr/>
                <p:nvPr/>
              </p:nvPicPr>
              <p:blipFill>
                <a:blip r:embed="rId152"/>
                <a:stretch>
                  <a:fillRect/>
                </a:stretch>
              </p:blipFill>
              <p:spPr>
                <a:xfrm>
                  <a:off x="11761069" y="3667582"/>
                  <a:ext cx="51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C55D1F71-FC51-80E4-C671-7DBA8C7B42BF}"/>
                    </a:ext>
                  </a:extLst>
                </p14:cNvPr>
                <p14:cNvContentPartPr/>
                <p14:nvPr/>
              </p14:nvContentPartPr>
              <p14:xfrm>
                <a:off x="11829109" y="3519622"/>
                <a:ext cx="79200" cy="229320"/>
              </p14:xfrm>
            </p:contentPart>
          </mc:Choice>
          <mc:Fallback xmlns="">
            <p:pic>
              <p:nvPicPr>
                <p:cNvPr id="88" name="Freihand 87">
                  <a:extLst>
                    <a:ext uri="{FF2B5EF4-FFF2-40B4-BE49-F238E27FC236}">
                      <a16:creationId xmlns:a16="http://schemas.microsoft.com/office/drawing/2014/main" id="{C55D1F71-FC51-80E4-C671-7DBA8C7B42BF}"/>
                    </a:ext>
                  </a:extLst>
                </p:cNvPr>
                <p:cNvPicPr/>
                <p:nvPr/>
              </p:nvPicPr>
              <p:blipFill>
                <a:blip r:embed="rId154"/>
                <a:stretch>
                  <a:fillRect/>
                </a:stretch>
              </p:blipFill>
              <p:spPr>
                <a:xfrm>
                  <a:off x="11820469" y="3510622"/>
                  <a:ext cx="96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99AACA59-B4F7-0DC0-FEEB-DA1E6FD94719}"/>
                    </a:ext>
                  </a:extLst>
                </p14:cNvPr>
                <p14:cNvContentPartPr/>
                <p14:nvPr/>
              </p14:nvContentPartPr>
              <p14:xfrm>
                <a:off x="11841709" y="3546262"/>
                <a:ext cx="173880" cy="217080"/>
              </p14:xfrm>
            </p:contentPart>
          </mc:Choice>
          <mc:Fallback xmlns="">
            <p:pic>
              <p:nvPicPr>
                <p:cNvPr id="89" name="Freihand 88">
                  <a:extLst>
                    <a:ext uri="{FF2B5EF4-FFF2-40B4-BE49-F238E27FC236}">
                      <a16:creationId xmlns:a16="http://schemas.microsoft.com/office/drawing/2014/main" id="{99AACA59-B4F7-0DC0-FEEB-DA1E6FD94719}"/>
                    </a:ext>
                  </a:extLst>
                </p:cNvPr>
                <p:cNvPicPr/>
                <p:nvPr/>
              </p:nvPicPr>
              <p:blipFill>
                <a:blip r:embed="rId156"/>
                <a:stretch>
                  <a:fillRect/>
                </a:stretch>
              </p:blipFill>
              <p:spPr>
                <a:xfrm>
                  <a:off x="11833069" y="3537262"/>
                  <a:ext cx="191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904C325F-A2EF-1DDB-8290-14528AA4582F}"/>
                    </a:ext>
                  </a:extLst>
                </p14:cNvPr>
                <p14:cNvContentPartPr/>
                <p14:nvPr/>
              </p14:nvContentPartPr>
              <p14:xfrm>
                <a:off x="11316829" y="3779902"/>
                <a:ext cx="810720" cy="190800"/>
              </p14:xfrm>
            </p:contentPart>
          </mc:Choice>
          <mc:Fallback xmlns="">
            <p:pic>
              <p:nvPicPr>
                <p:cNvPr id="90" name="Freihand 89">
                  <a:extLst>
                    <a:ext uri="{FF2B5EF4-FFF2-40B4-BE49-F238E27FC236}">
                      <a16:creationId xmlns:a16="http://schemas.microsoft.com/office/drawing/2014/main" id="{904C325F-A2EF-1DDB-8290-14528AA4582F}"/>
                    </a:ext>
                  </a:extLst>
                </p:cNvPr>
                <p:cNvPicPr/>
                <p:nvPr/>
              </p:nvPicPr>
              <p:blipFill>
                <a:blip r:embed="rId158"/>
                <a:stretch>
                  <a:fillRect/>
                </a:stretch>
              </p:blipFill>
              <p:spPr>
                <a:xfrm>
                  <a:off x="11308189" y="3770902"/>
                  <a:ext cx="828360" cy="208440"/>
                </a:xfrm>
                <a:prstGeom prst="rect">
                  <a:avLst/>
                </a:prstGeom>
              </p:spPr>
            </p:pic>
          </mc:Fallback>
        </mc:AlternateContent>
      </p:grpSp>
      <p:grpSp>
        <p:nvGrpSpPr>
          <p:cNvPr id="105" name="Gruppieren 104">
            <a:extLst>
              <a:ext uri="{FF2B5EF4-FFF2-40B4-BE49-F238E27FC236}">
                <a16:creationId xmlns:a16="http://schemas.microsoft.com/office/drawing/2014/main" id="{35F16A1A-EC91-9D02-C473-971524BF8F5A}"/>
              </a:ext>
            </a:extLst>
          </p:cNvPr>
          <p:cNvGrpSpPr/>
          <p:nvPr/>
        </p:nvGrpSpPr>
        <p:grpSpPr>
          <a:xfrm>
            <a:off x="93469" y="1412902"/>
            <a:ext cx="3268440" cy="2193480"/>
            <a:chOff x="93469" y="1412902"/>
            <a:chExt cx="3268440" cy="2193480"/>
          </a:xfrm>
        </p:grpSpPr>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928CA3E3-DFFD-2B58-3DFD-1F109708DB41}"/>
                    </a:ext>
                  </a:extLst>
                </p14:cNvPr>
                <p14:cNvContentPartPr/>
                <p14:nvPr/>
              </p14:nvContentPartPr>
              <p14:xfrm>
                <a:off x="906709" y="1815022"/>
                <a:ext cx="68040" cy="1622520"/>
              </p14:xfrm>
            </p:contentPart>
          </mc:Choice>
          <mc:Fallback xmlns="">
            <p:pic>
              <p:nvPicPr>
                <p:cNvPr id="92" name="Freihand 91">
                  <a:extLst>
                    <a:ext uri="{FF2B5EF4-FFF2-40B4-BE49-F238E27FC236}">
                      <a16:creationId xmlns:a16="http://schemas.microsoft.com/office/drawing/2014/main" id="{928CA3E3-DFFD-2B58-3DFD-1F109708DB41}"/>
                    </a:ext>
                  </a:extLst>
                </p:cNvPr>
                <p:cNvPicPr/>
                <p:nvPr/>
              </p:nvPicPr>
              <p:blipFill>
                <a:blip r:embed="rId160"/>
                <a:stretch>
                  <a:fillRect/>
                </a:stretch>
              </p:blipFill>
              <p:spPr>
                <a:xfrm>
                  <a:off x="898069" y="1806382"/>
                  <a:ext cx="85680" cy="1640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FD8E5352-5B40-14F9-4454-7B76072A60CE}"/>
                    </a:ext>
                  </a:extLst>
                </p14:cNvPr>
                <p14:cNvContentPartPr/>
                <p14:nvPr/>
              </p14:nvContentPartPr>
              <p14:xfrm>
                <a:off x="93469" y="3221542"/>
                <a:ext cx="3052800" cy="114120"/>
              </p14:xfrm>
            </p:contentPart>
          </mc:Choice>
          <mc:Fallback xmlns="">
            <p:pic>
              <p:nvPicPr>
                <p:cNvPr id="93" name="Freihand 92">
                  <a:extLst>
                    <a:ext uri="{FF2B5EF4-FFF2-40B4-BE49-F238E27FC236}">
                      <a16:creationId xmlns:a16="http://schemas.microsoft.com/office/drawing/2014/main" id="{FD8E5352-5B40-14F9-4454-7B76072A60CE}"/>
                    </a:ext>
                  </a:extLst>
                </p:cNvPr>
                <p:cNvPicPr/>
                <p:nvPr/>
              </p:nvPicPr>
              <p:blipFill>
                <a:blip r:embed="rId162"/>
                <a:stretch>
                  <a:fillRect/>
                </a:stretch>
              </p:blipFill>
              <p:spPr>
                <a:xfrm>
                  <a:off x="84469" y="3212902"/>
                  <a:ext cx="3070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F0BD58C2-E7C1-E8E2-56EB-16E8ACAACA75}"/>
                    </a:ext>
                  </a:extLst>
                </p14:cNvPr>
                <p14:cNvContentPartPr/>
                <p14:nvPr/>
              </p14:nvContentPartPr>
              <p14:xfrm>
                <a:off x="3128989" y="3087982"/>
                <a:ext cx="232920" cy="276840"/>
              </p14:xfrm>
            </p:contentPart>
          </mc:Choice>
          <mc:Fallback xmlns="">
            <p:pic>
              <p:nvPicPr>
                <p:cNvPr id="94" name="Freihand 93">
                  <a:extLst>
                    <a:ext uri="{FF2B5EF4-FFF2-40B4-BE49-F238E27FC236}">
                      <a16:creationId xmlns:a16="http://schemas.microsoft.com/office/drawing/2014/main" id="{F0BD58C2-E7C1-E8E2-56EB-16E8ACAACA75}"/>
                    </a:ext>
                  </a:extLst>
                </p:cNvPr>
                <p:cNvPicPr/>
                <p:nvPr/>
              </p:nvPicPr>
              <p:blipFill>
                <a:blip r:embed="rId164"/>
                <a:stretch>
                  <a:fillRect/>
                </a:stretch>
              </p:blipFill>
              <p:spPr>
                <a:xfrm>
                  <a:off x="3119989" y="3079342"/>
                  <a:ext cx="2505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2365B21B-DD47-C3F2-39B3-C5DCC2C47124}"/>
                    </a:ext>
                  </a:extLst>
                </p14:cNvPr>
                <p14:cNvContentPartPr/>
                <p14:nvPr/>
              </p14:nvContentPartPr>
              <p14:xfrm>
                <a:off x="744349" y="1530262"/>
                <a:ext cx="433800" cy="336960"/>
              </p14:xfrm>
            </p:contentPart>
          </mc:Choice>
          <mc:Fallback xmlns="">
            <p:pic>
              <p:nvPicPr>
                <p:cNvPr id="95" name="Freihand 94">
                  <a:extLst>
                    <a:ext uri="{FF2B5EF4-FFF2-40B4-BE49-F238E27FC236}">
                      <a16:creationId xmlns:a16="http://schemas.microsoft.com/office/drawing/2014/main" id="{2365B21B-DD47-C3F2-39B3-C5DCC2C47124}"/>
                    </a:ext>
                  </a:extLst>
                </p:cNvPr>
                <p:cNvPicPr/>
                <p:nvPr/>
              </p:nvPicPr>
              <p:blipFill>
                <a:blip r:embed="rId166"/>
                <a:stretch>
                  <a:fillRect/>
                </a:stretch>
              </p:blipFill>
              <p:spPr>
                <a:xfrm>
                  <a:off x="735709" y="1521262"/>
                  <a:ext cx="451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Freihand 96">
                  <a:extLst>
                    <a:ext uri="{FF2B5EF4-FFF2-40B4-BE49-F238E27FC236}">
                      <a16:creationId xmlns:a16="http://schemas.microsoft.com/office/drawing/2014/main" id="{B212DA7D-CEAD-20D6-1F3C-E7E282977824}"/>
                    </a:ext>
                  </a:extLst>
                </p14:cNvPr>
                <p14:cNvContentPartPr/>
                <p14:nvPr/>
              </p14:nvContentPartPr>
              <p14:xfrm>
                <a:off x="445189" y="1449982"/>
                <a:ext cx="120600" cy="246960"/>
              </p14:xfrm>
            </p:contentPart>
          </mc:Choice>
          <mc:Fallback xmlns="">
            <p:pic>
              <p:nvPicPr>
                <p:cNvPr id="97" name="Freihand 96">
                  <a:extLst>
                    <a:ext uri="{FF2B5EF4-FFF2-40B4-BE49-F238E27FC236}">
                      <a16:creationId xmlns:a16="http://schemas.microsoft.com/office/drawing/2014/main" id="{B212DA7D-CEAD-20D6-1F3C-E7E282977824}"/>
                    </a:ext>
                  </a:extLst>
                </p:cNvPr>
                <p:cNvPicPr/>
                <p:nvPr/>
              </p:nvPicPr>
              <p:blipFill>
                <a:blip r:embed="rId168"/>
                <a:stretch>
                  <a:fillRect/>
                </a:stretch>
              </p:blipFill>
              <p:spPr>
                <a:xfrm>
                  <a:off x="436189" y="1440982"/>
                  <a:ext cx="138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15CDD6D0-C137-F63D-7DF5-986A32FE8CA0}"/>
                    </a:ext>
                  </a:extLst>
                </p14:cNvPr>
                <p14:cNvContentPartPr/>
                <p14:nvPr/>
              </p14:nvContentPartPr>
              <p14:xfrm>
                <a:off x="581269" y="1434862"/>
                <a:ext cx="146160" cy="167400"/>
              </p14:xfrm>
            </p:contentPart>
          </mc:Choice>
          <mc:Fallback xmlns="">
            <p:pic>
              <p:nvPicPr>
                <p:cNvPr id="98" name="Freihand 97">
                  <a:extLst>
                    <a:ext uri="{FF2B5EF4-FFF2-40B4-BE49-F238E27FC236}">
                      <a16:creationId xmlns:a16="http://schemas.microsoft.com/office/drawing/2014/main" id="{15CDD6D0-C137-F63D-7DF5-986A32FE8CA0}"/>
                    </a:ext>
                  </a:extLst>
                </p:cNvPr>
                <p:cNvPicPr/>
                <p:nvPr/>
              </p:nvPicPr>
              <p:blipFill>
                <a:blip r:embed="rId170"/>
                <a:stretch>
                  <a:fillRect/>
                </a:stretch>
              </p:blipFill>
              <p:spPr>
                <a:xfrm>
                  <a:off x="572269" y="1426222"/>
                  <a:ext cx="163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7EB45F2E-7F17-6BE5-F2AB-7AB579E23979}"/>
                    </a:ext>
                  </a:extLst>
                </p14:cNvPr>
                <p14:cNvContentPartPr/>
                <p14:nvPr/>
              </p14:nvContentPartPr>
              <p14:xfrm>
                <a:off x="659749" y="1412902"/>
                <a:ext cx="142920" cy="208440"/>
              </p14:xfrm>
            </p:contentPart>
          </mc:Choice>
          <mc:Fallback xmlns="">
            <p:pic>
              <p:nvPicPr>
                <p:cNvPr id="99" name="Freihand 98">
                  <a:extLst>
                    <a:ext uri="{FF2B5EF4-FFF2-40B4-BE49-F238E27FC236}">
                      <a16:creationId xmlns:a16="http://schemas.microsoft.com/office/drawing/2014/main" id="{7EB45F2E-7F17-6BE5-F2AB-7AB579E23979}"/>
                    </a:ext>
                  </a:extLst>
                </p:cNvPr>
                <p:cNvPicPr/>
                <p:nvPr/>
              </p:nvPicPr>
              <p:blipFill>
                <a:blip r:embed="rId172"/>
                <a:stretch>
                  <a:fillRect/>
                </a:stretch>
              </p:blipFill>
              <p:spPr>
                <a:xfrm>
                  <a:off x="651109" y="1403902"/>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559FB708-037B-C785-27F1-56666A5A88F4}"/>
                    </a:ext>
                  </a:extLst>
                </p14:cNvPr>
                <p14:cNvContentPartPr/>
                <p14:nvPr/>
              </p14:nvContentPartPr>
              <p14:xfrm>
                <a:off x="3054469" y="3423502"/>
                <a:ext cx="132480" cy="182880"/>
              </p14:xfrm>
            </p:contentPart>
          </mc:Choice>
          <mc:Fallback xmlns="">
            <p:pic>
              <p:nvPicPr>
                <p:cNvPr id="101" name="Freihand 100">
                  <a:extLst>
                    <a:ext uri="{FF2B5EF4-FFF2-40B4-BE49-F238E27FC236}">
                      <a16:creationId xmlns:a16="http://schemas.microsoft.com/office/drawing/2014/main" id="{559FB708-037B-C785-27F1-56666A5A88F4}"/>
                    </a:ext>
                  </a:extLst>
                </p:cNvPr>
                <p:cNvPicPr/>
                <p:nvPr/>
              </p:nvPicPr>
              <p:blipFill>
                <a:blip r:embed="rId174"/>
                <a:stretch>
                  <a:fillRect/>
                </a:stretch>
              </p:blipFill>
              <p:spPr>
                <a:xfrm>
                  <a:off x="3045829" y="3414502"/>
                  <a:ext cx="150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8368E58E-7150-FDF6-8AF6-292ACD78776C}"/>
                    </a:ext>
                  </a:extLst>
                </p14:cNvPr>
                <p14:cNvContentPartPr/>
                <p14:nvPr/>
              </p14:nvContentPartPr>
              <p14:xfrm>
                <a:off x="3031789" y="3486502"/>
                <a:ext cx="173160" cy="46800"/>
              </p14:xfrm>
            </p:contentPart>
          </mc:Choice>
          <mc:Fallback xmlns="">
            <p:pic>
              <p:nvPicPr>
                <p:cNvPr id="102" name="Freihand 101">
                  <a:extLst>
                    <a:ext uri="{FF2B5EF4-FFF2-40B4-BE49-F238E27FC236}">
                      <a16:creationId xmlns:a16="http://schemas.microsoft.com/office/drawing/2014/main" id="{8368E58E-7150-FDF6-8AF6-292ACD78776C}"/>
                    </a:ext>
                  </a:extLst>
                </p:cNvPr>
                <p:cNvPicPr/>
                <p:nvPr/>
              </p:nvPicPr>
              <p:blipFill>
                <a:blip r:embed="rId176"/>
                <a:stretch>
                  <a:fillRect/>
                </a:stretch>
              </p:blipFill>
              <p:spPr>
                <a:xfrm>
                  <a:off x="3023149" y="3477502"/>
                  <a:ext cx="190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D5FC6400-4C42-D619-F7C7-3D67C8642A17}"/>
                    </a:ext>
                  </a:extLst>
                </p14:cNvPr>
                <p14:cNvContentPartPr/>
                <p14:nvPr/>
              </p14:nvContentPartPr>
              <p14:xfrm>
                <a:off x="179869" y="1942822"/>
                <a:ext cx="2321280" cy="1289880"/>
              </p14:xfrm>
            </p:contentPart>
          </mc:Choice>
          <mc:Fallback xmlns="">
            <p:pic>
              <p:nvPicPr>
                <p:cNvPr id="104" name="Freihand 103">
                  <a:extLst>
                    <a:ext uri="{FF2B5EF4-FFF2-40B4-BE49-F238E27FC236}">
                      <a16:creationId xmlns:a16="http://schemas.microsoft.com/office/drawing/2014/main" id="{D5FC6400-4C42-D619-F7C7-3D67C8642A17}"/>
                    </a:ext>
                  </a:extLst>
                </p:cNvPr>
                <p:cNvPicPr/>
                <p:nvPr/>
              </p:nvPicPr>
              <p:blipFill>
                <a:blip r:embed="rId178"/>
                <a:stretch>
                  <a:fillRect/>
                </a:stretch>
              </p:blipFill>
              <p:spPr>
                <a:xfrm>
                  <a:off x="171229" y="1934182"/>
                  <a:ext cx="2338920" cy="130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DF23D613-DCEA-71F6-6585-E8B2EE35820D}"/>
                  </a:ext>
                </a:extLst>
              </p14:cNvPr>
              <p14:cNvContentPartPr/>
              <p14:nvPr/>
            </p14:nvContentPartPr>
            <p14:xfrm>
              <a:off x="309109" y="2280142"/>
              <a:ext cx="3747960" cy="978120"/>
            </p14:xfrm>
          </p:contentPart>
        </mc:Choice>
        <mc:Fallback xmlns="">
          <p:pic>
            <p:nvPicPr>
              <p:cNvPr id="106" name="Freihand 105">
                <a:extLst>
                  <a:ext uri="{FF2B5EF4-FFF2-40B4-BE49-F238E27FC236}">
                    <a16:creationId xmlns:a16="http://schemas.microsoft.com/office/drawing/2014/main" id="{DF23D613-DCEA-71F6-6585-E8B2EE35820D}"/>
                  </a:ext>
                </a:extLst>
              </p:cNvPr>
              <p:cNvPicPr/>
              <p:nvPr/>
            </p:nvPicPr>
            <p:blipFill>
              <a:blip r:embed="rId180"/>
              <a:stretch>
                <a:fillRect/>
              </a:stretch>
            </p:blipFill>
            <p:spPr>
              <a:xfrm>
                <a:off x="300109" y="2271502"/>
                <a:ext cx="376560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20DE53BD-8AD4-09A8-C593-78C56C15649D}"/>
                  </a:ext>
                </a:extLst>
              </p14:cNvPr>
              <p14:cNvContentPartPr/>
              <p14:nvPr/>
            </p14:nvContentPartPr>
            <p14:xfrm>
              <a:off x="129469" y="2218942"/>
              <a:ext cx="3507840" cy="1022040"/>
            </p14:xfrm>
          </p:contentPart>
        </mc:Choice>
        <mc:Fallback xmlns="">
          <p:pic>
            <p:nvPicPr>
              <p:cNvPr id="107" name="Freihand 106">
                <a:extLst>
                  <a:ext uri="{FF2B5EF4-FFF2-40B4-BE49-F238E27FC236}">
                    <a16:creationId xmlns:a16="http://schemas.microsoft.com/office/drawing/2014/main" id="{20DE53BD-8AD4-09A8-C593-78C56C15649D}"/>
                  </a:ext>
                </a:extLst>
              </p:cNvPr>
              <p:cNvPicPr/>
              <p:nvPr/>
            </p:nvPicPr>
            <p:blipFill>
              <a:blip r:embed="rId182"/>
              <a:stretch>
                <a:fillRect/>
              </a:stretch>
            </p:blipFill>
            <p:spPr>
              <a:xfrm>
                <a:off x="120469" y="2210302"/>
                <a:ext cx="3525480" cy="10396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2FC93B1-5676-A7B3-DD01-48730258EFF2}"/>
                  </a:ext>
                </a:extLst>
              </p14:cNvPr>
              <p14:cNvContentPartPr/>
              <p14:nvPr/>
            </p14:nvContentPartPr>
            <p14:xfrm>
              <a:off x="4824229" y="1110764"/>
              <a:ext cx="603720" cy="406080"/>
            </p14:xfrm>
          </p:contentPart>
        </mc:Choice>
        <mc:Fallback xmlns="">
          <p:pic>
            <p:nvPicPr>
              <p:cNvPr id="5" name="Freihand 4">
                <a:extLst>
                  <a:ext uri="{FF2B5EF4-FFF2-40B4-BE49-F238E27FC236}">
                    <a16:creationId xmlns:a16="http://schemas.microsoft.com/office/drawing/2014/main" id="{D2FC93B1-5676-A7B3-DD01-48730258EFF2}"/>
                  </a:ext>
                </a:extLst>
              </p:cNvPr>
              <p:cNvPicPr/>
              <p:nvPr/>
            </p:nvPicPr>
            <p:blipFill>
              <a:blip r:embed="rId4"/>
              <a:stretch>
                <a:fillRect/>
              </a:stretch>
            </p:blipFill>
            <p:spPr>
              <a:xfrm>
                <a:off x="4815229" y="1101764"/>
                <a:ext cx="62136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9684730-346F-8718-05AD-9B4A46EC06DB}"/>
                  </a:ext>
                </a:extLst>
              </p14:cNvPr>
              <p14:cNvContentPartPr/>
              <p14:nvPr/>
            </p14:nvContentPartPr>
            <p14:xfrm>
              <a:off x="4788229" y="1146044"/>
              <a:ext cx="651600" cy="414360"/>
            </p14:xfrm>
          </p:contentPart>
        </mc:Choice>
        <mc:Fallback xmlns="">
          <p:pic>
            <p:nvPicPr>
              <p:cNvPr id="6" name="Freihand 5">
                <a:extLst>
                  <a:ext uri="{FF2B5EF4-FFF2-40B4-BE49-F238E27FC236}">
                    <a16:creationId xmlns:a16="http://schemas.microsoft.com/office/drawing/2014/main" id="{59684730-346F-8718-05AD-9B4A46EC06DB}"/>
                  </a:ext>
                </a:extLst>
              </p:cNvPr>
              <p:cNvPicPr/>
              <p:nvPr/>
            </p:nvPicPr>
            <p:blipFill>
              <a:blip r:embed="rId6"/>
              <a:stretch>
                <a:fillRect/>
              </a:stretch>
            </p:blipFill>
            <p:spPr>
              <a:xfrm>
                <a:off x="4779229" y="1137044"/>
                <a:ext cx="669240" cy="432000"/>
              </a:xfrm>
              <a:prstGeom prst="rect">
                <a:avLst/>
              </a:prstGeom>
            </p:spPr>
          </p:pic>
        </mc:Fallback>
      </mc:AlternateContent>
      <p:grpSp>
        <p:nvGrpSpPr>
          <p:cNvPr id="47" name="Gruppieren 46">
            <a:extLst>
              <a:ext uri="{FF2B5EF4-FFF2-40B4-BE49-F238E27FC236}">
                <a16:creationId xmlns:a16="http://schemas.microsoft.com/office/drawing/2014/main" id="{7F63F442-7605-63EC-723D-8EA3C25BFEC1}"/>
              </a:ext>
            </a:extLst>
          </p:cNvPr>
          <p:cNvGrpSpPr/>
          <p:nvPr/>
        </p:nvGrpSpPr>
        <p:grpSpPr>
          <a:xfrm>
            <a:off x="8668309" y="235244"/>
            <a:ext cx="3332880" cy="1374120"/>
            <a:chOff x="8668309" y="235244"/>
            <a:chExt cx="3332880" cy="137412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194DA3F-6F89-31D6-B9A5-09B95129829A}"/>
                    </a:ext>
                  </a:extLst>
                </p14:cNvPr>
                <p14:cNvContentPartPr/>
                <p14:nvPr/>
              </p14:nvContentPartPr>
              <p14:xfrm>
                <a:off x="8668309" y="301484"/>
                <a:ext cx="11880" cy="267840"/>
              </p14:xfrm>
            </p:contentPart>
          </mc:Choice>
          <mc:Fallback xmlns="">
            <p:pic>
              <p:nvPicPr>
                <p:cNvPr id="7" name="Freihand 6">
                  <a:extLst>
                    <a:ext uri="{FF2B5EF4-FFF2-40B4-BE49-F238E27FC236}">
                      <a16:creationId xmlns:a16="http://schemas.microsoft.com/office/drawing/2014/main" id="{7194DA3F-6F89-31D6-B9A5-09B95129829A}"/>
                    </a:ext>
                  </a:extLst>
                </p:cNvPr>
                <p:cNvPicPr/>
                <p:nvPr/>
              </p:nvPicPr>
              <p:blipFill>
                <a:blip r:embed="rId8"/>
                <a:stretch>
                  <a:fillRect/>
                </a:stretch>
              </p:blipFill>
              <p:spPr>
                <a:xfrm>
                  <a:off x="8659669" y="292844"/>
                  <a:ext cx="29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0F49334-7792-9455-035F-2312C2940FF5}"/>
                    </a:ext>
                  </a:extLst>
                </p14:cNvPr>
                <p14:cNvContentPartPr/>
                <p14:nvPr/>
              </p14:nvContentPartPr>
              <p14:xfrm>
                <a:off x="8679829" y="269804"/>
                <a:ext cx="154800" cy="200880"/>
              </p14:xfrm>
            </p:contentPart>
          </mc:Choice>
          <mc:Fallback xmlns="">
            <p:pic>
              <p:nvPicPr>
                <p:cNvPr id="8" name="Freihand 7">
                  <a:extLst>
                    <a:ext uri="{FF2B5EF4-FFF2-40B4-BE49-F238E27FC236}">
                      <a16:creationId xmlns:a16="http://schemas.microsoft.com/office/drawing/2014/main" id="{C0F49334-7792-9455-035F-2312C2940FF5}"/>
                    </a:ext>
                  </a:extLst>
                </p:cNvPr>
                <p:cNvPicPr/>
                <p:nvPr/>
              </p:nvPicPr>
              <p:blipFill>
                <a:blip r:embed="rId10"/>
                <a:stretch>
                  <a:fillRect/>
                </a:stretch>
              </p:blipFill>
              <p:spPr>
                <a:xfrm>
                  <a:off x="8671189" y="261164"/>
                  <a:ext cx="172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2A31137-B707-4E32-0B58-1CCB2E4F5B76}"/>
                    </a:ext>
                  </a:extLst>
                </p14:cNvPr>
                <p14:cNvContentPartPr/>
                <p14:nvPr/>
              </p14:nvContentPartPr>
              <p14:xfrm>
                <a:off x="8901949" y="422084"/>
                <a:ext cx="411480" cy="63360"/>
              </p14:xfrm>
            </p:contentPart>
          </mc:Choice>
          <mc:Fallback xmlns="">
            <p:pic>
              <p:nvPicPr>
                <p:cNvPr id="9" name="Freihand 8">
                  <a:extLst>
                    <a:ext uri="{FF2B5EF4-FFF2-40B4-BE49-F238E27FC236}">
                      <a16:creationId xmlns:a16="http://schemas.microsoft.com/office/drawing/2014/main" id="{82A31137-B707-4E32-0B58-1CCB2E4F5B76}"/>
                    </a:ext>
                  </a:extLst>
                </p:cNvPr>
                <p:cNvPicPr/>
                <p:nvPr/>
              </p:nvPicPr>
              <p:blipFill>
                <a:blip r:embed="rId12"/>
                <a:stretch>
                  <a:fillRect/>
                </a:stretch>
              </p:blipFill>
              <p:spPr>
                <a:xfrm>
                  <a:off x="8892949" y="413444"/>
                  <a:ext cx="429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2EB5DF4-C2DA-E7B5-3DE4-8237D7B7486B}"/>
                    </a:ext>
                  </a:extLst>
                </p14:cNvPr>
                <p14:cNvContentPartPr/>
                <p14:nvPr/>
              </p14:nvContentPartPr>
              <p14:xfrm>
                <a:off x="9351229" y="257564"/>
                <a:ext cx="272520" cy="205920"/>
              </p14:xfrm>
            </p:contentPart>
          </mc:Choice>
          <mc:Fallback xmlns="">
            <p:pic>
              <p:nvPicPr>
                <p:cNvPr id="10" name="Freihand 9">
                  <a:extLst>
                    <a:ext uri="{FF2B5EF4-FFF2-40B4-BE49-F238E27FC236}">
                      <a16:creationId xmlns:a16="http://schemas.microsoft.com/office/drawing/2014/main" id="{82EB5DF4-C2DA-E7B5-3DE4-8237D7B7486B}"/>
                    </a:ext>
                  </a:extLst>
                </p:cNvPr>
                <p:cNvPicPr/>
                <p:nvPr/>
              </p:nvPicPr>
              <p:blipFill>
                <a:blip r:embed="rId14"/>
                <a:stretch>
                  <a:fillRect/>
                </a:stretch>
              </p:blipFill>
              <p:spPr>
                <a:xfrm>
                  <a:off x="9342589" y="248924"/>
                  <a:ext cx="290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A00043F-2BBE-1038-8430-2FEDD3981800}"/>
                    </a:ext>
                  </a:extLst>
                </p14:cNvPr>
                <p14:cNvContentPartPr/>
                <p14:nvPr/>
              </p14:nvContentPartPr>
              <p14:xfrm>
                <a:off x="9743269" y="398684"/>
                <a:ext cx="114480" cy="19080"/>
              </p14:xfrm>
            </p:contentPart>
          </mc:Choice>
          <mc:Fallback xmlns="">
            <p:pic>
              <p:nvPicPr>
                <p:cNvPr id="12" name="Freihand 11">
                  <a:extLst>
                    <a:ext uri="{FF2B5EF4-FFF2-40B4-BE49-F238E27FC236}">
                      <a16:creationId xmlns:a16="http://schemas.microsoft.com/office/drawing/2014/main" id="{9A00043F-2BBE-1038-8430-2FEDD3981800}"/>
                    </a:ext>
                  </a:extLst>
                </p:cNvPr>
                <p:cNvPicPr/>
                <p:nvPr/>
              </p:nvPicPr>
              <p:blipFill>
                <a:blip r:embed="rId16"/>
                <a:stretch>
                  <a:fillRect/>
                </a:stretch>
              </p:blipFill>
              <p:spPr>
                <a:xfrm>
                  <a:off x="9734269" y="390044"/>
                  <a:ext cx="132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41AFDD3-A1B8-8028-F489-3B5AB581378C}"/>
                    </a:ext>
                  </a:extLst>
                </p14:cNvPr>
                <p14:cNvContentPartPr/>
                <p14:nvPr/>
              </p14:nvContentPartPr>
              <p14:xfrm>
                <a:off x="10029469" y="287804"/>
                <a:ext cx="5040" cy="170640"/>
              </p14:xfrm>
            </p:contentPart>
          </mc:Choice>
          <mc:Fallback xmlns="">
            <p:pic>
              <p:nvPicPr>
                <p:cNvPr id="13" name="Freihand 12">
                  <a:extLst>
                    <a:ext uri="{FF2B5EF4-FFF2-40B4-BE49-F238E27FC236}">
                      <a16:creationId xmlns:a16="http://schemas.microsoft.com/office/drawing/2014/main" id="{841AFDD3-A1B8-8028-F489-3B5AB581378C}"/>
                    </a:ext>
                  </a:extLst>
                </p:cNvPr>
                <p:cNvPicPr/>
                <p:nvPr/>
              </p:nvPicPr>
              <p:blipFill>
                <a:blip r:embed="rId18"/>
                <a:stretch>
                  <a:fillRect/>
                </a:stretch>
              </p:blipFill>
              <p:spPr>
                <a:xfrm>
                  <a:off x="10020829" y="278804"/>
                  <a:ext cx="2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67476B1-898A-EE0E-8150-985C0616F588}"/>
                    </a:ext>
                  </a:extLst>
                </p14:cNvPr>
                <p14:cNvContentPartPr/>
                <p14:nvPr/>
              </p14:nvContentPartPr>
              <p14:xfrm>
                <a:off x="9950629" y="278444"/>
                <a:ext cx="245520" cy="204480"/>
              </p14:xfrm>
            </p:contentPart>
          </mc:Choice>
          <mc:Fallback xmlns="">
            <p:pic>
              <p:nvPicPr>
                <p:cNvPr id="14" name="Freihand 13">
                  <a:extLst>
                    <a:ext uri="{FF2B5EF4-FFF2-40B4-BE49-F238E27FC236}">
                      <a16:creationId xmlns:a16="http://schemas.microsoft.com/office/drawing/2014/main" id="{867476B1-898A-EE0E-8150-985C0616F588}"/>
                    </a:ext>
                  </a:extLst>
                </p:cNvPr>
                <p:cNvPicPr/>
                <p:nvPr/>
              </p:nvPicPr>
              <p:blipFill>
                <a:blip r:embed="rId20"/>
                <a:stretch>
                  <a:fillRect/>
                </a:stretch>
              </p:blipFill>
              <p:spPr>
                <a:xfrm>
                  <a:off x="9941989" y="269804"/>
                  <a:ext cx="263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84D3374-1D75-617A-1D11-485CE602BF43}"/>
                    </a:ext>
                  </a:extLst>
                </p14:cNvPr>
                <p14:cNvContentPartPr/>
                <p14:nvPr/>
              </p14:nvContentPartPr>
              <p14:xfrm>
                <a:off x="10207669" y="308324"/>
                <a:ext cx="111240" cy="170640"/>
              </p14:xfrm>
            </p:contentPart>
          </mc:Choice>
          <mc:Fallback xmlns="">
            <p:pic>
              <p:nvPicPr>
                <p:cNvPr id="15" name="Freihand 14">
                  <a:extLst>
                    <a:ext uri="{FF2B5EF4-FFF2-40B4-BE49-F238E27FC236}">
                      <a16:creationId xmlns:a16="http://schemas.microsoft.com/office/drawing/2014/main" id="{284D3374-1D75-617A-1D11-485CE602BF43}"/>
                    </a:ext>
                  </a:extLst>
                </p:cNvPr>
                <p:cNvPicPr/>
                <p:nvPr/>
              </p:nvPicPr>
              <p:blipFill>
                <a:blip r:embed="rId22"/>
                <a:stretch>
                  <a:fillRect/>
                </a:stretch>
              </p:blipFill>
              <p:spPr>
                <a:xfrm>
                  <a:off x="10198669" y="299684"/>
                  <a:ext cx="128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3C9D83D-0A83-5EBF-AC09-8C8CE9AFACC6}"/>
                    </a:ext>
                  </a:extLst>
                </p14:cNvPr>
                <p14:cNvContentPartPr/>
                <p14:nvPr/>
              </p14:nvContentPartPr>
              <p14:xfrm>
                <a:off x="10365349" y="272324"/>
                <a:ext cx="191880" cy="179280"/>
              </p14:xfrm>
            </p:contentPart>
          </mc:Choice>
          <mc:Fallback xmlns="">
            <p:pic>
              <p:nvPicPr>
                <p:cNvPr id="16" name="Freihand 15">
                  <a:extLst>
                    <a:ext uri="{FF2B5EF4-FFF2-40B4-BE49-F238E27FC236}">
                      <a16:creationId xmlns:a16="http://schemas.microsoft.com/office/drawing/2014/main" id="{83C9D83D-0A83-5EBF-AC09-8C8CE9AFACC6}"/>
                    </a:ext>
                  </a:extLst>
                </p:cNvPr>
                <p:cNvPicPr/>
                <p:nvPr/>
              </p:nvPicPr>
              <p:blipFill>
                <a:blip r:embed="rId24"/>
                <a:stretch>
                  <a:fillRect/>
                </a:stretch>
              </p:blipFill>
              <p:spPr>
                <a:xfrm>
                  <a:off x="10356709" y="263324"/>
                  <a:ext cx="209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7E17B89-26E7-851A-CB04-12931C272D24}"/>
                    </a:ext>
                  </a:extLst>
                </p14:cNvPr>
                <p14:cNvContentPartPr/>
                <p14:nvPr/>
              </p14:nvContentPartPr>
              <p14:xfrm>
                <a:off x="10581709" y="236684"/>
                <a:ext cx="39960" cy="16920"/>
              </p14:xfrm>
            </p:contentPart>
          </mc:Choice>
          <mc:Fallback xmlns="">
            <p:pic>
              <p:nvPicPr>
                <p:cNvPr id="17" name="Freihand 16">
                  <a:extLst>
                    <a:ext uri="{FF2B5EF4-FFF2-40B4-BE49-F238E27FC236}">
                      <a16:creationId xmlns:a16="http://schemas.microsoft.com/office/drawing/2014/main" id="{F7E17B89-26E7-851A-CB04-12931C272D24}"/>
                    </a:ext>
                  </a:extLst>
                </p:cNvPr>
                <p:cNvPicPr/>
                <p:nvPr/>
              </p:nvPicPr>
              <p:blipFill>
                <a:blip r:embed="rId26"/>
                <a:stretch>
                  <a:fillRect/>
                </a:stretch>
              </p:blipFill>
              <p:spPr>
                <a:xfrm>
                  <a:off x="10573069" y="228044"/>
                  <a:ext cx="57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DFEEF4D-8B5D-E324-B4FA-78BBF2FF4D0E}"/>
                    </a:ext>
                  </a:extLst>
                </p14:cNvPr>
                <p14:cNvContentPartPr/>
                <p14:nvPr/>
              </p14:nvContentPartPr>
              <p14:xfrm>
                <a:off x="10626349" y="251804"/>
                <a:ext cx="243360" cy="192960"/>
              </p14:xfrm>
            </p:contentPart>
          </mc:Choice>
          <mc:Fallback xmlns="">
            <p:pic>
              <p:nvPicPr>
                <p:cNvPr id="18" name="Freihand 17">
                  <a:extLst>
                    <a:ext uri="{FF2B5EF4-FFF2-40B4-BE49-F238E27FC236}">
                      <a16:creationId xmlns:a16="http://schemas.microsoft.com/office/drawing/2014/main" id="{5DFEEF4D-8B5D-E324-B4FA-78BBF2FF4D0E}"/>
                    </a:ext>
                  </a:extLst>
                </p:cNvPr>
                <p:cNvPicPr/>
                <p:nvPr/>
              </p:nvPicPr>
              <p:blipFill>
                <a:blip r:embed="rId28"/>
                <a:stretch>
                  <a:fillRect/>
                </a:stretch>
              </p:blipFill>
              <p:spPr>
                <a:xfrm>
                  <a:off x="10617349" y="242804"/>
                  <a:ext cx="261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9CAE3D1F-1484-758F-9169-A5A38305637C}"/>
                    </a:ext>
                  </a:extLst>
                </p14:cNvPr>
                <p14:cNvContentPartPr/>
                <p14:nvPr/>
              </p14:nvContentPartPr>
              <p14:xfrm>
                <a:off x="10907869" y="235244"/>
                <a:ext cx="173160" cy="178200"/>
              </p14:xfrm>
            </p:contentPart>
          </mc:Choice>
          <mc:Fallback xmlns="">
            <p:pic>
              <p:nvPicPr>
                <p:cNvPr id="19" name="Freihand 18">
                  <a:extLst>
                    <a:ext uri="{FF2B5EF4-FFF2-40B4-BE49-F238E27FC236}">
                      <a16:creationId xmlns:a16="http://schemas.microsoft.com/office/drawing/2014/main" id="{9CAE3D1F-1484-758F-9169-A5A38305637C}"/>
                    </a:ext>
                  </a:extLst>
                </p:cNvPr>
                <p:cNvPicPr/>
                <p:nvPr/>
              </p:nvPicPr>
              <p:blipFill>
                <a:blip r:embed="rId30"/>
                <a:stretch>
                  <a:fillRect/>
                </a:stretch>
              </p:blipFill>
              <p:spPr>
                <a:xfrm>
                  <a:off x="10899229" y="226244"/>
                  <a:ext cx="190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3A25055-D960-8D9B-4C73-C8D50BDC3F7F}"/>
                    </a:ext>
                  </a:extLst>
                </p14:cNvPr>
                <p14:cNvContentPartPr/>
                <p14:nvPr/>
              </p14:nvContentPartPr>
              <p14:xfrm>
                <a:off x="11086429" y="248924"/>
                <a:ext cx="27360" cy="25560"/>
              </p14:xfrm>
            </p:contentPart>
          </mc:Choice>
          <mc:Fallback xmlns="">
            <p:pic>
              <p:nvPicPr>
                <p:cNvPr id="20" name="Freihand 19">
                  <a:extLst>
                    <a:ext uri="{FF2B5EF4-FFF2-40B4-BE49-F238E27FC236}">
                      <a16:creationId xmlns:a16="http://schemas.microsoft.com/office/drawing/2014/main" id="{53A25055-D960-8D9B-4C73-C8D50BDC3F7F}"/>
                    </a:ext>
                  </a:extLst>
                </p:cNvPr>
                <p:cNvPicPr/>
                <p:nvPr/>
              </p:nvPicPr>
              <p:blipFill>
                <a:blip r:embed="rId32"/>
                <a:stretch>
                  <a:fillRect/>
                </a:stretch>
              </p:blipFill>
              <p:spPr>
                <a:xfrm>
                  <a:off x="11077429" y="240284"/>
                  <a:ext cx="4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E71F09E-1493-0C8F-8184-BBFCE994B396}"/>
                    </a:ext>
                  </a:extLst>
                </p14:cNvPr>
                <p14:cNvContentPartPr/>
                <p14:nvPr/>
              </p14:nvContentPartPr>
              <p14:xfrm>
                <a:off x="11136829" y="328484"/>
                <a:ext cx="239040" cy="84960"/>
              </p14:xfrm>
            </p:contentPart>
          </mc:Choice>
          <mc:Fallback xmlns="">
            <p:pic>
              <p:nvPicPr>
                <p:cNvPr id="21" name="Freihand 20">
                  <a:extLst>
                    <a:ext uri="{FF2B5EF4-FFF2-40B4-BE49-F238E27FC236}">
                      <a16:creationId xmlns:a16="http://schemas.microsoft.com/office/drawing/2014/main" id="{EE71F09E-1493-0C8F-8184-BBFCE994B396}"/>
                    </a:ext>
                  </a:extLst>
                </p:cNvPr>
                <p:cNvPicPr/>
                <p:nvPr/>
              </p:nvPicPr>
              <p:blipFill>
                <a:blip r:embed="rId34"/>
                <a:stretch>
                  <a:fillRect/>
                </a:stretch>
              </p:blipFill>
              <p:spPr>
                <a:xfrm>
                  <a:off x="11127829" y="319844"/>
                  <a:ext cx="256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E0EF60F-999A-48EE-90A2-5CCB7F49841E}"/>
                    </a:ext>
                  </a:extLst>
                </p14:cNvPr>
                <p14:cNvContentPartPr/>
                <p14:nvPr/>
              </p14:nvContentPartPr>
              <p14:xfrm>
                <a:off x="8996269" y="1166564"/>
                <a:ext cx="388440" cy="107280"/>
              </p14:xfrm>
            </p:contentPart>
          </mc:Choice>
          <mc:Fallback xmlns="">
            <p:pic>
              <p:nvPicPr>
                <p:cNvPr id="23" name="Freihand 22">
                  <a:extLst>
                    <a:ext uri="{FF2B5EF4-FFF2-40B4-BE49-F238E27FC236}">
                      <a16:creationId xmlns:a16="http://schemas.microsoft.com/office/drawing/2014/main" id="{0E0EF60F-999A-48EE-90A2-5CCB7F49841E}"/>
                    </a:ext>
                  </a:extLst>
                </p:cNvPr>
                <p:cNvPicPr/>
                <p:nvPr/>
              </p:nvPicPr>
              <p:blipFill>
                <a:blip r:embed="rId36"/>
                <a:stretch>
                  <a:fillRect/>
                </a:stretch>
              </p:blipFill>
              <p:spPr>
                <a:xfrm>
                  <a:off x="8987269" y="1157564"/>
                  <a:ext cx="40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7AF6E973-11BA-0511-0734-0FAFDC2037DE}"/>
                    </a:ext>
                  </a:extLst>
                </p14:cNvPr>
                <p14:cNvContentPartPr/>
                <p14:nvPr/>
              </p14:nvContentPartPr>
              <p14:xfrm>
                <a:off x="9664429" y="930764"/>
                <a:ext cx="246600" cy="216000"/>
              </p14:xfrm>
            </p:contentPart>
          </mc:Choice>
          <mc:Fallback xmlns="">
            <p:pic>
              <p:nvPicPr>
                <p:cNvPr id="24" name="Freihand 23">
                  <a:extLst>
                    <a:ext uri="{FF2B5EF4-FFF2-40B4-BE49-F238E27FC236}">
                      <a16:creationId xmlns:a16="http://schemas.microsoft.com/office/drawing/2014/main" id="{7AF6E973-11BA-0511-0734-0FAFDC2037DE}"/>
                    </a:ext>
                  </a:extLst>
                </p:cNvPr>
                <p:cNvPicPr/>
                <p:nvPr/>
              </p:nvPicPr>
              <p:blipFill>
                <a:blip r:embed="rId38"/>
                <a:stretch>
                  <a:fillRect/>
                </a:stretch>
              </p:blipFill>
              <p:spPr>
                <a:xfrm>
                  <a:off x="9655429" y="922124"/>
                  <a:ext cx="264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921A9DC-5A05-3A3B-3076-CDB251E6BAA8}"/>
                    </a:ext>
                  </a:extLst>
                </p14:cNvPr>
                <p14:cNvContentPartPr/>
                <p14:nvPr/>
              </p14:nvContentPartPr>
              <p14:xfrm>
                <a:off x="9618709" y="1147844"/>
                <a:ext cx="568080" cy="76680"/>
              </p14:xfrm>
            </p:contentPart>
          </mc:Choice>
          <mc:Fallback xmlns="">
            <p:pic>
              <p:nvPicPr>
                <p:cNvPr id="25" name="Freihand 24">
                  <a:extLst>
                    <a:ext uri="{FF2B5EF4-FFF2-40B4-BE49-F238E27FC236}">
                      <a16:creationId xmlns:a16="http://schemas.microsoft.com/office/drawing/2014/main" id="{E921A9DC-5A05-3A3B-3076-CDB251E6BAA8}"/>
                    </a:ext>
                  </a:extLst>
                </p:cNvPr>
                <p:cNvPicPr/>
                <p:nvPr/>
              </p:nvPicPr>
              <p:blipFill>
                <a:blip r:embed="rId40"/>
                <a:stretch>
                  <a:fillRect/>
                </a:stretch>
              </p:blipFill>
              <p:spPr>
                <a:xfrm>
                  <a:off x="9610069" y="1139204"/>
                  <a:ext cx="585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A2555DD-42D6-D6BE-0487-28937BBAD81C}"/>
                    </a:ext>
                  </a:extLst>
                </p14:cNvPr>
                <p14:cNvContentPartPr/>
                <p14:nvPr/>
              </p14:nvContentPartPr>
              <p14:xfrm>
                <a:off x="9559309" y="1215164"/>
                <a:ext cx="707400" cy="394200"/>
              </p14:xfrm>
            </p:contentPart>
          </mc:Choice>
          <mc:Fallback xmlns="">
            <p:pic>
              <p:nvPicPr>
                <p:cNvPr id="26" name="Freihand 25">
                  <a:extLst>
                    <a:ext uri="{FF2B5EF4-FFF2-40B4-BE49-F238E27FC236}">
                      <a16:creationId xmlns:a16="http://schemas.microsoft.com/office/drawing/2014/main" id="{DA2555DD-42D6-D6BE-0487-28937BBAD81C}"/>
                    </a:ext>
                  </a:extLst>
                </p:cNvPr>
                <p:cNvPicPr/>
                <p:nvPr/>
              </p:nvPicPr>
              <p:blipFill>
                <a:blip r:embed="rId42"/>
                <a:stretch>
                  <a:fillRect/>
                </a:stretch>
              </p:blipFill>
              <p:spPr>
                <a:xfrm>
                  <a:off x="9550309" y="1206164"/>
                  <a:ext cx="7250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527A370-A030-825A-DBE8-C8492DA36CCD}"/>
                    </a:ext>
                  </a:extLst>
                </p14:cNvPr>
                <p14:cNvContentPartPr/>
                <p14:nvPr/>
              </p14:nvContentPartPr>
              <p14:xfrm>
                <a:off x="9742189" y="1408124"/>
                <a:ext cx="131400" cy="182520"/>
              </p14:xfrm>
            </p:contentPart>
          </mc:Choice>
          <mc:Fallback xmlns="">
            <p:pic>
              <p:nvPicPr>
                <p:cNvPr id="27" name="Freihand 26">
                  <a:extLst>
                    <a:ext uri="{FF2B5EF4-FFF2-40B4-BE49-F238E27FC236}">
                      <a16:creationId xmlns:a16="http://schemas.microsoft.com/office/drawing/2014/main" id="{0527A370-A030-825A-DBE8-C8492DA36CCD}"/>
                    </a:ext>
                  </a:extLst>
                </p:cNvPr>
                <p:cNvPicPr/>
                <p:nvPr/>
              </p:nvPicPr>
              <p:blipFill>
                <a:blip r:embed="rId44"/>
                <a:stretch>
                  <a:fillRect/>
                </a:stretch>
              </p:blipFill>
              <p:spPr>
                <a:xfrm>
                  <a:off x="9733549" y="1399124"/>
                  <a:ext cx="149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78917CAD-7677-AB09-5738-634613380713}"/>
                    </a:ext>
                  </a:extLst>
                </p14:cNvPr>
                <p14:cNvContentPartPr/>
                <p14:nvPr/>
              </p14:nvContentPartPr>
              <p14:xfrm>
                <a:off x="9945949" y="1422884"/>
                <a:ext cx="75240" cy="129600"/>
              </p14:xfrm>
            </p:contentPart>
          </mc:Choice>
          <mc:Fallback xmlns="">
            <p:pic>
              <p:nvPicPr>
                <p:cNvPr id="28" name="Freihand 27">
                  <a:extLst>
                    <a:ext uri="{FF2B5EF4-FFF2-40B4-BE49-F238E27FC236}">
                      <a16:creationId xmlns:a16="http://schemas.microsoft.com/office/drawing/2014/main" id="{78917CAD-7677-AB09-5738-634613380713}"/>
                    </a:ext>
                  </a:extLst>
                </p:cNvPr>
                <p:cNvPicPr/>
                <p:nvPr/>
              </p:nvPicPr>
              <p:blipFill>
                <a:blip r:embed="rId46"/>
                <a:stretch>
                  <a:fillRect/>
                </a:stretch>
              </p:blipFill>
              <p:spPr>
                <a:xfrm>
                  <a:off x="9936949" y="1414244"/>
                  <a:ext cx="92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11F6363-1DD8-92A6-AC50-80DFD39A5752}"/>
                    </a:ext>
                  </a:extLst>
                </p14:cNvPr>
                <p14:cNvContentPartPr/>
                <p14:nvPr/>
              </p14:nvContentPartPr>
              <p14:xfrm>
                <a:off x="9962869" y="1356284"/>
                <a:ext cx="41760" cy="29880"/>
              </p14:xfrm>
            </p:contentPart>
          </mc:Choice>
          <mc:Fallback xmlns="">
            <p:pic>
              <p:nvPicPr>
                <p:cNvPr id="29" name="Freihand 28">
                  <a:extLst>
                    <a:ext uri="{FF2B5EF4-FFF2-40B4-BE49-F238E27FC236}">
                      <a16:creationId xmlns:a16="http://schemas.microsoft.com/office/drawing/2014/main" id="{B11F6363-1DD8-92A6-AC50-80DFD39A5752}"/>
                    </a:ext>
                  </a:extLst>
                </p:cNvPr>
                <p:cNvPicPr/>
                <p:nvPr/>
              </p:nvPicPr>
              <p:blipFill>
                <a:blip r:embed="rId48"/>
                <a:stretch>
                  <a:fillRect/>
                </a:stretch>
              </p:blipFill>
              <p:spPr>
                <a:xfrm>
                  <a:off x="9954229" y="1347644"/>
                  <a:ext cx="59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DB0FB66-EA38-F765-500C-FA87960B4FA9}"/>
                    </a:ext>
                  </a:extLst>
                </p14:cNvPr>
                <p14:cNvContentPartPr/>
                <p14:nvPr/>
              </p14:nvContentPartPr>
              <p14:xfrm>
                <a:off x="10071589" y="1335764"/>
                <a:ext cx="119880" cy="195840"/>
              </p14:xfrm>
            </p:contentPart>
          </mc:Choice>
          <mc:Fallback xmlns="">
            <p:pic>
              <p:nvPicPr>
                <p:cNvPr id="30" name="Freihand 29">
                  <a:extLst>
                    <a:ext uri="{FF2B5EF4-FFF2-40B4-BE49-F238E27FC236}">
                      <a16:creationId xmlns:a16="http://schemas.microsoft.com/office/drawing/2014/main" id="{5DB0FB66-EA38-F765-500C-FA87960B4FA9}"/>
                    </a:ext>
                  </a:extLst>
                </p:cNvPr>
                <p:cNvPicPr/>
                <p:nvPr/>
              </p:nvPicPr>
              <p:blipFill>
                <a:blip r:embed="rId50"/>
                <a:stretch>
                  <a:fillRect/>
                </a:stretch>
              </p:blipFill>
              <p:spPr>
                <a:xfrm>
                  <a:off x="10062589" y="1327124"/>
                  <a:ext cx="137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04AE86E-DF3C-8D25-A907-DBE1EB138F7E}"/>
                    </a:ext>
                  </a:extLst>
                </p14:cNvPr>
                <p14:cNvContentPartPr/>
                <p14:nvPr/>
              </p14:nvContentPartPr>
              <p14:xfrm>
                <a:off x="10142509" y="1462484"/>
                <a:ext cx="87480" cy="77760"/>
              </p14:xfrm>
            </p:contentPart>
          </mc:Choice>
          <mc:Fallback xmlns="">
            <p:pic>
              <p:nvPicPr>
                <p:cNvPr id="31" name="Freihand 30">
                  <a:extLst>
                    <a:ext uri="{FF2B5EF4-FFF2-40B4-BE49-F238E27FC236}">
                      <a16:creationId xmlns:a16="http://schemas.microsoft.com/office/drawing/2014/main" id="{604AE86E-DF3C-8D25-A907-DBE1EB138F7E}"/>
                    </a:ext>
                  </a:extLst>
                </p:cNvPr>
                <p:cNvPicPr/>
                <p:nvPr/>
              </p:nvPicPr>
              <p:blipFill>
                <a:blip r:embed="rId52"/>
                <a:stretch>
                  <a:fillRect/>
                </a:stretch>
              </p:blipFill>
              <p:spPr>
                <a:xfrm>
                  <a:off x="10133509" y="1453484"/>
                  <a:ext cx="10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BD47DD0-F222-F93F-8444-A1021F45B15C}"/>
                    </a:ext>
                  </a:extLst>
                </p14:cNvPr>
                <p14:cNvContentPartPr/>
                <p14:nvPr/>
              </p14:nvContentPartPr>
              <p14:xfrm>
                <a:off x="10218109" y="1333244"/>
                <a:ext cx="120600" cy="71640"/>
              </p14:xfrm>
            </p:contentPart>
          </mc:Choice>
          <mc:Fallback xmlns="">
            <p:pic>
              <p:nvPicPr>
                <p:cNvPr id="32" name="Freihand 31">
                  <a:extLst>
                    <a:ext uri="{FF2B5EF4-FFF2-40B4-BE49-F238E27FC236}">
                      <a16:creationId xmlns:a16="http://schemas.microsoft.com/office/drawing/2014/main" id="{3BD47DD0-F222-F93F-8444-A1021F45B15C}"/>
                    </a:ext>
                  </a:extLst>
                </p:cNvPr>
                <p:cNvPicPr/>
                <p:nvPr/>
              </p:nvPicPr>
              <p:blipFill>
                <a:blip r:embed="rId54"/>
                <a:stretch>
                  <a:fillRect/>
                </a:stretch>
              </p:blipFill>
              <p:spPr>
                <a:xfrm>
                  <a:off x="10209109" y="1324604"/>
                  <a:ext cx="138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0DA2269-06C0-5420-3717-E81CFBBCFB1E}"/>
                    </a:ext>
                  </a:extLst>
                </p14:cNvPr>
                <p14:cNvContentPartPr/>
                <p14:nvPr/>
              </p14:nvContentPartPr>
              <p14:xfrm>
                <a:off x="10546789" y="1132364"/>
                <a:ext cx="195480" cy="197280"/>
              </p14:xfrm>
            </p:contentPart>
          </mc:Choice>
          <mc:Fallback xmlns="">
            <p:pic>
              <p:nvPicPr>
                <p:cNvPr id="33" name="Freihand 32">
                  <a:extLst>
                    <a:ext uri="{FF2B5EF4-FFF2-40B4-BE49-F238E27FC236}">
                      <a16:creationId xmlns:a16="http://schemas.microsoft.com/office/drawing/2014/main" id="{60DA2269-06C0-5420-3717-E81CFBBCFB1E}"/>
                    </a:ext>
                  </a:extLst>
                </p:cNvPr>
                <p:cNvPicPr/>
                <p:nvPr/>
              </p:nvPicPr>
              <p:blipFill>
                <a:blip r:embed="rId56"/>
                <a:stretch>
                  <a:fillRect/>
                </a:stretch>
              </p:blipFill>
              <p:spPr>
                <a:xfrm>
                  <a:off x="10537789" y="1123364"/>
                  <a:ext cx="213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28EE023-13F2-4AFF-A20B-AC833697A559}"/>
                    </a:ext>
                  </a:extLst>
                </p14:cNvPr>
                <p14:cNvContentPartPr/>
                <p14:nvPr/>
              </p14:nvContentPartPr>
              <p14:xfrm>
                <a:off x="10711669" y="887924"/>
                <a:ext cx="135000" cy="22680"/>
              </p14:xfrm>
            </p:contentPart>
          </mc:Choice>
          <mc:Fallback xmlns="">
            <p:pic>
              <p:nvPicPr>
                <p:cNvPr id="35" name="Freihand 34">
                  <a:extLst>
                    <a:ext uri="{FF2B5EF4-FFF2-40B4-BE49-F238E27FC236}">
                      <a16:creationId xmlns:a16="http://schemas.microsoft.com/office/drawing/2014/main" id="{C28EE023-13F2-4AFF-A20B-AC833697A559}"/>
                    </a:ext>
                  </a:extLst>
                </p:cNvPr>
                <p:cNvPicPr/>
                <p:nvPr/>
              </p:nvPicPr>
              <p:blipFill>
                <a:blip r:embed="rId58"/>
                <a:stretch>
                  <a:fillRect/>
                </a:stretch>
              </p:blipFill>
              <p:spPr>
                <a:xfrm>
                  <a:off x="10703029" y="878924"/>
                  <a:ext cx="152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E6B3CF-70CE-30C8-58C5-2F81BCE52EF0}"/>
                    </a:ext>
                  </a:extLst>
                </p14:cNvPr>
                <p14:cNvContentPartPr/>
                <p14:nvPr/>
              </p14:nvContentPartPr>
              <p14:xfrm>
                <a:off x="11032789" y="691724"/>
                <a:ext cx="133560" cy="136440"/>
              </p14:xfrm>
            </p:contentPart>
          </mc:Choice>
          <mc:Fallback xmlns="">
            <p:pic>
              <p:nvPicPr>
                <p:cNvPr id="36" name="Freihand 35">
                  <a:extLst>
                    <a:ext uri="{FF2B5EF4-FFF2-40B4-BE49-F238E27FC236}">
                      <a16:creationId xmlns:a16="http://schemas.microsoft.com/office/drawing/2014/main" id="{ABE6B3CF-70CE-30C8-58C5-2F81BCE52EF0}"/>
                    </a:ext>
                  </a:extLst>
                </p:cNvPr>
                <p:cNvPicPr/>
                <p:nvPr/>
              </p:nvPicPr>
              <p:blipFill>
                <a:blip r:embed="rId60"/>
                <a:stretch>
                  <a:fillRect/>
                </a:stretch>
              </p:blipFill>
              <p:spPr>
                <a:xfrm>
                  <a:off x="11023789" y="683084"/>
                  <a:ext cx="151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7209C19-2214-C2D0-6701-9CA3ED870734}"/>
                    </a:ext>
                  </a:extLst>
                </p14:cNvPr>
                <p14:cNvContentPartPr/>
                <p14:nvPr/>
              </p14:nvContentPartPr>
              <p14:xfrm>
                <a:off x="11047549" y="702164"/>
                <a:ext cx="361440" cy="59040"/>
              </p14:xfrm>
            </p:contentPart>
          </mc:Choice>
          <mc:Fallback xmlns="">
            <p:pic>
              <p:nvPicPr>
                <p:cNvPr id="37" name="Freihand 36">
                  <a:extLst>
                    <a:ext uri="{FF2B5EF4-FFF2-40B4-BE49-F238E27FC236}">
                      <a16:creationId xmlns:a16="http://schemas.microsoft.com/office/drawing/2014/main" id="{A7209C19-2214-C2D0-6701-9CA3ED870734}"/>
                    </a:ext>
                  </a:extLst>
                </p:cNvPr>
                <p:cNvPicPr/>
                <p:nvPr/>
              </p:nvPicPr>
              <p:blipFill>
                <a:blip r:embed="rId62"/>
                <a:stretch>
                  <a:fillRect/>
                </a:stretch>
              </p:blipFill>
              <p:spPr>
                <a:xfrm>
                  <a:off x="11038909" y="693164"/>
                  <a:ext cx="37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43E47D6-3246-1F55-10F5-94160611A1B1}"/>
                    </a:ext>
                  </a:extLst>
                </p14:cNvPr>
                <p14:cNvContentPartPr/>
                <p14:nvPr/>
              </p14:nvContentPartPr>
              <p14:xfrm>
                <a:off x="11392429" y="685604"/>
                <a:ext cx="279000" cy="184680"/>
              </p14:xfrm>
            </p:contentPart>
          </mc:Choice>
          <mc:Fallback xmlns="">
            <p:pic>
              <p:nvPicPr>
                <p:cNvPr id="38" name="Freihand 37">
                  <a:extLst>
                    <a:ext uri="{FF2B5EF4-FFF2-40B4-BE49-F238E27FC236}">
                      <a16:creationId xmlns:a16="http://schemas.microsoft.com/office/drawing/2014/main" id="{343E47D6-3246-1F55-10F5-94160611A1B1}"/>
                    </a:ext>
                  </a:extLst>
                </p:cNvPr>
                <p:cNvPicPr/>
                <p:nvPr/>
              </p:nvPicPr>
              <p:blipFill>
                <a:blip r:embed="rId64"/>
                <a:stretch>
                  <a:fillRect/>
                </a:stretch>
              </p:blipFill>
              <p:spPr>
                <a:xfrm>
                  <a:off x="11383429" y="676964"/>
                  <a:ext cx="296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187099CB-B9E7-7DD5-77B5-4C8BFA6CB67C}"/>
                    </a:ext>
                  </a:extLst>
                </p14:cNvPr>
                <p14:cNvContentPartPr/>
                <p14:nvPr/>
              </p14:nvContentPartPr>
              <p14:xfrm>
                <a:off x="11078869" y="826004"/>
                <a:ext cx="671760" cy="78480"/>
              </p14:xfrm>
            </p:contentPart>
          </mc:Choice>
          <mc:Fallback xmlns="">
            <p:pic>
              <p:nvPicPr>
                <p:cNvPr id="39" name="Freihand 38">
                  <a:extLst>
                    <a:ext uri="{FF2B5EF4-FFF2-40B4-BE49-F238E27FC236}">
                      <a16:creationId xmlns:a16="http://schemas.microsoft.com/office/drawing/2014/main" id="{187099CB-B9E7-7DD5-77B5-4C8BFA6CB67C}"/>
                    </a:ext>
                  </a:extLst>
                </p:cNvPr>
                <p:cNvPicPr/>
                <p:nvPr/>
              </p:nvPicPr>
              <p:blipFill>
                <a:blip r:embed="rId66"/>
                <a:stretch>
                  <a:fillRect/>
                </a:stretch>
              </p:blipFill>
              <p:spPr>
                <a:xfrm>
                  <a:off x="11070229" y="817004"/>
                  <a:ext cx="689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60CBB63-1D06-C0A2-FEE3-ACA88B1FDB7A}"/>
                    </a:ext>
                  </a:extLst>
                </p14:cNvPr>
                <p14:cNvContentPartPr/>
                <p14:nvPr/>
              </p14:nvContentPartPr>
              <p14:xfrm>
                <a:off x="11256709" y="932924"/>
                <a:ext cx="163080" cy="153720"/>
              </p14:xfrm>
            </p:contentPart>
          </mc:Choice>
          <mc:Fallback xmlns="">
            <p:pic>
              <p:nvPicPr>
                <p:cNvPr id="40" name="Freihand 39">
                  <a:extLst>
                    <a:ext uri="{FF2B5EF4-FFF2-40B4-BE49-F238E27FC236}">
                      <a16:creationId xmlns:a16="http://schemas.microsoft.com/office/drawing/2014/main" id="{E60CBB63-1D06-C0A2-FEE3-ACA88B1FDB7A}"/>
                    </a:ext>
                  </a:extLst>
                </p:cNvPr>
                <p:cNvPicPr/>
                <p:nvPr/>
              </p:nvPicPr>
              <p:blipFill>
                <a:blip r:embed="rId68"/>
                <a:stretch>
                  <a:fillRect/>
                </a:stretch>
              </p:blipFill>
              <p:spPr>
                <a:xfrm>
                  <a:off x="11247709" y="924284"/>
                  <a:ext cx="180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2CE91A3B-E60D-0EA5-C01B-F9C777B8E38C}"/>
                    </a:ext>
                  </a:extLst>
                </p14:cNvPr>
                <p14:cNvContentPartPr/>
                <p14:nvPr/>
              </p14:nvContentPartPr>
              <p14:xfrm>
                <a:off x="11640469" y="678764"/>
                <a:ext cx="207720" cy="465840"/>
              </p14:xfrm>
            </p:contentPart>
          </mc:Choice>
          <mc:Fallback xmlns="">
            <p:pic>
              <p:nvPicPr>
                <p:cNvPr id="41" name="Freihand 40">
                  <a:extLst>
                    <a:ext uri="{FF2B5EF4-FFF2-40B4-BE49-F238E27FC236}">
                      <a16:creationId xmlns:a16="http://schemas.microsoft.com/office/drawing/2014/main" id="{2CE91A3B-E60D-0EA5-C01B-F9C777B8E38C}"/>
                    </a:ext>
                  </a:extLst>
                </p:cNvPr>
                <p:cNvPicPr/>
                <p:nvPr/>
              </p:nvPicPr>
              <p:blipFill>
                <a:blip r:embed="rId70"/>
                <a:stretch>
                  <a:fillRect/>
                </a:stretch>
              </p:blipFill>
              <p:spPr>
                <a:xfrm>
                  <a:off x="11631829" y="670124"/>
                  <a:ext cx="22536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0B617DD-9C52-6D16-4891-967CF46860A6}"/>
                    </a:ext>
                  </a:extLst>
                </p14:cNvPr>
                <p14:cNvContentPartPr/>
                <p14:nvPr/>
              </p14:nvContentPartPr>
              <p14:xfrm>
                <a:off x="10871869" y="625844"/>
                <a:ext cx="255960" cy="502560"/>
              </p14:xfrm>
            </p:contentPart>
          </mc:Choice>
          <mc:Fallback xmlns="">
            <p:pic>
              <p:nvPicPr>
                <p:cNvPr id="42" name="Freihand 41">
                  <a:extLst>
                    <a:ext uri="{FF2B5EF4-FFF2-40B4-BE49-F238E27FC236}">
                      <a16:creationId xmlns:a16="http://schemas.microsoft.com/office/drawing/2014/main" id="{40B617DD-9C52-6D16-4891-967CF46860A6}"/>
                    </a:ext>
                  </a:extLst>
                </p:cNvPr>
                <p:cNvPicPr/>
                <p:nvPr/>
              </p:nvPicPr>
              <p:blipFill>
                <a:blip r:embed="rId72"/>
                <a:stretch>
                  <a:fillRect/>
                </a:stretch>
              </p:blipFill>
              <p:spPr>
                <a:xfrm>
                  <a:off x="10863229" y="616844"/>
                  <a:ext cx="273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F2BC949-5839-BD9F-FE33-7314ACFA8103}"/>
                    </a:ext>
                  </a:extLst>
                </p14:cNvPr>
                <p14:cNvContentPartPr/>
                <p14:nvPr/>
              </p14:nvContentPartPr>
              <p14:xfrm>
                <a:off x="11904709" y="479684"/>
                <a:ext cx="96480" cy="179640"/>
              </p14:xfrm>
            </p:contentPart>
          </mc:Choice>
          <mc:Fallback xmlns="">
            <p:pic>
              <p:nvPicPr>
                <p:cNvPr id="44" name="Freihand 43">
                  <a:extLst>
                    <a:ext uri="{FF2B5EF4-FFF2-40B4-BE49-F238E27FC236}">
                      <a16:creationId xmlns:a16="http://schemas.microsoft.com/office/drawing/2014/main" id="{2F2BC949-5839-BD9F-FE33-7314ACFA8103}"/>
                    </a:ext>
                  </a:extLst>
                </p:cNvPr>
                <p:cNvPicPr/>
                <p:nvPr/>
              </p:nvPicPr>
              <p:blipFill>
                <a:blip r:embed="rId74"/>
                <a:stretch>
                  <a:fillRect/>
                </a:stretch>
              </p:blipFill>
              <p:spPr>
                <a:xfrm>
                  <a:off x="11896069" y="471044"/>
                  <a:ext cx="114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EE5DA18-26DE-6E66-5CB7-F4EDEAB12E0B}"/>
                    </a:ext>
                  </a:extLst>
                </p14:cNvPr>
                <p14:cNvContentPartPr/>
                <p14:nvPr/>
              </p14:nvContentPartPr>
              <p14:xfrm>
                <a:off x="11206669" y="911684"/>
                <a:ext cx="281880" cy="258480"/>
              </p14:xfrm>
            </p:contentPart>
          </mc:Choice>
          <mc:Fallback xmlns="">
            <p:pic>
              <p:nvPicPr>
                <p:cNvPr id="46" name="Freihand 45">
                  <a:extLst>
                    <a:ext uri="{FF2B5EF4-FFF2-40B4-BE49-F238E27FC236}">
                      <a16:creationId xmlns:a16="http://schemas.microsoft.com/office/drawing/2014/main" id="{2EE5DA18-26DE-6E66-5CB7-F4EDEAB12E0B}"/>
                    </a:ext>
                  </a:extLst>
                </p:cNvPr>
                <p:cNvPicPr/>
                <p:nvPr/>
              </p:nvPicPr>
              <p:blipFill>
                <a:blip r:embed="rId76"/>
                <a:stretch>
                  <a:fillRect/>
                </a:stretch>
              </p:blipFill>
              <p:spPr>
                <a:xfrm>
                  <a:off x="11198029" y="903044"/>
                  <a:ext cx="2995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42DA329D-5323-10D8-1ADF-C3429E739218}"/>
                  </a:ext>
                </a:extLst>
              </p14:cNvPr>
              <p14:cNvContentPartPr/>
              <p14:nvPr/>
            </p14:nvContentPartPr>
            <p14:xfrm>
              <a:off x="5551429" y="615044"/>
              <a:ext cx="269280" cy="341640"/>
            </p14:xfrm>
          </p:contentPart>
        </mc:Choice>
        <mc:Fallback xmlns="">
          <p:pic>
            <p:nvPicPr>
              <p:cNvPr id="48" name="Freihand 47">
                <a:extLst>
                  <a:ext uri="{FF2B5EF4-FFF2-40B4-BE49-F238E27FC236}">
                    <a16:creationId xmlns:a16="http://schemas.microsoft.com/office/drawing/2014/main" id="{42DA329D-5323-10D8-1ADF-C3429E739218}"/>
                  </a:ext>
                </a:extLst>
              </p:cNvPr>
              <p:cNvPicPr/>
              <p:nvPr/>
            </p:nvPicPr>
            <p:blipFill>
              <a:blip r:embed="rId78"/>
              <a:stretch>
                <a:fillRect/>
              </a:stretch>
            </p:blipFill>
            <p:spPr>
              <a:xfrm>
                <a:off x="5542429" y="606044"/>
                <a:ext cx="2869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F69784DA-CC81-C33A-575B-31166BBE2ED7}"/>
                  </a:ext>
                </a:extLst>
              </p14:cNvPr>
              <p14:cNvContentPartPr/>
              <p14:nvPr/>
            </p14:nvContentPartPr>
            <p14:xfrm>
              <a:off x="416749" y="2056844"/>
              <a:ext cx="2333160" cy="867240"/>
            </p14:xfrm>
          </p:contentPart>
        </mc:Choice>
        <mc:Fallback xmlns="">
          <p:pic>
            <p:nvPicPr>
              <p:cNvPr id="49" name="Freihand 48">
                <a:extLst>
                  <a:ext uri="{FF2B5EF4-FFF2-40B4-BE49-F238E27FC236}">
                    <a16:creationId xmlns:a16="http://schemas.microsoft.com/office/drawing/2014/main" id="{F69784DA-CC81-C33A-575B-31166BBE2ED7}"/>
                  </a:ext>
                </a:extLst>
              </p:cNvPr>
              <p:cNvPicPr/>
              <p:nvPr/>
            </p:nvPicPr>
            <p:blipFill>
              <a:blip r:embed="rId80"/>
              <a:stretch>
                <a:fillRect/>
              </a:stretch>
            </p:blipFill>
            <p:spPr>
              <a:xfrm>
                <a:off x="408109" y="2047844"/>
                <a:ext cx="235080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F13468C-3E18-BDAF-2E6F-5A7BDF27C0CA}"/>
                  </a:ext>
                </a:extLst>
              </p14:cNvPr>
              <p14:cNvContentPartPr/>
              <p14:nvPr/>
            </p14:nvContentPartPr>
            <p14:xfrm>
              <a:off x="336829" y="3582524"/>
              <a:ext cx="2246760" cy="731880"/>
            </p14:xfrm>
          </p:contentPart>
        </mc:Choice>
        <mc:Fallback xmlns="">
          <p:pic>
            <p:nvPicPr>
              <p:cNvPr id="50" name="Freihand 49">
                <a:extLst>
                  <a:ext uri="{FF2B5EF4-FFF2-40B4-BE49-F238E27FC236}">
                    <a16:creationId xmlns:a16="http://schemas.microsoft.com/office/drawing/2014/main" id="{AF13468C-3E18-BDAF-2E6F-5A7BDF27C0CA}"/>
                  </a:ext>
                </a:extLst>
              </p:cNvPr>
              <p:cNvPicPr/>
              <p:nvPr/>
            </p:nvPicPr>
            <p:blipFill>
              <a:blip r:embed="rId82"/>
              <a:stretch>
                <a:fillRect/>
              </a:stretch>
            </p:blipFill>
            <p:spPr>
              <a:xfrm>
                <a:off x="327829" y="3573884"/>
                <a:ext cx="2264400" cy="749520"/>
              </a:xfrm>
              <a:prstGeom prst="rect">
                <a:avLst/>
              </a:prstGeom>
            </p:spPr>
          </p:pic>
        </mc:Fallback>
      </mc:AlternateContent>
      <p:grpSp>
        <p:nvGrpSpPr>
          <p:cNvPr id="54" name="Gruppieren 53">
            <a:extLst>
              <a:ext uri="{FF2B5EF4-FFF2-40B4-BE49-F238E27FC236}">
                <a16:creationId xmlns:a16="http://schemas.microsoft.com/office/drawing/2014/main" id="{FE3A0364-F49E-EC21-6915-4AB8D0859F9D}"/>
              </a:ext>
            </a:extLst>
          </p:cNvPr>
          <p:cNvGrpSpPr/>
          <p:nvPr/>
        </p:nvGrpSpPr>
        <p:grpSpPr>
          <a:xfrm>
            <a:off x="6083509" y="854084"/>
            <a:ext cx="861480" cy="563760"/>
            <a:chOff x="6083509" y="854084"/>
            <a:chExt cx="861480" cy="563760"/>
          </a:xfrm>
        </p:grpSpPr>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44081A42-0360-130E-7E58-97A419C7176A}"/>
                    </a:ext>
                  </a:extLst>
                </p14:cNvPr>
                <p14:cNvContentPartPr/>
                <p14:nvPr/>
              </p14:nvContentPartPr>
              <p14:xfrm>
                <a:off x="6150109" y="854084"/>
                <a:ext cx="241200" cy="231840"/>
              </p14:xfrm>
            </p:contentPart>
          </mc:Choice>
          <mc:Fallback xmlns="">
            <p:pic>
              <p:nvPicPr>
                <p:cNvPr id="51" name="Freihand 50">
                  <a:extLst>
                    <a:ext uri="{FF2B5EF4-FFF2-40B4-BE49-F238E27FC236}">
                      <a16:creationId xmlns:a16="http://schemas.microsoft.com/office/drawing/2014/main" id="{44081A42-0360-130E-7E58-97A419C7176A}"/>
                    </a:ext>
                  </a:extLst>
                </p:cNvPr>
                <p:cNvPicPr/>
                <p:nvPr/>
              </p:nvPicPr>
              <p:blipFill>
                <a:blip r:embed="rId84"/>
                <a:stretch>
                  <a:fillRect/>
                </a:stretch>
              </p:blipFill>
              <p:spPr>
                <a:xfrm>
                  <a:off x="6141469" y="845084"/>
                  <a:ext cx="258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1492178C-43D4-D486-AF80-5C69E9DC77EE}"/>
                    </a:ext>
                  </a:extLst>
                </p14:cNvPr>
                <p14:cNvContentPartPr/>
                <p14:nvPr/>
              </p14:nvContentPartPr>
              <p14:xfrm>
                <a:off x="6083509" y="1225964"/>
                <a:ext cx="338400" cy="191880"/>
              </p14:xfrm>
            </p:contentPart>
          </mc:Choice>
          <mc:Fallback xmlns="">
            <p:pic>
              <p:nvPicPr>
                <p:cNvPr id="52" name="Freihand 51">
                  <a:extLst>
                    <a:ext uri="{FF2B5EF4-FFF2-40B4-BE49-F238E27FC236}">
                      <a16:creationId xmlns:a16="http://schemas.microsoft.com/office/drawing/2014/main" id="{1492178C-43D4-D486-AF80-5C69E9DC77EE}"/>
                    </a:ext>
                  </a:extLst>
                </p:cNvPr>
                <p:cNvPicPr/>
                <p:nvPr/>
              </p:nvPicPr>
              <p:blipFill>
                <a:blip r:embed="rId86"/>
                <a:stretch>
                  <a:fillRect/>
                </a:stretch>
              </p:blipFill>
              <p:spPr>
                <a:xfrm>
                  <a:off x="6074509" y="1217324"/>
                  <a:ext cx="356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29EC82F0-E2DC-F33D-BF24-E16B8039D5CC}"/>
                    </a:ext>
                  </a:extLst>
                </p14:cNvPr>
                <p14:cNvContentPartPr/>
                <p14:nvPr/>
              </p14:nvContentPartPr>
              <p14:xfrm>
                <a:off x="6656989" y="865604"/>
                <a:ext cx="288000" cy="309240"/>
              </p14:xfrm>
            </p:contentPart>
          </mc:Choice>
          <mc:Fallback xmlns="">
            <p:pic>
              <p:nvPicPr>
                <p:cNvPr id="53" name="Freihand 52">
                  <a:extLst>
                    <a:ext uri="{FF2B5EF4-FFF2-40B4-BE49-F238E27FC236}">
                      <a16:creationId xmlns:a16="http://schemas.microsoft.com/office/drawing/2014/main" id="{29EC82F0-E2DC-F33D-BF24-E16B8039D5CC}"/>
                    </a:ext>
                  </a:extLst>
                </p:cNvPr>
                <p:cNvPicPr/>
                <p:nvPr/>
              </p:nvPicPr>
              <p:blipFill>
                <a:blip r:embed="rId88"/>
                <a:stretch>
                  <a:fillRect/>
                </a:stretch>
              </p:blipFill>
              <p:spPr>
                <a:xfrm>
                  <a:off x="6648349" y="856964"/>
                  <a:ext cx="305640" cy="32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1" name="Freihand 10">
                <a:extLst>
                  <a:ext uri="{FF2B5EF4-FFF2-40B4-BE49-F238E27FC236}">
                    <a16:creationId xmlns:a16="http://schemas.microsoft.com/office/drawing/2014/main" id="{C9EE79FF-3DDD-FAC2-75C5-0A20AE53C079}"/>
                  </a:ext>
                </a:extLst>
              </p14:cNvPr>
              <p14:cNvContentPartPr/>
              <p14:nvPr/>
            </p14:nvContentPartPr>
            <p14:xfrm>
              <a:off x="3227269" y="1768484"/>
              <a:ext cx="2931840" cy="155160"/>
            </p14:xfrm>
          </p:contentPart>
        </mc:Choice>
        <mc:Fallback>
          <p:pic>
            <p:nvPicPr>
              <p:cNvPr id="11" name="Freihand 10">
                <a:extLst>
                  <a:ext uri="{FF2B5EF4-FFF2-40B4-BE49-F238E27FC236}">
                    <a16:creationId xmlns:a16="http://schemas.microsoft.com/office/drawing/2014/main" id="{C9EE79FF-3DDD-FAC2-75C5-0A20AE53C079}"/>
                  </a:ext>
                </a:extLst>
              </p:cNvPr>
              <p:cNvPicPr/>
              <p:nvPr/>
            </p:nvPicPr>
            <p:blipFill>
              <a:blip r:embed="rId90"/>
              <a:stretch>
                <a:fillRect/>
              </a:stretch>
            </p:blipFill>
            <p:spPr>
              <a:xfrm>
                <a:off x="3218269" y="1759844"/>
                <a:ext cx="2949480" cy="17280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CC7FBB15-72EB-D51D-4EF9-F3059839386F}"/>
                  </a:ext>
                </a:extLst>
              </p14:cNvPr>
              <p14:cNvContentPartPr/>
              <p14:nvPr/>
            </p14:nvContentPartPr>
            <p14:xfrm>
              <a:off x="5901709" y="1743742"/>
              <a:ext cx="560520" cy="441000"/>
            </p14:xfrm>
          </p:contentPart>
        </mc:Choice>
        <mc:Fallback xmlns="">
          <p:pic>
            <p:nvPicPr>
              <p:cNvPr id="5" name="Freihand 4">
                <a:extLst>
                  <a:ext uri="{FF2B5EF4-FFF2-40B4-BE49-F238E27FC236}">
                    <a16:creationId xmlns:a16="http://schemas.microsoft.com/office/drawing/2014/main" id="{CC7FBB15-72EB-D51D-4EF9-F3059839386F}"/>
                  </a:ext>
                </a:extLst>
              </p:cNvPr>
              <p:cNvPicPr/>
              <p:nvPr/>
            </p:nvPicPr>
            <p:blipFill>
              <a:blip r:embed="rId4"/>
              <a:stretch>
                <a:fillRect/>
              </a:stretch>
            </p:blipFill>
            <p:spPr>
              <a:xfrm>
                <a:off x="5893069" y="1734742"/>
                <a:ext cx="578160" cy="458640"/>
              </a:xfrm>
              <a:prstGeom prst="rect">
                <a:avLst/>
              </a:prstGeom>
            </p:spPr>
          </p:pic>
        </mc:Fallback>
      </mc:AlternateContent>
      <p:grpSp>
        <p:nvGrpSpPr>
          <p:cNvPr id="16" name="Gruppieren 15">
            <a:extLst>
              <a:ext uri="{FF2B5EF4-FFF2-40B4-BE49-F238E27FC236}">
                <a16:creationId xmlns:a16="http://schemas.microsoft.com/office/drawing/2014/main" id="{D1F45325-7038-9466-31C8-C4ED86A77D89}"/>
              </a:ext>
            </a:extLst>
          </p:cNvPr>
          <p:cNvGrpSpPr/>
          <p:nvPr/>
        </p:nvGrpSpPr>
        <p:grpSpPr>
          <a:xfrm>
            <a:off x="3333829" y="3040102"/>
            <a:ext cx="1246320" cy="572040"/>
            <a:chOff x="3333829" y="3040102"/>
            <a:chExt cx="1246320" cy="57204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BBACD24-1069-0999-E313-9CEAAFF9849A}"/>
                    </a:ext>
                  </a:extLst>
                </p14:cNvPr>
                <p14:cNvContentPartPr/>
                <p14:nvPr/>
              </p14:nvContentPartPr>
              <p14:xfrm>
                <a:off x="3333829" y="3396862"/>
                <a:ext cx="12600" cy="215280"/>
              </p14:xfrm>
            </p:contentPart>
          </mc:Choice>
          <mc:Fallback xmlns="">
            <p:pic>
              <p:nvPicPr>
                <p:cNvPr id="6" name="Freihand 5">
                  <a:extLst>
                    <a:ext uri="{FF2B5EF4-FFF2-40B4-BE49-F238E27FC236}">
                      <a16:creationId xmlns:a16="http://schemas.microsoft.com/office/drawing/2014/main" id="{DBBACD24-1069-0999-E313-9CEAAFF9849A}"/>
                    </a:ext>
                  </a:extLst>
                </p:cNvPr>
                <p:cNvPicPr/>
                <p:nvPr/>
              </p:nvPicPr>
              <p:blipFill>
                <a:blip r:embed="rId6"/>
                <a:stretch>
                  <a:fillRect/>
                </a:stretch>
              </p:blipFill>
              <p:spPr>
                <a:xfrm>
                  <a:off x="3325189" y="3388222"/>
                  <a:ext cx="30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A80FCBE-D3DE-955C-F486-CE8C40CACC93}"/>
                    </a:ext>
                  </a:extLst>
                </p14:cNvPr>
                <p14:cNvContentPartPr/>
                <p14:nvPr/>
              </p14:nvContentPartPr>
              <p14:xfrm>
                <a:off x="3349309" y="3378142"/>
                <a:ext cx="196200" cy="191160"/>
              </p14:xfrm>
            </p:contentPart>
          </mc:Choice>
          <mc:Fallback xmlns="">
            <p:pic>
              <p:nvPicPr>
                <p:cNvPr id="7" name="Freihand 6">
                  <a:extLst>
                    <a:ext uri="{FF2B5EF4-FFF2-40B4-BE49-F238E27FC236}">
                      <a16:creationId xmlns:a16="http://schemas.microsoft.com/office/drawing/2014/main" id="{1A80FCBE-D3DE-955C-F486-CE8C40CACC93}"/>
                    </a:ext>
                  </a:extLst>
                </p:cNvPr>
                <p:cNvPicPr/>
                <p:nvPr/>
              </p:nvPicPr>
              <p:blipFill>
                <a:blip r:embed="rId8"/>
                <a:stretch>
                  <a:fillRect/>
                </a:stretch>
              </p:blipFill>
              <p:spPr>
                <a:xfrm>
                  <a:off x="3340309" y="3369142"/>
                  <a:ext cx="213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F7700F0-B8C9-3AFB-5E40-6FB3F47FA572}"/>
                    </a:ext>
                  </a:extLst>
                </p14:cNvPr>
                <p14:cNvContentPartPr/>
                <p14:nvPr/>
              </p14:nvContentPartPr>
              <p14:xfrm>
                <a:off x="3657469" y="3258262"/>
                <a:ext cx="109440" cy="339120"/>
              </p14:xfrm>
            </p:contentPart>
          </mc:Choice>
          <mc:Fallback xmlns="">
            <p:pic>
              <p:nvPicPr>
                <p:cNvPr id="8" name="Freihand 7">
                  <a:extLst>
                    <a:ext uri="{FF2B5EF4-FFF2-40B4-BE49-F238E27FC236}">
                      <a16:creationId xmlns:a16="http://schemas.microsoft.com/office/drawing/2014/main" id="{6F7700F0-B8C9-3AFB-5E40-6FB3F47FA572}"/>
                    </a:ext>
                  </a:extLst>
                </p:cNvPr>
                <p:cNvPicPr/>
                <p:nvPr/>
              </p:nvPicPr>
              <p:blipFill>
                <a:blip r:embed="rId10"/>
                <a:stretch>
                  <a:fillRect/>
                </a:stretch>
              </p:blipFill>
              <p:spPr>
                <a:xfrm>
                  <a:off x="3648829" y="3249622"/>
                  <a:ext cx="1270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56157BC-B46F-63A7-12E0-5632A579E82A}"/>
                    </a:ext>
                  </a:extLst>
                </p14:cNvPr>
                <p14:cNvContentPartPr/>
                <p14:nvPr/>
              </p14:nvContentPartPr>
              <p14:xfrm>
                <a:off x="3912709" y="3368782"/>
                <a:ext cx="136800" cy="124560"/>
              </p14:xfrm>
            </p:contentPart>
          </mc:Choice>
          <mc:Fallback xmlns="">
            <p:pic>
              <p:nvPicPr>
                <p:cNvPr id="9" name="Freihand 8">
                  <a:extLst>
                    <a:ext uri="{FF2B5EF4-FFF2-40B4-BE49-F238E27FC236}">
                      <a16:creationId xmlns:a16="http://schemas.microsoft.com/office/drawing/2014/main" id="{C56157BC-B46F-63A7-12E0-5632A579E82A}"/>
                    </a:ext>
                  </a:extLst>
                </p:cNvPr>
                <p:cNvPicPr/>
                <p:nvPr/>
              </p:nvPicPr>
              <p:blipFill>
                <a:blip r:embed="rId12"/>
                <a:stretch>
                  <a:fillRect/>
                </a:stretch>
              </p:blipFill>
              <p:spPr>
                <a:xfrm>
                  <a:off x="3904069" y="3360142"/>
                  <a:ext cx="154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A5542F4-4B81-D0FC-7EF2-CFACD66B0643}"/>
                    </a:ext>
                  </a:extLst>
                </p14:cNvPr>
                <p14:cNvContentPartPr/>
                <p14:nvPr/>
              </p14:nvContentPartPr>
              <p14:xfrm>
                <a:off x="4094869" y="3465622"/>
                <a:ext cx="12600" cy="71640"/>
              </p14:xfrm>
            </p:contentPart>
          </mc:Choice>
          <mc:Fallback xmlns="">
            <p:pic>
              <p:nvPicPr>
                <p:cNvPr id="10" name="Freihand 9">
                  <a:extLst>
                    <a:ext uri="{FF2B5EF4-FFF2-40B4-BE49-F238E27FC236}">
                      <a16:creationId xmlns:a16="http://schemas.microsoft.com/office/drawing/2014/main" id="{0A5542F4-4B81-D0FC-7EF2-CFACD66B0643}"/>
                    </a:ext>
                  </a:extLst>
                </p:cNvPr>
                <p:cNvPicPr/>
                <p:nvPr/>
              </p:nvPicPr>
              <p:blipFill>
                <a:blip r:embed="rId14"/>
                <a:stretch>
                  <a:fillRect/>
                </a:stretch>
              </p:blipFill>
              <p:spPr>
                <a:xfrm>
                  <a:off x="4085869" y="3456982"/>
                  <a:ext cx="30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0EB99D5-846F-4E9B-BD41-07D8C1C8B7B0}"/>
                    </a:ext>
                  </a:extLst>
                </p14:cNvPr>
                <p14:cNvContentPartPr/>
                <p14:nvPr/>
              </p14:nvContentPartPr>
              <p14:xfrm>
                <a:off x="4227709" y="3339622"/>
                <a:ext cx="132120" cy="153360"/>
              </p14:xfrm>
            </p:contentPart>
          </mc:Choice>
          <mc:Fallback xmlns="">
            <p:pic>
              <p:nvPicPr>
                <p:cNvPr id="11" name="Freihand 10">
                  <a:extLst>
                    <a:ext uri="{FF2B5EF4-FFF2-40B4-BE49-F238E27FC236}">
                      <a16:creationId xmlns:a16="http://schemas.microsoft.com/office/drawing/2014/main" id="{E0EB99D5-846F-4E9B-BD41-07D8C1C8B7B0}"/>
                    </a:ext>
                  </a:extLst>
                </p:cNvPr>
                <p:cNvPicPr/>
                <p:nvPr/>
              </p:nvPicPr>
              <p:blipFill>
                <a:blip r:embed="rId16"/>
                <a:stretch>
                  <a:fillRect/>
                </a:stretch>
              </p:blipFill>
              <p:spPr>
                <a:xfrm>
                  <a:off x="4219069" y="3330982"/>
                  <a:ext cx="149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4815F58-F892-3069-543B-FC621C14E201}"/>
                    </a:ext>
                  </a:extLst>
                </p14:cNvPr>
                <p14:cNvContentPartPr/>
                <p14:nvPr/>
              </p14:nvContentPartPr>
              <p14:xfrm>
                <a:off x="4517509" y="3212542"/>
                <a:ext cx="62640" cy="302040"/>
              </p14:xfrm>
            </p:contentPart>
          </mc:Choice>
          <mc:Fallback xmlns="">
            <p:pic>
              <p:nvPicPr>
                <p:cNvPr id="12" name="Freihand 11">
                  <a:extLst>
                    <a:ext uri="{FF2B5EF4-FFF2-40B4-BE49-F238E27FC236}">
                      <a16:creationId xmlns:a16="http://schemas.microsoft.com/office/drawing/2014/main" id="{B4815F58-F892-3069-543B-FC621C14E201}"/>
                    </a:ext>
                  </a:extLst>
                </p:cNvPr>
                <p:cNvPicPr/>
                <p:nvPr/>
              </p:nvPicPr>
              <p:blipFill>
                <a:blip r:embed="rId18"/>
                <a:stretch>
                  <a:fillRect/>
                </a:stretch>
              </p:blipFill>
              <p:spPr>
                <a:xfrm>
                  <a:off x="4508509" y="3203542"/>
                  <a:ext cx="802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A42F065-1BC9-AA6F-3566-01FA92795A3B}"/>
                    </a:ext>
                  </a:extLst>
                </p14:cNvPr>
                <p14:cNvContentPartPr/>
                <p14:nvPr/>
              </p14:nvContentPartPr>
              <p14:xfrm>
                <a:off x="3895069" y="3154582"/>
                <a:ext cx="182880" cy="144360"/>
              </p14:xfrm>
            </p:contentPart>
          </mc:Choice>
          <mc:Fallback xmlns="">
            <p:pic>
              <p:nvPicPr>
                <p:cNvPr id="14" name="Freihand 13">
                  <a:extLst>
                    <a:ext uri="{FF2B5EF4-FFF2-40B4-BE49-F238E27FC236}">
                      <a16:creationId xmlns:a16="http://schemas.microsoft.com/office/drawing/2014/main" id="{1A42F065-1BC9-AA6F-3566-01FA92795A3B}"/>
                    </a:ext>
                  </a:extLst>
                </p:cNvPr>
                <p:cNvPicPr/>
                <p:nvPr/>
              </p:nvPicPr>
              <p:blipFill>
                <a:blip r:embed="rId20"/>
                <a:stretch>
                  <a:fillRect/>
                </a:stretch>
              </p:blipFill>
              <p:spPr>
                <a:xfrm>
                  <a:off x="3886069" y="3145582"/>
                  <a:ext cx="200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C9721EB-6D9E-DCB2-77E5-7406D8D2C21B}"/>
                    </a:ext>
                  </a:extLst>
                </p14:cNvPr>
                <p14:cNvContentPartPr/>
                <p14:nvPr/>
              </p14:nvContentPartPr>
              <p14:xfrm>
                <a:off x="4314829" y="3040102"/>
                <a:ext cx="72360" cy="155520"/>
              </p14:xfrm>
            </p:contentPart>
          </mc:Choice>
          <mc:Fallback xmlns="">
            <p:pic>
              <p:nvPicPr>
                <p:cNvPr id="15" name="Freihand 14">
                  <a:extLst>
                    <a:ext uri="{FF2B5EF4-FFF2-40B4-BE49-F238E27FC236}">
                      <a16:creationId xmlns:a16="http://schemas.microsoft.com/office/drawing/2014/main" id="{9C9721EB-6D9E-DCB2-77E5-7406D8D2C21B}"/>
                    </a:ext>
                  </a:extLst>
                </p:cNvPr>
                <p:cNvPicPr/>
                <p:nvPr/>
              </p:nvPicPr>
              <p:blipFill>
                <a:blip r:embed="rId22"/>
                <a:stretch>
                  <a:fillRect/>
                </a:stretch>
              </p:blipFill>
              <p:spPr>
                <a:xfrm>
                  <a:off x="4306189" y="3031462"/>
                  <a:ext cx="9000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B92B469-DBF2-7D9B-53A8-FBA4B05FFD64}"/>
                  </a:ext>
                </a:extLst>
              </p14:cNvPr>
              <p14:cNvContentPartPr/>
              <p14:nvPr/>
            </p14:nvContentPartPr>
            <p14:xfrm>
              <a:off x="7885309" y="4091662"/>
              <a:ext cx="1340280" cy="76680"/>
            </p14:xfrm>
          </p:contentPart>
        </mc:Choice>
        <mc:Fallback xmlns="">
          <p:pic>
            <p:nvPicPr>
              <p:cNvPr id="17" name="Freihand 16">
                <a:extLst>
                  <a:ext uri="{FF2B5EF4-FFF2-40B4-BE49-F238E27FC236}">
                    <a16:creationId xmlns:a16="http://schemas.microsoft.com/office/drawing/2014/main" id="{1B92B469-DBF2-7D9B-53A8-FBA4B05FFD64}"/>
                  </a:ext>
                </a:extLst>
              </p:cNvPr>
              <p:cNvPicPr/>
              <p:nvPr/>
            </p:nvPicPr>
            <p:blipFill>
              <a:blip r:embed="rId24"/>
              <a:stretch>
                <a:fillRect/>
              </a:stretch>
            </p:blipFill>
            <p:spPr>
              <a:xfrm>
                <a:off x="7876309" y="4082662"/>
                <a:ext cx="1357920" cy="94320"/>
              </a:xfrm>
              <a:prstGeom prst="rect">
                <a:avLst/>
              </a:prstGeom>
            </p:spPr>
          </p:pic>
        </mc:Fallback>
      </mc:AlternateContent>
      <p:grpSp>
        <p:nvGrpSpPr>
          <p:cNvPr id="28" name="Gruppieren 27">
            <a:extLst>
              <a:ext uri="{FF2B5EF4-FFF2-40B4-BE49-F238E27FC236}">
                <a16:creationId xmlns:a16="http://schemas.microsoft.com/office/drawing/2014/main" id="{4DF5DE37-68E8-2675-9795-FD4F8A3F9B61}"/>
              </a:ext>
            </a:extLst>
          </p:cNvPr>
          <p:cNvGrpSpPr/>
          <p:nvPr/>
        </p:nvGrpSpPr>
        <p:grpSpPr>
          <a:xfrm>
            <a:off x="3852229" y="883702"/>
            <a:ext cx="4617360" cy="1621440"/>
            <a:chOff x="3852229" y="883702"/>
            <a:chExt cx="4617360" cy="162144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24E8214-4A5F-3A9B-F834-DFF575F3096B}"/>
                    </a:ext>
                  </a:extLst>
                </p14:cNvPr>
                <p14:cNvContentPartPr/>
                <p14:nvPr/>
              </p14:nvContentPartPr>
              <p14:xfrm>
                <a:off x="6556549" y="1057222"/>
                <a:ext cx="160920" cy="41760"/>
              </p14:xfrm>
            </p:contentPart>
          </mc:Choice>
          <mc:Fallback xmlns="">
            <p:pic>
              <p:nvPicPr>
                <p:cNvPr id="18" name="Freihand 17">
                  <a:extLst>
                    <a:ext uri="{FF2B5EF4-FFF2-40B4-BE49-F238E27FC236}">
                      <a16:creationId xmlns:a16="http://schemas.microsoft.com/office/drawing/2014/main" id="{324E8214-4A5F-3A9B-F834-DFF575F3096B}"/>
                    </a:ext>
                  </a:extLst>
                </p:cNvPr>
                <p:cNvPicPr/>
                <p:nvPr/>
              </p:nvPicPr>
              <p:blipFill>
                <a:blip r:embed="rId26"/>
                <a:stretch>
                  <a:fillRect/>
                </a:stretch>
              </p:blipFill>
              <p:spPr>
                <a:xfrm>
                  <a:off x="6547549" y="1048582"/>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800CE16-C630-13A6-3811-1CBD041DBBDA}"/>
                    </a:ext>
                  </a:extLst>
                </p14:cNvPr>
                <p14:cNvContentPartPr/>
                <p14:nvPr/>
              </p14:nvContentPartPr>
              <p14:xfrm>
                <a:off x="3973549" y="1009342"/>
                <a:ext cx="3347280" cy="1495800"/>
              </p14:xfrm>
            </p:contentPart>
          </mc:Choice>
          <mc:Fallback xmlns="">
            <p:pic>
              <p:nvPicPr>
                <p:cNvPr id="19" name="Freihand 18">
                  <a:extLst>
                    <a:ext uri="{FF2B5EF4-FFF2-40B4-BE49-F238E27FC236}">
                      <a16:creationId xmlns:a16="http://schemas.microsoft.com/office/drawing/2014/main" id="{5800CE16-C630-13A6-3811-1CBD041DBBDA}"/>
                    </a:ext>
                  </a:extLst>
                </p:cNvPr>
                <p:cNvPicPr/>
                <p:nvPr/>
              </p:nvPicPr>
              <p:blipFill>
                <a:blip r:embed="rId28"/>
                <a:stretch>
                  <a:fillRect/>
                </a:stretch>
              </p:blipFill>
              <p:spPr>
                <a:xfrm>
                  <a:off x="3964909" y="1000342"/>
                  <a:ext cx="3364920" cy="151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3F3CFA0-BC36-224E-2C4A-EF63539653A9}"/>
                    </a:ext>
                  </a:extLst>
                </p14:cNvPr>
                <p14:cNvContentPartPr/>
                <p14:nvPr/>
              </p14:nvContentPartPr>
              <p14:xfrm>
                <a:off x="8110669" y="1406062"/>
                <a:ext cx="151920" cy="215280"/>
              </p14:xfrm>
            </p:contentPart>
          </mc:Choice>
          <mc:Fallback xmlns="">
            <p:pic>
              <p:nvPicPr>
                <p:cNvPr id="21" name="Freihand 20">
                  <a:extLst>
                    <a:ext uri="{FF2B5EF4-FFF2-40B4-BE49-F238E27FC236}">
                      <a16:creationId xmlns:a16="http://schemas.microsoft.com/office/drawing/2014/main" id="{33F3CFA0-BC36-224E-2C4A-EF63539653A9}"/>
                    </a:ext>
                  </a:extLst>
                </p:cNvPr>
                <p:cNvPicPr/>
                <p:nvPr/>
              </p:nvPicPr>
              <p:blipFill>
                <a:blip r:embed="rId30"/>
                <a:stretch>
                  <a:fillRect/>
                </a:stretch>
              </p:blipFill>
              <p:spPr>
                <a:xfrm>
                  <a:off x="8102029" y="1397422"/>
                  <a:ext cx="169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60C09E6-C2E3-B44E-3A52-CA9E2836327F}"/>
                    </a:ext>
                  </a:extLst>
                </p14:cNvPr>
                <p14:cNvContentPartPr/>
                <p14:nvPr/>
              </p14:nvContentPartPr>
              <p14:xfrm>
                <a:off x="8222989" y="1494262"/>
                <a:ext cx="86040" cy="109080"/>
              </p14:xfrm>
            </p:contentPart>
          </mc:Choice>
          <mc:Fallback xmlns="">
            <p:pic>
              <p:nvPicPr>
                <p:cNvPr id="22" name="Freihand 21">
                  <a:extLst>
                    <a:ext uri="{FF2B5EF4-FFF2-40B4-BE49-F238E27FC236}">
                      <a16:creationId xmlns:a16="http://schemas.microsoft.com/office/drawing/2014/main" id="{A60C09E6-C2E3-B44E-3A52-CA9E2836327F}"/>
                    </a:ext>
                  </a:extLst>
                </p:cNvPr>
                <p:cNvPicPr/>
                <p:nvPr/>
              </p:nvPicPr>
              <p:blipFill>
                <a:blip r:embed="rId32"/>
                <a:stretch>
                  <a:fillRect/>
                </a:stretch>
              </p:blipFill>
              <p:spPr>
                <a:xfrm>
                  <a:off x="8214349" y="1485622"/>
                  <a:ext cx="103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0C109A5-D995-7329-9A0A-19B6F9FA12BA}"/>
                    </a:ext>
                  </a:extLst>
                </p14:cNvPr>
                <p14:cNvContentPartPr/>
                <p14:nvPr/>
              </p14:nvContentPartPr>
              <p14:xfrm>
                <a:off x="8053429" y="1602982"/>
                <a:ext cx="416160" cy="115560"/>
              </p14:xfrm>
            </p:contentPart>
          </mc:Choice>
          <mc:Fallback xmlns="">
            <p:pic>
              <p:nvPicPr>
                <p:cNvPr id="23" name="Freihand 22">
                  <a:extLst>
                    <a:ext uri="{FF2B5EF4-FFF2-40B4-BE49-F238E27FC236}">
                      <a16:creationId xmlns:a16="http://schemas.microsoft.com/office/drawing/2014/main" id="{00C109A5-D995-7329-9A0A-19B6F9FA12BA}"/>
                    </a:ext>
                  </a:extLst>
                </p:cNvPr>
                <p:cNvPicPr/>
                <p:nvPr/>
              </p:nvPicPr>
              <p:blipFill>
                <a:blip r:embed="rId34"/>
                <a:stretch>
                  <a:fillRect/>
                </a:stretch>
              </p:blipFill>
              <p:spPr>
                <a:xfrm>
                  <a:off x="8044429" y="1594342"/>
                  <a:ext cx="433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A972725-DA04-81D9-DEA6-27B1FAABC1B6}"/>
                    </a:ext>
                  </a:extLst>
                </p14:cNvPr>
                <p14:cNvContentPartPr/>
                <p14:nvPr/>
              </p14:nvContentPartPr>
              <p14:xfrm>
                <a:off x="8167549" y="1718902"/>
                <a:ext cx="263160" cy="365400"/>
              </p14:xfrm>
            </p:contentPart>
          </mc:Choice>
          <mc:Fallback xmlns="">
            <p:pic>
              <p:nvPicPr>
                <p:cNvPr id="24" name="Freihand 23">
                  <a:extLst>
                    <a:ext uri="{FF2B5EF4-FFF2-40B4-BE49-F238E27FC236}">
                      <a16:creationId xmlns:a16="http://schemas.microsoft.com/office/drawing/2014/main" id="{5A972725-DA04-81D9-DEA6-27B1FAABC1B6}"/>
                    </a:ext>
                  </a:extLst>
                </p:cNvPr>
                <p:cNvPicPr/>
                <p:nvPr/>
              </p:nvPicPr>
              <p:blipFill>
                <a:blip r:embed="rId36"/>
                <a:stretch>
                  <a:fillRect/>
                </a:stretch>
              </p:blipFill>
              <p:spPr>
                <a:xfrm>
                  <a:off x="8158909" y="1710262"/>
                  <a:ext cx="2808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6C09C3E-20FC-0E7C-0D4D-7CC731C27E61}"/>
                    </a:ext>
                  </a:extLst>
                </p14:cNvPr>
                <p14:cNvContentPartPr/>
                <p14:nvPr/>
              </p14:nvContentPartPr>
              <p14:xfrm>
                <a:off x="3852229" y="1126342"/>
                <a:ext cx="3606480" cy="1358280"/>
              </p14:xfrm>
            </p:contentPart>
          </mc:Choice>
          <mc:Fallback xmlns="">
            <p:pic>
              <p:nvPicPr>
                <p:cNvPr id="26" name="Freihand 25">
                  <a:extLst>
                    <a:ext uri="{FF2B5EF4-FFF2-40B4-BE49-F238E27FC236}">
                      <a16:creationId xmlns:a16="http://schemas.microsoft.com/office/drawing/2014/main" id="{76C09C3E-20FC-0E7C-0D4D-7CC731C27E61}"/>
                    </a:ext>
                  </a:extLst>
                </p:cNvPr>
                <p:cNvPicPr/>
                <p:nvPr/>
              </p:nvPicPr>
              <p:blipFill>
                <a:blip r:embed="rId38"/>
                <a:stretch>
                  <a:fillRect/>
                </a:stretch>
              </p:blipFill>
              <p:spPr>
                <a:xfrm>
                  <a:off x="3843589" y="1117702"/>
                  <a:ext cx="3624120" cy="137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B893EB9C-1BF4-E7C1-9E7A-1FBAD08D02B6}"/>
                    </a:ext>
                  </a:extLst>
                </p14:cNvPr>
                <p14:cNvContentPartPr/>
                <p14:nvPr/>
              </p14:nvContentPartPr>
              <p14:xfrm>
                <a:off x="3951229" y="883702"/>
                <a:ext cx="3287520" cy="611280"/>
              </p14:xfrm>
            </p:contentPart>
          </mc:Choice>
          <mc:Fallback xmlns="">
            <p:pic>
              <p:nvPicPr>
                <p:cNvPr id="27" name="Freihand 26">
                  <a:extLst>
                    <a:ext uri="{FF2B5EF4-FFF2-40B4-BE49-F238E27FC236}">
                      <a16:creationId xmlns:a16="http://schemas.microsoft.com/office/drawing/2014/main" id="{B893EB9C-1BF4-E7C1-9E7A-1FBAD08D02B6}"/>
                    </a:ext>
                  </a:extLst>
                </p:cNvPr>
                <p:cNvPicPr/>
                <p:nvPr/>
              </p:nvPicPr>
              <p:blipFill>
                <a:blip r:embed="rId40"/>
                <a:stretch>
                  <a:fillRect/>
                </a:stretch>
              </p:blipFill>
              <p:spPr>
                <a:xfrm>
                  <a:off x="3942589" y="875062"/>
                  <a:ext cx="3305160" cy="62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B63819B-1F51-87C3-1798-77BEBE75DEE4}"/>
                  </a:ext>
                </a:extLst>
              </p14:cNvPr>
              <p14:cNvContentPartPr/>
              <p14:nvPr/>
            </p14:nvContentPartPr>
            <p14:xfrm>
              <a:off x="1151149" y="5326462"/>
              <a:ext cx="5906160" cy="55080"/>
            </p14:xfrm>
          </p:contentPart>
        </mc:Choice>
        <mc:Fallback xmlns="">
          <p:pic>
            <p:nvPicPr>
              <p:cNvPr id="29" name="Freihand 28">
                <a:extLst>
                  <a:ext uri="{FF2B5EF4-FFF2-40B4-BE49-F238E27FC236}">
                    <a16:creationId xmlns:a16="http://schemas.microsoft.com/office/drawing/2014/main" id="{4B63819B-1F51-87C3-1798-77BEBE75DEE4}"/>
                  </a:ext>
                </a:extLst>
              </p:cNvPr>
              <p:cNvPicPr/>
              <p:nvPr/>
            </p:nvPicPr>
            <p:blipFill>
              <a:blip r:embed="rId42"/>
              <a:stretch>
                <a:fillRect/>
              </a:stretch>
            </p:blipFill>
            <p:spPr>
              <a:xfrm>
                <a:off x="1142149" y="5317462"/>
                <a:ext cx="592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9F18EE8D-E5D0-88F0-D915-2E99CC803A06}"/>
                  </a:ext>
                </a:extLst>
              </p14:cNvPr>
              <p14:cNvContentPartPr/>
              <p14:nvPr/>
            </p14:nvContentPartPr>
            <p14:xfrm>
              <a:off x="3679069" y="5989222"/>
              <a:ext cx="5026320" cy="817200"/>
            </p14:xfrm>
          </p:contentPart>
        </mc:Choice>
        <mc:Fallback xmlns="">
          <p:pic>
            <p:nvPicPr>
              <p:cNvPr id="30" name="Freihand 29">
                <a:extLst>
                  <a:ext uri="{FF2B5EF4-FFF2-40B4-BE49-F238E27FC236}">
                    <a16:creationId xmlns:a16="http://schemas.microsoft.com/office/drawing/2014/main" id="{9F18EE8D-E5D0-88F0-D915-2E99CC803A06}"/>
                  </a:ext>
                </a:extLst>
              </p:cNvPr>
              <p:cNvPicPr/>
              <p:nvPr/>
            </p:nvPicPr>
            <p:blipFill>
              <a:blip r:embed="rId44"/>
              <a:stretch>
                <a:fillRect/>
              </a:stretch>
            </p:blipFill>
            <p:spPr>
              <a:xfrm>
                <a:off x="3670429" y="5980582"/>
                <a:ext cx="5043960" cy="834840"/>
              </a:xfrm>
              <a:prstGeom prst="rect">
                <a:avLst/>
              </a:prstGeom>
            </p:spPr>
          </p:pic>
        </mc:Fallback>
      </mc:AlternateContent>
      <p:grpSp>
        <p:nvGrpSpPr>
          <p:cNvPr id="35" name="Gruppieren 34">
            <a:extLst>
              <a:ext uri="{FF2B5EF4-FFF2-40B4-BE49-F238E27FC236}">
                <a16:creationId xmlns:a16="http://schemas.microsoft.com/office/drawing/2014/main" id="{E0307D49-7393-4858-5A72-C0ACE9890259}"/>
              </a:ext>
            </a:extLst>
          </p:cNvPr>
          <p:cNvGrpSpPr/>
          <p:nvPr/>
        </p:nvGrpSpPr>
        <p:grpSpPr>
          <a:xfrm>
            <a:off x="677389" y="4600342"/>
            <a:ext cx="7213680" cy="1688760"/>
            <a:chOff x="677389" y="4600342"/>
            <a:chExt cx="7213680" cy="168876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A9FC8B90-3DD8-C87D-535D-CA2F0219DFE5}"/>
                    </a:ext>
                  </a:extLst>
                </p14:cNvPr>
                <p14:cNvContentPartPr/>
                <p14:nvPr/>
              </p14:nvContentPartPr>
              <p14:xfrm>
                <a:off x="6566269" y="4688182"/>
                <a:ext cx="301680" cy="28080"/>
              </p14:xfrm>
            </p:contentPart>
          </mc:Choice>
          <mc:Fallback xmlns="">
            <p:pic>
              <p:nvPicPr>
                <p:cNvPr id="31" name="Freihand 30">
                  <a:extLst>
                    <a:ext uri="{FF2B5EF4-FFF2-40B4-BE49-F238E27FC236}">
                      <a16:creationId xmlns:a16="http://schemas.microsoft.com/office/drawing/2014/main" id="{A9FC8B90-3DD8-C87D-535D-CA2F0219DFE5}"/>
                    </a:ext>
                  </a:extLst>
                </p:cNvPr>
                <p:cNvPicPr/>
                <p:nvPr/>
              </p:nvPicPr>
              <p:blipFill>
                <a:blip r:embed="rId46"/>
                <a:stretch>
                  <a:fillRect/>
                </a:stretch>
              </p:blipFill>
              <p:spPr>
                <a:xfrm>
                  <a:off x="6557629" y="4679182"/>
                  <a:ext cx="319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3F5197E-9198-9316-2C3A-3611D6104BB5}"/>
                    </a:ext>
                  </a:extLst>
                </p14:cNvPr>
                <p14:cNvContentPartPr/>
                <p14:nvPr/>
              </p14:nvContentPartPr>
              <p14:xfrm>
                <a:off x="5379709" y="4612222"/>
                <a:ext cx="745920" cy="55080"/>
              </p14:xfrm>
            </p:contentPart>
          </mc:Choice>
          <mc:Fallback xmlns="">
            <p:pic>
              <p:nvPicPr>
                <p:cNvPr id="32" name="Freihand 31">
                  <a:extLst>
                    <a:ext uri="{FF2B5EF4-FFF2-40B4-BE49-F238E27FC236}">
                      <a16:creationId xmlns:a16="http://schemas.microsoft.com/office/drawing/2014/main" id="{53F5197E-9198-9316-2C3A-3611D6104BB5}"/>
                    </a:ext>
                  </a:extLst>
                </p:cNvPr>
                <p:cNvPicPr/>
                <p:nvPr/>
              </p:nvPicPr>
              <p:blipFill>
                <a:blip r:embed="rId48"/>
                <a:stretch>
                  <a:fillRect/>
                </a:stretch>
              </p:blipFill>
              <p:spPr>
                <a:xfrm>
                  <a:off x="5370709" y="4603582"/>
                  <a:ext cx="76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286ABCD9-0204-5835-4566-EA7414CA9E7E}"/>
                    </a:ext>
                  </a:extLst>
                </p14:cNvPr>
                <p14:cNvContentPartPr/>
                <p14:nvPr/>
              </p14:nvContentPartPr>
              <p14:xfrm>
                <a:off x="677389" y="4600342"/>
                <a:ext cx="7213680" cy="1688760"/>
              </p14:xfrm>
            </p:contentPart>
          </mc:Choice>
          <mc:Fallback xmlns="">
            <p:pic>
              <p:nvPicPr>
                <p:cNvPr id="34" name="Freihand 33">
                  <a:extLst>
                    <a:ext uri="{FF2B5EF4-FFF2-40B4-BE49-F238E27FC236}">
                      <a16:creationId xmlns:a16="http://schemas.microsoft.com/office/drawing/2014/main" id="{286ABCD9-0204-5835-4566-EA7414CA9E7E}"/>
                    </a:ext>
                  </a:extLst>
                </p:cNvPr>
                <p:cNvPicPr/>
                <p:nvPr/>
              </p:nvPicPr>
              <p:blipFill>
                <a:blip r:embed="rId50"/>
                <a:stretch>
                  <a:fillRect/>
                </a:stretch>
              </p:blipFill>
              <p:spPr>
                <a:xfrm>
                  <a:off x="668749" y="4591702"/>
                  <a:ext cx="7231320" cy="170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13" name="Freihand 12">
                <a:extLst>
                  <a:ext uri="{FF2B5EF4-FFF2-40B4-BE49-F238E27FC236}">
                    <a16:creationId xmlns:a16="http://schemas.microsoft.com/office/drawing/2014/main" id="{BDEA612E-4815-9C31-A7E0-084E75240771}"/>
                  </a:ext>
                </a:extLst>
              </p14:cNvPr>
              <p14:cNvContentPartPr/>
              <p14:nvPr/>
            </p14:nvContentPartPr>
            <p14:xfrm>
              <a:off x="3619669" y="2415862"/>
              <a:ext cx="3781080" cy="167760"/>
            </p14:xfrm>
          </p:contentPart>
        </mc:Choice>
        <mc:Fallback>
          <p:pic>
            <p:nvPicPr>
              <p:cNvPr id="13" name="Freihand 12">
                <a:extLst>
                  <a:ext uri="{FF2B5EF4-FFF2-40B4-BE49-F238E27FC236}">
                    <a16:creationId xmlns:a16="http://schemas.microsoft.com/office/drawing/2014/main" id="{BDEA612E-4815-9C31-A7E0-084E75240771}"/>
                  </a:ext>
                </a:extLst>
              </p:cNvPr>
              <p:cNvPicPr/>
              <p:nvPr/>
            </p:nvPicPr>
            <p:blipFill>
              <a:blip r:embed="rId52"/>
              <a:stretch>
                <a:fillRect/>
              </a:stretch>
            </p:blipFill>
            <p:spPr>
              <a:xfrm>
                <a:off x="3611029" y="2406862"/>
                <a:ext cx="3798720" cy="185400"/>
              </a:xfrm>
              <a:prstGeom prst="rect">
                <a:avLst/>
              </a:prstGeom>
            </p:spPr>
          </p:pic>
        </mc:Fallback>
      </mc:AlternateContent>
    </p:spTree>
    <p:extLst>
      <p:ext uri="{BB962C8B-B14F-4D97-AF65-F5344CB8AC3E}">
        <p14:creationId xmlns:p14="http://schemas.microsoft.com/office/powerpoint/2010/main" val="119264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0DD1993-20A5-FD91-3CE4-2CAC01D4C095}"/>
                  </a:ext>
                </a:extLst>
              </p14:cNvPr>
              <p14:cNvContentPartPr/>
              <p14:nvPr/>
            </p14:nvContentPartPr>
            <p14:xfrm>
              <a:off x="10340149" y="1953982"/>
              <a:ext cx="23400" cy="42840"/>
            </p14:xfrm>
          </p:contentPart>
        </mc:Choice>
        <mc:Fallback xmlns="">
          <p:pic>
            <p:nvPicPr>
              <p:cNvPr id="6" name="Freihand 5">
                <a:extLst>
                  <a:ext uri="{FF2B5EF4-FFF2-40B4-BE49-F238E27FC236}">
                    <a16:creationId xmlns:a16="http://schemas.microsoft.com/office/drawing/2014/main" id="{F0DD1993-20A5-FD91-3CE4-2CAC01D4C095}"/>
                  </a:ext>
                </a:extLst>
              </p:cNvPr>
              <p:cNvPicPr/>
              <p:nvPr/>
            </p:nvPicPr>
            <p:blipFill>
              <a:blip r:embed="rId4"/>
              <a:stretch>
                <a:fillRect/>
              </a:stretch>
            </p:blipFill>
            <p:spPr>
              <a:xfrm>
                <a:off x="10331509" y="1945342"/>
                <a:ext cx="41040" cy="60480"/>
              </a:xfrm>
              <a:prstGeom prst="rect">
                <a:avLst/>
              </a:prstGeom>
            </p:spPr>
          </p:pic>
        </mc:Fallback>
      </mc:AlternateContent>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pic>
        <p:nvPicPr>
          <p:cNvPr id="4" name="Grafik 3">
            <a:extLst>
              <a:ext uri="{FF2B5EF4-FFF2-40B4-BE49-F238E27FC236}">
                <a16:creationId xmlns:a16="http://schemas.microsoft.com/office/drawing/2014/main" id="{7D6E2B1C-B193-6498-D621-8207CEECD388}"/>
              </a:ext>
            </a:extLst>
          </p:cNvPr>
          <p:cNvPicPr>
            <a:picLocks noChangeAspect="1"/>
          </p:cNvPicPr>
          <p:nvPr/>
        </p:nvPicPr>
        <p:blipFill>
          <a:blip r:embed="rId2"/>
          <a:stretch>
            <a:fillRect/>
          </a:stretch>
        </p:blipFill>
        <p:spPr>
          <a:xfrm>
            <a:off x="266652" y="1551625"/>
            <a:ext cx="5771836" cy="914173"/>
          </a:xfrm>
          <a:prstGeom prst="rect">
            <a:avLst/>
          </a:prstGeom>
        </p:spPr>
      </p:pic>
      <p:pic>
        <p:nvPicPr>
          <p:cNvPr id="6" name="Grafik 5">
            <a:extLst>
              <a:ext uri="{FF2B5EF4-FFF2-40B4-BE49-F238E27FC236}">
                <a16:creationId xmlns:a16="http://schemas.microsoft.com/office/drawing/2014/main" id="{D2D2F49A-18C0-0A97-1453-2FBC9B132715}"/>
              </a:ext>
            </a:extLst>
          </p:cNvPr>
          <p:cNvPicPr>
            <a:picLocks noChangeAspect="1"/>
          </p:cNvPicPr>
          <p:nvPr/>
        </p:nvPicPr>
        <p:blipFill>
          <a:blip r:embed="rId3"/>
          <a:stretch>
            <a:fillRect/>
          </a:stretch>
        </p:blipFill>
        <p:spPr>
          <a:xfrm>
            <a:off x="245452" y="0"/>
            <a:ext cx="4653023" cy="619246"/>
          </a:xfrm>
          <a:prstGeom prst="rect">
            <a:avLst/>
          </a:prstGeom>
        </p:spPr>
      </p:pic>
      <p:pic>
        <p:nvPicPr>
          <p:cNvPr id="8" name="Grafik 7">
            <a:extLst>
              <a:ext uri="{FF2B5EF4-FFF2-40B4-BE49-F238E27FC236}">
                <a16:creationId xmlns:a16="http://schemas.microsoft.com/office/drawing/2014/main" id="{88E3B4AE-4E6D-FDED-97A7-5B84E9E91061}"/>
              </a:ext>
            </a:extLst>
          </p:cNvPr>
          <p:cNvPicPr>
            <a:picLocks noChangeAspect="1"/>
          </p:cNvPicPr>
          <p:nvPr/>
        </p:nvPicPr>
        <p:blipFill>
          <a:blip r:embed="rId4"/>
          <a:stretch>
            <a:fillRect/>
          </a:stretch>
        </p:blipFill>
        <p:spPr>
          <a:xfrm>
            <a:off x="88080" y="579420"/>
            <a:ext cx="5810250" cy="952500"/>
          </a:xfrm>
          <a:prstGeom prst="rect">
            <a:avLst/>
          </a:prstGeom>
        </p:spPr>
      </p:pic>
      <p:pic>
        <p:nvPicPr>
          <p:cNvPr id="9" name="Grafik 8">
            <a:extLst>
              <a:ext uri="{FF2B5EF4-FFF2-40B4-BE49-F238E27FC236}">
                <a16:creationId xmlns:a16="http://schemas.microsoft.com/office/drawing/2014/main" id="{9339A31E-769A-D6F6-8671-E15CB0F4EA4C}"/>
              </a:ext>
            </a:extLst>
          </p:cNvPr>
          <p:cNvPicPr>
            <a:picLocks noChangeAspect="1"/>
          </p:cNvPicPr>
          <p:nvPr/>
        </p:nvPicPr>
        <p:blipFill>
          <a:blip r:embed="rId5"/>
          <a:stretch>
            <a:fillRect/>
          </a:stretch>
        </p:blipFill>
        <p:spPr>
          <a:xfrm>
            <a:off x="1022778" y="3248774"/>
            <a:ext cx="1536700" cy="381000"/>
          </a:xfrm>
          <a:prstGeom prst="rect">
            <a:avLst/>
          </a:prstGeom>
        </p:spPr>
      </p:pic>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3CE715F1-18F3-7804-F7BD-1BA045DB86D7}"/>
                  </a:ext>
                </a:extLst>
              </p14:cNvPr>
              <p14:cNvContentPartPr/>
              <p14:nvPr/>
            </p14:nvContentPartPr>
            <p14:xfrm>
              <a:off x="6210910" y="944058"/>
              <a:ext cx="6120" cy="2880"/>
            </p14:xfrm>
          </p:contentPart>
        </mc:Choice>
        <mc:Fallback>
          <p:pic>
            <p:nvPicPr>
              <p:cNvPr id="10" name="Freihand 9">
                <a:extLst>
                  <a:ext uri="{FF2B5EF4-FFF2-40B4-BE49-F238E27FC236}">
                    <a16:creationId xmlns:a16="http://schemas.microsoft.com/office/drawing/2014/main" id="{3CE715F1-18F3-7804-F7BD-1BA045DB86D7}"/>
                  </a:ext>
                </a:extLst>
              </p:cNvPr>
              <p:cNvPicPr/>
              <p:nvPr/>
            </p:nvPicPr>
            <p:blipFill>
              <a:blip r:embed="rId7"/>
              <a:stretch>
                <a:fillRect/>
              </a:stretch>
            </p:blipFill>
            <p:spPr>
              <a:xfrm>
                <a:off x="6201910" y="935418"/>
                <a:ext cx="23760" cy="20520"/>
              </a:xfrm>
              <a:prstGeom prst="rect">
                <a:avLst/>
              </a:prstGeom>
            </p:spPr>
          </p:pic>
        </mc:Fallback>
      </mc:AlternateContent>
      <p:grpSp>
        <p:nvGrpSpPr>
          <p:cNvPr id="15" name="Gruppieren 14">
            <a:extLst>
              <a:ext uri="{FF2B5EF4-FFF2-40B4-BE49-F238E27FC236}">
                <a16:creationId xmlns:a16="http://schemas.microsoft.com/office/drawing/2014/main" id="{B1D6DF32-D256-E7F7-C53D-4A7E717A19A1}"/>
              </a:ext>
            </a:extLst>
          </p:cNvPr>
          <p:cNvGrpSpPr/>
          <p:nvPr/>
        </p:nvGrpSpPr>
        <p:grpSpPr>
          <a:xfrm>
            <a:off x="81910" y="2634618"/>
            <a:ext cx="704880" cy="360720"/>
            <a:chOff x="81910" y="2634618"/>
            <a:chExt cx="704880" cy="360720"/>
          </a:xfrm>
        </p:grpSpPr>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7D35994C-D19E-C089-0F9F-383E569CF48F}"/>
                    </a:ext>
                  </a:extLst>
                </p14:cNvPr>
                <p14:cNvContentPartPr/>
                <p14:nvPr/>
              </p14:nvContentPartPr>
              <p14:xfrm>
                <a:off x="81910" y="2757738"/>
                <a:ext cx="189000" cy="126720"/>
              </p14:xfrm>
            </p:contentPart>
          </mc:Choice>
          <mc:Fallback>
            <p:pic>
              <p:nvPicPr>
                <p:cNvPr id="11" name="Freihand 10">
                  <a:extLst>
                    <a:ext uri="{FF2B5EF4-FFF2-40B4-BE49-F238E27FC236}">
                      <a16:creationId xmlns:a16="http://schemas.microsoft.com/office/drawing/2014/main" id="{7D35994C-D19E-C089-0F9F-383E569CF48F}"/>
                    </a:ext>
                  </a:extLst>
                </p:cNvPr>
                <p:cNvPicPr/>
                <p:nvPr/>
              </p:nvPicPr>
              <p:blipFill>
                <a:blip r:embed="rId9"/>
                <a:stretch>
                  <a:fillRect/>
                </a:stretch>
              </p:blipFill>
              <p:spPr>
                <a:xfrm>
                  <a:off x="72910" y="2749098"/>
                  <a:ext cx="206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E5CB9D51-DB40-46E9-DC8E-33A6E24D9996}"/>
                    </a:ext>
                  </a:extLst>
                </p14:cNvPr>
                <p14:cNvContentPartPr/>
                <p14:nvPr/>
              </p14:nvContentPartPr>
              <p14:xfrm>
                <a:off x="568630" y="2643258"/>
                <a:ext cx="169560" cy="306360"/>
              </p14:xfrm>
            </p:contentPart>
          </mc:Choice>
          <mc:Fallback>
            <p:pic>
              <p:nvPicPr>
                <p:cNvPr id="12" name="Freihand 11">
                  <a:extLst>
                    <a:ext uri="{FF2B5EF4-FFF2-40B4-BE49-F238E27FC236}">
                      <a16:creationId xmlns:a16="http://schemas.microsoft.com/office/drawing/2014/main" id="{E5CB9D51-DB40-46E9-DC8E-33A6E24D9996}"/>
                    </a:ext>
                  </a:extLst>
                </p:cNvPr>
                <p:cNvPicPr/>
                <p:nvPr/>
              </p:nvPicPr>
              <p:blipFill>
                <a:blip r:embed="rId11"/>
                <a:stretch>
                  <a:fillRect/>
                </a:stretch>
              </p:blipFill>
              <p:spPr>
                <a:xfrm>
                  <a:off x="559630" y="2634618"/>
                  <a:ext cx="1872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C0969D10-C5AA-4DC9-088F-6128D146A7F5}"/>
                    </a:ext>
                  </a:extLst>
                </p14:cNvPr>
                <p14:cNvContentPartPr/>
                <p14:nvPr/>
              </p14:nvContentPartPr>
              <p14:xfrm>
                <a:off x="600670" y="2636418"/>
                <a:ext cx="186120" cy="304560"/>
              </p14:xfrm>
            </p:contentPart>
          </mc:Choice>
          <mc:Fallback>
            <p:pic>
              <p:nvPicPr>
                <p:cNvPr id="13" name="Freihand 12">
                  <a:extLst>
                    <a:ext uri="{FF2B5EF4-FFF2-40B4-BE49-F238E27FC236}">
                      <a16:creationId xmlns:a16="http://schemas.microsoft.com/office/drawing/2014/main" id="{C0969D10-C5AA-4DC9-088F-6128D146A7F5}"/>
                    </a:ext>
                  </a:extLst>
                </p:cNvPr>
                <p:cNvPicPr/>
                <p:nvPr/>
              </p:nvPicPr>
              <p:blipFill>
                <a:blip r:embed="rId13"/>
                <a:stretch>
                  <a:fillRect/>
                </a:stretch>
              </p:blipFill>
              <p:spPr>
                <a:xfrm>
                  <a:off x="591670" y="2627778"/>
                  <a:ext cx="2037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D2F94FD9-D3DD-881F-7F8C-24E50E0253F8}"/>
                    </a:ext>
                  </a:extLst>
                </p14:cNvPr>
                <p14:cNvContentPartPr/>
                <p14:nvPr/>
              </p14:nvContentPartPr>
              <p14:xfrm>
                <a:off x="350470" y="2634618"/>
                <a:ext cx="100440" cy="360720"/>
              </p14:xfrm>
            </p:contentPart>
          </mc:Choice>
          <mc:Fallback>
            <p:pic>
              <p:nvPicPr>
                <p:cNvPr id="14" name="Freihand 13">
                  <a:extLst>
                    <a:ext uri="{FF2B5EF4-FFF2-40B4-BE49-F238E27FC236}">
                      <a16:creationId xmlns:a16="http://schemas.microsoft.com/office/drawing/2014/main" id="{D2F94FD9-D3DD-881F-7F8C-24E50E0253F8}"/>
                    </a:ext>
                  </a:extLst>
                </p:cNvPr>
                <p:cNvPicPr/>
                <p:nvPr/>
              </p:nvPicPr>
              <p:blipFill>
                <a:blip r:embed="rId15"/>
                <a:stretch>
                  <a:fillRect/>
                </a:stretch>
              </p:blipFill>
              <p:spPr>
                <a:xfrm>
                  <a:off x="341830" y="2625978"/>
                  <a:ext cx="118080" cy="378360"/>
                </a:xfrm>
                <a:prstGeom prst="rect">
                  <a:avLst/>
                </a:prstGeom>
              </p:spPr>
            </p:pic>
          </mc:Fallback>
        </mc:AlternateContent>
      </p:grpSp>
      <p:grpSp>
        <p:nvGrpSpPr>
          <p:cNvPr id="18" name="Gruppieren 17">
            <a:extLst>
              <a:ext uri="{FF2B5EF4-FFF2-40B4-BE49-F238E27FC236}">
                <a16:creationId xmlns:a16="http://schemas.microsoft.com/office/drawing/2014/main" id="{DAC3AE59-8242-6176-72C8-6F2058B79985}"/>
              </a:ext>
            </a:extLst>
          </p:cNvPr>
          <p:cNvGrpSpPr/>
          <p:nvPr/>
        </p:nvGrpSpPr>
        <p:grpSpPr>
          <a:xfrm>
            <a:off x="560710" y="3290898"/>
            <a:ext cx="234720" cy="291960"/>
            <a:chOff x="560710" y="3290898"/>
            <a:chExt cx="234720" cy="291960"/>
          </a:xfrm>
        </p:grpSpPr>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6EA2D3BB-AA8A-B200-BB11-D913C5ACD703}"/>
                    </a:ext>
                  </a:extLst>
                </p14:cNvPr>
                <p14:cNvContentPartPr/>
                <p14:nvPr/>
              </p14:nvContentPartPr>
              <p14:xfrm>
                <a:off x="650350" y="3290898"/>
                <a:ext cx="27000" cy="244080"/>
              </p14:xfrm>
            </p:contentPart>
          </mc:Choice>
          <mc:Fallback>
            <p:pic>
              <p:nvPicPr>
                <p:cNvPr id="16" name="Freihand 15">
                  <a:extLst>
                    <a:ext uri="{FF2B5EF4-FFF2-40B4-BE49-F238E27FC236}">
                      <a16:creationId xmlns:a16="http://schemas.microsoft.com/office/drawing/2014/main" id="{6EA2D3BB-AA8A-B200-BB11-D913C5ACD703}"/>
                    </a:ext>
                  </a:extLst>
                </p:cNvPr>
                <p:cNvPicPr/>
                <p:nvPr/>
              </p:nvPicPr>
              <p:blipFill>
                <a:blip r:embed="rId17"/>
                <a:stretch>
                  <a:fillRect/>
                </a:stretch>
              </p:blipFill>
              <p:spPr>
                <a:xfrm>
                  <a:off x="641710" y="3281898"/>
                  <a:ext cx="44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A5A1E5DD-7DEC-53AD-8E27-B7413EF73544}"/>
                    </a:ext>
                  </a:extLst>
                </p14:cNvPr>
                <p14:cNvContentPartPr/>
                <p14:nvPr/>
              </p14:nvContentPartPr>
              <p14:xfrm>
                <a:off x="560710" y="3291618"/>
                <a:ext cx="234720" cy="291240"/>
              </p14:xfrm>
            </p:contentPart>
          </mc:Choice>
          <mc:Fallback>
            <p:pic>
              <p:nvPicPr>
                <p:cNvPr id="17" name="Freihand 16">
                  <a:extLst>
                    <a:ext uri="{FF2B5EF4-FFF2-40B4-BE49-F238E27FC236}">
                      <a16:creationId xmlns:a16="http://schemas.microsoft.com/office/drawing/2014/main" id="{A5A1E5DD-7DEC-53AD-8E27-B7413EF73544}"/>
                    </a:ext>
                  </a:extLst>
                </p:cNvPr>
                <p:cNvPicPr/>
                <p:nvPr/>
              </p:nvPicPr>
              <p:blipFill>
                <a:blip r:embed="rId19"/>
                <a:stretch>
                  <a:fillRect/>
                </a:stretch>
              </p:blipFill>
              <p:spPr>
                <a:xfrm>
                  <a:off x="552070" y="3282618"/>
                  <a:ext cx="252360" cy="308880"/>
                </a:xfrm>
                <a:prstGeom prst="rect">
                  <a:avLst/>
                </a:prstGeom>
              </p:spPr>
            </p:pic>
          </mc:Fallback>
        </mc:AlternateContent>
      </p:grpSp>
      <p:pic>
        <p:nvPicPr>
          <p:cNvPr id="19" name="Grafik 18">
            <a:extLst>
              <a:ext uri="{FF2B5EF4-FFF2-40B4-BE49-F238E27FC236}">
                <a16:creationId xmlns:a16="http://schemas.microsoft.com/office/drawing/2014/main" id="{FB099FBF-8185-6B0B-678D-D05B09F31170}"/>
              </a:ext>
            </a:extLst>
          </p:cNvPr>
          <p:cNvPicPr>
            <a:picLocks noChangeAspect="1"/>
          </p:cNvPicPr>
          <p:nvPr/>
        </p:nvPicPr>
        <p:blipFill>
          <a:blip r:embed="rId20"/>
          <a:stretch>
            <a:fillRect/>
          </a:stretch>
        </p:blipFill>
        <p:spPr>
          <a:xfrm>
            <a:off x="1054457" y="2335159"/>
            <a:ext cx="774700" cy="749300"/>
          </a:xfrm>
          <a:prstGeom prst="rect">
            <a:avLst/>
          </a:prstGeom>
        </p:spPr>
      </p:pic>
      <p:grpSp>
        <p:nvGrpSpPr>
          <p:cNvPr id="36" name="Gruppieren 35">
            <a:extLst>
              <a:ext uri="{FF2B5EF4-FFF2-40B4-BE49-F238E27FC236}">
                <a16:creationId xmlns:a16="http://schemas.microsoft.com/office/drawing/2014/main" id="{F3E38786-9019-C4C9-8745-701C79E20043}"/>
              </a:ext>
            </a:extLst>
          </p:cNvPr>
          <p:cNvGrpSpPr/>
          <p:nvPr/>
        </p:nvGrpSpPr>
        <p:grpSpPr>
          <a:xfrm>
            <a:off x="3104470" y="2730378"/>
            <a:ext cx="263520" cy="197280"/>
            <a:chOff x="3104470" y="2730378"/>
            <a:chExt cx="263520" cy="197280"/>
          </a:xfrm>
        </p:grpSpPr>
        <mc:AlternateContent xmlns:mc="http://schemas.openxmlformats.org/markup-compatibility/2006">
          <mc:Choice xmlns:p14="http://schemas.microsoft.com/office/powerpoint/2010/main" Requires="p14">
            <p:contentPart p14:bwMode="auto" r:id="rId21">
              <p14:nvContentPartPr>
                <p14:cNvPr id="34" name="Freihand 33">
                  <a:extLst>
                    <a:ext uri="{FF2B5EF4-FFF2-40B4-BE49-F238E27FC236}">
                      <a16:creationId xmlns:a16="http://schemas.microsoft.com/office/drawing/2014/main" id="{F228EDDC-7107-FDAC-71DC-19F2888D059C}"/>
                    </a:ext>
                  </a:extLst>
                </p14:cNvPr>
                <p14:cNvContentPartPr/>
                <p14:nvPr/>
              </p14:nvContentPartPr>
              <p14:xfrm>
                <a:off x="3104470" y="2730378"/>
                <a:ext cx="102240" cy="172440"/>
              </p14:xfrm>
            </p:contentPart>
          </mc:Choice>
          <mc:Fallback>
            <p:pic>
              <p:nvPicPr>
                <p:cNvPr id="34" name="Freihand 33">
                  <a:extLst>
                    <a:ext uri="{FF2B5EF4-FFF2-40B4-BE49-F238E27FC236}">
                      <a16:creationId xmlns:a16="http://schemas.microsoft.com/office/drawing/2014/main" id="{F228EDDC-7107-FDAC-71DC-19F2888D059C}"/>
                    </a:ext>
                  </a:extLst>
                </p:cNvPr>
                <p:cNvPicPr/>
                <p:nvPr/>
              </p:nvPicPr>
              <p:blipFill>
                <a:blip r:embed="rId22"/>
                <a:stretch>
                  <a:fillRect/>
                </a:stretch>
              </p:blipFill>
              <p:spPr>
                <a:xfrm>
                  <a:off x="3095470" y="2721378"/>
                  <a:ext cx="11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5" name="Freihand 34">
                  <a:extLst>
                    <a:ext uri="{FF2B5EF4-FFF2-40B4-BE49-F238E27FC236}">
                      <a16:creationId xmlns:a16="http://schemas.microsoft.com/office/drawing/2014/main" id="{705B15AF-B96D-00CB-1F64-D8215B82B0AF}"/>
                    </a:ext>
                  </a:extLst>
                </p14:cNvPr>
                <p14:cNvContentPartPr/>
                <p14:nvPr/>
              </p14:nvContentPartPr>
              <p14:xfrm>
                <a:off x="3118870" y="2788338"/>
                <a:ext cx="249120" cy="139320"/>
              </p14:xfrm>
            </p:contentPart>
          </mc:Choice>
          <mc:Fallback>
            <p:pic>
              <p:nvPicPr>
                <p:cNvPr id="35" name="Freihand 34">
                  <a:extLst>
                    <a:ext uri="{FF2B5EF4-FFF2-40B4-BE49-F238E27FC236}">
                      <a16:creationId xmlns:a16="http://schemas.microsoft.com/office/drawing/2014/main" id="{705B15AF-B96D-00CB-1F64-D8215B82B0AF}"/>
                    </a:ext>
                  </a:extLst>
                </p:cNvPr>
                <p:cNvPicPr/>
                <p:nvPr/>
              </p:nvPicPr>
              <p:blipFill>
                <a:blip r:embed="rId24"/>
                <a:stretch>
                  <a:fillRect/>
                </a:stretch>
              </p:blipFill>
              <p:spPr>
                <a:xfrm>
                  <a:off x="3110230" y="2779698"/>
                  <a:ext cx="266760" cy="156960"/>
                </a:xfrm>
                <a:prstGeom prst="rect">
                  <a:avLst/>
                </a:prstGeom>
              </p:spPr>
            </p:pic>
          </mc:Fallback>
        </mc:AlternateContent>
      </p:grpSp>
      <p:grpSp>
        <p:nvGrpSpPr>
          <p:cNvPr id="41" name="Gruppieren 40">
            <a:extLst>
              <a:ext uri="{FF2B5EF4-FFF2-40B4-BE49-F238E27FC236}">
                <a16:creationId xmlns:a16="http://schemas.microsoft.com/office/drawing/2014/main" id="{AB9A7024-ADAF-8703-3763-68C1AFC987CD}"/>
              </a:ext>
            </a:extLst>
          </p:cNvPr>
          <p:cNvGrpSpPr/>
          <p:nvPr/>
        </p:nvGrpSpPr>
        <p:grpSpPr>
          <a:xfrm>
            <a:off x="1946710" y="2586378"/>
            <a:ext cx="929880" cy="586800"/>
            <a:chOff x="1946710" y="2586378"/>
            <a:chExt cx="929880" cy="586800"/>
          </a:xfrm>
        </p:grpSpPr>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4A90B60B-E8D0-9E99-D1B0-E76405A40295}"/>
                    </a:ext>
                  </a:extLst>
                </p14:cNvPr>
                <p14:cNvContentPartPr/>
                <p14:nvPr/>
              </p14:nvContentPartPr>
              <p14:xfrm>
                <a:off x="2073070" y="2922978"/>
                <a:ext cx="177120" cy="36000"/>
              </p14:xfrm>
            </p:contentPart>
          </mc:Choice>
          <mc:Fallback>
            <p:pic>
              <p:nvPicPr>
                <p:cNvPr id="20" name="Freihand 19">
                  <a:extLst>
                    <a:ext uri="{FF2B5EF4-FFF2-40B4-BE49-F238E27FC236}">
                      <a16:creationId xmlns:a16="http://schemas.microsoft.com/office/drawing/2014/main" id="{4A90B60B-E8D0-9E99-D1B0-E76405A40295}"/>
                    </a:ext>
                  </a:extLst>
                </p:cNvPr>
                <p:cNvPicPr/>
                <p:nvPr/>
              </p:nvPicPr>
              <p:blipFill>
                <a:blip r:embed="rId26"/>
                <a:stretch>
                  <a:fillRect/>
                </a:stretch>
              </p:blipFill>
              <p:spPr>
                <a:xfrm>
                  <a:off x="2064430" y="2913978"/>
                  <a:ext cx="194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7910116E-E7EC-066D-6838-6E27240DA42B}"/>
                    </a:ext>
                  </a:extLst>
                </p14:cNvPr>
                <p14:cNvContentPartPr/>
                <p14:nvPr/>
              </p14:nvContentPartPr>
              <p14:xfrm>
                <a:off x="1946710" y="2856738"/>
                <a:ext cx="179640" cy="159120"/>
              </p14:xfrm>
            </p:contentPart>
          </mc:Choice>
          <mc:Fallback>
            <p:pic>
              <p:nvPicPr>
                <p:cNvPr id="21" name="Freihand 20">
                  <a:extLst>
                    <a:ext uri="{FF2B5EF4-FFF2-40B4-BE49-F238E27FC236}">
                      <a16:creationId xmlns:a16="http://schemas.microsoft.com/office/drawing/2014/main" id="{7910116E-E7EC-066D-6838-6E27240DA42B}"/>
                    </a:ext>
                  </a:extLst>
                </p:cNvPr>
                <p:cNvPicPr/>
                <p:nvPr/>
              </p:nvPicPr>
              <p:blipFill>
                <a:blip r:embed="rId28"/>
                <a:stretch>
                  <a:fillRect/>
                </a:stretch>
              </p:blipFill>
              <p:spPr>
                <a:xfrm>
                  <a:off x="1938070" y="2848098"/>
                  <a:ext cx="197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B3D2F999-03E4-DDBD-F6BA-B3A1917209E0}"/>
                    </a:ext>
                  </a:extLst>
                </p14:cNvPr>
                <p14:cNvContentPartPr/>
                <p14:nvPr/>
              </p14:nvContentPartPr>
              <p14:xfrm>
                <a:off x="2538550" y="2756658"/>
                <a:ext cx="230040" cy="48960"/>
              </p14:xfrm>
            </p:contentPart>
          </mc:Choice>
          <mc:Fallback>
            <p:pic>
              <p:nvPicPr>
                <p:cNvPr id="22" name="Freihand 21">
                  <a:extLst>
                    <a:ext uri="{FF2B5EF4-FFF2-40B4-BE49-F238E27FC236}">
                      <a16:creationId xmlns:a16="http://schemas.microsoft.com/office/drawing/2014/main" id="{B3D2F999-03E4-DDBD-F6BA-B3A1917209E0}"/>
                    </a:ext>
                  </a:extLst>
                </p:cNvPr>
                <p:cNvPicPr/>
                <p:nvPr/>
              </p:nvPicPr>
              <p:blipFill>
                <a:blip r:embed="rId30"/>
                <a:stretch>
                  <a:fillRect/>
                </a:stretch>
              </p:blipFill>
              <p:spPr>
                <a:xfrm>
                  <a:off x="2529910" y="2747658"/>
                  <a:ext cx="247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E43ADBF0-E613-7726-7975-9AD4DD1D6EB4}"/>
                    </a:ext>
                  </a:extLst>
                </p14:cNvPr>
                <p14:cNvContentPartPr/>
                <p14:nvPr/>
              </p14:nvContentPartPr>
              <p14:xfrm>
                <a:off x="2497870" y="2788338"/>
                <a:ext cx="225000" cy="187560"/>
              </p14:xfrm>
            </p:contentPart>
          </mc:Choice>
          <mc:Fallback>
            <p:pic>
              <p:nvPicPr>
                <p:cNvPr id="24" name="Freihand 23">
                  <a:extLst>
                    <a:ext uri="{FF2B5EF4-FFF2-40B4-BE49-F238E27FC236}">
                      <a16:creationId xmlns:a16="http://schemas.microsoft.com/office/drawing/2014/main" id="{E43ADBF0-E613-7726-7975-9AD4DD1D6EB4}"/>
                    </a:ext>
                  </a:extLst>
                </p:cNvPr>
                <p:cNvPicPr/>
                <p:nvPr/>
              </p:nvPicPr>
              <p:blipFill>
                <a:blip r:embed="rId32"/>
                <a:stretch>
                  <a:fillRect/>
                </a:stretch>
              </p:blipFill>
              <p:spPr>
                <a:xfrm>
                  <a:off x="2488870" y="2779698"/>
                  <a:ext cx="242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319418CB-7561-8951-4E71-3A19295C074D}"/>
                    </a:ext>
                  </a:extLst>
                </p14:cNvPr>
                <p14:cNvContentPartPr/>
                <p14:nvPr/>
              </p14:nvContentPartPr>
              <p14:xfrm>
                <a:off x="2508670" y="2984178"/>
                <a:ext cx="208440" cy="73800"/>
              </p14:xfrm>
            </p:contentPart>
          </mc:Choice>
          <mc:Fallback>
            <p:pic>
              <p:nvPicPr>
                <p:cNvPr id="26" name="Freihand 25">
                  <a:extLst>
                    <a:ext uri="{FF2B5EF4-FFF2-40B4-BE49-F238E27FC236}">
                      <a16:creationId xmlns:a16="http://schemas.microsoft.com/office/drawing/2014/main" id="{319418CB-7561-8951-4E71-3A19295C074D}"/>
                    </a:ext>
                  </a:extLst>
                </p:cNvPr>
                <p:cNvPicPr/>
                <p:nvPr/>
              </p:nvPicPr>
              <p:blipFill>
                <a:blip r:embed="rId34"/>
                <a:stretch>
                  <a:fillRect/>
                </a:stretch>
              </p:blipFill>
              <p:spPr>
                <a:xfrm>
                  <a:off x="2500030" y="2975178"/>
                  <a:ext cx="226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6C32C28B-C36A-E1FC-CDBC-A4331159F636}"/>
                    </a:ext>
                  </a:extLst>
                </p14:cNvPr>
                <p14:cNvContentPartPr/>
                <p14:nvPr/>
              </p14:nvContentPartPr>
              <p14:xfrm>
                <a:off x="2546830" y="3055458"/>
                <a:ext cx="12960" cy="32400"/>
              </p14:xfrm>
            </p:contentPart>
          </mc:Choice>
          <mc:Fallback>
            <p:pic>
              <p:nvPicPr>
                <p:cNvPr id="27" name="Freihand 26">
                  <a:extLst>
                    <a:ext uri="{FF2B5EF4-FFF2-40B4-BE49-F238E27FC236}">
                      <a16:creationId xmlns:a16="http://schemas.microsoft.com/office/drawing/2014/main" id="{6C32C28B-C36A-E1FC-CDBC-A4331159F636}"/>
                    </a:ext>
                  </a:extLst>
                </p:cNvPr>
                <p:cNvPicPr/>
                <p:nvPr/>
              </p:nvPicPr>
              <p:blipFill>
                <a:blip r:embed="rId36"/>
                <a:stretch>
                  <a:fillRect/>
                </a:stretch>
              </p:blipFill>
              <p:spPr>
                <a:xfrm>
                  <a:off x="2538190" y="3046818"/>
                  <a:ext cx="30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7CE9D546-0C80-E506-1164-DA191A6342C6}"/>
                    </a:ext>
                  </a:extLst>
                </p14:cNvPr>
                <p14:cNvContentPartPr/>
                <p14:nvPr/>
              </p14:nvContentPartPr>
              <p14:xfrm>
                <a:off x="2532790" y="3050418"/>
                <a:ext cx="14400" cy="99360"/>
              </p14:xfrm>
            </p:contentPart>
          </mc:Choice>
          <mc:Fallback>
            <p:pic>
              <p:nvPicPr>
                <p:cNvPr id="29" name="Freihand 28">
                  <a:extLst>
                    <a:ext uri="{FF2B5EF4-FFF2-40B4-BE49-F238E27FC236}">
                      <a16:creationId xmlns:a16="http://schemas.microsoft.com/office/drawing/2014/main" id="{7CE9D546-0C80-E506-1164-DA191A6342C6}"/>
                    </a:ext>
                  </a:extLst>
                </p:cNvPr>
                <p:cNvPicPr/>
                <p:nvPr/>
              </p:nvPicPr>
              <p:blipFill>
                <a:blip r:embed="rId38"/>
                <a:stretch>
                  <a:fillRect/>
                </a:stretch>
              </p:blipFill>
              <p:spPr>
                <a:xfrm>
                  <a:off x="2524150" y="3041778"/>
                  <a:ext cx="32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73B00788-33F6-CD68-E19A-0B997A7988CB}"/>
                    </a:ext>
                  </a:extLst>
                </p14:cNvPr>
                <p14:cNvContentPartPr/>
                <p14:nvPr/>
              </p14:nvContentPartPr>
              <p14:xfrm>
                <a:off x="2619550" y="3086778"/>
                <a:ext cx="127440" cy="86400"/>
              </p14:xfrm>
            </p:contentPart>
          </mc:Choice>
          <mc:Fallback>
            <p:pic>
              <p:nvPicPr>
                <p:cNvPr id="30" name="Freihand 29">
                  <a:extLst>
                    <a:ext uri="{FF2B5EF4-FFF2-40B4-BE49-F238E27FC236}">
                      <a16:creationId xmlns:a16="http://schemas.microsoft.com/office/drawing/2014/main" id="{73B00788-33F6-CD68-E19A-0B997A7988CB}"/>
                    </a:ext>
                  </a:extLst>
                </p:cNvPr>
                <p:cNvPicPr/>
                <p:nvPr/>
              </p:nvPicPr>
              <p:blipFill>
                <a:blip r:embed="rId40"/>
                <a:stretch>
                  <a:fillRect/>
                </a:stretch>
              </p:blipFill>
              <p:spPr>
                <a:xfrm>
                  <a:off x="2610910" y="3078138"/>
                  <a:ext cx="145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CD04E46C-5E87-76FF-C7E5-F9C7FCC5F15E}"/>
                    </a:ext>
                  </a:extLst>
                </p14:cNvPr>
                <p14:cNvContentPartPr/>
                <p14:nvPr/>
              </p14:nvContentPartPr>
              <p14:xfrm>
                <a:off x="2788030" y="2991018"/>
                <a:ext cx="88560" cy="160560"/>
              </p14:xfrm>
            </p:contentPart>
          </mc:Choice>
          <mc:Fallback>
            <p:pic>
              <p:nvPicPr>
                <p:cNvPr id="31" name="Freihand 30">
                  <a:extLst>
                    <a:ext uri="{FF2B5EF4-FFF2-40B4-BE49-F238E27FC236}">
                      <a16:creationId xmlns:a16="http://schemas.microsoft.com/office/drawing/2014/main" id="{CD04E46C-5E87-76FF-C7E5-F9C7FCC5F15E}"/>
                    </a:ext>
                  </a:extLst>
                </p:cNvPr>
                <p:cNvPicPr/>
                <p:nvPr/>
              </p:nvPicPr>
              <p:blipFill>
                <a:blip r:embed="rId42"/>
                <a:stretch>
                  <a:fillRect/>
                </a:stretch>
              </p:blipFill>
              <p:spPr>
                <a:xfrm>
                  <a:off x="2779390" y="2982378"/>
                  <a:ext cx="106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19E87B75-7225-AAEF-0DC3-4B285F1BAB99}"/>
                    </a:ext>
                  </a:extLst>
                </p14:cNvPr>
                <p14:cNvContentPartPr/>
                <p14:nvPr/>
              </p14:nvContentPartPr>
              <p14:xfrm>
                <a:off x="2640070" y="2586378"/>
                <a:ext cx="150840" cy="68400"/>
              </p14:xfrm>
            </p:contentPart>
          </mc:Choice>
          <mc:Fallback>
            <p:pic>
              <p:nvPicPr>
                <p:cNvPr id="33" name="Freihand 32">
                  <a:extLst>
                    <a:ext uri="{FF2B5EF4-FFF2-40B4-BE49-F238E27FC236}">
                      <a16:creationId xmlns:a16="http://schemas.microsoft.com/office/drawing/2014/main" id="{19E87B75-7225-AAEF-0DC3-4B285F1BAB99}"/>
                    </a:ext>
                  </a:extLst>
                </p:cNvPr>
                <p:cNvPicPr/>
                <p:nvPr/>
              </p:nvPicPr>
              <p:blipFill>
                <a:blip r:embed="rId44"/>
                <a:stretch>
                  <a:fillRect/>
                </a:stretch>
              </p:blipFill>
              <p:spPr>
                <a:xfrm>
                  <a:off x="2631430" y="2577378"/>
                  <a:ext cx="168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 name="Freihand 36">
                  <a:extLst>
                    <a:ext uri="{FF2B5EF4-FFF2-40B4-BE49-F238E27FC236}">
                      <a16:creationId xmlns:a16="http://schemas.microsoft.com/office/drawing/2014/main" id="{A4897489-98DC-F2CD-8B1A-C6522126A5D7}"/>
                    </a:ext>
                  </a:extLst>
                </p14:cNvPr>
                <p14:cNvContentPartPr/>
                <p14:nvPr/>
              </p14:nvContentPartPr>
              <p14:xfrm>
                <a:off x="2356390" y="2664498"/>
                <a:ext cx="106920" cy="198000"/>
              </p14:xfrm>
            </p:contentPart>
          </mc:Choice>
          <mc:Fallback>
            <p:pic>
              <p:nvPicPr>
                <p:cNvPr id="37" name="Freihand 36">
                  <a:extLst>
                    <a:ext uri="{FF2B5EF4-FFF2-40B4-BE49-F238E27FC236}">
                      <a16:creationId xmlns:a16="http://schemas.microsoft.com/office/drawing/2014/main" id="{A4897489-98DC-F2CD-8B1A-C6522126A5D7}"/>
                    </a:ext>
                  </a:extLst>
                </p:cNvPr>
                <p:cNvPicPr/>
                <p:nvPr/>
              </p:nvPicPr>
              <p:blipFill>
                <a:blip r:embed="rId46"/>
                <a:stretch>
                  <a:fillRect/>
                </a:stretch>
              </p:blipFill>
              <p:spPr>
                <a:xfrm>
                  <a:off x="2347390" y="2655858"/>
                  <a:ext cx="124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8" name="Freihand 37">
                  <a:extLst>
                    <a:ext uri="{FF2B5EF4-FFF2-40B4-BE49-F238E27FC236}">
                      <a16:creationId xmlns:a16="http://schemas.microsoft.com/office/drawing/2014/main" id="{61B09B40-2E4D-4E9D-2001-CA76644A05EB}"/>
                    </a:ext>
                  </a:extLst>
                </p14:cNvPr>
                <p14:cNvContentPartPr/>
                <p14:nvPr/>
              </p14:nvContentPartPr>
              <p14:xfrm>
                <a:off x="2322550" y="2893458"/>
                <a:ext cx="187200" cy="43200"/>
              </p14:xfrm>
            </p:contentPart>
          </mc:Choice>
          <mc:Fallback>
            <p:pic>
              <p:nvPicPr>
                <p:cNvPr id="38" name="Freihand 37">
                  <a:extLst>
                    <a:ext uri="{FF2B5EF4-FFF2-40B4-BE49-F238E27FC236}">
                      <a16:creationId xmlns:a16="http://schemas.microsoft.com/office/drawing/2014/main" id="{61B09B40-2E4D-4E9D-2001-CA76644A05EB}"/>
                    </a:ext>
                  </a:extLst>
                </p:cNvPr>
                <p:cNvPicPr/>
                <p:nvPr/>
              </p:nvPicPr>
              <p:blipFill>
                <a:blip r:embed="rId48"/>
                <a:stretch>
                  <a:fillRect/>
                </a:stretch>
              </p:blipFill>
              <p:spPr>
                <a:xfrm>
                  <a:off x="2313550" y="2884818"/>
                  <a:ext cx="204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D218FD8A-F5B5-DC96-5A7B-E89DF9DA75BC}"/>
                    </a:ext>
                  </a:extLst>
                </p14:cNvPr>
                <p14:cNvContentPartPr/>
                <p14:nvPr/>
              </p14:nvContentPartPr>
              <p14:xfrm>
                <a:off x="2333350" y="2994618"/>
                <a:ext cx="107640" cy="99360"/>
              </p14:xfrm>
            </p:contentPart>
          </mc:Choice>
          <mc:Fallback>
            <p:pic>
              <p:nvPicPr>
                <p:cNvPr id="40" name="Freihand 39">
                  <a:extLst>
                    <a:ext uri="{FF2B5EF4-FFF2-40B4-BE49-F238E27FC236}">
                      <a16:creationId xmlns:a16="http://schemas.microsoft.com/office/drawing/2014/main" id="{D218FD8A-F5B5-DC96-5A7B-E89DF9DA75BC}"/>
                    </a:ext>
                  </a:extLst>
                </p:cNvPr>
                <p:cNvPicPr/>
                <p:nvPr/>
              </p:nvPicPr>
              <p:blipFill>
                <a:blip r:embed="rId50"/>
                <a:stretch>
                  <a:fillRect/>
                </a:stretch>
              </p:blipFill>
              <p:spPr>
                <a:xfrm>
                  <a:off x="2324350" y="2985978"/>
                  <a:ext cx="125280" cy="117000"/>
                </a:xfrm>
                <a:prstGeom prst="rect">
                  <a:avLst/>
                </a:prstGeom>
              </p:spPr>
            </p:pic>
          </mc:Fallback>
        </mc:AlternateContent>
      </p:grpSp>
      <p:grpSp>
        <p:nvGrpSpPr>
          <p:cNvPr id="47" name="Gruppieren 46">
            <a:extLst>
              <a:ext uri="{FF2B5EF4-FFF2-40B4-BE49-F238E27FC236}">
                <a16:creationId xmlns:a16="http://schemas.microsoft.com/office/drawing/2014/main" id="{BAE6680D-F268-C169-E327-CD7F603637A4}"/>
              </a:ext>
            </a:extLst>
          </p:cNvPr>
          <p:cNvGrpSpPr/>
          <p:nvPr/>
        </p:nvGrpSpPr>
        <p:grpSpPr>
          <a:xfrm>
            <a:off x="4121830" y="2635698"/>
            <a:ext cx="337320" cy="343080"/>
            <a:chOff x="4121830" y="2635698"/>
            <a:chExt cx="337320" cy="343080"/>
          </a:xfrm>
        </p:grpSpPr>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506824AB-E584-366C-FA04-6B58ECFEE92E}"/>
                    </a:ext>
                  </a:extLst>
                </p14:cNvPr>
                <p14:cNvContentPartPr/>
                <p14:nvPr/>
              </p14:nvContentPartPr>
              <p14:xfrm>
                <a:off x="4121830" y="2636058"/>
                <a:ext cx="166680" cy="277920"/>
              </p14:xfrm>
            </p:contentPart>
          </mc:Choice>
          <mc:Fallback>
            <p:pic>
              <p:nvPicPr>
                <p:cNvPr id="42" name="Freihand 41">
                  <a:extLst>
                    <a:ext uri="{FF2B5EF4-FFF2-40B4-BE49-F238E27FC236}">
                      <a16:creationId xmlns:a16="http://schemas.microsoft.com/office/drawing/2014/main" id="{506824AB-E584-366C-FA04-6B58ECFEE92E}"/>
                    </a:ext>
                  </a:extLst>
                </p:cNvPr>
                <p:cNvPicPr/>
                <p:nvPr/>
              </p:nvPicPr>
              <p:blipFill>
                <a:blip r:embed="rId52"/>
                <a:stretch>
                  <a:fillRect/>
                </a:stretch>
              </p:blipFill>
              <p:spPr>
                <a:xfrm>
                  <a:off x="4112830" y="2627418"/>
                  <a:ext cx="184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6C34B8D3-FFB6-B010-556C-C1B7C2653101}"/>
                    </a:ext>
                  </a:extLst>
                </p14:cNvPr>
                <p14:cNvContentPartPr/>
                <p14:nvPr/>
              </p14:nvContentPartPr>
              <p14:xfrm>
                <a:off x="4331350" y="2635698"/>
                <a:ext cx="127800" cy="343080"/>
              </p14:xfrm>
            </p:contentPart>
          </mc:Choice>
          <mc:Fallback>
            <p:pic>
              <p:nvPicPr>
                <p:cNvPr id="43" name="Freihand 42">
                  <a:extLst>
                    <a:ext uri="{FF2B5EF4-FFF2-40B4-BE49-F238E27FC236}">
                      <a16:creationId xmlns:a16="http://schemas.microsoft.com/office/drawing/2014/main" id="{6C34B8D3-FFB6-B010-556C-C1B7C2653101}"/>
                    </a:ext>
                  </a:extLst>
                </p:cNvPr>
                <p:cNvPicPr/>
                <p:nvPr/>
              </p:nvPicPr>
              <p:blipFill>
                <a:blip r:embed="rId54"/>
                <a:stretch>
                  <a:fillRect/>
                </a:stretch>
              </p:blipFill>
              <p:spPr>
                <a:xfrm>
                  <a:off x="4322710" y="2626698"/>
                  <a:ext cx="145440" cy="360720"/>
                </a:xfrm>
                <a:prstGeom prst="rect">
                  <a:avLst/>
                </a:prstGeom>
              </p:spPr>
            </p:pic>
          </mc:Fallback>
        </mc:AlternateContent>
      </p:grpSp>
      <p:grpSp>
        <p:nvGrpSpPr>
          <p:cNvPr id="46" name="Gruppieren 45">
            <a:extLst>
              <a:ext uri="{FF2B5EF4-FFF2-40B4-BE49-F238E27FC236}">
                <a16:creationId xmlns:a16="http://schemas.microsoft.com/office/drawing/2014/main" id="{980BF547-43D1-F03A-E44D-834F7B3D9646}"/>
              </a:ext>
            </a:extLst>
          </p:cNvPr>
          <p:cNvGrpSpPr/>
          <p:nvPr/>
        </p:nvGrpSpPr>
        <p:grpSpPr>
          <a:xfrm>
            <a:off x="4815910" y="2577018"/>
            <a:ext cx="259200" cy="312480"/>
            <a:chOff x="4815910" y="2577018"/>
            <a:chExt cx="259200" cy="312480"/>
          </a:xfrm>
        </p:grpSpPr>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8F72E087-A35C-2250-DCD3-8C4D91DB2E53}"/>
                    </a:ext>
                  </a:extLst>
                </p14:cNvPr>
                <p14:cNvContentPartPr/>
                <p14:nvPr/>
              </p14:nvContentPartPr>
              <p14:xfrm>
                <a:off x="4815910" y="2577018"/>
                <a:ext cx="259200" cy="312480"/>
              </p14:xfrm>
            </p:contentPart>
          </mc:Choice>
          <mc:Fallback>
            <p:pic>
              <p:nvPicPr>
                <p:cNvPr id="44" name="Freihand 43">
                  <a:extLst>
                    <a:ext uri="{FF2B5EF4-FFF2-40B4-BE49-F238E27FC236}">
                      <a16:creationId xmlns:a16="http://schemas.microsoft.com/office/drawing/2014/main" id="{8F72E087-A35C-2250-DCD3-8C4D91DB2E53}"/>
                    </a:ext>
                  </a:extLst>
                </p:cNvPr>
                <p:cNvPicPr/>
                <p:nvPr/>
              </p:nvPicPr>
              <p:blipFill>
                <a:blip r:embed="rId56"/>
                <a:stretch>
                  <a:fillRect/>
                </a:stretch>
              </p:blipFill>
              <p:spPr>
                <a:xfrm>
                  <a:off x="4806910" y="2568018"/>
                  <a:ext cx="2768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B41FC228-0AE5-5517-A1AD-5B3CBF0FCFDE}"/>
                    </a:ext>
                  </a:extLst>
                </p14:cNvPr>
                <p14:cNvContentPartPr/>
                <p14:nvPr/>
              </p14:nvContentPartPr>
              <p14:xfrm>
                <a:off x="4918150" y="2725698"/>
                <a:ext cx="152280" cy="46440"/>
              </p14:xfrm>
            </p:contentPart>
          </mc:Choice>
          <mc:Fallback>
            <p:pic>
              <p:nvPicPr>
                <p:cNvPr id="45" name="Freihand 44">
                  <a:extLst>
                    <a:ext uri="{FF2B5EF4-FFF2-40B4-BE49-F238E27FC236}">
                      <a16:creationId xmlns:a16="http://schemas.microsoft.com/office/drawing/2014/main" id="{B41FC228-0AE5-5517-A1AD-5B3CBF0FCFDE}"/>
                    </a:ext>
                  </a:extLst>
                </p:cNvPr>
                <p:cNvPicPr/>
                <p:nvPr/>
              </p:nvPicPr>
              <p:blipFill>
                <a:blip r:embed="rId58"/>
                <a:stretch>
                  <a:fillRect/>
                </a:stretch>
              </p:blipFill>
              <p:spPr>
                <a:xfrm>
                  <a:off x="4909150" y="2717058"/>
                  <a:ext cx="169920" cy="64080"/>
                </a:xfrm>
                <a:prstGeom prst="rect">
                  <a:avLst/>
                </a:prstGeom>
              </p:spPr>
            </p:pic>
          </mc:Fallback>
        </mc:AlternateContent>
      </p:grpSp>
      <p:grpSp>
        <p:nvGrpSpPr>
          <p:cNvPr id="50" name="Gruppieren 49">
            <a:extLst>
              <a:ext uri="{FF2B5EF4-FFF2-40B4-BE49-F238E27FC236}">
                <a16:creationId xmlns:a16="http://schemas.microsoft.com/office/drawing/2014/main" id="{214F41B2-27AE-F98C-2CA7-04DB0074992B}"/>
              </a:ext>
            </a:extLst>
          </p:cNvPr>
          <p:cNvGrpSpPr/>
          <p:nvPr/>
        </p:nvGrpSpPr>
        <p:grpSpPr>
          <a:xfrm>
            <a:off x="5602510" y="2573418"/>
            <a:ext cx="199800" cy="289440"/>
            <a:chOff x="5602510" y="2573418"/>
            <a:chExt cx="199800" cy="289440"/>
          </a:xfrm>
        </p:grpSpPr>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CA8C3F97-74A2-4D56-415A-8C96A32FCE34}"/>
                    </a:ext>
                  </a:extLst>
                </p14:cNvPr>
                <p14:cNvContentPartPr/>
                <p14:nvPr/>
              </p14:nvContentPartPr>
              <p14:xfrm>
                <a:off x="5619430" y="2607258"/>
                <a:ext cx="59400" cy="255600"/>
              </p14:xfrm>
            </p:contentPart>
          </mc:Choice>
          <mc:Fallback>
            <p:pic>
              <p:nvPicPr>
                <p:cNvPr id="48" name="Freihand 47">
                  <a:extLst>
                    <a:ext uri="{FF2B5EF4-FFF2-40B4-BE49-F238E27FC236}">
                      <a16:creationId xmlns:a16="http://schemas.microsoft.com/office/drawing/2014/main" id="{CA8C3F97-74A2-4D56-415A-8C96A32FCE34}"/>
                    </a:ext>
                  </a:extLst>
                </p:cNvPr>
                <p:cNvPicPr/>
                <p:nvPr/>
              </p:nvPicPr>
              <p:blipFill>
                <a:blip r:embed="rId60"/>
                <a:stretch>
                  <a:fillRect/>
                </a:stretch>
              </p:blipFill>
              <p:spPr>
                <a:xfrm>
                  <a:off x="5610790" y="2598258"/>
                  <a:ext cx="770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Freihand 48">
                  <a:extLst>
                    <a:ext uri="{FF2B5EF4-FFF2-40B4-BE49-F238E27FC236}">
                      <a16:creationId xmlns:a16="http://schemas.microsoft.com/office/drawing/2014/main" id="{9F63ECFD-9591-CFED-61D6-BD23F6C3D801}"/>
                    </a:ext>
                  </a:extLst>
                </p14:cNvPr>
                <p14:cNvContentPartPr/>
                <p14:nvPr/>
              </p14:nvContentPartPr>
              <p14:xfrm>
                <a:off x="5602510" y="2573418"/>
                <a:ext cx="199800" cy="196200"/>
              </p14:xfrm>
            </p:contentPart>
          </mc:Choice>
          <mc:Fallback>
            <p:pic>
              <p:nvPicPr>
                <p:cNvPr id="49" name="Freihand 48">
                  <a:extLst>
                    <a:ext uri="{FF2B5EF4-FFF2-40B4-BE49-F238E27FC236}">
                      <a16:creationId xmlns:a16="http://schemas.microsoft.com/office/drawing/2014/main" id="{9F63ECFD-9591-CFED-61D6-BD23F6C3D801}"/>
                    </a:ext>
                  </a:extLst>
                </p:cNvPr>
                <p:cNvPicPr/>
                <p:nvPr/>
              </p:nvPicPr>
              <p:blipFill>
                <a:blip r:embed="rId62"/>
                <a:stretch>
                  <a:fillRect/>
                </a:stretch>
              </p:blipFill>
              <p:spPr>
                <a:xfrm>
                  <a:off x="5593870" y="2564418"/>
                  <a:ext cx="217440" cy="21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6E1E302D-CA6B-29BA-4CA8-BAB91617C70F}"/>
                  </a:ext>
                </a:extLst>
              </p14:cNvPr>
              <p14:cNvContentPartPr/>
              <p14:nvPr/>
            </p14:nvContentPartPr>
            <p14:xfrm>
              <a:off x="5963230" y="2680698"/>
              <a:ext cx="154800" cy="97200"/>
            </p14:xfrm>
          </p:contentPart>
        </mc:Choice>
        <mc:Fallback>
          <p:pic>
            <p:nvPicPr>
              <p:cNvPr id="51" name="Freihand 50">
                <a:extLst>
                  <a:ext uri="{FF2B5EF4-FFF2-40B4-BE49-F238E27FC236}">
                    <a16:creationId xmlns:a16="http://schemas.microsoft.com/office/drawing/2014/main" id="{6E1E302D-CA6B-29BA-4CA8-BAB91617C70F}"/>
                  </a:ext>
                </a:extLst>
              </p:cNvPr>
              <p:cNvPicPr/>
              <p:nvPr/>
            </p:nvPicPr>
            <p:blipFill>
              <a:blip r:embed="rId64"/>
              <a:stretch>
                <a:fillRect/>
              </a:stretch>
            </p:blipFill>
            <p:spPr>
              <a:xfrm>
                <a:off x="5954590" y="2671698"/>
                <a:ext cx="172440" cy="114840"/>
              </a:xfrm>
              <a:prstGeom prst="rect">
                <a:avLst/>
              </a:prstGeom>
            </p:spPr>
          </p:pic>
        </mc:Fallback>
      </mc:AlternateContent>
      <p:grpSp>
        <p:nvGrpSpPr>
          <p:cNvPr id="59" name="Gruppieren 58">
            <a:extLst>
              <a:ext uri="{FF2B5EF4-FFF2-40B4-BE49-F238E27FC236}">
                <a16:creationId xmlns:a16="http://schemas.microsoft.com/office/drawing/2014/main" id="{63E504E5-EF89-4C5C-9246-F00D32568FB0}"/>
              </a:ext>
            </a:extLst>
          </p:cNvPr>
          <p:cNvGrpSpPr/>
          <p:nvPr/>
        </p:nvGrpSpPr>
        <p:grpSpPr>
          <a:xfrm>
            <a:off x="6375430" y="2541018"/>
            <a:ext cx="1454760" cy="289080"/>
            <a:chOff x="6375430" y="2541018"/>
            <a:chExt cx="1454760" cy="289080"/>
          </a:xfrm>
        </p:grpSpPr>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E3DE1A88-F409-3B4C-E524-6C4C8F0B1D72}"/>
                    </a:ext>
                  </a:extLst>
                </p14:cNvPr>
                <p14:cNvContentPartPr/>
                <p14:nvPr/>
              </p14:nvContentPartPr>
              <p14:xfrm>
                <a:off x="6375430" y="2597178"/>
                <a:ext cx="159480" cy="232920"/>
              </p14:xfrm>
            </p:contentPart>
          </mc:Choice>
          <mc:Fallback>
            <p:pic>
              <p:nvPicPr>
                <p:cNvPr id="52" name="Freihand 51">
                  <a:extLst>
                    <a:ext uri="{FF2B5EF4-FFF2-40B4-BE49-F238E27FC236}">
                      <a16:creationId xmlns:a16="http://schemas.microsoft.com/office/drawing/2014/main" id="{E3DE1A88-F409-3B4C-E524-6C4C8F0B1D72}"/>
                    </a:ext>
                  </a:extLst>
                </p:cNvPr>
                <p:cNvPicPr/>
                <p:nvPr/>
              </p:nvPicPr>
              <p:blipFill>
                <a:blip r:embed="rId66"/>
                <a:stretch>
                  <a:fillRect/>
                </a:stretch>
              </p:blipFill>
              <p:spPr>
                <a:xfrm>
                  <a:off x="6366430" y="2588178"/>
                  <a:ext cx="177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07B67466-4A86-6DAC-6121-C624B91A553A}"/>
                    </a:ext>
                  </a:extLst>
                </p14:cNvPr>
                <p14:cNvContentPartPr/>
                <p14:nvPr/>
              </p14:nvContentPartPr>
              <p14:xfrm>
                <a:off x="6629230" y="2558658"/>
                <a:ext cx="95760" cy="230040"/>
              </p14:xfrm>
            </p:contentPart>
          </mc:Choice>
          <mc:Fallback>
            <p:pic>
              <p:nvPicPr>
                <p:cNvPr id="53" name="Freihand 52">
                  <a:extLst>
                    <a:ext uri="{FF2B5EF4-FFF2-40B4-BE49-F238E27FC236}">
                      <a16:creationId xmlns:a16="http://schemas.microsoft.com/office/drawing/2014/main" id="{07B67466-4A86-6DAC-6121-C624B91A553A}"/>
                    </a:ext>
                  </a:extLst>
                </p:cNvPr>
                <p:cNvPicPr/>
                <p:nvPr/>
              </p:nvPicPr>
              <p:blipFill>
                <a:blip r:embed="rId68"/>
                <a:stretch>
                  <a:fillRect/>
                </a:stretch>
              </p:blipFill>
              <p:spPr>
                <a:xfrm>
                  <a:off x="6620590" y="2550018"/>
                  <a:ext cx="1134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2A05C380-F47B-F8F7-E3B2-659C7AF3791C}"/>
                    </a:ext>
                  </a:extLst>
                </p14:cNvPr>
                <p14:cNvContentPartPr/>
                <p14:nvPr/>
              </p14:nvContentPartPr>
              <p14:xfrm>
                <a:off x="6801310" y="2584218"/>
                <a:ext cx="105480" cy="216000"/>
              </p14:xfrm>
            </p:contentPart>
          </mc:Choice>
          <mc:Fallback>
            <p:pic>
              <p:nvPicPr>
                <p:cNvPr id="54" name="Freihand 53">
                  <a:extLst>
                    <a:ext uri="{FF2B5EF4-FFF2-40B4-BE49-F238E27FC236}">
                      <a16:creationId xmlns:a16="http://schemas.microsoft.com/office/drawing/2014/main" id="{2A05C380-F47B-F8F7-E3B2-659C7AF3791C}"/>
                    </a:ext>
                  </a:extLst>
                </p:cNvPr>
                <p:cNvPicPr/>
                <p:nvPr/>
              </p:nvPicPr>
              <p:blipFill>
                <a:blip r:embed="rId70"/>
                <a:stretch>
                  <a:fillRect/>
                </a:stretch>
              </p:blipFill>
              <p:spPr>
                <a:xfrm>
                  <a:off x="6792310" y="2575578"/>
                  <a:ext cx="123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374AD5C3-78B1-687E-647B-FABFC4879150}"/>
                    </a:ext>
                  </a:extLst>
                </p14:cNvPr>
                <p14:cNvContentPartPr/>
                <p14:nvPr/>
              </p14:nvContentPartPr>
              <p14:xfrm>
                <a:off x="7019470" y="2574498"/>
                <a:ext cx="376560" cy="207720"/>
              </p14:xfrm>
            </p:contentPart>
          </mc:Choice>
          <mc:Fallback>
            <p:pic>
              <p:nvPicPr>
                <p:cNvPr id="55" name="Freihand 54">
                  <a:extLst>
                    <a:ext uri="{FF2B5EF4-FFF2-40B4-BE49-F238E27FC236}">
                      <a16:creationId xmlns:a16="http://schemas.microsoft.com/office/drawing/2014/main" id="{374AD5C3-78B1-687E-647B-FABFC4879150}"/>
                    </a:ext>
                  </a:extLst>
                </p:cNvPr>
                <p:cNvPicPr/>
                <p:nvPr/>
              </p:nvPicPr>
              <p:blipFill>
                <a:blip r:embed="rId72"/>
                <a:stretch>
                  <a:fillRect/>
                </a:stretch>
              </p:blipFill>
              <p:spPr>
                <a:xfrm>
                  <a:off x="7010470" y="2565858"/>
                  <a:ext cx="394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67BDE245-4749-95A1-A279-77D15B009973}"/>
                    </a:ext>
                  </a:extLst>
                </p14:cNvPr>
                <p14:cNvContentPartPr/>
                <p14:nvPr/>
              </p14:nvContentPartPr>
              <p14:xfrm>
                <a:off x="7460110" y="2573418"/>
                <a:ext cx="144360" cy="187560"/>
              </p14:xfrm>
            </p:contentPart>
          </mc:Choice>
          <mc:Fallback>
            <p:pic>
              <p:nvPicPr>
                <p:cNvPr id="56" name="Freihand 55">
                  <a:extLst>
                    <a:ext uri="{FF2B5EF4-FFF2-40B4-BE49-F238E27FC236}">
                      <a16:creationId xmlns:a16="http://schemas.microsoft.com/office/drawing/2014/main" id="{67BDE245-4749-95A1-A279-77D15B009973}"/>
                    </a:ext>
                  </a:extLst>
                </p:cNvPr>
                <p:cNvPicPr/>
                <p:nvPr/>
              </p:nvPicPr>
              <p:blipFill>
                <a:blip r:embed="rId74"/>
                <a:stretch>
                  <a:fillRect/>
                </a:stretch>
              </p:blipFill>
              <p:spPr>
                <a:xfrm>
                  <a:off x="7451110" y="2564778"/>
                  <a:ext cx="162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6ACD0BD5-8C9C-2AC5-88C4-0F1600F8EA19}"/>
                    </a:ext>
                  </a:extLst>
                </p14:cNvPr>
                <p14:cNvContentPartPr/>
                <p14:nvPr/>
              </p14:nvContentPartPr>
              <p14:xfrm>
                <a:off x="7568470" y="2541018"/>
                <a:ext cx="261720" cy="206280"/>
              </p14:xfrm>
            </p:contentPart>
          </mc:Choice>
          <mc:Fallback>
            <p:pic>
              <p:nvPicPr>
                <p:cNvPr id="58" name="Freihand 57">
                  <a:extLst>
                    <a:ext uri="{FF2B5EF4-FFF2-40B4-BE49-F238E27FC236}">
                      <a16:creationId xmlns:a16="http://schemas.microsoft.com/office/drawing/2014/main" id="{6ACD0BD5-8C9C-2AC5-88C4-0F1600F8EA19}"/>
                    </a:ext>
                  </a:extLst>
                </p:cNvPr>
                <p:cNvPicPr/>
                <p:nvPr/>
              </p:nvPicPr>
              <p:blipFill>
                <a:blip r:embed="rId76"/>
                <a:stretch>
                  <a:fillRect/>
                </a:stretch>
              </p:blipFill>
              <p:spPr>
                <a:xfrm>
                  <a:off x="7559830" y="2532018"/>
                  <a:ext cx="279360" cy="22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41EA0962-BFF4-F879-E536-9E137B33C8C2}"/>
                  </a:ext>
                </a:extLst>
              </p14:cNvPr>
              <p14:cNvContentPartPr/>
              <p14:nvPr/>
            </p14:nvContentPartPr>
            <p14:xfrm>
              <a:off x="8134750" y="2614818"/>
              <a:ext cx="122760" cy="7920"/>
            </p14:xfrm>
          </p:contentPart>
        </mc:Choice>
        <mc:Fallback>
          <p:pic>
            <p:nvPicPr>
              <p:cNvPr id="60" name="Freihand 59">
                <a:extLst>
                  <a:ext uri="{FF2B5EF4-FFF2-40B4-BE49-F238E27FC236}">
                    <a16:creationId xmlns:a16="http://schemas.microsoft.com/office/drawing/2014/main" id="{41EA0962-BFF4-F879-E536-9E137B33C8C2}"/>
                  </a:ext>
                </a:extLst>
              </p:cNvPr>
              <p:cNvPicPr/>
              <p:nvPr/>
            </p:nvPicPr>
            <p:blipFill>
              <a:blip r:embed="rId78"/>
              <a:stretch>
                <a:fillRect/>
              </a:stretch>
            </p:blipFill>
            <p:spPr>
              <a:xfrm>
                <a:off x="8126110" y="2606178"/>
                <a:ext cx="140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0A5F40C2-C09D-6A64-8683-8BD279726D84}"/>
                  </a:ext>
                </a:extLst>
              </p14:cNvPr>
              <p14:cNvContentPartPr/>
              <p14:nvPr/>
            </p14:nvContentPartPr>
            <p14:xfrm>
              <a:off x="8122510" y="2715618"/>
              <a:ext cx="113760" cy="17640"/>
            </p14:xfrm>
          </p:contentPart>
        </mc:Choice>
        <mc:Fallback>
          <p:pic>
            <p:nvPicPr>
              <p:cNvPr id="61" name="Freihand 60">
                <a:extLst>
                  <a:ext uri="{FF2B5EF4-FFF2-40B4-BE49-F238E27FC236}">
                    <a16:creationId xmlns:a16="http://schemas.microsoft.com/office/drawing/2014/main" id="{0A5F40C2-C09D-6A64-8683-8BD279726D84}"/>
                  </a:ext>
                </a:extLst>
              </p:cNvPr>
              <p:cNvPicPr/>
              <p:nvPr/>
            </p:nvPicPr>
            <p:blipFill>
              <a:blip r:embed="rId80"/>
              <a:stretch>
                <a:fillRect/>
              </a:stretch>
            </p:blipFill>
            <p:spPr>
              <a:xfrm>
                <a:off x="8113870" y="2706978"/>
                <a:ext cx="131400" cy="35280"/>
              </a:xfrm>
              <a:prstGeom prst="rect">
                <a:avLst/>
              </a:prstGeom>
            </p:spPr>
          </p:pic>
        </mc:Fallback>
      </mc:AlternateContent>
      <p:grpSp>
        <p:nvGrpSpPr>
          <p:cNvPr id="67" name="Gruppieren 66">
            <a:extLst>
              <a:ext uri="{FF2B5EF4-FFF2-40B4-BE49-F238E27FC236}">
                <a16:creationId xmlns:a16="http://schemas.microsoft.com/office/drawing/2014/main" id="{51C75BBB-14EA-EE45-3AB2-9A88DB944EE8}"/>
              </a:ext>
            </a:extLst>
          </p:cNvPr>
          <p:cNvGrpSpPr/>
          <p:nvPr/>
        </p:nvGrpSpPr>
        <p:grpSpPr>
          <a:xfrm>
            <a:off x="8420230" y="2493498"/>
            <a:ext cx="361080" cy="279720"/>
            <a:chOff x="8420230" y="2493498"/>
            <a:chExt cx="361080" cy="279720"/>
          </a:xfrm>
        </p:grpSpPr>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01E48F86-B95B-B53D-95B6-73B6404462B4}"/>
                    </a:ext>
                  </a:extLst>
                </p14:cNvPr>
                <p14:cNvContentPartPr/>
                <p14:nvPr/>
              </p14:nvContentPartPr>
              <p14:xfrm>
                <a:off x="8420230" y="2493498"/>
                <a:ext cx="125640" cy="177840"/>
              </p14:xfrm>
            </p:contentPart>
          </mc:Choice>
          <mc:Fallback>
            <p:pic>
              <p:nvPicPr>
                <p:cNvPr id="62" name="Freihand 61">
                  <a:extLst>
                    <a:ext uri="{FF2B5EF4-FFF2-40B4-BE49-F238E27FC236}">
                      <a16:creationId xmlns:a16="http://schemas.microsoft.com/office/drawing/2014/main" id="{01E48F86-B95B-B53D-95B6-73B6404462B4}"/>
                    </a:ext>
                  </a:extLst>
                </p:cNvPr>
                <p:cNvPicPr/>
                <p:nvPr/>
              </p:nvPicPr>
              <p:blipFill>
                <a:blip r:embed="rId82"/>
                <a:stretch>
                  <a:fillRect/>
                </a:stretch>
              </p:blipFill>
              <p:spPr>
                <a:xfrm>
                  <a:off x="8411230" y="2484858"/>
                  <a:ext cx="143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FFEFBB81-58E8-CD89-42C4-199B0A95F0FD}"/>
                    </a:ext>
                  </a:extLst>
                </p14:cNvPr>
                <p14:cNvContentPartPr/>
                <p14:nvPr/>
              </p14:nvContentPartPr>
              <p14:xfrm>
                <a:off x="8523190" y="2559378"/>
                <a:ext cx="18720" cy="186480"/>
              </p14:xfrm>
            </p:contentPart>
          </mc:Choice>
          <mc:Fallback>
            <p:pic>
              <p:nvPicPr>
                <p:cNvPr id="63" name="Freihand 62">
                  <a:extLst>
                    <a:ext uri="{FF2B5EF4-FFF2-40B4-BE49-F238E27FC236}">
                      <a16:creationId xmlns:a16="http://schemas.microsoft.com/office/drawing/2014/main" id="{FFEFBB81-58E8-CD89-42C4-199B0A95F0FD}"/>
                    </a:ext>
                  </a:extLst>
                </p:cNvPr>
                <p:cNvPicPr/>
                <p:nvPr/>
              </p:nvPicPr>
              <p:blipFill>
                <a:blip r:embed="rId84"/>
                <a:stretch>
                  <a:fillRect/>
                </a:stretch>
              </p:blipFill>
              <p:spPr>
                <a:xfrm>
                  <a:off x="8514190" y="2550738"/>
                  <a:ext cx="36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5" name="Freihand 64">
                  <a:extLst>
                    <a:ext uri="{FF2B5EF4-FFF2-40B4-BE49-F238E27FC236}">
                      <a16:creationId xmlns:a16="http://schemas.microsoft.com/office/drawing/2014/main" id="{AE8E25FB-7501-984E-3309-C4D441B9AD3E}"/>
                    </a:ext>
                  </a:extLst>
                </p14:cNvPr>
                <p14:cNvContentPartPr/>
                <p14:nvPr/>
              </p14:nvContentPartPr>
              <p14:xfrm>
                <a:off x="8650990" y="2505378"/>
                <a:ext cx="130320" cy="267840"/>
              </p14:xfrm>
            </p:contentPart>
          </mc:Choice>
          <mc:Fallback>
            <p:pic>
              <p:nvPicPr>
                <p:cNvPr id="65" name="Freihand 64">
                  <a:extLst>
                    <a:ext uri="{FF2B5EF4-FFF2-40B4-BE49-F238E27FC236}">
                      <a16:creationId xmlns:a16="http://schemas.microsoft.com/office/drawing/2014/main" id="{AE8E25FB-7501-984E-3309-C4D441B9AD3E}"/>
                    </a:ext>
                  </a:extLst>
                </p:cNvPr>
                <p:cNvPicPr/>
                <p:nvPr/>
              </p:nvPicPr>
              <p:blipFill>
                <a:blip r:embed="rId86"/>
                <a:stretch>
                  <a:fillRect/>
                </a:stretch>
              </p:blipFill>
              <p:spPr>
                <a:xfrm>
                  <a:off x="8642350" y="2496378"/>
                  <a:ext cx="147960" cy="285480"/>
                </a:xfrm>
                <a:prstGeom prst="rect">
                  <a:avLst/>
                </a:prstGeom>
              </p:spPr>
            </p:pic>
          </mc:Fallback>
        </mc:AlternateContent>
      </p:grpSp>
      <p:grpSp>
        <p:nvGrpSpPr>
          <p:cNvPr id="69" name="Gruppieren 68">
            <a:extLst>
              <a:ext uri="{FF2B5EF4-FFF2-40B4-BE49-F238E27FC236}">
                <a16:creationId xmlns:a16="http://schemas.microsoft.com/office/drawing/2014/main" id="{E9B1E063-F8AD-706D-23AD-C6CE7D0914E0}"/>
              </a:ext>
            </a:extLst>
          </p:cNvPr>
          <p:cNvGrpSpPr/>
          <p:nvPr/>
        </p:nvGrpSpPr>
        <p:grpSpPr>
          <a:xfrm>
            <a:off x="5606830" y="3200538"/>
            <a:ext cx="521640" cy="259920"/>
            <a:chOff x="5606830" y="3200538"/>
            <a:chExt cx="521640" cy="259920"/>
          </a:xfrm>
        </p:grpSpPr>
        <mc:AlternateContent xmlns:mc="http://schemas.openxmlformats.org/markup-compatibility/2006">
          <mc:Choice xmlns:p14="http://schemas.microsoft.com/office/powerpoint/2010/main" Requires="p14">
            <p:contentPart p14:bwMode="auto" r:id="rId87">
              <p14:nvContentPartPr>
                <p14:cNvPr id="66" name="Freihand 65">
                  <a:extLst>
                    <a:ext uri="{FF2B5EF4-FFF2-40B4-BE49-F238E27FC236}">
                      <a16:creationId xmlns:a16="http://schemas.microsoft.com/office/drawing/2014/main" id="{DC90D919-3273-CB45-6481-BFFB83EA21FC}"/>
                    </a:ext>
                  </a:extLst>
                </p14:cNvPr>
                <p14:cNvContentPartPr/>
                <p14:nvPr/>
              </p14:nvContentPartPr>
              <p14:xfrm>
                <a:off x="5681350" y="3228978"/>
                <a:ext cx="12960" cy="161640"/>
              </p14:xfrm>
            </p:contentPart>
          </mc:Choice>
          <mc:Fallback>
            <p:pic>
              <p:nvPicPr>
                <p:cNvPr id="66" name="Freihand 65">
                  <a:extLst>
                    <a:ext uri="{FF2B5EF4-FFF2-40B4-BE49-F238E27FC236}">
                      <a16:creationId xmlns:a16="http://schemas.microsoft.com/office/drawing/2014/main" id="{DC90D919-3273-CB45-6481-BFFB83EA21FC}"/>
                    </a:ext>
                  </a:extLst>
                </p:cNvPr>
                <p:cNvPicPr/>
                <p:nvPr/>
              </p:nvPicPr>
              <p:blipFill>
                <a:blip r:embed="rId88"/>
                <a:stretch>
                  <a:fillRect/>
                </a:stretch>
              </p:blipFill>
              <p:spPr>
                <a:xfrm>
                  <a:off x="5672710" y="3220338"/>
                  <a:ext cx="30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F1B46C16-CF90-8763-A61F-9D07F6A9BABF}"/>
                    </a:ext>
                  </a:extLst>
                </p14:cNvPr>
                <p14:cNvContentPartPr/>
                <p14:nvPr/>
              </p14:nvContentPartPr>
              <p14:xfrm>
                <a:off x="5606830" y="3200538"/>
                <a:ext cx="521640" cy="259920"/>
              </p14:xfrm>
            </p:contentPart>
          </mc:Choice>
          <mc:Fallback>
            <p:pic>
              <p:nvPicPr>
                <p:cNvPr id="68" name="Freihand 67">
                  <a:extLst>
                    <a:ext uri="{FF2B5EF4-FFF2-40B4-BE49-F238E27FC236}">
                      <a16:creationId xmlns:a16="http://schemas.microsoft.com/office/drawing/2014/main" id="{F1B46C16-CF90-8763-A61F-9D07F6A9BABF}"/>
                    </a:ext>
                  </a:extLst>
                </p:cNvPr>
                <p:cNvPicPr/>
                <p:nvPr/>
              </p:nvPicPr>
              <p:blipFill>
                <a:blip r:embed="rId90"/>
                <a:stretch>
                  <a:fillRect/>
                </a:stretch>
              </p:blipFill>
              <p:spPr>
                <a:xfrm>
                  <a:off x="5597830" y="3191538"/>
                  <a:ext cx="539280" cy="277560"/>
                </a:xfrm>
                <a:prstGeom prst="rect">
                  <a:avLst/>
                </a:prstGeom>
              </p:spPr>
            </p:pic>
          </mc:Fallback>
        </mc:AlternateContent>
      </p:grpSp>
      <p:grpSp>
        <p:nvGrpSpPr>
          <p:cNvPr id="75" name="Gruppieren 74">
            <a:extLst>
              <a:ext uri="{FF2B5EF4-FFF2-40B4-BE49-F238E27FC236}">
                <a16:creationId xmlns:a16="http://schemas.microsoft.com/office/drawing/2014/main" id="{FE72D8F5-8A8B-0710-1783-2056BFC7E242}"/>
              </a:ext>
            </a:extLst>
          </p:cNvPr>
          <p:cNvGrpSpPr/>
          <p:nvPr/>
        </p:nvGrpSpPr>
        <p:grpSpPr>
          <a:xfrm>
            <a:off x="6560470" y="3134658"/>
            <a:ext cx="688320" cy="243360"/>
            <a:chOff x="6560470" y="3134658"/>
            <a:chExt cx="688320" cy="243360"/>
          </a:xfrm>
        </p:grpSpPr>
        <mc:AlternateContent xmlns:mc="http://schemas.openxmlformats.org/markup-compatibility/2006">
          <mc:Choice xmlns:p14="http://schemas.microsoft.com/office/powerpoint/2010/main" Requires="p14">
            <p:contentPart p14:bwMode="auto" r:id="rId91">
              <p14:nvContentPartPr>
                <p14:cNvPr id="70" name="Freihand 69">
                  <a:extLst>
                    <a:ext uri="{FF2B5EF4-FFF2-40B4-BE49-F238E27FC236}">
                      <a16:creationId xmlns:a16="http://schemas.microsoft.com/office/drawing/2014/main" id="{29C49EE1-DB33-0E57-552D-E31EA2A9BBC8}"/>
                    </a:ext>
                  </a:extLst>
                </p14:cNvPr>
                <p14:cNvContentPartPr/>
                <p14:nvPr/>
              </p14:nvContentPartPr>
              <p14:xfrm>
                <a:off x="6560470" y="3134658"/>
                <a:ext cx="130680" cy="238680"/>
              </p14:xfrm>
            </p:contentPart>
          </mc:Choice>
          <mc:Fallback>
            <p:pic>
              <p:nvPicPr>
                <p:cNvPr id="70" name="Freihand 69">
                  <a:extLst>
                    <a:ext uri="{FF2B5EF4-FFF2-40B4-BE49-F238E27FC236}">
                      <a16:creationId xmlns:a16="http://schemas.microsoft.com/office/drawing/2014/main" id="{29C49EE1-DB33-0E57-552D-E31EA2A9BBC8}"/>
                    </a:ext>
                  </a:extLst>
                </p:cNvPr>
                <p:cNvPicPr/>
                <p:nvPr/>
              </p:nvPicPr>
              <p:blipFill>
                <a:blip r:embed="rId92"/>
                <a:stretch>
                  <a:fillRect/>
                </a:stretch>
              </p:blipFill>
              <p:spPr>
                <a:xfrm>
                  <a:off x="6551470" y="3125658"/>
                  <a:ext cx="148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1" name="Freihand 70">
                  <a:extLst>
                    <a:ext uri="{FF2B5EF4-FFF2-40B4-BE49-F238E27FC236}">
                      <a16:creationId xmlns:a16="http://schemas.microsoft.com/office/drawing/2014/main" id="{2BB16129-2C0A-609B-7557-E9661B74AC40}"/>
                    </a:ext>
                  </a:extLst>
                </p14:cNvPr>
                <p14:cNvContentPartPr/>
                <p14:nvPr/>
              </p14:nvContentPartPr>
              <p14:xfrm>
                <a:off x="6800590" y="3194058"/>
                <a:ext cx="143280" cy="183960"/>
              </p14:xfrm>
            </p:contentPart>
          </mc:Choice>
          <mc:Fallback>
            <p:pic>
              <p:nvPicPr>
                <p:cNvPr id="71" name="Freihand 70">
                  <a:extLst>
                    <a:ext uri="{FF2B5EF4-FFF2-40B4-BE49-F238E27FC236}">
                      <a16:creationId xmlns:a16="http://schemas.microsoft.com/office/drawing/2014/main" id="{2BB16129-2C0A-609B-7557-E9661B74AC40}"/>
                    </a:ext>
                  </a:extLst>
                </p:cNvPr>
                <p:cNvPicPr/>
                <p:nvPr/>
              </p:nvPicPr>
              <p:blipFill>
                <a:blip r:embed="rId94"/>
                <a:stretch>
                  <a:fillRect/>
                </a:stretch>
              </p:blipFill>
              <p:spPr>
                <a:xfrm>
                  <a:off x="6791590" y="3185058"/>
                  <a:ext cx="160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Freihand 71">
                  <a:extLst>
                    <a:ext uri="{FF2B5EF4-FFF2-40B4-BE49-F238E27FC236}">
                      <a16:creationId xmlns:a16="http://schemas.microsoft.com/office/drawing/2014/main" id="{C0909190-4346-0EEA-56FE-B62120B3F83E}"/>
                    </a:ext>
                  </a:extLst>
                </p14:cNvPr>
                <p14:cNvContentPartPr/>
                <p14:nvPr/>
              </p14:nvContentPartPr>
              <p14:xfrm>
                <a:off x="6863230" y="3200178"/>
                <a:ext cx="385560" cy="48960"/>
              </p14:xfrm>
            </p:contentPart>
          </mc:Choice>
          <mc:Fallback>
            <p:pic>
              <p:nvPicPr>
                <p:cNvPr id="72" name="Freihand 71">
                  <a:extLst>
                    <a:ext uri="{FF2B5EF4-FFF2-40B4-BE49-F238E27FC236}">
                      <a16:creationId xmlns:a16="http://schemas.microsoft.com/office/drawing/2014/main" id="{C0909190-4346-0EEA-56FE-B62120B3F83E}"/>
                    </a:ext>
                  </a:extLst>
                </p:cNvPr>
                <p:cNvPicPr/>
                <p:nvPr/>
              </p:nvPicPr>
              <p:blipFill>
                <a:blip r:embed="rId96"/>
                <a:stretch>
                  <a:fillRect/>
                </a:stretch>
              </p:blipFill>
              <p:spPr>
                <a:xfrm>
                  <a:off x="6854230" y="3191538"/>
                  <a:ext cx="40320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73" name="Freihand 72">
                <a:extLst>
                  <a:ext uri="{FF2B5EF4-FFF2-40B4-BE49-F238E27FC236}">
                    <a16:creationId xmlns:a16="http://schemas.microsoft.com/office/drawing/2014/main" id="{C9A9D619-D387-7733-6B92-BAF89CE9E70F}"/>
                  </a:ext>
                </a:extLst>
              </p14:cNvPr>
              <p14:cNvContentPartPr/>
              <p14:nvPr/>
            </p14:nvContentPartPr>
            <p14:xfrm>
              <a:off x="7569190" y="3149418"/>
              <a:ext cx="233640" cy="158760"/>
            </p14:xfrm>
          </p:contentPart>
        </mc:Choice>
        <mc:Fallback>
          <p:pic>
            <p:nvPicPr>
              <p:cNvPr id="73" name="Freihand 72">
                <a:extLst>
                  <a:ext uri="{FF2B5EF4-FFF2-40B4-BE49-F238E27FC236}">
                    <a16:creationId xmlns:a16="http://schemas.microsoft.com/office/drawing/2014/main" id="{C9A9D619-D387-7733-6B92-BAF89CE9E70F}"/>
                  </a:ext>
                </a:extLst>
              </p:cNvPr>
              <p:cNvPicPr/>
              <p:nvPr/>
            </p:nvPicPr>
            <p:blipFill>
              <a:blip r:embed="rId98"/>
              <a:stretch>
                <a:fillRect/>
              </a:stretch>
            </p:blipFill>
            <p:spPr>
              <a:xfrm>
                <a:off x="7560190" y="3140778"/>
                <a:ext cx="251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4" name="Freihand 73">
                <a:extLst>
                  <a:ext uri="{FF2B5EF4-FFF2-40B4-BE49-F238E27FC236}">
                    <a16:creationId xmlns:a16="http://schemas.microsoft.com/office/drawing/2014/main" id="{4856280E-1181-499E-1C36-5C575C4839F8}"/>
                  </a:ext>
                </a:extLst>
              </p14:cNvPr>
              <p14:cNvContentPartPr/>
              <p14:nvPr/>
            </p14:nvContentPartPr>
            <p14:xfrm>
              <a:off x="8086870" y="3208458"/>
              <a:ext cx="133560" cy="89640"/>
            </p14:xfrm>
          </p:contentPart>
        </mc:Choice>
        <mc:Fallback>
          <p:pic>
            <p:nvPicPr>
              <p:cNvPr id="74" name="Freihand 73">
                <a:extLst>
                  <a:ext uri="{FF2B5EF4-FFF2-40B4-BE49-F238E27FC236}">
                    <a16:creationId xmlns:a16="http://schemas.microsoft.com/office/drawing/2014/main" id="{4856280E-1181-499E-1C36-5C575C4839F8}"/>
                  </a:ext>
                </a:extLst>
              </p:cNvPr>
              <p:cNvPicPr/>
              <p:nvPr/>
            </p:nvPicPr>
            <p:blipFill>
              <a:blip r:embed="rId100"/>
              <a:stretch>
                <a:fillRect/>
              </a:stretch>
            </p:blipFill>
            <p:spPr>
              <a:xfrm>
                <a:off x="8078230" y="3199818"/>
                <a:ext cx="151200" cy="107280"/>
              </a:xfrm>
              <a:prstGeom prst="rect">
                <a:avLst/>
              </a:prstGeom>
            </p:spPr>
          </p:pic>
        </mc:Fallback>
      </mc:AlternateContent>
      <p:grpSp>
        <p:nvGrpSpPr>
          <p:cNvPr id="78" name="Gruppieren 77">
            <a:extLst>
              <a:ext uri="{FF2B5EF4-FFF2-40B4-BE49-F238E27FC236}">
                <a16:creationId xmlns:a16="http://schemas.microsoft.com/office/drawing/2014/main" id="{9F41329F-A5D4-D046-D8D4-ECADE82CA6F7}"/>
              </a:ext>
            </a:extLst>
          </p:cNvPr>
          <p:cNvGrpSpPr/>
          <p:nvPr/>
        </p:nvGrpSpPr>
        <p:grpSpPr>
          <a:xfrm>
            <a:off x="8410870" y="3105858"/>
            <a:ext cx="333720" cy="184320"/>
            <a:chOff x="8410870" y="3105858"/>
            <a:chExt cx="333720" cy="184320"/>
          </a:xfrm>
        </p:grpSpPr>
        <mc:AlternateContent xmlns:mc="http://schemas.openxmlformats.org/markup-compatibility/2006">
          <mc:Choice xmlns:p14="http://schemas.microsoft.com/office/powerpoint/2010/main" Requires="p14">
            <p:contentPart p14:bwMode="auto" r:id="rId101">
              <p14:nvContentPartPr>
                <p14:cNvPr id="76" name="Freihand 75">
                  <a:extLst>
                    <a:ext uri="{FF2B5EF4-FFF2-40B4-BE49-F238E27FC236}">
                      <a16:creationId xmlns:a16="http://schemas.microsoft.com/office/drawing/2014/main" id="{B786C1DF-B5B7-D977-8469-F6CD11962350}"/>
                    </a:ext>
                  </a:extLst>
                </p14:cNvPr>
                <p14:cNvContentPartPr/>
                <p14:nvPr/>
              </p14:nvContentPartPr>
              <p14:xfrm>
                <a:off x="8410870" y="3128538"/>
                <a:ext cx="127440" cy="161640"/>
              </p14:xfrm>
            </p:contentPart>
          </mc:Choice>
          <mc:Fallback>
            <p:pic>
              <p:nvPicPr>
                <p:cNvPr id="76" name="Freihand 75">
                  <a:extLst>
                    <a:ext uri="{FF2B5EF4-FFF2-40B4-BE49-F238E27FC236}">
                      <a16:creationId xmlns:a16="http://schemas.microsoft.com/office/drawing/2014/main" id="{B786C1DF-B5B7-D977-8469-F6CD11962350}"/>
                    </a:ext>
                  </a:extLst>
                </p:cNvPr>
                <p:cNvPicPr/>
                <p:nvPr/>
              </p:nvPicPr>
              <p:blipFill>
                <a:blip r:embed="rId102"/>
                <a:stretch>
                  <a:fillRect/>
                </a:stretch>
              </p:blipFill>
              <p:spPr>
                <a:xfrm>
                  <a:off x="8402230" y="3119538"/>
                  <a:ext cx="145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Freihand 76">
                  <a:extLst>
                    <a:ext uri="{FF2B5EF4-FFF2-40B4-BE49-F238E27FC236}">
                      <a16:creationId xmlns:a16="http://schemas.microsoft.com/office/drawing/2014/main" id="{AE75D09E-7D4B-441F-2EFD-8472E78FA0FF}"/>
                    </a:ext>
                  </a:extLst>
                </p14:cNvPr>
                <p14:cNvContentPartPr/>
                <p14:nvPr/>
              </p14:nvContentPartPr>
              <p14:xfrm>
                <a:off x="8623990" y="3105858"/>
                <a:ext cx="120600" cy="183240"/>
              </p14:xfrm>
            </p:contentPart>
          </mc:Choice>
          <mc:Fallback>
            <p:pic>
              <p:nvPicPr>
                <p:cNvPr id="77" name="Freihand 76">
                  <a:extLst>
                    <a:ext uri="{FF2B5EF4-FFF2-40B4-BE49-F238E27FC236}">
                      <a16:creationId xmlns:a16="http://schemas.microsoft.com/office/drawing/2014/main" id="{AE75D09E-7D4B-441F-2EFD-8472E78FA0FF}"/>
                    </a:ext>
                  </a:extLst>
                </p:cNvPr>
                <p:cNvPicPr/>
                <p:nvPr/>
              </p:nvPicPr>
              <p:blipFill>
                <a:blip r:embed="rId104"/>
                <a:stretch>
                  <a:fillRect/>
                </a:stretch>
              </p:blipFill>
              <p:spPr>
                <a:xfrm>
                  <a:off x="8614990" y="3097218"/>
                  <a:ext cx="138240" cy="200880"/>
                </a:xfrm>
                <a:prstGeom prst="rect">
                  <a:avLst/>
                </a:prstGeom>
              </p:spPr>
            </p:pic>
          </mc:Fallback>
        </mc:AlternateContent>
      </p:grpSp>
      <p:grpSp>
        <p:nvGrpSpPr>
          <p:cNvPr id="86" name="Gruppieren 85">
            <a:extLst>
              <a:ext uri="{FF2B5EF4-FFF2-40B4-BE49-F238E27FC236}">
                <a16:creationId xmlns:a16="http://schemas.microsoft.com/office/drawing/2014/main" id="{3A0BF966-4521-92A6-FDD2-D0B8519ACBD3}"/>
              </a:ext>
            </a:extLst>
          </p:cNvPr>
          <p:cNvGrpSpPr/>
          <p:nvPr/>
        </p:nvGrpSpPr>
        <p:grpSpPr>
          <a:xfrm>
            <a:off x="6837310" y="1059978"/>
            <a:ext cx="905760" cy="409320"/>
            <a:chOff x="6837310" y="1059978"/>
            <a:chExt cx="905760" cy="409320"/>
          </a:xfrm>
        </p:grpSpPr>
        <mc:AlternateContent xmlns:mc="http://schemas.openxmlformats.org/markup-compatibility/2006">
          <mc:Choice xmlns:p14="http://schemas.microsoft.com/office/powerpoint/2010/main" Requires="p14">
            <p:contentPart p14:bwMode="auto" r:id="rId105">
              <p14:nvContentPartPr>
                <p14:cNvPr id="79" name="Freihand 78">
                  <a:extLst>
                    <a:ext uri="{FF2B5EF4-FFF2-40B4-BE49-F238E27FC236}">
                      <a16:creationId xmlns:a16="http://schemas.microsoft.com/office/drawing/2014/main" id="{3D1FC0B3-E0E8-9253-1CA8-EBE17E25485D}"/>
                    </a:ext>
                  </a:extLst>
                </p14:cNvPr>
                <p14:cNvContentPartPr/>
                <p14:nvPr/>
              </p14:nvContentPartPr>
              <p14:xfrm>
                <a:off x="6837310" y="1137738"/>
                <a:ext cx="216720" cy="331560"/>
              </p14:xfrm>
            </p:contentPart>
          </mc:Choice>
          <mc:Fallback>
            <p:pic>
              <p:nvPicPr>
                <p:cNvPr id="79" name="Freihand 78">
                  <a:extLst>
                    <a:ext uri="{FF2B5EF4-FFF2-40B4-BE49-F238E27FC236}">
                      <a16:creationId xmlns:a16="http://schemas.microsoft.com/office/drawing/2014/main" id="{3D1FC0B3-E0E8-9253-1CA8-EBE17E25485D}"/>
                    </a:ext>
                  </a:extLst>
                </p:cNvPr>
                <p:cNvPicPr/>
                <p:nvPr/>
              </p:nvPicPr>
              <p:blipFill>
                <a:blip r:embed="rId106"/>
                <a:stretch>
                  <a:fillRect/>
                </a:stretch>
              </p:blipFill>
              <p:spPr>
                <a:xfrm>
                  <a:off x="6828670" y="1128738"/>
                  <a:ext cx="2343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Freihand 79">
                  <a:extLst>
                    <a:ext uri="{FF2B5EF4-FFF2-40B4-BE49-F238E27FC236}">
                      <a16:creationId xmlns:a16="http://schemas.microsoft.com/office/drawing/2014/main" id="{482D0F7B-AE51-AD5F-13C3-DF888D9E7996}"/>
                    </a:ext>
                  </a:extLst>
                </p14:cNvPr>
                <p14:cNvContentPartPr/>
                <p14:nvPr/>
              </p14:nvContentPartPr>
              <p14:xfrm>
                <a:off x="7181110" y="1105338"/>
                <a:ext cx="151200" cy="245160"/>
              </p14:xfrm>
            </p:contentPart>
          </mc:Choice>
          <mc:Fallback>
            <p:pic>
              <p:nvPicPr>
                <p:cNvPr id="80" name="Freihand 79">
                  <a:extLst>
                    <a:ext uri="{FF2B5EF4-FFF2-40B4-BE49-F238E27FC236}">
                      <a16:creationId xmlns:a16="http://schemas.microsoft.com/office/drawing/2014/main" id="{482D0F7B-AE51-AD5F-13C3-DF888D9E7996}"/>
                    </a:ext>
                  </a:extLst>
                </p:cNvPr>
                <p:cNvPicPr/>
                <p:nvPr/>
              </p:nvPicPr>
              <p:blipFill>
                <a:blip r:embed="rId108"/>
                <a:stretch>
                  <a:fillRect/>
                </a:stretch>
              </p:blipFill>
              <p:spPr>
                <a:xfrm>
                  <a:off x="7172110" y="1096338"/>
                  <a:ext cx="168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4CB4FD8C-B7FE-6316-7276-C488434F58B5}"/>
                    </a:ext>
                  </a:extLst>
                </p14:cNvPr>
                <p14:cNvContentPartPr/>
                <p14:nvPr/>
              </p14:nvContentPartPr>
              <p14:xfrm>
                <a:off x="7254550" y="1059978"/>
                <a:ext cx="488520" cy="255600"/>
              </p14:xfrm>
            </p:contentPart>
          </mc:Choice>
          <mc:Fallback>
            <p:pic>
              <p:nvPicPr>
                <p:cNvPr id="81" name="Freihand 80">
                  <a:extLst>
                    <a:ext uri="{FF2B5EF4-FFF2-40B4-BE49-F238E27FC236}">
                      <a16:creationId xmlns:a16="http://schemas.microsoft.com/office/drawing/2014/main" id="{4CB4FD8C-B7FE-6316-7276-C488434F58B5}"/>
                    </a:ext>
                  </a:extLst>
                </p:cNvPr>
                <p:cNvPicPr/>
                <p:nvPr/>
              </p:nvPicPr>
              <p:blipFill>
                <a:blip r:embed="rId110"/>
                <a:stretch>
                  <a:fillRect/>
                </a:stretch>
              </p:blipFill>
              <p:spPr>
                <a:xfrm>
                  <a:off x="7245910" y="1051338"/>
                  <a:ext cx="506160" cy="273240"/>
                </a:xfrm>
                <a:prstGeom prst="rect">
                  <a:avLst/>
                </a:prstGeom>
              </p:spPr>
            </p:pic>
          </mc:Fallback>
        </mc:AlternateContent>
      </p:grpSp>
      <p:grpSp>
        <p:nvGrpSpPr>
          <p:cNvPr id="85" name="Gruppieren 84">
            <a:extLst>
              <a:ext uri="{FF2B5EF4-FFF2-40B4-BE49-F238E27FC236}">
                <a16:creationId xmlns:a16="http://schemas.microsoft.com/office/drawing/2014/main" id="{5B608BF7-437C-01BF-B106-C62B0C57B055}"/>
              </a:ext>
            </a:extLst>
          </p:cNvPr>
          <p:cNvGrpSpPr/>
          <p:nvPr/>
        </p:nvGrpSpPr>
        <p:grpSpPr>
          <a:xfrm>
            <a:off x="7945390" y="918138"/>
            <a:ext cx="596520" cy="345240"/>
            <a:chOff x="7945390" y="918138"/>
            <a:chExt cx="596520" cy="345240"/>
          </a:xfrm>
        </p:grpSpPr>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429E98DC-1B4E-9CA9-89C5-1EFB4552398D}"/>
                    </a:ext>
                  </a:extLst>
                </p14:cNvPr>
                <p14:cNvContentPartPr/>
                <p14:nvPr/>
              </p14:nvContentPartPr>
              <p14:xfrm>
                <a:off x="7945390" y="1187058"/>
                <a:ext cx="187920" cy="76320"/>
              </p14:xfrm>
            </p:contentPart>
          </mc:Choice>
          <mc:Fallback>
            <p:pic>
              <p:nvPicPr>
                <p:cNvPr id="82" name="Freihand 81">
                  <a:extLst>
                    <a:ext uri="{FF2B5EF4-FFF2-40B4-BE49-F238E27FC236}">
                      <a16:creationId xmlns:a16="http://schemas.microsoft.com/office/drawing/2014/main" id="{429E98DC-1B4E-9CA9-89C5-1EFB4552398D}"/>
                    </a:ext>
                  </a:extLst>
                </p:cNvPr>
                <p:cNvPicPr/>
                <p:nvPr/>
              </p:nvPicPr>
              <p:blipFill>
                <a:blip r:embed="rId112"/>
                <a:stretch>
                  <a:fillRect/>
                </a:stretch>
              </p:blipFill>
              <p:spPr>
                <a:xfrm>
                  <a:off x="7936750" y="1178418"/>
                  <a:ext cx="205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3" name="Freihand 82">
                  <a:extLst>
                    <a:ext uri="{FF2B5EF4-FFF2-40B4-BE49-F238E27FC236}">
                      <a16:creationId xmlns:a16="http://schemas.microsoft.com/office/drawing/2014/main" id="{89F36E2E-3D90-9185-9B26-40E8BCCF6691}"/>
                    </a:ext>
                  </a:extLst>
                </p14:cNvPr>
                <p14:cNvContentPartPr/>
                <p14:nvPr/>
              </p14:nvContentPartPr>
              <p14:xfrm>
                <a:off x="8294230" y="918138"/>
                <a:ext cx="238680" cy="264240"/>
              </p14:xfrm>
            </p:contentPart>
          </mc:Choice>
          <mc:Fallback>
            <p:pic>
              <p:nvPicPr>
                <p:cNvPr id="83" name="Freihand 82">
                  <a:extLst>
                    <a:ext uri="{FF2B5EF4-FFF2-40B4-BE49-F238E27FC236}">
                      <a16:creationId xmlns:a16="http://schemas.microsoft.com/office/drawing/2014/main" id="{89F36E2E-3D90-9185-9B26-40E8BCCF6691}"/>
                    </a:ext>
                  </a:extLst>
                </p:cNvPr>
                <p:cNvPicPr/>
                <p:nvPr/>
              </p:nvPicPr>
              <p:blipFill>
                <a:blip r:embed="rId114"/>
                <a:stretch>
                  <a:fillRect/>
                </a:stretch>
              </p:blipFill>
              <p:spPr>
                <a:xfrm>
                  <a:off x="8285590" y="909498"/>
                  <a:ext cx="256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F93A680A-6AA0-5E0B-1788-584DEF6F4C36}"/>
                    </a:ext>
                  </a:extLst>
                </p14:cNvPr>
                <p14:cNvContentPartPr/>
                <p14:nvPr/>
              </p14:nvContentPartPr>
              <p14:xfrm>
                <a:off x="8294230" y="1208298"/>
                <a:ext cx="247680" cy="39240"/>
              </p14:xfrm>
            </p:contentPart>
          </mc:Choice>
          <mc:Fallback>
            <p:pic>
              <p:nvPicPr>
                <p:cNvPr id="84" name="Freihand 83">
                  <a:extLst>
                    <a:ext uri="{FF2B5EF4-FFF2-40B4-BE49-F238E27FC236}">
                      <a16:creationId xmlns:a16="http://schemas.microsoft.com/office/drawing/2014/main" id="{F93A680A-6AA0-5E0B-1788-584DEF6F4C36}"/>
                    </a:ext>
                  </a:extLst>
                </p:cNvPr>
                <p:cNvPicPr/>
                <p:nvPr/>
              </p:nvPicPr>
              <p:blipFill>
                <a:blip r:embed="rId116"/>
                <a:stretch>
                  <a:fillRect/>
                </a:stretch>
              </p:blipFill>
              <p:spPr>
                <a:xfrm>
                  <a:off x="8285590" y="1199298"/>
                  <a:ext cx="26532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87" name="Freihand 86">
                <a:extLst>
                  <a:ext uri="{FF2B5EF4-FFF2-40B4-BE49-F238E27FC236}">
                    <a16:creationId xmlns:a16="http://schemas.microsoft.com/office/drawing/2014/main" id="{C78607C6-076C-E525-E0F5-926EE98846D8}"/>
                  </a:ext>
                </a:extLst>
              </p14:cNvPr>
              <p14:cNvContentPartPr/>
              <p14:nvPr/>
            </p14:nvContentPartPr>
            <p14:xfrm>
              <a:off x="8399710" y="1381458"/>
              <a:ext cx="116280" cy="124560"/>
            </p14:xfrm>
          </p:contentPart>
        </mc:Choice>
        <mc:Fallback>
          <p:pic>
            <p:nvPicPr>
              <p:cNvPr id="87" name="Freihand 86">
                <a:extLst>
                  <a:ext uri="{FF2B5EF4-FFF2-40B4-BE49-F238E27FC236}">
                    <a16:creationId xmlns:a16="http://schemas.microsoft.com/office/drawing/2014/main" id="{C78607C6-076C-E525-E0F5-926EE98846D8}"/>
                  </a:ext>
                </a:extLst>
              </p:cNvPr>
              <p:cNvPicPr/>
              <p:nvPr/>
            </p:nvPicPr>
            <p:blipFill>
              <a:blip r:embed="rId118"/>
              <a:stretch>
                <a:fillRect/>
              </a:stretch>
            </p:blipFill>
            <p:spPr>
              <a:xfrm>
                <a:off x="8391070" y="1372818"/>
                <a:ext cx="133920" cy="142200"/>
              </a:xfrm>
              <a:prstGeom prst="rect">
                <a:avLst/>
              </a:prstGeom>
            </p:spPr>
          </p:pic>
        </mc:Fallback>
      </mc:AlternateContent>
      <p:grpSp>
        <p:nvGrpSpPr>
          <p:cNvPr id="97" name="Gruppieren 96">
            <a:extLst>
              <a:ext uri="{FF2B5EF4-FFF2-40B4-BE49-F238E27FC236}">
                <a16:creationId xmlns:a16="http://schemas.microsoft.com/office/drawing/2014/main" id="{A576E3EC-6087-EFDD-BAE6-7A619366FABC}"/>
              </a:ext>
            </a:extLst>
          </p:cNvPr>
          <p:cNvGrpSpPr/>
          <p:nvPr/>
        </p:nvGrpSpPr>
        <p:grpSpPr>
          <a:xfrm>
            <a:off x="8754670" y="1039818"/>
            <a:ext cx="1586520" cy="395640"/>
            <a:chOff x="8754670" y="1039818"/>
            <a:chExt cx="1586520" cy="395640"/>
          </a:xfrm>
        </p:grpSpPr>
        <mc:AlternateContent xmlns:mc="http://schemas.openxmlformats.org/markup-compatibility/2006">
          <mc:Choice xmlns:p14="http://schemas.microsoft.com/office/powerpoint/2010/main" Requires="p14">
            <p:contentPart p14:bwMode="auto" r:id="rId119">
              <p14:nvContentPartPr>
                <p14:cNvPr id="88" name="Freihand 87">
                  <a:extLst>
                    <a:ext uri="{FF2B5EF4-FFF2-40B4-BE49-F238E27FC236}">
                      <a16:creationId xmlns:a16="http://schemas.microsoft.com/office/drawing/2014/main" id="{224DFDB8-9DB8-BDFC-EC5D-14FFBD4A62C8}"/>
                    </a:ext>
                  </a:extLst>
                </p14:cNvPr>
                <p14:cNvContentPartPr/>
                <p14:nvPr/>
              </p14:nvContentPartPr>
              <p14:xfrm>
                <a:off x="8754670" y="1066458"/>
                <a:ext cx="288000" cy="345960"/>
              </p14:xfrm>
            </p:contentPart>
          </mc:Choice>
          <mc:Fallback>
            <p:pic>
              <p:nvPicPr>
                <p:cNvPr id="88" name="Freihand 87">
                  <a:extLst>
                    <a:ext uri="{FF2B5EF4-FFF2-40B4-BE49-F238E27FC236}">
                      <a16:creationId xmlns:a16="http://schemas.microsoft.com/office/drawing/2014/main" id="{224DFDB8-9DB8-BDFC-EC5D-14FFBD4A62C8}"/>
                    </a:ext>
                  </a:extLst>
                </p:cNvPr>
                <p:cNvPicPr/>
                <p:nvPr/>
              </p:nvPicPr>
              <p:blipFill>
                <a:blip r:embed="rId120"/>
                <a:stretch>
                  <a:fillRect/>
                </a:stretch>
              </p:blipFill>
              <p:spPr>
                <a:xfrm>
                  <a:off x="8746030" y="1057818"/>
                  <a:ext cx="3056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Freihand 88">
                  <a:extLst>
                    <a:ext uri="{FF2B5EF4-FFF2-40B4-BE49-F238E27FC236}">
                      <a16:creationId xmlns:a16="http://schemas.microsoft.com/office/drawing/2014/main" id="{314F07D6-0F3C-058C-BD4B-9B535E0E17AB}"/>
                    </a:ext>
                  </a:extLst>
                </p14:cNvPr>
                <p14:cNvContentPartPr/>
                <p14:nvPr/>
              </p14:nvContentPartPr>
              <p14:xfrm>
                <a:off x="9310150" y="1158258"/>
                <a:ext cx="175680" cy="172440"/>
              </p14:xfrm>
            </p:contentPart>
          </mc:Choice>
          <mc:Fallback>
            <p:pic>
              <p:nvPicPr>
                <p:cNvPr id="89" name="Freihand 88">
                  <a:extLst>
                    <a:ext uri="{FF2B5EF4-FFF2-40B4-BE49-F238E27FC236}">
                      <a16:creationId xmlns:a16="http://schemas.microsoft.com/office/drawing/2014/main" id="{314F07D6-0F3C-058C-BD4B-9B535E0E17AB}"/>
                    </a:ext>
                  </a:extLst>
                </p:cNvPr>
                <p:cNvPicPr/>
                <p:nvPr/>
              </p:nvPicPr>
              <p:blipFill>
                <a:blip r:embed="rId122"/>
                <a:stretch>
                  <a:fillRect/>
                </a:stretch>
              </p:blipFill>
              <p:spPr>
                <a:xfrm>
                  <a:off x="9301150" y="1149618"/>
                  <a:ext cx="193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Freihand 89">
                  <a:extLst>
                    <a:ext uri="{FF2B5EF4-FFF2-40B4-BE49-F238E27FC236}">
                      <a16:creationId xmlns:a16="http://schemas.microsoft.com/office/drawing/2014/main" id="{D7EC86BA-CF17-69E5-6292-AA0FB80EDABA}"/>
                    </a:ext>
                  </a:extLst>
                </p14:cNvPr>
                <p14:cNvContentPartPr/>
                <p14:nvPr/>
              </p14:nvContentPartPr>
              <p14:xfrm>
                <a:off x="9309430" y="1174818"/>
                <a:ext cx="273240" cy="190440"/>
              </p14:xfrm>
            </p:contentPart>
          </mc:Choice>
          <mc:Fallback>
            <p:pic>
              <p:nvPicPr>
                <p:cNvPr id="90" name="Freihand 89">
                  <a:extLst>
                    <a:ext uri="{FF2B5EF4-FFF2-40B4-BE49-F238E27FC236}">
                      <a16:creationId xmlns:a16="http://schemas.microsoft.com/office/drawing/2014/main" id="{D7EC86BA-CF17-69E5-6292-AA0FB80EDABA}"/>
                    </a:ext>
                  </a:extLst>
                </p:cNvPr>
                <p:cNvPicPr/>
                <p:nvPr/>
              </p:nvPicPr>
              <p:blipFill>
                <a:blip r:embed="rId124"/>
                <a:stretch>
                  <a:fillRect/>
                </a:stretch>
              </p:blipFill>
              <p:spPr>
                <a:xfrm>
                  <a:off x="9300790" y="1166178"/>
                  <a:ext cx="290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1" name="Freihand 90">
                  <a:extLst>
                    <a:ext uri="{FF2B5EF4-FFF2-40B4-BE49-F238E27FC236}">
                      <a16:creationId xmlns:a16="http://schemas.microsoft.com/office/drawing/2014/main" id="{BBDA015A-4172-11FB-D553-21722E416987}"/>
                    </a:ext>
                  </a:extLst>
                </p14:cNvPr>
                <p14:cNvContentPartPr/>
                <p14:nvPr/>
              </p14:nvContentPartPr>
              <p14:xfrm>
                <a:off x="9720190" y="1229178"/>
                <a:ext cx="183240" cy="16920"/>
              </p14:xfrm>
            </p:contentPart>
          </mc:Choice>
          <mc:Fallback>
            <p:pic>
              <p:nvPicPr>
                <p:cNvPr id="91" name="Freihand 90">
                  <a:extLst>
                    <a:ext uri="{FF2B5EF4-FFF2-40B4-BE49-F238E27FC236}">
                      <a16:creationId xmlns:a16="http://schemas.microsoft.com/office/drawing/2014/main" id="{BBDA015A-4172-11FB-D553-21722E416987}"/>
                    </a:ext>
                  </a:extLst>
                </p:cNvPr>
                <p:cNvPicPr/>
                <p:nvPr/>
              </p:nvPicPr>
              <p:blipFill>
                <a:blip r:embed="rId126"/>
                <a:stretch>
                  <a:fillRect/>
                </a:stretch>
              </p:blipFill>
              <p:spPr>
                <a:xfrm>
                  <a:off x="9711550" y="1220178"/>
                  <a:ext cx="200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2" name="Freihand 91">
                  <a:extLst>
                    <a:ext uri="{FF2B5EF4-FFF2-40B4-BE49-F238E27FC236}">
                      <a16:creationId xmlns:a16="http://schemas.microsoft.com/office/drawing/2014/main" id="{22C57D0D-9BE1-11B8-DFB1-CE0AD37C399C}"/>
                    </a:ext>
                  </a:extLst>
                </p14:cNvPr>
                <p14:cNvContentPartPr/>
                <p14:nvPr/>
              </p14:nvContentPartPr>
              <p14:xfrm>
                <a:off x="10046710" y="1145658"/>
                <a:ext cx="140760" cy="158400"/>
              </p14:xfrm>
            </p:contentPart>
          </mc:Choice>
          <mc:Fallback>
            <p:pic>
              <p:nvPicPr>
                <p:cNvPr id="92" name="Freihand 91">
                  <a:extLst>
                    <a:ext uri="{FF2B5EF4-FFF2-40B4-BE49-F238E27FC236}">
                      <a16:creationId xmlns:a16="http://schemas.microsoft.com/office/drawing/2014/main" id="{22C57D0D-9BE1-11B8-DFB1-CE0AD37C399C}"/>
                    </a:ext>
                  </a:extLst>
                </p:cNvPr>
                <p:cNvPicPr/>
                <p:nvPr/>
              </p:nvPicPr>
              <p:blipFill>
                <a:blip r:embed="rId128"/>
                <a:stretch>
                  <a:fillRect/>
                </a:stretch>
              </p:blipFill>
              <p:spPr>
                <a:xfrm>
                  <a:off x="10038070" y="1136658"/>
                  <a:ext cx="158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27233F9A-34E1-4A2E-579D-721BF2E1024C}"/>
                    </a:ext>
                  </a:extLst>
                </p14:cNvPr>
                <p14:cNvContentPartPr/>
                <p14:nvPr/>
              </p14:nvContentPartPr>
              <p14:xfrm>
                <a:off x="9991270" y="1048098"/>
                <a:ext cx="193680" cy="22680"/>
              </p14:xfrm>
            </p:contentPart>
          </mc:Choice>
          <mc:Fallback>
            <p:pic>
              <p:nvPicPr>
                <p:cNvPr id="93" name="Freihand 92">
                  <a:extLst>
                    <a:ext uri="{FF2B5EF4-FFF2-40B4-BE49-F238E27FC236}">
                      <a16:creationId xmlns:a16="http://schemas.microsoft.com/office/drawing/2014/main" id="{27233F9A-34E1-4A2E-579D-721BF2E1024C}"/>
                    </a:ext>
                  </a:extLst>
                </p:cNvPr>
                <p:cNvPicPr/>
                <p:nvPr/>
              </p:nvPicPr>
              <p:blipFill>
                <a:blip r:embed="rId130"/>
                <a:stretch>
                  <a:fillRect/>
                </a:stretch>
              </p:blipFill>
              <p:spPr>
                <a:xfrm>
                  <a:off x="9982270" y="1039098"/>
                  <a:ext cx="211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D7E28AEE-C051-28B1-731B-6A9B909B1261}"/>
                    </a:ext>
                  </a:extLst>
                </p14:cNvPr>
                <p14:cNvContentPartPr/>
                <p14:nvPr/>
              </p14:nvContentPartPr>
              <p14:xfrm>
                <a:off x="10314550" y="1039818"/>
                <a:ext cx="26640" cy="255600"/>
              </p14:xfrm>
            </p:contentPart>
          </mc:Choice>
          <mc:Fallback>
            <p:pic>
              <p:nvPicPr>
                <p:cNvPr id="94" name="Freihand 93">
                  <a:extLst>
                    <a:ext uri="{FF2B5EF4-FFF2-40B4-BE49-F238E27FC236}">
                      <a16:creationId xmlns:a16="http://schemas.microsoft.com/office/drawing/2014/main" id="{D7E28AEE-C051-28B1-731B-6A9B909B1261}"/>
                    </a:ext>
                  </a:extLst>
                </p:cNvPr>
                <p:cNvPicPr/>
                <p:nvPr/>
              </p:nvPicPr>
              <p:blipFill>
                <a:blip r:embed="rId132"/>
                <a:stretch>
                  <a:fillRect/>
                </a:stretch>
              </p:blipFill>
              <p:spPr>
                <a:xfrm>
                  <a:off x="10305910" y="1030818"/>
                  <a:ext cx="442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6" name="Freihand 95">
                  <a:extLst>
                    <a:ext uri="{FF2B5EF4-FFF2-40B4-BE49-F238E27FC236}">
                      <a16:creationId xmlns:a16="http://schemas.microsoft.com/office/drawing/2014/main" id="{F2F3D172-E82D-71C6-0B40-5C53906AAFC4}"/>
                    </a:ext>
                  </a:extLst>
                </p14:cNvPr>
                <p14:cNvContentPartPr/>
                <p14:nvPr/>
              </p14:nvContentPartPr>
              <p14:xfrm>
                <a:off x="9199270" y="1091298"/>
                <a:ext cx="19440" cy="344160"/>
              </p14:xfrm>
            </p:contentPart>
          </mc:Choice>
          <mc:Fallback>
            <p:pic>
              <p:nvPicPr>
                <p:cNvPr id="96" name="Freihand 95">
                  <a:extLst>
                    <a:ext uri="{FF2B5EF4-FFF2-40B4-BE49-F238E27FC236}">
                      <a16:creationId xmlns:a16="http://schemas.microsoft.com/office/drawing/2014/main" id="{F2F3D172-E82D-71C6-0B40-5C53906AAFC4}"/>
                    </a:ext>
                  </a:extLst>
                </p:cNvPr>
                <p:cNvPicPr/>
                <p:nvPr/>
              </p:nvPicPr>
              <p:blipFill>
                <a:blip r:embed="rId134"/>
                <a:stretch>
                  <a:fillRect/>
                </a:stretch>
              </p:blipFill>
              <p:spPr>
                <a:xfrm>
                  <a:off x="9190270" y="1082658"/>
                  <a:ext cx="37080" cy="361800"/>
                </a:xfrm>
                <a:prstGeom prst="rect">
                  <a:avLst/>
                </a:prstGeom>
              </p:spPr>
            </p:pic>
          </mc:Fallback>
        </mc:AlternateContent>
      </p:grpSp>
      <p:grpSp>
        <p:nvGrpSpPr>
          <p:cNvPr id="103" name="Gruppieren 102">
            <a:extLst>
              <a:ext uri="{FF2B5EF4-FFF2-40B4-BE49-F238E27FC236}">
                <a16:creationId xmlns:a16="http://schemas.microsoft.com/office/drawing/2014/main" id="{2620743A-E5A8-2EB6-B166-CA3236C55095}"/>
              </a:ext>
            </a:extLst>
          </p:cNvPr>
          <p:cNvGrpSpPr/>
          <p:nvPr/>
        </p:nvGrpSpPr>
        <p:grpSpPr>
          <a:xfrm>
            <a:off x="8742430" y="1570818"/>
            <a:ext cx="378000" cy="215280"/>
            <a:chOff x="8742430" y="1570818"/>
            <a:chExt cx="378000" cy="215280"/>
          </a:xfrm>
        </p:grpSpPr>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CB2D00DC-1244-12F8-65B7-D0CA4CD0770D}"/>
                    </a:ext>
                  </a:extLst>
                </p14:cNvPr>
                <p14:cNvContentPartPr/>
                <p14:nvPr/>
              </p14:nvContentPartPr>
              <p14:xfrm>
                <a:off x="8742430" y="1658298"/>
                <a:ext cx="16920" cy="127800"/>
              </p14:xfrm>
            </p:contentPart>
          </mc:Choice>
          <mc:Fallback>
            <p:pic>
              <p:nvPicPr>
                <p:cNvPr id="98" name="Freihand 97">
                  <a:extLst>
                    <a:ext uri="{FF2B5EF4-FFF2-40B4-BE49-F238E27FC236}">
                      <a16:creationId xmlns:a16="http://schemas.microsoft.com/office/drawing/2014/main" id="{CB2D00DC-1244-12F8-65B7-D0CA4CD0770D}"/>
                    </a:ext>
                  </a:extLst>
                </p:cNvPr>
                <p:cNvPicPr/>
                <p:nvPr/>
              </p:nvPicPr>
              <p:blipFill>
                <a:blip r:embed="rId136"/>
                <a:stretch>
                  <a:fillRect/>
                </a:stretch>
              </p:blipFill>
              <p:spPr>
                <a:xfrm>
                  <a:off x="8733790" y="1649658"/>
                  <a:ext cx="34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75F92639-D6D7-32BF-A4B1-A6AC472BAE7F}"/>
                    </a:ext>
                  </a:extLst>
                </p14:cNvPr>
                <p14:cNvContentPartPr/>
                <p14:nvPr/>
              </p14:nvContentPartPr>
              <p14:xfrm>
                <a:off x="8742430" y="1570818"/>
                <a:ext cx="192240" cy="99360"/>
              </p14:xfrm>
            </p:contentPart>
          </mc:Choice>
          <mc:Fallback>
            <p:pic>
              <p:nvPicPr>
                <p:cNvPr id="99" name="Freihand 98">
                  <a:extLst>
                    <a:ext uri="{FF2B5EF4-FFF2-40B4-BE49-F238E27FC236}">
                      <a16:creationId xmlns:a16="http://schemas.microsoft.com/office/drawing/2014/main" id="{75F92639-D6D7-32BF-A4B1-A6AC472BAE7F}"/>
                    </a:ext>
                  </a:extLst>
                </p:cNvPr>
                <p:cNvPicPr/>
                <p:nvPr/>
              </p:nvPicPr>
              <p:blipFill>
                <a:blip r:embed="rId138"/>
                <a:stretch>
                  <a:fillRect/>
                </a:stretch>
              </p:blipFill>
              <p:spPr>
                <a:xfrm>
                  <a:off x="8733790" y="1562178"/>
                  <a:ext cx="209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Freihand 99">
                  <a:extLst>
                    <a:ext uri="{FF2B5EF4-FFF2-40B4-BE49-F238E27FC236}">
                      <a16:creationId xmlns:a16="http://schemas.microsoft.com/office/drawing/2014/main" id="{942B7C44-3A13-7F0B-593E-EE61A272E4A4}"/>
                    </a:ext>
                  </a:extLst>
                </p14:cNvPr>
                <p14:cNvContentPartPr/>
                <p14:nvPr/>
              </p14:nvContentPartPr>
              <p14:xfrm>
                <a:off x="8851150" y="1767378"/>
                <a:ext cx="74880" cy="3600"/>
              </p14:xfrm>
            </p:contentPart>
          </mc:Choice>
          <mc:Fallback>
            <p:pic>
              <p:nvPicPr>
                <p:cNvPr id="100" name="Freihand 99">
                  <a:extLst>
                    <a:ext uri="{FF2B5EF4-FFF2-40B4-BE49-F238E27FC236}">
                      <a16:creationId xmlns:a16="http://schemas.microsoft.com/office/drawing/2014/main" id="{942B7C44-3A13-7F0B-593E-EE61A272E4A4}"/>
                    </a:ext>
                  </a:extLst>
                </p:cNvPr>
                <p:cNvPicPr/>
                <p:nvPr/>
              </p:nvPicPr>
              <p:blipFill>
                <a:blip r:embed="rId140"/>
                <a:stretch>
                  <a:fillRect/>
                </a:stretch>
              </p:blipFill>
              <p:spPr>
                <a:xfrm>
                  <a:off x="8842150" y="1758738"/>
                  <a:ext cx="92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3D376B0D-68AD-8137-B04B-130F2076853F}"/>
                    </a:ext>
                  </a:extLst>
                </p14:cNvPr>
                <p14:cNvContentPartPr/>
                <p14:nvPr/>
              </p14:nvContentPartPr>
              <p14:xfrm>
                <a:off x="9044830" y="1610778"/>
                <a:ext cx="75600" cy="145080"/>
              </p14:xfrm>
            </p:contentPart>
          </mc:Choice>
          <mc:Fallback>
            <p:pic>
              <p:nvPicPr>
                <p:cNvPr id="101" name="Freihand 100">
                  <a:extLst>
                    <a:ext uri="{FF2B5EF4-FFF2-40B4-BE49-F238E27FC236}">
                      <a16:creationId xmlns:a16="http://schemas.microsoft.com/office/drawing/2014/main" id="{3D376B0D-68AD-8137-B04B-130F2076853F}"/>
                    </a:ext>
                  </a:extLst>
                </p:cNvPr>
                <p:cNvPicPr/>
                <p:nvPr/>
              </p:nvPicPr>
              <p:blipFill>
                <a:blip r:embed="rId142"/>
                <a:stretch>
                  <a:fillRect/>
                </a:stretch>
              </p:blipFill>
              <p:spPr>
                <a:xfrm>
                  <a:off x="9036190" y="1601778"/>
                  <a:ext cx="9324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102" name="Freihand 101">
                <a:extLst>
                  <a:ext uri="{FF2B5EF4-FFF2-40B4-BE49-F238E27FC236}">
                    <a16:creationId xmlns:a16="http://schemas.microsoft.com/office/drawing/2014/main" id="{2F292BA1-0DA0-E712-2AB0-D65479F0C08B}"/>
                  </a:ext>
                </a:extLst>
              </p14:cNvPr>
              <p14:cNvContentPartPr/>
              <p14:nvPr/>
            </p14:nvContentPartPr>
            <p14:xfrm>
              <a:off x="8865910" y="810138"/>
              <a:ext cx="170640" cy="157320"/>
            </p14:xfrm>
          </p:contentPart>
        </mc:Choice>
        <mc:Fallback>
          <p:pic>
            <p:nvPicPr>
              <p:cNvPr id="102" name="Freihand 101">
                <a:extLst>
                  <a:ext uri="{FF2B5EF4-FFF2-40B4-BE49-F238E27FC236}">
                    <a16:creationId xmlns:a16="http://schemas.microsoft.com/office/drawing/2014/main" id="{2F292BA1-0DA0-E712-2AB0-D65479F0C08B}"/>
                  </a:ext>
                </a:extLst>
              </p:cNvPr>
              <p:cNvPicPr/>
              <p:nvPr/>
            </p:nvPicPr>
            <p:blipFill>
              <a:blip r:embed="rId144"/>
              <a:stretch>
                <a:fillRect/>
              </a:stretch>
            </p:blipFill>
            <p:spPr>
              <a:xfrm>
                <a:off x="8857270" y="801498"/>
                <a:ext cx="188280" cy="174960"/>
              </a:xfrm>
              <a:prstGeom prst="rect">
                <a:avLst/>
              </a:prstGeom>
            </p:spPr>
          </p:pic>
        </mc:Fallback>
      </mc:AlternateContent>
      <p:pic>
        <p:nvPicPr>
          <p:cNvPr id="104" name="Grafik 103">
            <a:extLst>
              <a:ext uri="{FF2B5EF4-FFF2-40B4-BE49-F238E27FC236}">
                <a16:creationId xmlns:a16="http://schemas.microsoft.com/office/drawing/2014/main" id="{3B136DE1-0ED3-3460-ECE8-E9F178A839BD}"/>
              </a:ext>
            </a:extLst>
          </p:cNvPr>
          <p:cNvPicPr>
            <a:picLocks noChangeAspect="1"/>
          </p:cNvPicPr>
          <p:nvPr/>
        </p:nvPicPr>
        <p:blipFill>
          <a:blip r:embed="rId145"/>
          <a:stretch>
            <a:fillRect/>
          </a:stretch>
        </p:blipFill>
        <p:spPr>
          <a:xfrm>
            <a:off x="5575086" y="3762482"/>
            <a:ext cx="774700" cy="381000"/>
          </a:xfrm>
          <a:prstGeom prst="rect">
            <a:avLst/>
          </a:prstGeom>
        </p:spPr>
      </p:pic>
      <p:grpSp>
        <p:nvGrpSpPr>
          <p:cNvPr id="107" name="Gruppieren 106">
            <a:extLst>
              <a:ext uri="{FF2B5EF4-FFF2-40B4-BE49-F238E27FC236}">
                <a16:creationId xmlns:a16="http://schemas.microsoft.com/office/drawing/2014/main" id="{4EFEE79A-ABF2-EB37-0BC4-D133F8AD1D83}"/>
              </a:ext>
            </a:extLst>
          </p:cNvPr>
          <p:cNvGrpSpPr/>
          <p:nvPr/>
        </p:nvGrpSpPr>
        <p:grpSpPr>
          <a:xfrm>
            <a:off x="4926070" y="3808218"/>
            <a:ext cx="315000" cy="294480"/>
            <a:chOff x="4926070" y="3808218"/>
            <a:chExt cx="315000" cy="294480"/>
          </a:xfrm>
        </p:grpSpPr>
        <mc:AlternateContent xmlns:mc="http://schemas.openxmlformats.org/markup-compatibility/2006">
          <mc:Choice xmlns:p14="http://schemas.microsoft.com/office/powerpoint/2010/main" Requires="p14">
            <p:contentPart p14:bwMode="auto" r:id="rId146">
              <p14:nvContentPartPr>
                <p14:cNvPr id="105" name="Freihand 104">
                  <a:extLst>
                    <a:ext uri="{FF2B5EF4-FFF2-40B4-BE49-F238E27FC236}">
                      <a16:creationId xmlns:a16="http://schemas.microsoft.com/office/drawing/2014/main" id="{7FD39C9B-CE8D-1B77-C445-A741B9A7B725}"/>
                    </a:ext>
                  </a:extLst>
                </p14:cNvPr>
                <p14:cNvContentPartPr/>
                <p14:nvPr/>
              </p14:nvContentPartPr>
              <p14:xfrm>
                <a:off x="4926070" y="3808218"/>
                <a:ext cx="267120" cy="294480"/>
              </p14:xfrm>
            </p:contentPart>
          </mc:Choice>
          <mc:Fallback>
            <p:pic>
              <p:nvPicPr>
                <p:cNvPr id="105" name="Freihand 104">
                  <a:extLst>
                    <a:ext uri="{FF2B5EF4-FFF2-40B4-BE49-F238E27FC236}">
                      <a16:creationId xmlns:a16="http://schemas.microsoft.com/office/drawing/2014/main" id="{7FD39C9B-CE8D-1B77-C445-A741B9A7B725}"/>
                    </a:ext>
                  </a:extLst>
                </p:cNvPr>
                <p:cNvPicPr/>
                <p:nvPr/>
              </p:nvPicPr>
              <p:blipFill>
                <a:blip r:embed="rId147"/>
                <a:stretch>
                  <a:fillRect/>
                </a:stretch>
              </p:blipFill>
              <p:spPr>
                <a:xfrm>
                  <a:off x="4917070" y="3799578"/>
                  <a:ext cx="2847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6" name="Freihand 105">
                  <a:extLst>
                    <a:ext uri="{FF2B5EF4-FFF2-40B4-BE49-F238E27FC236}">
                      <a16:creationId xmlns:a16="http://schemas.microsoft.com/office/drawing/2014/main" id="{97A9BEB5-CDA3-A65D-3FC4-F24087B26BA4}"/>
                    </a:ext>
                  </a:extLst>
                </p14:cNvPr>
                <p14:cNvContentPartPr/>
                <p14:nvPr/>
              </p14:nvContentPartPr>
              <p14:xfrm>
                <a:off x="5049550" y="3929178"/>
                <a:ext cx="191520" cy="47520"/>
              </p14:xfrm>
            </p:contentPart>
          </mc:Choice>
          <mc:Fallback>
            <p:pic>
              <p:nvPicPr>
                <p:cNvPr id="106" name="Freihand 105">
                  <a:extLst>
                    <a:ext uri="{FF2B5EF4-FFF2-40B4-BE49-F238E27FC236}">
                      <a16:creationId xmlns:a16="http://schemas.microsoft.com/office/drawing/2014/main" id="{97A9BEB5-CDA3-A65D-3FC4-F24087B26BA4}"/>
                    </a:ext>
                  </a:extLst>
                </p:cNvPr>
                <p:cNvPicPr/>
                <p:nvPr/>
              </p:nvPicPr>
              <p:blipFill>
                <a:blip r:embed="rId149"/>
                <a:stretch>
                  <a:fillRect/>
                </a:stretch>
              </p:blipFill>
              <p:spPr>
                <a:xfrm>
                  <a:off x="5040550" y="3920538"/>
                  <a:ext cx="209160" cy="65160"/>
                </a:xfrm>
                <a:prstGeom prst="rect">
                  <a:avLst/>
                </a:prstGeom>
              </p:spPr>
            </p:pic>
          </mc:Fallback>
        </mc:AlternateContent>
      </p:grpSp>
      <p:grpSp>
        <p:nvGrpSpPr>
          <p:cNvPr id="110" name="Gruppieren 109">
            <a:extLst>
              <a:ext uri="{FF2B5EF4-FFF2-40B4-BE49-F238E27FC236}">
                <a16:creationId xmlns:a16="http://schemas.microsoft.com/office/drawing/2014/main" id="{DC038E78-EC95-2F8E-C770-588508FFA976}"/>
              </a:ext>
            </a:extLst>
          </p:cNvPr>
          <p:cNvGrpSpPr/>
          <p:nvPr/>
        </p:nvGrpSpPr>
        <p:grpSpPr>
          <a:xfrm>
            <a:off x="7126390" y="3762138"/>
            <a:ext cx="266040" cy="347760"/>
            <a:chOff x="7126390" y="3762138"/>
            <a:chExt cx="266040" cy="347760"/>
          </a:xfrm>
        </p:grpSpPr>
        <mc:AlternateContent xmlns:mc="http://schemas.openxmlformats.org/markup-compatibility/2006">
          <mc:Choice xmlns:p14="http://schemas.microsoft.com/office/powerpoint/2010/main" Requires="p14">
            <p:contentPart p14:bwMode="auto" r:id="rId150">
              <p14:nvContentPartPr>
                <p14:cNvPr id="108" name="Freihand 107">
                  <a:extLst>
                    <a:ext uri="{FF2B5EF4-FFF2-40B4-BE49-F238E27FC236}">
                      <a16:creationId xmlns:a16="http://schemas.microsoft.com/office/drawing/2014/main" id="{8EA3A077-60B3-D3D4-2F16-73ECF91F0CFA}"/>
                    </a:ext>
                  </a:extLst>
                </p14:cNvPr>
                <p14:cNvContentPartPr/>
                <p14:nvPr/>
              </p14:nvContentPartPr>
              <p14:xfrm>
                <a:off x="7235470" y="3817578"/>
                <a:ext cx="32400" cy="237600"/>
              </p14:xfrm>
            </p:contentPart>
          </mc:Choice>
          <mc:Fallback>
            <p:pic>
              <p:nvPicPr>
                <p:cNvPr id="108" name="Freihand 107">
                  <a:extLst>
                    <a:ext uri="{FF2B5EF4-FFF2-40B4-BE49-F238E27FC236}">
                      <a16:creationId xmlns:a16="http://schemas.microsoft.com/office/drawing/2014/main" id="{8EA3A077-60B3-D3D4-2F16-73ECF91F0CFA}"/>
                    </a:ext>
                  </a:extLst>
                </p:cNvPr>
                <p:cNvPicPr/>
                <p:nvPr/>
              </p:nvPicPr>
              <p:blipFill>
                <a:blip r:embed="rId151"/>
                <a:stretch>
                  <a:fillRect/>
                </a:stretch>
              </p:blipFill>
              <p:spPr>
                <a:xfrm>
                  <a:off x="7226830" y="3808938"/>
                  <a:ext cx="500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Freihand 108">
                  <a:extLst>
                    <a:ext uri="{FF2B5EF4-FFF2-40B4-BE49-F238E27FC236}">
                      <a16:creationId xmlns:a16="http://schemas.microsoft.com/office/drawing/2014/main" id="{63874F6E-8B76-CE1A-0561-2599926881BC}"/>
                    </a:ext>
                  </a:extLst>
                </p14:cNvPr>
                <p14:cNvContentPartPr/>
                <p14:nvPr/>
              </p14:nvContentPartPr>
              <p14:xfrm>
                <a:off x="7126390" y="3762138"/>
                <a:ext cx="266040" cy="347760"/>
              </p14:xfrm>
            </p:contentPart>
          </mc:Choice>
          <mc:Fallback>
            <p:pic>
              <p:nvPicPr>
                <p:cNvPr id="109" name="Freihand 108">
                  <a:extLst>
                    <a:ext uri="{FF2B5EF4-FFF2-40B4-BE49-F238E27FC236}">
                      <a16:creationId xmlns:a16="http://schemas.microsoft.com/office/drawing/2014/main" id="{63874F6E-8B76-CE1A-0561-2599926881BC}"/>
                    </a:ext>
                  </a:extLst>
                </p:cNvPr>
                <p:cNvPicPr/>
                <p:nvPr/>
              </p:nvPicPr>
              <p:blipFill>
                <a:blip r:embed="rId153"/>
                <a:stretch>
                  <a:fillRect/>
                </a:stretch>
              </p:blipFill>
              <p:spPr>
                <a:xfrm>
                  <a:off x="7117390" y="3753138"/>
                  <a:ext cx="283680" cy="365400"/>
                </a:xfrm>
                <a:prstGeom prst="rect">
                  <a:avLst/>
                </a:prstGeom>
              </p:spPr>
            </p:pic>
          </mc:Fallback>
        </mc:AlternateContent>
      </p:grpSp>
      <p:pic>
        <p:nvPicPr>
          <p:cNvPr id="111" name="Grafik 110">
            <a:extLst>
              <a:ext uri="{FF2B5EF4-FFF2-40B4-BE49-F238E27FC236}">
                <a16:creationId xmlns:a16="http://schemas.microsoft.com/office/drawing/2014/main" id="{27FE280F-3326-C366-506F-7C8C37A49065}"/>
              </a:ext>
            </a:extLst>
          </p:cNvPr>
          <p:cNvPicPr>
            <a:picLocks noChangeAspect="1"/>
          </p:cNvPicPr>
          <p:nvPr/>
        </p:nvPicPr>
        <p:blipFill>
          <a:blip r:embed="rId154"/>
          <a:stretch>
            <a:fillRect/>
          </a:stretch>
        </p:blipFill>
        <p:spPr>
          <a:xfrm>
            <a:off x="7753207" y="3752208"/>
            <a:ext cx="774700" cy="381000"/>
          </a:xfrm>
          <a:prstGeom prst="rect">
            <a:avLst/>
          </a:prstGeom>
        </p:spPr>
      </p:pic>
      <p:pic>
        <p:nvPicPr>
          <p:cNvPr id="112" name="Grafik 111">
            <a:extLst>
              <a:ext uri="{FF2B5EF4-FFF2-40B4-BE49-F238E27FC236}">
                <a16:creationId xmlns:a16="http://schemas.microsoft.com/office/drawing/2014/main" id="{3413E25F-8831-D0B6-2AEB-F391B9269F74}"/>
              </a:ext>
            </a:extLst>
          </p:cNvPr>
          <p:cNvPicPr>
            <a:picLocks noChangeAspect="1"/>
          </p:cNvPicPr>
          <p:nvPr/>
        </p:nvPicPr>
        <p:blipFill>
          <a:blip r:embed="rId155"/>
          <a:stretch>
            <a:fillRect/>
          </a:stretch>
        </p:blipFill>
        <p:spPr>
          <a:xfrm>
            <a:off x="2092146" y="4134706"/>
            <a:ext cx="774700" cy="1485900"/>
          </a:xfrm>
          <a:prstGeom prst="rect">
            <a:avLst/>
          </a:prstGeom>
        </p:spPr>
      </p:pic>
      <p:grpSp>
        <p:nvGrpSpPr>
          <p:cNvPr id="115" name="Gruppieren 114">
            <a:extLst>
              <a:ext uri="{FF2B5EF4-FFF2-40B4-BE49-F238E27FC236}">
                <a16:creationId xmlns:a16="http://schemas.microsoft.com/office/drawing/2014/main" id="{8C257172-0267-0F87-3CA2-30A7EC4E9FE9}"/>
              </a:ext>
            </a:extLst>
          </p:cNvPr>
          <p:cNvGrpSpPr/>
          <p:nvPr/>
        </p:nvGrpSpPr>
        <p:grpSpPr>
          <a:xfrm>
            <a:off x="2268910" y="3767898"/>
            <a:ext cx="274320" cy="266760"/>
            <a:chOff x="2268910" y="3767898"/>
            <a:chExt cx="274320" cy="266760"/>
          </a:xfrm>
        </p:grpSpPr>
        <mc:AlternateContent xmlns:mc="http://schemas.openxmlformats.org/markup-compatibility/2006">
          <mc:Choice xmlns:p14="http://schemas.microsoft.com/office/powerpoint/2010/main" Requires="p14">
            <p:contentPart p14:bwMode="auto" r:id="rId156">
              <p14:nvContentPartPr>
                <p14:cNvPr id="113" name="Freihand 112">
                  <a:extLst>
                    <a:ext uri="{FF2B5EF4-FFF2-40B4-BE49-F238E27FC236}">
                      <a16:creationId xmlns:a16="http://schemas.microsoft.com/office/drawing/2014/main" id="{15C902DB-E62F-EFAC-E854-FE3493927E57}"/>
                    </a:ext>
                  </a:extLst>
                </p14:cNvPr>
                <p14:cNvContentPartPr/>
                <p14:nvPr/>
              </p14:nvContentPartPr>
              <p14:xfrm>
                <a:off x="2268910" y="3767898"/>
                <a:ext cx="241560" cy="266760"/>
              </p14:xfrm>
            </p:contentPart>
          </mc:Choice>
          <mc:Fallback>
            <p:pic>
              <p:nvPicPr>
                <p:cNvPr id="113" name="Freihand 112">
                  <a:extLst>
                    <a:ext uri="{FF2B5EF4-FFF2-40B4-BE49-F238E27FC236}">
                      <a16:creationId xmlns:a16="http://schemas.microsoft.com/office/drawing/2014/main" id="{15C902DB-E62F-EFAC-E854-FE3493927E57}"/>
                    </a:ext>
                  </a:extLst>
                </p:cNvPr>
                <p:cNvPicPr/>
                <p:nvPr/>
              </p:nvPicPr>
              <p:blipFill>
                <a:blip r:embed="rId157"/>
                <a:stretch>
                  <a:fillRect/>
                </a:stretch>
              </p:blipFill>
              <p:spPr>
                <a:xfrm>
                  <a:off x="2260270" y="3758898"/>
                  <a:ext cx="2592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Freihand 113">
                  <a:extLst>
                    <a:ext uri="{FF2B5EF4-FFF2-40B4-BE49-F238E27FC236}">
                      <a16:creationId xmlns:a16="http://schemas.microsoft.com/office/drawing/2014/main" id="{BF2618BE-6FB6-048A-7AEB-A333CDAB0059}"/>
                    </a:ext>
                  </a:extLst>
                </p14:cNvPr>
                <p14:cNvContentPartPr/>
                <p14:nvPr/>
              </p14:nvContentPartPr>
              <p14:xfrm>
                <a:off x="2337670" y="3833058"/>
                <a:ext cx="205560" cy="39960"/>
              </p14:xfrm>
            </p:contentPart>
          </mc:Choice>
          <mc:Fallback>
            <p:pic>
              <p:nvPicPr>
                <p:cNvPr id="114" name="Freihand 113">
                  <a:extLst>
                    <a:ext uri="{FF2B5EF4-FFF2-40B4-BE49-F238E27FC236}">
                      <a16:creationId xmlns:a16="http://schemas.microsoft.com/office/drawing/2014/main" id="{BF2618BE-6FB6-048A-7AEB-A333CDAB0059}"/>
                    </a:ext>
                  </a:extLst>
                </p:cNvPr>
                <p:cNvPicPr/>
                <p:nvPr/>
              </p:nvPicPr>
              <p:blipFill>
                <a:blip r:embed="rId159"/>
                <a:stretch>
                  <a:fillRect/>
                </a:stretch>
              </p:blipFill>
              <p:spPr>
                <a:xfrm>
                  <a:off x="2329030" y="3824058"/>
                  <a:ext cx="223200" cy="57600"/>
                </a:xfrm>
                <a:prstGeom prst="rect">
                  <a:avLst/>
                </a:prstGeom>
              </p:spPr>
            </p:pic>
          </mc:Fallback>
        </mc:AlternateContent>
      </p:grpSp>
      <p:pic>
        <p:nvPicPr>
          <p:cNvPr id="116" name="Grafik 115">
            <a:extLst>
              <a:ext uri="{FF2B5EF4-FFF2-40B4-BE49-F238E27FC236}">
                <a16:creationId xmlns:a16="http://schemas.microsoft.com/office/drawing/2014/main" id="{2733A087-370B-28F1-7628-684B0BC2E5FA}"/>
              </a:ext>
            </a:extLst>
          </p:cNvPr>
          <p:cNvPicPr>
            <a:picLocks noChangeAspect="1"/>
          </p:cNvPicPr>
          <p:nvPr/>
        </p:nvPicPr>
        <p:blipFill>
          <a:blip r:embed="rId160"/>
          <a:stretch>
            <a:fillRect/>
          </a:stretch>
        </p:blipFill>
        <p:spPr>
          <a:xfrm>
            <a:off x="3520255" y="4165529"/>
            <a:ext cx="774700" cy="1485900"/>
          </a:xfrm>
          <a:prstGeom prst="rect">
            <a:avLst/>
          </a:prstGeom>
        </p:spPr>
      </p:pic>
      <mc:AlternateContent xmlns:mc="http://schemas.openxmlformats.org/markup-compatibility/2006">
        <mc:Choice xmlns:p14="http://schemas.microsoft.com/office/powerpoint/2010/main" Requires="p14">
          <p:contentPart p14:bwMode="auto" r:id="rId161">
            <p14:nvContentPartPr>
              <p14:cNvPr id="117" name="Freihand 116">
                <a:extLst>
                  <a:ext uri="{FF2B5EF4-FFF2-40B4-BE49-F238E27FC236}">
                    <a16:creationId xmlns:a16="http://schemas.microsoft.com/office/drawing/2014/main" id="{D5CA168D-2137-B511-5E19-572327CEC27C}"/>
                  </a:ext>
                </a:extLst>
              </p14:cNvPr>
              <p14:cNvContentPartPr/>
              <p14:nvPr/>
            </p14:nvContentPartPr>
            <p14:xfrm>
              <a:off x="3347830" y="3484578"/>
              <a:ext cx="16920" cy="9360"/>
            </p14:xfrm>
          </p:contentPart>
        </mc:Choice>
        <mc:Fallback>
          <p:pic>
            <p:nvPicPr>
              <p:cNvPr id="117" name="Freihand 116">
                <a:extLst>
                  <a:ext uri="{FF2B5EF4-FFF2-40B4-BE49-F238E27FC236}">
                    <a16:creationId xmlns:a16="http://schemas.microsoft.com/office/drawing/2014/main" id="{D5CA168D-2137-B511-5E19-572327CEC27C}"/>
                  </a:ext>
                </a:extLst>
              </p:cNvPr>
              <p:cNvPicPr/>
              <p:nvPr/>
            </p:nvPicPr>
            <p:blipFill>
              <a:blip r:embed="rId162"/>
              <a:stretch>
                <a:fillRect/>
              </a:stretch>
            </p:blipFill>
            <p:spPr>
              <a:xfrm>
                <a:off x="3339190" y="3475938"/>
                <a:ext cx="34560" cy="27000"/>
              </a:xfrm>
              <a:prstGeom prst="rect">
                <a:avLst/>
              </a:prstGeom>
            </p:spPr>
          </p:pic>
        </mc:Fallback>
      </mc:AlternateContent>
      <p:grpSp>
        <p:nvGrpSpPr>
          <p:cNvPr id="120" name="Gruppieren 119">
            <a:extLst>
              <a:ext uri="{FF2B5EF4-FFF2-40B4-BE49-F238E27FC236}">
                <a16:creationId xmlns:a16="http://schemas.microsoft.com/office/drawing/2014/main" id="{E339C336-B788-7A03-8D49-74793D6B0415}"/>
              </a:ext>
            </a:extLst>
          </p:cNvPr>
          <p:cNvGrpSpPr/>
          <p:nvPr/>
        </p:nvGrpSpPr>
        <p:grpSpPr>
          <a:xfrm>
            <a:off x="3718630" y="3768258"/>
            <a:ext cx="344880" cy="356760"/>
            <a:chOff x="3718630" y="3768258"/>
            <a:chExt cx="344880" cy="356760"/>
          </a:xfrm>
        </p:grpSpPr>
        <mc:AlternateContent xmlns:mc="http://schemas.openxmlformats.org/markup-compatibility/2006">
          <mc:Choice xmlns:p14="http://schemas.microsoft.com/office/powerpoint/2010/main" Requires="p14">
            <p:contentPart p14:bwMode="auto" r:id="rId163">
              <p14:nvContentPartPr>
                <p14:cNvPr id="118" name="Freihand 117">
                  <a:extLst>
                    <a:ext uri="{FF2B5EF4-FFF2-40B4-BE49-F238E27FC236}">
                      <a16:creationId xmlns:a16="http://schemas.microsoft.com/office/drawing/2014/main" id="{99017CCA-2F48-0FF1-9B57-ED3CD7EF258D}"/>
                    </a:ext>
                  </a:extLst>
                </p14:cNvPr>
                <p14:cNvContentPartPr/>
                <p14:nvPr/>
              </p14:nvContentPartPr>
              <p14:xfrm>
                <a:off x="3856870" y="3830898"/>
                <a:ext cx="24120" cy="209520"/>
              </p14:xfrm>
            </p:contentPart>
          </mc:Choice>
          <mc:Fallback>
            <p:pic>
              <p:nvPicPr>
                <p:cNvPr id="118" name="Freihand 117">
                  <a:extLst>
                    <a:ext uri="{FF2B5EF4-FFF2-40B4-BE49-F238E27FC236}">
                      <a16:creationId xmlns:a16="http://schemas.microsoft.com/office/drawing/2014/main" id="{99017CCA-2F48-0FF1-9B57-ED3CD7EF258D}"/>
                    </a:ext>
                  </a:extLst>
                </p:cNvPr>
                <p:cNvPicPr/>
                <p:nvPr/>
              </p:nvPicPr>
              <p:blipFill>
                <a:blip r:embed="rId164"/>
                <a:stretch>
                  <a:fillRect/>
                </a:stretch>
              </p:blipFill>
              <p:spPr>
                <a:xfrm>
                  <a:off x="3848230" y="3822258"/>
                  <a:ext cx="41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9" name="Freihand 118">
                  <a:extLst>
                    <a:ext uri="{FF2B5EF4-FFF2-40B4-BE49-F238E27FC236}">
                      <a16:creationId xmlns:a16="http://schemas.microsoft.com/office/drawing/2014/main" id="{D61637E0-37ED-564E-FF2D-E22E35C4AEF0}"/>
                    </a:ext>
                  </a:extLst>
                </p14:cNvPr>
                <p14:cNvContentPartPr/>
                <p14:nvPr/>
              </p14:nvContentPartPr>
              <p14:xfrm>
                <a:off x="3718630" y="3768258"/>
                <a:ext cx="344880" cy="356760"/>
              </p14:xfrm>
            </p:contentPart>
          </mc:Choice>
          <mc:Fallback>
            <p:pic>
              <p:nvPicPr>
                <p:cNvPr id="119" name="Freihand 118">
                  <a:extLst>
                    <a:ext uri="{FF2B5EF4-FFF2-40B4-BE49-F238E27FC236}">
                      <a16:creationId xmlns:a16="http://schemas.microsoft.com/office/drawing/2014/main" id="{D61637E0-37ED-564E-FF2D-E22E35C4AEF0}"/>
                    </a:ext>
                  </a:extLst>
                </p:cNvPr>
                <p:cNvPicPr/>
                <p:nvPr/>
              </p:nvPicPr>
              <p:blipFill>
                <a:blip r:embed="rId166"/>
                <a:stretch>
                  <a:fillRect/>
                </a:stretch>
              </p:blipFill>
              <p:spPr>
                <a:xfrm>
                  <a:off x="3709630" y="3759618"/>
                  <a:ext cx="362520" cy="374400"/>
                </a:xfrm>
                <a:prstGeom prst="rect">
                  <a:avLst/>
                </a:prstGeom>
              </p:spPr>
            </p:pic>
          </mc:Fallback>
        </mc:AlternateContent>
      </p:grpSp>
      <p:sp>
        <p:nvSpPr>
          <p:cNvPr id="121" name="Rechteck 120">
            <a:extLst>
              <a:ext uri="{FF2B5EF4-FFF2-40B4-BE49-F238E27FC236}">
                <a16:creationId xmlns:a16="http://schemas.microsoft.com/office/drawing/2014/main" id="{03CFB5E8-7E9C-E7C0-63D4-B12B641523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6597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pic>
        <p:nvPicPr>
          <p:cNvPr id="33" name="Grafik 32">
            <a:extLst>
              <a:ext uri="{FF2B5EF4-FFF2-40B4-BE49-F238E27FC236}">
                <a16:creationId xmlns:a16="http://schemas.microsoft.com/office/drawing/2014/main" id="{22CDD5B8-337F-FBE2-ED49-6E38BB4F3323}"/>
              </a:ext>
            </a:extLst>
          </p:cNvPr>
          <p:cNvPicPr>
            <a:picLocks noChangeAspect="1"/>
          </p:cNvPicPr>
          <p:nvPr/>
        </p:nvPicPr>
        <p:blipFill>
          <a:blip r:embed="rId2"/>
          <a:stretch>
            <a:fillRect/>
          </a:stretch>
        </p:blipFill>
        <p:spPr>
          <a:xfrm>
            <a:off x="64642" y="131425"/>
            <a:ext cx="6188085" cy="1115484"/>
          </a:xfrm>
          <a:prstGeom prst="rect">
            <a:avLst/>
          </a:prstGeom>
        </p:spPr>
      </p:pic>
      <p:grpSp>
        <p:nvGrpSpPr>
          <p:cNvPr id="44" name="Gruppieren 43">
            <a:extLst>
              <a:ext uri="{FF2B5EF4-FFF2-40B4-BE49-F238E27FC236}">
                <a16:creationId xmlns:a16="http://schemas.microsoft.com/office/drawing/2014/main" id="{2FAFCF34-6322-4A6E-C8A8-ED17914135F2}"/>
              </a:ext>
            </a:extLst>
          </p:cNvPr>
          <p:cNvGrpSpPr/>
          <p:nvPr/>
        </p:nvGrpSpPr>
        <p:grpSpPr>
          <a:xfrm>
            <a:off x="371029" y="1565542"/>
            <a:ext cx="964440" cy="326160"/>
            <a:chOff x="371029" y="1565542"/>
            <a:chExt cx="964440" cy="326160"/>
          </a:xfrm>
        </p:grpSpPr>
        <mc:AlternateContent xmlns:mc="http://schemas.openxmlformats.org/markup-compatibility/2006">
          <mc:Choice xmlns:p14="http://schemas.microsoft.com/office/powerpoint/2010/main" Requires="p14">
            <p:contentPart p14:bwMode="auto" r:id="rId3">
              <p14:nvContentPartPr>
                <p14:cNvPr id="36" name="Freihand 35">
                  <a:extLst>
                    <a:ext uri="{FF2B5EF4-FFF2-40B4-BE49-F238E27FC236}">
                      <a16:creationId xmlns:a16="http://schemas.microsoft.com/office/drawing/2014/main" id="{EC2C8C94-6D25-1C74-761B-3C44B9AC6C7B}"/>
                    </a:ext>
                  </a:extLst>
                </p14:cNvPr>
                <p14:cNvContentPartPr/>
                <p14:nvPr/>
              </p14:nvContentPartPr>
              <p14:xfrm>
                <a:off x="371029" y="1623862"/>
                <a:ext cx="119520" cy="109080"/>
              </p14:xfrm>
            </p:contentPart>
          </mc:Choice>
          <mc:Fallback>
            <p:pic>
              <p:nvPicPr>
                <p:cNvPr id="36" name="Freihand 35">
                  <a:extLst>
                    <a:ext uri="{FF2B5EF4-FFF2-40B4-BE49-F238E27FC236}">
                      <a16:creationId xmlns:a16="http://schemas.microsoft.com/office/drawing/2014/main" id="{EC2C8C94-6D25-1C74-761B-3C44B9AC6C7B}"/>
                    </a:ext>
                  </a:extLst>
                </p:cNvPr>
                <p:cNvPicPr/>
                <p:nvPr/>
              </p:nvPicPr>
              <p:blipFill>
                <a:blip r:embed="rId4"/>
                <a:stretch>
                  <a:fillRect/>
                </a:stretch>
              </p:blipFill>
              <p:spPr>
                <a:xfrm>
                  <a:off x="362389" y="1614862"/>
                  <a:ext cx="137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7" name="Freihand 36">
                  <a:extLst>
                    <a:ext uri="{FF2B5EF4-FFF2-40B4-BE49-F238E27FC236}">
                      <a16:creationId xmlns:a16="http://schemas.microsoft.com/office/drawing/2014/main" id="{8D8FDCAF-BB10-1F0F-E412-3FBE5BD399D2}"/>
                    </a:ext>
                  </a:extLst>
                </p14:cNvPr>
                <p14:cNvContentPartPr/>
                <p14:nvPr/>
              </p14:nvContentPartPr>
              <p14:xfrm>
                <a:off x="565429" y="1659862"/>
                <a:ext cx="139320" cy="114120"/>
              </p14:xfrm>
            </p:contentPart>
          </mc:Choice>
          <mc:Fallback>
            <p:pic>
              <p:nvPicPr>
                <p:cNvPr id="37" name="Freihand 36">
                  <a:extLst>
                    <a:ext uri="{FF2B5EF4-FFF2-40B4-BE49-F238E27FC236}">
                      <a16:creationId xmlns:a16="http://schemas.microsoft.com/office/drawing/2014/main" id="{8D8FDCAF-BB10-1F0F-E412-3FBE5BD399D2}"/>
                    </a:ext>
                  </a:extLst>
                </p:cNvPr>
                <p:cNvPicPr/>
                <p:nvPr/>
              </p:nvPicPr>
              <p:blipFill>
                <a:blip r:embed="rId6"/>
                <a:stretch>
                  <a:fillRect/>
                </a:stretch>
              </p:blipFill>
              <p:spPr>
                <a:xfrm>
                  <a:off x="556789" y="1651222"/>
                  <a:ext cx="156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8" name="Freihand 37">
                  <a:extLst>
                    <a:ext uri="{FF2B5EF4-FFF2-40B4-BE49-F238E27FC236}">
                      <a16:creationId xmlns:a16="http://schemas.microsoft.com/office/drawing/2014/main" id="{43BE0D5C-9ABA-3B2B-23CF-A3B11C6283B2}"/>
                    </a:ext>
                  </a:extLst>
                </p14:cNvPr>
                <p14:cNvContentPartPr/>
                <p14:nvPr/>
              </p14:nvContentPartPr>
              <p14:xfrm>
                <a:off x="390109" y="1565542"/>
                <a:ext cx="122040" cy="90360"/>
              </p14:xfrm>
            </p:contentPart>
          </mc:Choice>
          <mc:Fallback>
            <p:pic>
              <p:nvPicPr>
                <p:cNvPr id="38" name="Freihand 37">
                  <a:extLst>
                    <a:ext uri="{FF2B5EF4-FFF2-40B4-BE49-F238E27FC236}">
                      <a16:creationId xmlns:a16="http://schemas.microsoft.com/office/drawing/2014/main" id="{43BE0D5C-9ABA-3B2B-23CF-A3B11C6283B2}"/>
                    </a:ext>
                  </a:extLst>
                </p:cNvPr>
                <p:cNvPicPr/>
                <p:nvPr/>
              </p:nvPicPr>
              <p:blipFill>
                <a:blip r:embed="rId8"/>
                <a:stretch>
                  <a:fillRect/>
                </a:stretch>
              </p:blipFill>
              <p:spPr>
                <a:xfrm>
                  <a:off x="381469" y="1556902"/>
                  <a:ext cx="139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9" name="Freihand 38">
                  <a:extLst>
                    <a:ext uri="{FF2B5EF4-FFF2-40B4-BE49-F238E27FC236}">
                      <a16:creationId xmlns:a16="http://schemas.microsoft.com/office/drawing/2014/main" id="{A2CBA46C-6404-B874-4FBD-21C80C00C40E}"/>
                    </a:ext>
                  </a:extLst>
                </p14:cNvPr>
                <p14:cNvContentPartPr/>
                <p14:nvPr/>
              </p14:nvContentPartPr>
              <p14:xfrm>
                <a:off x="774589" y="1656262"/>
                <a:ext cx="56880" cy="91440"/>
              </p14:xfrm>
            </p:contentPart>
          </mc:Choice>
          <mc:Fallback>
            <p:pic>
              <p:nvPicPr>
                <p:cNvPr id="39" name="Freihand 38">
                  <a:extLst>
                    <a:ext uri="{FF2B5EF4-FFF2-40B4-BE49-F238E27FC236}">
                      <a16:creationId xmlns:a16="http://schemas.microsoft.com/office/drawing/2014/main" id="{A2CBA46C-6404-B874-4FBD-21C80C00C40E}"/>
                    </a:ext>
                  </a:extLst>
                </p:cNvPr>
                <p:cNvPicPr/>
                <p:nvPr/>
              </p:nvPicPr>
              <p:blipFill>
                <a:blip r:embed="rId10"/>
                <a:stretch>
                  <a:fillRect/>
                </a:stretch>
              </p:blipFill>
              <p:spPr>
                <a:xfrm>
                  <a:off x="765589" y="1647622"/>
                  <a:ext cx="74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0" name="Freihand 39">
                  <a:extLst>
                    <a:ext uri="{FF2B5EF4-FFF2-40B4-BE49-F238E27FC236}">
                      <a16:creationId xmlns:a16="http://schemas.microsoft.com/office/drawing/2014/main" id="{3F5E0F2A-8F43-5271-363D-81A1269ED1F6}"/>
                    </a:ext>
                  </a:extLst>
                </p14:cNvPr>
                <p14:cNvContentPartPr/>
                <p14:nvPr/>
              </p14:nvContentPartPr>
              <p14:xfrm>
                <a:off x="943789" y="1647982"/>
                <a:ext cx="3960" cy="8640"/>
              </p14:xfrm>
            </p:contentPart>
          </mc:Choice>
          <mc:Fallback>
            <p:pic>
              <p:nvPicPr>
                <p:cNvPr id="40" name="Freihand 39">
                  <a:extLst>
                    <a:ext uri="{FF2B5EF4-FFF2-40B4-BE49-F238E27FC236}">
                      <a16:creationId xmlns:a16="http://schemas.microsoft.com/office/drawing/2014/main" id="{3F5E0F2A-8F43-5271-363D-81A1269ED1F6}"/>
                    </a:ext>
                  </a:extLst>
                </p:cNvPr>
                <p:cNvPicPr/>
                <p:nvPr/>
              </p:nvPicPr>
              <p:blipFill>
                <a:blip r:embed="rId12"/>
                <a:stretch>
                  <a:fillRect/>
                </a:stretch>
              </p:blipFill>
              <p:spPr>
                <a:xfrm>
                  <a:off x="934789" y="1639342"/>
                  <a:ext cx="21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 name="Freihand 40">
                  <a:extLst>
                    <a:ext uri="{FF2B5EF4-FFF2-40B4-BE49-F238E27FC236}">
                      <a16:creationId xmlns:a16="http://schemas.microsoft.com/office/drawing/2014/main" id="{3363E918-734A-E54E-D718-D173B3FB6FC8}"/>
                    </a:ext>
                  </a:extLst>
                </p14:cNvPr>
                <p14:cNvContentPartPr/>
                <p14:nvPr/>
              </p14:nvContentPartPr>
              <p14:xfrm>
                <a:off x="910669" y="1636822"/>
                <a:ext cx="247320" cy="88560"/>
              </p14:xfrm>
            </p:contentPart>
          </mc:Choice>
          <mc:Fallback>
            <p:pic>
              <p:nvPicPr>
                <p:cNvPr id="41" name="Freihand 40">
                  <a:extLst>
                    <a:ext uri="{FF2B5EF4-FFF2-40B4-BE49-F238E27FC236}">
                      <a16:creationId xmlns:a16="http://schemas.microsoft.com/office/drawing/2014/main" id="{3363E918-734A-E54E-D718-D173B3FB6FC8}"/>
                    </a:ext>
                  </a:extLst>
                </p:cNvPr>
                <p:cNvPicPr/>
                <p:nvPr/>
              </p:nvPicPr>
              <p:blipFill>
                <a:blip r:embed="rId14"/>
                <a:stretch>
                  <a:fillRect/>
                </a:stretch>
              </p:blipFill>
              <p:spPr>
                <a:xfrm>
                  <a:off x="902029" y="1627822"/>
                  <a:ext cx="264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F3A99209-803A-E59A-96F7-626DFC723875}"/>
                    </a:ext>
                  </a:extLst>
                </p14:cNvPr>
                <p14:cNvContentPartPr/>
                <p14:nvPr/>
              </p14:nvContentPartPr>
              <p14:xfrm>
                <a:off x="1145749" y="1615582"/>
                <a:ext cx="9720" cy="16920"/>
              </p14:xfrm>
            </p:contentPart>
          </mc:Choice>
          <mc:Fallback>
            <p:pic>
              <p:nvPicPr>
                <p:cNvPr id="42" name="Freihand 41">
                  <a:extLst>
                    <a:ext uri="{FF2B5EF4-FFF2-40B4-BE49-F238E27FC236}">
                      <a16:creationId xmlns:a16="http://schemas.microsoft.com/office/drawing/2014/main" id="{F3A99209-803A-E59A-96F7-626DFC723875}"/>
                    </a:ext>
                  </a:extLst>
                </p:cNvPr>
                <p:cNvPicPr/>
                <p:nvPr/>
              </p:nvPicPr>
              <p:blipFill>
                <a:blip r:embed="rId16"/>
                <a:stretch>
                  <a:fillRect/>
                </a:stretch>
              </p:blipFill>
              <p:spPr>
                <a:xfrm>
                  <a:off x="1137109" y="1606582"/>
                  <a:ext cx="27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 name="Freihand 42">
                  <a:extLst>
                    <a:ext uri="{FF2B5EF4-FFF2-40B4-BE49-F238E27FC236}">
                      <a16:creationId xmlns:a16="http://schemas.microsoft.com/office/drawing/2014/main" id="{C75637D2-7D0A-DC2D-3F20-70679514BEDE}"/>
                    </a:ext>
                  </a:extLst>
                </p14:cNvPr>
                <p14:cNvContentPartPr/>
                <p14:nvPr/>
              </p14:nvContentPartPr>
              <p14:xfrm>
                <a:off x="1209469" y="1644382"/>
                <a:ext cx="126000" cy="247320"/>
              </p14:xfrm>
            </p:contentPart>
          </mc:Choice>
          <mc:Fallback>
            <p:pic>
              <p:nvPicPr>
                <p:cNvPr id="43" name="Freihand 42">
                  <a:extLst>
                    <a:ext uri="{FF2B5EF4-FFF2-40B4-BE49-F238E27FC236}">
                      <a16:creationId xmlns:a16="http://schemas.microsoft.com/office/drawing/2014/main" id="{C75637D2-7D0A-DC2D-3F20-70679514BEDE}"/>
                    </a:ext>
                  </a:extLst>
                </p:cNvPr>
                <p:cNvPicPr/>
                <p:nvPr/>
              </p:nvPicPr>
              <p:blipFill>
                <a:blip r:embed="rId18"/>
                <a:stretch>
                  <a:fillRect/>
                </a:stretch>
              </p:blipFill>
              <p:spPr>
                <a:xfrm>
                  <a:off x="1200469" y="1635742"/>
                  <a:ext cx="143640" cy="264960"/>
                </a:xfrm>
                <a:prstGeom prst="rect">
                  <a:avLst/>
                </a:prstGeom>
              </p:spPr>
            </p:pic>
          </mc:Fallback>
        </mc:AlternateContent>
      </p:grpSp>
      <p:grpSp>
        <p:nvGrpSpPr>
          <p:cNvPr id="47" name="Gruppieren 46">
            <a:extLst>
              <a:ext uri="{FF2B5EF4-FFF2-40B4-BE49-F238E27FC236}">
                <a16:creationId xmlns:a16="http://schemas.microsoft.com/office/drawing/2014/main" id="{91144670-26B5-12EA-87B9-5EE7858763ED}"/>
              </a:ext>
            </a:extLst>
          </p:cNvPr>
          <p:cNvGrpSpPr/>
          <p:nvPr/>
        </p:nvGrpSpPr>
        <p:grpSpPr>
          <a:xfrm>
            <a:off x="1517269" y="1663462"/>
            <a:ext cx="34200" cy="80640"/>
            <a:chOff x="1517269" y="1663462"/>
            <a:chExt cx="34200" cy="80640"/>
          </a:xfrm>
        </p:grpSpPr>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9584D366-E64E-64A7-D55A-53701746F6A0}"/>
                    </a:ext>
                  </a:extLst>
                </p14:cNvPr>
                <p14:cNvContentPartPr/>
                <p14:nvPr/>
              </p14:nvContentPartPr>
              <p14:xfrm>
                <a:off x="1517269" y="1663462"/>
                <a:ext cx="20520" cy="3600"/>
              </p14:xfrm>
            </p:contentPart>
          </mc:Choice>
          <mc:Fallback>
            <p:pic>
              <p:nvPicPr>
                <p:cNvPr id="45" name="Freihand 44">
                  <a:extLst>
                    <a:ext uri="{FF2B5EF4-FFF2-40B4-BE49-F238E27FC236}">
                      <a16:creationId xmlns:a16="http://schemas.microsoft.com/office/drawing/2014/main" id="{9584D366-E64E-64A7-D55A-53701746F6A0}"/>
                    </a:ext>
                  </a:extLst>
                </p:cNvPr>
                <p:cNvPicPr/>
                <p:nvPr/>
              </p:nvPicPr>
              <p:blipFill>
                <a:blip r:embed="rId20"/>
                <a:stretch>
                  <a:fillRect/>
                </a:stretch>
              </p:blipFill>
              <p:spPr>
                <a:xfrm>
                  <a:off x="1508629" y="1654822"/>
                  <a:ext cx="38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1BC8D724-60AD-87CF-9582-93733B3C2C89}"/>
                    </a:ext>
                  </a:extLst>
                </p14:cNvPr>
                <p14:cNvContentPartPr/>
                <p14:nvPr/>
              </p14:nvContentPartPr>
              <p14:xfrm>
                <a:off x="1535989" y="1717822"/>
                <a:ext cx="15480" cy="26280"/>
              </p14:xfrm>
            </p:contentPart>
          </mc:Choice>
          <mc:Fallback>
            <p:pic>
              <p:nvPicPr>
                <p:cNvPr id="46" name="Freihand 45">
                  <a:extLst>
                    <a:ext uri="{FF2B5EF4-FFF2-40B4-BE49-F238E27FC236}">
                      <a16:creationId xmlns:a16="http://schemas.microsoft.com/office/drawing/2014/main" id="{1BC8D724-60AD-87CF-9582-93733B3C2C89}"/>
                    </a:ext>
                  </a:extLst>
                </p:cNvPr>
                <p:cNvPicPr/>
                <p:nvPr/>
              </p:nvPicPr>
              <p:blipFill>
                <a:blip r:embed="rId22"/>
                <a:stretch>
                  <a:fillRect/>
                </a:stretch>
              </p:blipFill>
              <p:spPr>
                <a:xfrm>
                  <a:off x="1526989" y="1708822"/>
                  <a:ext cx="33120" cy="43920"/>
                </a:xfrm>
                <a:prstGeom prst="rect">
                  <a:avLst/>
                </a:prstGeom>
              </p:spPr>
            </p:pic>
          </mc:Fallback>
        </mc:AlternateContent>
      </p:grpSp>
      <p:grpSp>
        <p:nvGrpSpPr>
          <p:cNvPr id="52" name="Gruppieren 51">
            <a:extLst>
              <a:ext uri="{FF2B5EF4-FFF2-40B4-BE49-F238E27FC236}">
                <a16:creationId xmlns:a16="http://schemas.microsoft.com/office/drawing/2014/main" id="{A44FB9F9-943A-8F61-86D1-EB596E22948B}"/>
              </a:ext>
            </a:extLst>
          </p:cNvPr>
          <p:cNvGrpSpPr/>
          <p:nvPr/>
        </p:nvGrpSpPr>
        <p:grpSpPr>
          <a:xfrm>
            <a:off x="1754869" y="1614502"/>
            <a:ext cx="718200" cy="176400"/>
            <a:chOff x="1754869" y="1614502"/>
            <a:chExt cx="718200" cy="176400"/>
          </a:xfrm>
        </p:grpSpPr>
        <mc:AlternateContent xmlns:mc="http://schemas.openxmlformats.org/markup-compatibility/2006">
          <mc:Choice xmlns:p14="http://schemas.microsoft.com/office/powerpoint/2010/main" Requires="p14">
            <p:contentPart p14:bwMode="auto" r:id="rId23">
              <p14:nvContentPartPr>
                <p14:cNvPr id="48" name="Freihand 47">
                  <a:extLst>
                    <a:ext uri="{FF2B5EF4-FFF2-40B4-BE49-F238E27FC236}">
                      <a16:creationId xmlns:a16="http://schemas.microsoft.com/office/drawing/2014/main" id="{27734503-0864-8BD5-6D10-D4C073528B72}"/>
                    </a:ext>
                  </a:extLst>
                </p14:cNvPr>
                <p14:cNvContentPartPr/>
                <p14:nvPr/>
              </p14:nvContentPartPr>
              <p14:xfrm>
                <a:off x="1754869" y="1614502"/>
                <a:ext cx="141840" cy="169920"/>
              </p14:xfrm>
            </p:contentPart>
          </mc:Choice>
          <mc:Fallback>
            <p:pic>
              <p:nvPicPr>
                <p:cNvPr id="48" name="Freihand 47">
                  <a:extLst>
                    <a:ext uri="{FF2B5EF4-FFF2-40B4-BE49-F238E27FC236}">
                      <a16:creationId xmlns:a16="http://schemas.microsoft.com/office/drawing/2014/main" id="{27734503-0864-8BD5-6D10-D4C073528B72}"/>
                    </a:ext>
                  </a:extLst>
                </p:cNvPr>
                <p:cNvPicPr/>
                <p:nvPr/>
              </p:nvPicPr>
              <p:blipFill>
                <a:blip r:embed="rId24"/>
                <a:stretch>
                  <a:fillRect/>
                </a:stretch>
              </p:blipFill>
              <p:spPr>
                <a:xfrm>
                  <a:off x="1745869" y="1605502"/>
                  <a:ext cx="159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 name="Freihand 48">
                  <a:extLst>
                    <a:ext uri="{FF2B5EF4-FFF2-40B4-BE49-F238E27FC236}">
                      <a16:creationId xmlns:a16="http://schemas.microsoft.com/office/drawing/2014/main" id="{7D760248-10A7-5021-9FA7-382A7A3EE18E}"/>
                    </a:ext>
                  </a:extLst>
                </p14:cNvPr>
                <p14:cNvContentPartPr/>
                <p14:nvPr/>
              </p14:nvContentPartPr>
              <p14:xfrm>
                <a:off x="2005429" y="1643302"/>
                <a:ext cx="72000" cy="147600"/>
              </p14:xfrm>
            </p:contentPart>
          </mc:Choice>
          <mc:Fallback>
            <p:pic>
              <p:nvPicPr>
                <p:cNvPr id="49" name="Freihand 48">
                  <a:extLst>
                    <a:ext uri="{FF2B5EF4-FFF2-40B4-BE49-F238E27FC236}">
                      <a16:creationId xmlns:a16="http://schemas.microsoft.com/office/drawing/2014/main" id="{7D760248-10A7-5021-9FA7-382A7A3EE18E}"/>
                    </a:ext>
                  </a:extLst>
                </p:cNvPr>
                <p:cNvPicPr/>
                <p:nvPr/>
              </p:nvPicPr>
              <p:blipFill>
                <a:blip r:embed="rId26"/>
                <a:stretch>
                  <a:fillRect/>
                </a:stretch>
              </p:blipFill>
              <p:spPr>
                <a:xfrm>
                  <a:off x="1996789" y="1634302"/>
                  <a:ext cx="89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0" name="Freihand 49">
                  <a:extLst>
                    <a:ext uri="{FF2B5EF4-FFF2-40B4-BE49-F238E27FC236}">
                      <a16:creationId xmlns:a16="http://schemas.microsoft.com/office/drawing/2014/main" id="{BAAF4451-9812-92B8-EEAC-6397AE3511CD}"/>
                    </a:ext>
                  </a:extLst>
                </p14:cNvPr>
                <p14:cNvContentPartPr/>
                <p14:nvPr/>
              </p14:nvContentPartPr>
              <p14:xfrm>
                <a:off x="2207029" y="1654462"/>
                <a:ext cx="92520" cy="99360"/>
              </p14:xfrm>
            </p:contentPart>
          </mc:Choice>
          <mc:Fallback>
            <p:pic>
              <p:nvPicPr>
                <p:cNvPr id="50" name="Freihand 49">
                  <a:extLst>
                    <a:ext uri="{FF2B5EF4-FFF2-40B4-BE49-F238E27FC236}">
                      <a16:creationId xmlns:a16="http://schemas.microsoft.com/office/drawing/2014/main" id="{BAAF4451-9812-92B8-EEAC-6397AE3511CD}"/>
                    </a:ext>
                  </a:extLst>
                </p:cNvPr>
                <p:cNvPicPr/>
                <p:nvPr/>
              </p:nvPicPr>
              <p:blipFill>
                <a:blip r:embed="rId28"/>
                <a:stretch>
                  <a:fillRect/>
                </a:stretch>
              </p:blipFill>
              <p:spPr>
                <a:xfrm>
                  <a:off x="2198029" y="1645462"/>
                  <a:ext cx="110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1" name="Freihand 50">
                  <a:extLst>
                    <a:ext uri="{FF2B5EF4-FFF2-40B4-BE49-F238E27FC236}">
                      <a16:creationId xmlns:a16="http://schemas.microsoft.com/office/drawing/2014/main" id="{7DB98319-342D-CD9F-6C49-30A5EEC95516}"/>
                    </a:ext>
                  </a:extLst>
                </p14:cNvPr>
                <p14:cNvContentPartPr/>
                <p14:nvPr/>
              </p14:nvContentPartPr>
              <p14:xfrm>
                <a:off x="2366149" y="1648702"/>
                <a:ext cx="106920" cy="109080"/>
              </p14:xfrm>
            </p:contentPart>
          </mc:Choice>
          <mc:Fallback>
            <p:pic>
              <p:nvPicPr>
                <p:cNvPr id="51" name="Freihand 50">
                  <a:extLst>
                    <a:ext uri="{FF2B5EF4-FFF2-40B4-BE49-F238E27FC236}">
                      <a16:creationId xmlns:a16="http://schemas.microsoft.com/office/drawing/2014/main" id="{7DB98319-342D-CD9F-6C49-30A5EEC95516}"/>
                    </a:ext>
                  </a:extLst>
                </p:cNvPr>
                <p:cNvPicPr/>
                <p:nvPr/>
              </p:nvPicPr>
              <p:blipFill>
                <a:blip r:embed="rId30"/>
                <a:stretch>
                  <a:fillRect/>
                </a:stretch>
              </p:blipFill>
              <p:spPr>
                <a:xfrm>
                  <a:off x="2357149" y="1640062"/>
                  <a:ext cx="124560" cy="126720"/>
                </a:xfrm>
                <a:prstGeom prst="rect">
                  <a:avLst/>
                </a:prstGeom>
              </p:spPr>
            </p:pic>
          </mc:Fallback>
        </mc:AlternateContent>
      </p:grpSp>
      <p:grpSp>
        <p:nvGrpSpPr>
          <p:cNvPr id="56" name="Gruppieren 55">
            <a:extLst>
              <a:ext uri="{FF2B5EF4-FFF2-40B4-BE49-F238E27FC236}">
                <a16:creationId xmlns:a16="http://schemas.microsoft.com/office/drawing/2014/main" id="{CD3D69C0-07B9-1FA8-66CF-78C9DCD2A58D}"/>
              </a:ext>
            </a:extLst>
          </p:cNvPr>
          <p:cNvGrpSpPr/>
          <p:nvPr/>
        </p:nvGrpSpPr>
        <p:grpSpPr>
          <a:xfrm>
            <a:off x="2590069" y="1649062"/>
            <a:ext cx="184680" cy="171720"/>
            <a:chOff x="2590069" y="1649062"/>
            <a:chExt cx="184680" cy="171720"/>
          </a:xfrm>
        </p:grpSpPr>
        <mc:AlternateContent xmlns:mc="http://schemas.openxmlformats.org/markup-compatibility/2006">
          <mc:Choice xmlns:p14="http://schemas.microsoft.com/office/powerpoint/2010/main" Requires="p14">
            <p:contentPart p14:bwMode="auto" r:id="rId31">
              <p14:nvContentPartPr>
                <p14:cNvPr id="53" name="Freihand 52">
                  <a:extLst>
                    <a:ext uri="{FF2B5EF4-FFF2-40B4-BE49-F238E27FC236}">
                      <a16:creationId xmlns:a16="http://schemas.microsoft.com/office/drawing/2014/main" id="{DA20DC22-C575-BD35-8088-592A821DE4F9}"/>
                    </a:ext>
                  </a:extLst>
                </p14:cNvPr>
                <p14:cNvContentPartPr/>
                <p14:nvPr/>
              </p14:nvContentPartPr>
              <p14:xfrm>
                <a:off x="2655589" y="1649062"/>
                <a:ext cx="119160" cy="146520"/>
              </p14:xfrm>
            </p:contentPart>
          </mc:Choice>
          <mc:Fallback>
            <p:pic>
              <p:nvPicPr>
                <p:cNvPr id="53" name="Freihand 52">
                  <a:extLst>
                    <a:ext uri="{FF2B5EF4-FFF2-40B4-BE49-F238E27FC236}">
                      <a16:creationId xmlns:a16="http://schemas.microsoft.com/office/drawing/2014/main" id="{DA20DC22-C575-BD35-8088-592A821DE4F9}"/>
                    </a:ext>
                  </a:extLst>
                </p:cNvPr>
                <p:cNvPicPr/>
                <p:nvPr/>
              </p:nvPicPr>
              <p:blipFill>
                <a:blip r:embed="rId32"/>
                <a:stretch>
                  <a:fillRect/>
                </a:stretch>
              </p:blipFill>
              <p:spPr>
                <a:xfrm>
                  <a:off x="2646589" y="1640062"/>
                  <a:ext cx="136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4" name="Freihand 53">
                  <a:extLst>
                    <a:ext uri="{FF2B5EF4-FFF2-40B4-BE49-F238E27FC236}">
                      <a16:creationId xmlns:a16="http://schemas.microsoft.com/office/drawing/2014/main" id="{1D6E9B7A-E142-3B9D-E48F-378501305F39}"/>
                    </a:ext>
                  </a:extLst>
                </p14:cNvPr>
                <p14:cNvContentPartPr/>
                <p14:nvPr/>
              </p14:nvContentPartPr>
              <p14:xfrm>
                <a:off x="2590069" y="1715662"/>
                <a:ext cx="176760" cy="31320"/>
              </p14:xfrm>
            </p:contentPart>
          </mc:Choice>
          <mc:Fallback>
            <p:pic>
              <p:nvPicPr>
                <p:cNvPr id="54" name="Freihand 53">
                  <a:extLst>
                    <a:ext uri="{FF2B5EF4-FFF2-40B4-BE49-F238E27FC236}">
                      <a16:creationId xmlns:a16="http://schemas.microsoft.com/office/drawing/2014/main" id="{1D6E9B7A-E142-3B9D-E48F-378501305F39}"/>
                    </a:ext>
                  </a:extLst>
                </p:cNvPr>
                <p:cNvPicPr/>
                <p:nvPr/>
              </p:nvPicPr>
              <p:blipFill>
                <a:blip r:embed="rId34"/>
                <a:stretch>
                  <a:fillRect/>
                </a:stretch>
              </p:blipFill>
              <p:spPr>
                <a:xfrm>
                  <a:off x="2581429" y="1706662"/>
                  <a:ext cx="194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5" name="Freihand 54">
                  <a:extLst>
                    <a:ext uri="{FF2B5EF4-FFF2-40B4-BE49-F238E27FC236}">
                      <a16:creationId xmlns:a16="http://schemas.microsoft.com/office/drawing/2014/main" id="{680CFF8A-7614-8A62-7C3A-8B8A41BD2CDE}"/>
                    </a:ext>
                  </a:extLst>
                </p14:cNvPr>
                <p14:cNvContentPartPr/>
                <p14:nvPr/>
              </p14:nvContentPartPr>
              <p14:xfrm>
                <a:off x="2599069" y="1770382"/>
                <a:ext cx="122760" cy="50400"/>
              </p14:xfrm>
            </p:contentPart>
          </mc:Choice>
          <mc:Fallback>
            <p:pic>
              <p:nvPicPr>
                <p:cNvPr id="55" name="Freihand 54">
                  <a:extLst>
                    <a:ext uri="{FF2B5EF4-FFF2-40B4-BE49-F238E27FC236}">
                      <a16:creationId xmlns:a16="http://schemas.microsoft.com/office/drawing/2014/main" id="{680CFF8A-7614-8A62-7C3A-8B8A41BD2CDE}"/>
                    </a:ext>
                  </a:extLst>
                </p:cNvPr>
                <p:cNvPicPr/>
                <p:nvPr/>
              </p:nvPicPr>
              <p:blipFill>
                <a:blip r:embed="rId36"/>
                <a:stretch>
                  <a:fillRect/>
                </a:stretch>
              </p:blipFill>
              <p:spPr>
                <a:xfrm>
                  <a:off x="2590069" y="1761382"/>
                  <a:ext cx="14040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78" name="Freihand 77">
                <a:extLst>
                  <a:ext uri="{FF2B5EF4-FFF2-40B4-BE49-F238E27FC236}">
                    <a16:creationId xmlns:a16="http://schemas.microsoft.com/office/drawing/2014/main" id="{7049FBB9-7047-9870-97DC-18EE7331DEC9}"/>
                  </a:ext>
                </a:extLst>
              </p14:cNvPr>
              <p14:cNvContentPartPr/>
              <p14:nvPr/>
            </p14:nvContentPartPr>
            <p14:xfrm>
              <a:off x="6306349" y="1558342"/>
              <a:ext cx="189360" cy="75600"/>
            </p14:xfrm>
          </p:contentPart>
        </mc:Choice>
        <mc:Fallback>
          <p:pic>
            <p:nvPicPr>
              <p:cNvPr id="78" name="Freihand 77">
                <a:extLst>
                  <a:ext uri="{FF2B5EF4-FFF2-40B4-BE49-F238E27FC236}">
                    <a16:creationId xmlns:a16="http://schemas.microsoft.com/office/drawing/2014/main" id="{7049FBB9-7047-9870-97DC-18EE7331DEC9}"/>
                  </a:ext>
                </a:extLst>
              </p:cNvPr>
              <p:cNvPicPr/>
              <p:nvPr/>
            </p:nvPicPr>
            <p:blipFill>
              <a:blip r:embed="rId38"/>
              <a:stretch>
                <a:fillRect/>
              </a:stretch>
            </p:blipFill>
            <p:spPr>
              <a:xfrm>
                <a:off x="6297349" y="1549342"/>
                <a:ext cx="207000" cy="93240"/>
              </a:xfrm>
              <a:prstGeom prst="rect">
                <a:avLst/>
              </a:prstGeom>
            </p:spPr>
          </p:pic>
        </mc:Fallback>
      </mc:AlternateContent>
      <p:grpSp>
        <p:nvGrpSpPr>
          <p:cNvPr id="84" name="Gruppieren 83">
            <a:extLst>
              <a:ext uri="{FF2B5EF4-FFF2-40B4-BE49-F238E27FC236}">
                <a16:creationId xmlns:a16="http://schemas.microsoft.com/office/drawing/2014/main" id="{506AF1B3-A90B-781C-0308-4F0CF6919E1C}"/>
              </a:ext>
            </a:extLst>
          </p:cNvPr>
          <p:cNvGrpSpPr/>
          <p:nvPr/>
        </p:nvGrpSpPr>
        <p:grpSpPr>
          <a:xfrm>
            <a:off x="6725389" y="1437022"/>
            <a:ext cx="935640" cy="220320"/>
            <a:chOff x="6725389" y="1437022"/>
            <a:chExt cx="935640" cy="220320"/>
          </a:xfrm>
        </p:grpSpPr>
        <mc:AlternateContent xmlns:mc="http://schemas.openxmlformats.org/markup-compatibility/2006">
          <mc:Choice xmlns:p14="http://schemas.microsoft.com/office/powerpoint/2010/main" Requires="p14">
            <p:contentPart p14:bwMode="auto" r:id="rId39">
              <p14:nvContentPartPr>
                <p14:cNvPr id="79" name="Freihand 78">
                  <a:extLst>
                    <a:ext uri="{FF2B5EF4-FFF2-40B4-BE49-F238E27FC236}">
                      <a16:creationId xmlns:a16="http://schemas.microsoft.com/office/drawing/2014/main" id="{7D246F19-DEED-BC20-5375-40EBEFD44EA7}"/>
                    </a:ext>
                  </a:extLst>
                </p14:cNvPr>
                <p14:cNvContentPartPr/>
                <p14:nvPr/>
              </p14:nvContentPartPr>
              <p14:xfrm>
                <a:off x="6725389" y="1442782"/>
                <a:ext cx="203040" cy="193680"/>
              </p14:xfrm>
            </p:contentPart>
          </mc:Choice>
          <mc:Fallback>
            <p:pic>
              <p:nvPicPr>
                <p:cNvPr id="79" name="Freihand 78">
                  <a:extLst>
                    <a:ext uri="{FF2B5EF4-FFF2-40B4-BE49-F238E27FC236}">
                      <a16:creationId xmlns:a16="http://schemas.microsoft.com/office/drawing/2014/main" id="{7D246F19-DEED-BC20-5375-40EBEFD44EA7}"/>
                    </a:ext>
                  </a:extLst>
                </p:cNvPr>
                <p:cNvPicPr/>
                <p:nvPr/>
              </p:nvPicPr>
              <p:blipFill>
                <a:blip r:embed="rId40"/>
                <a:stretch>
                  <a:fillRect/>
                </a:stretch>
              </p:blipFill>
              <p:spPr>
                <a:xfrm>
                  <a:off x="6716389" y="1433782"/>
                  <a:ext cx="220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1" name="Freihand 80">
                  <a:extLst>
                    <a:ext uri="{FF2B5EF4-FFF2-40B4-BE49-F238E27FC236}">
                      <a16:creationId xmlns:a16="http://schemas.microsoft.com/office/drawing/2014/main" id="{2F4AD9EE-A78D-1DDF-BA2A-A1FA17913C9B}"/>
                    </a:ext>
                  </a:extLst>
                </p14:cNvPr>
                <p14:cNvContentPartPr/>
                <p14:nvPr/>
              </p14:nvContentPartPr>
              <p14:xfrm>
                <a:off x="7038589" y="1455022"/>
                <a:ext cx="141840" cy="202320"/>
              </p14:xfrm>
            </p:contentPart>
          </mc:Choice>
          <mc:Fallback>
            <p:pic>
              <p:nvPicPr>
                <p:cNvPr id="81" name="Freihand 80">
                  <a:extLst>
                    <a:ext uri="{FF2B5EF4-FFF2-40B4-BE49-F238E27FC236}">
                      <a16:creationId xmlns:a16="http://schemas.microsoft.com/office/drawing/2014/main" id="{2F4AD9EE-A78D-1DDF-BA2A-A1FA17913C9B}"/>
                    </a:ext>
                  </a:extLst>
                </p:cNvPr>
                <p:cNvPicPr/>
                <p:nvPr/>
              </p:nvPicPr>
              <p:blipFill>
                <a:blip r:embed="rId42"/>
                <a:stretch>
                  <a:fillRect/>
                </a:stretch>
              </p:blipFill>
              <p:spPr>
                <a:xfrm>
                  <a:off x="7029949" y="1446022"/>
                  <a:ext cx="159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2" name="Freihand 81">
                  <a:extLst>
                    <a:ext uri="{FF2B5EF4-FFF2-40B4-BE49-F238E27FC236}">
                      <a16:creationId xmlns:a16="http://schemas.microsoft.com/office/drawing/2014/main" id="{2B8D3BC7-D384-4C7C-51FD-8064DECE9E29}"/>
                    </a:ext>
                  </a:extLst>
                </p14:cNvPr>
                <p14:cNvContentPartPr/>
                <p14:nvPr/>
              </p14:nvContentPartPr>
              <p14:xfrm>
                <a:off x="7275829" y="1451422"/>
                <a:ext cx="123840" cy="179280"/>
              </p14:xfrm>
            </p:contentPart>
          </mc:Choice>
          <mc:Fallback>
            <p:pic>
              <p:nvPicPr>
                <p:cNvPr id="82" name="Freihand 81">
                  <a:extLst>
                    <a:ext uri="{FF2B5EF4-FFF2-40B4-BE49-F238E27FC236}">
                      <a16:creationId xmlns:a16="http://schemas.microsoft.com/office/drawing/2014/main" id="{2B8D3BC7-D384-4C7C-51FD-8064DECE9E29}"/>
                    </a:ext>
                  </a:extLst>
                </p:cNvPr>
                <p:cNvPicPr/>
                <p:nvPr/>
              </p:nvPicPr>
              <p:blipFill>
                <a:blip r:embed="rId44"/>
                <a:stretch>
                  <a:fillRect/>
                </a:stretch>
              </p:blipFill>
              <p:spPr>
                <a:xfrm>
                  <a:off x="7267189" y="1442782"/>
                  <a:ext cx="141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3" name="Freihand 82">
                  <a:extLst>
                    <a:ext uri="{FF2B5EF4-FFF2-40B4-BE49-F238E27FC236}">
                      <a16:creationId xmlns:a16="http://schemas.microsoft.com/office/drawing/2014/main" id="{62A49C87-61A7-87A3-705F-9DD006367BF9}"/>
                    </a:ext>
                  </a:extLst>
                </p14:cNvPr>
                <p14:cNvContentPartPr/>
                <p14:nvPr/>
              </p14:nvContentPartPr>
              <p14:xfrm>
                <a:off x="7326949" y="1437022"/>
                <a:ext cx="334080" cy="170640"/>
              </p14:xfrm>
            </p:contentPart>
          </mc:Choice>
          <mc:Fallback>
            <p:pic>
              <p:nvPicPr>
                <p:cNvPr id="83" name="Freihand 82">
                  <a:extLst>
                    <a:ext uri="{FF2B5EF4-FFF2-40B4-BE49-F238E27FC236}">
                      <a16:creationId xmlns:a16="http://schemas.microsoft.com/office/drawing/2014/main" id="{62A49C87-61A7-87A3-705F-9DD006367BF9}"/>
                    </a:ext>
                  </a:extLst>
                </p:cNvPr>
                <p:cNvPicPr/>
                <p:nvPr/>
              </p:nvPicPr>
              <p:blipFill>
                <a:blip r:embed="rId46"/>
                <a:stretch>
                  <a:fillRect/>
                </a:stretch>
              </p:blipFill>
              <p:spPr>
                <a:xfrm>
                  <a:off x="7317949" y="1428022"/>
                  <a:ext cx="351720" cy="188280"/>
                </a:xfrm>
                <a:prstGeom prst="rect">
                  <a:avLst/>
                </a:prstGeom>
              </p:spPr>
            </p:pic>
          </mc:Fallback>
        </mc:AlternateContent>
      </p:grpSp>
      <p:grpSp>
        <p:nvGrpSpPr>
          <p:cNvPr id="87" name="Gruppieren 86">
            <a:extLst>
              <a:ext uri="{FF2B5EF4-FFF2-40B4-BE49-F238E27FC236}">
                <a16:creationId xmlns:a16="http://schemas.microsoft.com/office/drawing/2014/main" id="{B3DE153A-78AC-CCDD-5F07-C5672092FA96}"/>
              </a:ext>
            </a:extLst>
          </p:cNvPr>
          <p:cNvGrpSpPr/>
          <p:nvPr/>
        </p:nvGrpSpPr>
        <p:grpSpPr>
          <a:xfrm>
            <a:off x="2932789" y="991342"/>
            <a:ext cx="3212640" cy="838800"/>
            <a:chOff x="2932789" y="991342"/>
            <a:chExt cx="3212640" cy="838800"/>
          </a:xfrm>
        </p:grpSpPr>
        <mc:AlternateContent xmlns:mc="http://schemas.openxmlformats.org/markup-compatibility/2006">
          <mc:Choice xmlns:p14="http://schemas.microsoft.com/office/powerpoint/2010/main" Requires="p14">
            <p:contentPart p14:bwMode="auto" r:id="rId47">
              <p14:nvContentPartPr>
                <p14:cNvPr id="57" name="Freihand 56">
                  <a:extLst>
                    <a:ext uri="{FF2B5EF4-FFF2-40B4-BE49-F238E27FC236}">
                      <a16:creationId xmlns:a16="http://schemas.microsoft.com/office/drawing/2014/main" id="{D473A9D0-477F-1FC6-B32D-AC01B25B126E}"/>
                    </a:ext>
                  </a:extLst>
                </p14:cNvPr>
                <p14:cNvContentPartPr/>
                <p14:nvPr/>
              </p14:nvContentPartPr>
              <p14:xfrm>
                <a:off x="2932789" y="1511182"/>
                <a:ext cx="115200" cy="318960"/>
              </p14:xfrm>
            </p:contentPart>
          </mc:Choice>
          <mc:Fallback>
            <p:pic>
              <p:nvPicPr>
                <p:cNvPr id="57" name="Freihand 56">
                  <a:extLst>
                    <a:ext uri="{FF2B5EF4-FFF2-40B4-BE49-F238E27FC236}">
                      <a16:creationId xmlns:a16="http://schemas.microsoft.com/office/drawing/2014/main" id="{D473A9D0-477F-1FC6-B32D-AC01B25B126E}"/>
                    </a:ext>
                  </a:extLst>
                </p:cNvPr>
                <p:cNvPicPr/>
                <p:nvPr/>
              </p:nvPicPr>
              <p:blipFill>
                <a:blip r:embed="rId48"/>
                <a:stretch>
                  <a:fillRect/>
                </a:stretch>
              </p:blipFill>
              <p:spPr>
                <a:xfrm>
                  <a:off x="2924149" y="1502182"/>
                  <a:ext cx="1328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8" name="Freihand 57">
                  <a:extLst>
                    <a:ext uri="{FF2B5EF4-FFF2-40B4-BE49-F238E27FC236}">
                      <a16:creationId xmlns:a16="http://schemas.microsoft.com/office/drawing/2014/main" id="{5E832438-2D57-FB88-1C68-86A33D8DEDF3}"/>
                    </a:ext>
                  </a:extLst>
                </p14:cNvPr>
                <p14:cNvContentPartPr/>
                <p14:nvPr/>
              </p14:nvContentPartPr>
              <p14:xfrm>
                <a:off x="3132229" y="1589302"/>
                <a:ext cx="128520" cy="129240"/>
              </p14:xfrm>
            </p:contentPart>
          </mc:Choice>
          <mc:Fallback>
            <p:pic>
              <p:nvPicPr>
                <p:cNvPr id="58" name="Freihand 57">
                  <a:extLst>
                    <a:ext uri="{FF2B5EF4-FFF2-40B4-BE49-F238E27FC236}">
                      <a16:creationId xmlns:a16="http://schemas.microsoft.com/office/drawing/2014/main" id="{5E832438-2D57-FB88-1C68-86A33D8DEDF3}"/>
                    </a:ext>
                  </a:extLst>
                </p:cNvPr>
                <p:cNvPicPr/>
                <p:nvPr/>
              </p:nvPicPr>
              <p:blipFill>
                <a:blip r:embed="rId50"/>
                <a:stretch>
                  <a:fillRect/>
                </a:stretch>
              </p:blipFill>
              <p:spPr>
                <a:xfrm>
                  <a:off x="3123229" y="1580662"/>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9" name="Freihand 58">
                  <a:extLst>
                    <a:ext uri="{FF2B5EF4-FFF2-40B4-BE49-F238E27FC236}">
                      <a16:creationId xmlns:a16="http://schemas.microsoft.com/office/drawing/2014/main" id="{42553D47-7E83-ECF9-B654-740E6715A51C}"/>
                    </a:ext>
                  </a:extLst>
                </p14:cNvPr>
                <p14:cNvContentPartPr/>
                <p14:nvPr/>
              </p14:nvContentPartPr>
              <p14:xfrm>
                <a:off x="3414829" y="1627462"/>
                <a:ext cx="45360" cy="117360"/>
              </p14:xfrm>
            </p:contentPart>
          </mc:Choice>
          <mc:Fallback>
            <p:pic>
              <p:nvPicPr>
                <p:cNvPr id="59" name="Freihand 58">
                  <a:extLst>
                    <a:ext uri="{FF2B5EF4-FFF2-40B4-BE49-F238E27FC236}">
                      <a16:creationId xmlns:a16="http://schemas.microsoft.com/office/drawing/2014/main" id="{42553D47-7E83-ECF9-B654-740E6715A51C}"/>
                    </a:ext>
                  </a:extLst>
                </p:cNvPr>
                <p:cNvPicPr/>
                <p:nvPr/>
              </p:nvPicPr>
              <p:blipFill>
                <a:blip r:embed="rId52"/>
                <a:stretch>
                  <a:fillRect/>
                </a:stretch>
              </p:blipFill>
              <p:spPr>
                <a:xfrm>
                  <a:off x="3405829" y="1618462"/>
                  <a:ext cx="63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0" name="Freihand 59">
                  <a:extLst>
                    <a:ext uri="{FF2B5EF4-FFF2-40B4-BE49-F238E27FC236}">
                      <a16:creationId xmlns:a16="http://schemas.microsoft.com/office/drawing/2014/main" id="{E281D651-C013-80D7-206E-179D484FCA3B}"/>
                    </a:ext>
                  </a:extLst>
                </p14:cNvPr>
                <p14:cNvContentPartPr/>
                <p14:nvPr/>
              </p14:nvContentPartPr>
              <p14:xfrm>
                <a:off x="3378109" y="1633942"/>
                <a:ext cx="279000" cy="79200"/>
              </p14:xfrm>
            </p:contentPart>
          </mc:Choice>
          <mc:Fallback>
            <p:pic>
              <p:nvPicPr>
                <p:cNvPr id="60" name="Freihand 59">
                  <a:extLst>
                    <a:ext uri="{FF2B5EF4-FFF2-40B4-BE49-F238E27FC236}">
                      <a16:creationId xmlns:a16="http://schemas.microsoft.com/office/drawing/2014/main" id="{E281D651-C013-80D7-206E-179D484FCA3B}"/>
                    </a:ext>
                  </a:extLst>
                </p:cNvPr>
                <p:cNvPicPr/>
                <p:nvPr/>
              </p:nvPicPr>
              <p:blipFill>
                <a:blip r:embed="rId54"/>
                <a:stretch>
                  <a:fillRect/>
                </a:stretch>
              </p:blipFill>
              <p:spPr>
                <a:xfrm>
                  <a:off x="3369109" y="1625302"/>
                  <a:ext cx="296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1" name="Freihand 60">
                  <a:extLst>
                    <a:ext uri="{FF2B5EF4-FFF2-40B4-BE49-F238E27FC236}">
                      <a16:creationId xmlns:a16="http://schemas.microsoft.com/office/drawing/2014/main" id="{4A7B57CA-3336-7443-4C68-574BC588E072}"/>
                    </a:ext>
                  </a:extLst>
                </p14:cNvPr>
                <p14:cNvContentPartPr/>
                <p14:nvPr/>
              </p14:nvContentPartPr>
              <p14:xfrm>
                <a:off x="3633349" y="1520182"/>
                <a:ext cx="12240" cy="8640"/>
              </p14:xfrm>
            </p:contentPart>
          </mc:Choice>
          <mc:Fallback>
            <p:pic>
              <p:nvPicPr>
                <p:cNvPr id="61" name="Freihand 60">
                  <a:extLst>
                    <a:ext uri="{FF2B5EF4-FFF2-40B4-BE49-F238E27FC236}">
                      <a16:creationId xmlns:a16="http://schemas.microsoft.com/office/drawing/2014/main" id="{4A7B57CA-3336-7443-4C68-574BC588E072}"/>
                    </a:ext>
                  </a:extLst>
                </p:cNvPr>
                <p:cNvPicPr/>
                <p:nvPr/>
              </p:nvPicPr>
              <p:blipFill>
                <a:blip r:embed="rId56"/>
                <a:stretch>
                  <a:fillRect/>
                </a:stretch>
              </p:blipFill>
              <p:spPr>
                <a:xfrm>
                  <a:off x="3624709" y="1511182"/>
                  <a:ext cx="29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2" name="Freihand 61">
                  <a:extLst>
                    <a:ext uri="{FF2B5EF4-FFF2-40B4-BE49-F238E27FC236}">
                      <a16:creationId xmlns:a16="http://schemas.microsoft.com/office/drawing/2014/main" id="{81B59BB4-3F90-7A6C-3615-D5F0C4A45768}"/>
                    </a:ext>
                  </a:extLst>
                </p14:cNvPr>
                <p14:cNvContentPartPr/>
                <p14:nvPr/>
              </p14:nvContentPartPr>
              <p14:xfrm>
                <a:off x="3711829" y="1501102"/>
                <a:ext cx="101520" cy="293400"/>
              </p14:xfrm>
            </p:contentPart>
          </mc:Choice>
          <mc:Fallback>
            <p:pic>
              <p:nvPicPr>
                <p:cNvPr id="62" name="Freihand 61">
                  <a:extLst>
                    <a:ext uri="{FF2B5EF4-FFF2-40B4-BE49-F238E27FC236}">
                      <a16:creationId xmlns:a16="http://schemas.microsoft.com/office/drawing/2014/main" id="{81B59BB4-3F90-7A6C-3615-D5F0C4A45768}"/>
                    </a:ext>
                  </a:extLst>
                </p:cNvPr>
                <p:cNvPicPr/>
                <p:nvPr/>
              </p:nvPicPr>
              <p:blipFill>
                <a:blip r:embed="rId58"/>
                <a:stretch>
                  <a:fillRect/>
                </a:stretch>
              </p:blipFill>
              <p:spPr>
                <a:xfrm>
                  <a:off x="3703189" y="1492102"/>
                  <a:ext cx="1191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3" name="Freihand 62">
                  <a:extLst>
                    <a:ext uri="{FF2B5EF4-FFF2-40B4-BE49-F238E27FC236}">
                      <a16:creationId xmlns:a16="http://schemas.microsoft.com/office/drawing/2014/main" id="{282CBA79-919F-2283-5E31-E53B19663F62}"/>
                    </a:ext>
                  </a:extLst>
                </p14:cNvPr>
                <p14:cNvContentPartPr/>
                <p14:nvPr/>
              </p14:nvContentPartPr>
              <p14:xfrm>
                <a:off x="3858709" y="1505782"/>
                <a:ext cx="82440" cy="285120"/>
              </p14:xfrm>
            </p:contentPart>
          </mc:Choice>
          <mc:Fallback>
            <p:pic>
              <p:nvPicPr>
                <p:cNvPr id="63" name="Freihand 62">
                  <a:extLst>
                    <a:ext uri="{FF2B5EF4-FFF2-40B4-BE49-F238E27FC236}">
                      <a16:creationId xmlns:a16="http://schemas.microsoft.com/office/drawing/2014/main" id="{282CBA79-919F-2283-5E31-E53B19663F62}"/>
                    </a:ext>
                  </a:extLst>
                </p:cNvPr>
                <p:cNvPicPr/>
                <p:nvPr/>
              </p:nvPicPr>
              <p:blipFill>
                <a:blip r:embed="rId60"/>
                <a:stretch>
                  <a:fillRect/>
                </a:stretch>
              </p:blipFill>
              <p:spPr>
                <a:xfrm>
                  <a:off x="3849709" y="1497142"/>
                  <a:ext cx="1000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4" name="Freihand 63">
                  <a:extLst>
                    <a:ext uri="{FF2B5EF4-FFF2-40B4-BE49-F238E27FC236}">
                      <a16:creationId xmlns:a16="http://schemas.microsoft.com/office/drawing/2014/main" id="{0A4E620B-185A-21CC-2804-7DC6E11568C6}"/>
                    </a:ext>
                  </a:extLst>
                </p14:cNvPr>
                <p14:cNvContentPartPr/>
                <p14:nvPr/>
              </p14:nvContentPartPr>
              <p14:xfrm>
                <a:off x="3965269" y="1545382"/>
                <a:ext cx="154080" cy="130680"/>
              </p14:xfrm>
            </p:contentPart>
          </mc:Choice>
          <mc:Fallback>
            <p:pic>
              <p:nvPicPr>
                <p:cNvPr id="64" name="Freihand 63">
                  <a:extLst>
                    <a:ext uri="{FF2B5EF4-FFF2-40B4-BE49-F238E27FC236}">
                      <a16:creationId xmlns:a16="http://schemas.microsoft.com/office/drawing/2014/main" id="{0A4E620B-185A-21CC-2804-7DC6E11568C6}"/>
                    </a:ext>
                  </a:extLst>
                </p:cNvPr>
                <p:cNvPicPr/>
                <p:nvPr/>
              </p:nvPicPr>
              <p:blipFill>
                <a:blip r:embed="rId62"/>
                <a:stretch>
                  <a:fillRect/>
                </a:stretch>
              </p:blipFill>
              <p:spPr>
                <a:xfrm>
                  <a:off x="3956269" y="1536742"/>
                  <a:ext cx="171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5" name="Freihand 64">
                  <a:extLst>
                    <a:ext uri="{FF2B5EF4-FFF2-40B4-BE49-F238E27FC236}">
                      <a16:creationId xmlns:a16="http://schemas.microsoft.com/office/drawing/2014/main" id="{E4CA2865-B95C-4ABC-40A8-ECC681722586}"/>
                    </a:ext>
                  </a:extLst>
                </p14:cNvPr>
                <p14:cNvContentPartPr/>
                <p14:nvPr/>
              </p14:nvContentPartPr>
              <p14:xfrm>
                <a:off x="4139509" y="1564102"/>
                <a:ext cx="129960" cy="138240"/>
              </p14:xfrm>
            </p:contentPart>
          </mc:Choice>
          <mc:Fallback>
            <p:pic>
              <p:nvPicPr>
                <p:cNvPr id="65" name="Freihand 64">
                  <a:extLst>
                    <a:ext uri="{FF2B5EF4-FFF2-40B4-BE49-F238E27FC236}">
                      <a16:creationId xmlns:a16="http://schemas.microsoft.com/office/drawing/2014/main" id="{E4CA2865-B95C-4ABC-40A8-ECC681722586}"/>
                    </a:ext>
                  </a:extLst>
                </p:cNvPr>
                <p:cNvPicPr/>
                <p:nvPr/>
              </p:nvPicPr>
              <p:blipFill>
                <a:blip r:embed="rId64"/>
                <a:stretch>
                  <a:fillRect/>
                </a:stretch>
              </p:blipFill>
              <p:spPr>
                <a:xfrm>
                  <a:off x="4130869" y="1555102"/>
                  <a:ext cx="147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6" name="Freihand 65">
                  <a:extLst>
                    <a:ext uri="{FF2B5EF4-FFF2-40B4-BE49-F238E27FC236}">
                      <a16:creationId xmlns:a16="http://schemas.microsoft.com/office/drawing/2014/main" id="{4F8CEF7C-909C-783D-8BCD-5A8EEB823FD7}"/>
                    </a:ext>
                  </a:extLst>
                </p14:cNvPr>
                <p14:cNvContentPartPr/>
                <p14:nvPr/>
              </p14:nvContentPartPr>
              <p14:xfrm>
                <a:off x="4348669" y="1455022"/>
                <a:ext cx="50040" cy="232920"/>
              </p14:xfrm>
            </p:contentPart>
          </mc:Choice>
          <mc:Fallback>
            <p:pic>
              <p:nvPicPr>
                <p:cNvPr id="66" name="Freihand 65">
                  <a:extLst>
                    <a:ext uri="{FF2B5EF4-FFF2-40B4-BE49-F238E27FC236}">
                      <a16:creationId xmlns:a16="http://schemas.microsoft.com/office/drawing/2014/main" id="{4F8CEF7C-909C-783D-8BCD-5A8EEB823FD7}"/>
                    </a:ext>
                  </a:extLst>
                </p:cNvPr>
                <p:cNvPicPr/>
                <p:nvPr/>
              </p:nvPicPr>
              <p:blipFill>
                <a:blip r:embed="rId66"/>
                <a:stretch>
                  <a:fillRect/>
                </a:stretch>
              </p:blipFill>
              <p:spPr>
                <a:xfrm>
                  <a:off x="4339669" y="1446382"/>
                  <a:ext cx="67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7" name="Freihand 66">
                  <a:extLst>
                    <a:ext uri="{FF2B5EF4-FFF2-40B4-BE49-F238E27FC236}">
                      <a16:creationId xmlns:a16="http://schemas.microsoft.com/office/drawing/2014/main" id="{3D5353AC-CC49-328D-4C3E-096A75576076}"/>
                    </a:ext>
                  </a:extLst>
                </p14:cNvPr>
                <p14:cNvContentPartPr/>
                <p14:nvPr/>
              </p14:nvContentPartPr>
              <p14:xfrm>
                <a:off x="4419229" y="1460782"/>
                <a:ext cx="120240" cy="318240"/>
              </p14:xfrm>
            </p:contentPart>
          </mc:Choice>
          <mc:Fallback>
            <p:pic>
              <p:nvPicPr>
                <p:cNvPr id="67" name="Freihand 66">
                  <a:extLst>
                    <a:ext uri="{FF2B5EF4-FFF2-40B4-BE49-F238E27FC236}">
                      <a16:creationId xmlns:a16="http://schemas.microsoft.com/office/drawing/2014/main" id="{3D5353AC-CC49-328D-4C3E-096A75576076}"/>
                    </a:ext>
                  </a:extLst>
                </p:cNvPr>
                <p:cNvPicPr/>
                <p:nvPr/>
              </p:nvPicPr>
              <p:blipFill>
                <a:blip r:embed="rId68"/>
                <a:stretch>
                  <a:fillRect/>
                </a:stretch>
              </p:blipFill>
              <p:spPr>
                <a:xfrm>
                  <a:off x="4410589" y="1451782"/>
                  <a:ext cx="1378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8" name="Freihand 67">
                  <a:extLst>
                    <a:ext uri="{FF2B5EF4-FFF2-40B4-BE49-F238E27FC236}">
                      <a16:creationId xmlns:a16="http://schemas.microsoft.com/office/drawing/2014/main" id="{0592B0B3-02F8-0E6E-20B0-16364023B73B}"/>
                    </a:ext>
                  </a:extLst>
                </p14:cNvPr>
                <p14:cNvContentPartPr/>
                <p14:nvPr/>
              </p14:nvContentPartPr>
              <p14:xfrm>
                <a:off x="4558549" y="1477702"/>
                <a:ext cx="90720" cy="249120"/>
              </p14:xfrm>
            </p:contentPart>
          </mc:Choice>
          <mc:Fallback>
            <p:pic>
              <p:nvPicPr>
                <p:cNvPr id="68" name="Freihand 67">
                  <a:extLst>
                    <a:ext uri="{FF2B5EF4-FFF2-40B4-BE49-F238E27FC236}">
                      <a16:creationId xmlns:a16="http://schemas.microsoft.com/office/drawing/2014/main" id="{0592B0B3-02F8-0E6E-20B0-16364023B73B}"/>
                    </a:ext>
                  </a:extLst>
                </p:cNvPr>
                <p:cNvPicPr/>
                <p:nvPr/>
              </p:nvPicPr>
              <p:blipFill>
                <a:blip r:embed="rId70"/>
                <a:stretch>
                  <a:fillRect/>
                </a:stretch>
              </p:blipFill>
              <p:spPr>
                <a:xfrm>
                  <a:off x="4549549" y="1469062"/>
                  <a:ext cx="1083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9" name="Freihand 68">
                  <a:extLst>
                    <a:ext uri="{FF2B5EF4-FFF2-40B4-BE49-F238E27FC236}">
                      <a16:creationId xmlns:a16="http://schemas.microsoft.com/office/drawing/2014/main" id="{3B0F82E1-EA09-7376-3E4B-9D2AD19451DE}"/>
                    </a:ext>
                  </a:extLst>
                </p14:cNvPr>
                <p14:cNvContentPartPr/>
                <p14:nvPr/>
              </p14:nvContentPartPr>
              <p14:xfrm>
                <a:off x="4659349" y="1549342"/>
                <a:ext cx="165240" cy="120240"/>
              </p14:xfrm>
            </p:contentPart>
          </mc:Choice>
          <mc:Fallback>
            <p:pic>
              <p:nvPicPr>
                <p:cNvPr id="69" name="Freihand 68">
                  <a:extLst>
                    <a:ext uri="{FF2B5EF4-FFF2-40B4-BE49-F238E27FC236}">
                      <a16:creationId xmlns:a16="http://schemas.microsoft.com/office/drawing/2014/main" id="{3B0F82E1-EA09-7376-3E4B-9D2AD19451DE}"/>
                    </a:ext>
                  </a:extLst>
                </p:cNvPr>
                <p:cNvPicPr/>
                <p:nvPr/>
              </p:nvPicPr>
              <p:blipFill>
                <a:blip r:embed="rId72"/>
                <a:stretch>
                  <a:fillRect/>
                </a:stretch>
              </p:blipFill>
              <p:spPr>
                <a:xfrm>
                  <a:off x="4650709" y="1540702"/>
                  <a:ext cx="182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0" name="Freihand 69">
                  <a:extLst>
                    <a:ext uri="{FF2B5EF4-FFF2-40B4-BE49-F238E27FC236}">
                      <a16:creationId xmlns:a16="http://schemas.microsoft.com/office/drawing/2014/main" id="{CAFEF040-56DB-68E4-5E48-5F1AEA3F2111}"/>
                    </a:ext>
                  </a:extLst>
                </p14:cNvPr>
                <p14:cNvContentPartPr/>
                <p14:nvPr/>
              </p14:nvContentPartPr>
              <p14:xfrm>
                <a:off x="4858429" y="1572022"/>
                <a:ext cx="131040" cy="109080"/>
              </p14:xfrm>
            </p:contentPart>
          </mc:Choice>
          <mc:Fallback>
            <p:pic>
              <p:nvPicPr>
                <p:cNvPr id="70" name="Freihand 69">
                  <a:extLst>
                    <a:ext uri="{FF2B5EF4-FFF2-40B4-BE49-F238E27FC236}">
                      <a16:creationId xmlns:a16="http://schemas.microsoft.com/office/drawing/2014/main" id="{CAFEF040-56DB-68E4-5E48-5F1AEA3F2111}"/>
                    </a:ext>
                  </a:extLst>
                </p:cNvPr>
                <p:cNvPicPr/>
                <p:nvPr/>
              </p:nvPicPr>
              <p:blipFill>
                <a:blip r:embed="rId74"/>
                <a:stretch>
                  <a:fillRect/>
                </a:stretch>
              </p:blipFill>
              <p:spPr>
                <a:xfrm>
                  <a:off x="4849429" y="1563382"/>
                  <a:ext cx="148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1" name="Freihand 70">
                  <a:extLst>
                    <a:ext uri="{FF2B5EF4-FFF2-40B4-BE49-F238E27FC236}">
                      <a16:creationId xmlns:a16="http://schemas.microsoft.com/office/drawing/2014/main" id="{6ADDEC5E-6829-5A8C-A771-306DAEA63950}"/>
                    </a:ext>
                  </a:extLst>
                </p14:cNvPr>
                <p14:cNvContentPartPr/>
                <p14:nvPr/>
              </p14:nvContentPartPr>
              <p14:xfrm>
                <a:off x="5061469" y="1444222"/>
                <a:ext cx="95040" cy="244440"/>
              </p14:xfrm>
            </p:contentPart>
          </mc:Choice>
          <mc:Fallback>
            <p:pic>
              <p:nvPicPr>
                <p:cNvPr id="71" name="Freihand 70">
                  <a:extLst>
                    <a:ext uri="{FF2B5EF4-FFF2-40B4-BE49-F238E27FC236}">
                      <a16:creationId xmlns:a16="http://schemas.microsoft.com/office/drawing/2014/main" id="{6ADDEC5E-6829-5A8C-A771-306DAEA63950}"/>
                    </a:ext>
                  </a:extLst>
                </p:cNvPr>
                <p:cNvPicPr/>
                <p:nvPr/>
              </p:nvPicPr>
              <p:blipFill>
                <a:blip r:embed="rId76"/>
                <a:stretch>
                  <a:fillRect/>
                </a:stretch>
              </p:blipFill>
              <p:spPr>
                <a:xfrm>
                  <a:off x="5052469" y="1435582"/>
                  <a:ext cx="112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2" name="Freihand 71">
                  <a:extLst>
                    <a:ext uri="{FF2B5EF4-FFF2-40B4-BE49-F238E27FC236}">
                      <a16:creationId xmlns:a16="http://schemas.microsoft.com/office/drawing/2014/main" id="{BF362705-F67A-A10F-83BD-204647D0428F}"/>
                    </a:ext>
                  </a:extLst>
                </p14:cNvPr>
                <p14:cNvContentPartPr/>
                <p14:nvPr/>
              </p14:nvContentPartPr>
              <p14:xfrm>
                <a:off x="5139229" y="1444222"/>
                <a:ext cx="119880" cy="378000"/>
              </p14:xfrm>
            </p:contentPart>
          </mc:Choice>
          <mc:Fallback>
            <p:pic>
              <p:nvPicPr>
                <p:cNvPr id="72" name="Freihand 71">
                  <a:extLst>
                    <a:ext uri="{FF2B5EF4-FFF2-40B4-BE49-F238E27FC236}">
                      <a16:creationId xmlns:a16="http://schemas.microsoft.com/office/drawing/2014/main" id="{BF362705-F67A-A10F-83BD-204647D0428F}"/>
                    </a:ext>
                  </a:extLst>
                </p:cNvPr>
                <p:cNvPicPr/>
                <p:nvPr/>
              </p:nvPicPr>
              <p:blipFill>
                <a:blip r:embed="rId78"/>
                <a:stretch>
                  <a:fillRect/>
                </a:stretch>
              </p:blipFill>
              <p:spPr>
                <a:xfrm>
                  <a:off x="5130229" y="1435582"/>
                  <a:ext cx="13752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3" name="Freihand 72">
                  <a:extLst>
                    <a:ext uri="{FF2B5EF4-FFF2-40B4-BE49-F238E27FC236}">
                      <a16:creationId xmlns:a16="http://schemas.microsoft.com/office/drawing/2014/main" id="{3658FB64-1925-E79B-F329-409173FBE5BA}"/>
                    </a:ext>
                  </a:extLst>
                </p14:cNvPr>
                <p14:cNvContentPartPr/>
                <p14:nvPr/>
              </p14:nvContentPartPr>
              <p14:xfrm>
                <a:off x="5352349" y="1455022"/>
                <a:ext cx="82080" cy="278640"/>
              </p14:xfrm>
            </p:contentPart>
          </mc:Choice>
          <mc:Fallback>
            <p:pic>
              <p:nvPicPr>
                <p:cNvPr id="73" name="Freihand 72">
                  <a:extLst>
                    <a:ext uri="{FF2B5EF4-FFF2-40B4-BE49-F238E27FC236}">
                      <a16:creationId xmlns:a16="http://schemas.microsoft.com/office/drawing/2014/main" id="{3658FB64-1925-E79B-F329-409173FBE5BA}"/>
                    </a:ext>
                  </a:extLst>
                </p:cNvPr>
                <p:cNvPicPr/>
                <p:nvPr/>
              </p:nvPicPr>
              <p:blipFill>
                <a:blip r:embed="rId80"/>
                <a:stretch>
                  <a:fillRect/>
                </a:stretch>
              </p:blipFill>
              <p:spPr>
                <a:xfrm>
                  <a:off x="5343709" y="1446382"/>
                  <a:ext cx="997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4" name="Freihand 73">
                  <a:extLst>
                    <a:ext uri="{FF2B5EF4-FFF2-40B4-BE49-F238E27FC236}">
                      <a16:creationId xmlns:a16="http://schemas.microsoft.com/office/drawing/2014/main" id="{6010C805-F1A0-79AD-237C-F417404DDFEF}"/>
                    </a:ext>
                  </a:extLst>
                </p14:cNvPr>
                <p14:cNvContentPartPr/>
                <p14:nvPr/>
              </p14:nvContentPartPr>
              <p14:xfrm>
                <a:off x="5485909" y="1520182"/>
                <a:ext cx="149760" cy="131760"/>
              </p14:xfrm>
            </p:contentPart>
          </mc:Choice>
          <mc:Fallback>
            <p:pic>
              <p:nvPicPr>
                <p:cNvPr id="74" name="Freihand 73">
                  <a:extLst>
                    <a:ext uri="{FF2B5EF4-FFF2-40B4-BE49-F238E27FC236}">
                      <a16:creationId xmlns:a16="http://schemas.microsoft.com/office/drawing/2014/main" id="{6010C805-F1A0-79AD-237C-F417404DDFEF}"/>
                    </a:ext>
                  </a:extLst>
                </p:cNvPr>
                <p:cNvPicPr/>
                <p:nvPr/>
              </p:nvPicPr>
              <p:blipFill>
                <a:blip r:embed="rId82"/>
                <a:stretch>
                  <a:fillRect/>
                </a:stretch>
              </p:blipFill>
              <p:spPr>
                <a:xfrm>
                  <a:off x="5476909" y="1511182"/>
                  <a:ext cx="167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Freihand 74">
                  <a:extLst>
                    <a:ext uri="{FF2B5EF4-FFF2-40B4-BE49-F238E27FC236}">
                      <a16:creationId xmlns:a16="http://schemas.microsoft.com/office/drawing/2014/main" id="{23EFA564-AD5C-F7D6-EA79-2D0011C3C80D}"/>
                    </a:ext>
                  </a:extLst>
                </p14:cNvPr>
                <p14:cNvContentPartPr/>
                <p14:nvPr/>
              </p14:nvContentPartPr>
              <p14:xfrm>
                <a:off x="5696869" y="1524862"/>
                <a:ext cx="131400" cy="113400"/>
              </p14:xfrm>
            </p:contentPart>
          </mc:Choice>
          <mc:Fallback>
            <p:pic>
              <p:nvPicPr>
                <p:cNvPr id="75" name="Freihand 74">
                  <a:extLst>
                    <a:ext uri="{FF2B5EF4-FFF2-40B4-BE49-F238E27FC236}">
                      <a16:creationId xmlns:a16="http://schemas.microsoft.com/office/drawing/2014/main" id="{23EFA564-AD5C-F7D6-EA79-2D0011C3C80D}"/>
                    </a:ext>
                  </a:extLst>
                </p:cNvPr>
                <p:cNvPicPr/>
                <p:nvPr/>
              </p:nvPicPr>
              <p:blipFill>
                <a:blip r:embed="rId84"/>
                <a:stretch>
                  <a:fillRect/>
                </a:stretch>
              </p:blipFill>
              <p:spPr>
                <a:xfrm>
                  <a:off x="5688229" y="1515862"/>
                  <a:ext cx="149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Freihand 75">
                  <a:extLst>
                    <a:ext uri="{FF2B5EF4-FFF2-40B4-BE49-F238E27FC236}">
                      <a16:creationId xmlns:a16="http://schemas.microsoft.com/office/drawing/2014/main" id="{C2A2ED31-E126-926A-A71B-D5A2020C4BCA}"/>
                    </a:ext>
                  </a:extLst>
                </p14:cNvPr>
                <p14:cNvContentPartPr/>
                <p14:nvPr/>
              </p14:nvContentPartPr>
              <p14:xfrm>
                <a:off x="5911069" y="1412902"/>
                <a:ext cx="43560" cy="230040"/>
              </p14:xfrm>
            </p:contentPart>
          </mc:Choice>
          <mc:Fallback>
            <p:pic>
              <p:nvPicPr>
                <p:cNvPr id="76" name="Freihand 75">
                  <a:extLst>
                    <a:ext uri="{FF2B5EF4-FFF2-40B4-BE49-F238E27FC236}">
                      <a16:creationId xmlns:a16="http://schemas.microsoft.com/office/drawing/2014/main" id="{C2A2ED31-E126-926A-A71B-D5A2020C4BCA}"/>
                    </a:ext>
                  </a:extLst>
                </p:cNvPr>
                <p:cNvPicPr/>
                <p:nvPr/>
              </p:nvPicPr>
              <p:blipFill>
                <a:blip r:embed="rId86"/>
                <a:stretch>
                  <a:fillRect/>
                </a:stretch>
              </p:blipFill>
              <p:spPr>
                <a:xfrm>
                  <a:off x="5902069" y="1403902"/>
                  <a:ext cx="612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6B664F6C-4876-2565-CD7D-9FB9FACF9FD2}"/>
                    </a:ext>
                  </a:extLst>
                </p14:cNvPr>
                <p14:cNvContentPartPr/>
                <p14:nvPr/>
              </p14:nvContentPartPr>
              <p14:xfrm>
                <a:off x="5974429" y="1388422"/>
                <a:ext cx="119160" cy="361440"/>
              </p14:xfrm>
            </p:contentPart>
          </mc:Choice>
          <mc:Fallback>
            <p:pic>
              <p:nvPicPr>
                <p:cNvPr id="77" name="Freihand 76">
                  <a:extLst>
                    <a:ext uri="{FF2B5EF4-FFF2-40B4-BE49-F238E27FC236}">
                      <a16:creationId xmlns:a16="http://schemas.microsoft.com/office/drawing/2014/main" id="{6B664F6C-4876-2565-CD7D-9FB9FACF9FD2}"/>
                    </a:ext>
                  </a:extLst>
                </p:cNvPr>
                <p:cNvPicPr/>
                <p:nvPr/>
              </p:nvPicPr>
              <p:blipFill>
                <a:blip r:embed="rId88"/>
                <a:stretch>
                  <a:fillRect/>
                </a:stretch>
              </p:blipFill>
              <p:spPr>
                <a:xfrm>
                  <a:off x="5965789" y="1379782"/>
                  <a:ext cx="13680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5" name="Freihand 84">
                  <a:extLst>
                    <a:ext uri="{FF2B5EF4-FFF2-40B4-BE49-F238E27FC236}">
                      <a16:creationId xmlns:a16="http://schemas.microsoft.com/office/drawing/2014/main" id="{9C8AAB38-77CB-6A63-4CAF-D3A617677F89}"/>
                    </a:ext>
                  </a:extLst>
                </p14:cNvPr>
                <p14:cNvContentPartPr/>
                <p14:nvPr/>
              </p14:nvContentPartPr>
              <p14:xfrm>
                <a:off x="5988829" y="991342"/>
                <a:ext cx="131400" cy="269640"/>
              </p14:xfrm>
            </p:contentPart>
          </mc:Choice>
          <mc:Fallback>
            <p:pic>
              <p:nvPicPr>
                <p:cNvPr id="85" name="Freihand 84">
                  <a:extLst>
                    <a:ext uri="{FF2B5EF4-FFF2-40B4-BE49-F238E27FC236}">
                      <a16:creationId xmlns:a16="http://schemas.microsoft.com/office/drawing/2014/main" id="{9C8AAB38-77CB-6A63-4CAF-D3A617677F89}"/>
                    </a:ext>
                  </a:extLst>
                </p:cNvPr>
                <p:cNvPicPr/>
                <p:nvPr/>
              </p:nvPicPr>
              <p:blipFill>
                <a:blip r:embed="rId90"/>
                <a:stretch>
                  <a:fillRect/>
                </a:stretch>
              </p:blipFill>
              <p:spPr>
                <a:xfrm>
                  <a:off x="5980189" y="982342"/>
                  <a:ext cx="1490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6" name="Freihand 85">
                  <a:extLst>
                    <a:ext uri="{FF2B5EF4-FFF2-40B4-BE49-F238E27FC236}">
                      <a16:creationId xmlns:a16="http://schemas.microsoft.com/office/drawing/2014/main" id="{52BDCBE0-768E-C94A-E136-191B86C76487}"/>
                    </a:ext>
                  </a:extLst>
                </p14:cNvPr>
                <p14:cNvContentPartPr/>
                <p14:nvPr/>
              </p14:nvContentPartPr>
              <p14:xfrm>
                <a:off x="5952469" y="1150822"/>
                <a:ext cx="192960" cy="205200"/>
              </p14:xfrm>
            </p:contentPart>
          </mc:Choice>
          <mc:Fallback>
            <p:pic>
              <p:nvPicPr>
                <p:cNvPr id="86" name="Freihand 85">
                  <a:extLst>
                    <a:ext uri="{FF2B5EF4-FFF2-40B4-BE49-F238E27FC236}">
                      <a16:creationId xmlns:a16="http://schemas.microsoft.com/office/drawing/2014/main" id="{52BDCBE0-768E-C94A-E136-191B86C76487}"/>
                    </a:ext>
                  </a:extLst>
                </p:cNvPr>
                <p:cNvPicPr/>
                <p:nvPr/>
              </p:nvPicPr>
              <p:blipFill>
                <a:blip r:embed="rId92"/>
                <a:stretch>
                  <a:fillRect/>
                </a:stretch>
              </p:blipFill>
              <p:spPr>
                <a:xfrm>
                  <a:off x="5943829" y="1141822"/>
                  <a:ext cx="210600" cy="222840"/>
                </a:xfrm>
                <a:prstGeom prst="rect">
                  <a:avLst/>
                </a:prstGeom>
              </p:spPr>
            </p:pic>
          </mc:Fallback>
        </mc:AlternateContent>
      </p:grpSp>
      <p:grpSp>
        <p:nvGrpSpPr>
          <p:cNvPr id="94" name="Gruppieren 93">
            <a:extLst>
              <a:ext uri="{FF2B5EF4-FFF2-40B4-BE49-F238E27FC236}">
                <a16:creationId xmlns:a16="http://schemas.microsoft.com/office/drawing/2014/main" id="{C9400047-6DCD-C039-32C2-C454463A267A}"/>
              </a:ext>
            </a:extLst>
          </p:cNvPr>
          <p:cNvGrpSpPr/>
          <p:nvPr/>
        </p:nvGrpSpPr>
        <p:grpSpPr>
          <a:xfrm>
            <a:off x="1732189" y="2290942"/>
            <a:ext cx="194400" cy="69480"/>
            <a:chOff x="1732189" y="2290942"/>
            <a:chExt cx="194400" cy="69480"/>
          </a:xfrm>
        </p:grpSpPr>
        <mc:AlternateContent xmlns:mc="http://schemas.openxmlformats.org/markup-compatibility/2006">
          <mc:Choice xmlns:p14="http://schemas.microsoft.com/office/powerpoint/2010/main" Requires="p14">
            <p:contentPart p14:bwMode="auto" r:id="rId93">
              <p14:nvContentPartPr>
                <p14:cNvPr id="88" name="Freihand 87">
                  <a:extLst>
                    <a:ext uri="{FF2B5EF4-FFF2-40B4-BE49-F238E27FC236}">
                      <a16:creationId xmlns:a16="http://schemas.microsoft.com/office/drawing/2014/main" id="{A0A14E67-1AEE-65FF-55BA-9870D061984F}"/>
                    </a:ext>
                  </a:extLst>
                </p14:cNvPr>
                <p14:cNvContentPartPr/>
                <p14:nvPr/>
              </p14:nvContentPartPr>
              <p14:xfrm>
                <a:off x="1732189" y="2290942"/>
                <a:ext cx="194400" cy="24120"/>
              </p14:xfrm>
            </p:contentPart>
          </mc:Choice>
          <mc:Fallback>
            <p:pic>
              <p:nvPicPr>
                <p:cNvPr id="88" name="Freihand 87">
                  <a:extLst>
                    <a:ext uri="{FF2B5EF4-FFF2-40B4-BE49-F238E27FC236}">
                      <a16:creationId xmlns:a16="http://schemas.microsoft.com/office/drawing/2014/main" id="{A0A14E67-1AEE-65FF-55BA-9870D061984F}"/>
                    </a:ext>
                  </a:extLst>
                </p:cNvPr>
                <p:cNvPicPr/>
                <p:nvPr/>
              </p:nvPicPr>
              <p:blipFill>
                <a:blip r:embed="rId94"/>
                <a:stretch>
                  <a:fillRect/>
                </a:stretch>
              </p:blipFill>
              <p:spPr>
                <a:xfrm>
                  <a:off x="1723189" y="2281942"/>
                  <a:ext cx="212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9" name="Freihand 88">
                  <a:extLst>
                    <a:ext uri="{FF2B5EF4-FFF2-40B4-BE49-F238E27FC236}">
                      <a16:creationId xmlns:a16="http://schemas.microsoft.com/office/drawing/2014/main" id="{857602AC-4DCA-4D9A-9B4B-630DBA731FED}"/>
                    </a:ext>
                  </a:extLst>
                </p14:cNvPr>
                <p14:cNvContentPartPr/>
                <p14:nvPr/>
              </p14:nvContentPartPr>
              <p14:xfrm>
                <a:off x="1746589" y="2342062"/>
                <a:ext cx="165960" cy="18360"/>
              </p14:xfrm>
            </p:contentPart>
          </mc:Choice>
          <mc:Fallback>
            <p:pic>
              <p:nvPicPr>
                <p:cNvPr id="89" name="Freihand 88">
                  <a:extLst>
                    <a:ext uri="{FF2B5EF4-FFF2-40B4-BE49-F238E27FC236}">
                      <a16:creationId xmlns:a16="http://schemas.microsoft.com/office/drawing/2014/main" id="{857602AC-4DCA-4D9A-9B4B-630DBA731FED}"/>
                    </a:ext>
                  </a:extLst>
                </p:cNvPr>
                <p:cNvPicPr/>
                <p:nvPr/>
              </p:nvPicPr>
              <p:blipFill>
                <a:blip r:embed="rId96"/>
                <a:stretch>
                  <a:fillRect/>
                </a:stretch>
              </p:blipFill>
              <p:spPr>
                <a:xfrm>
                  <a:off x="1737589" y="2333062"/>
                  <a:ext cx="1836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90" name="Freihand 89">
                <a:extLst>
                  <a:ext uri="{FF2B5EF4-FFF2-40B4-BE49-F238E27FC236}">
                    <a16:creationId xmlns:a16="http://schemas.microsoft.com/office/drawing/2014/main" id="{3A96E05F-3E20-8F23-BDFE-2DF1171B398E}"/>
                  </a:ext>
                </a:extLst>
              </p14:cNvPr>
              <p14:cNvContentPartPr/>
              <p14:nvPr/>
            </p14:nvContentPartPr>
            <p14:xfrm>
              <a:off x="2064469" y="2196982"/>
              <a:ext cx="129960" cy="199080"/>
            </p14:xfrm>
          </p:contentPart>
        </mc:Choice>
        <mc:Fallback>
          <p:pic>
            <p:nvPicPr>
              <p:cNvPr id="90" name="Freihand 89">
                <a:extLst>
                  <a:ext uri="{FF2B5EF4-FFF2-40B4-BE49-F238E27FC236}">
                    <a16:creationId xmlns:a16="http://schemas.microsoft.com/office/drawing/2014/main" id="{3A96E05F-3E20-8F23-BDFE-2DF1171B398E}"/>
                  </a:ext>
                </a:extLst>
              </p:cNvPr>
              <p:cNvPicPr/>
              <p:nvPr/>
            </p:nvPicPr>
            <p:blipFill>
              <a:blip r:embed="rId98"/>
              <a:stretch>
                <a:fillRect/>
              </a:stretch>
            </p:blipFill>
            <p:spPr>
              <a:xfrm>
                <a:off x="2055469" y="2188342"/>
                <a:ext cx="147600" cy="216720"/>
              </a:xfrm>
              <a:prstGeom prst="rect">
                <a:avLst/>
              </a:prstGeom>
            </p:spPr>
          </p:pic>
        </mc:Fallback>
      </mc:AlternateContent>
      <p:grpSp>
        <p:nvGrpSpPr>
          <p:cNvPr id="93" name="Gruppieren 92">
            <a:extLst>
              <a:ext uri="{FF2B5EF4-FFF2-40B4-BE49-F238E27FC236}">
                <a16:creationId xmlns:a16="http://schemas.microsoft.com/office/drawing/2014/main" id="{4E616CCB-610B-2F80-FFE5-9C5E80B4EC5C}"/>
              </a:ext>
            </a:extLst>
          </p:cNvPr>
          <p:cNvGrpSpPr/>
          <p:nvPr/>
        </p:nvGrpSpPr>
        <p:grpSpPr>
          <a:xfrm>
            <a:off x="7835269" y="1431262"/>
            <a:ext cx="216360" cy="169200"/>
            <a:chOff x="7835269" y="1431262"/>
            <a:chExt cx="216360" cy="169200"/>
          </a:xfrm>
        </p:grpSpPr>
        <mc:AlternateContent xmlns:mc="http://schemas.openxmlformats.org/markup-compatibility/2006">
          <mc:Choice xmlns:p14="http://schemas.microsoft.com/office/powerpoint/2010/main" Requires="p14">
            <p:contentPart p14:bwMode="auto" r:id="rId99">
              <p14:nvContentPartPr>
                <p14:cNvPr id="91" name="Freihand 90">
                  <a:extLst>
                    <a:ext uri="{FF2B5EF4-FFF2-40B4-BE49-F238E27FC236}">
                      <a16:creationId xmlns:a16="http://schemas.microsoft.com/office/drawing/2014/main" id="{B0775543-8B9E-A788-913D-E39A2C4544EA}"/>
                    </a:ext>
                  </a:extLst>
                </p14:cNvPr>
                <p14:cNvContentPartPr/>
                <p14:nvPr/>
              </p14:nvContentPartPr>
              <p14:xfrm>
                <a:off x="7897549" y="1431262"/>
                <a:ext cx="154080" cy="169200"/>
              </p14:xfrm>
            </p:contentPart>
          </mc:Choice>
          <mc:Fallback>
            <p:pic>
              <p:nvPicPr>
                <p:cNvPr id="91" name="Freihand 90">
                  <a:extLst>
                    <a:ext uri="{FF2B5EF4-FFF2-40B4-BE49-F238E27FC236}">
                      <a16:creationId xmlns:a16="http://schemas.microsoft.com/office/drawing/2014/main" id="{B0775543-8B9E-A788-913D-E39A2C4544EA}"/>
                    </a:ext>
                  </a:extLst>
                </p:cNvPr>
                <p:cNvPicPr/>
                <p:nvPr/>
              </p:nvPicPr>
              <p:blipFill>
                <a:blip r:embed="rId100"/>
                <a:stretch>
                  <a:fillRect/>
                </a:stretch>
              </p:blipFill>
              <p:spPr>
                <a:xfrm>
                  <a:off x="7888909" y="1422622"/>
                  <a:ext cx="171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2" name="Freihand 91">
                  <a:extLst>
                    <a:ext uri="{FF2B5EF4-FFF2-40B4-BE49-F238E27FC236}">
                      <a16:creationId xmlns:a16="http://schemas.microsoft.com/office/drawing/2014/main" id="{BBCDB8FA-3300-9CBC-3DE0-F6992677B9F9}"/>
                    </a:ext>
                  </a:extLst>
                </p14:cNvPr>
                <p14:cNvContentPartPr/>
                <p14:nvPr/>
              </p14:nvContentPartPr>
              <p14:xfrm>
                <a:off x="7835269" y="1502902"/>
                <a:ext cx="193680" cy="79200"/>
              </p14:xfrm>
            </p:contentPart>
          </mc:Choice>
          <mc:Fallback>
            <p:pic>
              <p:nvPicPr>
                <p:cNvPr id="92" name="Freihand 91">
                  <a:extLst>
                    <a:ext uri="{FF2B5EF4-FFF2-40B4-BE49-F238E27FC236}">
                      <a16:creationId xmlns:a16="http://schemas.microsoft.com/office/drawing/2014/main" id="{BBCDB8FA-3300-9CBC-3DE0-F6992677B9F9}"/>
                    </a:ext>
                  </a:extLst>
                </p:cNvPr>
                <p:cNvPicPr/>
                <p:nvPr/>
              </p:nvPicPr>
              <p:blipFill>
                <a:blip r:embed="rId102"/>
                <a:stretch>
                  <a:fillRect/>
                </a:stretch>
              </p:blipFill>
              <p:spPr>
                <a:xfrm>
                  <a:off x="7826269" y="1494262"/>
                  <a:ext cx="211320" cy="96840"/>
                </a:xfrm>
                <a:prstGeom prst="rect">
                  <a:avLst/>
                </a:prstGeom>
              </p:spPr>
            </p:pic>
          </mc:Fallback>
        </mc:AlternateContent>
      </p:grpSp>
      <p:grpSp>
        <p:nvGrpSpPr>
          <p:cNvPr id="106" name="Gruppieren 105">
            <a:extLst>
              <a:ext uri="{FF2B5EF4-FFF2-40B4-BE49-F238E27FC236}">
                <a16:creationId xmlns:a16="http://schemas.microsoft.com/office/drawing/2014/main" id="{CEE88EB3-EAE2-9EB9-81BE-FE149C4B6957}"/>
              </a:ext>
            </a:extLst>
          </p:cNvPr>
          <p:cNvGrpSpPr/>
          <p:nvPr/>
        </p:nvGrpSpPr>
        <p:grpSpPr>
          <a:xfrm>
            <a:off x="2506549" y="2119582"/>
            <a:ext cx="963000" cy="216000"/>
            <a:chOff x="2506549" y="2119582"/>
            <a:chExt cx="963000" cy="216000"/>
          </a:xfrm>
        </p:grpSpPr>
        <mc:AlternateContent xmlns:mc="http://schemas.openxmlformats.org/markup-compatibility/2006">
          <mc:Choice xmlns:p14="http://schemas.microsoft.com/office/powerpoint/2010/main" Requires="p14">
            <p:contentPart p14:bwMode="auto" r:id="rId103">
              <p14:nvContentPartPr>
                <p14:cNvPr id="95" name="Freihand 94">
                  <a:extLst>
                    <a:ext uri="{FF2B5EF4-FFF2-40B4-BE49-F238E27FC236}">
                      <a16:creationId xmlns:a16="http://schemas.microsoft.com/office/drawing/2014/main" id="{0BC734D0-24F5-224D-C5F7-FAB4BE0EA7D4}"/>
                    </a:ext>
                  </a:extLst>
                </p14:cNvPr>
                <p14:cNvContentPartPr/>
                <p14:nvPr/>
              </p14:nvContentPartPr>
              <p14:xfrm>
                <a:off x="2506549" y="2125702"/>
                <a:ext cx="222120" cy="209880"/>
              </p14:xfrm>
            </p:contentPart>
          </mc:Choice>
          <mc:Fallback>
            <p:pic>
              <p:nvPicPr>
                <p:cNvPr id="95" name="Freihand 94">
                  <a:extLst>
                    <a:ext uri="{FF2B5EF4-FFF2-40B4-BE49-F238E27FC236}">
                      <a16:creationId xmlns:a16="http://schemas.microsoft.com/office/drawing/2014/main" id="{0BC734D0-24F5-224D-C5F7-FAB4BE0EA7D4}"/>
                    </a:ext>
                  </a:extLst>
                </p:cNvPr>
                <p:cNvPicPr/>
                <p:nvPr/>
              </p:nvPicPr>
              <p:blipFill>
                <a:blip r:embed="rId104"/>
                <a:stretch>
                  <a:fillRect/>
                </a:stretch>
              </p:blipFill>
              <p:spPr>
                <a:xfrm>
                  <a:off x="2497909" y="2116702"/>
                  <a:ext cx="239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6" name="Freihand 95">
                  <a:extLst>
                    <a:ext uri="{FF2B5EF4-FFF2-40B4-BE49-F238E27FC236}">
                      <a16:creationId xmlns:a16="http://schemas.microsoft.com/office/drawing/2014/main" id="{22F0B669-536F-CFBC-5250-B8CCDCD744E1}"/>
                    </a:ext>
                  </a:extLst>
                </p14:cNvPr>
                <p14:cNvContentPartPr/>
                <p14:nvPr/>
              </p14:nvContentPartPr>
              <p14:xfrm>
                <a:off x="2842069" y="2134342"/>
                <a:ext cx="126000" cy="200160"/>
              </p14:xfrm>
            </p:contentPart>
          </mc:Choice>
          <mc:Fallback>
            <p:pic>
              <p:nvPicPr>
                <p:cNvPr id="96" name="Freihand 95">
                  <a:extLst>
                    <a:ext uri="{FF2B5EF4-FFF2-40B4-BE49-F238E27FC236}">
                      <a16:creationId xmlns:a16="http://schemas.microsoft.com/office/drawing/2014/main" id="{22F0B669-536F-CFBC-5250-B8CCDCD744E1}"/>
                    </a:ext>
                  </a:extLst>
                </p:cNvPr>
                <p:cNvPicPr/>
                <p:nvPr/>
              </p:nvPicPr>
              <p:blipFill>
                <a:blip r:embed="rId106"/>
                <a:stretch>
                  <a:fillRect/>
                </a:stretch>
              </p:blipFill>
              <p:spPr>
                <a:xfrm>
                  <a:off x="2833069" y="2125342"/>
                  <a:ext cx="1436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7" name="Freihand 96">
                  <a:extLst>
                    <a:ext uri="{FF2B5EF4-FFF2-40B4-BE49-F238E27FC236}">
                      <a16:creationId xmlns:a16="http://schemas.microsoft.com/office/drawing/2014/main" id="{6BACE620-F4CC-B24C-B2AE-85D3FDC3FCB6}"/>
                    </a:ext>
                  </a:extLst>
                </p14:cNvPr>
                <p14:cNvContentPartPr/>
                <p14:nvPr/>
              </p14:nvContentPartPr>
              <p14:xfrm>
                <a:off x="3120349" y="2128222"/>
                <a:ext cx="85320" cy="166320"/>
              </p14:xfrm>
            </p:contentPart>
          </mc:Choice>
          <mc:Fallback>
            <p:pic>
              <p:nvPicPr>
                <p:cNvPr id="97" name="Freihand 96">
                  <a:extLst>
                    <a:ext uri="{FF2B5EF4-FFF2-40B4-BE49-F238E27FC236}">
                      <a16:creationId xmlns:a16="http://schemas.microsoft.com/office/drawing/2014/main" id="{6BACE620-F4CC-B24C-B2AE-85D3FDC3FCB6}"/>
                    </a:ext>
                  </a:extLst>
                </p:cNvPr>
                <p:cNvPicPr/>
                <p:nvPr/>
              </p:nvPicPr>
              <p:blipFill>
                <a:blip r:embed="rId108"/>
                <a:stretch>
                  <a:fillRect/>
                </a:stretch>
              </p:blipFill>
              <p:spPr>
                <a:xfrm>
                  <a:off x="3111709" y="2119222"/>
                  <a:ext cx="102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8" name="Freihand 97">
                  <a:extLst>
                    <a:ext uri="{FF2B5EF4-FFF2-40B4-BE49-F238E27FC236}">
                      <a16:creationId xmlns:a16="http://schemas.microsoft.com/office/drawing/2014/main" id="{5E979ED5-019B-C44A-BC60-7146E4D5B854}"/>
                    </a:ext>
                  </a:extLst>
                </p14:cNvPr>
                <p14:cNvContentPartPr/>
                <p14:nvPr/>
              </p14:nvContentPartPr>
              <p14:xfrm>
                <a:off x="3188749" y="2119582"/>
                <a:ext cx="75240" cy="7200"/>
              </p14:xfrm>
            </p:contentPart>
          </mc:Choice>
          <mc:Fallback>
            <p:pic>
              <p:nvPicPr>
                <p:cNvPr id="98" name="Freihand 97">
                  <a:extLst>
                    <a:ext uri="{FF2B5EF4-FFF2-40B4-BE49-F238E27FC236}">
                      <a16:creationId xmlns:a16="http://schemas.microsoft.com/office/drawing/2014/main" id="{5E979ED5-019B-C44A-BC60-7146E4D5B854}"/>
                    </a:ext>
                  </a:extLst>
                </p:cNvPr>
                <p:cNvPicPr/>
                <p:nvPr/>
              </p:nvPicPr>
              <p:blipFill>
                <a:blip r:embed="rId110"/>
                <a:stretch>
                  <a:fillRect/>
                </a:stretch>
              </p:blipFill>
              <p:spPr>
                <a:xfrm>
                  <a:off x="3179749" y="2110942"/>
                  <a:ext cx="92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9" name="Freihand 98">
                  <a:extLst>
                    <a:ext uri="{FF2B5EF4-FFF2-40B4-BE49-F238E27FC236}">
                      <a16:creationId xmlns:a16="http://schemas.microsoft.com/office/drawing/2014/main" id="{E3241309-74C4-5735-8412-831C8E3F62F0}"/>
                    </a:ext>
                  </a:extLst>
                </p14:cNvPr>
                <p14:cNvContentPartPr/>
                <p14:nvPr/>
              </p14:nvContentPartPr>
              <p14:xfrm>
                <a:off x="3341389" y="2120302"/>
                <a:ext cx="128160" cy="159840"/>
              </p14:xfrm>
            </p:contentPart>
          </mc:Choice>
          <mc:Fallback>
            <p:pic>
              <p:nvPicPr>
                <p:cNvPr id="99" name="Freihand 98">
                  <a:extLst>
                    <a:ext uri="{FF2B5EF4-FFF2-40B4-BE49-F238E27FC236}">
                      <a16:creationId xmlns:a16="http://schemas.microsoft.com/office/drawing/2014/main" id="{E3241309-74C4-5735-8412-831C8E3F62F0}"/>
                    </a:ext>
                  </a:extLst>
                </p:cNvPr>
                <p:cNvPicPr/>
                <p:nvPr/>
              </p:nvPicPr>
              <p:blipFill>
                <a:blip r:embed="rId112"/>
                <a:stretch>
                  <a:fillRect/>
                </a:stretch>
              </p:blipFill>
              <p:spPr>
                <a:xfrm>
                  <a:off x="3332749" y="2111302"/>
                  <a:ext cx="145800" cy="177480"/>
                </a:xfrm>
                <a:prstGeom prst="rect">
                  <a:avLst/>
                </a:prstGeom>
              </p:spPr>
            </p:pic>
          </mc:Fallback>
        </mc:AlternateContent>
      </p:grpSp>
      <p:grpSp>
        <p:nvGrpSpPr>
          <p:cNvPr id="105" name="Gruppieren 104">
            <a:extLst>
              <a:ext uri="{FF2B5EF4-FFF2-40B4-BE49-F238E27FC236}">
                <a16:creationId xmlns:a16="http://schemas.microsoft.com/office/drawing/2014/main" id="{72E29DB0-2A86-7BB6-EACB-DC701B31E483}"/>
              </a:ext>
            </a:extLst>
          </p:cNvPr>
          <p:cNvGrpSpPr/>
          <p:nvPr/>
        </p:nvGrpSpPr>
        <p:grpSpPr>
          <a:xfrm>
            <a:off x="2499349" y="2427022"/>
            <a:ext cx="1001520" cy="369000"/>
            <a:chOff x="2499349" y="2427022"/>
            <a:chExt cx="1001520" cy="369000"/>
          </a:xfrm>
        </p:grpSpPr>
        <mc:AlternateContent xmlns:mc="http://schemas.openxmlformats.org/markup-compatibility/2006">
          <mc:Choice xmlns:p14="http://schemas.microsoft.com/office/powerpoint/2010/main" Requires="p14">
            <p:contentPart p14:bwMode="auto" r:id="rId113">
              <p14:nvContentPartPr>
                <p14:cNvPr id="100" name="Freihand 99">
                  <a:extLst>
                    <a:ext uri="{FF2B5EF4-FFF2-40B4-BE49-F238E27FC236}">
                      <a16:creationId xmlns:a16="http://schemas.microsoft.com/office/drawing/2014/main" id="{90A0E460-7D73-B8CB-3B6B-C207C697E8E5}"/>
                    </a:ext>
                  </a:extLst>
                </p14:cNvPr>
                <p14:cNvContentPartPr/>
                <p14:nvPr/>
              </p14:nvContentPartPr>
              <p14:xfrm>
                <a:off x="2499349" y="2427022"/>
                <a:ext cx="1001520" cy="97920"/>
              </p14:xfrm>
            </p:contentPart>
          </mc:Choice>
          <mc:Fallback>
            <p:pic>
              <p:nvPicPr>
                <p:cNvPr id="100" name="Freihand 99">
                  <a:extLst>
                    <a:ext uri="{FF2B5EF4-FFF2-40B4-BE49-F238E27FC236}">
                      <a16:creationId xmlns:a16="http://schemas.microsoft.com/office/drawing/2014/main" id="{90A0E460-7D73-B8CB-3B6B-C207C697E8E5}"/>
                    </a:ext>
                  </a:extLst>
                </p:cNvPr>
                <p:cNvPicPr/>
                <p:nvPr/>
              </p:nvPicPr>
              <p:blipFill>
                <a:blip r:embed="rId114"/>
                <a:stretch>
                  <a:fillRect/>
                </a:stretch>
              </p:blipFill>
              <p:spPr>
                <a:xfrm>
                  <a:off x="2490349" y="2418382"/>
                  <a:ext cx="1019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1" name="Freihand 100">
                  <a:extLst>
                    <a:ext uri="{FF2B5EF4-FFF2-40B4-BE49-F238E27FC236}">
                      <a16:creationId xmlns:a16="http://schemas.microsoft.com/office/drawing/2014/main" id="{233EC264-0289-77D3-C800-948E795BAB34}"/>
                    </a:ext>
                  </a:extLst>
                </p14:cNvPr>
                <p14:cNvContentPartPr/>
                <p14:nvPr/>
              </p14:nvContentPartPr>
              <p14:xfrm>
                <a:off x="2576749" y="2597302"/>
                <a:ext cx="196920" cy="198720"/>
              </p14:xfrm>
            </p:contentPart>
          </mc:Choice>
          <mc:Fallback>
            <p:pic>
              <p:nvPicPr>
                <p:cNvPr id="101" name="Freihand 100">
                  <a:extLst>
                    <a:ext uri="{FF2B5EF4-FFF2-40B4-BE49-F238E27FC236}">
                      <a16:creationId xmlns:a16="http://schemas.microsoft.com/office/drawing/2014/main" id="{233EC264-0289-77D3-C800-948E795BAB34}"/>
                    </a:ext>
                  </a:extLst>
                </p:cNvPr>
                <p:cNvPicPr/>
                <p:nvPr/>
              </p:nvPicPr>
              <p:blipFill>
                <a:blip r:embed="rId116"/>
                <a:stretch>
                  <a:fillRect/>
                </a:stretch>
              </p:blipFill>
              <p:spPr>
                <a:xfrm>
                  <a:off x="2567749" y="2588302"/>
                  <a:ext cx="214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2" name="Freihand 101">
                  <a:extLst>
                    <a:ext uri="{FF2B5EF4-FFF2-40B4-BE49-F238E27FC236}">
                      <a16:creationId xmlns:a16="http://schemas.microsoft.com/office/drawing/2014/main" id="{05A0249A-B094-91EE-819D-0DDDD971E8DF}"/>
                    </a:ext>
                  </a:extLst>
                </p14:cNvPr>
                <p14:cNvContentPartPr/>
                <p14:nvPr/>
              </p14:nvContentPartPr>
              <p14:xfrm>
                <a:off x="2913709" y="2575342"/>
                <a:ext cx="129600" cy="163800"/>
              </p14:xfrm>
            </p:contentPart>
          </mc:Choice>
          <mc:Fallback>
            <p:pic>
              <p:nvPicPr>
                <p:cNvPr id="102" name="Freihand 101">
                  <a:extLst>
                    <a:ext uri="{FF2B5EF4-FFF2-40B4-BE49-F238E27FC236}">
                      <a16:creationId xmlns:a16="http://schemas.microsoft.com/office/drawing/2014/main" id="{05A0249A-B094-91EE-819D-0DDDD971E8DF}"/>
                    </a:ext>
                  </a:extLst>
                </p:cNvPr>
                <p:cNvPicPr/>
                <p:nvPr/>
              </p:nvPicPr>
              <p:blipFill>
                <a:blip r:embed="rId118"/>
                <a:stretch>
                  <a:fillRect/>
                </a:stretch>
              </p:blipFill>
              <p:spPr>
                <a:xfrm>
                  <a:off x="2905069" y="2566342"/>
                  <a:ext cx="147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 name="Freihand 102">
                  <a:extLst>
                    <a:ext uri="{FF2B5EF4-FFF2-40B4-BE49-F238E27FC236}">
                      <a16:creationId xmlns:a16="http://schemas.microsoft.com/office/drawing/2014/main" id="{387971F8-48E1-27E9-9E69-8959D97EBC9D}"/>
                    </a:ext>
                  </a:extLst>
                </p14:cNvPr>
                <p14:cNvContentPartPr/>
                <p14:nvPr/>
              </p14:nvContentPartPr>
              <p14:xfrm>
                <a:off x="3145909" y="2575342"/>
                <a:ext cx="109800" cy="160920"/>
              </p14:xfrm>
            </p:contentPart>
          </mc:Choice>
          <mc:Fallback>
            <p:pic>
              <p:nvPicPr>
                <p:cNvPr id="103" name="Freihand 102">
                  <a:extLst>
                    <a:ext uri="{FF2B5EF4-FFF2-40B4-BE49-F238E27FC236}">
                      <a16:creationId xmlns:a16="http://schemas.microsoft.com/office/drawing/2014/main" id="{387971F8-48E1-27E9-9E69-8959D97EBC9D}"/>
                    </a:ext>
                  </a:extLst>
                </p:cNvPr>
                <p:cNvPicPr/>
                <p:nvPr/>
              </p:nvPicPr>
              <p:blipFill>
                <a:blip r:embed="rId120"/>
                <a:stretch>
                  <a:fillRect/>
                </a:stretch>
              </p:blipFill>
              <p:spPr>
                <a:xfrm>
                  <a:off x="3137269" y="2566702"/>
                  <a:ext cx="127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4" name="Freihand 103">
                  <a:extLst>
                    <a:ext uri="{FF2B5EF4-FFF2-40B4-BE49-F238E27FC236}">
                      <a16:creationId xmlns:a16="http://schemas.microsoft.com/office/drawing/2014/main" id="{031B84F7-FD4F-6A2C-7FB7-7A3B161398F1}"/>
                    </a:ext>
                  </a:extLst>
                </p14:cNvPr>
                <p14:cNvContentPartPr/>
                <p14:nvPr/>
              </p14:nvContentPartPr>
              <p14:xfrm>
                <a:off x="3301789" y="2573902"/>
                <a:ext cx="133560" cy="163800"/>
              </p14:xfrm>
            </p:contentPart>
          </mc:Choice>
          <mc:Fallback>
            <p:pic>
              <p:nvPicPr>
                <p:cNvPr id="104" name="Freihand 103">
                  <a:extLst>
                    <a:ext uri="{FF2B5EF4-FFF2-40B4-BE49-F238E27FC236}">
                      <a16:creationId xmlns:a16="http://schemas.microsoft.com/office/drawing/2014/main" id="{031B84F7-FD4F-6A2C-7FB7-7A3B161398F1}"/>
                    </a:ext>
                  </a:extLst>
                </p:cNvPr>
                <p:cNvPicPr/>
                <p:nvPr/>
              </p:nvPicPr>
              <p:blipFill>
                <a:blip r:embed="rId122"/>
                <a:stretch>
                  <a:fillRect/>
                </a:stretch>
              </p:blipFill>
              <p:spPr>
                <a:xfrm>
                  <a:off x="3292789" y="2564902"/>
                  <a:ext cx="151200" cy="181440"/>
                </a:xfrm>
                <a:prstGeom prst="rect">
                  <a:avLst/>
                </a:prstGeom>
              </p:spPr>
            </p:pic>
          </mc:Fallback>
        </mc:AlternateContent>
      </p:grpSp>
      <p:grpSp>
        <p:nvGrpSpPr>
          <p:cNvPr id="117" name="Gruppieren 116">
            <a:extLst>
              <a:ext uri="{FF2B5EF4-FFF2-40B4-BE49-F238E27FC236}">
                <a16:creationId xmlns:a16="http://schemas.microsoft.com/office/drawing/2014/main" id="{41AEF869-63E2-5728-0F62-E67F70128288}"/>
              </a:ext>
            </a:extLst>
          </p:cNvPr>
          <p:cNvGrpSpPr/>
          <p:nvPr/>
        </p:nvGrpSpPr>
        <p:grpSpPr>
          <a:xfrm>
            <a:off x="3787789" y="2302822"/>
            <a:ext cx="160200" cy="101160"/>
            <a:chOff x="3787789" y="2302822"/>
            <a:chExt cx="160200" cy="101160"/>
          </a:xfrm>
        </p:grpSpPr>
        <mc:AlternateContent xmlns:mc="http://schemas.openxmlformats.org/markup-compatibility/2006">
          <mc:Choice xmlns:p14="http://schemas.microsoft.com/office/powerpoint/2010/main" Requires="p14">
            <p:contentPart p14:bwMode="auto" r:id="rId123">
              <p14:nvContentPartPr>
                <p14:cNvPr id="107" name="Freihand 106">
                  <a:extLst>
                    <a:ext uri="{FF2B5EF4-FFF2-40B4-BE49-F238E27FC236}">
                      <a16:creationId xmlns:a16="http://schemas.microsoft.com/office/drawing/2014/main" id="{E4BCB168-0911-5D3A-817B-20508DC9C217}"/>
                    </a:ext>
                  </a:extLst>
                </p14:cNvPr>
                <p14:cNvContentPartPr/>
                <p14:nvPr/>
              </p14:nvContentPartPr>
              <p14:xfrm>
                <a:off x="3787789" y="2302822"/>
                <a:ext cx="160200" cy="18000"/>
              </p14:xfrm>
            </p:contentPart>
          </mc:Choice>
          <mc:Fallback>
            <p:pic>
              <p:nvPicPr>
                <p:cNvPr id="107" name="Freihand 106">
                  <a:extLst>
                    <a:ext uri="{FF2B5EF4-FFF2-40B4-BE49-F238E27FC236}">
                      <a16:creationId xmlns:a16="http://schemas.microsoft.com/office/drawing/2014/main" id="{E4BCB168-0911-5D3A-817B-20508DC9C217}"/>
                    </a:ext>
                  </a:extLst>
                </p:cNvPr>
                <p:cNvPicPr/>
                <p:nvPr/>
              </p:nvPicPr>
              <p:blipFill>
                <a:blip r:embed="rId124"/>
                <a:stretch>
                  <a:fillRect/>
                </a:stretch>
              </p:blipFill>
              <p:spPr>
                <a:xfrm>
                  <a:off x="3778789" y="2293822"/>
                  <a:ext cx="177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8" name="Freihand 107">
                  <a:extLst>
                    <a:ext uri="{FF2B5EF4-FFF2-40B4-BE49-F238E27FC236}">
                      <a16:creationId xmlns:a16="http://schemas.microsoft.com/office/drawing/2014/main" id="{91DC5DD6-1383-05D1-D275-D6F54966F3E2}"/>
                    </a:ext>
                  </a:extLst>
                </p14:cNvPr>
                <p14:cNvContentPartPr/>
                <p14:nvPr/>
              </p14:nvContentPartPr>
              <p14:xfrm>
                <a:off x="3794629" y="2377702"/>
                <a:ext cx="152640" cy="26280"/>
              </p14:xfrm>
            </p:contentPart>
          </mc:Choice>
          <mc:Fallback>
            <p:pic>
              <p:nvPicPr>
                <p:cNvPr id="108" name="Freihand 107">
                  <a:extLst>
                    <a:ext uri="{FF2B5EF4-FFF2-40B4-BE49-F238E27FC236}">
                      <a16:creationId xmlns:a16="http://schemas.microsoft.com/office/drawing/2014/main" id="{91DC5DD6-1383-05D1-D275-D6F54966F3E2}"/>
                    </a:ext>
                  </a:extLst>
                </p:cNvPr>
                <p:cNvPicPr/>
                <p:nvPr/>
              </p:nvPicPr>
              <p:blipFill>
                <a:blip r:embed="rId126"/>
                <a:stretch>
                  <a:fillRect/>
                </a:stretch>
              </p:blipFill>
              <p:spPr>
                <a:xfrm>
                  <a:off x="3785629" y="2368702"/>
                  <a:ext cx="170280" cy="43920"/>
                </a:xfrm>
                <a:prstGeom prst="rect">
                  <a:avLst/>
                </a:prstGeom>
              </p:spPr>
            </p:pic>
          </mc:Fallback>
        </mc:AlternateContent>
      </p:grpSp>
      <p:grpSp>
        <p:nvGrpSpPr>
          <p:cNvPr id="116" name="Gruppieren 115">
            <a:extLst>
              <a:ext uri="{FF2B5EF4-FFF2-40B4-BE49-F238E27FC236}">
                <a16:creationId xmlns:a16="http://schemas.microsoft.com/office/drawing/2014/main" id="{37CF7234-9F80-6496-7772-98B0DF85DA85}"/>
              </a:ext>
            </a:extLst>
          </p:cNvPr>
          <p:cNvGrpSpPr/>
          <p:nvPr/>
        </p:nvGrpSpPr>
        <p:grpSpPr>
          <a:xfrm>
            <a:off x="4148869" y="1935982"/>
            <a:ext cx="1061280" cy="539280"/>
            <a:chOff x="4148869" y="1935982"/>
            <a:chExt cx="1061280" cy="539280"/>
          </a:xfrm>
        </p:grpSpPr>
        <mc:AlternateContent xmlns:mc="http://schemas.openxmlformats.org/markup-compatibility/2006">
          <mc:Choice xmlns:p14="http://schemas.microsoft.com/office/powerpoint/2010/main" Requires="p14">
            <p:contentPart p14:bwMode="auto" r:id="rId127">
              <p14:nvContentPartPr>
                <p14:cNvPr id="109" name="Freihand 108">
                  <a:extLst>
                    <a:ext uri="{FF2B5EF4-FFF2-40B4-BE49-F238E27FC236}">
                      <a16:creationId xmlns:a16="http://schemas.microsoft.com/office/drawing/2014/main" id="{29CE3386-E624-AC6E-0092-EA0ACBE23BB1}"/>
                    </a:ext>
                  </a:extLst>
                </p14:cNvPr>
                <p14:cNvContentPartPr/>
                <p14:nvPr/>
              </p14:nvContentPartPr>
              <p14:xfrm>
                <a:off x="4229869" y="2236942"/>
                <a:ext cx="200160" cy="182160"/>
              </p14:xfrm>
            </p:contentPart>
          </mc:Choice>
          <mc:Fallback>
            <p:pic>
              <p:nvPicPr>
                <p:cNvPr id="109" name="Freihand 108">
                  <a:extLst>
                    <a:ext uri="{FF2B5EF4-FFF2-40B4-BE49-F238E27FC236}">
                      <a16:creationId xmlns:a16="http://schemas.microsoft.com/office/drawing/2014/main" id="{29CE3386-E624-AC6E-0092-EA0ACBE23BB1}"/>
                    </a:ext>
                  </a:extLst>
                </p:cNvPr>
                <p:cNvPicPr/>
                <p:nvPr/>
              </p:nvPicPr>
              <p:blipFill>
                <a:blip r:embed="rId128"/>
                <a:stretch>
                  <a:fillRect/>
                </a:stretch>
              </p:blipFill>
              <p:spPr>
                <a:xfrm>
                  <a:off x="4221229" y="2227942"/>
                  <a:ext cx="217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0" name="Freihand 109">
                  <a:extLst>
                    <a:ext uri="{FF2B5EF4-FFF2-40B4-BE49-F238E27FC236}">
                      <a16:creationId xmlns:a16="http://schemas.microsoft.com/office/drawing/2014/main" id="{73620E3D-995D-F137-2530-03A252238DC9}"/>
                    </a:ext>
                  </a:extLst>
                </p14:cNvPr>
                <p14:cNvContentPartPr/>
                <p14:nvPr/>
              </p14:nvContentPartPr>
              <p14:xfrm>
                <a:off x="4539469" y="2277982"/>
                <a:ext cx="149400" cy="79920"/>
              </p14:xfrm>
            </p:contentPart>
          </mc:Choice>
          <mc:Fallback>
            <p:pic>
              <p:nvPicPr>
                <p:cNvPr id="110" name="Freihand 109">
                  <a:extLst>
                    <a:ext uri="{FF2B5EF4-FFF2-40B4-BE49-F238E27FC236}">
                      <a16:creationId xmlns:a16="http://schemas.microsoft.com/office/drawing/2014/main" id="{73620E3D-995D-F137-2530-03A252238DC9}"/>
                    </a:ext>
                  </a:extLst>
                </p:cNvPr>
                <p:cNvPicPr/>
                <p:nvPr/>
              </p:nvPicPr>
              <p:blipFill>
                <a:blip r:embed="rId130"/>
                <a:stretch>
                  <a:fillRect/>
                </a:stretch>
              </p:blipFill>
              <p:spPr>
                <a:xfrm>
                  <a:off x="4530829" y="2269342"/>
                  <a:ext cx="167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1" name="Freihand 110">
                  <a:extLst>
                    <a:ext uri="{FF2B5EF4-FFF2-40B4-BE49-F238E27FC236}">
                      <a16:creationId xmlns:a16="http://schemas.microsoft.com/office/drawing/2014/main" id="{6C5AE7E3-FD8D-3FEF-DE92-5FC2C5487CFC}"/>
                    </a:ext>
                  </a:extLst>
                </p14:cNvPr>
                <p14:cNvContentPartPr/>
                <p14:nvPr/>
              </p14:nvContentPartPr>
              <p14:xfrm>
                <a:off x="4768069" y="2112742"/>
                <a:ext cx="69840" cy="226800"/>
              </p14:xfrm>
            </p:contentPart>
          </mc:Choice>
          <mc:Fallback>
            <p:pic>
              <p:nvPicPr>
                <p:cNvPr id="111" name="Freihand 110">
                  <a:extLst>
                    <a:ext uri="{FF2B5EF4-FFF2-40B4-BE49-F238E27FC236}">
                      <a16:creationId xmlns:a16="http://schemas.microsoft.com/office/drawing/2014/main" id="{6C5AE7E3-FD8D-3FEF-DE92-5FC2C5487CFC}"/>
                    </a:ext>
                  </a:extLst>
                </p:cNvPr>
                <p:cNvPicPr/>
                <p:nvPr/>
              </p:nvPicPr>
              <p:blipFill>
                <a:blip r:embed="rId132"/>
                <a:stretch>
                  <a:fillRect/>
                </a:stretch>
              </p:blipFill>
              <p:spPr>
                <a:xfrm>
                  <a:off x="4759429" y="2104102"/>
                  <a:ext cx="874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2" name="Freihand 111">
                  <a:extLst>
                    <a:ext uri="{FF2B5EF4-FFF2-40B4-BE49-F238E27FC236}">
                      <a16:creationId xmlns:a16="http://schemas.microsoft.com/office/drawing/2014/main" id="{78AE9358-7077-5E62-1AC1-0CD144E13C91}"/>
                    </a:ext>
                  </a:extLst>
                </p14:cNvPr>
                <p14:cNvContentPartPr/>
                <p14:nvPr/>
              </p14:nvContentPartPr>
              <p14:xfrm>
                <a:off x="4828909" y="2135062"/>
                <a:ext cx="177480" cy="308880"/>
              </p14:xfrm>
            </p:contentPart>
          </mc:Choice>
          <mc:Fallback>
            <p:pic>
              <p:nvPicPr>
                <p:cNvPr id="112" name="Freihand 111">
                  <a:extLst>
                    <a:ext uri="{FF2B5EF4-FFF2-40B4-BE49-F238E27FC236}">
                      <a16:creationId xmlns:a16="http://schemas.microsoft.com/office/drawing/2014/main" id="{78AE9358-7077-5E62-1AC1-0CD144E13C91}"/>
                    </a:ext>
                  </a:extLst>
                </p:cNvPr>
                <p:cNvPicPr/>
                <p:nvPr/>
              </p:nvPicPr>
              <p:blipFill>
                <a:blip r:embed="rId134"/>
                <a:stretch>
                  <a:fillRect/>
                </a:stretch>
              </p:blipFill>
              <p:spPr>
                <a:xfrm>
                  <a:off x="4820269" y="2126422"/>
                  <a:ext cx="1951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3" name="Freihand 112">
                  <a:extLst>
                    <a:ext uri="{FF2B5EF4-FFF2-40B4-BE49-F238E27FC236}">
                      <a16:creationId xmlns:a16="http://schemas.microsoft.com/office/drawing/2014/main" id="{A2B483C6-83C8-7902-E3AF-58694B8EE4B2}"/>
                    </a:ext>
                  </a:extLst>
                </p14:cNvPr>
                <p14:cNvContentPartPr/>
                <p14:nvPr/>
              </p14:nvContentPartPr>
              <p14:xfrm>
                <a:off x="4148869" y="2158102"/>
                <a:ext cx="144360" cy="317160"/>
              </p14:xfrm>
            </p:contentPart>
          </mc:Choice>
          <mc:Fallback>
            <p:pic>
              <p:nvPicPr>
                <p:cNvPr id="113" name="Freihand 112">
                  <a:extLst>
                    <a:ext uri="{FF2B5EF4-FFF2-40B4-BE49-F238E27FC236}">
                      <a16:creationId xmlns:a16="http://schemas.microsoft.com/office/drawing/2014/main" id="{A2B483C6-83C8-7902-E3AF-58694B8EE4B2}"/>
                    </a:ext>
                  </a:extLst>
                </p:cNvPr>
                <p:cNvPicPr/>
                <p:nvPr/>
              </p:nvPicPr>
              <p:blipFill>
                <a:blip r:embed="rId136"/>
                <a:stretch>
                  <a:fillRect/>
                </a:stretch>
              </p:blipFill>
              <p:spPr>
                <a:xfrm>
                  <a:off x="4140229" y="2149102"/>
                  <a:ext cx="16200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4" name="Freihand 113">
                  <a:extLst>
                    <a:ext uri="{FF2B5EF4-FFF2-40B4-BE49-F238E27FC236}">
                      <a16:creationId xmlns:a16="http://schemas.microsoft.com/office/drawing/2014/main" id="{E1BDE688-182F-1FFB-8011-059CFB5F0B6D}"/>
                    </a:ext>
                  </a:extLst>
                </p14:cNvPr>
                <p14:cNvContentPartPr/>
                <p14:nvPr/>
              </p14:nvContentPartPr>
              <p14:xfrm>
                <a:off x="5082709" y="1935982"/>
                <a:ext cx="99000" cy="157320"/>
              </p14:xfrm>
            </p:contentPart>
          </mc:Choice>
          <mc:Fallback>
            <p:pic>
              <p:nvPicPr>
                <p:cNvPr id="114" name="Freihand 113">
                  <a:extLst>
                    <a:ext uri="{FF2B5EF4-FFF2-40B4-BE49-F238E27FC236}">
                      <a16:creationId xmlns:a16="http://schemas.microsoft.com/office/drawing/2014/main" id="{E1BDE688-182F-1FFB-8011-059CFB5F0B6D}"/>
                    </a:ext>
                  </a:extLst>
                </p:cNvPr>
                <p:cNvPicPr/>
                <p:nvPr/>
              </p:nvPicPr>
              <p:blipFill>
                <a:blip r:embed="rId138"/>
                <a:stretch>
                  <a:fillRect/>
                </a:stretch>
              </p:blipFill>
              <p:spPr>
                <a:xfrm>
                  <a:off x="5073709" y="1927342"/>
                  <a:ext cx="116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 name="Freihand 114">
                  <a:extLst>
                    <a:ext uri="{FF2B5EF4-FFF2-40B4-BE49-F238E27FC236}">
                      <a16:creationId xmlns:a16="http://schemas.microsoft.com/office/drawing/2014/main" id="{1C40EF1D-2700-4C06-E80E-A74D12A1665F}"/>
                    </a:ext>
                  </a:extLst>
                </p14:cNvPr>
                <p14:cNvContentPartPr/>
                <p14:nvPr/>
              </p14:nvContentPartPr>
              <p14:xfrm>
                <a:off x="5171269" y="2007262"/>
                <a:ext cx="38880" cy="119160"/>
              </p14:xfrm>
            </p:contentPart>
          </mc:Choice>
          <mc:Fallback>
            <p:pic>
              <p:nvPicPr>
                <p:cNvPr id="115" name="Freihand 114">
                  <a:extLst>
                    <a:ext uri="{FF2B5EF4-FFF2-40B4-BE49-F238E27FC236}">
                      <a16:creationId xmlns:a16="http://schemas.microsoft.com/office/drawing/2014/main" id="{1C40EF1D-2700-4C06-E80E-A74D12A1665F}"/>
                    </a:ext>
                  </a:extLst>
                </p:cNvPr>
                <p:cNvPicPr/>
                <p:nvPr/>
              </p:nvPicPr>
              <p:blipFill>
                <a:blip r:embed="rId140"/>
                <a:stretch>
                  <a:fillRect/>
                </a:stretch>
              </p:blipFill>
              <p:spPr>
                <a:xfrm>
                  <a:off x="5162269" y="1998262"/>
                  <a:ext cx="56520" cy="136800"/>
                </a:xfrm>
                <a:prstGeom prst="rect">
                  <a:avLst/>
                </a:prstGeom>
              </p:spPr>
            </p:pic>
          </mc:Fallback>
        </mc:AlternateContent>
      </p:grpSp>
      <p:grpSp>
        <p:nvGrpSpPr>
          <p:cNvPr id="120" name="Gruppieren 119">
            <a:extLst>
              <a:ext uri="{FF2B5EF4-FFF2-40B4-BE49-F238E27FC236}">
                <a16:creationId xmlns:a16="http://schemas.microsoft.com/office/drawing/2014/main" id="{8CF31888-B9C3-B79A-D24E-B975CD772835}"/>
              </a:ext>
            </a:extLst>
          </p:cNvPr>
          <p:cNvGrpSpPr/>
          <p:nvPr/>
        </p:nvGrpSpPr>
        <p:grpSpPr>
          <a:xfrm>
            <a:off x="5469349" y="2282662"/>
            <a:ext cx="294120" cy="136080"/>
            <a:chOff x="5469349" y="2282662"/>
            <a:chExt cx="294120" cy="136080"/>
          </a:xfrm>
        </p:grpSpPr>
        <mc:AlternateContent xmlns:mc="http://schemas.openxmlformats.org/markup-compatibility/2006">
          <mc:Choice xmlns:p14="http://schemas.microsoft.com/office/powerpoint/2010/main" Requires="p14">
            <p:contentPart p14:bwMode="auto" r:id="rId141">
              <p14:nvContentPartPr>
                <p14:cNvPr id="118" name="Freihand 117">
                  <a:extLst>
                    <a:ext uri="{FF2B5EF4-FFF2-40B4-BE49-F238E27FC236}">
                      <a16:creationId xmlns:a16="http://schemas.microsoft.com/office/drawing/2014/main" id="{4C12B95B-70CA-8635-B894-394023696BCF}"/>
                    </a:ext>
                  </a:extLst>
                </p14:cNvPr>
                <p14:cNvContentPartPr/>
                <p14:nvPr/>
              </p14:nvContentPartPr>
              <p14:xfrm>
                <a:off x="5469349" y="2338822"/>
                <a:ext cx="157680" cy="7920"/>
              </p14:xfrm>
            </p:contentPart>
          </mc:Choice>
          <mc:Fallback>
            <p:pic>
              <p:nvPicPr>
                <p:cNvPr id="118" name="Freihand 117">
                  <a:extLst>
                    <a:ext uri="{FF2B5EF4-FFF2-40B4-BE49-F238E27FC236}">
                      <a16:creationId xmlns:a16="http://schemas.microsoft.com/office/drawing/2014/main" id="{4C12B95B-70CA-8635-B894-394023696BCF}"/>
                    </a:ext>
                  </a:extLst>
                </p:cNvPr>
                <p:cNvPicPr/>
                <p:nvPr/>
              </p:nvPicPr>
              <p:blipFill>
                <a:blip r:embed="rId142"/>
                <a:stretch>
                  <a:fillRect/>
                </a:stretch>
              </p:blipFill>
              <p:spPr>
                <a:xfrm>
                  <a:off x="5460349" y="2330182"/>
                  <a:ext cx="175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 name="Freihand 118">
                  <a:extLst>
                    <a:ext uri="{FF2B5EF4-FFF2-40B4-BE49-F238E27FC236}">
                      <a16:creationId xmlns:a16="http://schemas.microsoft.com/office/drawing/2014/main" id="{3715EBDF-020A-5DA0-524F-61ED9D84D801}"/>
                    </a:ext>
                  </a:extLst>
                </p14:cNvPr>
                <p14:cNvContentPartPr/>
                <p14:nvPr/>
              </p14:nvContentPartPr>
              <p14:xfrm>
                <a:off x="5477629" y="2282662"/>
                <a:ext cx="285840" cy="136080"/>
              </p14:xfrm>
            </p:contentPart>
          </mc:Choice>
          <mc:Fallback>
            <p:pic>
              <p:nvPicPr>
                <p:cNvPr id="119" name="Freihand 118">
                  <a:extLst>
                    <a:ext uri="{FF2B5EF4-FFF2-40B4-BE49-F238E27FC236}">
                      <a16:creationId xmlns:a16="http://schemas.microsoft.com/office/drawing/2014/main" id="{3715EBDF-020A-5DA0-524F-61ED9D84D801}"/>
                    </a:ext>
                  </a:extLst>
                </p:cNvPr>
                <p:cNvPicPr/>
                <p:nvPr/>
              </p:nvPicPr>
              <p:blipFill>
                <a:blip r:embed="rId144"/>
                <a:stretch>
                  <a:fillRect/>
                </a:stretch>
              </p:blipFill>
              <p:spPr>
                <a:xfrm>
                  <a:off x="5468629" y="2274022"/>
                  <a:ext cx="303480" cy="153720"/>
                </a:xfrm>
                <a:prstGeom prst="rect">
                  <a:avLst/>
                </a:prstGeom>
              </p:spPr>
            </p:pic>
          </mc:Fallback>
        </mc:AlternateContent>
      </p:grpSp>
      <p:grpSp>
        <p:nvGrpSpPr>
          <p:cNvPr id="135" name="Gruppieren 134">
            <a:extLst>
              <a:ext uri="{FF2B5EF4-FFF2-40B4-BE49-F238E27FC236}">
                <a16:creationId xmlns:a16="http://schemas.microsoft.com/office/drawing/2014/main" id="{06B00727-B72A-7DAF-4F61-7B5B7FDA5BFF}"/>
              </a:ext>
            </a:extLst>
          </p:cNvPr>
          <p:cNvGrpSpPr/>
          <p:nvPr/>
        </p:nvGrpSpPr>
        <p:grpSpPr>
          <a:xfrm>
            <a:off x="6214909" y="1882342"/>
            <a:ext cx="1252080" cy="752040"/>
            <a:chOff x="6214909" y="1882342"/>
            <a:chExt cx="1252080" cy="752040"/>
          </a:xfrm>
        </p:grpSpPr>
        <mc:AlternateContent xmlns:mc="http://schemas.openxmlformats.org/markup-compatibility/2006">
          <mc:Choice xmlns:p14="http://schemas.microsoft.com/office/powerpoint/2010/main" Requires="p14">
            <p:contentPart p14:bwMode="auto" r:id="rId145">
              <p14:nvContentPartPr>
                <p14:cNvPr id="121" name="Freihand 120">
                  <a:extLst>
                    <a:ext uri="{FF2B5EF4-FFF2-40B4-BE49-F238E27FC236}">
                      <a16:creationId xmlns:a16="http://schemas.microsoft.com/office/drawing/2014/main" id="{79A7B88F-09B3-2324-78CA-8B464B4E77E4}"/>
                    </a:ext>
                  </a:extLst>
                </p14:cNvPr>
                <p14:cNvContentPartPr/>
                <p14:nvPr/>
              </p14:nvContentPartPr>
              <p14:xfrm>
                <a:off x="6271789" y="1969462"/>
                <a:ext cx="138600" cy="458640"/>
              </p14:xfrm>
            </p:contentPart>
          </mc:Choice>
          <mc:Fallback>
            <p:pic>
              <p:nvPicPr>
                <p:cNvPr id="121" name="Freihand 120">
                  <a:extLst>
                    <a:ext uri="{FF2B5EF4-FFF2-40B4-BE49-F238E27FC236}">
                      <a16:creationId xmlns:a16="http://schemas.microsoft.com/office/drawing/2014/main" id="{79A7B88F-09B3-2324-78CA-8B464B4E77E4}"/>
                    </a:ext>
                  </a:extLst>
                </p:cNvPr>
                <p:cNvPicPr/>
                <p:nvPr/>
              </p:nvPicPr>
              <p:blipFill>
                <a:blip r:embed="rId146"/>
                <a:stretch>
                  <a:fillRect/>
                </a:stretch>
              </p:blipFill>
              <p:spPr>
                <a:xfrm>
                  <a:off x="6262789" y="1960822"/>
                  <a:ext cx="15624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2" name="Freihand 121">
                  <a:extLst>
                    <a:ext uri="{FF2B5EF4-FFF2-40B4-BE49-F238E27FC236}">
                      <a16:creationId xmlns:a16="http://schemas.microsoft.com/office/drawing/2014/main" id="{C7EE9D76-EBE7-0346-C939-473E21A48006}"/>
                    </a:ext>
                  </a:extLst>
                </p14:cNvPr>
                <p14:cNvContentPartPr/>
                <p14:nvPr/>
              </p14:nvContentPartPr>
              <p14:xfrm>
                <a:off x="6501469" y="1897462"/>
                <a:ext cx="965520" cy="129240"/>
              </p14:xfrm>
            </p:contentPart>
          </mc:Choice>
          <mc:Fallback>
            <p:pic>
              <p:nvPicPr>
                <p:cNvPr id="122" name="Freihand 121">
                  <a:extLst>
                    <a:ext uri="{FF2B5EF4-FFF2-40B4-BE49-F238E27FC236}">
                      <a16:creationId xmlns:a16="http://schemas.microsoft.com/office/drawing/2014/main" id="{C7EE9D76-EBE7-0346-C939-473E21A48006}"/>
                    </a:ext>
                  </a:extLst>
                </p:cNvPr>
                <p:cNvPicPr/>
                <p:nvPr/>
              </p:nvPicPr>
              <p:blipFill>
                <a:blip r:embed="rId148"/>
                <a:stretch>
                  <a:fillRect/>
                </a:stretch>
              </p:blipFill>
              <p:spPr>
                <a:xfrm>
                  <a:off x="6492469" y="1888462"/>
                  <a:ext cx="983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3" name="Freihand 122">
                  <a:extLst>
                    <a:ext uri="{FF2B5EF4-FFF2-40B4-BE49-F238E27FC236}">
                      <a16:creationId xmlns:a16="http://schemas.microsoft.com/office/drawing/2014/main" id="{7B61E577-826A-1299-6FE5-B1D7CE658827}"/>
                    </a:ext>
                  </a:extLst>
                </p14:cNvPr>
                <p14:cNvContentPartPr/>
                <p14:nvPr/>
              </p14:nvContentPartPr>
              <p14:xfrm>
                <a:off x="6214909" y="1882342"/>
                <a:ext cx="94680" cy="90720"/>
              </p14:xfrm>
            </p:contentPart>
          </mc:Choice>
          <mc:Fallback>
            <p:pic>
              <p:nvPicPr>
                <p:cNvPr id="123" name="Freihand 122">
                  <a:extLst>
                    <a:ext uri="{FF2B5EF4-FFF2-40B4-BE49-F238E27FC236}">
                      <a16:creationId xmlns:a16="http://schemas.microsoft.com/office/drawing/2014/main" id="{7B61E577-826A-1299-6FE5-B1D7CE658827}"/>
                    </a:ext>
                  </a:extLst>
                </p:cNvPr>
                <p:cNvPicPr/>
                <p:nvPr/>
              </p:nvPicPr>
              <p:blipFill>
                <a:blip r:embed="rId150"/>
                <a:stretch>
                  <a:fillRect/>
                </a:stretch>
              </p:blipFill>
              <p:spPr>
                <a:xfrm>
                  <a:off x="6206269" y="1873702"/>
                  <a:ext cx="112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4" name="Freihand 123">
                  <a:extLst>
                    <a:ext uri="{FF2B5EF4-FFF2-40B4-BE49-F238E27FC236}">
                      <a16:creationId xmlns:a16="http://schemas.microsoft.com/office/drawing/2014/main" id="{95668EDC-3E67-6873-425E-30E26BCA40B0}"/>
                    </a:ext>
                  </a:extLst>
                </p14:cNvPr>
                <p14:cNvContentPartPr/>
                <p14:nvPr/>
              </p14:nvContentPartPr>
              <p14:xfrm>
                <a:off x="6296629" y="1896742"/>
                <a:ext cx="25560" cy="123120"/>
              </p14:xfrm>
            </p:contentPart>
          </mc:Choice>
          <mc:Fallback>
            <p:pic>
              <p:nvPicPr>
                <p:cNvPr id="124" name="Freihand 123">
                  <a:extLst>
                    <a:ext uri="{FF2B5EF4-FFF2-40B4-BE49-F238E27FC236}">
                      <a16:creationId xmlns:a16="http://schemas.microsoft.com/office/drawing/2014/main" id="{95668EDC-3E67-6873-425E-30E26BCA40B0}"/>
                    </a:ext>
                  </a:extLst>
                </p:cNvPr>
                <p:cNvPicPr/>
                <p:nvPr/>
              </p:nvPicPr>
              <p:blipFill>
                <a:blip r:embed="rId152"/>
                <a:stretch>
                  <a:fillRect/>
                </a:stretch>
              </p:blipFill>
              <p:spPr>
                <a:xfrm>
                  <a:off x="6287629" y="1887742"/>
                  <a:ext cx="43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5" name="Freihand 124">
                  <a:extLst>
                    <a:ext uri="{FF2B5EF4-FFF2-40B4-BE49-F238E27FC236}">
                      <a16:creationId xmlns:a16="http://schemas.microsoft.com/office/drawing/2014/main" id="{C7FBB4F6-B63D-2702-26BB-490599547A1A}"/>
                    </a:ext>
                  </a:extLst>
                </p14:cNvPr>
                <p14:cNvContentPartPr/>
                <p14:nvPr/>
              </p14:nvContentPartPr>
              <p14:xfrm>
                <a:off x="6499309" y="2106262"/>
                <a:ext cx="133560" cy="137880"/>
              </p14:xfrm>
            </p:contentPart>
          </mc:Choice>
          <mc:Fallback>
            <p:pic>
              <p:nvPicPr>
                <p:cNvPr id="125" name="Freihand 124">
                  <a:extLst>
                    <a:ext uri="{FF2B5EF4-FFF2-40B4-BE49-F238E27FC236}">
                      <a16:creationId xmlns:a16="http://schemas.microsoft.com/office/drawing/2014/main" id="{C7FBB4F6-B63D-2702-26BB-490599547A1A}"/>
                    </a:ext>
                  </a:extLst>
                </p:cNvPr>
                <p:cNvPicPr/>
                <p:nvPr/>
              </p:nvPicPr>
              <p:blipFill>
                <a:blip r:embed="rId154"/>
                <a:stretch>
                  <a:fillRect/>
                </a:stretch>
              </p:blipFill>
              <p:spPr>
                <a:xfrm>
                  <a:off x="6490669" y="2097622"/>
                  <a:ext cx="151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6" name="Freihand 125">
                  <a:extLst>
                    <a:ext uri="{FF2B5EF4-FFF2-40B4-BE49-F238E27FC236}">
                      <a16:creationId xmlns:a16="http://schemas.microsoft.com/office/drawing/2014/main" id="{3546857F-2ADA-4F46-3EA5-57E40A003E25}"/>
                    </a:ext>
                  </a:extLst>
                </p14:cNvPr>
                <p14:cNvContentPartPr/>
                <p14:nvPr/>
              </p14:nvContentPartPr>
              <p14:xfrm>
                <a:off x="6698029" y="2058022"/>
                <a:ext cx="111600" cy="202320"/>
              </p14:xfrm>
            </p:contentPart>
          </mc:Choice>
          <mc:Fallback>
            <p:pic>
              <p:nvPicPr>
                <p:cNvPr id="126" name="Freihand 125">
                  <a:extLst>
                    <a:ext uri="{FF2B5EF4-FFF2-40B4-BE49-F238E27FC236}">
                      <a16:creationId xmlns:a16="http://schemas.microsoft.com/office/drawing/2014/main" id="{3546857F-2ADA-4F46-3EA5-57E40A003E25}"/>
                    </a:ext>
                  </a:extLst>
                </p:cNvPr>
                <p:cNvPicPr/>
                <p:nvPr/>
              </p:nvPicPr>
              <p:blipFill>
                <a:blip r:embed="rId156"/>
                <a:stretch>
                  <a:fillRect/>
                </a:stretch>
              </p:blipFill>
              <p:spPr>
                <a:xfrm>
                  <a:off x="6689029" y="2049382"/>
                  <a:ext cx="129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7" name="Freihand 126">
                  <a:extLst>
                    <a:ext uri="{FF2B5EF4-FFF2-40B4-BE49-F238E27FC236}">
                      <a16:creationId xmlns:a16="http://schemas.microsoft.com/office/drawing/2014/main" id="{90E0EA8F-9C18-C294-FBC5-E62B4B9C2B9F}"/>
                    </a:ext>
                  </a:extLst>
                </p14:cNvPr>
                <p14:cNvContentPartPr/>
                <p14:nvPr/>
              </p14:nvContentPartPr>
              <p14:xfrm>
                <a:off x="6942829" y="2074222"/>
                <a:ext cx="93600" cy="114840"/>
              </p14:xfrm>
            </p:contentPart>
          </mc:Choice>
          <mc:Fallback>
            <p:pic>
              <p:nvPicPr>
                <p:cNvPr id="127" name="Freihand 126">
                  <a:extLst>
                    <a:ext uri="{FF2B5EF4-FFF2-40B4-BE49-F238E27FC236}">
                      <a16:creationId xmlns:a16="http://schemas.microsoft.com/office/drawing/2014/main" id="{90E0EA8F-9C18-C294-FBC5-E62B4B9C2B9F}"/>
                    </a:ext>
                  </a:extLst>
                </p:cNvPr>
                <p:cNvPicPr/>
                <p:nvPr/>
              </p:nvPicPr>
              <p:blipFill>
                <a:blip r:embed="rId158"/>
                <a:stretch>
                  <a:fillRect/>
                </a:stretch>
              </p:blipFill>
              <p:spPr>
                <a:xfrm>
                  <a:off x="6934189" y="2065222"/>
                  <a:ext cx="111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8" name="Freihand 127">
                  <a:extLst>
                    <a:ext uri="{FF2B5EF4-FFF2-40B4-BE49-F238E27FC236}">
                      <a16:creationId xmlns:a16="http://schemas.microsoft.com/office/drawing/2014/main" id="{B342DA42-EDA2-80BF-7436-4422E62A8667}"/>
                    </a:ext>
                  </a:extLst>
                </p14:cNvPr>
                <p14:cNvContentPartPr/>
                <p14:nvPr/>
              </p14:nvContentPartPr>
              <p14:xfrm>
                <a:off x="6987829" y="2070262"/>
                <a:ext cx="242640" cy="90720"/>
              </p14:xfrm>
            </p:contentPart>
          </mc:Choice>
          <mc:Fallback>
            <p:pic>
              <p:nvPicPr>
                <p:cNvPr id="128" name="Freihand 127">
                  <a:extLst>
                    <a:ext uri="{FF2B5EF4-FFF2-40B4-BE49-F238E27FC236}">
                      <a16:creationId xmlns:a16="http://schemas.microsoft.com/office/drawing/2014/main" id="{B342DA42-EDA2-80BF-7436-4422E62A8667}"/>
                    </a:ext>
                  </a:extLst>
                </p:cNvPr>
                <p:cNvPicPr/>
                <p:nvPr/>
              </p:nvPicPr>
              <p:blipFill>
                <a:blip r:embed="rId160"/>
                <a:stretch>
                  <a:fillRect/>
                </a:stretch>
              </p:blipFill>
              <p:spPr>
                <a:xfrm>
                  <a:off x="6979189" y="2061262"/>
                  <a:ext cx="260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9" name="Freihand 128">
                  <a:extLst>
                    <a:ext uri="{FF2B5EF4-FFF2-40B4-BE49-F238E27FC236}">
                      <a16:creationId xmlns:a16="http://schemas.microsoft.com/office/drawing/2014/main" id="{CFCD3A5A-073E-E510-A1C7-431E36381EC1}"/>
                    </a:ext>
                  </a:extLst>
                </p14:cNvPr>
                <p14:cNvContentPartPr/>
                <p14:nvPr/>
              </p14:nvContentPartPr>
              <p14:xfrm>
                <a:off x="6501469" y="2302822"/>
                <a:ext cx="795960" cy="75960"/>
              </p14:xfrm>
            </p:contentPart>
          </mc:Choice>
          <mc:Fallback>
            <p:pic>
              <p:nvPicPr>
                <p:cNvPr id="129" name="Freihand 128">
                  <a:extLst>
                    <a:ext uri="{FF2B5EF4-FFF2-40B4-BE49-F238E27FC236}">
                      <a16:creationId xmlns:a16="http://schemas.microsoft.com/office/drawing/2014/main" id="{CFCD3A5A-073E-E510-A1C7-431E36381EC1}"/>
                    </a:ext>
                  </a:extLst>
                </p:cNvPr>
                <p:cNvPicPr/>
                <p:nvPr/>
              </p:nvPicPr>
              <p:blipFill>
                <a:blip r:embed="rId162"/>
                <a:stretch>
                  <a:fillRect/>
                </a:stretch>
              </p:blipFill>
              <p:spPr>
                <a:xfrm>
                  <a:off x="6492469" y="2293822"/>
                  <a:ext cx="813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1" name="Freihand 130">
                  <a:extLst>
                    <a:ext uri="{FF2B5EF4-FFF2-40B4-BE49-F238E27FC236}">
                      <a16:creationId xmlns:a16="http://schemas.microsoft.com/office/drawing/2014/main" id="{3345B695-B83A-698F-6FA4-45808E57E000}"/>
                    </a:ext>
                  </a:extLst>
                </p14:cNvPr>
                <p14:cNvContentPartPr/>
                <p14:nvPr/>
              </p14:nvContentPartPr>
              <p14:xfrm>
                <a:off x="6511189" y="2464462"/>
                <a:ext cx="155520" cy="169920"/>
              </p14:xfrm>
            </p:contentPart>
          </mc:Choice>
          <mc:Fallback>
            <p:pic>
              <p:nvPicPr>
                <p:cNvPr id="131" name="Freihand 130">
                  <a:extLst>
                    <a:ext uri="{FF2B5EF4-FFF2-40B4-BE49-F238E27FC236}">
                      <a16:creationId xmlns:a16="http://schemas.microsoft.com/office/drawing/2014/main" id="{3345B695-B83A-698F-6FA4-45808E57E000}"/>
                    </a:ext>
                  </a:extLst>
                </p:cNvPr>
                <p:cNvPicPr/>
                <p:nvPr/>
              </p:nvPicPr>
              <p:blipFill>
                <a:blip r:embed="rId164"/>
                <a:stretch>
                  <a:fillRect/>
                </a:stretch>
              </p:blipFill>
              <p:spPr>
                <a:xfrm>
                  <a:off x="6502189" y="2455462"/>
                  <a:ext cx="173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2" name="Freihand 131">
                  <a:extLst>
                    <a:ext uri="{FF2B5EF4-FFF2-40B4-BE49-F238E27FC236}">
                      <a16:creationId xmlns:a16="http://schemas.microsoft.com/office/drawing/2014/main" id="{BB885FC7-925A-8862-0700-BA748D5EA51D}"/>
                    </a:ext>
                  </a:extLst>
                </p14:cNvPr>
                <p14:cNvContentPartPr/>
                <p14:nvPr/>
              </p14:nvContentPartPr>
              <p14:xfrm>
                <a:off x="6714589" y="2459062"/>
                <a:ext cx="79200" cy="167760"/>
              </p14:xfrm>
            </p:contentPart>
          </mc:Choice>
          <mc:Fallback>
            <p:pic>
              <p:nvPicPr>
                <p:cNvPr id="132" name="Freihand 131">
                  <a:extLst>
                    <a:ext uri="{FF2B5EF4-FFF2-40B4-BE49-F238E27FC236}">
                      <a16:creationId xmlns:a16="http://schemas.microsoft.com/office/drawing/2014/main" id="{BB885FC7-925A-8862-0700-BA748D5EA51D}"/>
                    </a:ext>
                  </a:extLst>
                </p:cNvPr>
                <p:cNvPicPr/>
                <p:nvPr/>
              </p:nvPicPr>
              <p:blipFill>
                <a:blip r:embed="rId166"/>
                <a:stretch>
                  <a:fillRect/>
                </a:stretch>
              </p:blipFill>
              <p:spPr>
                <a:xfrm>
                  <a:off x="6705589" y="2450062"/>
                  <a:ext cx="96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3" name="Freihand 132">
                  <a:extLst>
                    <a:ext uri="{FF2B5EF4-FFF2-40B4-BE49-F238E27FC236}">
                      <a16:creationId xmlns:a16="http://schemas.microsoft.com/office/drawing/2014/main" id="{319B8D27-C71A-431A-A3EF-8BA9AD6D0BD6}"/>
                    </a:ext>
                  </a:extLst>
                </p14:cNvPr>
                <p14:cNvContentPartPr/>
                <p14:nvPr/>
              </p14:nvContentPartPr>
              <p14:xfrm>
                <a:off x="6892789" y="2469862"/>
                <a:ext cx="82440" cy="114840"/>
              </p14:xfrm>
            </p:contentPart>
          </mc:Choice>
          <mc:Fallback>
            <p:pic>
              <p:nvPicPr>
                <p:cNvPr id="133" name="Freihand 132">
                  <a:extLst>
                    <a:ext uri="{FF2B5EF4-FFF2-40B4-BE49-F238E27FC236}">
                      <a16:creationId xmlns:a16="http://schemas.microsoft.com/office/drawing/2014/main" id="{319B8D27-C71A-431A-A3EF-8BA9AD6D0BD6}"/>
                    </a:ext>
                  </a:extLst>
                </p:cNvPr>
                <p:cNvPicPr/>
                <p:nvPr/>
              </p:nvPicPr>
              <p:blipFill>
                <a:blip r:embed="rId168"/>
                <a:stretch>
                  <a:fillRect/>
                </a:stretch>
              </p:blipFill>
              <p:spPr>
                <a:xfrm>
                  <a:off x="6884149" y="2461222"/>
                  <a:ext cx="100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4" name="Freihand 133">
                  <a:extLst>
                    <a:ext uri="{FF2B5EF4-FFF2-40B4-BE49-F238E27FC236}">
                      <a16:creationId xmlns:a16="http://schemas.microsoft.com/office/drawing/2014/main" id="{2E4299C8-72F2-4218-759C-8929EBCB26A2}"/>
                    </a:ext>
                  </a:extLst>
                </p14:cNvPr>
                <p14:cNvContentPartPr/>
                <p14:nvPr/>
              </p14:nvContentPartPr>
              <p14:xfrm>
                <a:off x="7073869" y="2464462"/>
                <a:ext cx="117000" cy="98640"/>
              </p14:xfrm>
            </p:contentPart>
          </mc:Choice>
          <mc:Fallback>
            <p:pic>
              <p:nvPicPr>
                <p:cNvPr id="134" name="Freihand 133">
                  <a:extLst>
                    <a:ext uri="{FF2B5EF4-FFF2-40B4-BE49-F238E27FC236}">
                      <a16:creationId xmlns:a16="http://schemas.microsoft.com/office/drawing/2014/main" id="{2E4299C8-72F2-4218-759C-8929EBCB26A2}"/>
                    </a:ext>
                  </a:extLst>
                </p:cNvPr>
                <p:cNvPicPr/>
                <p:nvPr/>
              </p:nvPicPr>
              <p:blipFill>
                <a:blip r:embed="rId170"/>
                <a:stretch>
                  <a:fillRect/>
                </a:stretch>
              </p:blipFill>
              <p:spPr>
                <a:xfrm>
                  <a:off x="7064869" y="2455462"/>
                  <a:ext cx="134640" cy="116280"/>
                </a:xfrm>
                <a:prstGeom prst="rect">
                  <a:avLst/>
                </a:prstGeom>
              </p:spPr>
            </p:pic>
          </mc:Fallback>
        </mc:AlternateContent>
      </p:grpSp>
      <p:grpSp>
        <p:nvGrpSpPr>
          <p:cNvPr id="157" name="Gruppieren 156">
            <a:extLst>
              <a:ext uri="{FF2B5EF4-FFF2-40B4-BE49-F238E27FC236}">
                <a16:creationId xmlns:a16="http://schemas.microsoft.com/office/drawing/2014/main" id="{341A4294-CD2B-23D3-F3CD-E0B9DA9E6A2E}"/>
              </a:ext>
            </a:extLst>
          </p:cNvPr>
          <p:cNvGrpSpPr/>
          <p:nvPr/>
        </p:nvGrpSpPr>
        <p:grpSpPr>
          <a:xfrm>
            <a:off x="7564189" y="2280142"/>
            <a:ext cx="159120" cy="77040"/>
            <a:chOff x="7564189" y="2280142"/>
            <a:chExt cx="159120" cy="77040"/>
          </a:xfrm>
        </p:grpSpPr>
        <mc:AlternateContent xmlns:mc="http://schemas.openxmlformats.org/markup-compatibility/2006">
          <mc:Choice xmlns:p14="http://schemas.microsoft.com/office/powerpoint/2010/main" Requires="p14">
            <p:contentPart p14:bwMode="auto" r:id="rId171">
              <p14:nvContentPartPr>
                <p14:cNvPr id="136" name="Freihand 135">
                  <a:extLst>
                    <a:ext uri="{FF2B5EF4-FFF2-40B4-BE49-F238E27FC236}">
                      <a16:creationId xmlns:a16="http://schemas.microsoft.com/office/drawing/2014/main" id="{F7D70739-1DA3-DCD2-6850-7E038307F8BB}"/>
                    </a:ext>
                  </a:extLst>
                </p14:cNvPr>
                <p14:cNvContentPartPr/>
                <p14:nvPr/>
              </p14:nvContentPartPr>
              <p14:xfrm>
                <a:off x="7569949" y="2280142"/>
                <a:ext cx="122040" cy="18000"/>
              </p14:xfrm>
            </p:contentPart>
          </mc:Choice>
          <mc:Fallback>
            <p:pic>
              <p:nvPicPr>
                <p:cNvPr id="136" name="Freihand 135">
                  <a:extLst>
                    <a:ext uri="{FF2B5EF4-FFF2-40B4-BE49-F238E27FC236}">
                      <a16:creationId xmlns:a16="http://schemas.microsoft.com/office/drawing/2014/main" id="{F7D70739-1DA3-DCD2-6850-7E038307F8BB}"/>
                    </a:ext>
                  </a:extLst>
                </p:cNvPr>
                <p:cNvPicPr/>
                <p:nvPr/>
              </p:nvPicPr>
              <p:blipFill>
                <a:blip r:embed="rId172"/>
                <a:stretch>
                  <a:fillRect/>
                </a:stretch>
              </p:blipFill>
              <p:spPr>
                <a:xfrm>
                  <a:off x="7560949" y="2271142"/>
                  <a:ext cx="139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7" name="Freihand 136">
                  <a:extLst>
                    <a:ext uri="{FF2B5EF4-FFF2-40B4-BE49-F238E27FC236}">
                      <a16:creationId xmlns:a16="http://schemas.microsoft.com/office/drawing/2014/main" id="{B60C2558-3853-A971-2F34-347E6C9E7397}"/>
                    </a:ext>
                  </a:extLst>
                </p14:cNvPr>
                <p14:cNvContentPartPr/>
                <p14:nvPr/>
              </p14:nvContentPartPr>
              <p14:xfrm>
                <a:off x="7564189" y="2335222"/>
                <a:ext cx="159120" cy="21960"/>
              </p14:xfrm>
            </p:contentPart>
          </mc:Choice>
          <mc:Fallback>
            <p:pic>
              <p:nvPicPr>
                <p:cNvPr id="137" name="Freihand 136">
                  <a:extLst>
                    <a:ext uri="{FF2B5EF4-FFF2-40B4-BE49-F238E27FC236}">
                      <a16:creationId xmlns:a16="http://schemas.microsoft.com/office/drawing/2014/main" id="{B60C2558-3853-A971-2F34-347E6C9E7397}"/>
                    </a:ext>
                  </a:extLst>
                </p:cNvPr>
                <p:cNvPicPr/>
                <p:nvPr/>
              </p:nvPicPr>
              <p:blipFill>
                <a:blip r:embed="rId174"/>
                <a:stretch>
                  <a:fillRect/>
                </a:stretch>
              </p:blipFill>
              <p:spPr>
                <a:xfrm>
                  <a:off x="7555549" y="2326582"/>
                  <a:ext cx="176760" cy="39600"/>
                </a:xfrm>
                <a:prstGeom prst="rect">
                  <a:avLst/>
                </a:prstGeom>
              </p:spPr>
            </p:pic>
          </mc:Fallback>
        </mc:AlternateContent>
      </p:grpSp>
      <p:grpSp>
        <p:nvGrpSpPr>
          <p:cNvPr id="156" name="Gruppieren 155">
            <a:extLst>
              <a:ext uri="{FF2B5EF4-FFF2-40B4-BE49-F238E27FC236}">
                <a16:creationId xmlns:a16="http://schemas.microsoft.com/office/drawing/2014/main" id="{621F36ED-A2D9-2164-9C59-BD542AF65822}"/>
              </a:ext>
            </a:extLst>
          </p:cNvPr>
          <p:cNvGrpSpPr/>
          <p:nvPr/>
        </p:nvGrpSpPr>
        <p:grpSpPr>
          <a:xfrm>
            <a:off x="7938949" y="2015902"/>
            <a:ext cx="527040" cy="284400"/>
            <a:chOff x="7938949" y="2015902"/>
            <a:chExt cx="527040" cy="284400"/>
          </a:xfrm>
        </p:grpSpPr>
        <mc:AlternateContent xmlns:mc="http://schemas.openxmlformats.org/markup-compatibility/2006">
          <mc:Choice xmlns:p14="http://schemas.microsoft.com/office/powerpoint/2010/main" Requires="p14">
            <p:contentPart p14:bwMode="auto" r:id="rId175">
              <p14:nvContentPartPr>
                <p14:cNvPr id="138" name="Freihand 137">
                  <a:extLst>
                    <a:ext uri="{FF2B5EF4-FFF2-40B4-BE49-F238E27FC236}">
                      <a16:creationId xmlns:a16="http://schemas.microsoft.com/office/drawing/2014/main" id="{3F058E74-C06A-36FA-E667-8A3225734F8D}"/>
                    </a:ext>
                  </a:extLst>
                </p14:cNvPr>
                <p14:cNvContentPartPr/>
                <p14:nvPr/>
              </p14:nvContentPartPr>
              <p14:xfrm>
                <a:off x="7938949" y="2131822"/>
                <a:ext cx="320760" cy="168480"/>
              </p14:xfrm>
            </p:contentPart>
          </mc:Choice>
          <mc:Fallback>
            <p:pic>
              <p:nvPicPr>
                <p:cNvPr id="138" name="Freihand 137">
                  <a:extLst>
                    <a:ext uri="{FF2B5EF4-FFF2-40B4-BE49-F238E27FC236}">
                      <a16:creationId xmlns:a16="http://schemas.microsoft.com/office/drawing/2014/main" id="{3F058E74-C06A-36FA-E667-8A3225734F8D}"/>
                    </a:ext>
                  </a:extLst>
                </p:cNvPr>
                <p:cNvPicPr/>
                <p:nvPr/>
              </p:nvPicPr>
              <p:blipFill>
                <a:blip r:embed="rId176"/>
                <a:stretch>
                  <a:fillRect/>
                </a:stretch>
              </p:blipFill>
              <p:spPr>
                <a:xfrm>
                  <a:off x="7929949" y="2122822"/>
                  <a:ext cx="338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9" name="Freihand 138">
                  <a:extLst>
                    <a:ext uri="{FF2B5EF4-FFF2-40B4-BE49-F238E27FC236}">
                      <a16:creationId xmlns:a16="http://schemas.microsoft.com/office/drawing/2014/main" id="{D155F154-0986-D2A4-9B2B-B05D42C8495E}"/>
                    </a:ext>
                  </a:extLst>
                </p14:cNvPr>
                <p14:cNvContentPartPr/>
                <p14:nvPr/>
              </p14:nvContentPartPr>
              <p14:xfrm>
                <a:off x="8180149" y="2015902"/>
                <a:ext cx="285840" cy="253800"/>
              </p14:xfrm>
            </p:contentPart>
          </mc:Choice>
          <mc:Fallback>
            <p:pic>
              <p:nvPicPr>
                <p:cNvPr id="139" name="Freihand 138">
                  <a:extLst>
                    <a:ext uri="{FF2B5EF4-FFF2-40B4-BE49-F238E27FC236}">
                      <a16:creationId xmlns:a16="http://schemas.microsoft.com/office/drawing/2014/main" id="{D155F154-0986-D2A4-9B2B-B05D42C8495E}"/>
                    </a:ext>
                  </a:extLst>
                </p:cNvPr>
                <p:cNvPicPr/>
                <p:nvPr/>
              </p:nvPicPr>
              <p:blipFill>
                <a:blip r:embed="rId178"/>
                <a:stretch>
                  <a:fillRect/>
                </a:stretch>
              </p:blipFill>
              <p:spPr>
                <a:xfrm>
                  <a:off x="8171509" y="2007262"/>
                  <a:ext cx="303480" cy="271440"/>
                </a:xfrm>
                <a:prstGeom prst="rect">
                  <a:avLst/>
                </a:prstGeom>
              </p:spPr>
            </p:pic>
          </mc:Fallback>
        </mc:AlternateContent>
      </p:grpSp>
      <p:grpSp>
        <p:nvGrpSpPr>
          <p:cNvPr id="155" name="Gruppieren 154">
            <a:extLst>
              <a:ext uri="{FF2B5EF4-FFF2-40B4-BE49-F238E27FC236}">
                <a16:creationId xmlns:a16="http://schemas.microsoft.com/office/drawing/2014/main" id="{9E583EA1-106E-5389-7088-16C5DC5BF260}"/>
              </a:ext>
            </a:extLst>
          </p:cNvPr>
          <p:cNvGrpSpPr/>
          <p:nvPr/>
        </p:nvGrpSpPr>
        <p:grpSpPr>
          <a:xfrm>
            <a:off x="8691709" y="2123182"/>
            <a:ext cx="365400" cy="205200"/>
            <a:chOff x="8691709" y="2123182"/>
            <a:chExt cx="365400" cy="205200"/>
          </a:xfrm>
        </p:grpSpPr>
        <mc:AlternateContent xmlns:mc="http://schemas.openxmlformats.org/markup-compatibility/2006">
          <mc:Choice xmlns:p14="http://schemas.microsoft.com/office/powerpoint/2010/main" Requires="p14">
            <p:contentPart p14:bwMode="auto" r:id="rId179">
              <p14:nvContentPartPr>
                <p14:cNvPr id="140" name="Freihand 139">
                  <a:extLst>
                    <a:ext uri="{FF2B5EF4-FFF2-40B4-BE49-F238E27FC236}">
                      <a16:creationId xmlns:a16="http://schemas.microsoft.com/office/drawing/2014/main" id="{B43A88FB-9F31-E6D1-BDA2-97428AE379AE}"/>
                    </a:ext>
                  </a:extLst>
                </p14:cNvPr>
                <p14:cNvContentPartPr/>
                <p14:nvPr/>
              </p14:nvContentPartPr>
              <p14:xfrm>
                <a:off x="8691709" y="2193382"/>
                <a:ext cx="197640" cy="52560"/>
              </p14:xfrm>
            </p:contentPart>
          </mc:Choice>
          <mc:Fallback>
            <p:pic>
              <p:nvPicPr>
                <p:cNvPr id="140" name="Freihand 139">
                  <a:extLst>
                    <a:ext uri="{FF2B5EF4-FFF2-40B4-BE49-F238E27FC236}">
                      <a16:creationId xmlns:a16="http://schemas.microsoft.com/office/drawing/2014/main" id="{B43A88FB-9F31-E6D1-BDA2-97428AE379AE}"/>
                    </a:ext>
                  </a:extLst>
                </p:cNvPr>
                <p:cNvPicPr/>
                <p:nvPr/>
              </p:nvPicPr>
              <p:blipFill>
                <a:blip r:embed="rId180"/>
                <a:stretch>
                  <a:fillRect/>
                </a:stretch>
              </p:blipFill>
              <p:spPr>
                <a:xfrm>
                  <a:off x="8682709" y="2184742"/>
                  <a:ext cx="215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1" name="Freihand 140">
                  <a:extLst>
                    <a:ext uri="{FF2B5EF4-FFF2-40B4-BE49-F238E27FC236}">
                      <a16:creationId xmlns:a16="http://schemas.microsoft.com/office/drawing/2014/main" id="{EC1E409C-49D2-1B09-315E-7D774F9C7213}"/>
                    </a:ext>
                  </a:extLst>
                </p14:cNvPr>
                <p14:cNvContentPartPr/>
                <p14:nvPr/>
              </p14:nvContentPartPr>
              <p14:xfrm>
                <a:off x="8695669" y="2270782"/>
                <a:ext cx="199080" cy="39960"/>
              </p14:xfrm>
            </p:contentPart>
          </mc:Choice>
          <mc:Fallback>
            <p:pic>
              <p:nvPicPr>
                <p:cNvPr id="141" name="Freihand 140">
                  <a:extLst>
                    <a:ext uri="{FF2B5EF4-FFF2-40B4-BE49-F238E27FC236}">
                      <a16:creationId xmlns:a16="http://schemas.microsoft.com/office/drawing/2014/main" id="{EC1E409C-49D2-1B09-315E-7D774F9C7213}"/>
                    </a:ext>
                  </a:extLst>
                </p:cNvPr>
                <p:cNvPicPr/>
                <p:nvPr/>
              </p:nvPicPr>
              <p:blipFill>
                <a:blip r:embed="rId182"/>
                <a:stretch>
                  <a:fillRect/>
                </a:stretch>
              </p:blipFill>
              <p:spPr>
                <a:xfrm>
                  <a:off x="8687029" y="2262142"/>
                  <a:ext cx="216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2" name="Freihand 141">
                  <a:extLst>
                    <a:ext uri="{FF2B5EF4-FFF2-40B4-BE49-F238E27FC236}">
                      <a16:creationId xmlns:a16="http://schemas.microsoft.com/office/drawing/2014/main" id="{FAE2822A-E039-5025-EA11-A9247E542BEE}"/>
                    </a:ext>
                  </a:extLst>
                </p14:cNvPr>
                <p14:cNvContentPartPr/>
                <p14:nvPr/>
              </p14:nvContentPartPr>
              <p14:xfrm>
                <a:off x="8940829" y="2123182"/>
                <a:ext cx="116280" cy="205200"/>
              </p14:xfrm>
            </p:contentPart>
          </mc:Choice>
          <mc:Fallback>
            <p:pic>
              <p:nvPicPr>
                <p:cNvPr id="142" name="Freihand 141">
                  <a:extLst>
                    <a:ext uri="{FF2B5EF4-FFF2-40B4-BE49-F238E27FC236}">
                      <a16:creationId xmlns:a16="http://schemas.microsoft.com/office/drawing/2014/main" id="{FAE2822A-E039-5025-EA11-A9247E542BEE}"/>
                    </a:ext>
                  </a:extLst>
                </p:cNvPr>
                <p:cNvPicPr/>
                <p:nvPr/>
              </p:nvPicPr>
              <p:blipFill>
                <a:blip r:embed="rId184"/>
                <a:stretch>
                  <a:fillRect/>
                </a:stretch>
              </p:blipFill>
              <p:spPr>
                <a:xfrm>
                  <a:off x="8932189" y="2114542"/>
                  <a:ext cx="133920" cy="222840"/>
                </a:xfrm>
                <a:prstGeom prst="rect">
                  <a:avLst/>
                </a:prstGeom>
              </p:spPr>
            </p:pic>
          </mc:Fallback>
        </mc:AlternateContent>
      </p:grpSp>
      <p:grpSp>
        <p:nvGrpSpPr>
          <p:cNvPr id="154" name="Gruppieren 153">
            <a:extLst>
              <a:ext uri="{FF2B5EF4-FFF2-40B4-BE49-F238E27FC236}">
                <a16:creationId xmlns:a16="http://schemas.microsoft.com/office/drawing/2014/main" id="{5756181C-EE95-AEE3-E5DC-C0228859D676}"/>
              </a:ext>
            </a:extLst>
          </p:cNvPr>
          <p:cNvGrpSpPr/>
          <p:nvPr/>
        </p:nvGrpSpPr>
        <p:grpSpPr>
          <a:xfrm>
            <a:off x="9279229" y="1772182"/>
            <a:ext cx="1108440" cy="721080"/>
            <a:chOff x="9279229" y="1772182"/>
            <a:chExt cx="1108440" cy="721080"/>
          </a:xfrm>
        </p:grpSpPr>
        <mc:AlternateContent xmlns:mc="http://schemas.openxmlformats.org/markup-compatibility/2006">
          <mc:Choice xmlns:p14="http://schemas.microsoft.com/office/powerpoint/2010/main" Requires="p14">
            <p:contentPart p14:bwMode="auto" r:id="rId185">
              <p14:nvContentPartPr>
                <p14:cNvPr id="143" name="Freihand 142">
                  <a:extLst>
                    <a:ext uri="{FF2B5EF4-FFF2-40B4-BE49-F238E27FC236}">
                      <a16:creationId xmlns:a16="http://schemas.microsoft.com/office/drawing/2014/main" id="{F7A2391D-CB98-B24A-A3A6-0638F5713F0D}"/>
                    </a:ext>
                  </a:extLst>
                </p14:cNvPr>
                <p14:cNvContentPartPr/>
                <p14:nvPr/>
              </p14:nvContentPartPr>
              <p14:xfrm>
                <a:off x="9279229" y="1876222"/>
                <a:ext cx="96480" cy="129240"/>
              </p14:xfrm>
            </p:contentPart>
          </mc:Choice>
          <mc:Fallback>
            <p:pic>
              <p:nvPicPr>
                <p:cNvPr id="143" name="Freihand 142">
                  <a:extLst>
                    <a:ext uri="{FF2B5EF4-FFF2-40B4-BE49-F238E27FC236}">
                      <a16:creationId xmlns:a16="http://schemas.microsoft.com/office/drawing/2014/main" id="{F7A2391D-CB98-B24A-A3A6-0638F5713F0D}"/>
                    </a:ext>
                  </a:extLst>
                </p:cNvPr>
                <p:cNvPicPr/>
                <p:nvPr/>
              </p:nvPicPr>
              <p:blipFill>
                <a:blip r:embed="rId186"/>
                <a:stretch>
                  <a:fillRect/>
                </a:stretch>
              </p:blipFill>
              <p:spPr>
                <a:xfrm>
                  <a:off x="9270589" y="1867222"/>
                  <a:ext cx="114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4" name="Freihand 143">
                  <a:extLst>
                    <a:ext uri="{FF2B5EF4-FFF2-40B4-BE49-F238E27FC236}">
                      <a16:creationId xmlns:a16="http://schemas.microsoft.com/office/drawing/2014/main" id="{E48CB7D4-C38A-C931-39A0-F791F6B26A09}"/>
                    </a:ext>
                  </a:extLst>
                </p14:cNvPr>
                <p14:cNvContentPartPr/>
                <p14:nvPr/>
              </p14:nvContentPartPr>
              <p14:xfrm>
                <a:off x="9345469" y="1912582"/>
                <a:ext cx="29880" cy="151200"/>
              </p14:xfrm>
            </p:contentPart>
          </mc:Choice>
          <mc:Fallback>
            <p:pic>
              <p:nvPicPr>
                <p:cNvPr id="144" name="Freihand 143">
                  <a:extLst>
                    <a:ext uri="{FF2B5EF4-FFF2-40B4-BE49-F238E27FC236}">
                      <a16:creationId xmlns:a16="http://schemas.microsoft.com/office/drawing/2014/main" id="{E48CB7D4-C38A-C931-39A0-F791F6B26A09}"/>
                    </a:ext>
                  </a:extLst>
                </p:cNvPr>
                <p:cNvPicPr/>
                <p:nvPr/>
              </p:nvPicPr>
              <p:blipFill>
                <a:blip r:embed="rId188"/>
                <a:stretch>
                  <a:fillRect/>
                </a:stretch>
              </p:blipFill>
              <p:spPr>
                <a:xfrm>
                  <a:off x="9336469" y="1903942"/>
                  <a:ext cx="47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5" name="Freihand 144">
                  <a:extLst>
                    <a:ext uri="{FF2B5EF4-FFF2-40B4-BE49-F238E27FC236}">
                      <a16:creationId xmlns:a16="http://schemas.microsoft.com/office/drawing/2014/main" id="{D332C8BD-F0B8-CB01-E555-C7E54921EFC0}"/>
                    </a:ext>
                  </a:extLst>
                </p14:cNvPr>
                <p14:cNvContentPartPr/>
                <p14:nvPr/>
              </p14:nvContentPartPr>
              <p14:xfrm>
                <a:off x="9286069" y="1772182"/>
                <a:ext cx="1101600" cy="675000"/>
              </p14:xfrm>
            </p:contentPart>
          </mc:Choice>
          <mc:Fallback>
            <p:pic>
              <p:nvPicPr>
                <p:cNvPr id="145" name="Freihand 144">
                  <a:extLst>
                    <a:ext uri="{FF2B5EF4-FFF2-40B4-BE49-F238E27FC236}">
                      <a16:creationId xmlns:a16="http://schemas.microsoft.com/office/drawing/2014/main" id="{D332C8BD-F0B8-CB01-E555-C7E54921EFC0}"/>
                    </a:ext>
                  </a:extLst>
                </p:cNvPr>
                <p:cNvPicPr/>
                <p:nvPr/>
              </p:nvPicPr>
              <p:blipFill>
                <a:blip r:embed="rId190"/>
                <a:stretch>
                  <a:fillRect/>
                </a:stretch>
              </p:blipFill>
              <p:spPr>
                <a:xfrm>
                  <a:off x="9277429" y="1763182"/>
                  <a:ext cx="111924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6" name="Freihand 145">
                  <a:extLst>
                    <a:ext uri="{FF2B5EF4-FFF2-40B4-BE49-F238E27FC236}">
                      <a16:creationId xmlns:a16="http://schemas.microsoft.com/office/drawing/2014/main" id="{A5DF4B06-A851-77CA-0A14-AAC2EE8FE694}"/>
                    </a:ext>
                  </a:extLst>
                </p14:cNvPr>
                <p14:cNvContentPartPr/>
                <p14:nvPr/>
              </p14:nvContentPartPr>
              <p14:xfrm>
                <a:off x="9560749" y="1985662"/>
                <a:ext cx="166320" cy="179640"/>
              </p14:xfrm>
            </p:contentPart>
          </mc:Choice>
          <mc:Fallback>
            <p:pic>
              <p:nvPicPr>
                <p:cNvPr id="146" name="Freihand 145">
                  <a:extLst>
                    <a:ext uri="{FF2B5EF4-FFF2-40B4-BE49-F238E27FC236}">
                      <a16:creationId xmlns:a16="http://schemas.microsoft.com/office/drawing/2014/main" id="{A5DF4B06-A851-77CA-0A14-AAC2EE8FE694}"/>
                    </a:ext>
                  </a:extLst>
                </p:cNvPr>
                <p:cNvPicPr/>
                <p:nvPr/>
              </p:nvPicPr>
              <p:blipFill>
                <a:blip r:embed="rId192"/>
                <a:stretch>
                  <a:fillRect/>
                </a:stretch>
              </p:blipFill>
              <p:spPr>
                <a:xfrm>
                  <a:off x="9551749" y="1977022"/>
                  <a:ext cx="183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7" name="Freihand 146">
                  <a:extLst>
                    <a:ext uri="{FF2B5EF4-FFF2-40B4-BE49-F238E27FC236}">
                      <a16:creationId xmlns:a16="http://schemas.microsoft.com/office/drawing/2014/main" id="{F8EFBFB6-9670-7E7D-58DB-BD589BF74D6C}"/>
                    </a:ext>
                  </a:extLst>
                </p14:cNvPr>
                <p14:cNvContentPartPr/>
                <p14:nvPr/>
              </p14:nvContentPartPr>
              <p14:xfrm>
                <a:off x="9746509" y="1970902"/>
                <a:ext cx="86400" cy="159840"/>
              </p14:xfrm>
            </p:contentPart>
          </mc:Choice>
          <mc:Fallback>
            <p:pic>
              <p:nvPicPr>
                <p:cNvPr id="147" name="Freihand 146">
                  <a:extLst>
                    <a:ext uri="{FF2B5EF4-FFF2-40B4-BE49-F238E27FC236}">
                      <a16:creationId xmlns:a16="http://schemas.microsoft.com/office/drawing/2014/main" id="{F8EFBFB6-9670-7E7D-58DB-BD589BF74D6C}"/>
                    </a:ext>
                  </a:extLst>
                </p:cNvPr>
                <p:cNvPicPr/>
                <p:nvPr/>
              </p:nvPicPr>
              <p:blipFill>
                <a:blip r:embed="rId194"/>
                <a:stretch>
                  <a:fillRect/>
                </a:stretch>
              </p:blipFill>
              <p:spPr>
                <a:xfrm>
                  <a:off x="9737509" y="1962262"/>
                  <a:ext cx="104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8" name="Freihand 147">
                  <a:extLst>
                    <a:ext uri="{FF2B5EF4-FFF2-40B4-BE49-F238E27FC236}">
                      <a16:creationId xmlns:a16="http://schemas.microsoft.com/office/drawing/2014/main" id="{1179722D-2D7B-59C3-664C-B270F7BCA908}"/>
                    </a:ext>
                  </a:extLst>
                </p14:cNvPr>
                <p14:cNvContentPartPr/>
                <p14:nvPr/>
              </p14:nvContentPartPr>
              <p14:xfrm>
                <a:off x="9937669" y="1944622"/>
                <a:ext cx="141840" cy="143640"/>
              </p14:xfrm>
            </p:contentPart>
          </mc:Choice>
          <mc:Fallback>
            <p:pic>
              <p:nvPicPr>
                <p:cNvPr id="148" name="Freihand 147">
                  <a:extLst>
                    <a:ext uri="{FF2B5EF4-FFF2-40B4-BE49-F238E27FC236}">
                      <a16:creationId xmlns:a16="http://schemas.microsoft.com/office/drawing/2014/main" id="{1179722D-2D7B-59C3-664C-B270F7BCA908}"/>
                    </a:ext>
                  </a:extLst>
                </p:cNvPr>
                <p:cNvPicPr/>
                <p:nvPr/>
              </p:nvPicPr>
              <p:blipFill>
                <a:blip r:embed="rId196"/>
                <a:stretch>
                  <a:fillRect/>
                </a:stretch>
              </p:blipFill>
              <p:spPr>
                <a:xfrm>
                  <a:off x="9929029" y="1935982"/>
                  <a:ext cx="159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 name="Freihand 148">
                  <a:extLst>
                    <a:ext uri="{FF2B5EF4-FFF2-40B4-BE49-F238E27FC236}">
                      <a16:creationId xmlns:a16="http://schemas.microsoft.com/office/drawing/2014/main" id="{4F8D73A9-311B-E531-7EC8-D9F45D13B8F4}"/>
                    </a:ext>
                  </a:extLst>
                </p14:cNvPr>
                <p14:cNvContentPartPr/>
                <p14:nvPr/>
              </p14:nvContentPartPr>
              <p14:xfrm>
                <a:off x="10083109" y="1940662"/>
                <a:ext cx="98640" cy="132120"/>
              </p14:xfrm>
            </p:contentPart>
          </mc:Choice>
          <mc:Fallback>
            <p:pic>
              <p:nvPicPr>
                <p:cNvPr id="149" name="Freihand 148">
                  <a:extLst>
                    <a:ext uri="{FF2B5EF4-FFF2-40B4-BE49-F238E27FC236}">
                      <a16:creationId xmlns:a16="http://schemas.microsoft.com/office/drawing/2014/main" id="{4F8D73A9-311B-E531-7EC8-D9F45D13B8F4}"/>
                    </a:ext>
                  </a:extLst>
                </p:cNvPr>
                <p:cNvPicPr/>
                <p:nvPr/>
              </p:nvPicPr>
              <p:blipFill>
                <a:blip r:embed="rId198"/>
                <a:stretch>
                  <a:fillRect/>
                </a:stretch>
              </p:blipFill>
              <p:spPr>
                <a:xfrm>
                  <a:off x="10074469" y="1931662"/>
                  <a:ext cx="116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0" name="Freihand 149">
                  <a:extLst>
                    <a:ext uri="{FF2B5EF4-FFF2-40B4-BE49-F238E27FC236}">
                      <a16:creationId xmlns:a16="http://schemas.microsoft.com/office/drawing/2014/main" id="{42310281-0278-7DF6-634E-5F9D46E95DF6}"/>
                    </a:ext>
                  </a:extLst>
                </p14:cNvPr>
                <p14:cNvContentPartPr/>
                <p14:nvPr/>
              </p14:nvContentPartPr>
              <p14:xfrm>
                <a:off x="9648229" y="2151982"/>
                <a:ext cx="585360" cy="95400"/>
              </p14:xfrm>
            </p:contentPart>
          </mc:Choice>
          <mc:Fallback>
            <p:pic>
              <p:nvPicPr>
                <p:cNvPr id="150" name="Freihand 149">
                  <a:extLst>
                    <a:ext uri="{FF2B5EF4-FFF2-40B4-BE49-F238E27FC236}">
                      <a16:creationId xmlns:a16="http://schemas.microsoft.com/office/drawing/2014/main" id="{42310281-0278-7DF6-634E-5F9D46E95DF6}"/>
                    </a:ext>
                  </a:extLst>
                </p:cNvPr>
                <p:cNvPicPr/>
                <p:nvPr/>
              </p:nvPicPr>
              <p:blipFill>
                <a:blip r:embed="rId200"/>
                <a:stretch>
                  <a:fillRect/>
                </a:stretch>
              </p:blipFill>
              <p:spPr>
                <a:xfrm>
                  <a:off x="9639589" y="2143342"/>
                  <a:ext cx="603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1" name="Freihand 150">
                  <a:extLst>
                    <a:ext uri="{FF2B5EF4-FFF2-40B4-BE49-F238E27FC236}">
                      <a16:creationId xmlns:a16="http://schemas.microsoft.com/office/drawing/2014/main" id="{C95EC4A0-6373-00AC-E0D6-D698EAF46D64}"/>
                    </a:ext>
                  </a:extLst>
                </p14:cNvPr>
                <p14:cNvContentPartPr/>
                <p14:nvPr/>
              </p14:nvContentPartPr>
              <p14:xfrm>
                <a:off x="9581269" y="2339542"/>
                <a:ext cx="162360" cy="153720"/>
              </p14:xfrm>
            </p:contentPart>
          </mc:Choice>
          <mc:Fallback>
            <p:pic>
              <p:nvPicPr>
                <p:cNvPr id="151" name="Freihand 150">
                  <a:extLst>
                    <a:ext uri="{FF2B5EF4-FFF2-40B4-BE49-F238E27FC236}">
                      <a16:creationId xmlns:a16="http://schemas.microsoft.com/office/drawing/2014/main" id="{C95EC4A0-6373-00AC-E0D6-D698EAF46D64}"/>
                    </a:ext>
                  </a:extLst>
                </p:cNvPr>
                <p:cNvPicPr/>
                <p:nvPr/>
              </p:nvPicPr>
              <p:blipFill>
                <a:blip r:embed="rId202"/>
                <a:stretch>
                  <a:fillRect/>
                </a:stretch>
              </p:blipFill>
              <p:spPr>
                <a:xfrm>
                  <a:off x="9572269" y="2330542"/>
                  <a:ext cx="180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2" name="Freihand 151">
                  <a:extLst>
                    <a:ext uri="{FF2B5EF4-FFF2-40B4-BE49-F238E27FC236}">
                      <a16:creationId xmlns:a16="http://schemas.microsoft.com/office/drawing/2014/main" id="{2EBBD0AB-D9CD-F7E9-3E36-9E21971E25CC}"/>
                    </a:ext>
                  </a:extLst>
                </p14:cNvPr>
                <p14:cNvContentPartPr/>
                <p14:nvPr/>
              </p14:nvContentPartPr>
              <p14:xfrm>
                <a:off x="9768829" y="2330902"/>
                <a:ext cx="51480" cy="149760"/>
              </p14:xfrm>
            </p:contentPart>
          </mc:Choice>
          <mc:Fallback>
            <p:pic>
              <p:nvPicPr>
                <p:cNvPr id="152" name="Freihand 151">
                  <a:extLst>
                    <a:ext uri="{FF2B5EF4-FFF2-40B4-BE49-F238E27FC236}">
                      <a16:creationId xmlns:a16="http://schemas.microsoft.com/office/drawing/2014/main" id="{2EBBD0AB-D9CD-F7E9-3E36-9E21971E25CC}"/>
                    </a:ext>
                  </a:extLst>
                </p:cNvPr>
                <p:cNvPicPr/>
                <p:nvPr/>
              </p:nvPicPr>
              <p:blipFill>
                <a:blip r:embed="rId204"/>
                <a:stretch>
                  <a:fillRect/>
                </a:stretch>
              </p:blipFill>
              <p:spPr>
                <a:xfrm>
                  <a:off x="9759829" y="2322262"/>
                  <a:ext cx="69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3" name="Freihand 152">
                  <a:extLst>
                    <a:ext uri="{FF2B5EF4-FFF2-40B4-BE49-F238E27FC236}">
                      <a16:creationId xmlns:a16="http://schemas.microsoft.com/office/drawing/2014/main" id="{0BF89B70-92A4-2A2B-F10F-7B7A639EA097}"/>
                    </a:ext>
                  </a:extLst>
                </p14:cNvPr>
                <p14:cNvContentPartPr/>
                <p14:nvPr/>
              </p14:nvContentPartPr>
              <p14:xfrm>
                <a:off x="9862789" y="2324062"/>
                <a:ext cx="265680" cy="121680"/>
              </p14:xfrm>
            </p:contentPart>
          </mc:Choice>
          <mc:Fallback>
            <p:pic>
              <p:nvPicPr>
                <p:cNvPr id="153" name="Freihand 152">
                  <a:extLst>
                    <a:ext uri="{FF2B5EF4-FFF2-40B4-BE49-F238E27FC236}">
                      <a16:creationId xmlns:a16="http://schemas.microsoft.com/office/drawing/2014/main" id="{0BF89B70-92A4-2A2B-F10F-7B7A639EA097}"/>
                    </a:ext>
                  </a:extLst>
                </p:cNvPr>
                <p:cNvPicPr/>
                <p:nvPr/>
              </p:nvPicPr>
              <p:blipFill>
                <a:blip r:embed="rId206"/>
                <a:stretch>
                  <a:fillRect/>
                </a:stretch>
              </p:blipFill>
              <p:spPr>
                <a:xfrm>
                  <a:off x="9854149" y="2315062"/>
                  <a:ext cx="283320" cy="139320"/>
                </a:xfrm>
                <a:prstGeom prst="rect">
                  <a:avLst/>
                </a:prstGeom>
              </p:spPr>
            </p:pic>
          </mc:Fallback>
        </mc:AlternateContent>
      </p:grpSp>
      <p:grpSp>
        <p:nvGrpSpPr>
          <p:cNvPr id="163" name="Gruppieren 162">
            <a:extLst>
              <a:ext uri="{FF2B5EF4-FFF2-40B4-BE49-F238E27FC236}">
                <a16:creationId xmlns:a16="http://schemas.microsoft.com/office/drawing/2014/main" id="{A8C73C93-4096-39DD-98DC-3BA13CE4301A}"/>
              </a:ext>
            </a:extLst>
          </p:cNvPr>
          <p:cNvGrpSpPr/>
          <p:nvPr/>
        </p:nvGrpSpPr>
        <p:grpSpPr>
          <a:xfrm>
            <a:off x="10434829" y="2014822"/>
            <a:ext cx="1019520" cy="194400"/>
            <a:chOff x="10434829" y="2014822"/>
            <a:chExt cx="1019520" cy="194400"/>
          </a:xfrm>
        </p:grpSpPr>
        <mc:AlternateContent xmlns:mc="http://schemas.openxmlformats.org/markup-compatibility/2006">
          <mc:Choice xmlns:p14="http://schemas.microsoft.com/office/powerpoint/2010/main" Requires="p14">
            <p:contentPart p14:bwMode="auto" r:id="rId207">
              <p14:nvContentPartPr>
                <p14:cNvPr id="158" name="Freihand 157">
                  <a:extLst>
                    <a:ext uri="{FF2B5EF4-FFF2-40B4-BE49-F238E27FC236}">
                      <a16:creationId xmlns:a16="http://schemas.microsoft.com/office/drawing/2014/main" id="{A16EFAE7-6AA4-29FE-A343-D4F0D525CDC5}"/>
                    </a:ext>
                  </a:extLst>
                </p14:cNvPr>
                <p14:cNvContentPartPr/>
                <p14:nvPr/>
              </p14:nvContentPartPr>
              <p14:xfrm>
                <a:off x="10434829" y="2155222"/>
                <a:ext cx="110880" cy="25200"/>
              </p14:xfrm>
            </p:contentPart>
          </mc:Choice>
          <mc:Fallback>
            <p:pic>
              <p:nvPicPr>
                <p:cNvPr id="158" name="Freihand 157">
                  <a:extLst>
                    <a:ext uri="{FF2B5EF4-FFF2-40B4-BE49-F238E27FC236}">
                      <a16:creationId xmlns:a16="http://schemas.microsoft.com/office/drawing/2014/main" id="{A16EFAE7-6AA4-29FE-A343-D4F0D525CDC5}"/>
                    </a:ext>
                  </a:extLst>
                </p:cNvPr>
                <p:cNvPicPr/>
                <p:nvPr/>
              </p:nvPicPr>
              <p:blipFill>
                <a:blip r:embed="rId208"/>
                <a:stretch>
                  <a:fillRect/>
                </a:stretch>
              </p:blipFill>
              <p:spPr>
                <a:xfrm>
                  <a:off x="10425829" y="2146582"/>
                  <a:ext cx="128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9" name="Freihand 158">
                  <a:extLst>
                    <a:ext uri="{FF2B5EF4-FFF2-40B4-BE49-F238E27FC236}">
                      <a16:creationId xmlns:a16="http://schemas.microsoft.com/office/drawing/2014/main" id="{16E782E4-A2CD-C6F3-C405-FD79E036D087}"/>
                    </a:ext>
                  </a:extLst>
                </p14:cNvPr>
                <p14:cNvContentPartPr/>
                <p14:nvPr/>
              </p14:nvContentPartPr>
              <p14:xfrm>
                <a:off x="10713109" y="2058382"/>
                <a:ext cx="147960" cy="150840"/>
              </p14:xfrm>
            </p:contentPart>
          </mc:Choice>
          <mc:Fallback>
            <p:pic>
              <p:nvPicPr>
                <p:cNvPr id="159" name="Freihand 158">
                  <a:extLst>
                    <a:ext uri="{FF2B5EF4-FFF2-40B4-BE49-F238E27FC236}">
                      <a16:creationId xmlns:a16="http://schemas.microsoft.com/office/drawing/2014/main" id="{16E782E4-A2CD-C6F3-C405-FD79E036D087}"/>
                    </a:ext>
                  </a:extLst>
                </p:cNvPr>
                <p:cNvPicPr/>
                <p:nvPr/>
              </p:nvPicPr>
              <p:blipFill>
                <a:blip r:embed="rId210"/>
                <a:stretch>
                  <a:fillRect/>
                </a:stretch>
              </p:blipFill>
              <p:spPr>
                <a:xfrm>
                  <a:off x="10704109" y="2049382"/>
                  <a:ext cx="165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0" name="Freihand 159">
                  <a:extLst>
                    <a:ext uri="{FF2B5EF4-FFF2-40B4-BE49-F238E27FC236}">
                      <a16:creationId xmlns:a16="http://schemas.microsoft.com/office/drawing/2014/main" id="{7B16411D-0B18-2977-F12E-495FC6BCB40F}"/>
                    </a:ext>
                  </a:extLst>
                </p14:cNvPr>
                <p14:cNvContentPartPr/>
                <p14:nvPr/>
              </p14:nvContentPartPr>
              <p14:xfrm>
                <a:off x="10988869" y="2125702"/>
                <a:ext cx="223920" cy="21600"/>
              </p14:xfrm>
            </p:contentPart>
          </mc:Choice>
          <mc:Fallback>
            <p:pic>
              <p:nvPicPr>
                <p:cNvPr id="160" name="Freihand 159">
                  <a:extLst>
                    <a:ext uri="{FF2B5EF4-FFF2-40B4-BE49-F238E27FC236}">
                      <a16:creationId xmlns:a16="http://schemas.microsoft.com/office/drawing/2014/main" id="{7B16411D-0B18-2977-F12E-495FC6BCB40F}"/>
                    </a:ext>
                  </a:extLst>
                </p:cNvPr>
                <p:cNvPicPr/>
                <p:nvPr/>
              </p:nvPicPr>
              <p:blipFill>
                <a:blip r:embed="rId212"/>
                <a:stretch>
                  <a:fillRect/>
                </a:stretch>
              </p:blipFill>
              <p:spPr>
                <a:xfrm>
                  <a:off x="10979869" y="2117062"/>
                  <a:ext cx="241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1" name="Freihand 160">
                  <a:extLst>
                    <a:ext uri="{FF2B5EF4-FFF2-40B4-BE49-F238E27FC236}">
                      <a16:creationId xmlns:a16="http://schemas.microsoft.com/office/drawing/2014/main" id="{BC629630-CFA1-6D46-3B11-1D8FD6A03A13}"/>
                    </a:ext>
                  </a:extLst>
                </p14:cNvPr>
                <p14:cNvContentPartPr/>
                <p14:nvPr/>
              </p14:nvContentPartPr>
              <p14:xfrm>
                <a:off x="11028469" y="2014822"/>
                <a:ext cx="425880" cy="183600"/>
              </p14:xfrm>
            </p:contentPart>
          </mc:Choice>
          <mc:Fallback>
            <p:pic>
              <p:nvPicPr>
                <p:cNvPr id="161" name="Freihand 160">
                  <a:extLst>
                    <a:ext uri="{FF2B5EF4-FFF2-40B4-BE49-F238E27FC236}">
                      <a16:creationId xmlns:a16="http://schemas.microsoft.com/office/drawing/2014/main" id="{BC629630-CFA1-6D46-3B11-1D8FD6A03A13}"/>
                    </a:ext>
                  </a:extLst>
                </p:cNvPr>
                <p:cNvPicPr/>
                <p:nvPr/>
              </p:nvPicPr>
              <p:blipFill>
                <a:blip r:embed="rId214"/>
                <a:stretch>
                  <a:fillRect/>
                </a:stretch>
              </p:blipFill>
              <p:spPr>
                <a:xfrm>
                  <a:off x="11019829" y="2006182"/>
                  <a:ext cx="443520" cy="20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5">
            <p14:nvContentPartPr>
              <p14:cNvPr id="162" name="Freihand 161">
                <a:extLst>
                  <a:ext uri="{FF2B5EF4-FFF2-40B4-BE49-F238E27FC236}">
                    <a16:creationId xmlns:a16="http://schemas.microsoft.com/office/drawing/2014/main" id="{A022017F-5093-6EEA-E3F8-F92BF68AA938}"/>
                  </a:ext>
                </a:extLst>
              </p14:cNvPr>
              <p14:cNvContentPartPr/>
              <p14:nvPr/>
            </p14:nvContentPartPr>
            <p14:xfrm>
              <a:off x="11436349" y="1906462"/>
              <a:ext cx="3600" cy="6120"/>
            </p14:xfrm>
          </p:contentPart>
        </mc:Choice>
        <mc:Fallback>
          <p:pic>
            <p:nvPicPr>
              <p:cNvPr id="162" name="Freihand 161">
                <a:extLst>
                  <a:ext uri="{FF2B5EF4-FFF2-40B4-BE49-F238E27FC236}">
                    <a16:creationId xmlns:a16="http://schemas.microsoft.com/office/drawing/2014/main" id="{A022017F-5093-6EEA-E3F8-F92BF68AA938}"/>
                  </a:ext>
                </a:extLst>
              </p:cNvPr>
              <p:cNvPicPr/>
              <p:nvPr/>
            </p:nvPicPr>
            <p:blipFill>
              <a:blip r:embed="rId216"/>
              <a:stretch>
                <a:fillRect/>
              </a:stretch>
            </p:blipFill>
            <p:spPr>
              <a:xfrm>
                <a:off x="11427349" y="1897822"/>
                <a:ext cx="21240" cy="23760"/>
              </a:xfrm>
              <a:prstGeom prst="rect">
                <a:avLst/>
              </a:prstGeom>
            </p:spPr>
          </p:pic>
        </mc:Fallback>
      </mc:AlternateContent>
      <p:grpSp>
        <p:nvGrpSpPr>
          <p:cNvPr id="177" name="Gruppieren 176">
            <a:extLst>
              <a:ext uri="{FF2B5EF4-FFF2-40B4-BE49-F238E27FC236}">
                <a16:creationId xmlns:a16="http://schemas.microsoft.com/office/drawing/2014/main" id="{05BF9D67-1DC1-8DA5-B2E8-91ED3C4AF973}"/>
              </a:ext>
            </a:extLst>
          </p:cNvPr>
          <p:cNvGrpSpPr/>
          <p:nvPr/>
        </p:nvGrpSpPr>
        <p:grpSpPr>
          <a:xfrm>
            <a:off x="3783469" y="2798182"/>
            <a:ext cx="1266840" cy="255240"/>
            <a:chOff x="3783469" y="2798182"/>
            <a:chExt cx="1266840" cy="255240"/>
          </a:xfrm>
        </p:grpSpPr>
        <mc:AlternateContent xmlns:mc="http://schemas.openxmlformats.org/markup-compatibility/2006">
          <mc:Choice xmlns:p14="http://schemas.microsoft.com/office/powerpoint/2010/main" Requires="p14">
            <p:contentPart p14:bwMode="auto" r:id="rId217">
              <p14:nvContentPartPr>
                <p14:cNvPr id="164" name="Freihand 163">
                  <a:extLst>
                    <a:ext uri="{FF2B5EF4-FFF2-40B4-BE49-F238E27FC236}">
                      <a16:creationId xmlns:a16="http://schemas.microsoft.com/office/drawing/2014/main" id="{2DACA49E-3B3B-C181-976E-7B9B3CA2644C}"/>
                    </a:ext>
                  </a:extLst>
                </p14:cNvPr>
                <p14:cNvContentPartPr/>
                <p14:nvPr/>
              </p14:nvContentPartPr>
              <p14:xfrm>
                <a:off x="3783469" y="2934262"/>
                <a:ext cx="183960" cy="6480"/>
              </p14:xfrm>
            </p:contentPart>
          </mc:Choice>
          <mc:Fallback>
            <p:pic>
              <p:nvPicPr>
                <p:cNvPr id="164" name="Freihand 163">
                  <a:extLst>
                    <a:ext uri="{FF2B5EF4-FFF2-40B4-BE49-F238E27FC236}">
                      <a16:creationId xmlns:a16="http://schemas.microsoft.com/office/drawing/2014/main" id="{2DACA49E-3B3B-C181-976E-7B9B3CA2644C}"/>
                    </a:ext>
                  </a:extLst>
                </p:cNvPr>
                <p:cNvPicPr/>
                <p:nvPr/>
              </p:nvPicPr>
              <p:blipFill>
                <a:blip r:embed="rId218"/>
                <a:stretch>
                  <a:fillRect/>
                </a:stretch>
              </p:blipFill>
              <p:spPr>
                <a:xfrm>
                  <a:off x="3774829" y="2925622"/>
                  <a:ext cx="201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5" name="Freihand 164">
                  <a:extLst>
                    <a:ext uri="{FF2B5EF4-FFF2-40B4-BE49-F238E27FC236}">
                      <a16:creationId xmlns:a16="http://schemas.microsoft.com/office/drawing/2014/main" id="{ED3B4673-B269-1AD8-E126-5F830AB59B8B}"/>
                    </a:ext>
                  </a:extLst>
                </p14:cNvPr>
                <p14:cNvContentPartPr/>
                <p14:nvPr/>
              </p14:nvContentPartPr>
              <p14:xfrm>
                <a:off x="3798589" y="3004102"/>
                <a:ext cx="149040" cy="20520"/>
              </p14:xfrm>
            </p:contentPart>
          </mc:Choice>
          <mc:Fallback>
            <p:pic>
              <p:nvPicPr>
                <p:cNvPr id="165" name="Freihand 164">
                  <a:extLst>
                    <a:ext uri="{FF2B5EF4-FFF2-40B4-BE49-F238E27FC236}">
                      <a16:creationId xmlns:a16="http://schemas.microsoft.com/office/drawing/2014/main" id="{ED3B4673-B269-1AD8-E126-5F830AB59B8B}"/>
                    </a:ext>
                  </a:extLst>
                </p:cNvPr>
                <p:cNvPicPr/>
                <p:nvPr/>
              </p:nvPicPr>
              <p:blipFill>
                <a:blip r:embed="rId220"/>
                <a:stretch>
                  <a:fillRect/>
                </a:stretch>
              </p:blipFill>
              <p:spPr>
                <a:xfrm>
                  <a:off x="3789589" y="2995102"/>
                  <a:ext cx="166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6" name="Freihand 165">
                  <a:extLst>
                    <a:ext uri="{FF2B5EF4-FFF2-40B4-BE49-F238E27FC236}">
                      <a16:creationId xmlns:a16="http://schemas.microsoft.com/office/drawing/2014/main" id="{98EECCBE-5C9E-F350-D67B-1DFE5424BA3E}"/>
                    </a:ext>
                  </a:extLst>
                </p14:cNvPr>
                <p14:cNvContentPartPr/>
                <p14:nvPr/>
              </p14:nvContentPartPr>
              <p14:xfrm>
                <a:off x="4109629" y="2803942"/>
                <a:ext cx="100080" cy="183960"/>
              </p14:xfrm>
            </p:contentPart>
          </mc:Choice>
          <mc:Fallback>
            <p:pic>
              <p:nvPicPr>
                <p:cNvPr id="166" name="Freihand 165">
                  <a:extLst>
                    <a:ext uri="{FF2B5EF4-FFF2-40B4-BE49-F238E27FC236}">
                      <a16:creationId xmlns:a16="http://schemas.microsoft.com/office/drawing/2014/main" id="{98EECCBE-5C9E-F350-D67B-1DFE5424BA3E}"/>
                    </a:ext>
                  </a:extLst>
                </p:cNvPr>
                <p:cNvPicPr/>
                <p:nvPr/>
              </p:nvPicPr>
              <p:blipFill>
                <a:blip r:embed="rId222"/>
                <a:stretch>
                  <a:fillRect/>
                </a:stretch>
              </p:blipFill>
              <p:spPr>
                <a:xfrm>
                  <a:off x="4100989" y="2795302"/>
                  <a:ext cx="117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7" name="Freihand 166">
                  <a:extLst>
                    <a:ext uri="{FF2B5EF4-FFF2-40B4-BE49-F238E27FC236}">
                      <a16:creationId xmlns:a16="http://schemas.microsoft.com/office/drawing/2014/main" id="{4EB87316-D640-E354-D02F-4A34304D2839}"/>
                    </a:ext>
                  </a:extLst>
                </p14:cNvPr>
                <p14:cNvContentPartPr/>
                <p14:nvPr/>
              </p14:nvContentPartPr>
              <p14:xfrm>
                <a:off x="4277029" y="2976742"/>
                <a:ext cx="13320" cy="76680"/>
              </p14:xfrm>
            </p:contentPart>
          </mc:Choice>
          <mc:Fallback>
            <p:pic>
              <p:nvPicPr>
                <p:cNvPr id="167" name="Freihand 166">
                  <a:extLst>
                    <a:ext uri="{FF2B5EF4-FFF2-40B4-BE49-F238E27FC236}">
                      <a16:creationId xmlns:a16="http://schemas.microsoft.com/office/drawing/2014/main" id="{4EB87316-D640-E354-D02F-4A34304D2839}"/>
                    </a:ext>
                  </a:extLst>
                </p:cNvPr>
                <p:cNvPicPr/>
                <p:nvPr/>
              </p:nvPicPr>
              <p:blipFill>
                <a:blip r:embed="rId224"/>
                <a:stretch>
                  <a:fillRect/>
                </a:stretch>
              </p:blipFill>
              <p:spPr>
                <a:xfrm>
                  <a:off x="4268029" y="2967742"/>
                  <a:ext cx="30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8" name="Freihand 167">
                  <a:extLst>
                    <a:ext uri="{FF2B5EF4-FFF2-40B4-BE49-F238E27FC236}">
                      <a16:creationId xmlns:a16="http://schemas.microsoft.com/office/drawing/2014/main" id="{EEF71A96-FC52-55A8-FE12-1D0F8B88B72C}"/>
                    </a:ext>
                  </a:extLst>
                </p14:cNvPr>
                <p14:cNvContentPartPr/>
                <p14:nvPr/>
              </p14:nvContentPartPr>
              <p14:xfrm>
                <a:off x="4413109" y="2813302"/>
                <a:ext cx="105840" cy="200520"/>
              </p14:xfrm>
            </p:contentPart>
          </mc:Choice>
          <mc:Fallback>
            <p:pic>
              <p:nvPicPr>
                <p:cNvPr id="168" name="Freihand 167">
                  <a:extLst>
                    <a:ext uri="{FF2B5EF4-FFF2-40B4-BE49-F238E27FC236}">
                      <a16:creationId xmlns:a16="http://schemas.microsoft.com/office/drawing/2014/main" id="{EEF71A96-FC52-55A8-FE12-1D0F8B88B72C}"/>
                    </a:ext>
                  </a:extLst>
                </p:cNvPr>
                <p:cNvPicPr/>
                <p:nvPr/>
              </p:nvPicPr>
              <p:blipFill>
                <a:blip r:embed="rId226"/>
                <a:stretch>
                  <a:fillRect/>
                </a:stretch>
              </p:blipFill>
              <p:spPr>
                <a:xfrm>
                  <a:off x="4404109" y="2804662"/>
                  <a:ext cx="123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9" name="Freihand 168">
                  <a:extLst>
                    <a:ext uri="{FF2B5EF4-FFF2-40B4-BE49-F238E27FC236}">
                      <a16:creationId xmlns:a16="http://schemas.microsoft.com/office/drawing/2014/main" id="{30072650-C8DC-99A8-F173-FF87DFDADE73}"/>
                    </a:ext>
                  </a:extLst>
                </p14:cNvPr>
                <p14:cNvContentPartPr/>
                <p14:nvPr/>
              </p14:nvContentPartPr>
              <p14:xfrm>
                <a:off x="4588789" y="2812222"/>
                <a:ext cx="120960" cy="123840"/>
              </p14:xfrm>
            </p:contentPart>
          </mc:Choice>
          <mc:Fallback>
            <p:pic>
              <p:nvPicPr>
                <p:cNvPr id="169" name="Freihand 168">
                  <a:extLst>
                    <a:ext uri="{FF2B5EF4-FFF2-40B4-BE49-F238E27FC236}">
                      <a16:creationId xmlns:a16="http://schemas.microsoft.com/office/drawing/2014/main" id="{30072650-C8DC-99A8-F173-FF87DFDADE73}"/>
                    </a:ext>
                  </a:extLst>
                </p:cNvPr>
                <p:cNvPicPr/>
                <p:nvPr/>
              </p:nvPicPr>
              <p:blipFill>
                <a:blip r:embed="rId228"/>
                <a:stretch>
                  <a:fillRect/>
                </a:stretch>
              </p:blipFill>
              <p:spPr>
                <a:xfrm>
                  <a:off x="4579789" y="2803222"/>
                  <a:ext cx="138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0" name="Freihand 169">
                  <a:extLst>
                    <a:ext uri="{FF2B5EF4-FFF2-40B4-BE49-F238E27FC236}">
                      <a16:creationId xmlns:a16="http://schemas.microsoft.com/office/drawing/2014/main" id="{2ACC0995-DCC0-C3C6-5B77-25D46ED9B7B0}"/>
                    </a:ext>
                  </a:extLst>
                </p14:cNvPr>
                <p14:cNvContentPartPr/>
                <p14:nvPr/>
              </p14:nvContentPartPr>
              <p14:xfrm>
                <a:off x="4588789" y="2815462"/>
                <a:ext cx="146880" cy="203400"/>
              </p14:xfrm>
            </p:contentPart>
          </mc:Choice>
          <mc:Fallback>
            <p:pic>
              <p:nvPicPr>
                <p:cNvPr id="170" name="Freihand 169">
                  <a:extLst>
                    <a:ext uri="{FF2B5EF4-FFF2-40B4-BE49-F238E27FC236}">
                      <a16:creationId xmlns:a16="http://schemas.microsoft.com/office/drawing/2014/main" id="{2ACC0995-DCC0-C3C6-5B77-25D46ED9B7B0}"/>
                    </a:ext>
                  </a:extLst>
                </p:cNvPr>
                <p:cNvPicPr/>
                <p:nvPr/>
              </p:nvPicPr>
              <p:blipFill>
                <a:blip r:embed="rId230"/>
                <a:stretch>
                  <a:fillRect/>
                </a:stretch>
              </p:blipFill>
              <p:spPr>
                <a:xfrm>
                  <a:off x="4580149" y="2806462"/>
                  <a:ext cx="164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1" name="Freihand 170">
                  <a:extLst>
                    <a:ext uri="{FF2B5EF4-FFF2-40B4-BE49-F238E27FC236}">
                      <a16:creationId xmlns:a16="http://schemas.microsoft.com/office/drawing/2014/main" id="{81E7B01B-87FF-C419-7A90-C60B92863C8F}"/>
                    </a:ext>
                  </a:extLst>
                </p14:cNvPr>
                <p14:cNvContentPartPr/>
                <p14:nvPr/>
              </p14:nvContentPartPr>
              <p14:xfrm>
                <a:off x="4751869" y="2808982"/>
                <a:ext cx="108360" cy="192240"/>
              </p14:xfrm>
            </p:contentPart>
          </mc:Choice>
          <mc:Fallback>
            <p:pic>
              <p:nvPicPr>
                <p:cNvPr id="171" name="Freihand 170">
                  <a:extLst>
                    <a:ext uri="{FF2B5EF4-FFF2-40B4-BE49-F238E27FC236}">
                      <a16:creationId xmlns:a16="http://schemas.microsoft.com/office/drawing/2014/main" id="{81E7B01B-87FF-C419-7A90-C60B92863C8F}"/>
                    </a:ext>
                  </a:extLst>
                </p:cNvPr>
                <p:cNvPicPr/>
                <p:nvPr/>
              </p:nvPicPr>
              <p:blipFill>
                <a:blip r:embed="rId232"/>
                <a:stretch>
                  <a:fillRect/>
                </a:stretch>
              </p:blipFill>
              <p:spPr>
                <a:xfrm>
                  <a:off x="4743229" y="2799982"/>
                  <a:ext cx="126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2" name="Freihand 171">
                  <a:extLst>
                    <a:ext uri="{FF2B5EF4-FFF2-40B4-BE49-F238E27FC236}">
                      <a16:creationId xmlns:a16="http://schemas.microsoft.com/office/drawing/2014/main" id="{3274B058-FC5D-D21E-2924-CB3B35CEE917}"/>
                    </a:ext>
                  </a:extLst>
                </p14:cNvPr>
                <p14:cNvContentPartPr/>
                <p14:nvPr/>
              </p14:nvContentPartPr>
              <p14:xfrm>
                <a:off x="4968229" y="2798182"/>
                <a:ext cx="57960" cy="111600"/>
              </p14:xfrm>
            </p:contentPart>
          </mc:Choice>
          <mc:Fallback>
            <p:pic>
              <p:nvPicPr>
                <p:cNvPr id="172" name="Freihand 171">
                  <a:extLst>
                    <a:ext uri="{FF2B5EF4-FFF2-40B4-BE49-F238E27FC236}">
                      <a16:creationId xmlns:a16="http://schemas.microsoft.com/office/drawing/2014/main" id="{3274B058-FC5D-D21E-2924-CB3B35CEE917}"/>
                    </a:ext>
                  </a:extLst>
                </p:cNvPr>
                <p:cNvPicPr/>
                <p:nvPr/>
              </p:nvPicPr>
              <p:blipFill>
                <a:blip r:embed="rId234"/>
                <a:stretch>
                  <a:fillRect/>
                </a:stretch>
              </p:blipFill>
              <p:spPr>
                <a:xfrm>
                  <a:off x="4959589" y="2789182"/>
                  <a:ext cx="75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3" name="Freihand 172">
                  <a:extLst>
                    <a:ext uri="{FF2B5EF4-FFF2-40B4-BE49-F238E27FC236}">
                      <a16:creationId xmlns:a16="http://schemas.microsoft.com/office/drawing/2014/main" id="{AF159B35-4988-9388-BA37-F6F4E0D3C776}"/>
                    </a:ext>
                  </a:extLst>
                </p14:cNvPr>
                <p14:cNvContentPartPr/>
                <p14:nvPr/>
              </p14:nvContentPartPr>
              <p14:xfrm>
                <a:off x="5034829" y="2832742"/>
                <a:ext cx="15480" cy="150480"/>
              </p14:xfrm>
            </p:contentPart>
          </mc:Choice>
          <mc:Fallback>
            <p:pic>
              <p:nvPicPr>
                <p:cNvPr id="173" name="Freihand 172">
                  <a:extLst>
                    <a:ext uri="{FF2B5EF4-FFF2-40B4-BE49-F238E27FC236}">
                      <a16:creationId xmlns:a16="http://schemas.microsoft.com/office/drawing/2014/main" id="{AF159B35-4988-9388-BA37-F6F4E0D3C776}"/>
                    </a:ext>
                  </a:extLst>
                </p:cNvPr>
                <p:cNvPicPr/>
                <p:nvPr/>
              </p:nvPicPr>
              <p:blipFill>
                <a:blip r:embed="rId236"/>
                <a:stretch>
                  <a:fillRect/>
                </a:stretch>
              </p:blipFill>
              <p:spPr>
                <a:xfrm>
                  <a:off x="5026189" y="2823742"/>
                  <a:ext cx="33120" cy="168120"/>
                </a:xfrm>
                <a:prstGeom prst="rect">
                  <a:avLst/>
                </a:prstGeom>
              </p:spPr>
            </p:pic>
          </mc:Fallback>
        </mc:AlternateContent>
      </p:grpSp>
      <p:grpSp>
        <p:nvGrpSpPr>
          <p:cNvPr id="176" name="Gruppieren 175">
            <a:extLst>
              <a:ext uri="{FF2B5EF4-FFF2-40B4-BE49-F238E27FC236}">
                <a16:creationId xmlns:a16="http://schemas.microsoft.com/office/drawing/2014/main" id="{DD87BDD5-8D01-CE41-A3FB-82C9336B0CFB}"/>
              </a:ext>
            </a:extLst>
          </p:cNvPr>
          <p:cNvGrpSpPr/>
          <p:nvPr/>
        </p:nvGrpSpPr>
        <p:grpSpPr>
          <a:xfrm>
            <a:off x="5218429" y="2759302"/>
            <a:ext cx="300240" cy="248400"/>
            <a:chOff x="5218429" y="2759302"/>
            <a:chExt cx="300240" cy="248400"/>
          </a:xfrm>
        </p:grpSpPr>
        <mc:AlternateContent xmlns:mc="http://schemas.openxmlformats.org/markup-compatibility/2006">
          <mc:Choice xmlns:p14="http://schemas.microsoft.com/office/powerpoint/2010/main" Requires="p14">
            <p:contentPart p14:bwMode="auto" r:id="rId237">
              <p14:nvContentPartPr>
                <p14:cNvPr id="174" name="Freihand 173">
                  <a:extLst>
                    <a:ext uri="{FF2B5EF4-FFF2-40B4-BE49-F238E27FC236}">
                      <a16:creationId xmlns:a16="http://schemas.microsoft.com/office/drawing/2014/main" id="{180EE4E8-D894-3384-E70A-65DA1F404BDD}"/>
                    </a:ext>
                  </a:extLst>
                </p14:cNvPr>
                <p14:cNvContentPartPr/>
                <p14:nvPr/>
              </p14:nvContentPartPr>
              <p14:xfrm>
                <a:off x="5277469" y="2829502"/>
                <a:ext cx="111960" cy="124560"/>
              </p14:xfrm>
            </p:contentPart>
          </mc:Choice>
          <mc:Fallback>
            <p:pic>
              <p:nvPicPr>
                <p:cNvPr id="174" name="Freihand 173">
                  <a:extLst>
                    <a:ext uri="{FF2B5EF4-FFF2-40B4-BE49-F238E27FC236}">
                      <a16:creationId xmlns:a16="http://schemas.microsoft.com/office/drawing/2014/main" id="{180EE4E8-D894-3384-E70A-65DA1F404BDD}"/>
                    </a:ext>
                  </a:extLst>
                </p:cNvPr>
                <p:cNvPicPr/>
                <p:nvPr/>
              </p:nvPicPr>
              <p:blipFill>
                <a:blip r:embed="rId238"/>
                <a:stretch>
                  <a:fillRect/>
                </a:stretch>
              </p:blipFill>
              <p:spPr>
                <a:xfrm>
                  <a:off x="5268469" y="2820862"/>
                  <a:ext cx="129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5" name="Freihand 174">
                  <a:extLst>
                    <a:ext uri="{FF2B5EF4-FFF2-40B4-BE49-F238E27FC236}">
                      <a16:creationId xmlns:a16="http://schemas.microsoft.com/office/drawing/2014/main" id="{57DFC49E-94E1-A37C-96D5-CD5181856AC6}"/>
                    </a:ext>
                  </a:extLst>
                </p14:cNvPr>
                <p14:cNvContentPartPr/>
                <p14:nvPr/>
              </p14:nvContentPartPr>
              <p14:xfrm>
                <a:off x="5218429" y="2759302"/>
                <a:ext cx="300240" cy="248400"/>
              </p14:xfrm>
            </p:contentPart>
          </mc:Choice>
          <mc:Fallback>
            <p:pic>
              <p:nvPicPr>
                <p:cNvPr id="175" name="Freihand 174">
                  <a:extLst>
                    <a:ext uri="{FF2B5EF4-FFF2-40B4-BE49-F238E27FC236}">
                      <a16:creationId xmlns:a16="http://schemas.microsoft.com/office/drawing/2014/main" id="{57DFC49E-94E1-A37C-96D5-CD5181856AC6}"/>
                    </a:ext>
                  </a:extLst>
                </p:cNvPr>
                <p:cNvPicPr/>
                <p:nvPr/>
              </p:nvPicPr>
              <p:blipFill>
                <a:blip r:embed="rId240"/>
                <a:stretch>
                  <a:fillRect/>
                </a:stretch>
              </p:blipFill>
              <p:spPr>
                <a:xfrm>
                  <a:off x="5209789" y="2750302"/>
                  <a:ext cx="317880" cy="266040"/>
                </a:xfrm>
                <a:prstGeom prst="rect">
                  <a:avLst/>
                </a:prstGeom>
              </p:spPr>
            </p:pic>
          </mc:Fallback>
        </mc:AlternateContent>
      </p:grpSp>
      <p:grpSp>
        <p:nvGrpSpPr>
          <p:cNvPr id="184" name="Gruppieren 183">
            <a:extLst>
              <a:ext uri="{FF2B5EF4-FFF2-40B4-BE49-F238E27FC236}">
                <a16:creationId xmlns:a16="http://schemas.microsoft.com/office/drawing/2014/main" id="{81C9576F-22C7-B727-07FB-FE4C7FD2E7A8}"/>
              </a:ext>
            </a:extLst>
          </p:cNvPr>
          <p:cNvGrpSpPr/>
          <p:nvPr/>
        </p:nvGrpSpPr>
        <p:grpSpPr>
          <a:xfrm>
            <a:off x="431149" y="3540502"/>
            <a:ext cx="893160" cy="235800"/>
            <a:chOff x="431149" y="3540502"/>
            <a:chExt cx="893160" cy="235800"/>
          </a:xfrm>
        </p:grpSpPr>
        <mc:AlternateContent xmlns:mc="http://schemas.openxmlformats.org/markup-compatibility/2006">
          <mc:Choice xmlns:p14="http://schemas.microsoft.com/office/powerpoint/2010/main" Requires="p14">
            <p:contentPart p14:bwMode="auto" r:id="rId241">
              <p14:nvContentPartPr>
                <p14:cNvPr id="178" name="Freihand 177">
                  <a:extLst>
                    <a:ext uri="{FF2B5EF4-FFF2-40B4-BE49-F238E27FC236}">
                      <a16:creationId xmlns:a16="http://schemas.microsoft.com/office/drawing/2014/main" id="{3A4157A2-D1E6-623B-A314-D5D7A0E7D55C}"/>
                    </a:ext>
                  </a:extLst>
                </p14:cNvPr>
                <p14:cNvContentPartPr/>
                <p14:nvPr/>
              </p14:nvContentPartPr>
              <p14:xfrm>
                <a:off x="431149" y="3550222"/>
                <a:ext cx="120600" cy="218160"/>
              </p14:xfrm>
            </p:contentPart>
          </mc:Choice>
          <mc:Fallback>
            <p:pic>
              <p:nvPicPr>
                <p:cNvPr id="178" name="Freihand 177">
                  <a:extLst>
                    <a:ext uri="{FF2B5EF4-FFF2-40B4-BE49-F238E27FC236}">
                      <a16:creationId xmlns:a16="http://schemas.microsoft.com/office/drawing/2014/main" id="{3A4157A2-D1E6-623B-A314-D5D7A0E7D55C}"/>
                    </a:ext>
                  </a:extLst>
                </p:cNvPr>
                <p:cNvPicPr/>
                <p:nvPr/>
              </p:nvPicPr>
              <p:blipFill>
                <a:blip r:embed="rId242"/>
                <a:stretch>
                  <a:fillRect/>
                </a:stretch>
              </p:blipFill>
              <p:spPr>
                <a:xfrm>
                  <a:off x="422509" y="3541582"/>
                  <a:ext cx="138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9" name="Freihand 178">
                  <a:extLst>
                    <a:ext uri="{FF2B5EF4-FFF2-40B4-BE49-F238E27FC236}">
                      <a16:creationId xmlns:a16="http://schemas.microsoft.com/office/drawing/2014/main" id="{E2BC8297-3DC7-E5ED-46A0-490D75E84286}"/>
                    </a:ext>
                  </a:extLst>
                </p14:cNvPr>
                <p14:cNvContentPartPr/>
                <p14:nvPr/>
              </p14:nvContentPartPr>
              <p14:xfrm>
                <a:off x="605029" y="3615382"/>
                <a:ext cx="24480" cy="160920"/>
              </p14:xfrm>
            </p:contentPart>
          </mc:Choice>
          <mc:Fallback>
            <p:pic>
              <p:nvPicPr>
                <p:cNvPr id="179" name="Freihand 178">
                  <a:extLst>
                    <a:ext uri="{FF2B5EF4-FFF2-40B4-BE49-F238E27FC236}">
                      <a16:creationId xmlns:a16="http://schemas.microsoft.com/office/drawing/2014/main" id="{E2BC8297-3DC7-E5ED-46A0-490D75E84286}"/>
                    </a:ext>
                  </a:extLst>
                </p:cNvPr>
                <p:cNvPicPr/>
                <p:nvPr/>
              </p:nvPicPr>
              <p:blipFill>
                <a:blip r:embed="rId244"/>
                <a:stretch>
                  <a:fillRect/>
                </a:stretch>
              </p:blipFill>
              <p:spPr>
                <a:xfrm>
                  <a:off x="596389" y="3606742"/>
                  <a:ext cx="42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0" name="Freihand 179">
                  <a:extLst>
                    <a:ext uri="{FF2B5EF4-FFF2-40B4-BE49-F238E27FC236}">
                      <a16:creationId xmlns:a16="http://schemas.microsoft.com/office/drawing/2014/main" id="{ADE08970-E6D2-635D-0AEA-964B0ED8E356}"/>
                    </a:ext>
                  </a:extLst>
                </p14:cNvPr>
                <p14:cNvContentPartPr/>
                <p14:nvPr/>
              </p14:nvContentPartPr>
              <p14:xfrm>
                <a:off x="575509" y="3685942"/>
                <a:ext cx="178560" cy="49320"/>
              </p14:xfrm>
            </p:contentPart>
          </mc:Choice>
          <mc:Fallback>
            <p:pic>
              <p:nvPicPr>
                <p:cNvPr id="180" name="Freihand 179">
                  <a:extLst>
                    <a:ext uri="{FF2B5EF4-FFF2-40B4-BE49-F238E27FC236}">
                      <a16:creationId xmlns:a16="http://schemas.microsoft.com/office/drawing/2014/main" id="{ADE08970-E6D2-635D-0AEA-964B0ED8E356}"/>
                    </a:ext>
                  </a:extLst>
                </p:cNvPr>
                <p:cNvPicPr/>
                <p:nvPr/>
              </p:nvPicPr>
              <p:blipFill>
                <a:blip r:embed="rId246"/>
                <a:stretch>
                  <a:fillRect/>
                </a:stretch>
              </p:blipFill>
              <p:spPr>
                <a:xfrm>
                  <a:off x="566509" y="3677302"/>
                  <a:ext cx="196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1" name="Freihand 180">
                  <a:extLst>
                    <a:ext uri="{FF2B5EF4-FFF2-40B4-BE49-F238E27FC236}">
                      <a16:creationId xmlns:a16="http://schemas.microsoft.com/office/drawing/2014/main" id="{B685D26F-CBD1-EEF4-92EB-92E425F4D4EA}"/>
                    </a:ext>
                  </a:extLst>
                </p14:cNvPr>
                <p14:cNvContentPartPr/>
                <p14:nvPr/>
              </p14:nvContentPartPr>
              <p14:xfrm>
                <a:off x="812389" y="3540502"/>
                <a:ext cx="262800" cy="229320"/>
              </p14:xfrm>
            </p:contentPart>
          </mc:Choice>
          <mc:Fallback>
            <p:pic>
              <p:nvPicPr>
                <p:cNvPr id="181" name="Freihand 180">
                  <a:extLst>
                    <a:ext uri="{FF2B5EF4-FFF2-40B4-BE49-F238E27FC236}">
                      <a16:creationId xmlns:a16="http://schemas.microsoft.com/office/drawing/2014/main" id="{B685D26F-CBD1-EEF4-92EB-92E425F4D4EA}"/>
                    </a:ext>
                  </a:extLst>
                </p:cNvPr>
                <p:cNvPicPr/>
                <p:nvPr/>
              </p:nvPicPr>
              <p:blipFill>
                <a:blip r:embed="rId248"/>
                <a:stretch>
                  <a:fillRect/>
                </a:stretch>
              </p:blipFill>
              <p:spPr>
                <a:xfrm>
                  <a:off x="803389" y="3531862"/>
                  <a:ext cx="280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2" name="Freihand 181">
                  <a:extLst>
                    <a:ext uri="{FF2B5EF4-FFF2-40B4-BE49-F238E27FC236}">
                      <a16:creationId xmlns:a16="http://schemas.microsoft.com/office/drawing/2014/main" id="{BDC13D49-4D99-60E7-8F24-D8B14BEC0185}"/>
                    </a:ext>
                  </a:extLst>
                </p14:cNvPr>
                <p14:cNvContentPartPr/>
                <p14:nvPr/>
              </p14:nvContentPartPr>
              <p14:xfrm>
                <a:off x="1010749" y="3700702"/>
                <a:ext cx="61920" cy="46440"/>
              </p14:xfrm>
            </p:contentPart>
          </mc:Choice>
          <mc:Fallback>
            <p:pic>
              <p:nvPicPr>
                <p:cNvPr id="182" name="Freihand 181">
                  <a:extLst>
                    <a:ext uri="{FF2B5EF4-FFF2-40B4-BE49-F238E27FC236}">
                      <a16:creationId xmlns:a16="http://schemas.microsoft.com/office/drawing/2014/main" id="{BDC13D49-4D99-60E7-8F24-D8B14BEC0185}"/>
                    </a:ext>
                  </a:extLst>
                </p:cNvPr>
                <p:cNvPicPr/>
                <p:nvPr/>
              </p:nvPicPr>
              <p:blipFill>
                <a:blip r:embed="rId250"/>
                <a:stretch>
                  <a:fillRect/>
                </a:stretch>
              </p:blipFill>
              <p:spPr>
                <a:xfrm>
                  <a:off x="1001749" y="3691702"/>
                  <a:ext cx="79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3" name="Freihand 182">
                  <a:extLst>
                    <a:ext uri="{FF2B5EF4-FFF2-40B4-BE49-F238E27FC236}">
                      <a16:creationId xmlns:a16="http://schemas.microsoft.com/office/drawing/2014/main" id="{6BFB9767-5E1B-32B5-7139-5B9CC52223EB}"/>
                    </a:ext>
                  </a:extLst>
                </p14:cNvPr>
                <p14:cNvContentPartPr/>
                <p14:nvPr/>
              </p14:nvContentPartPr>
              <p14:xfrm>
                <a:off x="1213789" y="3674782"/>
                <a:ext cx="110520" cy="99360"/>
              </p14:xfrm>
            </p:contentPart>
          </mc:Choice>
          <mc:Fallback>
            <p:pic>
              <p:nvPicPr>
                <p:cNvPr id="183" name="Freihand 182">
                  <a:extLst>
                    <a:ext uri="{FF2B5EF4-FFF2-40B4-BE49-F238E27FC236}">
                      <a16:creationId xmlns:a16="http://schemas.microsoft.com/office/drawing/2014/main" id="{6BFB9767-5E1B-32B5-7139-5B9CC52223EB}"/>
                    </a:ext>
                  </a:extLst>
                </p:cNvPr>
                <p:cNvPicPr/>
                <p:nvPr/>
              </p:nvPicPr>
              <p:blipFill>
                <a:blip r:embed="rId252"/>
                <a:stretch>
                  <a:fillRect/>
                </a:stretch>
              </p:blipFill>
              <p:spPr>
                <a:xfrm>
                  <a:off x="1205149" y="3665782"/>
                  <a:ext cx="128160" cy="117000"/>
                </a:xfrm>
                <a:prstGeom prst="rect">
                  <a:avLst/>
                </a:prstGeom>
              </p:spPr>
            </p:pic>
          </mc:Fallback>
        </mc:AlternateContent>
      </p:grpSp>
      <p:grpSp>
        <p:nvGrpSpPr>
          <p:cNvPr id="204" name="Gruppieren 203">
            <a:extLst>
              <a:ext uri="{FF2B5EF4-FFF2-40B4-BE49-F238E27FC236}">
                <a16:creationId xmlns:a16="http://schemas.microsoft.com/office/drawing/2014/main" id="{1E457A86-C058-D4EE-4134-59356CF6357D}"/>
              </a:ext>
            </a:extLst>
          </p:cNvPr>
          <p:cNvGrpSpPr/>
          <p:nvPr/>
        </p:nvGrpSpPr>
        <p:grpSpPr>
          <a:xfrm>
            <a:off x="1823269" y="3386062"/>
            <a:ext cx="2360520" cy="335160"/>
            <a:chOff x="1823269" y="3386062"/>
            <a:chExt cx="2360520" cy="335160"/>
          </a:xfrm>
        </p:grpSpPr>
        <mc:AlternateContent xmlns:mc="http://schemas.openxmlformats.org/markup-compatibility/2006">
          <mc:Choice xmlns:p14="http://schemas.microsoft.com/office/powerpoint/2010/main" Requires="p14">
            <p:contentPart p14:bwMode="auto" r:id="rId253">
              <p14:nvContentPartPr>
                <p14:cNvPr id="185" name="Freihand 184">
                  <a:extLst>
                    <a:ext uri="{FF2B5EF4-FFF2-40B4-BE49-F238E27FC236}">
                      <a16:creationId xmlns:a16="http://schemas.microsoft.com/office/drawing/2014/main" id="{73631EE9-4AB3-0769-0A03-85A1B5F523A6}"/>
                    </a:ext>
                  </a:extLst>
                </p14:cNvPr>
                <p14:cNvContentPartPr/>
                <p14:nvPr/>
              </p14:nvContentPartPr>
              <p14:xfrm>
                <a:off x="1823269" y="3554902"/>
                <a:ext cx="92520" cy="160920"/>
              </p14:xfrm>
            </p:contentPart>
          </mc:Choice>
          <mc:Fallback>
            <p:pic>
              <p:nvPicPr>
                <p:cNvPr id="185" name="Freihand 184">
                  <a:extLst>
                    <a:ext uri="{FF2B5EF4-FFF2-40B4-BE49-F238E27FC236}">
                      <a16:creationId xmlns:a16="http://schemas.microsoft.com/office/drawing/2014/main" id="{73631EE9-4AB3-0769-0A03-85A1B5F523A6}"/>
                    </a:ext>
                  </a:extLst>
                </p:cNvPr>
                <p:cNvPicPr/>
                <p:nvPr/>
              </p:nvPicPr>
              <p:blipFill>
                <a:blip r:embed="rId254"/>
                <a:stretch>
                  <a:fillRect/>
                </a:stretch>
              </p:blipFill>
              <p:spPr>
                <a:xfrm>
                  <a:off x="1814629" y="3545902"/>
                  <a:ext cx="110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6" name="Freihand 185">
                  <a:extLst>
                    <a:ext uri="{FF2B5EF4-FFF2-40B4-BE49-F238E27FC236}">
                      <a16:creationId xmlns:a16="http://schemas.microsoft.com/office/drawing/2014/main" id="{C4298BE1-B897-7B9E-B13A-C182D2065FFA}"/>
                    </a:ext>
                  </a:extLst>
                </p14:cNvPr>
                <p14:cNvContentPartPr/>
                <p14:nvPr/>
              </p14:nvContentPartPr>
              <p14:xfrm>
                <a:off x="2009749" y="3547702"/>
                <a:ext cx="81720" cy="160920"/>
              </p14:xfrm>
            </p:contentPart>
          </mc:Choice>
          <mc:Fallback>
            <p:pic>
              <p:nvPicPr>
                <p:cNvPr id="186" name="Freihand 185">
                  <a:extLst>
                    <a:ext uri="{FF2B5EF4-FFF2-40B4-BE49-F238E27FC236}">
                      <a16:creationId xmlns:a16="http://schemas.microsoft.com/office/drawing/2014/main" id="{C4298BE1-B897-7B9E-B13A-C182D2065FFA}"/>
                    </a:ext>
                  </a:extLst>
                </p:cNvPr>
                <p:cNvPicPr/>
                <p:nvPr/>
              </p:nvPicPr>
              <p:blipFill>
                <a:blip r:embed="rId256"/>
                <a:stretch>
                  <a:fillRect/>
                </a:stretch>
              </p:blipFill>
              <p:spPr>
                <a:xfrm>
                  <a:off x="2000749" y="3538702"/>
                  <a:ext cx="99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8" name="Freihand 187">
                  <a:extLst>
                    <a:ext uri="{FF2B5EF4-FFF2-40B4-BE49-F238E27FC236}">
                      <a16:creationId xmlns:a16="http://schemas.microsoft.com/office/drawing/2014/main" id="{27E36B08-89F6-E5BA-69CB-7ED27D308DB2}"/>
                    </a:ext>
                  </a:extLst>
                </p14:cNvPr>
                <p14:cNvContentPartPr/>
                <p14:nvPr/>
              </p14:nvContentPartPr>
              <p14:xfrm>
                <a:off x="2195149" y="3569302"/>
                <a:ext cx="99360" cy="118800"/>
              </p14:xfrm>
            </p:contentPart>
          </mc:Choice>
          <mc:Fallback>
            <p:pic>
              <p:nvPicPr>
                <p:cNvPr id="188" name="Freihand 187">
                  <a:extLst>
                    <a:ext uri="{FF2B5EF4-FFF2-40B4-BE49-F238E27FC236}">
                      <a16:creationId xmlns:a16="http://schemas.microsoft.com/office/drawing/2014/main" id="{27E36B08-89F6-E5BA-69CB-7ED27D308DB2}"/>
                    </a:ext>
                  </a:extLst>
                </p:cNvPr>
                <p:cNvPicPr/>
                <p:nvPr/>
              </p:nvPicPr>
              <p:blipFill>
                <a:blip r:embed="rId258"/>
                <a:stretch>
                  <a:fillRect/>
                </a:stretch>
              </p:blipFill>
              <p:spPr>
                <a:xfrm>
                  <a:off x="2186149" y="3560302"/>
                  <a:ext cx="117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9" name="Freihand 188">
                  <a:extLst>
                    <a:ext uri="{FF2B5EF4-FFF2-40B4-BE49-F238E27FC236}">
                      <a16:creationId xmlns:a16="http://schemas.microsoft.com/office/drawing/2014/main" id="{45616385-DEA5-4868-44E4-3883D76997A3}"/>
                    </a:ext>
                  </a:extLst>
                </p14:cNvPr>
                <p14:cNvContentPartPr/>
                <p14:nvPr/>
              </p14:nvContentPartPr>
              <p14:xfrm>
                <a:off x="2317549" y="3554182"/>
                <a:ext cx="139320" cy="118800"/>
              </p14:xfrm>
            </p:contentPart>
          </mc:Choice>
          <mc:Fallback>
            <p:pic>
              <p:nvPicPr>
                <p:cNvPr id="189" name="Freihand 188">
                  <a:extLst>
                    <a:ext uri="{FF2B5EF4-FFF2-40B4-BE49-F238E27FC236}">
                      <a16:creationId xmlns:a16="http://schemas.microsoft.com/office/drawing/2014/main" id="{45616385-DEA5-4868-44E4-3883D76997A3}"/>
                    </a:ext>
                  </a:extLst>
                </p:cNvPr>
                <p:cNvPicPr/>
                <p:nvPr/>
              </p:nvPicPr>
              <p:blipFill>
                <a:blip r:embed="rId260"/>
                <a:stretch>
                  <a:fillRect/>
                </a:stretch>
              </p:blipFill>
              <p:spPr>
                <a:xfrm>
                  <a:off x="2308909" y="3545542"/>
                  <a:ext cx="156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1" name="Freihand 190">
                  <a:extLst>
                    <a:ext uri="{FF2B5EF4-FFF2-40B4-BE49-F238E27FC236}">
                      <a16:creationId xmlns:a16="http://schemas.microsoft.com/office/drawing/2014/main" id="{775CE29D-895A-F6B2-1F71-82742C71B774}"/>
                    </a:ext>
                  </a:extLst>
                </p14:cNvPr>
                <p14:cNvContentPartPr/>
                <p14:nvPr/>
              </p14:nvContentPartPr>
              <p14:xfrm>
                <a:off x="2586469" y="3479662"/>
                <a:ext cx="115560" cy="241560"/>
              </p14:xfrm>
            </p:contentPart>
          </mc:Choice>
          <mc:Fallback>
            <p:pic>
              <p:nvPicPr>
                <p:cNvPr id="191" name="Freihand 190">
                  <a:extLst>
                    <a:ext uri="{FF2B5EF4-FFF2-40B4-BE49-F238E27FC236}">
                      <a16:creationId xmlns:a16="http://schemas.microsoft.com/office/drawing/2014/main" id="{775CE29D-895A-F6B2-1F71-82742C71B774}"/>
                    </a:ext>
                  </a:extLst>
                </p:cNvPr>
                <p:cNvPicPr/>
                <p:nvPr/>
              </p:nvPicPr>
              <p:blipFill>
                <a:blip r:embed="rId262"/>
                <a:stretch>
                  <a:fillRect/>
                </a:stretch>
              </p:blipFill>
              <p:spPr>
                <a:xfrm>
                  <a:off x="2577469" y="3471022"/>
                  <a:ext cx="1332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2" name="Freihand 191">
                  <a:extLst>
                    <a:ext uri="{FF2B5EF4-FFF2-40B4-BE49-F238E27FC236}">
                      <a16:creationId xmlns:a16="http://schemas.microsoft.com/office/drawing/2014/main" id="{9FAA26B4-6F7F-0C47-6C04-26E1E46A0BBD}"/>
                    </a:ext>
                  </a:extLst>
                </p14:cNvPr>
                <p14:cNvContentPartPr/>
                <p14:nvPr/>
              </p14:nvContentPartPr>
              <p14:xfrm>
                <a:off x="2790949" y="3521422"/>
                <a:ext cx="147600" cy="168840"/>
              </p14:xfrm>
            </p:contentPart>
          </mc:Choice>
          <mc:Fallback>
            <p:pic>
              <p:nvPicPr>
                <p:cNvPr id="192" name="Freihand 191">
                  <a:extLst>
                    <a:ext uri="{FF2B5EF4-FFF2-40B4-BE49-F238E27FC236}">
                      <a16:creationId xmlns:a16="http://schemas.microsoft.com/office/drawing/2014/main" id="{9FAA26B4-6F7F-0C47-6C04-26E1E46A0BBD}"/>
                    </a:ext>
                  </a:extLst>
                </p:cNvPr>
                <p:cNvPicPr/>
                <p:nvPr/>
              </p:nvPicPr>
              <p:blipFill>
                <a:blip r:embed="rId264"/>
                <a:stretch>
                  <a:fillRect/>
                </a:stretch>
              </p:blipFill>
              <p:spPr>
                <a:xfrm>
                  <a:off x="2781949" y="3512422"/>
                  <a:ext cx="165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3" name="Freihand 192">
                  <a:extLst>
                    <a:ext uri="{FF2B5EF4-FFF2-40B4-BE49-F238E27FC236}">
                      <a16:creationId xmlns:a16="http://schemas.microsoft.com/office/drawing/2014/main" id="{28A405B9-EDE1-BB8B-FD64-A9B117F8CAF8}"/>
                    </a:ext>
                  </a:extLst>
                </p14:cNvPr>
                <p14:cNvContentPartPr/>
                <p14:nvPr/>
              </p14:nvContentPartPr>
              <p14:xfrm>
                <a:off x="2982829" y="3537982"/>
                <a:ext cx="112680" cy="124560"/>
              </p14:xfrm>
            </p:contentPart>
          </mc:Choice>
          <mc:Fallback>
            <p:pic>
              <p:nvPicPr>
                <p:cNvPr id="193" name="Freihand 192">
                  <a:extLst>
                    <a:ext uri="{FF2B5EF4-FFF2-40B4-BE49-F238E27FC236}">
                      <a16:creationId xmlns:a16="http://schemas.microsoft.com/office/drawing/2014/main" id="{28A405B9-EDE1-BB8B-FD64-A9B117F8CAF8}"/>
                    </a:ext>
                  </a:extLst>
                </p:cNvPr>
                <p:cNvPicPr/>
                <p:nvPr/>
              </p:nvPicPr>
              <p:blipFill>
                <a:blip r:embed="rId266"/>
                <a:stretch>
                  <a:fillRect/>
                </a:stretch>
              </p:blipFill>
              <p:spPr>
                <a:xfrm>
                  <a:off x="2973829" y="3529342"/>
                  <a:ext cx="130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4" name="Freihand 193">
                  <a:extLst>
                    <a:ext uri="{FF2B5EF4-FFF2-40B4-BE49-F238E27FC236}">
                      <a16:creationId xmlns:a16="http://schemas.microsoft.com/office/drawing/2014/main" id="{5E74DA0F-EA53-5018-EB0C-B46B09719DEB}"/>
                    </a:ext>
                  </a:extLst>
                </p14:cNvPr>
                <p14:cNvContentPartPr/>
                <p14:nvPr/>
              </p14:nvContentPartPr>
              <p14:xfrm>
                <a:off x="3235909" y="3530782"/>
                <a:ext cx="100080" cy="125640"/>
              </p14:xfrm>
            </p:contentPart>
          </mc:Choice>
          <mc:Fallback>
            <p:pic>
              <p:nvPicPr>
                <p:cNvPr id="194" name="Freihand 193">
                  <a:extLst>
                    <a:ext uri="{FF2B5EF4-FFF2-40B4-BE49-F238E27FC236}">
                      <a16:creationId xmlns:a16="http://schemas.microsoft.com/office/drawing/2014/main" id="{5E74DA0F-EA53-5018-EB0C-B46B09719DEB}"/>
                    </a:ext>
                  </a:extLst>
                </p:cNvPr>
                <p:cNvPicPr/>
                <p:nvPr/>
              </p:nvPicPr>
              <p:blipFill>
                <a:blip r:embed="rId268"/>
                <a:stretch>
                  <a:fillRect/>
                </a:stretch>
              </p:blipFill>
              <p:spPr>
                <a:xfrm>
                  <a:off x="3227269" y="3522142"/>
                  <a:ext cx="117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5" name="Freihand 194">
                  <a:extLst>
                    <a:ext uri="{FF2B5EF4-FFF2-40B4-BE49-F238E27FC236}">
                      <a16:creationId xmlns:a16="http://schemas.microsoft.com/office/drawing/2014/main" id="{8D759583-ADCE-537F-B305-780253CF2ED0}"/>
                    </a:ext>
                  </a:extLst>
                </p14:cNvPr>
                <p14:cNvContentPartPr/>
                <p14:nvPr/>
              </p14:nvContentPartPr>
              <p14:xfrm>
                <a:off x="3401149" y="3510262"/>
                <a:ext cx="88560" cy="131400"/>
              </p14:xfrm>
            </p:contentPart>
          </mc:Choice>
          <mc:Fallback>
            <p:pic>
              <p:nvPicPr>
                <p:cNvPr id="195" name="Freihand 194">
                  <a:extLst>
                    <a:ext uri="{FF2B5EF4-FFF2-40B4-BE49-F238E27FC236}">
                      <a16:creationId xmlns:a16="http://schemas.microsoft.com/office/drawing/2014/main" id="{8D759583-ADCE-537F-B305-780253CF2ED0}"/>
                    </a:ext>
                  </a:extLst>
                </p:cNvPr>
                <p:cNvPicPr/>
                <p:nvPr/>
              </p:nvPicPr>
              <p:blipFill>
                <a:blip r:embed="rId270"/>
                <a:stretch>
                  <a:fillRect/>
                </a:stretch>
              </p:blipFill>
              <p:spPr>
                <a:xfrm>
                  <a:off x="3392509" y="3501262"/>
                  <a:ext cx="106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6" name="Freihand 195">
                  <a:extLst>
                    <a:ext uri="{FF2B5EF4-FFF2-40B4-BE49-F238E27FC236}">
                      <a16:creationId xmlns:a16="http://schemas.microsoft.com/office/drawing/2014/main" id="{6B2B8140-FAAD-298E-496F-D1B5D9B1AB7A}"/>
                    </a:ext>
                  </a:extLst>
                </p14:cNvPr>
                <p14:cNvContentPartPr/>
                <p14:nvPr/>
              </p14:nvContentPartPr>
              <p14:xfrm>
                <a:off x="3529309" y="3461662"/>
                <a:ext cx="130320" cy="181440"/>
              </p14:xfrm>
            </p:contentPart>
          </mc:Choice>
          <mc:Fallback>
            <p:pic>
              <p:nvPicPr>
                <p:cNvPr id="196" name="Freihand 195">
                  <a:extLst>
                    <a:ext uri="{FF2B5EF4-FFF2-40B4-BE49-F238E27FC236}">
                      <a16:creationId xmlns:a16="http://schemas.microsoft.com/office/drawing/2014/main" id="{6B2B8140-FAAD-298E-496F-D1B5D9B1AB7A}"/>
                    </a:ext>
                  </a:extLst>
                </p:cNvPr>
                <p:cNvPicPr/>
                <p:nvPr/>
              </p:nvPicPr>
              <p:blipFill>
                <a:blip r:embed="rId272"/>
                <a:stretch>
                  <a:fillRect/>
                </a:stretch>
              </p:blipFill>
              <p:spPr>
                <a:xfrm>
                  <a:off x="3520669" y="3453022"/>
                  <a:ext cx="147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7" name="Freihand 196">
                  <a:extLst>
                    <a:ext uri="{FF2B5EF4-FFF2-40B4-BE49-F238E27FC236}">
                      <a16:creationId xmlns:a16="http://schemas.microsoft.com/office/drawing/2014/main" id="{33CF5568-6309-24D1-6DF3-9FB0AC06AF5F}"/>
                    </a:ext>
                  </a:extLst>
                </p14:cNvPr>
                <p14:cNvContentPartPr/>
                <p14:nvPr/>
              </p14:nvContentPartPr>
              <p14:xfrm>
                <a:off x="3670069" y="3544102"/>
                <a:ext cx="51120" cy="111240"/>
              </p14:xfrm>
            </p:contentPart>
          </mc:Choice>
          <mc:Fallback>
            <p:pic>
              <p:nvPicPr>
                <p:cNvPr id="197" name="Freihand 196">
                  <a:extLst>
                    <a:ext uri="{FF2B5EF4-FFF2-40B4-BE49-F238E27FC236}">
                      <a16:creationId xmlns:a16="http://schemas.microsoft.com/office/drawing/2014/main" id="{33CF5568-6309-24D1-6DF3-9FB0AC06AF5F}"/>
                    </a:ext>
                  </a:extLst>
                </p:cNvPr>
                <p:cNvPicPr/>
                <p:nvPr/>
              </p:nvPicPr>
              <p:blipFill>
                <a:blip r:embed="rId274"/>
                <a:stretch>
                  <a:fillRect/>
                </a:stretch>
              </p:blipFill>
              <p:spPr>
                <a:xfrm>
                  <a:off x="3661069" y="3535462"/>
                  <a:ext cx="68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8" name="Freihand 197">
                  <a:extLst>
                    <a:ext uri="{FF2B5EF4-FFF2-40B4-BE49-F238E27FC236}">
                      <a16:creationId xmlns:a16="http://schemas.microsoft.com/office/drawing/2014/main" id="{EEE522D5-6658-9581-46B3-6EC680215ED5}"/>
                    </a:ext>
                  </a:extLst>
                </p14:cNvPr>
                <p14:cNvContentPartPr/>
                <p14:nvPr/>
              </p14:nvContentPartPr>
              <p14:xfrm>
                <a:off x="3724789" y="3419182"/>
                <a:ext cx="66960" cy="279000"/>
              </p14:xfrm>
            </p:contentPart>
          </mc:Choice>
          <mc:Fallback>
            <p:pic>
              <p:nvPicPr>
                <p:cNvPr id="198" name="Freihand 197">
                  <a:extLst>
                    <a:ext uri="{FF2B5EF4-FFF2-40B4-BE49-F238E27FC236}">
                      <a16:creationId xmlns:a16="http://schemas.microsoft.com/office/drawing/2014/main" id="{EEE522D5-6658-9581-46B3-6EC680215ED5}"/>
                    </a:ext>
                  </a:extLst>
                </p:cNvPr>
                <p:cNvPicPr/>
                <p:nvPr/>
              </p:nvPicPr>
              <p:blipFill>
                <a:blip r:embed="rId276"/>
                <a:stretch>
                  <a:fillRect/>
                </a:stretch>
              </p:blipFill>
              <p:spPr>
                <a:xfrm>
                  <a:off x="3716149" y="3410542"/>
                  <a:ext cx="846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9" name="Freihand 198">
                  <a:extLst>
                    <a:ext uri="{FF2B5EF4-FFF2-40B4-BE49-F238E27FC236}">
                      <a16:creationId xmlns:a16="http://schemas.microsoft.com/office/drawing/2014/main" id="{3E236DD1-6D45-DBFA-40F1-254D36FFA71B}"/>
                    </a:ext>
                  </a:extLst>
                </p14:cNvPr>
                <p14:cNvContentPartPr/>
                <p14:nvPr/>
              </p14:nvContentPartPr>
              <p14:xfrm>
                <a:off x="3902989" y="3386062"/>
                <a:ext cx="63720" cy="279720"/>
              </p14:xfrm>
            </p:contentPart>
          </mc:Choice>
          <mc:Fallback>
            <p:pic>
              <p:nvPicPr>
                <p:cNvPr id="199" name="Freihand 198">
                  <a:extLst>
                    <a:ext uri="{FF2B5EF4-FFF2-40B4-BE49-F238E27FC236}">
                      <a16:creationId xmlns:a16="http://schemas.microsoft.com/office/drawing/2014/main" id="{3E236DD1-6D45-DBFA-40F1-254D36FFA71B}"/>
                    </a:ext>
                  </a:extLst>
                </p:cNvPr>
                <p:cNvPicPr/>
                <p:nvPr/>
              </p:nvPicPr>
              <p:blipFill>
                <a:blip r:embed="rId278"/>
                <a:stretch>
                  <a:fillRect/>
                </a:stretch>
              </p:blipFill>
              <p:spPr>
                <a:xfrm>
                  <a:off x="3894349" y="3377422"/>
                  <a:ext cx="813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0" name="Freihand 199">
                  <a:extLst>
                    <a:ext uri="{FF2B5EF4-FFF2-40B4-BE49-F238E27FC236}">
                      <a16:creationId xmlns:a16="http://schemas.microsoft.com/office/drawing/2014/main" id="{DD446E74-B038-8036-436E-45DC3C4CD147}"/>
                    </a:ext>
                  </a:extLst>
                </p14:cNvPr>
                <p14:cNvContentPartPr/>
                <p14:nvPr/>
              </p14:nvContentPartPr>
              <p14:xfrm>
                <a:off x="4048789" y="3462742"/>
                <a:ext cx="135000" cy="149400"/>
              </p14:xfrm>
            </p:contentPart>
          </mc:Choice>
          <mc:Fallback>
            <p:pic>
              <p:nvPicPr>
                <p:cNvPr id="200" name="Freihand 199">
                  <a:extLst>
                    <a:ext uri="{FF2B5EF4-FFF2-40B4-BE49-F238E27FC236}">
                      <a16:creationId xmlns:a16="http://schemas.microsoft.com/office/drawing/2014/main" id="{DD446E74-B038-8036-436E-45DC3C4CD147}"/>
                    </a:ext>
                  </a:extLst>
                </p:cNvPr>
                <p:cNvPicPr/>
                <p:nvPr/>
              </p:nvPicPr>
              <p:blipFill>
                <a:blip r:embed="rId280"/>
                <a:stretch>
                  <a:fillRect/>
                </a:stretch>
              </p:blipFill>
              <p:spPr>
                <a:xfrm>
                  <a:off x="4040149" y="3454102"/>
                  <a:ext cx="152640" cy="167040"/>
                </a:xfrm>
                <a:prstGeom prst="rect">
                  <a:avLst/>
                </a:prstGeom>
              </p:spPr>
            </p:pic>
          </mc:Fallback>
        </mc:AlternateContent>
      </p:grpSp>
      <p:grpSp>
        <p:nvGrpSpPr>
          <p:cNvPr id="203" name="Gruppieren 202">
            <a:extLst>
              <a:ext uri="{FF2B5EF4-FFF2-40B4-BE49-F238E27FC236}">
                <a16:creationId xmlns:a16="http://schemas.microsoft.com/office/drawing/2014/main" id="{199F21DA-8422-A737-6F37-21E0A58134B4}"/>
              </a:ext>
            </a:extLst>
          </p:cNvPr>
          <p:cNvGrpSpPr/>
          <p:nvPr/>
        </p:nvGrpSpPr>
        <p:grpSpPr>
          <a:xfrm>
            <a:off x="4354789" y="3468862"/>
            <a:ext cx="108360" cy="119520"/>
            <a:chOff x="4354789" y="3468862"/>
            <a:chExt cx="108360" cy="119520"/>
          </a:xfrm>
        </p:grpSpPr>
        <mc:AlternateContent xmlns:mc="http://schemas.openxmlformats.org/markup-compatibility/2006">
          <mc:Choice xmlns:p14="http://schemas.microsoft.com/office/powerpoint/2010/main" Requires="p14">
            <p:contentPart p14:bwMode="auto" r:id="rId281">
              <p14:nvContentPartPr>
                <p14:cNvPr id="201" name="Freihand 200">
                  <a:extLst>
                    <a:ext uri="{FF2B5EF4-FFF2-40B4-BE49-F238E27FC236}">
                      <a16:creationId xmlns:a16="http://schemas.microsoft.com/office/drawing/2014/main" id="{5F987DF5-C492-2885-3D17-5727F2391D9C}"/>
                    </a:ext>
                  </a:extLst>
                </p14:cNvPr>
                <p14:cNvContentPartPr/>
                <p14:nvPr/>
              </p14:nvContentPartPr>
              <p14:xfrm>
                <a:off x="4392589" y="3468862"/>
                <a:ext cx="11880" cy="119520"/>
              </p14:xfrm>
            </p:contentPart>
          </mc:Choice>
          <mc:Fallback>
            <p:pic>
              <p:nvPicPr>
                <p:cNvPr id="201" name="Freihand 200">
                  <a:extLst>
                    <a:ext uri="{FF2B5EF4-FFF2-40B4-BE49-F238E27FC236}">
                      <a16:creationId xmlns:a16="http://schemas.microsoft.com/office/drawing/2014/main" id="{5F987DF5-C492-2885-3D17-5727F2391D9C}"/>
                    </a:ext>
                  </a:extLst>
                </p:cNvPr>
                <p:cNvPicPr/>
                <p:nvPr/>
              </p:nvPicPr>
              <p:blipFill>
                <a:blip r:embed="rId282"/>
                <a:stretch>
                  <a:fillRect/>
                </a:stretch>
              </p:blipFill>
              <p:spPr>
                <a:xfrm>
                  <a:off x="4383589" y="3460222"/>
                  <a:ext cx="29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2" name="Freihand 201">
                  <a:extLst>
                    <a:ext uri="{FF2B5EF4-FFF2-40B4-BE49-F238E27FC236}">
                      <a16:creationId xmlns:a16="http://schemas.microsoft.com/office/drawing/2014/main" id="{DF53CCA9-733B-2CA9-0811-DA7003EA6231}"/>
                    </a:ext>
                  </a:extLst>
                </p14:cNvPr>
                <p14:cNvContentPartPr/>
                <p14:nvPr/>
              </p14:nvContentPartPr>
              <p14:xfrm>
                <a:off x="4354789" y="3526822"/>
                <a:ext cx="108360" cy="16920"/>
              </p14:xfrm>
            </p:contentPart>
          </mc:Choice>
          <mc:Fallback>
            <p:pic>
              <p:nvPicPr>
                <p:cNvPr id="202" name="Freihand 201">
                  <a:extLst>
                    <a:ext uri="{FF2B5EF4-FFF2-40B4-BE49-F238E27FC236}">
                      <a16:creationId xmlns:a16="http://schemas.microsoft.com/office/drawing/2014/main" id="{DF53CCA9-733B-2CA9-0811-DA7003EA6231}"/>
                    </a:ext>
                  </a:extLst>
                </p:cNvPr>
                <p:cNvPicPr/>
                <p:nvPr/>
              </p:nvPicPr>
              <p:blipFill>
                <a:blip r:embed="rId284"/>
                <a:stretch>
                  <a:fillRect/>
                </a:stretch>
              </p:blipFill>
              <p:spPr>
                <a:xfrm>
                  <a:off x="4346149" y="3517822"/>
                  <a:ext cx="126000" cy="34560"/>
                </a:xfrm>
                <a:prstGeom prst="rect">
                  <a:avLst/>
                </a:prstGeom>
              </p:spPr>
            </p:pic>
          </mc:Fallback>
        </mc:AlternateContent>
      </p:grpSp>
      <p:grpSp>
        <p:nvGrpSpPr>
          <p:cNvPr id="217" name="Gruppieren 216">
            <a:extLst>
              <a:ext uri="{FF2B5EF4-FFF2-40B4-BE49-F238E27FC236}">
                <a16:creationId xmlns:a16="http://schemas.microsoft.com/office/drawing/2014/main" id="{141B3650-9B42-DDEB-C258-2B2710DDED8A}"/>
              </a:ext>
            </a:extLst>
          </p:cNvPr>
          <p:cNvGrpSpPr/>
          <p:nvPr/>
        </p:nvGrpSpPr>
        <p:grpSpPr>
          <a:xfrm>
            <a:off x="4662229" y="3302182"/>
            <a:ext cx="1410480" cy="332640"/>
            <a:chOff x="4662229" y="3302182"/>
            <a:chExt cx="1410480" cy="332640"/>
          </a:xfrm>
        </p:grpSpPr>
        <mc:AlternateContent xmlns:mc="http://schemas.openxmlformats.org/markup-compatibility/2006">
          <mc:Choice xmlns:p14="http://schemas.microsoft.com/office/powerpoint/2010/main" Requires="p14">
            <p:contentPart p14:bwMode="auto" r:id="rId285">
              <p14:nvContentPartPr>
                <p14:cNvPr id="205" name="Freihand 204">
                  <a:extLst>
                    <a:ext uri="{FF2B5EF4-FFF2-40B4-BE49-F238E27FC236}">
                      <a16:creationId xmlns:a16="http://schemas.microsoft.com/office/drawing/2014/main" id="{A3BCF9A5-38DB-3882-102E-C025C1053BB9}"/>
                    </a:ext>
                  </a:extLst>
                </p14:cNvPr>
                <p14:cNvContentPartPr/>
                <p14:nvPr/>
              </p14:nvContentPartPr>
              <p14:xfrm>
                <a:off x="4662229" y="3432502"/>
                <a:ext cx="61920" cy="202320"/>
              </p14:xfrm>
            </p:contentPart>
          </mc:Choice>
          <mc:Fallback>
            <p:pic>
              <p:nvPicPr>
                <p:cNvPr id="205" name="Freihand 204">
                  <a:extLst>
                    <a:ext uri="{FF2B5EF4-FFF2-40B4-BE49-F238E27FC236}">
                      <a16:creationId xmlns:a16="http://schemas.microsoft.com/office/drawing/2014/main" id="{A3BCF9A5-38DB-3882-102E-C025C1053BB9}"/>
                    </a:ext>
                  </a:extLst>
                </p:cNvPr>
                <p:cNvPicPr/>
                <p:nvPr/>
              </p:nvPicPr>
              <p:blipFill>
                <a:blip r:embed="rId286"/>
                <a:stretch>
                  <a:fillRect/>
                </a:stretch>
              </p:blipFill>
              <p:spPr>
                <a:xfrm>
                  <a:off x="4653229" y="3423502"/>
                  <a:ext cx="79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6" name="Freihand 205">
                  <a:extLst>
                    <a:ext uri="{FF2B5EF4-FFF2-40B4-BE49-F238E27FC236}">
                      <a16:creationId xmlns:a16="http://schemas.microsoft.com/office/drawing/2014/main" id="{96B5932C-AADC-4E58-E0D1-294B0225A8BF}"/>
                    </a:ext>
                  </a:extLst>
                </p14:cNvPr>
                <p14:cNvContentPartPr/>
                <p14:nvPr/>
              </p14:nvContentPartPr>
              <p14:xfrm>
                <a:off x="4789309" y="3511702"/>
                <a:ext cx="38520" cy="19080"/>
              </p14:xfrm>
            </p:contentPart>
          </mc:Choice>
          <mc:Fallback>
            <p:pic>
              <p:nvPicPr>
                <p:cNvPr id="206" name="Freihand 205">
                  <a:extLst>
                    <a:ext uri="{FF2B5EF4-FFF2-40B4-BE49-F238E27FC236}">
                      <a16:creationId xmlns:a16="http://schemas.microsoft.com/office/drawing/2014/main" id="{96B5932C-AADC-4E58-E0D1-294B0225A8BF}"/>
                    </a:ext>
                  </a:extLst>
                </p:cNvPr>
                <p:cNvPicPr/>
                <p:nvPr/>
              </p:nvPicPr>
              <p:blipFill>
                <a:blip r:embed="rId288"/>
                <a:stretch>
                  <a:fillRect/>
                </a:stretch>
              </p:blipFill>
              <p:spPr>
                <a:xfrm>
                  <a:off x="4780309" y="3502702"/>
                  <a:ext cx="56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7" name="Freihand 206">
                  <a:extLst>
                    <a:ext uri="{FF2B5EF4-FFF2-40B4-BE49-F238E27FC236}">
                      <a16:creationId xmlns:a16="http://schemas.microsoft.com/office/drawing/2014/main" id="{6F8BEDAA-CC9E-4AA4-344E-F5CF1E0FE660}"/>
                    </a:ext>
                  </a:extLst>
                </p14:cNvPr>
                <p14:cNvContentPartPr/>
                <p14:nvPr/>
              </p14:nvContentPartPr>
              <p14:xfrm>
                <a:off x="4966789" y="3471382"/>
                <a:ext cx="84600" cy="94320"/>
              </p14:xfrm>
            </p:contentPart>
          </mc:Choice>
          <mc:Fallback>
            <p:pic>
              <p:nvPicPr>
                <p:cNvPr id="207" name="Freihand 206">
                  <a:extLst>
                    <a:ext uri="{FF2B5EF4-FFF2-40B4-BE49-F238E27FC236}">
                      <a16:creationId xmlns:a16="http://schemas.microsoft.com/office/drawing/2014/main" id="{6F8BEDAA-CC9E-4AA4-344E-F5CF1E0FE660}"/>
                    </a:ext>
                  </a:extLst>
                </p:cNvPr>
                <p:cNvPicPr/>
                <p:nvPr/>
              </p:nvPicPr>
              <p:blipFill>
                <a:blip r:embed="rId290"/>
                <a:stretch>
                  <a:fillRect/>
                </a:stretch>
              </p:blipFill>
              <p:spPr>
                <a:xfrm>
                  <a:off x="4957789" y="3462382"/>
                  <a:ext cx="102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8" name="Freihand 207">
                  <a:extLst>
                    <a:ext uri="{FF2B5EF4-FFF2-40B4-BE49-F238E27FC236}">
                      <a16:creationId xmlns:a16="http://schemas.microsoft.com/office/drawing/2014/main" id="{48072F20-4AA6-E85A-2312-1A98B16128A7}"/>
                    </a:ext>
                  </a:extLst>
                </p14:cNvPr>
                <p14:cNvContentPartPr/>
                <p14:nvPr/>
              </p14:nvContentPartPr>
              <p14:xfrm>
                <a:off x="5094589" y="3432862"/>
                <a:ext cx="120600" cy="136800"/>
              </p14:xfrm>
            </p:contentPart>
          </mc:Choice>
          <mc:Fallback>
            <p:pic>
              <p:nvPicPr>
                <p:cNvPr id="208" name="Freihand 207">
                  <a:extLst>
                    <a:ext uri="{FF2B5EF4-FFF2-40B4-BE49-F238E27FC236}">
                      <a16:creationId xmlns:a16="http://schemas.microsoft.com/office/drawing/2014/main" id="{48072F20-4AA6-E85A-2312-1A98B16128A7}"/>
                    </a:ext>
                  </a:extLst>
                </p:cNvPr>
                <p:cNvPicPr/>
                <p:nvPr/>
              </p:nvPicPr>
              <p:blipFill>
                <a:blip r:embed="rId292"/>
                <a:stretch>
                  <a:fillRect/>
                </a:stretch>
              </p:blipFill>
              <p:spPr>
                <a:xfrm>
                  <a:off x="5085949" y="3423862"/>
                  <a:ext cx="138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9" name="Freihand 208">
                  <a:extLst>
                    <a:ext uri="{FF2B5EF4-FFF2-40B4-BE49-F238E27FC236}">
                      <a16:creationId xmlns:a16="http://schemas.microsoft.com/office/drawing/2014/main" id="{D894B6BE-E53C-AEDB-D3E3-6600577A5F91}"/>
                    </a:ext>
                  </a:extLst>
                </p14:cNvPr>
                <p14:cNvContentPartPr/>
                <p14:nvPr/>
              </p14:nvContentPartPr>
              <p14:xfrm>
                <a:off x="5280349" y="3436462"/>
                <a:ext cx="78120" cy="138600"/>
              </p14:xfrm>
            </p:contentPart>
          </mc:Choice>
          <mc:Fallback>
            <p:pic>
              <p:nvPicPr>
                <p:cNvPr id="209" name="Freihand 208">
                  <a:extLst>
                    <a:ext uri="{FF2B5EF4-FFF2-40B4-BE49-F238E27FC236}">
                      <a16:creationId xmlns:a16="http://schemas.microsoft.com/office/drawing/2014/main" id="{D894B6BE-E53C-AEDB-D3E3-6600577A5F91}"/>
                    </a:ext>
                  </a:extLst>
                </p:cNvPr>
                <p:cNvPicPr/>
                <p:nvPr/>
              </p:nvPicPr>
              <p:blipFill>
                <a:blip r:embed="rId294"/>
                <a:stretch>
                  <a:fillRect/>
                </a:stretch>
              </p:blipFill>
              <p:spPr>
                <a:xfrm>
                  <a:off x="5271709" y="3427462"/>
                  <a:ext cx="95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0" name="Freihand 209">
                  <a:extLst>
                    <a:ext uri="{FF2B5EF4-FFF2-40B4-BE49-F238E27FC236}">
                      <a16:creationId xmlns:a16="http://schemas.microsoft.com/office/drawing/2014/main" id="{CDDA1E19-F00B-7B48-2892-C707EC8CF9B7}"/>
                    </a:ext>
                  </a:extLst>
                </p14:cNvPr>
                <p14:cNvContentPartPr/>
                <p14:nvPr/>
              </p14:nvContentPartPr>
              <p14:xfrm>
                <a:off x="5250109" y="3376342"/>
                <a:ext cx="177120" cy="202320"/>
              </p14:xfrm>
            </p:contentPart>
          </mc:Choice>
          <mc:Fallback>
            <p:pic>
              <p:nvPicPr>
                <p:cNvPr id="210" name="Freihand 209">
                  <a:extLst>
                    <a:ext uri="{FF2B5EF4-FFF2-40B4-BE49-F238E27FC236}">
                      <a16:creationId xmlns:a16="http://schemas.microsoft.com/office/drawing/2014/main" id="{CDDA1E19-F00B-7B48-2892-C707EC8CF9B7}"/>
                    </a:ext>
                  </a:extLst>
                </p:cNvPr>
                <p:cNvPicPr/>
                <p:nvPr/>
              </p:nvPicPr>
              <p:blipFill>
                <a:blip r:embed="rId296"/>
                <a:stretch>
                  <a:fillRect/>
                </a:stretch>
              </p:blipFill>
              <p:spPr>
                <a:xfrm>
                  <a:off x="5241469" y="3367702"/>
                  <a:ext cx="194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1" name="Freihand 210">
                  <a:extLst>
                    <a:ext uri="{FF2B5EF4-FFF2-40B4-BE49-F238E27FC236}">
                      <a16:creationId xmlns:a16="http://schemas.microsoft.com/office/drawing/2014/main" id="{8498168F-FA4A-C6D9-3D69-F1C36C4BF850}"/>
                    </a:ext>
                  </a:extLst>
                </p14:cNvPr>
                <p14:cNvContentPartPr/>
                <p14:nvPr/>
              </p14:nvContentPartPr>
              <p14:xfrm>
                <a:off x="5425069" y="3338182"/>
                <a:ext cx="60840" cy="294120"/>
              </p14:xfrm>
            </p:contentPart>
          </mc:Choice>
          <mc:Fallback>
            <p:pic>
              <p:nvPicPr>
                <p:cNvPr id="211" name="Freihand 210">
                  <a:extLst>
                    <a:ext uri="{FF2B5EF4-FFF2-40B4-BE49-F238E27FC236}">
                      <a16:creationId xmlns:a16="http://schemas.microsoft.com/office/drawing/2014/main" id="{8498168F-FA4A-C6D9-3D69-F1C36C4BF850}"/>
                    </a:ext>
                  </a:extLst>
                </p:cNvPr>
                <p:cNvPicPr/>
                <p:nvPr/>
              </p:nvPicPr>
              <p:blipFill>
                <a:blip r:embed="rId298"/>
                <a:stretch>
                  <a:fillRect/>
                </a:stretch>
              </p:blipFill>
              <p:spPr>
                <a:xfrm>
                  <a:off x="5416069" y="3329542"/>
                  <a:ext cx="784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2" name="Freihand 211">
                  <a:extLst>
                    <a:ext uri="{FF2B5EF4-FFF2-40B4-BE49-F238E27FC236}">
                      <a16:creationId xmlns:a16="http://schemas.microsoft.com/office/drawing/2014/main" id="{3DAF42DD-D2BA-EA4F-C0EE-880CC8E5701F}"/>
                    </a:ext>
                  </a:extLst>
                </p14:cNvPr>
                <p14:cNvContentPartPr/>
                <p14:nvPr/>
              </p14:nvContentPartPr>
              <p14:xfrm>
                <a:off x="5511469" y="3315142"/>
                <a:ext cx="62640" cy="289800"/>
              </p14:xfrm>
            </p:contentPart>
          </mc:Choice>
          <mc:Fallback>
            <p:pic>
              <p:nvPicPr>
                <p:cNvPr id="212" name="Freihand 211">
                  <a:extLst>
                    <a:ext uri="{FF2B5EF4-FFF2-40B4-BE49-F238E27FC236}">
                      <a16:creationId xmlns:a16="http://schemas.microsoft.com/office/drawing/2014/main" id="{3DAF42DD-D2BA-EA4F-C0EE-880CC8E5701F}"/>
                    </a:ext>
                  </a:extLst>
                </p:cNvPr>
                <p:cNvPicPr/>
                <p:nvPr/>
              </p:nvPicPr>
              <p:blipFill>
                <a:blip r:embed="rId300"/>
                <a:stretch>
                  <a:fillRect/>
                </a:stretch>
              </p:blipFill>
              <p:spPr>
                <a:xfrm>
                  <a:off x="5502829" y="3306142"/>
                  <a:ext cx="802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3" name="Freihand 212">
                  <a:extLst>
                    <a:ext uri="{FF2B5EF4-FFF2-40B4-BE49-F238E27FC236}">
                      <a16:creationId xmlns:a16="http://schemas.microsoft.com/office/drawing/2014/main" id="{ED8DCF21-7470-B7F1-3EDB-BB09A5E4ADF8}"/>
                    </a:ext>
                  </a:extLst>
                </p14:cNvPr>
                <p14:cNvContentPartPr/>
                <p14:nvPr/>
              </p14:nvContentPartPr>
              <p14:xfrm>
                <a:off x="5608669" y="3302182"/>
                <a:ext cx="84600" cy="320040"/>
              </p14:xfrm>
            </p:contentPart>
          </mc:Choice>
          <mc:Fallback>
            <p:pic>
              <p:nvPicPr>
                <p:cNvPr id="213" name="Freihand 212">
                  <a:extLst>
                    <a:ext uri="{FF2B5EF4-FFF2-40B4-BE49-F238E27FC236}">
                      <a16:creationId xmlns:a16="http://schemas.microsoft.com/office/drawing/2014/main" id="{ED8DCF21-7470-B7F1-3EDB-BB09A5E4ADF8}"/>
                    </a:ext>
                  </a:extLst>
                </p:cNvPr>
                <p:cNvPicPr/>
                <p:nvPr/>
              </p:nvPicPr>
              <p:blipFill>
                <a:blip r:embed="rId302"/>
                <a:stretch>
                  <a:fillRect/>
                </a:stretch>
              </p:blipFill>
              <p:spPr>
                <a:xfrm>
                  <a:off x="5599669" y="3293542"/>
                  <a:ext cx="1022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5" name="Freihand 214">
                  <a:extLst>
                    <a:ext uri="{FF2B5EF4-FFF2-40B4-BE49-F238E27FC236}">
                      <a16:creationId xmlns:a16="http://schemas.microsoft.com/office/drawing/2014/main" id="{88787464-7DF5-AE7D-DBE0-3A6770F3F4BF}"/>
                    </a:ext>
                  </a:extLst>
                </p14:cNvPr>
                <p14:cNvContentPartPr/>
                <p14:nvPr/>
              </p14:nvContentPartPr>
              <p14:xfrm>
                <a:off x="5754829" y="3372022"/>
                <a:ext cx="153720" cy="172440"/>
              </p14:xfrm>
            </p:contentPart>
          </mc:Choice>
          <mc:Fallback>
            <p:pic>
              <p:nvPicPr>
                <p:cNvPr id="215" name="Freihand 214">
                  <a:extLst>
                    <a:ext uri="{FF2B5EF4-FFF2-40B4-BE49-F238E27FC236}">
                      <a16:creationId xmlns:a16="http://schemas.microsoft.com/office/drawing/2014/main" id="{88787464-7DF5-AE7D-DBE0-3A6770F3F4BF}"/>
                    </a:ext>
                  </a:extLst>
                </p:cNvPr>
                <p:cNvPicPr/>
                <p:nvPr/>
              </p:nvPicPr>
              <p:blipFill>
                <a:blip r:embed="rId304"/>
                <a:stretch>
                  <a:fillRect/>
                </a:stretch>
              </p:blipFill>
              <p:spPr>
                <a:xfrm>
                  <a:off x="5745829" y="3363382"/>
                  <a:ext cx="171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6" name="Freihand 215">
                  <a:extLst>
                    <a:ext uri="{FF2B5EF4-FFF2-40B4-BE49-F238E27FC236}">
                      <a16:creationId xmlns:a16="http://schemas.microsoft.com/office/drawing/2014/main" id="{8D4D155A-476E-2BA3-EE73-9B8125DE4EB1}"/>
                    </a:ext>
                  </a:extLst>
                </p14:cNvPr>
                <p14:cNvContentPartPr/>
                <p14:nvPr/>
              </p14:nvContentPartPr>
              <p14:xfrm>
                <a:off x="5972269" y="3379582"/>
                <a:ext cx="100440" cy="137520"/>
              </p14:xfrm>
            </p:contentPart>
          </mc:Choice>
          <mc:Fallback>
            <p:pic>
              <p:nvPicPr>
                <p:cNvPr id="216" name="Freihand 215">
                  <a:extLst>
                    <a:ext uri="{FF2B5EF4-FFF2-40B4-BE49-F238E27FC236}">
                      <a16:creationId xmlns:a16="http://schemas.microsoft.com/office/drawing/2014/main" id="{8D4D155A-476E-2BA3-EE73-9B8125DE4EB1}"/>
                    </a:ext>
                  </a:extLst>
                </p:cNvPr>
                <p:cNvPicPr/>
                <p:nvPr/>
              </p:nvPicPr>
              <p:blipFill>
                <a:blip r:embed="rId306"/>
                <a:stretch>
                  <a:fillRect/>
                </a:stretch>
              </p:blipFill>
              <p:spPr>
                <a:xfrm>
                  <a:off x="5963629" y="3370942"/>
                  <a:ext cx="118080" cy="155160"/>
                </a:xfrm>
                <a:prstGeom prst="rect">
                  <a:avLst/>
                </a:prstGeom>
              </p:spPr>
            </p:pic>
          </mc:Fallback>
        </mc:AlternateContent>
      </p:grpSp>
      <p:grpSp>
        <p:nvGrpSpPr>
          <p:cNvPr id="231" name="Gruppieren 230">
            <a:extLst>
              <a:ext uri="{FF2B5EF4-FFF2-40B4-BE49-F238E27FC236}">
                <a16:creationId xmlns:a16="http://schemas.microsoft.com/office/drawing/2014/main" id="{C598EA9F-4A52-2F77-BA95-8709AF31BC1B}"/>
              </a:ext>
            </a:extLst>
          </p:cNvPr>
          <p:cNvGrpSpPr/>
          <p:nvPr/>
        </p:nvGrpSpPr>
        <p:grpSpPr>
          <a:xfrm>
            <a:off x="6271789" y="3246382"/>
            <a:ext cx="1645920" cy="385200"/>
            <a:chOff x="6271789" y="3246382"/>
            <a:chExt cx="1645920" cy="385200"/>
          </a:xfrm>
        </p:grpSpPr>
        <mc:AlternateContent xmlns:mc="http://schemas.openxmlformats.org/markup-compatibility/2006">
          <mc:Choice xmlns:p14="http://schemas.microsoft.com/office/powerpoint/2010/main" Requires="p14">
            <p:contentPart p14:bwMode="auto" r:id="rId307">
              <p14:nvContentPartPr>
                <p14:cNvPr id="218" name="Freihand 217">
                  <a:extLst>
                    <a:ext uri="{FF2B5EF4-FFF2-40B4-BE49-F238E27FC236}">
                      <a16:creationId xmlns:a16="http://schemas.microsoft.com/office/drawing/2014/main" id="{7534A6EF-601C-50D9-6D5D-E181B066E29A}"/>
                    </a:ext>
                  </a:extLst>
                </p14:cNvPr>
                <p14:cNvContentPartPr/>
                <p14:nvPr/>
              </p14:nvContentPartPr>
              <p14:xfrm>
                <a:off x="6271789" y="3365182"/>
                <a:ext cx="108720" cy="146160"/>
              </p14:xfrm>
            </p:contentPart>
          </mc:Choice>
          <mc:Fallback>
            <p:pic>
              <p:nvPicPr>
                <p:cNvPr id="218" name="Freihand 217">
                  <a:extLst>
                    <a:ext uri="{FF2B5EF4-FFF2-40B4-BE49-F238E27FC236}">
                      <a16:creationId xmlns:a16="http://schemas.microsoft.com/office/drawing/2014/main" id="{7534A6EF-601C-50D9-6D5D-E181B066E29A}"/>
                    </a:ext>
                  </a:extLst>
                </p:cNvPr>
                <p:cNvPicPr/>
                <p:nvPr/>
              </p:nvPicPr>
              <p:blipFill>
                <a:blip r:embed="rId308"/>
                <a:stretch>
                  <a:fillRect/>
                </a:stretch>
              </p:blipFill>
              <p:spPr>
                <a:xfrm>
                  <a:off x="6262789" y="3356542"/>
                  <a:ext cx="126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9" name="Freihand 218">
                  <a:extLst>
                    <a:ext uri="{FF2B5EF4-FFF2-40B4-BE49-F238E27FC236}">
                      <a16:creationId xmlns:a16="http://schemas.microsoft.com/office/drawing/2014/main" id="{2DC90131-F8B9-C9B2-7309-DBEF9151FD89}"/>
                    </a:ext>
                  </a:extLst>
                </p14:cNvPr>
                <p14:cNvContentPartPr/>
                <p14:nvPr/>
              </p14:nvContentPartPr>
              <p14:xfrm>
                <a:off x="6425509" y="3381022"/>
                <a:ext cx="305280" cy="136800"/>
              </p14:xfrm>
            </p:contentPart>
          </mc:Choice>
          <mc:Fallback>
            <p:pic>
              <p:nvPicPr>
                <p:cNvPr id="219" name="Freihand 218">
                  <a:extLst>
                    <a:ext uri="{FF2B5EF4-FFF2-40B4-BE49-F238E27FC236}">
                      <a16:creationId xmlns:a16="http://schemas.microsoft.com/office/drawing/2014/main" id="{2DC90131-F8B9-C9B2-7309-DBEF9151FD89}"/>
                    </a:ext>
                  </a:extLst>
                </p:cNvPr>
                <p:cNvPicPr/>
                <p:nvPr/>
              </p:nvPicPr>
              <p:blipFill>
                <a:blip r:embed="rId310"/>
                <a:stretch>
                  <a:fillRect/>
                </a:stretch>
              </p:blipFill>
              <p:spPr>
                <a:xfrm>
                  <a:off x="6416509" y="3372022"/>
                  <a:ext cx="322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0" name="Freihand 219">
                  <a:extLst>
                    <a:ext uri="{FF2B5EF4-FFF2-40B4-BE49-F238E27FC236}">
                      <a16:creationId xmlns:a16="http://schemas.microsoft.com/office/drawing/2014/main" id="{D99EF48A-72E7-B5DD-DACC-22183F44F0F4}"/>
                    </a:ext>
                  </a:extLst>
                </p14:cNvPr>
                <p14:cNvContentPartPr/>
                <p14:nvPr/>
              </p14:nvContentPartPr>
              <p14:xfrm>
                <a:off x="6595429" y="3328822"/>
                <a:ext cx="82080" cy="70560"/>
              </p14:xfrm>
            </p:contentPart>
          </mc:Choice>
          <mc:Fallback>
            <p:pic>
              <p:nvPicPr>
                <p:cNvPr id="220" name="Freihand 219">
                  <a:extLst>
                    <a:ext uri="{FF2B5EF4-FFF2-40B4-BE49-F238E27FC236}">
                      <a16:creationId xmlns:a16="http://schemas.microsoft.com/office/drawing/2014/main" id="{D99EF48A-72E7-B5DD-DACC-22183F44F0F4}"/>
                    </a:ext>
                  </a:extLst>
                </p:cNvPr>
                <p:cNvPicPr/>
                <p:nvPr/>
              </p:nvPicPr>
              <p:blipFill>
                <a:blip r:embed="rId312"/>
                <a:stretch>
                  <a:fillRect/>
                </a:stretch>
              </p:blipFill>
              <p:spPr>
                <a:xfrm>
                  <a:off x="6586429" y="3319822"/>
                  <a:ext cx="99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1" name="Freihand 220">
                  <a:extLst>
                    <a:ext uri="{FF2B5EF4-FFF2-40B4-BE49-F238E27FC236}">
                      <a16:creationId xmlns:a16="http://schemas.microsoft.com/office/drawing/2014/main" id="{CA78ECD8-8513-BF75-CE84-252770860C3F}"/>
                    </a:ext>
                  </a:extLst>
                </p14:cNvPr>
                <p14:cNvContentPartPr/>
                <p14:nvPr/>
              </p14:nvContentPartPr>
              <p14:xfrm>
                <a:off x="6740869" y="3288142"/>
                <a:ext cx="162360" cy="343440"/>
              </p14:xfrm>
            </p:contentPart>
          </mc:Choice>
          <mc:Fallback>
            <p:pic>
              <p:nvPicPr>
                <p:cNvPr id="221" name="Freihand 220">
                  <a:extLst>
                    <a:ext uri="{FF2B5EF4-FFF2-40B4-BE49-F238E27FC236}">
                      <a16:creationId xmlns:a16="http://schemas.microsoft.com/office/drawing/2014/main" id="{CA78ECD8-8513-BF75-CE84-252770860C3F}"/>
                    </a:ext>
                  </a:extLst>
                </p:cNvPr>
                <p:cNvPicPr/>
                <p:nvPr/>
              </p:nvPicPr>
              <p:blipFill>
                <a:blip r:embed="rId314"/>
                <a:stretch>
                  <a:fillRect/>
                </a:stretch>
              </p:blipFill>
              <p:spPr>
                <a:xfrm>
                  <a:off x="6731869" y="3279502"/>
                  <a:ext cx="1800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3" name="Freihand 222">
                  <a:extLst>
                    <a:ext uri="{FF2B5EF4-FFF2-40B4-BE49-F238E27FC236}">
                      <a16:creationId xmlns:a16="http://schemas.microsoft.com/office/drawing/2014/main" id="{AC6FDE2A-7D2B-F893-63E8-70203FC82476}"/>
                    </a:ext>
                  </a:extLst>
                </p14:cNvPr>
                <p14:cNvContentPartPr/>
                <p14:nvPr/>
              </p14:nvContentPartPr>
              <p14:xfrm>
                <a:off x="6985669" y="3248542"/>
                <a:ext cx="72000" cy="333000"/>
              </p14:xfrm>
            </p:contentPart>
          </mc:Choice>
          <mc:Fallback>
            <p:pic>
              <p:nvPicPr>
                <p:cNvPr id="223" name="Freihand 222">
                  <a:extLst>
                    <a:ext uri="{FF2B5EF4-FFF2-40B4-BE49-F238E27FC236}">
                      <a16:creationId xmlns:a16="http://schemas.microsoft.com/office/drawing/2014/main" id="{AC6FDE2A-7D2B-F893-63E8-70203FC82476}"/>
                    </a:ext>
                  </a:extLst>
                </p:cNvPr>
                <p:cNvPicPr/>
                <p:nvPr/>
              </p:nvPicPr>
              <p:blipFill>
                <a:blip r:embed="rId316"/>
                <a:stretch>
                  <a:fillRect/>
                </a:stretch>
              </p:blipFill>
              <p:spPr>
                <a:xfrm>
                  <a:off x="6977029" y="3239902"/>
                  <a:ext cx="896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5" name="Freihand 224">
                  <a:extLst>
                    <a:ext uri="{FF2B5EF4-FFF2-40B4-BE49-F238E27FC236}">
                      <a16:creationId xmlns:a16="http://schemas.microsoft.com/office/drawing/2014/main" id="{2036C304-93E5-FE40-C8F5-042DC4FBC400}"/>
                    </a:ext>
                  </a:extLst>
                </p14:cNvPr>
                <p14:cNvContentPartPr/>
                <p14:nvPr/>
              </p14:nvContentPartPr>
              <p14:xfrm>
                <a:off x="7091509" y="3300742"/>
                <a:ext cx="117000" cy="185400"/>
              </p14:xfrm>
            </p:contentPart>
          </mc:Choice>
          <mc:Fallback>
            <p:pic>
              <p:nvPicPr>
                <p:cNvPr id="225" name="Freihand 224">
                  <a:extLst>
                    <a:ext uri="{FF2B5EF4-FFF2-40B4-BE49-F238E27FC236}">
                      <a16:creationId xmlns:a16="http://schemas.microsoft.com/office/drawing/2014/main" id="{2036C304-93E5-FE40-C8F5-042DC4FBC400}"/>
                    </a:ext>
                  </a:extLst>
                </p:cNvPr>
                <p:cNvPicPr/>
                <p:nvPr/>
              </p:nvPicPr>
              <p:blipFill>
                <a:blip r:embed="rId318"/>
                <a:stretch>
                  <a:fillRect/>
                </a:stretch>
              </p:blipFill>
              <p:spPr>
                <a:xfrm>
                  <a:off x="7082869" y="3292102"/>
                  <a:ext cx="1346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6" name="Freihand 225">
                  <a:extLst>
                    <a:ext uri="{FF2B5EF4-FFF2-40B4-BE49-F238E27FC236}">
                      <a16:creationId xmlns:a16="http://schemas.microsoft.com/office/drawing/2014/main" id="{5287A093-699B-299D-B447-5CF19703A963}"/>
                    </a:ext>
                  </a:extLst>
                </p14:cNvPr>
                <p14:cNvContentPartPr/>
                <p14:nvPr/>
              </p14:nvContentPartPr>
              <p14:xfrm>
                <a:off x="7261789" y="3333862"/>
                <a:ext cx="111240" cy="136440"/>
              </p14:xfrm>
            </p:contentPart>
          </mc:Choice>
          <mc:Fallback>
            <p:pic>
              <p:nvPicPr>
                <p:cNvPr id="226" name="Freihand 225">
                  <a:extLst>
                    <a:ext uri="{FF2B5EF4-FFF2-40B4-BE49-F238E27FC236}">
                      <a16:creationId xmlns:a16="http://schemas.microsoft.com/office/drawing/2014/main" id="{5287A093-699B-299D-B447-5CF19703A963}"/>
                    </a:ext>
                  </a:extLst>
                </p:cNvPr>
                <p:cNvPicPr/>
                <p:nvPr/>
              </p:nvPicPr>
              <p:blipFill>
                <a:blip r:embed="rId320"/>
                <a:stretch>
                  <a:fillRect/>
                </a:stretch>
              </p:blipFill>
              <p:spPr>
                <a:xfrm>
                  <a:off x="7253149" y="3324862"/>
                  <a:ext cx="128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7" name="Freihand 226">
                  <a:extLst>
                    <a:ext uri="{FF2B5EF4-FFF2-40B4-BE49-F238E27FC236}">
                      <a16:creationId xmlns:a16="http://schemas.microsoft.com/office/drawing/2014/main" id="{17363057-9829-147E-F050-D5EA83F1BE7D}"/>
                    </a:ext>
                  </a:extLst>
                </p14:cNvPr>
                <p14:cNvContentPartPr/>
                <p14:nvPr/>
              </p14:nvContentPartPr>
              <p14:xfrm>
                <a:off x="7471309" y="3285982"/>
                <a:ext cx="131400" cy="192960"/>
              </p14:xfrm>
            </p:contentPart>
          </mc:Choice>
          <mc:Fallback>
            <p:pic>
              <p:nvPicPr>
                <p:cNvPr id="227" name="Freihand 226">
                  <a:extLst>
                    <a:ext uri="{FF2B5EF4-FFF2-40B4-BE49-F238E27FC236}">
                      <a16:creationId xmlns:a16="http://schemas.microsoft.com/office/drawing/2014/main" id="{17363057-9829-147E-F050-D5EA83F1BE7D}"/>
                    </a:ext>
                  </a:extLst>
                </p:cNvPr>
                <p:cNvPicPr/>
                <p:nvPr/>
              </p:nvPicPr>
              <p:blipFill>
                <a:blip r:embed="rId322"/>
                <a:stretch>
                  <a:fillRect/>
                </a:stretch>
              </p:blipFill>
              <p:spPr>
                <a:xfrm>
                  <a:off x="7462669" y="3276982"/>
                  <a:ext cx="149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8" name="Freihand 227">
                  <a:extLst>
                    <a:ext uri="{FF2B5EF4-FFF2-40B4-BE49-F238E27FC236}">
                      <a16:creationId xmlns:a16="http://schemas.microsoft.com/office/drawing/2014/main" id="{C2E3866F-BC3F-549C-443A-C7A64BF6F61A}"/>
                    </a:ext>
                  </a:extLst>
                </p14:cNvPr>
                <p14:cNvContentPartPr/>
                <p14:nvPr/>
              </p14:nvContentPartPr>
              <p14:xfrm>
                <a:off x="7677589" y="3310822"/>
                <a:ext cx="84960" cy="149040"/>
              </p14:xfrm>
            </p:contentPart>
          </mc:Choice>
          <mc:Fallback>
            <p:pic>
              <p:nvPicPr>
                <p:cNvPr id="228" name="Freihand 227">
                  <a:extLst>
                    <a:ext uri="{FF2B5EF4-FFF2-40B4-BE49-F238E27FC236}">
                      <a16:creationId xmlns:a16="http://schemas.microsoft.com/office/drawing/2014/main" id="{C2E3866F-BC3F-549C-443A-C7A64BF6F61A}"/>
                    </a:ext>
                  </a:extLst>
                </p:cNvPr>
                <p:cNvPicPr/>
                <p:nvPr/>
              </p:nvPicPr>
              <p:blipFill>
                <a:blip r:embed="rId324"/>
                <a:stretch>
                  <a:fillRect/>
                </a:stretch>
              </p:blipFill>
              <p:spPr>
                <a:xfrm>
                  <a:off x="7668949" y="3302182"/>
                  <a:ext cx="102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9" name="Freihand 228">
                  <a:extLst>
                    <a:ext uri="{FF2B5EF4-FFF2-40B4-BE49-F238E27FC236}">
                      <a16:creationId xmlns:a16="http://schemas.microsoft.com/office/drawing/2014/main" id="{39F163E5-8824-0FBC-CEB9-3CA363FB9741}"/>
                    </a:ext>
                  </a:extLst>
                </p14:cNvPr>
                <p14:cNvContentPartPr/>
                <p14:nvPr/>
              </p14:nvContentPartPr>
              <p14:xfrm>
                <a:off x="7643389" y="3266182"/>
                <a:ext cx="162360" cy="200880"/>
              </p14:xfrm>
            </p:contentPart>
          </mc:Choice>
          <mc:Fallback>
            <p:pic>
              <p:nvPicPr>
                <p:cNvPr id="229" name="Freihand 228">
                  <a:extLst>
                    <a:ext uri="{FF2B5EF4-FFF2-40B4-BE49-F238E27FC236}">
                      <a16:creationId xmlns:a16="http://schemas.microsoft.com/office/drawing/2014/main" id="{39F163E5-8824-0FBC-CEB9-3CA363FB9741}"/>
                    </a:ext>
                  </a:extLst>
                </p:cNvPr>
                <p:cNvPicPr/>
                <p:nvPr/>
              </p:nvPicPr>
              <p:blipFill>
                <a:blip r:embed="rId326"/>
                <a:stretch>
                  <a:fillRect/>
                </a:stretch>
              </p:blipFill>
              <p:spPr>
                <a:xfrm>
                  <a:off x="7634389" y="3257182"/>
                  <a:ext cx="1800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0" name="Freihand 229">
                  <a:extLst>
                    <a:ext uri="{FF2B5EF4-FFF2-40B4-BE49-F238E27FC236}">
                      <a16:creationId xmlns:a16="http://schemas.microsoft.com/office/drawing/2014/main" id="{A6B58882-F23D-066B-C064-998C4F0F6B95}"/>
                    </a:ext>
                  </a:extLst>
                </p14:cNvPr>
                <p14:cNvContentPartPr/>
                <p14:nvPr/>
              </p14:nvContentPartPr>
              <p14:xfrm>
                <a:off x="7791349" y="3246382"/>
                <a:ext cx="126360" cy="363960"/>
              </p14:xfrm>
            </p:contentPart>
          </mc:Choice>
          <mc:Fallback>
            <p:pic>
              <p:nvPicPr>
                <p:cNvPr id="230" name="Freihand 229">
                  <a:extLst>
                    <a:ext uri="{FF2B5EF4-FFF2-40B4-BE49-F238E27FC236}">
                      <a16:creationId xmlns:a16="http://schemas.microsoft.com/office/drawing/2014/main" id="{A6B58882-F23D-066B-C064-998C4F0F6B95}"/>
                    </a:ext>
                  </a:extLst>
                </p:cNvPr>
                <p:cNvPicPr/>
                <p:nvPr/>
              </p:nvPicPr>
              <p:blipFill>
                <a:blip r:embed="rId328"/>
                <a:stretch>
                  <a:fillRect/>
                </a:stretch>
              </p:blipFill>
              <p:spPr>
                <a:xfrm>
                  <a:off x="7782349" y="3237742"/>
                  <a:ext cx="144000" cy="381600"/>
                </a:xfrm>
                <a:prstGeom prst="rect">
                  <a:avLst/>
                </a:prstGeom>
              </p:spPr>
            </p:pic>
          </mc:Fallback>
        </mc:AlternateContent>
      </p:grpSp>
      <p:grpSp>
        <p:nvGrpSpPr>
          <p:cNvPr id="234" name="Gruppieren 233">
            <a:extLst>
              <a:ext uri="{FF2B5EF4-FFF2-40B4-BE49-F238E27FC236}">
                <a16:creationId xmlns:a16="http://schemas.microsoft.com/office/drawing/2014/main" id="{504E4DCA-9A42-422E-2541-02BC51F70C98}"/>
              </a:ext>
            </a:extLst>
          </p:cNvPr>
          <p:cNvGrpSpPr/>
          <p:nvPr/>
        </p:nvGrpSpPr>
        <p:grpSpPr>
          <a:xfrm>
            <a:off x="8105989" y="3305782"/>
            <a:ext cx="145080" cy="170640"/>
            <a:chOff x="8105989" y="3305782"/>
            <a:chExt cx="145080" cy="170640"/>
          </a:xfrm>
        </p:grpSpPr>
        <mc:AlternateContent xmlns:mc="http://schemas.openxmlformats.org/markup-compatibility/2006">
          <mc:Choice xmlns:p14="http://schemas.microsoft.com/office/powerpoint/2010/main" Requires="p14">
            <p:contentPart p14:bwMode="auto" r:id="rId329">
              <p14:nvContentPartPr>
                <p14:cNvPr id="232" name="Freihand 231">
                  <a:extLst>
                    <a:ext uri="{FF2B5EF4-FFF2-40B4-BE49-F238E27FC236}">
                      <a16:creationId xmlns:a16="http://schemas.microsoft.com/office/drawing/2014/main" id="{AFF07902-9B7F-945D-A3A1-6294098D1B30}"/>
                    </a:ext>
                  </a:extLst>
                </p14:cNvPr>
                <p14:cNvContentPartPr/>
                <p14:nvPr/>
              </p14:nvContentPartPr>
              <p14:xfrm>
                <a:off x="8105989" y="3305782"/>
                <a:ext cx="134640" cy="48240"/>
              </p14:xfrm>
            </p:contentPart>
          </mc:Choice>
          <mc:Fallback>
            <p:pic>
              <p:nvPicPr>
                <p:cNvPr id="232" name="Freihand 231">
                  <a:extLst>
                    <a:ext uri="{FF2B5EF4-FFF2-40B4-BE49-F238E27FC236}">
                      <a16:creationId xmlns:a16="http://schemas.microsoft.com/office/drawing/2014/main" id="{AFF07902-9B7F-945D-A3A1-6294098D1B30}"/>
                    </a:ext>
                  </a:extLst>
                </p:cNvPr>
                <p:cNvPicPr/>
                <p:nvPr/>
              </p:nvPicPr>
              <p:blipFill>
                <a:blip r:embed="rId330"/>
                <a:stretch>
                  <a:fillRect/>
                </a:stretch>
              </p:blipFill>
              <p:spPr>
                <a:xfrm>
                  <a:off x="8097349" y="3297142"/>
                  <a:ext cx="152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3" name="Freihand 232">
                  <a:extLst>
                    <a:ext uri="{FF2B5EF4-FFF2-40B4-BE49-F238E27FC236}">
                      <a16:creationId xmlns:a16="http://schemas.microsoft.com/office/drawing/2014/main" id="{19946BFC-60BB-7A6A-9E9D-734F8563ED49}"/>
                    </a:ext>
                  </a:extLst>
                </p14:cNvPr>
                <p14:cNvContentPartPr/>
                <p14:nvPr/>
              </p14:nvContentPartPr>
              <p14:xfrm>
                <a:off x="8131909" y="3420262"/>
                <a:ext cx="119160" cy="56160"/>
              </p14:xfrm>
            </p:contentPart>
          </mc:Choice>
          <mc:Fallback>
            <p:pic>
              <p:nvPicPr>
                <p:cNvPr id="233" name="Freihand 232">
                  <a:extLst>
                    <a:ext uri="{FF2B5EF4-FFF2-40B4-BE49-F238E27FC236}">
                      <a16:creationId xmlns:a16="http://schemas.microsoft.com/office/drawing/2014/main" id="{19946BFC-60BB-7A6A-9E9D-734F8563ED49}"/>
                    </a:ext>
                  </a:extLst>
                </p:cNvPr>
                <p:cNvPicPr/>
                <p:nvPr/>
              </p:nvPicPr>
              <p:blipFill>
                <a:blip r:embed="rId332"/>
                <a:stretch>
                  <a:fillRect/>
                </a:stretch>
              </p:blipFill>
              <p:spPr>
                <a:xfrm>
                  <a:off x="8122909" y="3411622"/>
                  <a:ext cx="136800" cy="73800"/>
                </a:xfrm>
                <a:prstGeom prst="rect">
                  <a:avLst/>
                </a:prstGeom>
              </p:spPr>
            </p:pic>
          </mc:Fallback>
        </mc:AlternateContent>
      </p:grpSp>
      <p:grpSp>
        <p:nvGrpSpPr>
          <p:cNvPr id="241" name="Gruppieren 240">
            <a:extLst>
              <a:ext uri="{FF2B5EF4-FFF2-40B4-BE49-F238E27FC236}">
                <a16:creationId xmlns:a16="http://schemas.microsoft.com/office/drawing/2014/main" id="{B80A3A14-D1CE-43D7-966C-B7D76EE66B08}"/>
              </a:ext>
            </a:extLst>
          </p:cNvPr>
          <p:cNvGrpSpPr/>
          <p:nvPr/>
        </p:nvGrpSpPr>
        <p:grpSpPr>
          <a:xfrm>
            <a:off x="8428549" y="3225142"/>
            <a:ext cx="774000" cy="248040"/>
            <a:chOff x="8428549" y="3225142"/>
            <a:chExt cx="774000" cy="248040"/>
          </a:xfrm>
        </p:grpSpPr>
        <mc:AlternateContent xmlns:mc="http://schemas.openxmlformats.org/markup-compatibility/2006">
          <mc:Choice xmlns:p14="http://schemas.microsoft.com/office/powerpoint/2010/main" Requires="p14">
            <p:contentPart p14:bwMode="auto" r:id="rId333">
              <p14:nvContentPartPr>
                <p14:cNvPr id="235" name="Freihand 234">
                  <a:extLst>
                    <a:ext uri="{FF2B5EF4-FFF2-40B4-BE49-F238E27FC236}">
                      <a16:creationId xmlns:a16="http://schemas.microsoft.com/office/drawing/2014/main" id="{253C99F7-1A4A-10CF-93CA-D242D3E8ACD9}"/>
                    </a:ext>
                  </a:extLst>
                </p14:cNvPr>
                <p14:cNvContentPartPr/>
                <p14:nvPr/>
              </p14:nvContentPartPr>
              <p14:xfrm>
                <a:off x="8428549" y="3248542"/>
                <a:ext cx="172800" cy="210600"/>
              </p14:xfrm>
            </p:contentPart>
          </mc:Choice>
          <mc:Fallback>
            <p:pic>
              <p:nvPicPr>
                <p:cNvPr id="235" name="Freihand 234">
                  <a:extLst>
                    <a:ext uri="{FF2B5EF4-FFF2-40B4-BE49-F238E27FC236}">
                      <a16:creationId xmlns:a16="http://schemas.microsoft.com/office/drawing/2014/main" id="{253C99F7-1A4A-10CF-93CA-D242D3E8ACD9}"/>
                    </a:ext>
                  </a:extLst>
                </p:cNvPr>
                <p:cNvPicPr/>
                <p:nvPr/>
              </p:nvPicPr>
              <p:blipFill>
                <a:blip r:embed="rId334"/>
                <a:stretch>
                  <a:fillRect/>
                </a:stretch>
              </p:blipFill>
              <p:spPr>
                <a:xfrm>
                  <a:off x="8419549" y="3239542"/>
                  <a:ext cx="190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6" name="Freihand 235">
                  <a:extLst>
                    <a:ext uri="{FF2B5EF4-FFF2-40B4-BE49-F238E27FC236}">
                      <a16:creationId xmlns:a16="http://schemas.microsoft.com/office/drawing/2014/main" id="{B1BBE367-9CB8-4134-D987-8B72EDDE8416}"/>
                    </a:ext>
                  </a:extLst>
                </p14:cNvPr>
                <p14:cNvContentPartPr/>
                <p14:nvPr/>
              </p14:nvContentPartPr>
              <p14:xfrm>
                <a:off x="8723029" y="3246742"/>
                <a:ext cx="114120" cy="193320"/>
              </p14:xfrm>
            </p:contentPart>
          </mc:Choice>
          <mc:Fallback>
            <p:pic>
              <p:nvPicPr>
                <p:cNvPr id="236" name="Freihand 235">
                  <a:extLst>
                    <a:ext uri="{FF2B5EF4-FFF2-40B4-BE49-F238E27FC236}">
                      <a16:creationId xmlns:a16="http://schemas.microsoft.com/office/drawing/2014/main" id="{B1BBE367-9CB8-4134-D987-8B72EDDE8416}"/>
                    </a:ext>
                  </a:extLst>
                </p:cNvPr>
                <p:cNvPicPr/>
                <p:nvPr/>
              </p:nvPicPr>
              <p:blipFill>
                <a:blip r:embed="rId336"/>
                <a:stretch>
                  <a:fillRect/>
                </a:stretch>
              </p:blipFill>
              <p:spPr>
                <a:xfrm>
                  <a:off x="8714389" y="3237742"/>
                  <a:ext cx="131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8" name="Freihand 237">
                  <a:extLst>
                    <a:ext uri="{FF2B5EF4-FFF2-40B4-BE49-F238E27FC236}">
                      <a16:creationId xmlns:a16="http://schemas.microsoft.com/office/drawing/2014/main" id="{AF7AA00F-B06A-9028-A96A-C8B192DB3959}"/>
                    </a:ext>
                  </a:extLst>
                </p14:cNvPr>
                <p14:cNvContentPartPr/>
                <p14:nvPr/>
              </p14:nvContentPartPr>
              <p14:xfrm>
                <a:off x="8943349" y="3225142"/>
                <a:ext cx="111960" cy="138960"/>
              </p14:xfrm>
            </p:contentPart>
          </mc:Choice>
          <mc:Fallback>
            <p:pic>
              <p:nvPicPr>
                <p:cNvPr id="238" name="Freihand 237">
                  <a:extLst>
                    <a:ext uri="{FF2B5EF4-FFF2-40B4-BE49-F238E27FC236}">
                      <a16:creationId xmlns:a16="http://schemas.microsoft.com/office/drawing/2014/main" id="{AF7AA00F-B06A-9028-A96A-C8B192DB3959}"/>
                    </a:ext>
                  </a:extLst>
                </p:cNvPr>
                <p:cNvPicPr/>
                <p:nvPr/>
              </p:nvPicPr>
              <p:blipFill>
                <a:blip r:embed="rId338"/>
                <a:stretch>
                  <a:fillRect/>
                </a:stretch>
              </p:blipFill>
              <p:spPr>
                <a:xfrm>
                  <a:off x="8934349" y="3216142"/>
                  <a:ext cx="129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9" name="Freihand 238">
                  <a:extLst>
                    <a:ext uri="{FF2B5EF4-FFF2-40B4-BE49-F238E27FC236}">
                      <a16:creationId xmlns:a16="http://schemas.microsoft.com/office/drawing/2014/main" id="{02730D1E-44A3-BBC0-106E-CFBB2728792D}"/>
                    </a:ext>
                  </a:extLst>
                </p14:cNvPr>
                <p14:cNvContentPartPr/>
                <p14:nvPr/>
              </p14:nvContentPartPr>
              <p14:xfrm>
                <a:off x="9026509" y="3238102"/>
                <a:ext cx="125640" cy="191880"/>
              </p14:xfrm>
            </p:contentPart>
          </mc:Choice>
          <mc:Fallback>
            <p:pic>
              <p:nvPicPr>
                <p:cNvPr id="239" name="Freihand 238">
                  <a:extLst>
                    <a:ext uri="{FF2B5EF4-FFF2-40B4-BE49-F238E27FC236}">
                      <a16:creationId xmlns:a16="http://schemas.microsoft.com/office/drawing/2014/main" id="{02730D1E-44A3-BBC0-106E-CFBB2728792D}"/>
                    </a:ext>
                  </a:extLst>
                </p:cNvPr>
                <p:cNvPicPr/>
                <p:nvPr/>
              </p:nvPicPr>
              <p:blipFill>
                <a:blip r:embed="rId340"/>
                <a:stretch>
                  <a:fillRect/>
                </a:stretch>
              </p:blipFill>
              <p:spPr>
                <a:xfrm>
                  <a:off x="9017869" y="3229462"/>
                  <a:ext cx="143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0" name="Freihand 239">
                  <a:extLst>
                    <a:ext uri="{FF2B5EF4-FFF2-40B4-BE49-F238E27FC236}">
                      <a16:creationId xmlns:a16="http://schemas.microsoft.com/office/drawing/2014/main" id="{D4837CEB-2E9A-12C4-E378-56DB86CBC187}"/>
                    </a:ext>
                  </a:extLst>
                </p14:cNvPr>
                <p14:cNvContentPartPr/>
                <p14:nvPr/>
              </p14:nvContentPartPr>
              <p14:xfrm>
                <a:off x="9139189" y="3276262"/>
                <a:ext cx="63360" cy="196920"/>
              </p14:xfrm>
            </p:contentPart>
          </mc:Choice>
          <mc:Fallback>
            <p:pic>
              <p:nvPicPr>
                <p:cNvPr id="240" name="Freihand 239">
                  <a:extLst>
                    <a:ext uri="{FF2B5EF4-FFF2-40B4-BE49-F238E27FC236}">
                      <a16:creationId xmlns:a16="http://schemas.microsoft.com/office/drawing/2014/main" id="{D4837CEB-2E9A-12C4-E378-56DB86CBC187}"/>
                    </a:ext>
                  </a:extLst>
                </p:cNvPr>
                <p:cNvPicPr/>
                <p:nvPr/>
              </p:nvPicPr>
              <p:blipFill>
                <a:blip r:embed="rId342"/>
                <a:stretch>
                  <a:fillRect/>
                </a:stretch>
              </p:blipFill>
              <p:spPr>
                <a:xfrm>
                  <a:off x="9130189" y="3267622"/>
                  <a:ext cx="81000" cy="21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3">
            <p14:nvContentPartPr>
              <p14:cNvPr id="248" name="Freihand 247">
                <a:extLst>
                  <a:ext uri="{FF2B5EF4-FFF2-40B4-BE49-F238E27FC236}">
                    <a16:creationId xmlns:a16="http://schemas.microsoft.com/office/drawing/2014/main" id="{734B7730-AE72-3F62-6A69-EFD17F4A24FE}"/>
                  </a:ext>
                </a:extLst>
              </p14:cNvPr>
              <p14:cNvContentPartPr/>
              <p14:nvPr/>
            </p14:nvContentPartPr>
            <p14:xfrm>
              <a:off x="1815349" y="3906622"/>
              <a:ext cx="591120" cy="69480"/>
            </p14:xfrm>
          </p:contentPart>
        </mc:Choice>
        <mc:Fallback>
          <p:pic>
            <p:nvPicPr>
              <p:cNvPr id="248" name="Freihand 247">
                <a:extLst>
                  <a:ext uri="{FF2B5EF4-FFF2-40B4-BE49-F238E27FC236}">
                    <a16:creationId xmlns:a16="http://schemas.microsoft.com/office/drawing/2014/main" id="{734B7730-AE72-3F62-6A69-EFD17F4A24FE}"/>
                  </a:ext>
                </a:extLst>
              </p:cNvPr>
              <p:cNvPicPr/>
              <p:nvPr/>
            </p:nvPicPr>
            <p:blipFill>
              <a:blip r:embed="rId344"/>
              <a:stretch>
                <a:fillRect/>
              </a:stretch>
            </p:blipFill>
            <p:spPr>
              <a:xfrm>
                <a:off x="1806349" y="3897622"/>
                <a:ext cx="608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9" name="Freihand 248">
                <a:extLst>
                  <a:ext uri="{FF2B5EF4-FFF2-40B4-BE49-F238E27FC236}">
                    <a16:creationId xmlns:a16="http://schemas.microsoft.com/office/drawing/2014/main" id="{921ADF0C-4176-1526-BB5B-8FD51B7CF659}"/>
                  </a:ext>
                </a:extLst>
              </p14:cNvPr>
              <p14:cNvContentPartPr/>
              <p14:nvPr/>
            </p14:nvContentPartPr>
            <p14:xfrm>
              <a:off x="8441509" y="3575422"/>
              <a:ext cx="837000" cy="129240"/>
            </p14:xfrm>
          </p:contentPart>
        </mc:Choice>
        <mc:Fallback>
          <p:pic>
            <p:nvPicPr>
              <p:cNvPr id="249" name="Freihand 248">
                <a:extLst>
                  <a:ext uri="{FF2B5EF4-FFF2-40B4-BE49-F238E27FC236}">
                    <a16:creationId xmlns:a16="http://schemas.microsoft.com/office/drawing/2014/main" id="{921ADF0C-4176-1526-BB5B-8FD51B7CF659}"/>
                  </a:ext>
                </a:extLst>
              </p:cNvPr>
              <p:cNvPicPr/>
              <p:nvPr/>
            </p:nvPicPr>
            <p:blipFill>
              <a:blip r:embed="rId346"/>
              <a:stretch>
                <a:fillRect/>
              </a:stretch>
            </p:blipFill>
            <p:spPr>
              <a:xfrm>
                <a:off x="8432509" y="3566782"/>
                <a:ext cx="854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8" name="Freihand 267">
                <a:extLst>
                  <a:ext uri="{FF2B5EF4-FFF2-40B4-BE49-F238E27FC236}">
                    <a16:creationId xmlns:a16="http://schemas.microsoft.com/office/drawing/2014/main" id="{2DD6D4C2-9E25-BF78-DC25-A4D08C378655}"/>
                  </a:ext>
                </a:extLst>
              </p14:cNvPr>
              <p14:cNvContentPartPr/>
              <p14:nvPr/>
            </p14:nvContentPartPr>
            <p14:xfrm>
              <a:off x="3586549" y="4009222"/>
              <a:ext cx="104040" cy="374040"/>
            </p14:xfrm>
          </p:contentPart>
        </mc:Choice>
        <mc:Fallback>
          <p:pic>
            <p:nvPicPr>
              <p:cNvPr id="268" name="Freihand 267">
                <a:extLst>
                  <a:ext uri="{FF2B5EF4-FFF2-40B4-BE49-F238E27FC236}">
                    <a16:creationId xmlns:a16="http://schemas.microsoft.com/office/drawing/2014/main" id="{2DD6D4C2-9E25-BF78-DC25-A4D08C378655}"/>
                  </a:ext>
                </a:extLst>
              </p:cNvPr>
              <p:cNvPicPr/>
              <p:nvPr/>
            </p:nvPicPr>
            <p:blipFill>
              <a:blip r:embed="rId348"/>
              <a:stretch>
                <a:fillRect/>
              </a:stretch>
            </p:blipFill>
            <p:spPr>
              <a:xfrm>
                <a:off x="3577549" y="4000222"/>
                <a:ext cx="12168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90" name="Freihand 389">
                <a:extLst>
                  <a:ext uri="{FF2B5EF4-FFF2-40B4-BE49-F238E27FC236}">
                    <a16:creationId xmlns:a16="http://schemas.microsoft.com/office/drawing/2014/main" id="{9D766F2B-DA22-DCCD-220B-9A8064F2C74C}"/>
                  </a:ext>
                </a:extLst>
              </p14:cNvPr>
              <p14:cNvContentPartPr/>
              <p14:nvPr/>
            </p14:nvContentPartPr>
            <p14:xfrm>
              <a:off x="2827776" y="5659697"/>
              <a:ext cx="211320" cy="617400"/>
            </p14:xfrm>
          </p:contentPart>
        </mc:Choice>
        <mc:Fallback>
          <p:pic>
            <p:nvPicPr>
              <p:cNvPr id="390" name="Freihand 389">
                <a:extLst>
                  <a:ext uri="{FF2B5EF4-FFF2-40B4-BE49-F238E27FC236}">
                    <a16:creationId xmlns:a16="http://schemas.microsoft.com/office/drawing/2014/main" id="{9D766F2B-DA22-DCCD-220B-9A8064F2C74C}"/>
                  </a:ext>
                </a:extLst>
              </p:cNvPr>
              <p:cNvPicPr/>
              <p:nvPr/>
            </p:nvPicPr>
            <p:blipFill>
              <a:blip r:embed="rId350"/>
              <a:stretch>
                <a:fillRect/>
              </a:stretch>
            </p:blipFill>
            <p:spPr>
              <a:xfrm>
                <a:off x="2818776" y="5651057"/>
                <a:ext cx="22896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53" name="Freihand 452">
                <a:extLst>
                  <a:ext uri="{FF2B5EF4-FFF2-40B4-BE49-F238E27FC236}">
                    <a16:creationId xmlns:a16="http://schemas.microsoft.com/office/drawing/2014/main" id="{0D5093B7-D675-3ADE-AAE1-13F6E2A172E7}"/>
                  </a:ext>
                </a:extLst>
              </p14:cNvPr>
              <p14:cNvContentPartPr/>
              <p14:nvPr/>
            </p14:nvContentPartPr>
            <p14:xfrm>
              <a:off x="8352816" y="4900937"/>
              <a:ext cx="365400" cy="160560"/>
            </p14:xfrm>
          </p:contentPart>
        </mc:Choice>
        <mc:Fallback>
          <p:pic>
            <p:nvPicPr>
              <p:cNvPr id="453" name="Freihand 452">
                <a:extLst>
                  <a:ext uri="{FF2B5EF4-FFF2-40B4-BE49-F238E27FC236}">
                    <a16:creationId xmlns:a16="http://schemas.microsoft.com/office/drawing/2014/main" id="{0D5093B7-D675-3ADE-AAE1-13F6E2A172E7}"/>
                  </a:ext>
                </a:extLst>
              </p:cNvPr>
              <p:cNvPicPr/>
              <p:nvPr/>
            </p:nvPicPr>
            <p:blipFill>
              <a:blip r:embed="rId352"/>
              <a:stretch>
                <a:fillRect/>
              </a:stretch>
            </p:blipFill>
            <p:spPr>
              <a:xfrm>
                <a:off x="8344176" y="4891937"/>
                <a:ext cx="383040" cy="178200"/>
              </a:xfrm>
              <a:prstGeom prst="rect">
                <a:avLst/>
              </a:prstGeom>
            </p:spPr>
          </p:pic>
        </mc:Fallback>
      </mc:AlternateContent>
      <p:grpSp>
        <p:nvGrpSpPr>
          <p:cNvPr id="457" name="Gruppieren 456">
            <a:extLst>
              <a:ext uri="{FF2B5EF4-FFF2-40B4-BE49-F238E27FC236}">
                <a16:creationId xmlns:a16="http://schemas.microsoft.com/office/drawing/2014/main" id="{77E79566-8B7A-37AF-0A11-55B7DE66427C}"/>
              </a:ext>
            </a:extLst>
          </p:cNvPr>
          <p:cNvGrpSpPr/>
          <p:nvPr/>
        </p:nvGrpSpPr>
        <p:grpSpPr>
          <a:xfrm>
            <a:off x="3277976" y="5537617"/>
            <a:ext cx="5411520" cy="621720"/>
            <a:chOff x="3542136" y="4826417"/>
            <a:chExt cx="5411520" cy="621720"/>
          </a:xfrm>
        </p:grpSpPr>
        <mc:AlternateContent xmlns:mc="http://schemas.openxmlformats.org/markup-compatibility/2006">
          <mc:Choice xmlns:p14="http://schemas.microsoft.com/office/powerpoint/2010/main" Requires="p14">
            <p:contentPart p14:bwMode="auto" r:id="rId353">
              <p14:nvContentPartPr>
                <p14:cNvPr id="425" name="Freihand 424">
                  <a:extLst>
                    <a:ext uri="{FF2B5EF4-FFF2-40B4-BE49-F238E27FC236}">
                      <a16:creationId xmlns:a16="http://schemas.microsoft.com/office/drawing/2014/main" id="{A4715ED2-B9C1-199E-271B-5015AC2A5BDB}"/>
                    </a:ext>
                  </a:extLst>
                </p14:cNvPr>
                <p14:cNvContentPartPr/>
                <p14:nvPr/>
              </p14:nvContentPartPr>
              <p14:xfrm>
                <a:off x="3542136" y="5280737"/>
                <a:ext cx="105840" cy="130320"/>
              </p14:xfrm>
            </p:contentPart>
          </mc:Choice>
          <mc:Fallback>
            <p:pic>
              <p:nvPicPr>
                <p:cNvPr id="425" name="Freihand 424">
                  <a:extLst>
                    <a:ext uri="{FF2B5EF4-FFF2-40B4-BE49-F238E27FC236}">
                      <a16:creationId xmlns:a16="http://schemas.microsoft.com/office/drawing/2014/main" id="{A4715ED2-B9C1-199E-271B-5015AC2A5BDB}"/>
                    </a:ext>
                  </a:extLst>
                </p:cNvPr>
                <p:cNvPicPr/>
                <p:nvPr/>
              </p:nvPicPr>
              <p:blipFill>
                <a:blip r:embed="rId354"/>
                <a:stretch>
                  <a:fillRect/>
                </a:stretch>
              </p:blipFill>
              <p:spPr>
                <a:xfrm>
                  <a:off x="3533496" y="5271737"/>
                  <a:ext cx="123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26" name="Freihand 425">
                  <a:extLst>
                    <a:ext uri="{FF2B5EF4-FFF2-40B4-BE49-F238E27FC236}">
                      <a16:creationId xmlns:a16="http://schemas.microsoft.com/office/drawing/2014/main" id="{F4844388-4BCF-9AC4-BFBE-E845A8D3BF6B}"/>
                    </a:ext>
                  </a:extLst>
                </p14:cNvPr>
                <p14:cNvContentPartPr/>
                <p14:nvPr/>
              </p14:nvContentPartPr>
              <p14:xfrm>
                <a:off x="3798456" y="5233217"/>
                <a:ext cx="110880" cy="133560"/>
              </p14:xfrm>
            </p:contentPart>
          </mc:Choice>
          <mc:Fallback>
            <p:pic>
              <p:nvPicPr>
                <p:cNvPr id="426" name="Freihand 425">
                  <a:extLst>
                    <a:ext uri="{FF2B5EF4-FFF2-40B4-BE49-F238E27FC236}">
                      <a16:creationId xmlns:a16="http://schemas.microsoft.com/office/drawing/2014/main" id="{F4844388-4BCF-9AC4-BFBE-E845A8D3BF6B}"/>
                    </a:ext>
                  </a:extLst>
                </p:cNvPr>
                <p:cNvPicPr/>
                <p:nvPr/>
              </p:nvPicPr>
              <p:blipFill>
                <a:blip r:embed="rId356"/>
                <a:stretch>
                  <a:fillRect/>
                </a:stretch>
              </p:blipFill>
              <p:spPr>
                <a:xfrm>
                  <a:off x="3789456" y="5224217"/>
                  <a:ext cx="128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27" name="Freihand 426">
                  <a:extLst>
                    <a:ext uri="{FF2B5EF4-FFF2-40B4-BE49-F238E27FC236}">
                      <a16:creationId xmlns:a16="http://schemas.microsoft.com/office/drawing/2014/main" id="{475F26EA-82F2-155D-1F3D-EB79514AE2F6}"/>
                    </a:ext>
                  </a:extLst>
                </p14:cNvPr>
                <p14:cNvContentPartPr/>
                <p14:nvPr/>
              </p14:nvContentPartPr>
              <p14:xfrm>
                <a:off x="3997176" y="5227097"/>
                <a:ext cx="89640" cy="143280"/>
              </p14:xfrm>
            </p:contentPart>
          </mc:Choice>
          <mc:Fallback>
            <p:pic>
              <p:nvPicPr>
                <p:cNvPr id="427" name="Freihand 426">
                  <a:extLst>
                    <a:ext uri="{FF2B5EF4-FFF2-40B4-BE49-F238E27FC236}">
                      <a16:creationId xmlns:a16="http://schemas.microsoft.com/office/drawing/2014/main" id="{475F26EA-82F2-155D-1F3D-EB79514AE2F6}"/>
                    </a:ext>
                  </a:extLst>
                </p:cNvPr>
                <p:cNvPicPr/>
                <p:nvPr/>
              </p:nvPicPr>
              <p:blipFill>
                <a:blip r:embed="rId358"/>
                <a:stretch>
                  <a:fillRect/>
                </a:stretch>
              </p:blipFill>
              <p:spPr>
                <a:xfrm>
                  <a:off x="3988536" y="5218097"/>
                  <a:ext cx="107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28" name="Freihand 427">
                  <a:extLst>
                    <a:ext uri="{FF2B5EF4-FFF2-40B4-BE49-F238E27FC236}">
                      <a16:creationId xmlns:a16="http://schemas.microsoft.com/office/drawing/2014/main" id="{5BB2030B-6028-E19C-2DDC-D23797780027}"/>
                    </a:ext>
                  </a:extLst>
                </p14:cNvPr>
                <p14:cNvContentPartPr/>
                <p14:nvPr/>
              </p14:nvContentPartPr>
              <p14:xfrm>
                <a:off x="4206336" y="5130617"/>
                <a:ext cx="199080" cy="251280"/>
              </p14:xfrm>
            </p:contentPart>
          </mc:Choice>
          <mc:Fallback>
            <p:pic>
              <p:nvPicPr>
                <p:cNvPr id="428" name="Freihand 427">
                  <a:extLst>
                    <a:ext uri="{FF2B5EF4-FFF2-40B4-BE49-F238E27FC236}">
                      <a16:creationId xmlns:a16="http://schemas.microsoft.com/office/drawing/2014/main" id="{5BB2030B-6028-E19C-2DDC-D23797780027}"/>
                    </a:ext>
                  </a:extLst>
                </p:cNvPr>
                <p:cNvPicPr/>
                <p:nvPr/>
              </p:nvPicPr>
              <p:blipFill>
                <a:blip r:embed="rId360"/>
                <a:stretch>
                  <a:fillRect/>
                </a:stretch>
              </p:blipFill>
              <p:spPr>
                <a:xfrm>
                  <a:off x="4197696" y="5121617"/>
                  <a:ext cx="216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29" name="Freihand 428">
                  <a:extLst>
                    <a:ext uri="{FF2B5EF4-FFF2-40B4-BE49-F238E27FC236}">
                      <a16:creationId xmlns:a16="http://schemas.microsoft.com/office/drawing/2014/main" id="{F2630ABD-3409-29B5-03FF-7ED1C38279D9}"/>
                    </a:ext>
                  </a:extLst>
                </p14:cNvPr>
                <p14:cNvContentPartPr/>
                <p14:nvPr/>
              </p14:nvContentPartPr>
              <p14:xfrm>
                <a:off x="4412616" y="5303057"/>
                <a:ext cx="92160" cy="87840"/>
              </p14:xfrm>
            </p:contentPart>
          </mc:Choice>
          <mc:Fallback>
            <p:pic>
              <p:nvPicPr>
                <p:cNvPr id="429" name="Freihand 428">
                  <a:extLst>
                    <a:ext uri="{FF2B5EF4-FFF2-40B4-BE49-F238E27FC236}">
                      <a16:creationId xmlns:a16="http://schemas.microsoft.com/office/drawing/2014/main" id="{F2630ABD-3409-29B5-03FF-7ED1C38279D9}"/>
                    </a:ext>
                  </a:extLst>
                </p:cNvPr>
                <p:cNvPicPr/>
                <p:nvPr/>
              </p:nvPicPr>
              <p:blipFill>
                <a:blip r:embed="rId362"/>
                <a:stretch>
                  <a:fillRect/>
                </a:stretch>
              </p:blipFill>
              <p:spPr>
                <a:xfrm>
                  <a:off x="4403976" y="5294057"/>
                  <a:ext cx="10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30" name="Freihand 429">
                  <a:extLst>
                    <a:ext uri="{FF2B5EF4-FFF2-40B4-BE49-F238E27FC236}">
                      <a16:creationId xmlns:a16="http://schemas.microsoft.com/office/drawing/2014/main" id="{7ABE5949-0AB1-256B-65E0-E8CCDAC1F347}"/>
                    </a:ext>
                  </a:extLst>
                </p14:cNvPr>
                <p14:cNvContentPartPr/>
                <p14:nvPr/>
              </p14:nvContentPartPr>
              <p14:xfrm>
                <a:off x="4478136" y="5138177"/>
                <a:ext cx="96840" cy="309960"/>
              </p14:xfrm>
            </p:contentPart>
          </mc:Choice>
          <mc:Fallback>
            <p:pic>
              <p:nvPicPr>
                <p:cNvPr id="430" name="Freihand 429">
                  <a:extLst>
                    <a:ext uri="{FF2B5EF4-FFF2-40B4-BE49-F238E27FC236}">
                      <a16:creationId xmlns:a16="http://schemas.microsoft.com/office/drawing/2014/main" id="{7ABE5949-0AB1-256B-65E0-E8CCDAC1F347}"/>
                    </a:ext>
                  </a:extLst>
                </p:cNvPr>
                <p:cNvPicPr/>
                <p:nvPr/>
              </p:nvPicPr>
              <p:blipFill>
                <a:blip r:embed="rId364"/>
                <a:stretch>
                  <a:fillRect/>
                </a:stretch>
              </p:blipFill>
              <p:spPr>
                <a:xfrm>
                  <a:off x="4469496" y="5129177"/>
                  <a:ext cx="114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31" name="Freihand 430">
                  <a:extLst>
                    <a:ext uri="{FF2B5EF4-FFF2-40B4-BE49-F238E27FC236}">
                      <a16:creationId xmlns:a16="http://schemas.microsoft.com/office/drawing/2014/main" id="{1CAF94B3-E0CB-2FE9-EFA4-EA22EE4E1C88}"/>
                    </a:ext>
                  </a:extLst>
                </p14:cNvPr>
                <p14:cNvContentPartPr/>
                <p14:nvPr/>
              </p14:nvContentPartPr>
              <p14:xfrm>
                <a:off x="4618896" y="5097137"/>
                <a:ext cx="83520" cy="324000"/>
              </p14:xfrm>
            </p:contentPart>
          </mc:Choice>
          <mc:Fallback>
            <p:pic>
              <p:nvPicPr>
                <p:cNvPr id="431" name="Freihand 430">
                  <a:extLst>
                    <a:ext uri="{FF2B5EF4-FFF2-40B4-BE49-F238E27FC236}">
                      <a16:creationId xmlns:a16="http://schemas.microsoft.com/office/drawing/2014/main" id="{1CAF94B3-E0CB-2FE9-EFA4-EA22EE4E1C88}"/>
                    </a:ext>
                  </a:extLst>
                </p:cNvPr>
                <p:cNvPicPr/>
                <p:nvPr/>
              </p:nvPicPr>
              <p:blipFill>
                <a:blip r:embed="rId366"/>
                <a:stretch>
                  <a:fillRect/>
                </a:stretch>
              </p:blipFill>
              <p:spPr>
                <a:xfrm>
                  <a:off x="4609896" y="5088137"/>
                  <a:ext cx="1011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32" name="Freihand 431">
                  <a:extLst>
                    <a:ext uri="{FF2B5EF4-FFF2-40B4-BE49-F238E27FC236}">
                      <a16:creationId xmlns:a16="http://schemas.microsoft.com/office/drawing/2014/main" id="{689D026D-D82E-17C4-0B57-57ED083A5F27}"/>
                    </a:ext>
                  </a:extLst>
                </p14:cNvPr>
                <p14:cNvContentPartPr/>
                <p14:nvPr/>
              </p14:nvContentPartPr>
              <p14:xfrm>
                <a:off x="4774416" y="5142497"/>
                <a:ext cx="138960" cy="189000"/>
              </p14:xfrm>
            </p:contentPart>
          </mc:Choice>
          <mc:Fallback>
            <p:pic>
              <p:nvPicPr>
                <p:cNvPr id="432" name="Freihand 431">
                  <a:extLst>
                    <a:ext uri="{FF2B5EF4-FFF2-40B4-BE49-F238E27FC236}">
                      <a16:creationId xmlns:a16="http://schemas.microsoft.com/office/drawing/2014/main" id="{689D026D-D82E-17C4-0B57-57ED083A5F27}"/>
                    </a:ext>
                  </a:extLst>
                </p:cNvPr>
                <p:cNvPicPr/>
                <p:nvPr/>
              </p:nvPicPr>
              <p:blipFill>
                <a:blip r:embed="rId368"/>
                <a:stretch>
                  <a:fillRect/>
                </a:stretch>
              </p:blipFill>
              <p:spPr>
                <a:xfrm>
                  <a:off x="4765776" y="5133497"/>
                  <a:ext cx="156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33" name="Freihand 432">
                  <a:extLst>
                    <a:ext uri="{FF2B5EF4-FFF2-40B4-BE49-F238E27FC236}">
                      <a16:creationId xmlns:a16="http://schemas.microsoft.com/office/drawing/2014/main" id="{C6ED679E-3209-327C-F34F-B0A8A1476117}"/>
                    </a:ext>
                  </a:extLst>
                </p14:cNvPr>
                <p14:cNvContentPartPr/>
                <p14:nvPr/>
              </p14:nvContentPartPr>
              <p14:xfrm>
                <a:off x="5104176" y="5159417"/>
                <a:ext cx="24480" cy="178200"/>
              </p14:xfrm>
            </p:contentPart>
          </mc:Choice>
          <mc:Fallback>
            <p:pic>
              <p:nvPicPr>
                <p:cNvPr id="433" name="Freihand 432">
                  <a:extLst>
                    <a:ext uri="{FF2B5EF4-FFF2-40B4-BE49-F238E27FC236}">
                      <a16:creationId xmlns:a16="http://schemas.microsoft.com/office/drawing/2014/main" id="{C6ED679E-3209-327C-F34F-B0A8A1476117}"/>
                    </a:ext>
                  </a:extLst>
                </p:cNvPr>
                <p:cNvPicPr/>
                <p:nvPr/>
              </p:nvPicPr>
              <p:blipFill>
                <a:blip r:embed="rId370"/>
                <a:stretch>
                  <a:fillRect/>
                </a:stretch>
              </p:blipFill>
              <p:spPr>
                <a:xfrm>
                  <a:off x="5095536" y="5150777"/>
                  <a:ext cx="42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34" name="Freihand 433">
                  <a:extLst>
                    <a:ext uri="{FF2B5EF4-FFF2-40B4-BE49-F238E27FC236}">
                      <a16:creationId xmlns:a16="http://schemas.microsoft.com/office/drawing/2014/main" id="{30C2BD31-50F2-E55A-11E0-4C7608D4F4E7}"/>
                    </a:ext>
                  </a:extLst>
                </p14:cNvPr>
                <p14:cNvContentPartPr/>
                <p14:nvPr/>
              </p14:nvContentPartPr>
              <p14:xfrm>
                <a:off x="5053776" y="5231417"/>
                <a:ext cx="120240" cy="22320"/>
              </p14:xfrm>
            </p:contentPart>
          </mc:Choice>
          <mc:Fallback>
            <p:pic>
              <p:nvPicPr>
                <p:cNvPr id="434" name="Freihand 433">
                  <a:extLst>
                    <a:ext uri="{FF2B5EF4-FFF2-40B4-BE49-F238E27FC236}">
                      <a16:creationId xmlns:a16="http://schemas.microsoft.com/office/drawing/2014/main" id="{30C2BD31-50F2-E55A-11E0-4C7608D4F4E7}"/>
                    </a:ext>
                  </a:extLst>
                </p:cNvPr>
                <p:cNvPicPr/>
                <p:nvPr/>
              </p:nvPicPr>
              <p:blipFill>
                <a:blip r:embed="rId372"/>
                <a:stretch>
                  <a:fillRect/>
                </a:stretch>
              </p:blipFill>
              <p:spPr>
                <a:xfrm>
                  <a:off x="5045136" y="5222417"/>
                  <a:ext cx="137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35" name="Freihand 434">
                  <a:extLst>
                    <a:ext uri="{FF2B5EF4-FFF2-40B4-BE49-F238E27FC236}">
                      <a16:creationId xmlns:a16="http://schemas.microsoft.com/office/drawing/2014/main" id="{A2209BE7-49E7-FC5F-31E0-ED47CBEC7F97}"/>
                    </a:ext>
                  </a:extLst>
                </p14:cNvPr>
                <p14:cNvContentPartPr/>
                <p14:nvPr/>
              </p14:nvContentPartPr>
              <p14:xfrm>
                <a:off x="5311536" y="5080577"/>
                <a:ext cx="79560" cy="226800"/>
              </p14:xfrm>
            </p:contentPart>
          </mc:Choice>
          <mc:Fallback>
            <p:pic>
              <p:nvPicPr>
                <p:cNvPr id="435" name="Freihand 434">
                  <a:extLst>
                    <a:ext uri="{FF2B5EF4-FFF2-40B4-BE49-F238E27FC236}">
                      <a16:creationId xmlns:a16="http://schemas.microsoft.com/office/drawing/2014/main" id="{A2209BE7-49E7-FC5F-31E0-ED47CBEC7F97}"/>
                    </a:ext>
                  </a:extLst>
                </p:cNvPr>
                <p:cNvPicPr/>
                <p:nvPr/>
              </p:nvPicPr>
              <p:blipFill>
                <a:blip r:embed="rId374"/>
                <a:stretch>
                  <a:fillRect/>
                </a:stretch>
              </p:blipFill>
              <p:spPr>
                <a:xfrm>
                  <a:off x="5302536" y="5071937"/>
                  <a:ext cx="97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36" name="Freihand 435">
                  <a:extLst>
                    <a:ext uri="{FF2B5EF4-FFF2-40B4-BE49-F238E27FC236}">
                      <a16:creationId xmlns:a16="http://schemas.microsoft.com/office/drawing/2014/main" id="{5EA3EA6D-B8DA-69C4-9FC1-F4873FA9FC6A}"/>
                    </a:ext>
                  </a:extLst>
                </p14:cNvPr>
                <p14:cNvContentPartPr/>
                <p14:nvPr/>
              </p14:nvContentPartPr>
              <p14:xfrm>
                <a:off x="5442936" y="5187137"/>
                <a:ext cx="70920" cy="27360"/>
              </p14:xfrm>
            </p:contentPart>
          </mc:Choice>
          <mc:Fallback>
            <p:pic>
              <p:nvPicPr>
                <p:cNvPr id="436" name="Freihand 435">
                  <a:extLst>
                    <a:ext uri="{FF2B5EF4-FFF2-40B4-BE49-F238E27FC236}">
                      <a16:creationId xmlns:a16="http://schemas.microsoft.com/office/drawing/2014/main" id="{5EA3EA6D-B8DA-69C4-9FC1-F4873FA9FC6A}"/>
                    </a:ext>
                  </a:extLst>
                </p:cNvPr>
                <p:cNvPicPr/>
                <p:nvPr/>
              </p:nvPicPr>
              <p:blipFill>
                <a:blip r:embed="rId376"/>
                <a:stretch>
                  <a:fillRect/>
                </a:stretch>
              </p:blipFill>
              <p:spPr>
                <a:xfrm>
                  <a:off x="5434296" y="5178497"/>
                  <a:ext cx="88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37" name="Freihand 436">
                  <a:extLst>
                    <a:ext uri="{FF2B5EF4-FFF2-40B4-BE49-F238E27FC236}">
                      <a16:creationId xmlns:a16="http://schemas.microsoft.com/office/drawing/2014/main" id="{CB2A0EC1-D5C5-A046-D6B8-2FE6FD523A3C}"/>
                    </a:ext>
                  </a:extLst>
                </p14:cNvPr>
                <p14:cNvContentPartPr/>
                <p14:nvPr/>
              </p14:nvContentPartPr>
              <p14:xfrm>
                <a:off x="5566776" y="5133137"/>
                <a:ext cx="128520" cy="144360"/>
              </p14:xfrm>
            </p:contentPart>
          </mc:Choice>
          <mc:Fallback>
            <p:pic>
              <p:nvPicPr>
                <p:cNvPr id="437" name="Freihand 436">
                  <a:extLst>
                    <a:ext uri="{FF2B5EF4-FFF2-40B4-BE49-F238E27FC236}">
                      <a16:creationId xmlns:a16="http://schemas.microsoft.com/office/drawing/2014/main" id="{CB2A0EC1-D5C5-A046-D6B8-2FE6FD523A3C}"/>
                    </a:ext>
                  </a:extLst>
                </p:cNvPr>
                <p:cNvPicPr/>
                <p:nvPr/>
              </p:nvPicPr>
              <p:blipFill>
                <a:blip r:embed="rId378"/>
                <a:stretch>
                  <a:fillRect/>
                </a:stretch>
              </p:blipFill>
              <p:spPr>
                <a:xfrm>
                  <a:off x="5557776" y="5124497"/>
                  <a:ext cx="146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38" name="Freihand 437">
                  <a:extLst>
                    <a:ext uri="{FF2B5EF4-FFF2-40B4-BE49-F238E27FC236}">
                      <a16:creationId xmlns:a16="http://schemas.microsoft.com/office/drawing/2014/main" id="{8263E03F-3916-2701-7C40-A652AAA8E2A6}"/>
                    </a:ext>
                  </a:extLst>
                </p14:cNvPr>
                <p14:cNvContentPartPr/>
                <p14:nvPr/>
              </p14:nvContentPartPr>
              <p14:xfrm>
                <a:off x="5753256" y="5091377"/>
                <a:ext cx="256320" cy="137520"/>
              </p14:xfrm>
            </p:contentPart>
          </mc:Choice>
          <mc:Fallback>
            <p:pic>
              <p:nvPicPr>
                <p:cNvPr id="438" name="Freihand 437">
                  <a:extLst>
                    <a:ext uri="{FF2B5EF4-FFF2-40B4-BE49-F238E27FC236}">
                      <a16:creationId xmlns:a16="http://schemas.microsoft.com/office/drawing/2014/main" id="{8263E03F-3916-2701-7C40-A652AAA8E2A6}"/>
                    </a:ext>
                  </a:extLst>
                </p:cNvPr>
                <p:cNvPicPr/>
                <p:nvPr/>
              </p:nvPicPr>
              <p:blipFill>
                <a:blip r:embed="rId380"/>
                <a:stretch>
                  <a:fillRect/>
                </a:stretch>
              </p:blipFill>
              <p:spPr>
                <a:xfrm>
                  <a:off x="5744616" y="5082737"/>
                  <a:ext cx="273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39" name="Freihand 438">
                  <a:extLst>
                    <a:ext uri="{FF2B5EF4-FFF2-40B4-BE49-F238E27FC236}">
                      <a16:creationId xmlns:a16="http://schemas.microsoft.com/office/drawing/2014/main" id="{0A9A4CA8-D764-8A06-2C07-F4A7693F8DD7}"/>
                    </a:ext>
                  </a:extLst>
                </p14:cNvPr>
                <p14:cNvContentPartPr/>
                <p14:nvPr/>
              </p14:nvContentPartPr>
              <p14:xfrm>
                <a:off x="5903016" y="5026937"/>
                <a:ext cx="226440" cy="180000"/>
              </p14:xfrm>
            </p:contentPart>
          </mc:Choice>
          <mc:Fallback>
            <p:pic>
              <p:nvPicPr>
                <p:cNvPr id="439" name="Freihand 438">
                  <a:extLst>
                    <a:ext uri="{FF2B5EF4-FFF2-40B4-BE49-F238E27FC236}">
                      <a16:creationId xmlns:a16="http://schemas.microsoft.com/office/drawing/2014/main" id="{0A9A4CA8-D764-8A06-2C07-F4A7693F8DD7}"/>
                    </a:ext>
                  </a:extLst>
                </p:cNvPr>
                <p:cNvPicPr/>
                <p:nvPr/>
              </p:nvPicPr>
              <p:blipFill>
                <a:blip r:embed="rId382"/>
                <a:stretch>
                  <a:fillRect/>
                </a:stretch>
              </p:blipFill>
              <p:spPr>
                <a:xfrm>
                  <a:off x="5894376" y="5017937"/>
                  <a:ext cx="244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40" name="Freihand 439">
                  <a:extLst>
                    <a:ext uri="{FF2B5EF4-FFF2-40B4-BE49-F238E27FC236}">
                      <a16:creationId xmlns:a16="http://schemas.microsoft.com/office/drawing/2014/main" id="{451CEA22-B77E-17A6-A7A4-EAB25A0790C4}"/>
                    </a:ext>
                  </a:extLst>
                </p14:cNvPr>
                <p14:cNvContentPartPr/>
                <p14:nvPr/>
              </p14:nvContentPartPr>
              <p14:xfrm>
                <a:off x="6082656" y="5013977"/>
                <a:ext cx="75960" cy="282960"/>
              </p14:xfrm>
            </p:contentPart>
          </mc:Choice>
          <mc:Fallback>
            <p:pic>
              <p:nvPicPr>
                <p:cNvPr id="440" name="Freihand 439">
                  <a:extLst>
                    <a:ext uri="{FF2B5EF4-FFF2-40B4-BE49-F238E27FC236}">
                      <a16:creationId xmlns:a16="http://schemas.microsoft.com/office/drawing/2014/main" id="{451CEA22-B77E-17A6-A7A4-EAB25A0790C4}"/>
                    </a:ext>
                  </a:extLst>
                </p:cNvPr>
                <p:cNvPicPr/>
                <p:nvPr/>
              </p:nvPicPr>
              <p:blipFill>
                <a:blip r:embed="rId384"/>
                <a:stretch>
                  <a:fillRect/>
                </a:stretch>
              </p:blipFill>
              <p:spPr>
                <a:xfrm>
                  <a:off x="6073656" y="5004977"/>
                  <a:ext cx="936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41" name="Freihand 440">
                  <a:extLst>
                    <a:ext uri="{FF2B5EF4-FFF2-40B4-BE49-F238E27FC236}">
                      <a16:creationId xmlns:a16="http://schemas.microsoft.com/office/drawing/2014/main" id="{0396D6FB-D727-513F-5E98-BFF500195120}"/>
                    </a:ext>
                  </a:extLst>
                </p14:cNvPr>
                <p14:cNvContentPartPr/>
                <p14:nvPr/>
              </p14:nvContentPartPr>
              <p14:xfrm>
                <a:off x="6171576" y="5003897"/>
                <a:ext cx="113400" cy="344520"/>
              </p14:xfrm>
            </p:contentPart>
          </mc:Choice>
          <mc:Fallback>
            <p:pic>
              <p:nvPicPr>
                <p:cNvPr id="441" name="Freihand 440">
                  <a:extLst>
                    <a:ext uri="{FF2B5EF4-FFF2-40B4-BE49-F238E27FC236}">
                      <a16:creationId xmlns:a16="http://schemas.microsoft.com/office/drawing/2014/main" id="{0396D6FB-D727-513F-5E98-BFF500195120}"/>
                    </a:ext>
                  </a:extLst>
                </p:cNvPr>
                <p:cNvPicPr/>
                <p:nvPr/>
              </p:nvPicPr>
              <p:blipFill>
                <a:blip r:embed="rId386"/>
                <a:stretch>
                  <a:fillRect/>
                </a:stretch>
              </p:blipFill>
              <p:spPr>
                <a:xfrm>
                  <a:off x="6162576" y="4994897"/>
                  <a:ext cx="1310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42" name="Freihand 441">
                  <a:extLst>
                    <a:ext uri="{FF2B5EF4-FFF2-40B4-BE49-F238E27FC236}">
                      <a16:creationId xmlns:a16="http://schemas.microsoft.com/office/drawing/2014/main" id="{C39B6E61-31C1-7834-9444-D31FCA1EA0DB}"/>
                    </a:ext>
                  </a:extLst>
                </p14:cNvPr>
                <p14:cNvContentPartPr/>
                <p14:nvPr/>
              </p14:nvContentPartPr>
              <p14:xfrm>
                <a:off x="6328536" y="4960697"/>
                <a:ext cx="75960" cy="338760"/>
              </p14:xfrm>
            </p:contentPart>
          </mc:Choice>
          <mc:Fallback>
            <p:pic>
              <p:nvPicPr>
                <p:cNvPr id="442" name="Freihand 441">
                  <a:extLst>
                    <a:ext uri="{FF2B5EF4-FFF2-40B4-BE49-F238E27FC236}">
                      <a16:creationId xmlns:a16="http://schemas.microsoft.com/office/drawing/2014/main" id="{C39B6E61-31C1-7834-9444-D31FCA1EA0DB}"/>
                    </a:ext>
                  </a:extLst>
                </p:cNvPr>
                <p:cNvPicPr/>
                <p:nvPr/>
              </p:nvPicPr>
              <p:blipFill>
                <a:blip r:embed="rId388"/>
                <a:stretch>
                  <a:fillRect/>
                </a:stretch>
              </p:blipFill>
              <p:spPr>
                <a:xfrm>
                  <a:off x="6319896" y="4951697"/>
                  <a:ext cx="9360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3" name="Freihand 442">
                  <a:extLst>
                    <a:ext uri="{FF2B5EF4-FFF2-40B4-BE49-F238E27FC236}">
                      <a16:creationId xmlns:a16="http://schemas.microsoft.com/office/drawing/2014/main" id="{A4AE9275-9068-E84B-1FF6-94C6BB3FEF3B}"/>
                    </a:ext>
                  </a:extLst>
                </p14:cNvPr>
                <p14:cNvContentPartPr/>
                <p14:nvPr/>
              </p14:nvContentPartPr>
              <p14:xfrm>
                <a:off x="6454536" y="5041337"/>
                <a:ext cx="142920" cy="151560"/>
              </p14:xfrm>
            </p:contentPart>
          </mc:Choice>
          <mc:Fallback>
            <p:pic>
              <p:nvPicPr>
                <p:cNvPr id="443" name="Freihand 442">
                  <a:extLst>
                    <a:ext uri="{FF2B5EF4-FFF2-40B4-BE49-F238E27FC236}">
                      <a16:creationId xmlns:a16="http://schemas.microsoft.com/office/drawing/2014/main" id="{A4AE9275-9068-E84B-1FF6-94C6BB3FEF3B}"/>
                    </a:ext>
                  </a:extLst>
                </p:cNvPr>
                <p:cNvPicPr/>
                <p:nvPr/>
              </p:nvPicPr>
              <p:blipFill>
                <a:blip r:embed="rId390"/>
                <a:stretch>
                  <a:fillRect/>
                </a:stretch>
              </p:blipFill>
              <p:spPr>
                <a:xfrm>
                  <a:off x="6445536" y="5032697"/>
                  <a:ext cx="160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44" name="Freihand 443">
                  <a:extLst>
                    <a:ext uri="{FF2B5EF4-FFF2-40B4-BE49-F238E27FC236}">
                      <a16:creationId xmlns:a16="http://schemas.microsoft.com/office/drawing/2014/main" id="{B6EF5DD3-D7FA-0ED9-0ED3-5A2836A2D478}"/>
                    </a:ext>
                  </a:extLst>
                </p14:cNvPr>
                <p14:cNvContentPartPr/>
                <p14:nvPr/>
              </p14:nvContentPartPr>
              <p14:xfrm>
                <a:off x="6656496" y="5059337"/>
                <a:ext cx="127800" cy="118440"/>
              </p14:xfrm>
            </p:contentPart>
          </mc:Choice>
          <mc:Fallback>
            <p:pic>
              <p:nvPicPr>
                <p:cNvPr id="444" name="Freihand 443">
                  <a:extLst>
                    <a:ext uri="{FF2B5EF4-FFF2-40B4-BE49-F238E27FC236}">
                      <a16:creationId xmlns:a16="http://schemas.microsoft.com/office/drawing/2014/main" id="{B6EF5DD3-D7FA-0ED9-0ED3-5A2836A2D478}"/>
                    </a:ext>
                  </a:extLst>
                </p:cNvPr>
                <p:cNvPicPr/>
                <p:nvPr/>
              </p:nvPicPr>
              <p:blipFill>
                <a:blip r:embed="rId392"/>
                <a:stretch>
                  <a:fillRect/>
                </a:stretch>
              </p:blipFill>
              <p:spPr>
                <a:xfrm>
                  <a:off x="6647496" y="5050337"/>
                  <a:ext cx="145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45" name="Freihand 444">
                  <a:extLst>
                    <a:ext uri="{FF2B5EF4-FFF2-40B4-BE49-F238E27FC236}">
                      <a16:creationId xmlns:a16="http://schemas.microsoft.com/office/drawing/2014/main" id="{22812F0D-1253-C730-E452-B65CEF9ABE8B}"/>
                    </a:ext>
                  </a:extLst>
                </p14:cNvPr>
                <p14:cNvContentPartPr/>
                <p14:nvPr/>
              </p14:nvContentPartPr>
              <p14:xfrm>
                <a:off x="6901656" y="5044217"/>
                <a:ext cx="150840" cy="111960"/>
              </p14:xfrm>
            </p:contentPart>
          </mc:Choice>
          <mc:Fallback>
            <p:pic>
              <p:nvPicPr>
                <p:cNvPr id="445" name="Freihand 444">
                  <a:extLst>
                    <a:ext uri="{FF2B5EF4-FFF2-40B4-BE49-F238E27FC236}">
                      <a16:creationId xmlns:a16="http://schemas.microsoft.com/office/drawing/2014/main" id="{22812F0D-1253-C730-E452-B65CEF9ABE8B}"/>
                    </a:ext>
                  </a:extLst>
                </p:cNvPr>
                <p:cNvPicPr/>
                <p:nvPr/>
              </p:nvPicPr>
              <p:blipFill>
                <a:blip r:embed="rId394"/>
                <a:stretch>
                  <a:fillRect/>
                </a:stretch>
              </p:blipFill>
              <p:spPr>
                <a:xfrm>
                  <a:off x="6893016" y="5035217"/>
                  <a:ext cx="168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46" name="Freihand 445">
                  <a:extLst>
                    <a:ext uri="{FF2B5EF4-FFF2-40B4-BE49-F238E27FC236}">
                      <a16:creationId xmlns:a16="http://schemas.microsoft.com/office/drawing/2014/main" id="{AF63BD36-837A-5461-433D-FF537223CD7E}"/>
                    </a:ext>
                  </a:extLst>
                </p14:cNvPr>
                <p14:cNvContentPartPr/>
                <p14:nvPr/>
              </p14:nvContentPartPr>
              <p14:xfrm>
                <a:off x="7118016" y="5021897"/>
                <a:ext cx="291240" cy="138960"/>
              </p14:xfrm>
            </p:contentPart>
          </mc:Choice>
          <mc:Fallback>
            <p:pic>
              <p:nvPicPr>
                <p:cNvPr id="446" name="Freihand 445">
                  <a:extLst>
                    <a:ext uri="{FF2B5EF4-FFF2-40B4-BE49-F238E27FC236}">
                      <a16:creationId xmlns:a16="http://schemas.microsoft.com/office/drawing/2014/main" id="{AF63BD36-837A-5461-433D-FF537223CD7E}"/>
                    </a:ext>
                  </a:extLst>
                </p:cNvPr>
                <p:cNvPicPr/>
                <p:nvPr/>
              </p:nvPicPr>
              <p:blipFill>
                <a:blip r:embed="rId396"/>
                <a:stretch>
                  <a:fillRect/>
                </a:stretch>
              </p:blipFill>
              <p:spPr>
                <a:xfrm>
                  <a:off x="7109376" y="5012897"/>
                  <a:ext cx="308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47" name="Freihand 446">
                  <a:extLst>
                    <a:ext uri="{FF2B5EF4-FFF2-40B4-BE49-F238E27FC236}">
                      <a16:creationId xmlns:a16="http://schemas.microsoft.com/office/drawing/2014/main" id="{1F707CBC-64F0-B36B-166D-B6EBCA0FCDFB}"/>
                    </a:ext>
                  </a:extLst>
                </p14:cNvPr>
                <p14:cNvContentPartPr/>
                <p14:nvPr/>
              </p14:nvContentPartPr>
              <p14:xfrm>
                <a:off x="7267056" y="4941257"/>
                <a:ext cx="109080" cy="106200"/>
              </p14:xfrm>
            </p:contentPart>
          </mc:Choice>
          <mc:Fallback>
            <p:pic>
              <p:nvPicPr>
                <p:cNvPr id="447" name="Freihand 446">
                  <a:extLst>
                    <a:ext uri="{FF2B5EF4-FFF2-40B4-BE49-F238E27FC236}">
                      <a16:creationId xmlns:a16="http://schemas.microsoft.com/office/drawing/2014/main" id="{1F707CBC-64F0-B36B-166D-B6EBCA0FCDFB}"/>
                    </a:ext>
                  </a:extLst>
                </p:cNvPr>
                <p:cNvPicPr/>
                <p:nvPr/>
              </p:nvPicPr>
              <p:blipFill>
                <a:blip r:embed="rId398"/>
                <a:stretch>
                  <a:fillRect/>
                </a:stretch>
              </p:blipFill>
              <p:spPr>
                <a:xfrm>
                  <a:off x="7258056" y="4932617"/>
                  <a:ext cx="126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48" name="Freihand 447">
                  <a:extLst>
                    <a:ext uri="{FF2B5EF4-FFF2-40B4-BE49-F238E27FC236}">
                      <a16:creationId xmlns:a16="http://schemas.microsoft.com/office/drawing/2014/main" id="{EFD582D5-7DA6-FC9A-EC20-3010428D92E2}"/>
                    </a:ext>
                  </a:extLst>
                </p14:cNvPr>
                <p14:cNvContentPartPr/>
                <p14:nvPr/>
              </p14:nvContentPartPr>
              <p14:xfrm>
                <a:off x="7431936" y="4899497"/>
                <a:ext cx="205560" cy="309960"/>
              </p14:xfrm>
            </p:contentPart>
          </mc:Choice>
          <mc:Fallback>
            <p:pic>
              <p:nvPicPr>
                <p:cNvPr id="448" name="Freihand 447">
                  <a:extLst>
                    <a:ext uri="{FF2B5EF4-FFF2-40B4-BE49-F238E27FC236}">
                      <a16:creationId xmlns:a16="http://schemas.microsoft.com/office/drawing/2014/main" id="{EFD582D5-7DA6-FC9A-EC20-3010428D92E2}"/>
                    </a:ext>
                  </a:extLst>
                </p:cNvPr>
                <p:cNvPicPr/>
                <p:nvPr/>
              </p:nvPicPr>
              <p:blipFill>
                <a:blip r:embed="rId400"/>
                <a:stretch>
                  <a:fillRect/>
                </a:stretch>
              </p:blipFill>
              <p:spPr>
                <a:xfrm>
                  <a:off x="7423296" y="4890857"/>
                  <a:ext cx="2232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49" name="Freihand 448">
                  <a:extLst>
                    <a:ext uri="{FF2B5EF4-FFF2-40B4-BE49-F238E27FC236}">
                      <a16:creationId xmlns:a16="http://schemas.microsoft.com/office/drawing/2014/main" id="{28F2B53E-6853-C91D-BE6B-AE30EDA86398}"/>
                    </a:ext>
                  </a:extLst>
                </p14:cNvPr>
                <p14:cNvContentPartPr/>
                <p14:nvPr/>
              </p14:nvContentPartPr>
              <p14:xfrm>
                <a:off x="7703376" y="4854857"/>
                <a:ext cx="44640" cy="287280"/>
              </p14:xfrm>
            </p:contentPart>
          </mc:Choice>
          <mc:Fallback>
            <p:pic>
              <p:nvPicPr>
                <p:cNvPr id="449" name="Freihand 448">
                  <a:extLst>
                    <a:ext uri="{FF2B5EF4-FFF2-40B4-BE49-F238E27FC236}">
                      <a16:creationId xmlns:a16="http://schemas.microsoft.com/office/drawing/2014/main" id="{28F2B53E-6853-C91D-BE6B-AE30EDA86398}"/>
                    </a:ext>
                  </a:extLst>
                </p:cNvPr>
                <p:cNvPicPr/>
                <p:nvPr/>
              </p:nvPicPr>
              <p:blipFill>
                <a:blip r:embed="rId402"/>
                <a:stretch>
                  <a:fillRect/>
                </a:stretch>
              </p:blipFill>
              <p:spPr>
                <a:xfrm>
                  <a:off x="7694376" y="4846217"/>
                  <a:ext cx="622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50" name="Freihand 449">
                  <a:extLst>
                    <a:ext uri="{FF2B5EF4-FFF2-40B4-BE49-F238E27FC236}">
                      <a16:creationId xmlns:a16="http://schemas.microsoft.com/office/drawing/2014/main" id="{F5B2C321-88BB-A148-2573-6FAE46C87274}"/>
                    </a:ext>
                  </a:extLst>
                </p14:cNvPr>
                <p14:cNvContentPartPr/>
                <p14:nvPr/>
              </p14:nvContentPartPr>
              <p14:xfrm>
                <a:off x="7824336" y="4887617"/>
                <a:ext cx="163440" cy="203040"/>
              </p14:xfrm>
            </p:contentPart>
          </mc:Choice>
          <mc:Fallback>
            <p:pic>
              <p:nvPicPr>
                <p:cNvPr id="450" name="Freihand 449">
                  <a:extLst>
                    <a:ext uri="{FF2B5EF4-FFF2-40B4-BE49-F238E27FC236}">
                      <a16:creationId xmlns:a16="http://schemas.microsoft.com/office/drawing/2014/main" id="{F5B2C321-88BB-A148-2573-6FAE46C87274}"/>
                    </a:ext>
                  </a:extLst>
                </p:cNvPr>
                <p:cNvPicPr/>
                <p:nvPr/>
              </p:nvPicPr>
              <p:blipFill>
                <a:blip r:embed="rId404"/>
                <a:stretch>
                  <a:fillRect/>
                </a:stretch>
              </p:blipFill>
              <p:spPr>
                <a:xfrm>
                  <a:off x="7815696" y="4878617"/>
                  <a:ext cx="181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51" name="Freihand 450">
                  <a:extLst>
                    <a:ext uri="{FF2B5EF4-FFF2-40B4-BE49-F238E27FC236}">
                      <a16:creationId xmlns:a16="http://schemas.microsoft.com/office/drawing/2014/main" id="{633A5D71-8230-3FDC-DD57-58CC3AE8974A}"/>
                    </a:ext>
                  </a:extLst>
                </p14:cNvPr>
                <p14:cNvContentPartPr/>
                <p14:nvPr/>
              </p14:nvContentPartPr>
              <p14:xfrm>
                <a:off x="8048256" y="4901657"/>
                <a:ext cx="151200" cy="189720"/>
              </p14:xfrm>
            </p:contentPart>
          </mc:Choice>
          <mc:Fallback>
            <p:pic>
              <p:nvPicPr>
                <p:cNvPr id="451" name="Freihand 450">
                  <a:extLst>
                    <a:ext uri="{FF2B5EF4-FFF2-40B4-BE49-F238E27FC236}">
                      <a16:creationId xmlns:a16="http://schemas.microsoft.com/office/drawing/2014/main" id="{633A5D71-8230-3FDC-DD57-58CC3AE8974A}"/>
                    </a:ext>
                  </a:extLst>
                </p:cNvPr>
                <p:cNvPicPr/>
                <p:nvPr/>
              </p:nvPicPr>
              <p:blipFill>
                <a:blip r:embed="rId406"/>
                <a:stretch>
                  <a:fillRect/>
                </a:stretch>
              </p:blipFill>
              <p:spPr>
                <a:xfrm>
                  <a:off x="8039256" y="4892657"/>
                  <a:ext cx="168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52" name="Freihand 451">
                  <a:extLst>
                    <a:ext uri="{FF2B5EF4-FFF2-40B4-BE49-F238E27FC236}">
                      <a16:creationId xmlns:a16="http://schemas.microsoft.com/office/drawing/2014/main" id="{98ACEDD7-FD36-8176-B527-D66887A16569}"/>
                    </a:ext>
                  </a:extLst>
                </p14:cNvPr>
                <p14:cNvContentPartPr/>
                <p14:nvPr/>
              </p14:nvContentPartPr>
              <p14:xfrm>
                <a:off x="8315736" y="4905977"/>
                <a:ext cx="146160" cy="186840"/>
              </p14:xfrm>
            </p:contentPart>
          </mc:Choice>
          <mc:Fallback>
            <p:pic>
              <p:nvPicPr>
                <p:cNvPr id="452" name="Freihand 451">
                  <a:extLst>
                    <a:ext uri="{FF2B5EF4-FFF2-40B4-BE49-F238E27FC236}">
                      <a16:creationId xmlns:a16="http://schemas.microsoft.com/office/drawing/2014/main" id="{98ACEDD7-FD36-8176-B527-D66887A16569}"/>
                    </a:ext>
                  </a:extLst>
                </p:cNvPr>
                <p:cNvPicPr/>
                <p:nvPr/>
              </p:nvPicPr>
              <p:blipFill>
                <a:blip r:embed="rId408"/>
                <a:stretch>
                  <a:fillRect/>
                </a:stretch>
              </p:blipFill>
              <p:spPr>
                <a:xfrm>
                  <a:off x="8306736" y="4896977"/>
                  <a:ext cx="163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54" name="Freihand 453">
                  <a:extLst>
                    <a:ext uri="{FF2B5EF4-FFF2-40B4-BE49-F238E27FC236}">
                      <a16:creationId xmlns:a16="http://schemas.microsoft.com/office/drawing/2014/main" id="{0620637C-68A7-783C-F7AE-1C947B1FE0E2}"/>
                    </a:ext>
                  </a:extLst>
                </p14:cNvPr>
                <p14:cNvContentPartPr/>
                <p14:nvPr/>
              </p14:nvContentPartPr>
              <p14:xfrm>
                <a:off x="8535696" y="4826417"/>
                <a:ext cx="105120" cy="78120"/>
              </p14:xfrm>
            </p:contentPart>
          </mc:Choice>
          <mc:Fallback>
            <p:pic>
              <p:nvPicPr>
                <p:cNvPr id="454" name="Freihand 453">
                  <a:extLst>
                    <a:ext uri="{FF2B5EF4-FFF2-40B4-BE49-F238E27FC236}">
                      <a16:creationId xmlns:a16="http://schemas.microsoft.com/office/drawing/2014/main" id="{0620637C-68A7-783C-F7AE-1C947B1FE0E2}"/>
                    </a:ext>
                  </a:extLst>
                </p:cNvPr>
                <p:cNvPicPr/>
                <p:nvPr/>
              </p:nvPicPr>
              <p:blipFill>
                <a:blip r:embed="rId410"/>
                <a:stretch>
                  <a:fillRect/>
                </a:stretch>
              </p:blipFill>
              <p:spPr>
                <a:xfrm>
                  <a:off x="8526696" y="4817777"/>
                  <a:ext cx="122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55" name="Freihand 454">
                  <a:extLst>
                    <a:ext uri="{FF2B5EF4-FFF2-40B4-BE49-F238E27FC236}">
                      <a16:creationId xmlns:a16="http://schemas.microsoft.com/office/drawing/2014/main" id="{7F233FF4-419A-D86E-8994-F3AC2320FEE2}"/>
                    </a:ext>
                  </a:extLst>
                </p14:cNvPr>
                <p14:cNvContentPartPr/>
                <p14:nvPr/>
              </p14:nvContentPartPr>
              <p14:xfrm>
                <a:off x="8717136" y="4953857"/>
                <a:ext cx="95400" cy="158040"/>
              </p14:xfrm>
            </p:contentPart>
          </mc:Choice>
          <mc:Fallback>
            <p:pic>
              <p:nvPicPr>
                <p:cNvPr id="455" name="Freihand 454">
                  <a:extLst>
                    <a:ext uri="{FF2B5EF4-FFF2-40B4-BE49-F238E27FC236}">
                      <a16:creationId xmlns:a16="http://schemas.microsoft.com/office/drawing/2014/main" id="{7F233FF4-419A-D86E-8994-F3AC2320FEE2}"/>
                    </a:ext>
                  </a:extLst>
                </p:cNvPr>
                <p:cNvPicPr/>
                <p:nvPr/>
              </p:nvPicPr>
              <p:blipFill>
                <a:blip r:embed="rId412"/>
                <a:stretch>
                  <a:fillRect/>
                </a:stretch>
              </p:blipFill>
              <p:spPr>
                <a:xfrm>
                  <a:off x="8708496" y="4945217"/>
                  <a:ext cx="113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56" name="Freihand 455">
                  <a:extLst>
                    <a:ext uri="{FF2B5EF4-FFF2-40B4-BE49-F238E27FC236}">
                      <a16:creationId xmlns:a16="http://schemas.microsoft.com/office/drawing/2014/main" id="{FFBA155D-A091-CE23-6FBB-340ADE3B6142}"/>
                    </a:ext>
                  </a:extLst>
                </p14:cNvPr>
                <p14:cNvContentPartPr/>
                <p14:nvPr/>
              </p14:nvContentPartPr>
              <p14:xfrm>
                <a:off x="8793816" y="4827137"/>
                <a:ext cx="159840" cy="402840"/>
              </p14:xfrm>
            </p:contentPart>
          </mc:Choice>
          <mc:Fallback>
            <p:pic>
              <p:nvPicPr>
                <p:cNvPr id="456" name="Freihand 455">
                  <a:extLst>
                    <a:ext uri="{FF2B5EF4-FFF2-40B4-BE49-F238E27FC236}">
                      <a16:creationId xmlns:a16="http://schemas.microsoft.com/office/drawing/2014/main" id="{FFBA155D-A091-CE23-6FBB-340ADE3B6142}"/>
                    </a:ext>
                  </a:extLst>
                </p:cNvPr>
                <p:cNvPicPr/>
                <p:nvPr/>
              </p:nvPicPr>
              <p:blipFill>
                <a:blip r:embed="rId414"/>
                <a:stretch>
                  <a:fillRect/>
                </a:stretch>
              </p:blipFill>
              <p:spPr>
                <a:xfrm>
                  <a:off x="8784816" y="4818497"/>
                  <a:ext cx="177480" cy="420480"/>
                </a:xfrm>
                <a:prstGeom prst="rect">
                  <a:avLst/>
                </a:prstGeom>
              </p:spPr>
            </p:pic>
          </mc:Fallback>
        </mc:AlternateContent>
      </p:grpSp>
      <p:sp>
        <p:nvSpPr>
          <p:cNvPr id="468" name="Rechteck 467">
            <a:extLst>
              <a:ext uri="{FF2B5EF4-FFF2-40B4-BE49-F238E27FC236}">
                <a16:creationId xmlns:a16="http://schemas.microsoft.com/office/drawing/2014/main" id="{BA10655F-C6F9-AFD9-BC32-67181F01E3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415">
            <p14:nvContentPartPr>
              <p14:cNvPr id="250" name="Freihand 249">
                <a:extLst>
                  <a:ext uri="{FF2B5EF4-FFF2-40B4-BE49-F238E27FC236}">
                    <a16:creationId xmlns:a16="http://schemas.microsoft.com/office/drawing/2014/main" id="{534F4264-B582-3457-2B4A-313D6409D028}"/>
                  </a:ext>
                </a:extLst>
              </p14:cNvPr>
              <p14:cNvContentPartPr/>
              <p14:nvPr/>
            </p14:nvContentPartPr>
            <p14:xfrm>
              <a:off x="432949" y="4185982"/>
              <a:ext cx="34560" cy="197280"/>
            </p14:xfrm>
          </p:contentPart>
        </mc:Choice>
        <mc:Fallback>
          <p:pic>
            <p:nvPicPr>
              <p:cNvPr id="250" name="Freihand 249">
                <a:extLst>
                  <a:ext uri="{FF2B5EF4-FFF2-40B4-BE49-F238E27FC236}">
                    <a16:creationId xmlns:a16="http://schemas.microsoft.com/office/drawing/2014/main" id="{534F4264-B582-3457-2B4A-313D6409D028}"/>
                  </a:ext>
                </a:extLst>
              </p:cNvPr>
              <p:cNvPicPr/>
              <p:nvPr/>
            </p:nvPicPr>
            <p:blipFill>
              <a:blip r:embed="rId416"/>
              <a:stretch>
                <a:fillRect/>
              </a:stretch>
            </p:blipFill>
            <p:spPr>
              <a:xfrm>
                <a:off x="423949" y="4177342"/>
                <a:ext cx="52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1" name="Freihand 250">
                <a:extLst>
                  <a:ext uri="{FF2B5EF4-FFF2-40B4-BE49-F238E27FC236}">
                    <a16:creationId xmlns:a16="http://schemas.microsoft.com/office/drawing/2014/main" id="{F9F0AFC3-BFFF-E8C8-7576-A5D513936F32}"/>
                  </a:ext>
                </a:extLst>
              </p14:cNvPr>
              <p14:cNvContentPartPr/>
              <p14:nvPr/>
            </p14:nvContentPartPr>
            <p14:xfrm>
              <a:off x="344029" y="4173022"/>
              <a:ext cx="221760" cy="14400"/>
            </p14:xfrm>
          </p:contentPart>
        </mc:Choice>
        <mc:Fallback>
          <p:pic>
            <p:nvPicPr>
              <p:cNvPr id="251" name="Freihand 250">
                <a:extLst>
                  <a:ext uri="{FF2B5EF4-FFF2-40B4-BE49-F238E27FC236}">
                    <a16:creationId xmlns:a16="http://schemas.microsoft.com/office/drawing/2014/main" id="{F9F0AFC3-BFFF-E8C8-7576-A5D513936F32}"/>
                  </a:ext>
                </a:extLst>
              </p:cNvPr>
              <p:cNvPicPr/>
              <p:nvPr/>
            </p:nvPicPr>
            <p:blipFill>
              <a:blip r:embed="rId418"/>
              <a:stretch>
                <a:fillRect/>
              </a:stretch>
            </p:blipFill>
            <p:spPr>
              <a:xfrm>
                <a:off x="335389" y="4164382"/>
                <a:ext cx="239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2" name="Freihand 251">
                <a:extLst>
                  <a:ext uri="{FF2B5EF4-FFF2-40B4-BE49-F238E27FC236}">
                    <a16:creationId xmlns:a16="http://schemas.microsoft.com/office/drawing/2014/main" id="{B7226AA6-D3C7-C038-323D-A6CCD5E14B99}"/>
                  </a:ext>
                </a:extLst>
              </p14:cNvPr>
              <p14:cNvContentPartPr/>
              <p14:nvPr/>
            </p14:nvContentPartPr>
            <p14:xfrm>
              <a:off x="601069" y="4276342"/>
              <a:ext cx="103320" cy="114840"/>
            </p14:xfrm>
          </p:contentPart>
        </mc:Choice>
        <mc:Fallback>
          <p:pic>
            <p:nvPicPr>
              <p:cNvPr id="252" name="Freihand 251">
                <a:extLst>
                  <a:ext uri="{FF2B5EF4-FFF2-40B4-BE49-F238E27FC236}">
                    <a16:creationId xmlns:a16="http://schemas.microsoft.com/office/drawing/2014/main" id="{B7226AA6-D3C7-C038-323D-A6CCD5E14B99}"/>
                  </a:ext>
                </a:extLst>
              </p:cNvPr>
              <p:cNvPicPr/>
              <p:nvPr/>
            </p:nvPicPr>
            <p:blipFill>
              <a:blip r:embed="rId420"/>
              <a:stretch>
                <a:fillRect/>
              </a:stretch>
            </p:blipFill>
            <p:spPr>
              <a:xfrm>
                <a:off x="592069" y="4267702"/>
                <a:ext cx="120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3" name="Freihand 252">
                <a:extLst>
                  <a:ext uri="{FF2B5EF4-FFF2-40B4-BE49-F238E27FC236}">
                    <a16:creationId xmlns:a16="http://schemas.microsoft.com/office/drawing/2014/main" id="{32EDBA8E-BC25-FAB1-891C-4042D737BED1}"/>
                  </a:ext>
                </a:extLst>
              </p14:cNvPr>
              <p14:cNvContentPartPr/>
              <p14:nvPr/>
            </p14:nvContentPartPr>
            <p14:xfrm>
              <a:off x="764149" y="4269142"/>
              <a:ext cx="75240" cy="124560"/>
            </p14:xfrm>
          </p:contentPart>
        </mc:Choice>
        <mc:Fallback>
          <p:pic>
            <p:nvPicPr>
              <p:cNvPr id="253" name="Freihand 252">
                <a:extLst>
                  <a:ext uri="{FF2B5EF4-FFF2-40B4-BE49-F238E27FC236}">
                    <a16:creationId xmlns:a16="http://schemas.microsoft.com/office/drawing/2014/main" id="{32EDBA8E-BC25-FAB1-891C-4042D737BED1}"/>
                  </a:ext>
                </a:extLst>
              </p:cNvPr>
              <p:cNvPicPr/>
              <p:nvPr/>
            </p:nvPicPr>
            <p:blipFill>
              <a:blip r:embed="rId422"/>
              <a:stretch>
                <a:fillRect/>
              </a:stretch>
            </p:blipFill>
            <p:spPr>
              <a:xfrm>
                <a:off x="755149" y="4260142"/>
                <a:ext cx="92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4" name="Freihand 253">
                <a:extLst>
                  <a:ext uri="{FF2B5EF4-FFF2-40B4-BE49-F238E27FC236}">
                    <a16:creationId xmlns:a16="http://schemas.microsoft.com/office/drawing/2014/main" id="{E8673BDB-FDE4-152C-F958-16E71ABC72C7}"/>
                  </a:ext>
                </a:extLst>
              </p14:cNvPr>
              <p14:cNvContentPartPr/>
              <p14:nvPr/>
            </p14:nvContentPartPr>
            <p14:xfrm>
              <a:off x="900229" y="4188502"/>
              <a:ext cx="141480" cy="181080"/>
            </p14:xfrm>
          </p:contentPart>
        </mc:Choice>
        <mc:Fallback>
          <p:pic>
            <p:nvPicPr>
              <p:cNvPr id="254" name="Freihand 253">
                <a:extLst>
                  <a:ext uri="{FF2B5EF4-FFF2-40B4-BE49-F238E27FC236}">
                    <a16:creationId xmlns:a16="http://schemas.microsoft.com/office/drawing/2014/main" id="{E8673BDB-FDE4-152C-F958-16E71ABC72C7}"/>
                  </a:ext>
                </a:extLst>
              </p:cNvPr>
              <p:cNvPicPr/>
              <p:nvPr/>
            </p:nvPicPr>
            <p:blipFill>
              <a:blip r:embed="rId424"/>
              <a:stretch>
                <a:fillRect/>
              </a:stretch>
            </p:blipFill>
            <p:spPr>
              <a:xfrm>
                <a:off x="891229" y="4179862"/>
                <a:ext cx="159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2" name="Freihand 241">
                <a:extLst>
                  <a:ext uri="{FF2B5EF4-FFF2-40B4-BE49-F238E27FC236}">
                    <a16:creationId xmlns:a16="http://schemas.microsoft.com/office/drawing/2014/main" id="{82BF6812-8998-8C65-A875-6C0EA22F007F}"/>
                  </a:ext>
                </a:extLst>
              </p14:cNvPr>
              <p14:cNvContentPartPr/>
              <p14:nvPr/>
            </p14:nvContentPartPr>
            <p14:xfrm>
              <a:off x="1812829" y="3422782"/>
              <a:ext cx="814320" cy="519480"/>
            </p14:xfrm>
          </p:contentPart>
        </mc:Choice>
        <mc:Fallback>
          <p:pic>
            <p:nvPicPr>
              <p:cNvPr id="242" name="Freihand 241">
                <a:extLst>
                  <a:ext uri="{FF2B5EF4-FFF2-40B4-BE49-F238E27FC236}">
                    <a16:creationId xmlns:a16="http://schemas.microsoft.com/office/drawing/2014/main" id="{82BF6812-8998-8C65-A875-6C0EA22F007F}"/>
                  </a:ext>
                </a:extLst>
              </p:cNvPr>
              <p:cNvPicPr/>
              <p:nvPr/>
            </p:nvPicPr>
            <p:blipFill>
              <a:blip r:embed="rId426"/>
              <a:stretch>
                <a:fillRect/>
              </a:stretch>
            </p:blipFill>
            <p:spPr>
              <a:xfrm>
                <a:off x="1804189" y="3414142"/>
                <a:ext cx="83196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3" name="Freihand 242">
                <a:extLst>
                  <a:ext uri="{FF2B5EF4-FFF2-40B4-BE49-F238E27FC236}">
                    <a16:creationId xmlns:a16="http://schemas.microsoft.com/office/drawing/2014/main" id="{5C1C9FFD-BEEB-7090-3FCA-67D9F303408D}"/>
                  </a:ext>
                </a:extLst>
              </p14:cNvPr>
              <p14:cNvContentPartPr/>
              <p14:nvPr/>
            </p14:nvContentPartPr>
            <p14:xfrm>
              <a:off x="8452669" y="3002662"/>
              <a:ext cx="852840" cy="629280"/>
            </p14:xfrm>
          </p:contentPart>
        </mc:Choice>
        <mc:Fallback>
          <p:pic>
            <p:nvPicPr>
              <p:cNvPr id="243" name="Freihand 242">
                <a:extLst>
                  <a:ext uri="{FF2B5EF4-FFF2-40B4-BE49-F238E27FC236}">
                    <a16:creationId xmlns:a16="http://schemas.microsoft.com/office/drawing/2014/main" id="{5C1C9FFD-BEEB-7090-3FCA-67D9F303408D}"/>
                  </a:ext>
                </a:extLst>
              </p:cNvPr>
              <p:cNvPicPr/>
              <p:nvPr/>
            </p:nvPicPr>
            <p:blipFill>
              <a:blip r:embed="rId428"/>
              <a:stretch>
                <a:fillRect/>
              </a:stretch>
            </p:blipFill>
            <p:spPr>
              <a:xfrm>
                <a:off x="8444029" y="2993662"/>
                <a:ext cx="870480" cy="646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4" name="Freihand 243">
                <a:extLst>
                  <a:ext uri="{FF2B5EF4-FFF2-40B4-BE49-F238E27FC236}">
                    <a16:creationId xmlns:a16="http://schemas.microsoft.com/office/drawing/2014/main" id="{5C0C18DD-05A7-94C3-F7F5-4BB80F96A1DE}"/>
                  </a:ext>
                </a:extLst>
              </p14:cNvPr>
              <p14:cNvContentPartPr/>
              <p14:nvPr/>
            </p14:nvContentPartPr>
            <p14:xfrm>
              <a:off x="3357949" y="3832462"/>
              <a:ext cx="257400" cy="31320"/>
            </p14:xfrm>
          </p:contentPart>
        </mc:Choice>
        <mc:Fallback>
          <p:pic>
            <p:nvPicPr>
              <p:cNvPr id="244" name="Freihand 243">
                <a:extLst>
                  <a:ext uri="{FF2B5EF4-FFF2-40B4-BE49-F238E27FC236}">
                    <a16:creationId xmlns:a16="http://schemas.microsoft.com/office/drawing/2014/main" id="{5C0C18DD-05A7-94C3-F7F5-4BB80F96A1DE}"/>
                  </a:ext>
                </a:extLst>
              </p:cNvPr>
              <p:cNvPicPr/>
              <p:nvPr/>
            </p:nvPicPr>
            <p:blipFill>
              <a:blip r:embed="rId430"/>
              <a:stretch>
                <a:fillRect/>
              </a:stretch>
            </p:blipFill>
            <p:spPr>
              <a:xfrm>
                <a:off x="3348949" y="3823822"/>
                <a:ext cx="275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5" name="Freihand 244">
                <a:extLst>
                  <a:ext uri="{FF2B5EF4-FFF2-40B4-BE49-F238E27FC236}">
                    <a16:creationId xmlns:a16="http://schemas.microsoft.com/office/drawing/2014/main" id="{123642AE-EDC0-A415-3D0D-E4654A3F80BE}"/>
                  </a:ext>
                </a:extLst>
              </p14:cNvPr>
              <p14:cNvContentPartPr/>
              <p14:nvPr/>
            </p14:nvContentPartPr>
            <p14:xfrm>
              <a:off x="4855909" y="3742462"/>
              <a:ext cx="316800" cy="61200"/>
            </p14:xfrm>
          </p:contentPart>
        </mc:Choice>
        <mc:Fallback>
          <p:pic>
            <p:nvPicPr>
              <p:cNvPr id="245" name="Freihand 244">
                <a:extLst>
                  <a:ext uri="{FF2B5EF4-FFF2-40B4-BE49-F238E27FC236}">
                    <a16:creationId xmlns:a16="http://schemas.microsoft.com/office/drawing/2014/main" id="{123642AE-EDC0-A415-3D0D-E4654A3F80BE}"/>
                  </a:ext>
                </a:extLst>
              </p:cNvPr>
              <p:cNvPicPr/>
              <p:nvPr/>
            </p:nvPicPr>
            <p:blipFill>
              <a:blip r:embed="rId432"/>
              <a:stretch>
                <a:fillRect/>
              </a:stretch>
            </p:blipFill>
            <p:spPr>
              <a:xfrm>
                <a:off x="4846909" y="3733462"/>
                <a:ext cx="33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6" name="Freihand 245">
                <a:extLst>
                  <a:ext uri="{FF2B5EF4-FFF2-40B4-BE49-F238E27FC236}">
                    <a16:creationId xmlns:a16="http://schemas.microsoft.com/office/drawing/2014/main" id="{27624872-3ABE-7C45-9E9E-D50E15750D13}"/>
                  </a:ext>
                </a:extLst>
              </p14:cNvPr>
              <p14:cNvContentPartPr/>
              <p14:nvPr/>
            </p14:nvContentPartPr>
            <p14:xfrm>
              <a:off x="6410389" y="3691342"/>
              <a:ext cx="197640" cy="12240"/>
            </p14:xfrm>
          </p:contentPart>
        </mc:Choice>
        <mc:Fallback>
          <p:pic>
            <p:nvPicPr>
              <p:cNvPr id="246" name="Freihand 245">
                <a:extLst>
                  <a:ext uri="{FF2B5EF4-FFF2-40B4-BE49-F238E27FC236}">
                    <a16:creationId xmlns:a16="http://schemas.microsoft.com/office/drawing/2014/main" id="{27624872-3ABE-7C45-9E9E-D50E15750D13}"/>
                  </a:ext>
                </a:extLst>
              </p:cNvPr>
              <p:cNvPicPr/>
              <p:nvPr/>
            </p:nvPicPr>
            <p:blipFill>
              <a:blip r:embed="rId434"/>
              <a:stretch>
                <a:fillRect/>
              </a:stretch>
            </p:blipFill>
            <p:spPr>
              <a:xfrm>
                <a:off x="6401749" y="3682342"/>
                <a:ext cx="215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7" name="Freihand 246">
                <a:extLst>
                  <a:ext uri="{FF2B5EF4-FFF2-40B4-BE49-F238E27FC236}">
                    <a16:creationId xmlns:a16="http://schemas.microsoft.com/office/drawing/2014/main" id="{F8F7EA7A-C4E2-B92E-4467-402555A4FA18}"/>
                  </a:ext>
                </a:extLst>
              </p14:cNvPr>
              <p14:cNvContentPartPr/>
              <p14:nvPr/>
            </p14:nvContentPartPr>
            <p14:xfrm>
              <a:off x="7485349" y="3662902"/>
              <a:ext cx="180000" cy="38160"/>
            </p14:xfrm>
          </p:contentPart>
        </mc:Choice>
        <mc:Fallback>
          <p:pic>
            <p:nvPicPr>
              <p:cNvPr id="247" name="Freihand 246">
                <a:extLst>
                  <a:ext uri="{FF2B5EF4-FFF2-40B4-BE49-F238E27FC236}">
                    <a16:creationId xmlns:a16="http://schemas.microsoft.com/office/drawing/2014/main" id="{F8F7EA7A-C4E2-B92E-4467-402555A4FA18}"/>
                  </a:ext>
                </a:extLst>
              </p:cNvPr>
              <p:cNvPicPr/>
              <p:nvPr/>
            </p:nvPicPr>
            <p:blipFill>
              <a:blip r:embed="rId436"/>
              <a:stretch>
                <a:fillRect/>
              </a:stretch>
            </p:blipFill>
            <p:spPr>
              <a:xfrm>
                <a:off x="7476349" y="3653902"/>
                <a:ext cx="197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5" name="Freihand 254">
                <a:extLst>
                  <a:ext uri="{FF2B5EF4-FFF2-40B4-BE49-F238E27FC236}">
                    <a16:creationId xmlns:a16="http://schemas.microsoft.com/office/drawing/2014/main" id="{47128EC6-0274-65D2-BE14-E17A817CB779}"/>
                  </a:ext>
                </a:extLst>
              </p14:cNvPr>
              <p14:cNvContentPartPr/>
              <p14:nvPr/>
            </p14:nvContentPartPr>
            <p14:xfrm>
              <a:off x="1825429" y="4178062"/>
              <a:ext cx="120960" cy="157680"/>
            </p14:xfrm>
          </p:contentPart>
        </mc:Choice>
        <mc:Fallback>
          <p:pic>
            <p:nvPicPr>
              <p:cNvPr id="255" name="Freihand 254">
                <a:extLst>
                  <a:ext uri="{FF2B5EF4-FFF2-40B4-BE49-F238E27FC236}">
                    <a16:creationId xmlns:a16="http://schemas.microsoft.com/office/drawing/2014/main" id="{47128EC6-0274-65D2-BE14-E17A817CB779}"/>
                  </a:ext>
                </a:extLst>
              </p:cNvPr>
              <p:cNvPicPr/>
              <p:nvPr/>
            </p:nvPicPr>
            <p:blipFill>
              <a:blip r:embed="rId438"/>
              <a:stretch>
                <a:fillRect/>
              </a:stretch>
            </p:blipFill>
            <p:spPr>
              <a:xfrm>
                <a:off x="1816789" y="4169062"/>
                <a:ext cx="138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6" name="Freihand 255">
                <a:extLst>
                  <a:ext uri="{FF2B5EF4-FFF2-40B4-BE49-F238E27FC236}">
                    <a16:creationId xmlns:a16="http://schemas.microsoft.com/office/drawing/2014/main" id="{4F3782D9-23F1-6BFD-B846-EC3614913E61}"/>
                  </a:ext>
                </a:extLst>
              </p14:cNvPr>
              <p14:cNvContentPartPr/>
              <p14:nvPr/>
            </p14:nvContentPartPr>
            <p14:xfrm>
              <a:off x="2033869" y="4185262"/>
              <a:ext cx="74520" cy="170640"/>
            </p14:xfrm>
          </p:contentPart>
        </mc:Choice>
        <mc:Fallback>
          <p:pic>
            <p:nvPicPr>
              <p:cNvPr id="256" name="Freihand 255">
                <a:extLst>
                  <a:ext uri="{FF2B5EF4-FFF2-40B4-BE49-F238E27FC236}">
                    <a16:creationId xmlns:a16="http://schemas.microsoft.com/office/drawing/2014/main" id="{4F3782D9-23F1-6BFD-B846-EC3614913E61}"/>
                  </a:ext>
                </a:extLst>
              </p:cNvPr>
              <p:cNvPicPr/>
              <p:nvPr/>
            </p:nvPicPr>
            <p:blipFill>
              <a:blip r:embed="rId440"/>
              <a:stretch>
                <a:fillRect/>
              </a:stretch>
            </p:blipFill>
            <p:spPr>
              <a:xfrm>
                <a:off x="2025229" y="4176262"/>
                <a:ext cx="92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7" name="Freihand 256">
                <a:extLst>
                  <a:ext uri="{FF2B5EF4-FFF2-40B4-BE49-F238E27FC236}">
                    <a16:creationId xmlns:a16="http://schemas.microsoft.com/office/drawing/2014/main" id="{B37EB361-6139-1F2A-404E-C6FBCD35338C}"/>
                  </a:ext>
                </a:extLst>
              </p14:cNvPr>
              <p14:cNvContentPartPr/>
              <p14:nvPr/>
            </p14:nvContentPartPr>
            <p14:xfrm>
              <a:off x="2236189" y="4185982"/>
              <a:ext cx="215640" cy="112680"/>
            </p14:xfrm>
          </p:contentPart>
        </mc:Choice>
        <mc:Fallback>
          <p:pic>
            <p:nvPicPr>
              <p:cNvPr id="257" name="Freihand 256">
                <a:extLst>
                  <a:ext uri="{FF2B5EF4-FFF2-40B4-BE49-F238E27FC236}">
                    <a16:creationId xmlns:a16="http://schemas.microsoft.com/office/drawing/2014/main" id="{B37EB361-6139-1F2A-404E-C6FBCD35338C}"/>
                  </a:ext>
                </a:extLst>
              </p:cNvPr>
              <p:cNvPicPr/>
              <p:nvPr/>
            </p:nvPicPr>
            <p:blipFill>
              <a:blip r:embed="rId442"/>
              <a:stretch>
                <a:fillRect/>
              </a:stretch>
            </p:blipFill>
            <p:spPr>
              <a:xfrm>
                <a:off x="2227549" y="4177342"/>
                <a:ext cx="233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8" name="Freihand 257">
                <a:extLst>
                  <a:ext uri="{FF2B5EF4-FFF2-40B4-BE49-F238E27FC236}">
                    <a16:creationId xmlns:a16="http://schemas.microsoft.com/office/drawing/2014/main" id="{524D9D93-27ED-2FFA-DA4C-200E27829D2E}"/>
                  </a:ext>
                </a:extLst>
              </p14:cNvPr>
              <p14:cNvContentPartPr/>
              <p14:nvPr/>
            </p14:nvContentPartPr>
            <p14:xfrm>
              <a:off x="2655589" y="4052782"/>
              <a:ext cx="73080" cy="353880"/>
            </p14:xfrm>
          </p:contentPart>
        </mc:Choice>
        <mc:Fallback>
          <p:pic>
            <p:nvPicPr>
              <p:cNvPr id="258" name="Freihand 257">
                <a:extLst>
                  <a:ext uri="{FF2B5EF4-FFF2-40B4-BE49-F238E27FC236}">
                    <a16:creationId xmlns:a16="http://schemas.microsoft.com/office/drawing/2014/main" id="{524D9D93-27ED-2FFA-DA4C-200E27829D2E}"/>
                  </a:ext>
                </a:extLst>
              </p:cNvPr>
              <p:cNvPicPr/>
              <p:nvPr/>
            </p:nvPicPr>
            <p:blipFill>
              <a:blip r:embed="rId444"/>
              <a:stretch>
                <a:fillRect/>
              </a:stretch>
            </p:blipFill>
            <p:spPr>
              <a:xfrm>
                <a:off x="2646949" y="4044142"/>
                <a:ext cx="9072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1" name="Freihand 260">
                <a:extLst>
                  <a:ext uri="{FF2B5EF4-FFF2-40B4-BE49-F238E27FC236}">
                    <a16:creationId xmlns:a16="http://schemas.microsoft.com/office/drawing/2014/main" id="{5EB51584-437D-8121-8DB8-50E2E05F9DEE}"/>
                  </a:ext>
                </a:extLst>
              </p14:cNvPr>
              <p14:cNvContentPartPr/>
              <p14:nvPr/>
            </p14:nvContentPartPr>
            <p14:xfrm>
              <a:off x="2829109" y="4155742"/>
              <a:ext cx="140400" cy="155880"/>
            </p14:xfrm>
          </p:contentPart>
        </mc:Choice>
        <mc:Fallback>
          <p:pic>
            <p:nvPicPr>
              <p:cNvPr id="261" name="Freihand 260">
                <a:extLst>
                  <a:ext uri="{FF2B5EF4-FFF2-40B4-BE49-F238E27FC236}">
                    <a16:creationId xmlns:a16="http://schemas.microsoft.com/office/drawing/2014/main" id="{5EB51584-437D-8121-8DB8-50E2E05F9DEE}"/>
                  </a:ext>
                </a:extLst>
              </p:cNvPr>
              <p:cNvPicPr/>
              <p:nvPr/>
            </p:nvPicPr>
            <p:blipFill>
              <a:blip r:embed="rId446"/>
              <a:stretch>
                <a:fillRect/>
              </a:stretch>
            </p:blipFill>
            <p:spPr>
              <a:xfrm>
                <a:off x="2820109" y="4147102"/>
                <a:ext cx="158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2" name="Freihand 261">
                <a:extLst>
                  <a:ext uri="{FF2B5EF4-FFF2-40B4-BE49-F238E27FC236}">
                    <a16:creationId xmlns:a16="http://schemas.microsoft.com/office/drawing/2014/main" id="{123C130C-03C7-AC3F-32FC-D80DACF1BA98}"/>
                  </a:ext>
                </a:extLst>
              </p14:cNvPr>
              <p14:cNvContentPartPr/>
              <p14:nvPr/>
            </p14:nvContentPartPr>
            <p14:xfrm>
              <a:off x="2991469" y="3999862"/>
              <a:ext cx="6120" cy="21600"/>
            </p14:xfrm>
          </p:contentPart>
        </mc:Choice>
        <mc:Fallback>
          <p:pic>
            <p:nvPicPr>
              <p:cNvPr id="262" name="Freihand 261">
                <a:extLst>
                  <a:ext uri="{FF2B5EF4-FFF2-40B4-BE49-F238E27FC236}">
                    <a16:creationId xmlns:a16="http://schemas.microsoft.com/office/drawing/2014/main" id="{123C130C-03C7-AC3F-32FC-D80DACF1BA98}"/>
                  </a:ext>
                </a:extLst>
              </p:cNvPr>
              <p:cNvPicPr/>
              <p:nvPr/>
            </p:nvPicPr>
            <p:blipFill>
              <a:blip r:embed="rId448"/>
              <a:stretch>
                <a:fillRect/>
              </a:stretch>
            </p:blipFill>
            <p:spPr>
              <a:xfrm>
                <a:off x="2982829" y="3990862"/>
                <a:ext cx="23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4" name="Freihand 263">
                <a:extLst>
                  <a:ext uri="{FF2B5EF4-FFF2-40B4-BE49-F238E27FC236}">
                    <a16:creationId xmlns:a16="http://schemas.microsoft.com/office/drawing/2014/main" id="{CA4FADAA-D024-DB74-79CE-4D9E31D80E99}"/>
                  </a:ext>
                </a:extLst>
              </p14:cNvPr>
              <p14:cNvContentPartPr/>
              <p14:nvPr/>
            </p14:nvContentPartPr>
            <p14:xfrm>
              <a:off x="3217189" y="4179502"/>
              <a:ext cx="10800" cy="134640"/>
            </p14:xfrm>
          </p:contentPart>
        </mc:Choice>
        <mc:Fallback>
          <p:pic>
            <p:nvPicPr>
              <p:cNvPr id="264" name="Freihand 263">
                <a:extLst>
                  <a:ext uri="{FF2B5EF4-FFF2-40B4-BE49-F238E27FC236}">
                    <a16:creationId xmlns:a16="http://schemas.microsoft.com/office/drawing/2014/main" id="{CA4FADAA-D024-DB74-79CE-4D9E31D80E99}"/>
                  </a:ext>
                </a:extLst>
              </p:cNvPr>
              <p:cNvPicPr/>
              <p:nvPr/>
            </p:nvPicPr>
            <p:blipFill>
              <a:blip r:embed="rId450"/>
              <a:stretch>
                <a:fillRect/>
              </a:stretch>
            </p:blipFill>
            <p:spPr>
              <a:xfrm>
                <a:off x="3208189" y="4170502"/>
                <a:ext cx="28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5" name="Freihand 264">
                <a:extLst>
                  <a:ext uri="{FF2B5EF4-FFF2-40B4-BE49-F238E27FC236}">
                    <a16:creationId xmlns:a16="http://schemas.microsoft.com/office/drawing/2014/main" id="{A23468D5-680D-0969-99DD-C24F7A6468AF}"/>
                  </a:ext>
                </a:extLst>
              </p14:cNvPr>
              <p14:cNvContentPartPr/>
              <p14:nvPr/>
            </p14:nvContentPartPr>
            <p14:xfrm>
              <a:off x="3176149" y="4172662"/>
              <a:ext cx="306000" cy="118440"/>
            </p14:xfrm>
          </p:contentPart>
        </mc:Choice>
        <mc:Fallback>
          <p:pic>
            <p:nvPicPr>
              <p:cNvPr id="265" name="Freihand 264">
                <a:extLst>
                  <a:ext uri="{FF2B5EF4-FFF2-40B4-BE49-F238E27FC236}">
                    <a16:creationId xmlns:a16="http://schemas.microsoft.com/office/drawing/2014/main" id="{A23468D5-680D-0969-99DD-C24F7A6468AF}"/>
                  </a:ext>
                </a:extLst>
              </p:cNvPr>
              <p:cNvPicPr/>
              <p:nvPr/>
            </p:nvPicPr>
            <p:blipFill>
              <a:blip r:embed="rId452"/>
              <a:stretch>
                <a:fillRect/>
              </a:stretch>
            </p:blipFill>
            <p:spPr>
              <a:xfrm>
                <a:off x="3167509" y="4163662"/>
                <a:ext cx="323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6" name="Freihand 265">
                <a:extLst>
                  <a:ext uri="{FF2B5EF4-FFF2-40B4-BE49-F238E27FC236}">
                    <a16:creationId xmlns:a16="http://schemas.microsoft.com/office/drawing/2014/main" id="{E6C81B90-FBC9-C04F-290D-CB7D862A662A}"/>
                  </a:ext>
                </a:extLst>
              </p14:cNvPr>
              <p14:cNvContentPartPr/>
              <p14:nvPr/>
            </p14:nvContentPartPr>
            <p14:xfrm>
              <a:off x="3339229" y="4107502"/>
              <a:ext cx="164880" cy="11160"/>
            </p14:xfrm>
          </p:contentPart>
        </mc:Choice>
        <mc:Fallback>
          <p:pic>
            <p:nvPicPr>
              <p:cNvPr id="266" name="Freihand 265">
                <a:extLst>
                  <a:ext uri="{FF2B5EF4-FFF2-40B4-BE49-F238E27FC236}">
                    <a16:creationId xmlns:a16="http://schemas.microsoft.com/office/drawing/2014/main" id="{E6C81B90-FBC9-C04F-290D-CB7D862A662A}"/>
                  </a:ext>
                </a:extLst>
              </p:cNvPr>
              <p:cNvPicPr/>
              <p:nvPr/>
            </p:nvPicPr>
            <p:blipFill>
              <a:blip r:embed="rId454"/>
              <a:stretch>
                <a:fillRect/>
              </a:stretch>
            </p:blipFill>
            <p:spPr>
              <a:xfrm>
                <a:off x="3330589" y="4098862"/>
                <a:ext cx="182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9" name="Freihand 268">
                <a:extLst>
                  <a:ext uri="{FF2B5EF4-FFF2-40B4-BE49-F238E27FC236}">
                    <a16:creationId xmlns:a16="http://schemas.microsoft.com/office/drawing/2014/main" id="{186990E7-CBB6-041D-9E74-E209D4F4D811}"/>
                  </a:ext>
                </a:extLst>
              </p14:cNvPr>
              <p14:cNvContentPartPr/>
              <p14:nvPr/>
            </p14:nvContentPartPr>
            <p14:xfrm>
              <a:off x="3844309" y="4001662"/>
              <a:ext cx="63000" cy="339120"/>
            </p14:xfrm>
          </p:contentPart>
        </mc:Choice>
        <mc:Fallback>
          <p:pic>
            <p:nvPicPr>
              <p:cNvPr id="269" name="Freihand 268">
                <a:extLst>
                  <a:ext uri="{FF2B5EF4-FFF2-40B4-BE49-F238E27FC236}">
                    <a16:creationId xmlns:a16="http://schemas.microsoft.com/office/drawing/2014/main" id="{186990E7-CBB6-041D-9E74-E209D4F4D811}"/>
                  </a:ext>
                </a:extLst>
              </p:cNvPr>
              <p:cNvPicPr/>
              <p:nvPr/>
            </p:nvPicPr>
            <p:blipFill>
              <a:blip r:embed="rId456"/>
              <a:stretch>
                <a:fillRect/>
              </a:stretch>
            </p:blipFill>
            <p:spPr>
              <a:xfrm>
                <a:off x="3835669" y="3993022"/>
                <a:ext cx="8064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0" name="Freihand 269">
                <a:extLst>
                  <a:ext uri="{FF2B5EF4-FFF2-40B4-BE49-F238E27FC236}">
                    <a16:creationId xmlns:a16="http://schemas.microsoft.com/office/drawing/2014/main" id="{47B8F668-5C96-4D00-F219-BB1DA62EFAB4}"/>
                  </a:ext>
                </a:extLst>
              </p14:cNvPr>
              <p14:cNvContentPartPr/>
              <p14:nvPr/>
            </p14:nvContentPartPr>
            <p14:xfrm>
              <a:off x="3984709" y="4074022"/>
              <a:ext cx="139320" cy="147240"/>
            </p14:xfrm>
          </p:contentPart>
        </mc:Choice>
        <mc:Fallback>
          <p:pic>
            <p:nvPicPr>
              <p:cNvPr id="270" name="Freihand 269">
                <a:extLst>
                  <a:ext uri="{FF2B5EF4-FFF2-40B4-BE49-F238E27FC236}">
                    <a16:creationId xmlns:a16="http://schemas.microsoft.com/office/drawing/2014/main" id="{47B8F668-5C96-4D00-F219-BB1DA62EFAB4}"/>
                  </a:ext>
                </a:extLst>
              </p:cNvPr>
              <p:cNvPicPr/>
              <p:nvPr/>
            </p:nvPicPr>
            <p:blipFill>
              <a:blip r:embed="rId458"/>
              <a:stretch>
                <a:fillRect/>
              </a:stretch>
            </p:blipFill>
            <p:spPr>
              <a:xfrm>
                <a:off x="3976069" y="4065382"/>
                <a:ext cx="156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9" name="Freihand 288">
                <a:extLst>
                  <a:ext uri="{FF2B5EF4-FFF2-40B4-BE49-F238E27FC236}">
                    <a16:creationId xmlns:a16="http://schemas.microsoft.com/office/drawing/2014/main" id="{8CA3940B-FE50-D126-71B0-1295889C80FF}"/>
                  </a:ext>
                </a:extLst>
              </p14:cNvPr>
              <p14:cNvContentPartPr/>
              <p14:nvPr/>
            </p14:nvContentPartPr>
            <p14:xfrm>
              <a:off x="4498760" y="4135280"/>
              <a:ext cx="19080" cy="133920"/>
            </p14:xfrm>
          </p:contentPart>
        </mc:Choice>
        <mc:Fallback>
          <p:pic>
            <p:nvPicPr>
              <p:cNvPr id="289" name="Freihand 288">
                <a:extLst>
                  <a:ext uri="{FF2B5EF4-FFF2-40B4-BE49-F238E27FC236}">
                    <a16:creationId xmlns:a16="http://schemas.microsoft.com/office/drawing/2014/main" id="{8CA3940B-FE50-D126-71B0-1295889C80FF}"/>
                  </a:ext>
                </a:extLst>
              </p:cNvPr>
              <p:cNvPicPr/>
              <p:nvPr/>
            </p:nvPicPr>
            <p:blipFill>
              <a:blip r:embed="rId460"/>
              <a:stretch>
                <a:fillRect/>
              </a:stretch>
            </p:blipFill>
            <p:spPr>
              <a:xfrm>
                <a:off x="4489760" y="4126640"/>
                <a:ext cx="36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0" name="Freihand 289">
                <a:extLst>
                  <a:ext uri="{FF2B5EF4-FFF2-40B4-BE49-F238E27FC236}">
                    <a16:creationId xmlns:a16="http://schemas.microsoft.com/office/drawing/2014/main" id="{A8EE1AF3-2FA1-EEF9-D4E1-D06F39DE2091}"/>
                  </a:ext>
                </a:extLst>
              </p14:cNvPr>
              <p14:cNvContentPartPr/>
              <p14:nvPr/>
            </p14:nvContentPartPr>
            <p14:xfrm>
              <a:off x="4452680" y="4157960"/>
              <a:ext cx="148320" cy="24120"/>
            </p14:xfrm>
          </p:contentPart>
        </mc:Choice>
        <mc:Fallback>
          <p:pic>
            <p:nvPicPr>
              <p:cNvPr id="290" name="Freihand 289">
                <a:extLst>
                  <a:ext uri="{FF2B5EF4-FFF2-40B4-BE49-F238E27FC236}">
                    <a16:creationId xmlns:a16="http://schemas.microsoft.com/office/drawing/2014/main" id="{A8EE1AF3-2FA1-EEF9-D4E1-D06F39DE2091}"/>
                  </a:ext>
                </a:extLst>
              </p:cNvPr>
              <p:cNvPicPr/>
              <p:nvPr/>
            </p:nvPicPr>
            <p:blipFill>
              <a:blip r:embed="rId462"/>
              <a:stretch>
                <a:fillRect/>
              </a:stretch>
            </p:blipFill>
            <p:spPr>
              <a:xfrm>
                <a:off x="4443680" y="4149320"/>
                <a:ext cx="165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1" name="Freihand 290">
                <a:extLst>
                  <a:ext uri="{FF2B5EF4-FFF2-40B4-BE49-F238E27FC236}">
                    <a16:creationId xmlns:a16="http://schemas.microsoft.com/office/drawing/2014/main" id="{4CEDC965-2D5C-EC28-7A27-8577FAC07758}"/>
                  </a:ext>
                </a:extLst>
              </p14:cNvPr>
              <p14:cNvContentPartPr/>
              <p14:nvPr/>
            </p14:nvContentPartPr>
            <p14:xfrm>
              <a:off x="5225960" y="4123760"/>
              <a:ext cx="72000" cy="117000"/>
            </p14:xfrm>
          </p:contentPart>
        </mc:Choice>
        <mc:Fallback>
          <p:pic>
            <p:nvPicPr>
              <p:cNvPr id="291" name="Freihand 290">
                <a:extLst>
                  <a:ext uri="{FF2B5EF4-FFF2-40B4-BE49-F238E27FC236}">
                    <a16:creationId xmlns:a16="http://schemas.microsoft.com/office/drawing/2014/main" id="{4CEDC965-2D5C-EC28-7A27-8577FAC07758}"/>
                  </a:ext>
                </a:extLst>
              </p:cNvPr>
              <p:cNvPicPr/>
              <p:nvPr/>
            </p:nvPicPr>
            <p:blipFill>
              <a:blip r:embed="rId464"/>
              <a:stretch>
                <a:fillRect/>
              </a:stretch>
            </p:blipFill>
            <p:spPr>
              <a:xfrm>
                <a:off x="5216960" y="4115120"/>
                <a:ext cx="89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2" name="Freihand 291">
                <a:extLst>
                  <a:ext uri="{FF2B5EF4-FFF2-40B4-BE49-F238E27FC236}">
                    <a16:creationId xmlns:a16="http://schemas.microsoft.com/office/drawing/2014/main" id="{E38B4369-3A00-A04B-4765-ADF9BE874ADA}"/>
                  </a:ext>
                </a:extLst>
              </p14:cNvPr>
              <p14:cNvContentPartPr/>
              <p14:nvPr/>
            </p14:nvContentPartPr>
            <p14:xfrm>
              <a:off x="5252600" y="3976520"/>
              <a:ext cx="17280" cy="25560"/>
            </p14:xfrm>
          </p:contentPart>
        </mc:Choice>
        <mc:Fallback>
          <p:pic>
            <p:nvPicPr>
              <p:cNvPr id="292" name="Freihand 291">
                <a:extLst>
                  <a:ext uri="{FF2B5EF4-FFF2-40B4-BE49-F238E27FC236}">
                    <a16:creationId xmlns:a16="http://schemas.microsoft.com/office/drawing/2014/main" id="{E38B4369-3A00-A04B-4765-ADF9BE874ADA}"/>
                  </a:ext>
                </a:extLst>
              </p:cNvPr>
              <p:cNvPicPr/>
              <p:nvPr/>
            </p:nvPicPr>
            <p:blipFill>
              <a:blip r:embed="rId466"/>
              <a:stretch>
                <a:fillRect/>
              </a:stretch>
            </p:blipFill>
            <p:spPr>
              <a:xfrm>
                <a:off x="5243960" y="3967520"/>
                <a:ext cx="34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3" name="Freihand 292">
                <a:extLst>
                  <a:ext uri="{FF2B5EF4-FFF2-40B4-BE49-F238E27FC236}">
                    <a16:creationId xmlns:a16="http://schemas.microsoft.com/office/drawing/2014/main" id="{BFD951BB-CF44-B0C1-ECDD-D11810BD5B66}"/>
                  </a:ext>
                </a:extLst>
              </p14:cNvPr>
              <p14:cNvContentPartPr/>
              <p14:nvPr/>
            </p14:nvContentPartPr>
            <p14:xfrm>
              <a:off x="5135960" y="3981200"/>
              <a:ext cx="248400" cy="56880"/>
            </p14:xfrm>
          </p:contentPart>
        </mc:Choice>
        <mc:Fallback>
          <p:pic>
            <p:nvPicPr>
              <p:cNvPr id="293" name="Freihand 292">
                <a:extLst>
                  <a:ext uri="{FF2B5EF4-FFF2-40B4-BE49-F238E27FC236}">
                    <a16:creationId xmlns:a16="http://schemas.microsoft.com/office/drawing/2014/main" id="{BFD951BB-CF44-B0C1-ECDD-D11810BD5B66}"/>
                  </a:ext>
                </a:extLst>
              </p:cNvPr>
              <p:cNvPicPr/>
              <p:nvPr/>
            </p:nvPicPr>
            <p:blipFill>
              <a:blip r:embed="rId468"/>
              <a:stretch>
                <a:fillRect/>
              </a:stretch>
            </p:blipFill>
            <p:spPr>
              <a:xfrm>
                <a:off x="5127320" y="3972560"/>
                <a:ext cx="266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4" name="Freihand 293">
                <a:extLst>
                  <a:ext uri="{FF2B5EF4-FFF2-40B4-BE49-F238E27FC236}">
                    <a16:creationId xmlns:a16="http://schemas.microsoft.com/office/drawing/2014/main" id="{057EE929-09A7-2A1A-46EA-DDE76593D024}"/>
                  </a:ext>
                </a:extLst>
              </p14:cNvPr>
              <p14:cNvContentPartPr/>
              <p14:nvPr/>
            </p14:nvContentPartPr>
            <p14:xfrm>
              <a:off x="5488400" y="3927200"/>
              <a:ext cx="122760" cy="307440"/>
            </p14:xfrm>
          </p:contentPart>
        </mc:Choice>
        <mc:Fallback>
          <p:pic>
            <p:nvPicPr>
              <p:cNvPr id="294" name="Freihand 293">
                <a:extLst>
                  <a:ext uri="{FF2B5EF4-FFF2-40B4-BE49-F238E27FC236}">
                    <a16:creationId xmlns:a16="http://schemas.microsoft.com/office/drawing/2014/main" id="{057EE929-09A7-2A1A-46EA-DDE76593D024}"/>
                  </a:ext>
                </a:extLst>
              </p:cNvPr>
              <p:cNvPicPr/>
              <p:nvPr/>
            </p:nvPicPr>
            <p:blipFill>
              <a:blip r:embed="rId470"/>
              <a:stretch>
                <a:fillRect/>
              </a:stretch>
            </p:blipFill>
            <p:spPr>
              <a:xfrm>
                <a:off x="5479760" y="3918560"/>
                <a:ext cx="1404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5" name="Freihand 294">
                <a:extLst>
                  <a:ext uri="{FF2B5EF4-FFF2-40B4-BE49-F238E27FC236}">
                    <a16:creationId xmlns:a16="http://schemas.microsoft.com/office/drawing/2014/main" id="{4971477E-BDEA-527D-DBBC-749A227CA58A}"/>
                  </a:ext>
                </a:extLst>
              </p14:cNvPr>
              <p14:cNvContentPartPr/>
              <p14:nvPr/>
            </p14:nvContentPartPr>
            <p14:xfrm>
              <a:off x="5708360" y="3886880"/>
              <a:ext cx="86040" cy="332640"/>
            </p14:xfrm>
          </p:contentPart>
        </mc:Choice>
        <mc:Fallback>
          <p:pic>
            <p:nvPicPr>
              <p:cNvPr id="295" name="Freihand 294">
                <a:extLst>
                  <a:ext uri="{FF2B5EF4-FFF2-40B4-BE49-F238E27FC236}">
                    <a16:creationId xmlns:a16="http://schemas.microsoft.com/office/drawing/2014/main" id="{4971477E-BDEA-527D-DBBC-749A227CA58A}"/>
                  </a:ext>
                </a:extLst>
              </p:cNvPr>
              <p:cNvPicPr/>
              <p:nvPr/>
            </p:nvPicPr>
            <p:blipFill>
              <a:blip r:embed="rId472"/>
              <a:stretch>
                <a:fillRect/>
              </a:stretch>
            </p:blipFill>
            <p:spPr>
              <a:xfrm>
                <a:off x="5699720" y="3877880"/>
                <a:ext cx="1036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6" name="Freihand 295">
                <a:extLst>
                  <a:ext uri="{FF2B5EF4-FFF2-40B4-BE49-F238E27FC236}">
                    <a16:creationId xmlns:a16="http://schemas.microsoft.com/office/drawing/2014/main" id="{F229D6D7-D4C6-E8A1-E53D-3B57F0176E19}"/>
                  </a:ext>
                </a:extLst>
              </p14:cNvPr>
              <p14:cNvContentPartPr/>
              <p14:nvPr/>
            </p14:nvContentPartPr>
            <p14:xfrm>
              <a:off x="5887280" y="3945920"/>
              <a:ext cx="142200" cy="178560"/>
            </p14:xfrm>
          </p:contentPart>
        </mc:Choice>
        <mc:Fallback>
          <p:pic>
            <p:nvPicPr>
              <p:cNvPr id="296" name="Freihand 295">
                <a:extLst>
                  <a:ext uri="{FF2B5EF4-FFF2-40B4-BE49-F238E27FC236}">
                    <a16:creationId xmlns:a16="http://schemas.microsoft.com/office/drawing/2014/main" id="{F229D6D7-D4C6-E8A1-E53D-3B57F0176E19}"/>
                  </a:ext>
                </a:extLst>
              </p:cNvPr>
              <p:cNvPicPr/>
              <p:nvPr/>
            </p:nvPicPr>
            <p:blipFill>
              <a:blip r:embed="rId474"/>
              <a:stretch>
                <a:fillRect/>
              </a:stretch>
            </p:blipFill>
            <p:spPr>
              <a:xfrm>
                <a:off x="5878280" y="3936920"/>
                <a:ext cx="159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7" name="Freihand 296">
                <a:extLst>
                  <a:ext uri="{FF2B5EF4-FFF2-40B4-BE49-F238E27FC236}">
                    <a16:creationId xmlns:a16="http://schemas.microsoft.com/office/drawing/2014/main" id="{0C649311-DC16-EE97-7DA8-5F077EE538B9}"/>
                  </a:ext>
                </a:extLst>
              </p14:cNvPr>
              <p14:cNvContentPartPr/>
              <p14:nvPr/>
            </p14:nvContentPartPr>
            <p14:xfrm>
              <a:off x="6145760" y="3968960"/>
              <a:ext cx="48960" cy="179280"/>
            </p14:xfrm>
          </p:contentPart>
        </mc:Choice>
        <mc:Fallback>
          <p:pic>
            <p:nvPicPr>
              <p:cNvPr id="297" name="Freihand 296">
                <a:extLst>
                  <a:ext uri="{FF2B5EF4-FFF2-40B4-BE49-F238E27FC236}">
                    <a16:creationId xmlns:a16="http://schemas.microsoft.com/office/drawing/2014/main" id="{0C649311-DC16-EE97-7DA8-5F077EE538B9}"/>
                  </a:ext>
                </a:extLst>
              </p:cNvPr>
              <p:cNvPicPr/>
              <p:nvPr/>
            </p:nvPicPr>
            <p:blipFill>
              <a:blip r:embed="rId476"/>
              <a:stretch>
                <a:fillRect/>
              </a:stretch>
            </p:blipFill>
            <p:spPr>
              <a:xfrm>
                <a:off x="6136760" y="3959960"/>
                <a:ext cx="66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8" name="Freihand 297">
                <a:extLst>
                  <a:ext uri="{FF2B5EF4-FFF2-40B4-BE49-F238E27FC236}">
                    <a16:creationId xmlns:a16="http://schemas.microsoft.com/office/drawing/2014/main" id="{DBC54601-C165-2CF3-4D08-E09C644DC400}"/>
                  </a:ext>
                </a:extLst>
              </p14:cNvPr>
              <p14:cNvContentPartPr/>
              <p14:nvPr/>
            </p14:nvContentPartPr>
            <p14:xfrm>
              <a:off x="6114800" y="4010360"/>
              <a:ext cx="528120" cy="148680"/>
            </p14:xfrm>
          </p:contentPart>
        </mc:Choice>
        <mc:Fallback>
          <p:pic>
            <p:nvPicPr>
              <p:cNvPr id="298" name="Freihand 297">
                <a:extLst>
                  <a:ext uri="{FF2B5EF4-FFF2-40B4-BE49-F238E27FC236}">
                    <a16:creationId xmlns:a16="http://schemas.microsoft.com/office/drawing/2014/main" id="{DBC54601-C165-2CF3-4D08-E09C644DC400}"/>
                  </a:ext>
                </a:extLst>
              </p:cNvPr>
              <p:cNvPicPr/>
              <p:nvPr/>
            </p:nvPicPr>
            <p:blipFill>
              <a:blip r:embed="rId478"/>
              <a:stretch>
                <a:fillRect/>
              </a:stretch>
            </p:blipFill>
            <p:spPr>
              <a:xfrm>
                <a:off x="6106160" y="4001720"/>
                <a:ext cx="545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9" name="Freihand 298">
                <a:extLst>
                  <a:ext uri="{FF2B5EF4-FFF2-40B4-BE49-F238E27FC236}">
                    <a16:creationId xmlns:a16="http://schemas.microsoft.com/office/drawing/2014/main" id="{4A6227DE-7B9A-D053-DB90-DD59C1891961}"/>
                  </a:ext>
                </a:extLst>
              </p14:cNvPr>
              <p14:cNvContentPartPr/>
              <p14:nvPr/>
            </p14:nvContentPartPr>
            <p14:xfrm>
              <a:off x="6507560" y="3893720"/>
              <a:ext cx="228600" cy="33120"/>
            </p14:xfrm>
          </p:contentPart>
        </mc:Choice>
        <mc:Fallback>
          <p:pic>
            <p:nvPicPr>
              <p:cNvPr id="299" name="Freihand 298">
                <a:extLst>
                  <a:ext uri="{FF2B5EF4-FFF2-40B4-BE49-F238E27FC236}">
                    <a16:creationId xmlns:a16="http://schemas.microsoft.com/office/drawing/2014/main" id="{4A6227DE-7B9A-D053-DB90-DD59C1891961}"/>
                  </a:ext>
                </a:extLst>
              </p:cNvPr>
              <p:cNvPicPr/>
              <p:nvPr/>
            </p:nvPicPr>
            <p:blipFill>
              <a:blip r:embed="rId480"/>
              <a:stretch>
                <a:fillRect/>
              </a:stretch>
            </p:blipFill>
            <p:spPr>
              <a:xfrm>
                <a:off x="6498920" y="3885080"/>
                <a:ext cx="246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0" name="Freihand 299">
                <a:extLst>
                  <a:ext uri="{FF2B5EF4-FFF2-40B4-BE49-F238E27FC236}">
                    <a16:creationId xmlns:a16="http://schemas.microsoft.com/office/drawing/2014/main" id="{5EC920AB-0914-2B14-96C4-3C526532E1DB}"/>
                  </a:ext>
                </a:extLst>
              </p14:cNvPr>
              <p14:cNvContentPartPr/>
              <p14:nvPr/>
            </p14:nvContentPartPr>
            <p14:xfrm>
              <a:off x="6773960" y="3890840"/>
              <a:ext cx="113400" cy="309960"/>
            </p14:xfrm>
          </p:contentPart>
        </mc:Choice>
        <mc:Fallback>
          <p:pic>
            <p:nvPicPr>
              <p:cNvPr id="300" name="Freihand 299">
                <a:extLst>
                  <a:ext uri="{FF2B5EF4-FFF2-40B4-BE49-F238E27FC236}">
                    <a16:creationId xmlns:a16="http://schemas.microsoft.com/office/drawing/2014/main" id="{5EC920AB-0914-2B14-96C4-3C526532E1DB}"/>
                  </a:ext>
                </a:extLst>
              </p:cNvPr>
              <p:cNvPicPr/>
              <p:nvPr/>
            </p:nvPicPr>
            <p:blipFill>
              <a:blip r:embed="rId482"/>
              <a:stretch>
                <a:fillRect/>
              </a:stretch>
            </p:blipFill>
            <p:spPr>
              <a:xfrm>
                <a:off x="6764960" y="3881840"/>
                <a:ext cx="1310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1" name="Freihand 300">
                <a:extLst>
                  <a:ext uri="{FF2B5EF4-FFF2-40B4-BE49-F238E27FC236}">
                    <a16:creationId xmlns:a16="http://schemas.microsoft.com/office/drawing/2014/main" id="{0ED8C997-F0E0-BD3C-7F55-C2EB6C1975A8}"/>
                  </a:ext>
                </a:extLst>
              </p14:cNvPr>
              <p14:cNvContentPartPr/>
              <p14:nvPr/>
            </p14:nvContentPartPr>
            <p14:xfrm>
              <a:off x="7002200" y="3877520"/>
              <a:ext cx="70560" cy="308160"/>
            </p14:xfrm>
          </p:contentPart>
        </mc:Choice>
        <mc:Fallback>
          <p:pic>
            <p:nvPicPr>
              <p:cNvPr id="301" name="Freihand 300">
                <a:extLst>
                  <a:ext uri="{FF2B5EF4-FFF2-40B4-BE49-F238E27FC236}">
                    <a16:creationId xmlns:a16="http://schemas.microsoft.com/office/drawing/2014/main" id="{0ED8C997-F0E0-BD3C-7F55-C2EB6C1975A8}"/>
                  </a:ext>
                </a:extLst>
              </p:cNvPr>
              <p:cNvPicPr/>
              <p:nvPr/>
            </p:nvPicPr>
            <p:blipFill>
              <a:blip r:embed="rId484"/>
              <a:stretch>
                <a:fillRect/>
              </a:stretch>
            </p:blipFill>
            <p:spPr>
              <a:xfrm>
                <a:off x="6993200" y="3868520"/>
                <a:ext cx="882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4" name="Freihand 303">
                <a:extLst>
                  <a:ext uri="{FF2B5EF4-FFF2-40B4-BE49-F238E27FC236}">
                    <a16:creationId xmlns:a16="http://schemas.microsoft.com/office/drawing/2014/main" id="{A8C04CEA-B893-6AC8-B69B-935EF6170A23}"/>
                  </a:ext>
                </a:extLst>
              </p14:cNvPr>
              <p14:cNvContentPartPr/>
              <p14:nvPr/>
            </p14:nvContentPartPr>
            <p14:xfrm>
              <a:off x="7168880" y="3928280"/>
              <a:ext cx="144000" cy="182160"/>
            </p14:xfrm>
          </p:contentPart>
        </mc:Choice>
        <mc:Fallback>
          <p:pic>
            <p:nvPicPr>
              <p:cNvPr id="304" name="Freihand 303">
                <a:extLst>
                  <a:ext uri="{FF2B5EF4-FFF2-40B4-BE49-F238E27FC236}">
                    <a16:creationId xmlns:a16="http://schemas.microsoft.com/office/drawing/2014/main" id="{A8C04CEA-B893-6AC8-B69B-935EF6170A23}"/>
                  </a:ext>
                </a:extLst>
              </p:cNvPr>
              <p:cNvPicPr/>
              <p:nvPr/>
            </p:nvPicPr>
            <p:blipFill>
              <a:blip r:embed="rId486"/>
              <a:stretch>
                <a:fillRect/>
              </a:stretch>
            </p:blipFill>
            <p:spPr>
              <a:xfrm>
                <a:off x="7160240" y="3919640"/>
                <a:ext cx="161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5" name="Freihand 304">
                <a:extLst>
                  <a:ext uri="{FF2B5EF4-FFF2-40B4-BE49-F238E27FC236}">
                    <a16:creationId xmlns:a16="http://schemas.microsoft.com/office/drawing/2014/main" id="{BD461AA2-4A97-DAFD-9644-25E586BB788A}"/>
                  </a:ext>
                </a:extLst>
              </p14:cNvPr>
              <p14:cNvContentPartPr/>
              <p14:nvPr/>
            </p14:nvContentPartPr>
            <p14:xfrm>
              <a:off x="7381280" y="3954920"/>
              <a:ext cx="123480" cy="161640"/>
            </p14:xfrm>
          </p:contentPart>
        </mc:Choice>
        <mc:Fallback>
          <p:pic>
            <p:nvPicPr>
              <p:cNvPr id="305" name="Freihand 304">
                <a:extLst>
                  <a:ext uri="{FF2B5EF4-FFF2-40B4-BE49-F238E27FC236}">
                    <a16:creationId xmlns:a16="http://schemas.microsoft.com/office/drawing/2014/main" id="{BD461AA2-4A97-DAFD-9644-25E586BB788A}"/>
                  </a:ext>
                </a:extLst>
              </p:cNvPr>
              <p:cNvPicPr/>
              <p:nvPr/>
            </p:nvPicPr>
            <p:blipFill>
              <a:blip r:embed="rId488"/>
              <a:stretch>
                <a:fillRect/>
              </a:stretch>
            </p:blipFill>
            <p:spPr>
              <a:xfrm>
                <a:off x="7372280" y="3946280"/>
                <a:ext cx="141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6" name="Freihand 305">
                <a:extLst>
                  <a:ext uri="{FF2B5EF4-FFF2-40B4-BE49-F238E27FC236}">
                    <a16:creationId xmlns:a16="http://schemas.microsoft.com/office/drawing/2014/main" id="{34BFFDDD-E2A5-F116-BEC9-0A0B8749722F}"/>
                  </a:ext>
                </a:extLst>
              </p14:cNvPr>
              <p14:cNvContentPartPr/>
              <p14:nvPr/>
            </p14:nvContentPartPr>
            <p14:xfrm>
              <a:off x="7675040" y="3949880"/>
              <a:ext cx="65880" cy="160560"/>
            </p14:xfrm>
          </p:contentPart>
        </mc:Choice>
        <mc:Fallback>
          <p:pic>
            <p:nvPicPr>
              <p:cNvPr id="306" name="Freihand 305">
                <a:extLst>
                  <a:ext uri="{FF2B5EF4-FFF2-40B4-BE49-F238E27FC236}">
                    <a16:creationId xmlns:a16="http://schemas.microsoft.com/office/drawing/2014/main" id="{34BFFDDD-E2A5-F116-BEC9-0A0B8749722F}"/>
                  </a:ext>
                </a:extLst>
              </p:cNvPr>
              <p:cNvPicPr/>
              <p:nvPr/>
            </p:nvPicPr>
            <p:blipFill>
              <a:blip r:embed="rId490"/>
              <a:stretch>
                <a:fillRect/>
              </a:stretch>
            </p:blipFill>
            <p:spPr>
              <a:xfrm>
                <a:off x="7666040" y="3941240"/>
                <a:ext cx="83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7" name="Freihand 306">
                <a:extLst>
                  <a:ext uri="{FF2B5EF4-FFF2-40B4-BE49-F238E27FC236}">
                    <a16:creationId xmlns:a16="http://schemas.microsoft.com/office/drawing/2014/main" id="{63A9CC17-2151-CF5C-42E6-95F167C3EB28}"/>
                  </a:ext>
                </a:extLst>
              </p14:cNvPr>
              <p14:cNvContentPartPr/>
              <p14:nvPr/>
            </p14:nvContentPartPr>
            <p14:xfrm>
              <a:off x="7727960" y="3881120"/>
              <a:ext cx="9720" cy="9360"/>
            </p14:xfrm>
          </p:contentPart>
        </mc:Choice>
        <mc:Fallback>
          <p:pic>
            <p:nvPicPr>
              <p:cNvPr id="307" name="Freihand 306">
                <a:extLst>
                  <a:ext uri="{FF2B5EF4-FFF2-40B4-BE49-F238E27FC236}">
                    <a16:creationId xmlns:a16="http://schemas.microsoft.com/office/drawing/2014/main" id="{63A9CC17-2151-CF5C-42E6-95F167C3EB28}"/>
                  </a:ext>
                </a:extLst>
              </p:cNvPr>
              <p:cNvPicPr/>
              <p:nvPr/>
            </p:nvPicPr>
            <p:blipFill>
              <a:blip r:embed="rId492"/>
              <a:stretch>
                <a:fillRect/>
              </a:stretch>
            </p:blipFill>
            <p:spPr>
              <a:xfrm>
                <a:off x="7719320" y="3872480"/>
                <a:ext cx="2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0" name="Freihand 309">
                <a:extLst>
                  <a:ext uri="{FF2B5EF4-FFF2-40B4-BE49-F238E27FC236}">
                    <a16:creationId xmlns:a16="http://schemas.microsoft.com/office/drawing/2014/main" id="{EFA58934-CD32-D229-B534-9FD2D3806602}"/>
                  </a:ext>
                </a:extLst>
              </p14:cNvPr>
              <p14:cNvContentPartPr/>
              <p14:nvPr/>
            </p14:nvContentPartPr>
            <p14:xfrm>
              <a:off x="7830200" y="3852680"/>
              <a:ext cx="93600" cy="342000"/>
            </p14:xfrm>
          </p:contentPart>
        </mc:Choice>
        <mc:Fallback>
          <p:pic>
            <p:nvPicPr>
              <p:cNvPr id="310" name="Freihand 309">
                <a:extLst>
                  <a:ext uri="{FF2B5EF4-FFF2-40B4-BE49-F238E27FC236}">
                    <a16:creationId xmlns:a16="http://schemas.microsoft.com/office/drawing/2014/main" id="{EFA58934-CD32-D229-B534-9FD2D3806602}"/>
                  </a:ext>
                </a:extLst>
              </p:cNvPr>
              <p:cNvPicPr/>
              <p:nvPr/>
            </p:nvPicPr>
            <p:blipFill>
              <a:blip r:embed="rId494"/>
              <a:stretch>
                <a:fillRect/>
              </a:stretch>
            </p:blipFill>
            <p:spPr>
              <a:xfrm>
                <a:off x="7821200" y="3844040"/>
                <a:ext cx="1112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1" name="Freihand 310">
                <a:extLst>
                  <a:ext uri="{FF2B5EF4-FFF2-40B4-BE49-F238E27FC236}">
                    <a16:creationId xmlns:a16="http://schemas.microsoft.com/office/drawing/2014/main" id="{4B0E8A57-96FE-C058-F9DE-F06BF3053603}"/>
                  </a:ext>
                </a:extLst>
              </p14:cNvPr>
              <p14:cNvContentPartPr/>
              <p14:nvPr/>
            </p14:nvContentPartPr>
            <p14:xfrm>
              <a:off x="7667480" y="3878600"/>
              <a:ext cx="154080" cy="29520"/>
            </p14:xfrm>
          </p:contentPart>
        </mc:Choice>
        <mc:Fallback>
          <p:pic>
            <p:nvPicPr>
              <p:cNvPr id="311" name="Freihand 310">
                <a:extLst>
                  <a:ext uri="{FF2B5EF4-FFF2-40B4-BE49-F238E27FC236}">
                    <a16:creationId xmlns:a16="http://schemas.microsoft.com/office/drawing/2014/main" id="{4B0E8A57-96FE-C058-F9DE-F06BF3053603}"/>
                  </a:ext>
                </a:extLst>
              </p:cNvPr>
              <p:cNvPicPr/>
              <p:nvPr/>
            </p:nvPicPr>
            <p:blipFill>
              <a:blip r:embed="rId496"/>
              <a:stretch>
                <a:fillRect/>
              </a:stretch>
            </p:blipFill>
            <p:spPr>
              <a:xfrm>
                <a:off x="7658480" y="3869960"/>
                <a:ext cx="171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2" name="Freihand 311">
                <a:extLst>
                  <a:ext uri="{FF2B5EF4-FFF2-40B4-BE49-F238E27FC236}">
                    <a16:creationId xmlns:a16="http://schemas.microsoft.com/office/drawing/2014/main" id="{52F71ED0-D49E-DD62-A1E0-8EA61041889F}"/>
                  </a:ext>
                </a:extLst>
              </p14:cNvPr>
              <p14:cNvContentPartPr/>
              <p14:nvPr/>
            </p14:nvContentPartPr>
            <p14:xfrm>
              <a:off x="8163920" y="4006040"/>
              <a:ext cx="173880" cy="34560"/>
            </p14:xfrm>
          </p:contentPart>
        </mc:Choice>
        <mc:Fallback>
          <p:pic>
            <p:nvPicPr>
              <p:cNvPr id="312" name="Freihand 311">
                <a:extLst>
                  <a:ext uri="{FF2B5EF4-FFF2-40B4-BE49-F238E27FC236}">
                    <a16:creationId xmlns:a16="http://schemas.microsoft.com/office/drawing/2014/main" id="{52F71ED0-D49E-DD62-A1E0-8EA61041889F}"/>
                  </a:ext>
                </a:extLst>
              </p:cNvPr>
              <p:cNvPicPr/>
              <p:nvPr/>
            </p:nvPicPr>
            <p:blipFill>
              <a:blip r:embed="rId498"/>
              <a:stretch>
                <a:fillRect/>
              </a:stretch>
            </p:blipFill>
            <p:spPr>
              <a:xfrm>
                <a:off x="8154920" y="3997400"/>
                <a:ext cx="191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3" name="Freihand 312">
                <a:extLst>
                  <a:ext uri="{FF2B5EF4-FFF2-40B4-BE49-F238E27FC236}">
                    <a16:creationId xmlns:a16="http://schemas.microsoft.com/office/drawing/2014/main" id="{C0279CAB-6DE6-B65C-757A-5B4AEAAE78A0}"/>
                  </a:ext>
                </a:extLst>
              </p14:cNvPr>
              <p14:cNvContentPartPr/>
              <p14:nvPr/>
            </p14:nvContentPartPr>
            <p14:xfrm>
              <a:off x="8158160" y="4086320"/>
              <a:ext cx="175680" cy="23040"/>
            </p14:xfrm>
          </p:contentPart>
        </mc:Choice>
        <mc:Fallback>
          <p:pic>
            <p:nvPicPr>
              <p:cNvPr id="313" name="Freihand 312">
                <a:extLst>
                  <a:ext uri="{FF2B5EF4-FFF2-40B4-BE49-F238E27FC236}">
                    <a16:creationId xmlns:a16="http://schemas.microsoft.com/office/drawing/2014/main" id="{C0279CAB-6DE6-B65C-757A-5B4AEAAE78A0}"/>
                  </a:ext>
                </a:extLst>
              </p:cNvPr>
              <p:cNvPicPr/>
              <p:nvPr/>
            </p:nvPicPr>
            <p:blipFill>
              <a:blip r:embed="rId500"/>
              <a:stretch>
                <a:fillRect/>
              </a:stretch>
            </p:blipFill>
            <p:spPr>
              <a:xfrm>
                <a:off x="8149160" y="4077320"/>
                <a:ext cx="193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4" name="Freihand 313">
                <a:extLst>
                  <a:ext uri="{FF2B5EF4-FFF2-40B4-BE49-F238E27FC236}">
                    <a16:creationId xmlns:a16="http://schemas.microsoft.com/office/drawing/2014/main" id="{6ECEBEDD-8607-30E9-2094-CC6455314BF8}"/>
                  </a:ext>
                </a:extLst>
              </p14:cNvPr>
              <p14:cNvContentPartPr/>
              <p14:nvPr/>
            </p14:nvContentPartPr>
            <p14:xfrm>
              <a:off x="8643080" y="3911000"/>
              <a:ext cx="143640" cy="176760"/>
            </p14:xfrm>
          </p:contentPart>
        </mc:Choice>
        <mc:Fallback>
          <p:pic>
            <p:nvPicPr>
              <p:cNvPr id="314" name="Freihand 313">
                <a:extLst>
                  <a:ext uri="{FF2B5EF4-FFF2-40B4-BE49-F238E27FC236}">
                    <a16:creationId xmlns:a16="http://schemas.microsoft.com/office/drawing/2014/main" id="{6ECEBEDD-8607-30E9-2094-CC6455314BF8}"/>
                  </a:ext>
                </a:extLst>
              </p:cNvPr>
              <p:cNvPicPr/>
              <p:nvPr/>
            </p:nvPicPr>
            <p:blipFill>
              <a:blip r:embed="rId502"/>
              <a:stretch>
                <a:fillRect/>
              </a:stretch>
            </p:blipFill>
            <p:spPr>
              <a:xfrm>
                <a:off x="8634080" y="3902000"/>
                <a:ext cx="161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5" name="Freihand 314">
                <a:extLst>
                  <a:ext uri="{FF2B5EF4-FFF2-40B4-BE49-F238E27FC236}">
                    <a16:creationId xmlns:a16="http://schemas.microsoft.com/office/drawing/2014/main" id="{10DD92D2-0D64-19EF-63D4-FAA038107D74}"/>
                  </a:ext>
                </a:extLst>
              </p14:cNvPr>
              <p14:cNvContentPartPr/>
              <p14:nvPr/>
            </p14:nvContentPartPr>
            <p14:xfrm>
              <a:off x="8842160" y="3894800"/>
              <a:ext cx="105480" cy="193680"/>
            </p14:xfrm>
          </p:contentPart>
        </mc:Choice>
        <mc:Fallback>
          <p:pic>
            <p:nvPicPr>
              <p:cNvPr id="315" name="Freihand 314">
                <a:extLst>
                  <a:ext uri="{FF2B5EF4-FFF2-40B4-BE49-F238E27FC236}">
                    <a16:creationId xmlns:a16="http://schemas.microsoft.com/office/drawing/2014/main" id="{10DD92D2-0D64-19EF-63D4-FAA038107D74}"/>
                  </a:ext>
                </a:extLst>
              </p:cNvPr>
              <p:cNvPicPr/>
              <p:nvPr/>
            </p:nvPicPr>
            <p:blipFill>
              <a:blip r:embed="rId504"/>
              <a:stretch>
                <a:fillRect/>
              </a:stretch>
            </p:blipFill>
            <p:spPr>
              <a:xfrm>
                <a:off x="8833520" y="3886160"/>
                <a:ext cx="123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6" name="Freihand 315">
                <a:extLst>
                  <a:ext uri="{FF2B5EF4-FFF2-40B4-BE49-F238E27FC236}">
                    <a16:creationId xmlns:a16="http://schemas.microsoft.com/office/drawing/2014/main" id="{2286C291-6510-2B44-0A31-7374E48B0835}"/>
                  </a:ext>
                </a:extLst>
              </p14:cNvPr>
              <p14:cNvContentPartPr/>
              <p14:nvPr/>
            </p14:nvContentPartPr>
            <p14:xfrm>
              <a:off x="9029720" y="3868520"/>
              <a:ext cx="128160" cy="197640"/>
            </p14:xfrm>
          </p:contentPart>
        </mc:Choice>
        <mc:Fallback>
          <p:pic>
            <p:nvPicPr>
              <p:cNvPr id="316" name="Freihand 315">
                <a:extLst>
                  <a:ext uri="{FF2B5EF4-FFF2-40B4-BE49-F238E27FC236}">
                    <a16:creationId xmlns:a16="http://schemas.microsoft.com/office/drawing/2014/main" id="{2286C291-6510-2B44-0A31-7374E48B0835}"/>
                  </a:ext>
                </a:extLst>
              </p:cNvPr>
              <p:cNvPicPr/>
              <p:nvPr/>
            </p:nvPicPr>
            <p:blipFill>
              <a:blip r:embed="rId506"/>
              <a:stretch>
                <a:fillRect/>
              </a:stretch>
            </p:blipFill>
            <p:spPr>
              <a:xfrm>
                <a:off x="9021080" y="3859880"/>
                <a:ext cx="145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7" name="Freihand 316">
                <a:extLst>
                  <a:ext uri="{FF2B5EF4-FFF2-40B4-BE49-F238E27FC236}">
                    <a16:creationId xmlns:a16="http://schemas.microsoft.com/office/drawing/2014/main" id="{EE0A12D8-22F4-DFC4-9DDD-69D5D4EE17C1}"/>
                  </a:ext>
                </a:extLst>
              </p14:cNvPr>
              <p14:cNvContentPartPr/>
              <p14:nvPr/>
            </p14:nvContentPartPr>
            <p14:xfrm>
              <a:off x="9230240" y="3859160"/>
              <a:ext cx="123840" cy="223560"/>
            </p14:xfrm>
          </p:contentPart>
        </mc:Choice>
        <mc:Fallback>
          <p:pic>
            <p:nvPicPr>
              <p:cNvPr id="317" name="Freihand 316">
                <a:extLst>
                  <a:ext uri="{FF2B5EF4-FFF2-40B4-BE49-F238E27FC236}">
                    <a16:creationId xmlns:a16="http://schemas.microsoft.com/office/drawing/2014/main" id="{EE0A12D8-22F4-DFC4-9DDD-69D5D4EE17C1}"/>
                  </a:ext>
                </a:extLst>
              </p:cNvPr>
              <p:cNvPicPr/>
              <p:nvPr/>
            </p:nvPicPr>
            <p:blipFill>
              <a:blip r:embed="rId508"/>
              <a:stretch>
                <a:fillRect/>
              </a:stretch>
            </p:blipFill>
            <p:spPr>
              <a:xfrm>
                <a:off x="9221600" y="3850160"/>
                <a:ext cx="141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1" name="Freihand 320">
                <a:extLst>
                  <a:ext uri="{FF2B5EF4-FFF2-40B4-BE49-F238E27FC236}">
                    <a16:creationId xmlns:a16="http://schemas.microsoft.com/office/drawing/2014/main" id="{53AE2B2E-8B8D-2FC4-5C1C-C65412426E7E}"/>
                  </a:ext>
                </a:extLst>
              </p14:cNvPr>
              <p14:cNvContentPartPr/>
              <p14:nvPr/>
            </p14:nvContentPartPr>
            <p14:xfrm>
              <a:off x="1786520" y="4499960"/>
              <a:ext cx="538920" cy="69480"/>
            </p14:xfrm>
          </p:contentPart>
        </mc:Choice>
        <mc:Fallback>
          <p:pic>
            <p:nvPicPr>
              <p:cNvPr id="321" name="Freihand 320">
                <a:extLst>
                  <a:ext uri="{FF2B5EF4-FFF2-40B4-BE49-F238E27FC236}">
                    <a16:creationId xmlns:a16="http://schemas.microsoft.com/office/drawing/2014/main" id="{53AE2B2E-8B8D-2FC4-5C1C-C65412426E7E}"/>
                  </a:ext>
                </a:extLst>
              </p:cNvPr>
              <p:cNvPicPr/>
              <p:nvPr/>
            </p:nvPicPr>
            <p:blipFill>
              <a:blip r:embed="rId510"/>
              <a:stretch>
                <a:fillRect/>
              </a:stretch>
            </p:blipFill>
            <p:spPr>
              <a:xfrm>
                <a:off x="1777880" y="4490960"/>
                <a:ext cx="556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2" name="Freihand 321">
                <a:extLst>
                  <a:ext uri="{FF2B5EF4-FFF2-40B4-BE49-F238E27FC236}">
                    <a16:creationId xmlns:a16="http://schemas.microsoft.com/office/drawing/2014/main" id="{C025A767-47FC-4DEF-73EE-5ED20D2D241C}"/>
                  </a:ext>
                </a:extLst>
              </p14:cNvPr>
              <p14:cNvContentPartPr/>
              <p14:nvPr/>
            </p14:nvContentPartPr>
            <p14:xfrm>
              <a:off x="6433896" y="4449737"/>
              <a:ext cx="831600" cy="81720"/>
            </p14:xfrm>
          </p:contentPart>
        </mc:Choice>
        <mc:Fallback>
          <p:pic>
            <p:nvPicPr>
              <p:cNvPr id="322" name="Freihand 321">
                <a:extLst>
                  <a:ext uri="{FF2B5EF4-FFF2-40B4-BE49-F238E27FC236}">
                    <a16:creationId xmlns:a16="http://schemas.microsoft.com/office/drawing/2014/main" id="{C025A767-47FC-4DEF-73EE-5ED20D2D241C}"/>
                  </a:ext>
                </a:extLst>
              </p:cNvPr>
              <p:cNvPicPr/>
              <p:nvPr/>
            </p:nvPicPr>
            <p:blipFill>
              <a:blip r:embed="rId512"/>
              <a:stretch>
                <a:fillRect/>
              </a:stretch>
            </p:blipFill>
            <p:spPr>
              <a:xfrm>
                <a:off x="6425256" y="4440737"/>
                <a:ext cx="849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3" name="Freihand 322">
                <a:extLst>
                  <a:ext uri="{FF2B5EF4-FFF2-40B4-BE49-F238E27FC236}">
                    <a16:creationId xmlns:a16="http://schemas.microsoft.com/office/drawing/2014/main" id="{092C783E-7A08-E7B9-9DC5-250F3AFBE56A}"/>
                  </a:ext>
                </a:extLst>
              </p14:cNvPr>
              <p14:cNvContentPartPr/>
              <p14:nvPr/>
            </p14:nvContentPartPr>
            <p14:xfrm>
              <a:off x="108696" y="5276297"/>
              <a:ext cx="199080" cy="14400"/>
            </p14:xfrm>
          </p:contentPart>
        </mc:Choice>
        <mc:Fallback>
          <p:pic>
            <p:nvPicPr>
              <p:cNvPr id="323" name="Freihand 322">
                <a:extLst>
                  <a:ext uri="{FF2B5EF4-FFF2-40B4-BE49-F238E27FC236}">
                    <a16:creationId xmlns:a16="http://schemas.microsoft.com/office/drawing/2014/main" id="{092C783E-7A08-E7B9-9DC5-250F3AFBE56A}"/>
                  </a:ext>
                </a:extLst>
              </p:cNvPr>
              <p:cNvPicPr/>
              <p:nvPr/>
            </p:nvPicPr>
            <p:blipFill>
              <a:blip r:embed="rId514"/>
              <a:stretch>
                <a:fillRect/>
              </a:stretch>
            </p:blipFill>
            <p:spPr>
              <a:xfrm>
                <a:off x="99696" y="5267657"/>
                <a:ext cx="216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4" name="Freihand 323">
                <a:extLst>
                  <a:ext uri="{FF2B5EF4-FFF2-40B4-BE49-F238E27FC236}">
                    <a16:creationId xmlns:a16="http://schemas.microsoft.com/office/drawing/2014/main" id="{CE3A1F9B-9968-68F7-4605-436A3AE91122}"/>
                  </a:ext>
                </a:extLst>
              </p14:cNvPr>
              <p14:cNvContentPartPr/>
              <p14:nvPr/>
            </p14:nvContentPartPr>
            <p14:xfrm>
              <a:off x="124896" y="5330657"/>
              <a:ext cx="203400" cy="39960"/>
            </p14:xfrm>
          </p:contentPart>
        </mc:Choice>
        <mc:Fallback>
          <p:pic>
            <p:nvPicPr>
              <p:cNvPr id="324" name="Freihand 323">
                <a:extLst>
                  <a:ext uri="{FF2B5EF4-FFF2-40B4-BE49-F238E27FC236}">
                    <a16:creationId xmlns:a16="http://schemas.microsoft.com/office/drawing/2014/main" id="{CE3A1F9B-9968-68F7-4605-436A3AE91122}"/>
                  </a:ext>
                </a:extLst>
              </p:cNvPr>
              <p:cNvPicPr/>
              <p:nvPr/>
            </p:nvPicPr>
            <p:blipFill>
              <a:blip r:embed="rId516"/>
              <a:stretch>
                <a:fillRect/>
              </a:stretch>
            </p:blipFill>
            <p:spPr>
              <a:xfrm>
                <a:off x="116256" y="5321657"/>
                <a:ext cx="221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5" name="Freihand 324">
                <a:extLst>
                  <a:ext uri="{FF2B5EF4-FFF2-40B4-BE49-F238E27FC236}">
                    <a16:creationId xmlns:a16="http://schemas.microsoft.com/office/drawing/2014/main" id="{FCFAB511-743C-F77F-C6C3-8F3E99E0D9B7}"/>
                  </a:ext>
                </a:extLst>
              </p14:cNvPr>
              <p14:cNvContentPartPr/>
              <p14:nvPr/>
            </p14:nvContentPartPr>
            <p14:xfrm>
              <a:off x="373656" y="5198897"/>
              <a:ext cx="73800" cy="241920"/>
            </p14:xfrm>
          </p:contentPart>
        </mc:Choice>
        <mc:Fallback>
          <p:pic>
            <p:nvPicPr>
              <p:cNvPr id="325" name="Freihand 324">
                <a:extLst>
                  <a:ext uri="{FF2B5EF4-FFF2-40B4-BE49-F238E27FC236}">
                    <a16:creationId xmlns:a16="http://schemas.microsoft.com/office/drawing/2014/main" id="{FCFAB511-743C-F77F-C6C3-8F3E99E0D9B7}"/>
                  </a:ext>
                </a:extLst>
              </p:cNvPr>
              <p:cNvPicPr/>
              <p:nvPr/>
            </p:nvPicPr>
            <p:blipFill>
              <a:blip r:embed="rId518"/>
              <a:stretch>
                <a:fillRect/>
              </a:stretch>
            </p:blipFill>
            <p:spPr>
              <a:xfrm>
                <a:off x="364656" y="5189897"/>
                <a:ext cx="914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6" name="Freihand 325">
                <a:extLst>
                  <a:ext uri="{FF2B5EF4-FFF2-40B4-BE49-F238E27FC236}">
                    <a16:creationId xmlns:a16="http://schemas.microsoft.com/office/drawing/2014/main" id="{6AEA4A53-1924-E4B1-13EC-BD94B30DE8B5}"/>
                  </a:ext>
                </a:extLst>
              </p14:cNvPr>
              <p14:cNvContentPartPr/>
              <p14:nvPr/>
            </p14:nvContentPartPr>
            <p14:xfrm>
              <a:off x="990336" y="5159657"/>
              <a:ext cx="183600" cy="177840"/>
            </p14:xfrm>
          </p:contentPart>
        </mc:Choice>
        <mc:Fallback>
          <p:pic>
            <p:nvPicPr>
              <p:cNvPr id="326" name="Freihand 325">
                <a:extLst>
                  <a:ext uri="{FF2B5EF4-FFF2-40B4-BE49-F238E27FC236}">
                    <a16:creationId xmlns:a16="http://schemas.microsoft.com/office/drawing/2014/main" id="{6AEA4A53-1924-E4B1-13EC-BD94B30DE8B5}"/>
                  </a:ext>
                </a:extLst>
              </p:cNvPr>
              <p:cNvPicPr/>
              <p:nvPr/>
            </p:nvPicPr>
            <p:blipFill>
              <a:blip r:embed="rId520"/>
              <a:stretch>
                <a:fillRect/>
              </a:stretch>
            </p:blipFill>
            <p:spPr>
              <a:xfrm>
                <a:off x="981336" y="5151017"/>
                <a:ext cx="201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7" name="Freihand 326">
                <a:extLst>
                  <a:ext uri="{FF2B5EF4-FFF2-40B4-BE49-F238E27FC236}">
                    <a16:creationId xmlns:a16="http://schemas.microsoft.com/office/drawing/2014/main" id="{7C97E7A1-2E7C-CEB8-2F8D-D99CAC655BE1}"/>
                  </a:ext>
                </a:extLst>
              </p14:cNvPr>
              <p14:cNvContentPartPr/>
              <p14:nvPr/>
            </p14:nvContentPartPr>
            <p14:xfrm>
              <a:off x="1301016" y="5207537"/>
              <a:ext cx="145440" cy="197640"/>
            </p14:xfrm>
          </p:contentPart>
        </mc:Choice>
        <mc:Fallback>
          <p:pic>
            <p:nvPicPr>
              <p:cNvPr id="327" name="Freihand 326">
                <a:extLst>
                  <a:ext uri="{FF2B5EF4-FFF2-40B4-BE49-F238E27FC236}">
                    <a16:creationId xmlns:a16="http://schemas.microsoft.com/office/drawing/2014/main" id="{7C97E7A1-2E7C-CEB8-2F8D-D99CAC655BE1}"/>
                  </a:ext>
                </a:extLst>
              </p:cNvPr>
              <p:cNvPicPr/>
              <p:nvPr/>
            </p:nvPicPr>
            <p:blipFill>
              <a:blip r:embed="rId522"/>
              <a:stretch>
                <a:fillRect/>
              </a:stretch>
            </p:blipFill>
            <p:spPr>
              <a:xfrm>
                <a:off x="1292376" y="5198897"/>
                <a:ext cx="163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8" name="Freihand 327">
                <a:extLst>
                  <a:ext uri="{FF2B5EF4-FFF2-40B4-BE49-F238E27FC236}">
                    <a16:creationId xmlns:a16="http://schemas.microsoft.com/office/drawing/2014/main" id="{4C77352A-435C-3084-0E21-8B682C7FDC71}"/>
                  </a:ext>
                </a:extLst>
              </p14:cNvPr>
              <p14:cNvContentPartPr/>
              <p14:nvPr/>
            </p14:nvContentPartPr>
            <p14:xfrm>
              <a:off x="1630776" y="5026457"/>
              <a:ext cx="102240" cy="293400"/>
            </p14:xfrm>
          </p:contentPart>
        </mc:Choice>
        <mc:Fallback>
          <p:pic>
            <p:nvPicPr>
              <p:cNvPr id="328" name="Freihand 327">
                <a:extLst>
                  <a:ext uri="{FF2B5EF4-FFF2-40B4-BE49-F238E27FC236}">
                    <a16:creationId xmlns:a16="http://schemas.microsoft.com/office/drawing/2014/main" id="{4C77352A-435C-3084-0E21-8B682C7FDC71}"/>
                  </a:ext>
                </a:extLst>
              </p:cNvPr>
              <p:cNvPicPr/>
              <p:nvPr/>
            </p:nvPicPr>
            <p:blipFill>
              <a:blip r:embed="rId524"/>
              <a:stretch>
                <a:fillRect/>
              </a:stretch>
            </p:blipFill>
            <p:spPr>
              <a:xfrm>
                <a:off x="1622136" y="5017817"/>
                <a:ext cx="1198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9" name="Freihand 328">
                <a:extLst>
                  <a:ext uri="{FF2B5EF4-FFF2-40B4-BE49-F238E27FC236}">
                    <a16:creationId xmlns:a16="http://schemas.microsoft.com/office/drawing/2014/main" id="{89856EAC-340D-5430-5A06-33114C1A6A67}"/>
                  </a:ext>
                </a:extLst>
              </p14:cNvPr>
              <p14:cNvContentPartPr/>
              <p14:nvPr/>
            </p14:nvContentPartPr>
            <p14:xfrm>
              <a:off x="1558056" y="5053817"/>
              <a:ext cx="187560" cy="29520"/>
            </p14:xfrm>
          </p:contentPart>
        </mc:Choice>
        <mc:Fallback>
          <p:pic>
            <p:nvPicPr>
              <p:cNvPr id="329" name="Freihand 328">
                <a:extLst>
                  <a:ext uri="{FF2B5EF4-FFF2-40B4-BE49-F238E27FC236}">
                    <a16:creationId xmlns:a16="http://schemas.microsoft.com/office/drawing/2014/main" id="{89856EAC-340D-5430-5A06-33114C1A6A67}"/>
                  </a:ext>
                </a:extLst>
              </p:cNvPr>
              <p:cNvPicPr/>
              <p:nvPr/>
            </p:nvPicPr>
            <p:blipFill>
              <a:blip r:embed="rId526"/>
              <a:stretch>
                <a:fillRect/>
              </a:stretch>
            </p:blipFill>
            <p:spPr>
              <a:xfrm>
                <a:off x="1549056" y="5044817"/>
                <a:ext cx="205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0" name="Freihand 329">
                <a:extLst>
                  <a:ext uri="{FF2B5EF4-FFF2-40B4-BE49-F238E27FC236}">
                    <a16:creationId xmlns:a16="http://schemas.microsoft.com/office/drawing/2014/main" id="{68E010F6-9364-B8CE-FB5D-0450C374F75E}"/>
                  </a:ext>
                </a:extLst>
              </p14:cNvPr>
              <p14:cNvContentPartPr/>
              <p14:nvPr/>
            </p14:nvContentPartPr>
            <p14:xfrm>
              <a:off x="1829136" y="5045537"/>
              <a:ext cx="144000" cy="348480"/>
            </p14:xfrm>
          </p:contentPart>
        </mc:Choice>
        <mc:Fallback>
          <p:pic>
            <p:nvPicPr>
              <p:cNvPr id="330" name="Freihand 329">
                <a:extLst>
                  <a:ext uri="{FF2B5EF4-FFF2-40B4-BE49-F238E27FC236}">
                    <a16:creationId xmlns:a16="http://schemas.microsoft.com/office/drawing/2014/main" id="{68E010F6-9364-B8CE-FB5D-0450C374F75E}"/>
                  </a:ext>
                </a:extLst>
              </p:cNvPr>
              <p:cNvPicPr/>
              <p:nvPr/>
            </p:nvPicPr>
            <p:blipFill>
              <a:blip r:embed="rId528"/>
              <a:stretch>
                <a:fillRect/>
              </a:stretch>
            </p:blipFill>
            <p:spPr>
              <a:xfrm>
                <a:off x="1820136" y="5036897"/>
                <a:ext cx="1616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3" name="Freihand 332">
                <a:extLst>
                  <a:ext uri="{FF2B5EF4-FFF2-40B4-BE49-F238E27FC236}">
                    <a16:creationId xmlns:a16="http://schemas.microsoft.com/office/drawing/2014/main" id="{0D8B4060-DD70-C60F-981C-FBDA74F9507F}"/>
                  </a:ext>
                </a:extLst>
              </p14:cNvPr>
              <p14:cNvContentPartPr/>
              <p14:nvPr/>
            </p14:nvContentPartPr>
            <p14:xfrm>
              <a:off x="898176" y="5039777"/>
              <a:ext cx="129960" cy="443160"/>
            </p14:xfrm>
          </p:contentPart>
        </mc:Choice>
        <mc:Fallback>
          <p:pic>
            <p:nvPicPr>
              <p:cNvPr id="333" name="Freihand 332">
                <a:extLst>
                  <a:ext uri="{FF2B5EF4-FFF2-40B4-BE49-F238E27FC236}">
                    <a16:creationId xmlns:a16="http://schemas.microsoft.com/office/drawing/2014/main" id="{0D8B4060-DD70-C60F-981C-FBDA74F9507F}"/>
                  </a:ext>
                </a:extLst>
              </p:cNvPr>
              <p:cNvPicPr/>
              <p:nvPr/>
            </p:nvPicPr>
            <p:blipFill>
              <a:blip r:embed="rId530"/>
              <a:stretch>
                <a:fillRect/>
              </a:stretch>
            </p:blipFill>
            <p:spPr>
              <a:xfrm>
                <a:off x="889176" y="5031137"/>
                <a:ext cx="14760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4" name="Freihand 333">
                <a:extLst>
                  <a:ext uri="{FF2B5EF4-FFF2-40B4-BE49-F238E27FC236}">
                    <a16:creationId xmlns:a16="http://schemas.microsoft.com/office/drawing/2014/main" id="{E4FF2804-4A15-0BAC-2AEC-DD52FFBD2A71}"/>
                  </a:ext>
                </a:extLst>
              </p14:cNvPr>
              <p14:cNvContentPartPr/>
              <p14:nvPr/>
            </p14:nvContentPartPr>
            <p14:xfrm>
              <a:off x="2067816" y="4846457"/>
              <a:ext cx="99720" cy="120600"/>
            </p14:xfrm>
          </p:contentPart>
        </mc:Choice>
        <mc:Fallback>
          <p:pic>
            <p:nvPicPr>
              <p:cNvPr id="334" name="Freihand 333">
                <a:extLst>
                  <a:ext uri="{FF2B5EF4-FFF2-40B4-BE49-F238E27FC236}">
                    <a16:creationId xmlns:a16="http://schemas.microsoft.com/office/drawing/2014/main" id="{E4FF2804-4A15-0BAC-2AEC-DD52FFBD2A71}"/>
                  </a:ext>
                </a:extLst>
              </p:cNvPr>
              <p:cNvPicPr/>
              <p:nvPr/>
            </p:nvPicPr>
            <p:blipFill>
              <a:blip r:embed="rId532"/>
              <a:stretch>
                <a:fillRect/>
              </a:stretch>
            </p:blipFill>
            <p:spPr>
              <a:xfrm>
                <a:off x="2059176" y="4837457"/>
                <a:ext cx="117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5" name="Freihand 334">
                <a:extLst>
                  <a:ext uri="{FF2B5EF4-FFF2-40B4-BE49-F238E27FC236}">
                    <a16:creationId xmlns:a16="http://schemas.microsoft.com/office/drawing/2014/main" id="{ACBAD9F9-222C-466E-5A47-906C6CC04A2B}"/>
                  </a:ext>
                </a:extLst>
              </p14:cNvPr>
              <p14:cNvContentPartPr/>
              <p14:nvPr/>
            </p14:nvContentPartPr>
            <p14:xfrm>
              <a:off x="2159976" y="4858337"/>
              <a:ext cx="50760" cy="164880"/>
            </p14:xfrm>
          </p:contentPart>
        </mc:Choice>
        <mc:Fallback>
          <p:pic>
            <p:nvPicPr>
              <p:cNvPr id="335" name="Freihand 334">
                <a:extLst>
                  <a:ext uri="{FF2B5EF4-FFF2-40B4-BE49-F238E27FC236}">
                    <a16:creationId xmlns:a16="http://schemas.microsoft.com/office/drawing/2014/main" id="{ACBAD9F9-222C-466E-5A47-906C6CC04A2B}"/>
                  </a:ext>
                </a:extLst>
              </p:cNvPr>
              <p:cNvPicPr/>
              <p:nvPr/>
            </p:nvPicPr>
            <p:blipFill>
              <a:blip r:embed="rId534"/>
              <a:stretch>
                <a:fillRect/>
              </a:stretch>
            </p:blipFill>
            <p:spPr>
              <a:xfrm>
                <a:off x="2151336" y="4849337"/>
                <a:ext cx="68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6" name="Freihand 335">
                <a:extLst>
                  <a:ext uri="{FF2B5EF4-FFF2-40B4-BE49-F238E27FC236}">
                    <a16:creationId xmlns:a16="http://schemas.microsoft.com/office/drawing/2014/main" id="{1F434CAB-28FA-35FF-823D-1808627ACBEC}"/>
                  </a:ext>
                </a:extLst>
              </p14:cNvPr>
              <p14:cNvContentPartPr/>
              <p14:nvPr/>
            </p14:nvContentPartPr>
            <p14:xfrm>
              <a:off x="2510616" y="5214017"/>
              <a:ext cx="221040" cy="28800"/>
            </p14:xfrm>
          </p:contentPart>
        </mc:Choice>
        <mc:Fallback>
          <p:pic>
            <p:nvPicPr>
              <p:cNvPr id="336" name="Freihand 335">
                <a:extLst>
                  <a:ext uri="{FF2B5EF4-FFF2-40B4-BE49-F238E27FC236}">
                    <a16:creationId xmlns:a16="http://schemas.microsoft.com/office/drawing/2014/main" id="{1F434CAB-28FA-35FF-823D-1808627ACBEC}"/>
                  </a:ext>
                </a:extLst>
              </p:cNvPr>
              <p:cNvPicPr/>
              <p:nvPr/>
            </p:nvPicPr>
            <p:blipFill>
              <a:blip r:embed="rId536"/>
              <a:stretch>
                <a:fillRect/>
              </a:stretch>
            </p:blipFill>
            <p:spPr>
              <a:xfrm>
                <a:off x="2501976" y="5205017"/>
                <a:ext cx="238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7" name="Freihand 336">
                <a:extLst>
                  <a:ext uri="{FF2B5EF4-FFF2-40B4-BE49-F238E27FC236}">
                    <a16:creationId xmlns:a16="http://schemas.microsoft.com/office/drawing/2014/main" id="{247F304E-CC85-4BD8-19FA-FB85E1CFA062}"/>
                  </a:ext>
                </a:extLst>
              </p14:cNvPr>
              <p14:cNvContentPartPr/>
              <p14:nvPr/>
            </p14:nvContentPartPr>
            <p14:xfrm>
              <a:off x="2537976" y="5314817"/>
              <a:ext cx="212400" cy="28800"/>
            </p14:xfrm>
          </p:contentPart>
        </mc:Choice>
        <mc:Fallback>
          <p:pic>
            <p:nvPicPr>
              <p:cNvPr id="337" name="Freihand 336">
                <a:extLst>
                  <a:ext uri="{FF2B5EF4-FFF2-40B4-BE49-F238E27FC236}">
                    <a16:creationId xmlns:a16="http://schemas.microsoft.com/office/drawing/2014/main" id="{247F304E-CC85-4BD8-19FA-FB85E1CFA062}"/>
                  </a:ext>
                </a:extLst>
              </p:cNvPr>
              <p:cNvPicPr/>
              <p:nvPr/>
            </p:nvPicPr>
            <p:blipFill>
              <a:blip r:embed="rId538"/>
              <a:stretch>
                <a:fillRect/>
              </a:stretch>
            </p:blipFill>
            <p:spPr>
              <a:xfrm>
                <a:off x="2528976" y="5306177"/>
                <a:ext cx="230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8" name="Freihand 337">
                <a:extLst>
                  <a:ext uri="{FF2B5EF4-FFF2-40B4-BE49-F238E27FC236}">
                    <a16:creationId xmlns:a16="http://schemas.microsoft.com/office/drawing/2014/main" id="{49533F2E-A62B-C1C3-B35B-FA194A0098CE}"/>
                  </a:ext>
                </a:extLst>
              </p14:cNvPr>
              <p14:cNvContentPartPr/>
              <p14:nvPr/>
            </p14:nvContentPartPr>
            <p14:xfrm>
              <a:off x="3120456" y="5069657"/>
              <a:ext cx="190080" cy="206280"/>
            </p14:xfrm>
          </p:contentPart>
        </mc:Choice>
        <mc:Fallback>
          <p:pic>
            <p:nvPicPr>
              <p:cNvPr id="338" name="Freihand 337">
                <a:extLst>
                  <a:ext uri="{FF2B5EF4-FFF2-40B4-BE49-F238E27FC236}">
                    <a16:creationId xmlns:a16="http://schemas.microsoft.com/office/drawing/2014/main" id="{49533F2E-A62B-C1C3-B35B-FA194A0098CE}"/>
                  </a:ext>
                </a:extLst>
              </p:cNvPr>
              <p:cNvPicPr/>
              <p:nvPr/>
            </p:nvPicPr>
            <p:blipFill>
              <a:blip r:embed="rId540"/>
              <a:stretch>
                <a:fillRect/>
              </a:stretch>
            </p:blipFill>
            <p:spPr>
              <a:xfrm>
                <a:off x="3111456" y="5061017"/>
                <a:ext cx="207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9" name="Freihand 338">
                <a:extLst>
                  <a:ext uri="{FF2B5EF4-FFF2-40B4-BE49-F238E27FC236}">
                    <a16:creationId xmlns:a16="http://schemas.microsoft.com/office/drawing/2014/main" id="{2DFC0BAC-D5EF-3679-31F2-DAE9C116A1AB}"/>
                  </a:ext>
                </a:extLst>
              </p14:cNvPr>
              <p14:cNvContentPartPr/>
              <p14:nvPr/>
            </p14:nvContentPartPr>
            <p14:xfrm>
              <a:off x="3389736" y="5128337"/>
              <a:ext cx="105840" cy="130320"/>
            </p14:xfrm>
          </p:contentPart>
        </mc:Choice>
        <mc:Fallback>
          <p:pic>
            <p:nvPicPr>
              <p:cNvPr id="339" name="Freihand 338">
                <a:extLst>
                  <a:ext uri="{FF2B5EF4-FFF2-40B4-BE49-F238E27FC236}">
                    <a16:creationId xmlns:a16="http://schemas.microsoft.com/office/drawing/2014/main" id="{2DFC0BAC-D5EF-3679-31F2-DAE9C116A1AB}"/>
                  </a:ext>
                </a:extLst>
              </p:cNvPr>
              <p:cNvPicPr/>
              <p:nvPr/>
            </p:nvPicPr>
            <p:blipFill>
              <a:blip r:embed="rId354"/>
              <a:stretch>
                <a:fillRect/>
              </a:stretch>
            </p:blipFill>
            <p:spPr>
              <a:xfrm>
                <a:off x="3381096" y="5119337"/>
                <a:ext cx="123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0" name="Freihand 339">
                <a:extLst>
                  <a:ext uri="{FF2B5EF4-FFF2-40B4-BE49-F238E27FC236}">
                    <a16:creationId xmlns:a16="http://schemas.microsoft.com/office/drawing/2014/main" id="{895D0DAB-71DF-A61C-385E-B7BCAE0CCAB2}"/>
                  </a:ext>
                </a:extLst>
              </p14:cNvPr>
              <p14:cNvContentPartPr/>
              <p14:nvPr/>
            </p14:nvContentPartPr>
            <p14:xfrm>
              <a:off x="3646056" y="5080817"/>
              <a:ext cx="110880" cy="133560"/>
            </p14:xfrm>
          </p:contentPart>
        </mc:Choice>
        <mc:Fallback>
          <p:pic>
            <p:nvPicPr>
              <p:cNvPr id="340" name="Freihand 339">
                <a:extLst>
                  <a:ext uri="{FF2B5EF4-FFF2-40B4-BE49-F238E27FC236}">
                    <a16:creationId xmlns:a16="http://schemas.microsoft.com/office/drawing/2014/main" id="{895D0DAB-71DF-A61C-385E-B7BCAE0CCAB2}"/>
                  </a:ext>
                </a:extLst>
              </p:cNvPr>
              <p:cNvPicPr/>
              <p:nvPr/>
            </p:nvPicPr>
            <p:blipFill>
              <a:blip r:embed="rId356"/>
              <a:stretch>
                <a:fillRect/>
              </a:stretch>
            </p:blipFill>
            <p:spPr>
              <a:xfrm>
                <a:off x="3637056" y="5071817"/>
                <a:ext cx="128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1" name="Freihand 340">
                <a:extLst>
                  <a:ext uri="{FF2B5EF4-FFF2-40B4-BE49-F238E27FC236}">
                    <a16:creationId xmlns:a16="http://schemas.microsoft.com/office/drawing/2014/main" id="{38F66B7C-AD11-4A3B-846C-97AAE4CE6037}"/>
                  </a:ext>
                </a:extLst>
              </p14:cNvPr>
              <p14:cNvContentPartPr/>
              <p14:nvPr/>
            </p14:nvContentPartPr>
            <p14:xfrm>
              <a:off x="3844776" y="5074697"/>
              <a:ext cx="89640" cy="143280"/>
            </p14:xfrm>
          </p:contentPart>
        </mc:Choice>
        <mc:Fallback>
          <p:pic>
            <p:nvPicPr>
              <p:cNvPr id="341" name="Freihand 340">
                <a:extLst>
                  <a:ext uri="{FF2B5EF4-FFF2-40B4-BE49-F238E27FC236}">
                    <a16:creationId xmlns:a16="http://schemas.microsoft.com/office/drawing/2014/main" id="{38F66B7C-AD11-4A3B-846C-97AAE4CE6037}"/>
                  </a:ext>
                </a:extLst>
              </p:cNvPr>
              <p:cNvPicPr/>
              <p:nvPr/>
            </p:nvPicPr>
            <p:blipFill>
              <a:blip r:embed="rId358"/>
              <a:stretch>
                <a:fillRect/>
              </a:stretch>
            </p:blipFill>
            <p:spPr>
              <a:xfrm>
                <a:off x="3836136" y="5065697"/>
                <a:ext cx="107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2" name="Freihand 341">
                <a:extLst>
                  <a:ext uri="{FF2B5EF4-FFF2-40B4-BE49-F238E27FC236}">
                    <a16:creationId xmlns:a16="http://schemas.microsoft.com/office/drawing/2014/main" id="{86B6FCB3-B757-6369-94F6-212C84E5EE4B}"/>
                  </a:ext>
                </a:extLst>
              </p14:cNvPr>
              <p14:cNvContentPartPr/>
              <p14:nvPr/>
            </p14:nvContentPartPr>
            <p14:xfrm>
              <a:off x="4053936" y="4978217"/>
              <a:ext cx="199080" cy="251280"/>
            </p14:xfrm>
          </p:contentPart>
        </mc:Choice>
        <mc:Fallback>
          <p:pic>
            <p:nvPicPr>
              <p:cNvPr id="342" name="Freihand 341">
                <a:extLst>
                  <a:ext uri="{FF2B5EF4-FFF2-40B4-BE49-F238E27FC236}">
                    <a16:creationId xmlns:a16="http://schemas.microsoft.com/office/drawing/2014/main" id="{86B6FCB3-B757-6369-94F6-212C84E5EE4B}"/>
                  </a:ext>
                </a:extLst>
              </p:cNvPr>
              <p:cNvPicPr/>
              <p:nvPr/>
            </p:nvPicPr>
            <p:blipFill>
              <a:blip r:embed="rId360"/>
              <a:stretch>
                <a:fillRect/>
              </a:stretch>
            </p:blipFill>
            <p:spPr>
              <a:xfrm>
                <a:off x="4045296" y="4969217"/>
                <a:ext cx="216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3" name="Freihand 342">
                <a:extLst>
                  <a:ext uri="{FF2B5EF4-FFF2-40B4-BE49-F238E27FC236}">
                    <a16:creationId xmlns:a16="http://schemas.microsoft.com/office/drawing/2014/main" id="{77266100-AE7C-1355-A63B-5B3C13FE91B2}"/>
                  </a:ext>
                </a:extLst>
              </p14:cNvPr>
              <p14:cNvContentPartPr/>
              <p14:nvPr/>
            </p14:nvContentPartPr>
            <p14:xfrm>
              <a:off x="4260216" y="5150657"/>
              <a:ext cx="92160" cy="87840"/>
            </p14:xfrm>
          </p:contentPart>
        </mc:Choice>
        <mc:Fallback>
          <p:pic>
            <p:nvPicPr>
              <p:cNvPr id="343" name="Freihand 342">
                <a:extLst>
                  <a:ext uri="{FF2B5EF4-FFF2-40B4-BE49-F238E27FC236}">
                    <a16:creationId xmlns:a16="http://schemas.microsoft.com/office/drawing/2014/main" id="{77266100-AE7C-1355-A63B-5B3C13FE91B2}"/>
                  </a:ext>
                </a:extLst>
              </p:cNvPr>
              <p:cNvPicPr/>
              <p:nvPr/>
            </p:nvPicPr>
            <p:blipFill>
              <a:blip r:embed="rId362"/>
              <a:stretch>
                <a:fillRect/>
              </a:stretch>
            </p:blipFill>
            <p:spPr>
              <a:xfrm>
                <a:off x="4251576" y="5141657"/>
                <a:ext cx="10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4" name="Freihand 343">
                <a:extLst>
                  <a:ext uri="{FF2B5EF4-FFF2-40B4-BE49-F238E27FC236}">
                    <a16:creationId xmlns:a16="http://schemas.microsoft.com/office/drawing/2014/main" id="{6C6267EB-3C0A-0351-D632-ABF68A98DF7D}"/>
                  </a:ext>
                </a:extLst>
              </p14:cNvPr>
              <p14:cNvContentPartPr/>
              <p14:nvPr/>
            </p14:nvContentPartPr>
            <p14:xfrm>
              <a:off x="4325736" y="4985777"/>
              <a:ext cx="96840" cy="309960"/>
            </p14:xfrm>
          </p:contentPart>
        </mc:Choice>
        <mc:Fallback>
          <p:pic>
            <p:nvPicPr>
              <p:cNvPr id="344" name="Freihand 343">
                <a:extLst>
                  <a:ext uri="{FF2B5EF4-FFF2-40B4-BE49-F238E27FC236}">
                    <a16:creationId xmlns:a16="http://schemas.microsoft.com/office/drawing/2014/main" id="{6C6267EB-3C0A-0351-D632-ABF68A98DF7D}"/>
                  </a:ext>
                </a:extLst>
              </p:cNvPr>
              <p:cNvPicPr/>
              <p:nvPr/>
            </p:nvPicPr>
            <p:blipFill>
              <a:blip r:embed="rId364"/>
              <a:stretch>
                <a:fillRect/>
              </a:stretch>
            </p:blipFill>
            <p:spPr>
              <a:xfrm>
                <a:off x="4317096" y="4976777"/>
                <a:ext cx="114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5" name="Freihand 344">
                <a:extLst>
                  <a:ext uri="{FF2B5EF4-FFF2-40B4-BE49-F238E27FC236}">
                    <a16:creationId xmlns:a16="http://schemas.microsoft.com/office/drawing/2014/main" id="{5A3BCEAF-90C0-89C6-68A9-4A125D42EA4E}"/>
                  </a:ext>
                </a:extLst>
              </p14:cNvPr>
              <p14:cNvContentPartPr/>
              <p14:nvPr/>
            </p14:nvContentPartPr>
            <p14:xfrm>
              <a:off x="3073296" y="4969217"/>
              <a:ext cx="95760" cy="484200"/>
            </p14:xfrm>
          </p:contentPart>
        </mc:Choice>
        <mc:Fallback>
          <p:pic>
            <p:nvPicPr>
              <p:cNvPr id="345" name="Freihand 344">
                <a:extLst>
                  <a:ext uri="{FF2B5EF4-FFF2-40B4-BE49-F238E27FC236}">
                    <a16:creationId xmlns:a16="http://schemas.microsoft.com/office/drawing/2014/main" id="{5A3BCEAF-90C0-89C6-68A9-4A125D42EA4E}"/>
                  </a:ext>
                </a:extLst>
              </p:cNvPr>
              <p:cNvPicPr/>
              <p:nvPr/>
            </p:nvPicPr>
            <p:blipFill>
              <a:blip r:embed="rId548"/>
              <a:stretch>
                <a:fillRect/>
              </a:stretch>
            </p:blipFill>
            <p:spPr>
              <a:xfrm>
                <a:off x="3064296" y="4960577"/>
                <a:ext cx="11340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6" name="Freihand 345">
                <a:extLst>
                  <a:ext uri="{FF2B5EF4-FFF2-40B4-BE49-F238E27FC236}">
                    <a16:creationId xmlns:a16="http://schemas.microsoft.com/office/drawing/2014/main" id="{FD5CA5BF-519A-DF3C-29C0-1F3D79CE373E}"/>
                  </a:ext>
                </a:extLst>
              </p14:cNvPr>
              <p14:cNvContentPartPr/>
              <p14:nvPr/>
            </p14:nvContentPartPr>
            <p14:xfrm>
              <a:off x="4466496" y="4944737"/>
              <a:ext cx="83520" cy="324000"/>
            </p14:xfrm>
          </p:contentPart>
        </mc:Choice>
        <mc:Fallback>
          <p:pic>
            <p:nvPicPr>
              <p:cNvPr id="346" name="Freihand 345">
                <a:extLst>
                  <a:ext uri="{FF2B5EF4-FFF2-40B4-BE49-F238E27FC236}">
                    <a16:creationId xmlns:a16="http://schemas.microsoft.com/office/drawing/2014/main" id="{FD5CA5BF-519A-DF3C-29C0-1F3D79CE373E}"/>
                  </a:ext>
                </a:extLst>
              </p:cNvPr>
              <p:cNvPicPr/>
              <p:nvPr/>
            </p:nvPicPr>
            <p:blipFill>
              <a:blip r:embed="rId366"/>
              <a:stretch>
                <a:fillRect/>
              </a:stretch>
            </p:blipFill>
            <p:spPr>
              <a:xfrm>
                <a:off x="4457496" y="4935737"/>
                <a:ext cx="1011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7" name="Freihand 346">
                <a:extLst>
                  <a:ext uri="{FF2B5EF4-FFF2-40B4-BE49-F238E27FC236}">
                    <a16:creationId xmlns:a16="http://schemas.microsoft.com/office/drawing/2014/main" id="{D7384880-A26A-77F8-116D-315D2C730112}"/>
                  </a:ext>
                </a:extLst>
              </p14:cNvPr>
              <p14:cNvContentPartPr/>
              <p14:nvPr/>
            </p14:nvContentPartPr>
            <p14:xfrm>
              <a:off x="4622016" y="4990097"/>
              <a:ext cx="138960" cy="189000"/>
            </p14:xfrm>
          </p:contentPart>
        </mc:Choice>
        <mc:Fallback>
          <p:pic>
            <p:nvPicPr>
              <p:cNvPr id="347" name="Freihand 346">
                <a:extLst>
                  <a:ext uri="{FF2B5EF4-FFF2-40B4-BE49-F238E27FC236}">
                    <a16:creationId xmlns:a16="http://schemas.microsoft.com/office/drawing/2014/main" id="{D7384880-A26A-77F8-116D-315D2C730112}"/>
                  </a:ext>
                </a:extLst>
              </p:cNvPr>
              <p:cNvPicPr/>
              <p:nvPr/>
            </p:nvPicPr>
            <p:blipFill>
              <a:blip r:embed="rId368"/>
              <a:stretch>
                <a:fillRect/>
              </a:stretch>
            </p:blipFill>
            <p:spPr>
              <a:xfrm>
                <a:off x="4613376" y="4981097"/>
                <a:ext cx="156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8" name="Freihand 347">
                <a:extLst>
                  <a:ext uri="{FF2B5EF4-FFF2-40B4-BE49-F238E27FC236}">
                    <a16:creationId xmlns:a16="http://schemas.microsoft.com/office/drawing/2014/main" id="{77433602-4368-B762-8F6C-6AFE3F19A674}"/>
                  </a:ext>
                </a:extLst>
              </p14:cNvPr>
              <p14:cNvContentPartPr/>
              <p14:nvPr/>
            </p14:nvContentPartPr>
            <p14:xfrm>
              <a:off x="4951776" y="5007017"/>
              <a:ext cx="24480" cy="178200"/>
            </p14:xfrm>
          </p:contentPart>
        </mc:Choice>
        <mc:Fallback>
          <p:pic>
            <p:nvPicPr>
              <p:cNvPr id="348" name="Freihand 347">
                <a:extLst>
                  <a:ext uri="{FF2B5EF4-FFF2-40B4-BE49-F238E27FC236}">
                    <a16:creationId xmlns:a16="http://schemas.microsoft.com/office/drawing/2014/main" id="{77433602-4368-B762-8F6C-6AFE3F19A674}"/>
                  </a:ext>
                </a:extLst>
              </p:cNvPr>
              <p:cNvPicPr/>
              <p:nvPr/>
            </p:nvPicPr>
            <p:blipFill>
              <a:blip r:embed="rId370"/>
              <a:stretch>
                <a:fillRect/>
              </a:stretch>
            </p:blipFill>
            <p:spPr>
              <a:xfrm>
                <a:off x="4943136" y="4998377"/>
                <a:ext cx="42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9" name="Freihand 348">
                <a:extLst>
                  <a:ext uri="{FF2B5EF4-FFF2-40B4-BE49-F238E27FC236}">
                    <a16:creationId xmlns:a16="http://schemas.microsoft.com/office/drawing/2014/main" id="{97DD7375-0E5C-D388-A8EC-141414415361}"/>
                  </a:ext>
                </a:extLst>
              </p14:cNvPr>
              <p14:cNvContentPartPr/>
              <p14:nvPr/>
            </p14:nvContentPartPr>
            <p14:xfrm>
              <a:off x="4901376" y="5079017"/>
              <a:ext cx="120240" cy="22320"/>
            </p14:xfrm>
          </p:contentPart>
        </mc:Choice>
        <mc:Fallback>
          <p:pic>
            <p:nvPicPr>
              <p:cNvPr id="349" name="Freihand 348">
                <a:extLst>
                  <a:ext uri="{FF2B5EF4-FFF2-40B4-BE49-F238E27FC236}">
                    <a16:creationId xmlns:a16="http://schemas.microsoft.com/office/drawing/2014/main" id="{97DD7375-0E5C-D388-A8EC-141414415361}"/>
                  </a:ext>
                </a:extLst>
              </p:cNvPr>
              <p:cNvPicPr/>
              <p:nvPr/>
            </p:nvPicPr>
            <p:blipFill>
              <a:blip r:embed="rId372"/>
              <a:stretch>
                <a:fillRect/>
              </a:stretch>
            </p:blipFill>
            <p:spPr>
              <a:xfrm>
                <a:off x="4892736" y="5070017"/>
                <a:ext cx="137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3" name="Freihand 352">
                <a:extLst>
                  <a:ext uri="{FF2B5EF4-FFF2-40B4-BE49-F238E27FC236}">
                    <a16:creationId xmlns:a16="http://schemas.microsoft.com/office/drawing/2014/main" id="{BCC7E969-D238-8811-06A0-60F9F21750B7}"/>
                  </a:ext>
                </a:extLst>
              </p14:cNvPr>
              <p14:cNvContentPartPr/>
              <p14:nvPr/>
            </p14:nvContentPartPr>
            <p14:xfrm>
              <a:off x="5159136" y="4928177"/>
              <a:ext cx="79560" cy="226800"/>
            </p14:xfrm>
          </p:contentPart>
        </mc:Choice>
        <mc:Fallback>
          <p:pic>
            <p:nvPicPr>
              <p:cNvPr id="353" name="Freihand 352">
                <a:extLst>
                  <a:ext uri="{FF2B5EF4-FFF2-40B4-BE49-F238E27FC236}">
                    <a16:creationId xmlns:a16="http://schemas.microsoft.com/office/drawing/2014/main" id="{BCC7E969-D238-8811-06A0-60F9F21750B7}"/>
                  </a:ext>
                </a:extLst>
              </p:cNvPr>
              <p:cNvPicPr/>
              <p:nvPr/>
            </p:nvPicPr>
            <p:blipFill>
              <a:blip r:embed="rId374"/>
              <a:stretch>
                <a:fillRect/>
              </a:stretch>
            </p:blipFill>
            <p:spPr>
              <a:xfrm>
                <a:off x="5150136" y="4919537"/>
                <a:ext cx="97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4" name="Freihand 353">
                <a:extLst>
                  <a:ext uri="{FF2B5EF4-FFF2-40B4-BE49-F238E27FC236}">
                    <a16:creationId xmlns:a16="http://schemas.microsoft.com/office/drawing/2014/main" id="{B8E5089A-A0D7-9237-C093-17CB32E68442}"/>
                  </a:ext>
                </a:extLst>
              </p14:cNvPr>
              <p14:cNvContentPartPr/>
              <p14:nvPr/>
            </p14:nvContentPartPr>
            <p14:xfrm>
              <a:off x="5290536" y="5034737"/>
              <a:ext cx="70920" cy="27360"/>
            </p14:xfrm>
          </p:contentPart>
        </mc:Choice>
        <mc:Fallback>
          <p:pic>
            <p:nvPicPr>
              <p:cNvPr id="354" name="Freihand 353">
                <a:extLst>
                  <a:ext uri="{FF2B5EF4-FFF2-40B4-BE49-F238E27FC236}">
                    <a16:creationId xmlns:a16="http://schemas.microsoft.com/office/drawing/2014/main" id="{B8E5089A-A0D7-9237-C093-17CB32E68442}"/>
                  </a:ext>
                </a:extLst>
              </p:cNvPr>
              <p:cNvPicPr/>
              <p:nvPr/>
            </p:nvPicPr>
            <p:blipFill>
              <a:blip r:embed="rId376"/>
              <a:stretch>
                <a:fillRect/>
              </a:stretch>
            </p:blipFill>
            <p:spPr>
              <a:xfrm>
                <a:off x="5281896" y="5026097"/>
                <a:ext cx="88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5" name="Freihand 354">
                <a:extLst>
                  <a:ext uri="{FF2B5EF4-FFF2-40B4-BE49-F238E27FC236}">
                    <a16:creationId xmlns:a16="http://schemas.microsoft.com/office/drawing/2014/main" id="{156DEBDC-C649-CE55-C947-165C5015EAC3}"/>
                  </a:ext>
                </a:extLst>
              </p14:cNvPr>
              <p14:cNvContentPartPr/>
              <p14:nvPr/>
            </p14:nvContentPartPr>
            <p14:xfrm>
              <a:off x="5414376" y="4980737"/>
              <a:ext cx="128520" cy="144360"/>
            </p14:xfrm>
          </p:contentPart>
        </mc:Choice>
        <mc:Fallback>
          <p:pic>
            <p:nvPicPr>
              <p:cNvPr id="355" name="Freihand 354">
                <a:extLst>
                  <a:ext uri="{FF2B5EF4-FFF2-40B4-BE49-F238E27FC236}">
                    <a16:creationId xmlns:a16="http://schemas.microsoft.com/office/drawing/2014/main" id="{156DEBDC-C649-CE55-C947-165C5015EAC3}"/>
                  </a:ext>
                </a:extLst>
              </p:cNvPr>
              <p:cNvPicPr/>
              <p:nvPr/>
            </p:nvPicPr>
            <p:blipFill>
              <a:blip r:embed="rId378"/>
              <a:stretch>
                <a:fillRect/>
              </a:stretch>
            </p:blipFill>
            <p:spPr>
              <a:xfrm>
                <a:off x="5405376" y="4972097"/>
                <a:ext cx="146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6" name="Freihand 355">
                <a:extLst>
                  <a:ext uri="{FF2B5EF4-FFF2-40B4-BE49-F238E27FC236}">
                    <a16:creationId xmlns:a16="http://schemas.microsoft.com/office/drawing/2014/main" id="{88FA4ED4-CA3E-694B-E7D9-855E71C78C34}"/>
                  </a:ext>
                </a:extLst>
              </p14:cNvPr>
              <p14:cNvContentPartPr/>
              <p14:nvPr/>
            </p14:nvContentPartPr>
            <p14:xfrm>
              <a:off x="5600856" y="4938977"/>
              <a:ext cx="256320" cy="137520"/>
            </p14:xfrm>
          </p:contentPart>
        </mc:Choice>
        <mc:Fallback>
          <p:pic>
            <p:nvPicPr>
              <p:cNvPr id="356" name="Freihand 355">
                <a:extLst>
                  <a:ext uri="{FF2B5EF4-FFF2-40B4-BE49-F238E27FC236}">
                    <a16:creationId xmlns:a16="http://schemas.microsoft.com/office/drawing/2014/main" id="{88FA4ED4-CA3E-694B-E7D9-855E71C78C34}"/>
                  </a:ext>
                </a:extLst>
              </p:cNvPr>
              <p:cNvPicPr/>
              <p:nvPr/>
            </p:nvPicPr>
            <p:blipFill>
              <a:blip r:embed="rId380"/>
              <a:stretch>
                <a:fillRect/>
              </a:stretch>
            </p:blipFill>
            <p:spPr>
              <a:xfrm>
                <a:off x="5592216" y="4930337"/>
                <a:ext cx="273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7" name="Freihand 356">
                <a:extLst>
                  <a:ext uri="{FF2B5EF4-FFF2-40B4-BE49-F238E27FC236}">
                    <a16:creationId xmlns:a16="http://schemas.microsoft.com/office/drawing/2014/main" id="{ACDF1C45-1E02-BE10-592A-3EB4BF01F1A6}"/>
                  </a:ext>
                </a:extLst>
              </p14:cNvPr>
              <p14:cNvContentPartPr/>
              <p14:nvPr/>
            </p14:nvContentPartPr>
            <p14:xfrm>
              <a:off x="5750616" y="4874537"/>
              <a:ext cx="226440" cy="180000"/>
            </p14:xfrm>
          </p:contentPart>
        </mc:Choice>
        <mc:Fallback>
          <p:pic>
            <p:nvPicPr>
              <p:cNvPr id="357" name="Freihand 356">
                <a:extLst>
                  <a:ext uri="{FF2B5EF4-FFF2-40B4-BE49-F238E27FC236}">
                    <a16:creationId xmlns:a16="http://schemas.microsoft.com/office/drawing/2014/main" id="{ACDF1C45-1E02-BE10-592A-3EB4BF01F1A6}"/>
                  </a:ext>
                </a:extLst>
              </p:cNvPr>
              <p:cNvPicPr/>
              <p:nvPr/>
            </p:nvPicPr>
            <p:blipFill>
              <a:blip r:embed="rId382"/>
              <a:stretch>
                <a:fillRect/>
              </a:stretch>
            </p:blipFill>
            <p:spPr>
              <a:xfrm>
                <a:off x="5741976" y="4865537"/>
                <a:ext cx="244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8" name="Freihand 357">
                <a:extLst>
                  <a:ext uri="{FF2B5EF4-FFF2-40B4-BE49-F238E27FC236}">
                    <a16:creationId xmlns:a16="http://schemas.microsoft.com/office/drawing/2014/main" id="{164D8CB3-8CFE-4876-D448-4736BFB447E9}"/>
                  </a:ext>
                </a:extLst>
              </p14:cNvPr>
              <p14:cNvContentPartPr/>
              <p14:nvPr/>
            </p14:nvContentPartPr>
            <p14:xfrm>
              <a:off x="5930256" y="4861577"/>
              <a:ext cx="75960" cy="282960"/>
            </p14:xfrm>
          </p:contentPart>
        </mc:Choice>
        <mc:Fallback>
          <p:pic>
            <p:nvPicPr>
              <p:cNvPr id="358" name="Freihand 357">
                <a:extLst>
                  <a:ext uri="{FF2B5EF4-FFF2-40B4-BE49-F238E27FC236}">
                    <a16:creationId xmlns:a16="http://schemas.microsoft.com/office/drawing/2014/main" id="{164D8CB3-8CFE-4876-D448-4736BFB447E9}"/>
                  </a:ext>
                </a:extLst>
              </p:cNvPr>
              <p:cNvPicPr/>
              <p:nvPr/>
            </p:nvPicPr>
            <p:blipFill>
              <a:blip r:embed="rId384"/>
              <a:stretch>
                <a:fillRect/>
              </a:stretch>
            </p:blipFill>
            <p:spPr>
              <a:xfrm>
                <a:off x="5921256" y="4852577"/>
                <a:ext cx="936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9" name="Freihand 358">
                <a:extLst>
                  <a:ext uri="{FF2B5EF4-FFF2-40B4-BE49-F238E27FC236}">
                    <a16:creationId xmlns:a16="http://schemas.microsoft.com/office/drawing/2014/main" id="{93F714A3-9467-64CC-4A05-C369633F5F67}"/>
                  </a:ext>
                </a:extLst>
              </p14:cNvPr>
              <p14:cNvContentPartPr/>
              <p14:nvPr/>
            </p14:nvContentPartPr>
            <p14:xfrm>
              <a:off x="6019176" y="4851497"/>
              <a:ext cx="113400" cy="344520"/>
            </p14:xfrm>
          </p:contentPart>
        </mc:Choice>
        <mc:Fallback>
          <p:pic>
            <p:nvPicPr>
              <p:cNvPr id="359" name="Freihand 358">
                <a:extLst>
                  <a:ext uri="{FF2B5EF4-FFF2-40B4-BE49-F238E27FC236}">
                    <a16:creationId xmlns:a16="http://schemas.microsoft.com/office/drawing/2014/main" id="{93F714A3-9467-64CC-4A05-C369633F5F67}"/>
                  </a:ext>
                </a:extLst>
              </p:cNvPr>
              <p:cNvPicPr/>
              <p:nvPr/>
            </p:nvPicPr>
            <p:blipFill>
              <a:blip r:embed="rId386"/>
              <a:stretch>
                <a:fillRect/>
              </a:stretch>
            </p:blipFill>
            <p:spPr>
              <a:xfrm>
                <a:off x="6010176" y="4842497"/>
                <a:ext cx="1310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61" name="Freihand 360">
                <a:extLst>
                  <a:ext uri="{FF2B5EF4-FFF2-40B4-BE49-F238E27FC236}">
                    <a16:creationId xmlns:a16="http://schemas.microsoft.com/office/drawing/2014/main" id="{71FF2BE3-55E3-D1CE-EFC2-ECD8CE41191A}"/>
                  </a:ext>
                </a:extLst>
              </p14:cNvPr>
              <p14:cNvContentPartPr/>
              <p14:nvPr/>
            </p14:nvContentPartPr>
            <p14:xfrm>
              <a:off x="6176136" y="4808297"/>
              <a:ext cx="75960" cy="338760"/>
            </p14:xfrm>
          </p:contentPart>
        </mc:Choice>
        <mc:Fallback>
          <p:pic>
            <p:nvPicPr>
              <p:cNvPr id="361" name="Freihand 360">
                <a:extLst>
                  <a:ext uri="{FF2B5EF4-FFF2-40B4-BE49-F238E27FC236}">
                    <a16:creationId xmlns:a16="http://schemas.microsoft.com/office/drawing/2014/main" id="{71FF2BE3-55E3-D1CE-EFC2-ECD8CE41191A}"/>
                  </a:ext>
                </a:extLst>
              </p:cNvPr>
              <p:cNvPicPr/>
              <p:nvPr/>
            </p:nvPicPr>
            <p:blipFill>
              <a:blip r:embed="rId388"/>
              <a:stretch>
                <a:fillRect/>
              </a:stretch>
            </p:blipFill>
            <p:spPr>
              <a:xfrm>
                <a:off x="6167496" y="4799297"/>
                <a:ext cx="9360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2" name="Freihand 361">
                <a:extLst>
                  <a:ext uri="{FF2B5EF4-FFF2-40B4-BE49-F238E27FC236}">
                    <a16:creationId xmlns:a16="http://schemas.microsoft.com/office/drawing/2014/main" id="{AF3844CF-E0F6-30D9-0F98-2FCECF6863E3}"/>
                  </a:ext>
                </a:extLst>
              </p14:cNvPr>
              <p14:cNvContentPartPr/>
              <p14:nvPr/>
            </p14:nvContentPartPr>
            <p14:xfrm>
              <a:off x="6302136" y="4888937"/>
              <a:ext cx="142920" cy="151560"/>
            </p14:xfrm>
          </p:contentPart>
        </mc:Choice>
        <mc:Fallback>
          <p:pic>
            <p:nvPicPr>
              <p:cNvPr id="362" name="Freihand 361">
                <a:extLst>
                  <a:ext uri="{FF2B5EF4-FFF2-40B4-BE49-F238E27FC236}">
                    <a16:creationId xmlns:a16="http://schemas.microsoft.com/office/drawing/2014/main" id="{AF3844CF-E0F6-30D9-0F98-2FCECF6863E3}"/>
                  </a:ext>
                </a:extLst>
              </p:cNvPr>
              <p:cNvPicPr/>
              <p:nvPr/>
            </p:nvPicPr>
            <p:blipFill>
              <a:blip r:embed="rId390"/>
              <a:stretch>
                <a:fillRect/>
              </a:stretch>
            </p:blipFill>
            <p:spPr>
              <a:xfrm>
                <a:off x="6293136" y="4880297"/>
                <a:ext cx="160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3" name="Freihand 362">
                <a:extLst>
                  <a:ext uri="{FF2B5EF4-FFF2-40B4-BE49-F238E27FC236}">
                    <a16:creationId xmlns:a16="http://schemas.microsoft.com/office/drawing/2014/main" id="{69C0A669-B836-C0AB-5B78-F3783DAAD3F2}"/>
                  </a:ext>
                </a:extLst>
              </p14:cNvPr>
              <p14:cNvContentPartPr/>
              <p14:nvPr/>
            </p14:nvContentPartPr>
            <p14:xfrm>
              <a:off x="6504096" y="4906937"/>
              <a:ext cx="127800" cy="118440"/>
            </p14:xfrm>
          </p:contentPart>
        </mc:Choice>
        <mc:Fallback>
          <p:pic>
            <p:nvPicPr>
              <p:cNvPr id="363" name="Freihand 362">
                <a:extLst>
                  <a:ext uri="{FF2B5EF4-FFF2-40B4-BE49-F238E27FC236}">
                    <a16:creationId xmlns:a16="http://schemas.microsoft.com/office/drawing/2014/main" id="{69C0A669-B836-C0AB-5B78-F3783DAAD3F2}"/>
                  </a:ext>
                </a:extLst>
              </p:cNvPr>
              <p:cNvPicPr/>
              <p:nvPr/>
            </p:nvPicPr>
            <p:blipFill>
              <a:blip r:embed="rId392"/>
              <a:stretch>
                <a:fillRect/>
              </a:stretch>
            </p:blipFill>
            <p:spPr>
              <a:xfrm>
                <a:off x="6495096" y="4897937"/>
                <a:ext cx="145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4" name="Freihand 363">
                <a:extLst>
                  <a:ext uri="{FF2B5EF4-FFF2-40B4-BE49-F238E27FC236}">
                    <a16:creationId xmlns:a16="http://schemas.microsoft.com/office/drawing/2014/main" id="{2B2A1E06-3B27-CF6D-E233-0191814F96C4}"/>
                  </a:ext>
                </a:extLst>
              </p14:cNvPr>
              <p14:cNvContentPartPr/>
              <p14:nvPr/>
            </p14:nvContentPartPr>
            <p14:xfrm>
              <a:off x="6749256" y="4891817"/>
              <a:ext cx="150840" cy="111960"/>
            </p14:xfrm>
          </p:contentPart>
        </mc:Choice>
        <mc:Fallback>
          <p:pic>
            <p:nvPicPr>
              <p:cNvPr id="364" name="Freihand 363">
                <a:extLst>
                  <a:ext uri="{FF2B5EF4-FFF2-40B4-BE49-F238E27FC236}">
                    <a16:creationId xmlns:a16="http://schemas.microsoft.com/office/drawing/2014/main" id="{2B2A1E06-3B27-CF6D-E233-0191814F96C4}"/>
                  </a:ext>
                </a:extLst>
              </p:cNvPr>
              <p:cNvPicPr/>
              <p:nvPr/>
            </p:nvPicPr>
            <p:blipFill>
              <a:blip r:embed="rId394"/>
              <a:stretch>
                <a:fillRect/>
              </a:stretch>
            </p:blipFill>
            <p:spPr>
              <a:xfrm>
                <a:off x="6740616" y="4882817"/>
                <a:ext cx="168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5" name="Freihand 364">
                <a:extLst>
                  <a:ext uri="{FF2B5EF4-FFF2-40B4-BE49-F238E27FC236}">
                    <a16:creationId xmlns:a16="http://schemas.microsoft.com/office/drawing/2014/main" id="{8BFD835D-E9FD-0779-6E01-60F68AF30EE9}"/>
                  </a:ext>
                </a:extLst>
              </p14:cNvPr>
              <p14:cNvContentPartPr/>
              <p14:nvPr/>
            </p14:nvContentPartPr>
            <p14:xfrm>
              <a:off x="6965616" y="4869497"/>
              <a:ext cx="291240" cy="138960"/>
            </p14:xfrm>
          </p:contentPart>
        </mc:Choice>
        <mc:Fallback>
          <p:pic>
            <p:nvPicPr>
              <p:cNvPr id="365" name="Freihand 364">
                <a:extLst>
                  <a:ext uri="{FF2B5EF4-FFF2-40B4-BE49-F238E27FC236}">
                    <a16:creationId xmlns:a16="http://schemas.microsoft.com/office/drawing/2014/main" id="{8BFD835D-E9FD-0779-6E01-60F68AF30EE9}"/>
                  </a:ext>
                </a:extLst>
              </p:cNvPr>
              <p:cNvPicPr/>
              <p:nvPr/>
            </p:nvPicPr>
            <p:blipFill>
              <a:blip r:embed="rId396"/>
              <a:stretch>
                <a:fillRect/>
              </a:stretch>
            </p:blipFill>
            <p:spPr>
              <a:xfrm>
                <a:off x="6956976" y="4860497"/>
                <a:ext cx="308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6" name="Freihand 365">
                <a:extLst>
                  <a:ext uri="{FF2B5EF4-FFF2-40B4-BE49-F238E27FC236}">
                    <a16:creationId xmlns:a16="http://schemas.microsoft.com/office/drawing/2014/main" id="{4282AC29-E270-2448-673B-4737C2A60038}"/>
                  </a:ext>
                </a:extLst>
              </p14:cNvPr>
              <p14:cNvContentPartPr/>
              <p14:nvPr/>
            </p14:nvContentPartPr>
            <p14:xfrm>
              <a:off x="7114656" y="4788857"/>
              <a:ext cx="109080" cy="106200"/>
            </p14:xfrm>
          </p:contentPart>
        </mc:Choice>
        <mc:Fallback>
          <p:pic>
            <p:nvPicPr>
              <p:cNvPr id="366" name="Freihand 365">
                <a:extLst>
                  <a:ext uri="{FF2B5EF4-FFF2-40B4-BE49-F238E27FC236}">
                    <a16:creationId xmlns:a16="http://schemas.microsoft.com/office/drawing/2014/main" id="{4282AC29-E270-2448-673B-4737C2A60038}"/>
                  </a:ext>
                </a:extLst>
              </p:cNvPr>
              <p:cNvPicPr/>
              <p:nvPr/>
            </p:nvPicPr>
            <p:blipFill>
              <a:blip r:embed="rId398"/>
              <a:stretch>
                <a:fillRect/>
              </a:stretch>
            </p:blipFill>
            <p:spPr>
              <a:xfrm>
                <a:off x="7105656" y="4780217"/>
                <a:ext cx="126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7" name="Freihand 366">
                <a:extLst>
                  <a:ext uri="{FF2B5EF4-FFF2-40B4-BE49-F238E27FC236}">
                    <a16:creationId xmlns:a16="http://schemas.microsoft.com/office/drawing/2014/main" id="{F284A714-24BE-52B2-2AEF-37CCF816EA46}"/>
                  </a:ext>
                </a:extLst>
              </p14:cNvPr>
              <p14:cNvContentPartPr/>
              <p14:nvPr/>
            </p14:nvContentPartPr>
            <p14:xfrm>
              <a:off x="7279536" y="4747097"/>
              <a:ext cx="205560" cy="309960"/>
            </p14:xfrm>
          </p:contentPart>
        </mc:Choice>
        <mc:Fallback>
          <p:pic>
            <p:nvPicPr>
              <p:cNvPr id="367" name="Freihand 366">
                <a:extLst>
                  <a:ext uri="{FF2B5EF4-FFF2-40B4-BE49-F238E27FC236}">
                    <a16:creationId xmlns:a16="http://schemas.microsoft.com/office/drawing/2014/main" id="{F284A714-24BE-52B2-2AEF-37CCF816EA46}"/>
                  </a:ext>
                </a:extLst>
              </p:cNvPr>
              <p:cNvPicPr/>
              <p:nvPr/>
            </p:nvPicPr>
            <p:blipFill>
              <a:blip r:embed="rId400"/>
              <a:stretch>
                <a:fillRect/>
              </a:stretch>
            </p:blipFill>
            <p:spPr>
              <a:xfrm>
                <a:off x="7270896" y="4738457"/>
                <a:ext cx="2232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8" name="Freihand 367">
                <a:extLst>
                  <a:ext uri="{FF2B5EF4-FFF2-40B4-BE49-F238E27FC236}">
                    <a16:creationId xmlns:a16="http://schemas.microsoft.com/office/drawing/2014/main" id="{6AA078DF-5D5E-AF15-8607-89D3AFD98CFD}"/>
                  </a:ext>
                </a:extLst>
              </p14:cNvPr>
              <p14:cNvContentPartPr/>
              <p14:nvPr/>
            </p14:nvContentPartPr>
            <p14:xfrm>
              <a:off x="7550976" y="4702457"/>
              <a:ext cx="44640" cy="287280"/>
            </p14:xfrm>
          </p:contentPart>
        </mc:Choice>
        <mc:Fallback>
          <p:pic>
            <p:nvPicPr>
              <p:cNvPr id="368" name="Freihand 367">
                <a:extLst>
                  <a:ext uri="{FF2B5EF4-FFF2-40B4-BE49-F238E27FC236}">
                    <a16:creationId xmlns:a16="http://schemas.microsoft.com/office/drawing/2014/main" id="{6AA078DF-5D5E-AF15-8607-89D3AFD98CFD}"/>
                  </a:ext>
                </a:extLst>
              </p:cNvPr>
              <p:cNvPicPr/>
              <p:nvPr/>
            </p:nvPicPr>
            <p:blipFill>
              <a:blip r:embed="rId402"/>
              <a:stretch>
                <a:fillRect/>
              </a:stretch>
            </p:blipFill>
            <p:spPr>
              <a:xfrm>
                <a:off x="7541976" y="4693817"/>
                <a:ext cx="622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9" name="Freihand 368">
                <a:extLst>
                  <a:ext uri="{FF2B5EF4-FFF2-40B4-BE49-F238E27FC236}">
                    <a16:creationId xmlns:a16="http://schemas.microsoft.com/office/drawing/2014/main" id="{239D6301-01FB-C971-614C-B330959C4757}"/>
                  </a:ext>
                </a:extLst>
              </p14:cNvPr>
              <p14:cNvContentPartPr/>
              <p14:nvPr/>
            </p14:nvContentPartPr>
            <p14:xfrm>
              <a:off x="7671936" y="4735217"/>
              <a:ext cx="163440" cy="203040"/>
            </p14:xfrm>
          </p:contentPart>
        </mc:Choice>
        <mc:Fallback>
          <p:pic>
            <p:nvPicPr>
              <p:cNvPr id="369" name="Freihand 368">
                <a:extLst>
                  <a:ext uri="{FF2B5EF4-FFF2-40B4-BE49-F238E27FC236}">
                    <a16:creationId xmlns:a16="http://schemas.microsoft.com/office/drawing/2014/main" id="{239D6301-01FB-C971-614C-B330959C4757}"/>
                  </a:ext>
                </a:extLst>
              </p:cNvPr>
              <p:cNvPicPr/>
              <p:nvPr/>
            </p:nvPicPr>
            <p:blipFill>
              <a:blip r:embed="rId404"/>
              <a:stretch>
                <a:fillRect/>
              </a:stretch>
            </p:blipFill>
            <p:spPr>
              <a:xfrm>
                <a:off x="7663296" y="4726217"/>
                <a:ext cx="181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0" name="Freihand 369">
                <a:extLst>
                  <a:ext uri="{FF2B5EF4-FFF2-40B4-BE49-F238E27FC236}">
                    <a16:creationId xmlns:a16="http://schemas.microsoft.com/office/drawing/2014/main" id="{90150A57-93D6-E5DE-7E36-8898C24EA962}"/>
                  </a:ext>
                </a:extLst>
              </p14:cNvPr>
              <p14:cNvContentPartPr/>
              <p14:nvPr/>
            </p14:nvContentPartPr>
            <p14:xfrm>
              <a:off x="7895856" y="4749257"/>
              <a:ext cx="151200" cy="189720"/>
            </p14:xfrm>
          </p:contentPart>
        </mc:Choice>
        <mc:Fallback>
          <p:pic>
            <p:nvPicPr>
              <p:cNvPr id="370" name="Freihand 369">
                <a:extLst>
                  <a:ext uri="{FF2B5EF4-FFF2-40B4-BE49-F238E27FC236}">
                    <a16:creationId xmlns:a16="http://schemas.microsoft.com/office/drawing/2014/main" id="{90150A57-93D6-E5DE-7E36-8898C24EA962}"/>
                  </a:ext>
                </a:extLst>
              </p:cNvPr>
              <p:cNvPicPr/>
              <p:nvPr/>
            </p:nvPicPr>
            <p:blipFill>
              <a:blip r:embed="rId406"/>
              <a:stretch>
                <a:fillRect/>
              </a:stretch>
            </p:blipFill>
            <p:spPr>
              <a:xfrm>
                <a:off x="7886856" y="4740257"/>
                <a:ext cx="168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71" name="Freihand 370">
                <a:extLst>
                  <a:ext uri="{FF2B5EF4-FFF2-40B4-BE49-F238E27FC236}">
                    <a16:creationId xmlns:a16="http://schemas.microsoft.com/office/drawing/2014/main" id="{C5BA53B3-4CFB-EC14-B445-C9AF996FFB54}"/>
                  </a:ext>
                </a:extLst>
              </p14:cNvPr>
              <p14:cNvContentPartPr/>
              <p14:nvPr/>
            </p14:nvContentPartPr>
            <p14:xfrm>
              <a:off x="8163336" y="4753577"/>
              <a:ext cx="146160" cy="186840"/>
            </p14:xfrm>
          </p:contentPart>
        </mc:Choice>
        <mc:Fallback>
          <p:pic>
            <p:nvPicPr>
              <p:cNvPr id="371" name="Freihand 370">
                <a:extLst>
                  <a:ext uri="{FF2B5EF4-FFF2-40B4-BE49-F238E27FC236}">
                    <a16:creationId xmlns:a16="http://schemas.microsoft.com/office/drawing/2014/main" id="{C5BA53B3-4CFB-EC14-B445-C9AF996FFB54}"/>
                  </a:ext>
                </a:extLst>
              </p:cNvPr>
              <p:cNvPicPr/>
              <p:nvPr/>
            </p:nvPicPr>
            <p:blipFill>
              <a:blip r:embed="rId408"/>
              <a:stretch>
                <a:fillRect/>
              </a:stretch>
            </p:blipFill>
            <p:spPr>
              <a:xfrm>
                <a:off x="8154336" y="4744577"/>
                <a:ext cx="163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2" name="Freihand 371">
                <a:extLst>
                  <a:ext uri="{FF2B5EF4-FFF2-40B4-BE49-F238E27FC236}">
                    <a16:creationId xmlns:a16="http://schemas.microsoft.com/office/drawing/2014/main" id="{C8CC3A0F-A328-8FAA-95DF-DBF02BABF290}"/>
                  </a:ext>
                </a:extLst>
              </p14:cNvPr>
              <p14:cNvContentPartPr/>
              <p14:nvPr/>
            </p14:nvContentPartPr>
            <p14:xfrm>
              <a:off x="8200416" y="4748537"/>
              <a:ext cx="365400" cy="160560"/>
            </p14:xfrm>
          </p:contentPart>
        </mc:Choice>
        <mc:Fallback>
          <p:pic>
            <p:nvPicPr>
              <p:cNvPr id="372" name="Freihand 371">
                <a:extLst>
                  <a:ext uri="{FF2B5EF4-FFF2-40B4-BE49-F238E27FC236}">
                    <a16:creationId xmlns:a16="http://schemas.microsoft.com/office/drawing/2014/main" id="{C8CC3A0F-A328-8FAA-95DF-DBF02BABF290}"/>
                  </a:ext>
                </a:extLst>
              </p:cNvPr>
              <p:cNvPicPr/>
              <p:nvPr/>
            </p:nvPicPr>
            <p:blipFill>
              <a:blip r:embed="rId352"/>
              <a:stretch>
                <a:fillRect/>
              </a:stretch>
            </p:blipFill>
            <p:spPr>
              <a:xfrm>
                <a:off x="8191776" y="4739537"/>
                <a:ext cx="383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73" name="Freihand 372">
                <a:extLst>
                  <a:ext uri="{FF2B5EF4-FFF2-40B4-BE49-F238E27FC236}">
                    <a16:creationId xmlns:a16="http://schemas.microsoft.com/office/drawing/2014/main" id="{619721B6-57CF-671D-FA68-B2BCB5768827}"/>
                  </a:ext>
                </a:extLst>
              </p14:cNvPr>
              <p14:cNvContentPartPr/>
              <p14:nvPr/>
            </p14:nvContentPartPr>
            <p14:xfrm>
              <a:off x="8383296" y="4674017"/>
              <a:ext cx="105120" cy="78120"/>
            </p14:xfrm>
          </p:contentPart>
        </mc:Choice>
        <mc:Fallback>
          <p:pic>
            <p:nvPicPr>
              <p:cNvPr id="373" name="Freihand 372">
                <a:extLst>
                  <a:ext uri="{FF2B5EF4-FFF2-40B4-BE49-F238E27FC236}">
                    <a16:creationId xmlns:a16="http://schemas.microsoft.com/office/drawing/2014/main" id="{619721B6-57CF-671D-FA68-B2BCB5768827}"/>
                  </a:ext>
                </a:extLst>
              </p:cNvPr>
              <p:cNvPicPr/>
              <p:nvPr/>
            </p:nvPicPr>
            <p:blipFill>
              <a:blip r:embed="rId410"/>
              <a:stretch>
                <a:fillRect/>
              </a:stretch>
            </p:blipFill>
            <p:spPr>
              <a:xfrm>
                <a:off x="8374296" y="4665377"/>
                <a:ext cx="122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4" name="Freihand 373">
                <a:extLst>
                  <a:ext uri="{FF2B5EF4-FFF2-40B4-BE49-F238E27FC236}">
                    <a16:creationId xmlns:a16="http://schemas.microsoft.com/office/drawing/2014/main" id="{3746CA59-AB9E-FE66-59EC-38FAB827AD50}"/>
                  </a:ext>
                </a:extLst>
              </p14:cNvPr>
              <p14:cNvContentPartPr/>
              <p14:nvPr/>
            </p14:nvContentPartPr>
            <p14:xfrm>
              <a:off x="8564736" y="4801457"/>
              <a:ext cx="95400" cy="158040"/>
            </p14:xfrm>
          </p:contentPart>
        </mc:Choice>
        <mc:Fallback>
          <p:pic>
            <p:nvPicPr>
              <p:cNvPr id="374" name="Freihand 373">
                <a:extLst>
                  <a:ext uri="{FF2B5EF4-FFF2-40B4-BE49-F238E27FC236}">
                    <a16:creationId xmlns:a16="http://schemas.microsoft.com/office/drawing/2014/main" id="{3746CA59-AB9E-FE66-59EC-38FAB827AD50}"/>
                  </a:ext>
                </a:extLst>
              </p:cNvPr>
              <p:cNvPicPr/>
              <p:nvPr/>
            </p:nvPicPr>
            <p:blipFill>
              <a:blip r:embed="rId412"/>
              <a:stretch>
                <a:fillRect/>
              </a:stretch>
            </p:blipFill>
            <p:spPr>
              <a:xfrm>
                <a:off x="8556096" y="4792817"/>
                <a:ext cx="113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75" name="Freihand 374">
                <a:extLst>
                  <a:ext uri="{FF2B5EF4-FFF2-40B4-BE49-F238E27FC236}">
                    <a16:creationId xmlns:a16="http://schemas.microsoft.com/office/drawing/2014/main" id="{46075B35-AC5A-CCC1-053F-EE008030F09A}"/>
                  </a:ext>
                </a:extLst>
              </p14:cNvPr>
              <p14:cNvContentPartPr/>
              <p14:nvPr/>
            </p14:nvContentPartPr>
            <p14:xfrm>
              <a:off x="8641416" y="4674737"/>
              <a:ext cx="159840" cy="402840"/>
            </p14:xfrm>
          </p:contentPart>
        </mc:Choice>
        <mc:Fallback>
          <p:pic>
            <p:nvPicPr>
              <p:cNvPr id="375" name="Freihand 374">
                <a:extLst>
                  <a:ext uri="{FF2B5EF4-FFF2-40B4-BE49-F238E27FC236}">
                    <a16:creationId xmlns:a16="http://schemas.microsoft.com/office/drawing/2014/main" id="{46075B35-AC5A-CCC1-053F-EE008030F09A}"/>
                  </a:ext>
                </a:extLst>
              </p:cNvPr>
              <p:cNvPicPr/>
              <p:nvPr/>
            </p:nvPicPr>
            <p:blipFill>
              <a:blip r:embed="rId414"/>
              <a:stretch>
                <a:fillRect/>
              </a:stretch>
            </p:blipFill>
            <p:spPr>
              <a:xfrm>
                <a:off x="8632416" y="4666097"/>
                <a:ext cx="17748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7" name="Freihand 376">
                <a:extLst>
                  <a:ext uri="{FF2B5EF4-FFF2-40B4-BE49-F238E27FC236}">
                    <a16:creationId xmlns:a16="http://schemas.microsoft.com/office/drawing/2014/main" id="{AE4CF06E-03F7-A858-DA68-50951FF4553F}"/>
                  </a:ext>
                </a:extLst>
              </p14:cNvPr>
              <p14:cNvContentPartPr/>
              <p14:nvPr/>
            </p14:nvContentPartPr>
            <p14:xfrm>
              <a:off x="3068256" y="4582577"/>
              <a:ext cx="2871720" cy="387000"/>
            </p14:xfrm>
          </p:contentPart>
        </mc:Choice>
        <mc:Fallback>
          <p:pic>
            <p:nvPicPr>
              <p:cNvPr id="377" name="Freihand 376">
                <a:extLst>
                  <a:ext uri="{FF2B5EF4-FFF2-40B4-BE49-F238E27FC236}">
                    <a16:creationId xmlns:a16="http://schemas.microsoft.com/office/drawing/2014/main" id="{AE4CF06E-03F7-A858-DA68-50951FF4553F}"/>
                  </a:ext>
                </a:extLst>
              </p:cNvPr>
              <p:cNvPicPr/>
              <p:nvPr/>
            </p:nvPicPr>
            <p:blipFill>
              <a:blip r:embed="rId576"/>
              <a:stretch>
                <a:fillRect/>
              </a:stretch>
            </p:blipFill>
            <p:spPr>
              <a:xfrm>
                <a:off x="3059256" y="4573937"/>
                <a:ext cx="288936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8" name="Freihand 377">
                <a:extLst>
                  <a:ext uri="{FF2B5EF4-FFF2-40B4-BE49-F238E27FC236}">
                    <a16:creationId xmlns:a16="http://schemas.microsoft.com/office/drawing/2014/main" id="{2252C5F6-77E1-A2CD-C935-A6DE32C878F5}"/>
                  </a:ext>
                </a:extLst>
              </p14:cNvPr>
              <p14:cNvContentPartPr/>
              <p14:nvPr/>
            </p14:nvContentPartPr>
            <p14:xfrm>
              <a:off x="5929896" y="4408697"/>
              <a:ext cx="3310920" cy="334800"/>
            </p14:xfrm>
          </p:contentPart>
        </mc:Choice>
        <mc:Fallback>
          <p:pic>
            <p:nvPicPr>
              <p:cNvPr id="378" name="Freihand 377">
                <a:extLst>
                  <a:ext uri="{FF2B5EF4-FFF2-40B4-BE49-F238E27FC236}">
                    <a16:creationId xmlns:a16="http://schemas.microsoft.com/office/drawing/2014/main" id="{2252C5F6-77E1-A2CD-C935-A6DE32C878F5}"/>
                  </a:ext>
                </a:extLst>
              </p:cNvPr>
              <p:cNvPicPr/>
              <p:nvPr/>
            </p:nvPicPr>
            <p:blipFill>
              <a:blip r:embed="rId578"/>
              <a:stretch>
                <a:fillRect/>
              </a:stretch>
            </p:blipFill>
            <p:spPr>
              <a:xfrm>
                <a:off x="5920896" y="4400057"/>
                <a:ext cx="33285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0" name="Freihand 379">
                <a:extLst>
                  <a:ext uri="{FF2B5EF4-FFF2-40B4-BE49-F238E27FC236}">
                    <a16:creationId xmlns:a16="http://schemas.microsoft.com/office/drawing/2014/main" id="{1161FDC6-F289-6DCE-A25D-6A0B385E048C}"/>
                  </a:ext>
                </a:extLst>
              </p14:cNvPr>
              <p14:cNvContentPartPr/>
              <p14:nvPr/>
            </p14:nvContentPartPr>
            <p14:xfrm>
              <a:off x="1107696" y="5980097"/>
              <a:ext cx="163080" cy="50040"/>
            </p14:xfrm>
          </p:contentPart>
        </mc:Choice>
        <mc:Fallback>
          <p:pic>
            <p:nvPicPr>
              <p:cNvPr id="380" name="Freihand 379">
                <a:extLst>
                  <a:ext uri="{FF2B5EF4-FFF2-40B4-BE49-F238E27FC236}">
                    <a16:creationId xmlns:a16="http://schemas.microsoft.com/office/drawing/2014/main" id="{1161FDC6-F289-6DCE-A25D-6A0B385E048C}"/>
                  </a:ext>
                </a:extLst>
              </p:cNvPr>
              <p:cNvPicPr/>
              <p:nvPr/>
            </p:nvPicPr>
            <p:blipFill>
              <a:blip r:embed="rId580"/>
              <a:stretch>
                <a:fillRect/>
              </a:stretch>
            </p:blipFill>
            <p:spPr>
              <a:xfrm>
                <a:off x="1098696" y="5971457"/>
                <a:ext cx="180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1" name="Freihand 380">
                <a:extLst>
                  <a:ext uri="{FF2B5EF4-FFF2-40B4-BE49-F238E27FC236}">
                    <a16:creationId xmlns:a16="http://schemas.microsoft.com/office/drawing/2014/main" id="{D0FFDD96-9430-68C6-1510-C69DE1164DA4}"/>
                  </a:ext>
                </a:extLst>
              </p14:cNvPr>
              <p14:cNvContentPartPr/>
              <p14:nvPr/>
            </p14:nvContentPartPr>
            <p14:xfrm>
              <a:off x="1125696" y="6042737"/>
              <a:ext cx="209160" cy="39960"/>
            </p14:xfrm>
          </p:contentPart>
        </mc:Choice>
        <mc:Fallback>
          <p:pic>
            <p:nvPicPr>
              <p:cNvPr id="381" name="Freihand 380">
                <a:extLst>
                  <a:ext uri="{FF2B5EF4-FFF2-40B4-BE49-F238E27FC236}">
                    <a16:creationId xmlns:a16="http://schemas.microsoft.com/office/drawing/2014/main" id="{D0FFDD96-9430-68C6-1510-C69DE1164DA4}"/>
                  </a:ext>
                </a:extLst>
              </p:cNvPr>
              <p:cNvPicPr/>
              <p:nvPr/>
            </p:nvPicPr>
            <p:blipFill>
              <a:blip r:embed="rId582"/>
              <a:stretch>
                <a:fillRect/>
              </a:stretch>
            </p:blipFill>
            <p:spPr>
              <a:xfrm>
                <a:off x="1117056" y="6033737"/>
                <a:ext cx="226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2" name="Freihand 381">
                <a:extLst>
                  <a:ext uri="{FF2B5EF4-FFF2-40B4-BE49-F238E27FC236}">
                    <a16:creationId xmlns:a16="http://schemas.microsoft.com/office/drawing/2014/main" id="{4F48CFB1-157E-32E6-A87D-05FC47C3F95D}"/>
                  </a:ext>
                </a:extLst>
              </p14:cNvPr>
              <p14:cNvContentPartPr/>
              <p14:nvPr/>
            </p14:nvContentPartPr>
            <p14:xfrm>
              <a:off x="1366536" y="5915657"/>
              <a:ext cx="411840" cy="201600"/>
            </p14:xfrm>
          </p:contentPart>
        </mc:Choice>
        <mc:Fallback>
          <p:pic>
            <p:nvPicPr>
              <p:cNvPr id="382" name="Freihand 381">
                <a:extLst>
                  <a:ext uri="{FF2B5EF4-FFF2-40B4-BE49-F238E27FC236}">
                    <a16:creationId xmlns:a16="http://schemas.microsoft.com/office/drawing/2014/main" id="{4F48CFB1-157E-32E6-A87D-05FC47C3F95D}"/>
                  </a:ext>
                </a:extLst>
              </p:cNvPr>
              <p:cNvPicPr/>
              <p:nvPr/>
            </p:nvPicPr>
            <p:blipFill>
              <a:blip r:embed="rId584"/>
              <a:stretch>
                <a:fillRect/>
              </a:stretch>
            </p:blipFill>
            <p:spPr>
              <a:xfrm>
                <a:off x="1357896" y="5907017"/>
                <a:ext cx="429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3" name="Freihand 382">
                <a:extLst>
                  <a:ext uri="{FF2B5EF4-FFF2-40B4-BE49-F238E27FC236}">
                    <a16:creationId xmlns:a16="http://schemas.microsoft.com/office/drawing/2014/main" id="{C053DC81-C14B-88F9-429A-70AA31546C5D}"/>
                  </a:ext>
                </a:extLst>
              </p14:cNvPr>
              <p14:cNvContentPartPr/>
              <p14:nvPr/>
            </p14:nvContentPartPr>
            <p14:xfrm>
              <a:off x="1678296" y="5777777"/>
              <a:ext cx="17280" cy="12240"/>
            </p14:xfrm>
          </p:contentPart>
        </mc:Choice>
        <mc:Fallback>
          <p:pic>
            <p:nvPicPr>
              <p:cNvPr id="383" name="Freihand 382">
                <a:extLst>
                  <a:ext uri="{FF2B5EF4-FFF2-40B4-BE49-F238E27FC236}">
                    <a16:creationId xmlns:a16="http://schemas.microsoft.com/office/drawing/2014/main" id="{C053DC81-C14B-88F9-429A-70AA31546C5D}"/>
                  </a:ext>
                </a:extLst>
              </p:cNvPr>
              <p:cNvPicPr/>
              <p:nvPr/>
            </p:nvPicPr>
            <p:blipFill>
              <a:blip r:embed="rId586"/>
              <a:stretch>
                <a:fillRect/>
              </a:stretch>
            </p:blipFill>
            <p:spPr>
              <a:xfrm>
                <a:off x="1669296" y="5768777"/>
                <a:ext cx="34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4" name="Freihand 383">
                <a:extLst>
                  <a:ext uri="{FF2B5EF4-FFF2-40B4-BE49-F238E27FC236}">
                    <a16:creationId xmlns:a16="http://schemas.microsoft.com/office/drawing/2014/main" id="{3D2918AB-9E52-53BC-3B61-06DD2395B47C}"/>
                  </a:ext>
                </a:extLst>
              </p14:cNvPr>
              <p14:cNvContentPartPr/>
              <p14:nvPr/>
            </p14:nvContentPartPr>
            <p14:xfrm>
              <a:off x="1634376" y="5787137"/>
              <a:ext cx="199800" cy="31320"/>
            </p14:xfrm>
          </p:contentPart>
        </mc:Choice>
        <mc:Fallback>
          <p:pic>
            <p:nvPicPr>
              <p:cNvPr id="384" name="Freihand 383">
                <a:extLst>
                  <a:ext uri="{FF2B5EF4-FFF2-40B4-BE49-F238E27FC236}">
                    <a16:creationId xmlns:a16="http://schemas.microsoft.com/office/drawing/2014/main" id="{3D2918AB-9E52-53BC-3B61-06DD2395B47C}"/>
                  </a:ext>
                </a:extLst>
              </p:cNvPr>
              <p:cNvPicPr/>
              <p:nvPr/>
            </p:nvPicPr>
            <p:blipFill>
              <a:blip r:embed="rId588"/>
              <a:stretch>
                <a:fillRect/>
              </a:stretch>
            </p:blipFill>
            <p:spPr>
              <a:xfrm>
                <a:off x="1625736" y="5778137"/>
                <a:ext cx="217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5" name="Freihand 384">
                <a:extLst>
                  <a:ext uri="{FF2B5EF4-FFF2-40B4-BE49-F238E27FC236}">
                    <a16:creationId xmlns:a16="http://schemas.microsoft.com/office/drawing/2014/main" id="{A7CA65A7-A3B1-FC05-9CA3-1168973DAF6D}"/>
                  </a:ext>
                </a:extLst>
              </p14:cNvPr>
              <p14:cNvContentPartPr/>
              <p14:nvPr/>
            </p14:nvContentPartPr>
            <p14:xfrm>
              <a:off x="2443296" y="5956697"/>
              <a:ext cx="236160" cy="43920"/>
            </p14:xfrm>
          </p:contentPart>
        </mc:Choice>
        <mc:Fallback>
          <p:pic>
            <p:nvPicPr>
              <p:cNvPr id="385" name="Freihand 384">
                <a:extLst>
                  <a:ext uri="{FF2B5EF4-FFF2-40B4-BE49-F238E27FC236}">
                    <a16:creationId xmlns:a16="http://schemas.microsoft.com/office/drawing/2014/main" id="{A7CA65A7-A3B1-FC05-9CA3-1168973DAF6D}"/>
                  </a:ext>
                </a:extLst>
              </p:cNvPr>
              <p:cNvPicPr/>
              <p:nvPr/>
            </p:nvPicPr>
            <p:blipFill>
              <a:blip r:embed="rId590"/>
              <a:stretch>
                <a:fillRect/>
              </a:stretch>
            </p:blipFill>
            <p:spPr>
              <a:xfrm>
                <a:off x="2434296" y="5948057"/>
                <a:ext cx="253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6" name="Freihand 385">
                <a:extLst>
                  <a:ext uri="{FF2B5EF4-FFF2-40B4-BE49-F238E27FC236}">
                    <a16:creationId xmlns:a16="http://schemas.microsoft.com/office/drawing/2014/main" id="{355920E7-F686-0F9C-37C8-529D59B4F771}"/>
                  </a:ext>
                </a:extLst>
              </p14:cNvPr>
              <p14:cNvContentPartPr/>
              <p14:nvPr/>
            </p14:nvContentPartPr>
            <p14:xfrm>
              <a:off x="2500176" y="6053897"/>
              <a:ext cx="180720" cy="20520"/>
            </p14:xfrm>
          </p:contentPart>
        </mc:Choice>
        <mc:Fallback>
          <p:pic>
            <p:nvPicPr>
              <p:cNvPr id="386" name="Freihand 385">
                <a:extLst>
                  <a:ext uri="{FF2B5EF4-FFF2-40B4-BE49-F238E27FC236}">
                    <a16:creationId xmlns:a16="http://schemas.microsoft.com/office/drawing/2014/main" id="{355920E7-F686-0F9C-37C8-529D59B4F771}"/>
                  </a:ext>
                </a:extLst>
              </p:cNvPr>
              <p:cNvPicPr/>
              <p:nvPr/>
            </p:nvPicPr>
            <p:blipFill>
              <a:blip r:embed="rId592"/>
              <a:stretch>
                <a:fillRect/>
              </a:stretch>
            </p:blipFill>
            <p:spPr>
              <a:xfrm>
                <a:off x="2491176" y="6045257"/>
                <a:ext cx="198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58" name="Freihand 457">
                <a:extLst>
                  <a:ext uri="{FF2B5EF4-FFF2-40B4-BE49-F238E27FC236}">
                    <a16:creationId xmlns:a16="http://schemas.microsoft.com/office/drawing/2014/main" id="{E7AE43F4-D86C-6F16-3DBB-80A380B49614}"/>
                  </a:ext>
                </a:extLst>
              </p14:cNvPr>
              <p14:cNvContentPartPr/>
              <p14:nvPr/>
            </p14:nvContentPartPr>
            <p14:xfrm>
              <a:off x="3083016" y="5947337"/>
              <a:ext cx="110520" cy="152280"/>
            </p14:xfrm>
          </p:contentPart>
        </mc:Choice>
        <mc:Fallback>
          <p:pic>
            <p:nvPicPr>
              <p:cNvPr id="458" name="Freihand 457">
                <a:extLst>
                  <a:ext uri="{FF2B5EF4-FFF2-40B4-BE49-F238E27FC236}">
                    <a16:creationId xmlns:a16="http://schemas.microsoft.com/office/drawing/2014/main" id="{E7AE43F4-D86C-6F16-3DBB-80A380B49614}"/>
                  </a:ext>
                </a:extLst>
              </p:cNvPr>
              <p:cNvPicPr/>
              <p:nvPr/>
            </p:nvPicPr>
            <p:blipFill>
              <a:blip r:embed="rId594"/>
              <a:stretch>
                <a:fillRect/>
              </a:stretch>
            </p:blipFill>
            <p:spPr>
              <a:xfrm>
                <a:off x="3074376" y="5938337"/>
                <a:ext cx="128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59" name="Freihand 458">
                <a:extLst>
                  <a:ext uri="{FF2B5EF4-FFF2-40B4-BE49-F238E27FC236}">
                    <a16:creationId xmlns:a16="http://schemas.microsoft.com/office/drawing/2014/main" id="{C3D7C9BA-DB69-475D-F63C-B94B563484A6}"/>
                  </a:ext>
                </a:extLst>
              </p14:cNvPr>
              <p14:cNvContentPartPr/>
              <p14:nvPr/>
            </p14:nvContentPartPr>
            <p14:xfrm>
              <a:off x="3049176" y="5805137"/>
              <a:ext cx="78480" cy="326160"/>
            </p14:xfrm>
          </p:contentPart>
        </mc:Choice>
        <mc:Fallback>
          <p:pic>
            <p:nvPicPr>
              <p:cNvPr id="459" name="Freihand 458">
                <a:extLst>
                  <a:ext uri="{FF2B5EF4-FFF2-40B4-BE49-F238E27FC236}">
                    <a16:creationId xmlns:a16="http://schemas.microsoft.com/office/drawing/2014/main" id="{C3D7C9BA-DB69-475D-F63C-B94B563484A6}"/>
                  </a:ext>
                </a:extLst>
              </p:cNvPr>
              <p:cNvPicPr/>
              <p:nvPr/>
            </p:nvPicPr>
            <p:blipFill>
              <a:blip r:embed="rId596"/>
              <a:stretch>
                <a:fillRect/>
              </a:stretch>
            </p:blipFill>
            <p:spPr>
              <a:xfrm>
                <a:off x="3040536" y="5796137"/>
                <a:ext cx="9612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61" name="Freihand 460">
                <a:extLst>
                  <a:ext uri="{FF2B5EF4-FFF2-40B4-BE49-F238E27FC236}">
                    <a16:creationId xmlns:a16="http://schemas.microsoft.com/office/drawing/2014/main" id="{731524D2-A37B-354F-5CF4-AD1918468735}"/>
                  </a:ext>
                </a:extLst>
              </p14:cNvPr>
              <p14:cNvContentPartPr/>
              <p14:nvPr/>
            </p14:nvContentPartPr>
            <p14:xfrm>
              <a:off x="8087016" y="5751857"/>
              <a:ext cx="162000" cy="25920"/>
            </p14:xfrm>
          </p:contentPart>
        </mc:Choice>
        <mc:Fallback>
          <p:pic>
            <p:nvPicPr>
              <p:cNvPr id="461" name="Freihand 460">
                <a:extLst>
                  <a:ext uri="{FF2B5EF4-FFF2-40B4-BE49-F238E27FC236}">
                    <a16:creationId xmlns:a16="http://schemas.microsoft.com/office/drawing/2014/main" id="{731524D2-A37B-354F-5CF4-AD1918468735}"/>
                  </a:ext>
                </a:extLst>
              </p:cNvPr>
              <p:cNvPicPr/>
              <p:nvPr/>
            </p:nvPicPr>
            <p:blipFill>
              <a:blip r:embed="rId598"/>
              <a:stretch>
                <a:fillRect/>
              </a:stretch>
            </p:blipFill>
            <p:spPr>
              <a:xfrm>
                <a:off x="8078376" y="5742857"/>
                <a:ext cx="179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62" name="Freihand 461">
                <a:extLst>
                  <a:ext uri="{FF2B5EF4-FFF2-40B4-BE49-F238E27FC236}">
                    <a16:creationId xmlns:a16="http://schemas.microsoft.com/office/drawing/2014/main" id="{95CDC44D-3D9E-61C3-1EB8-6DD841DCB80D}"/>
                  </a:ext>
                </a:extLst>
              </p14:cNvPr>
              <p14:cNvContentPartPr/>
              <p14:nvPr/>
            </p14:nvContentPartPr>
            <p14:xfrm>
              <a:off x="8652216" y="5450897"/>
              <a:ext cx="264240" cy="549360"/>
            </p14:xfrm>
          </p:contentPart>
        </mc:Choice>
        <mc:Fallback>
          <p:pic>
            <p:nvPicPr>
              <p:cNvPr id="462" name="Freihand 461">
                <a:extLst>
                  <a:ext uri="{FF2B5EF4-FFF2-40B4-BE49-F238E27FC236}">
                    <a16:creationId xmlns:a16="http://schemas.microsoft.com/office/drawing/2014/main" id="{95CDC44D-3D9E-61C3-1EB8-6DD841DCB80D}"/>
                  </a:ext>
                </a:extLst>
              </p:cNvPr>
              <p:cNvPicPr/>
              <p:nvPr/>
            </p:nvPicPr>
            <p:blipFill>
              <a:blip r:embed="rId600"/>
              <a:stretch>
                <a:fillRect/>
              </a:stretch>
            </p:blipFill>
            <p:spPr>
              <a:xfrm>
                <a:off x="8643576" y="5442257"/>
                <a:ext cx="2818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63" name="Freihand 462">
                <a:extLst>
                  <a:ext uri="{FF2B5EF4-FFF2-40B4-BE49-F238E27FC236}">
                    <a16:creationId xmlns:a16="http://schemas.microsoft.com/office/drawing/2014/main" id="{E84478D5-7E2A-A600-3B9E-5A85BDE3CEB0}"/>
                  </a:ext>
                </a:extLst>
              </p14:cNvPr>
              <p14:cNvContentPartPr/>
              <p14:nvPr/>
            </p14:nvContentPartPr>
            <p14:xfrm>
              <a:off x="9138936" y="5056337"/>
              <a:ext cx="11520" cy="192600"/>
            </p14:xfrm>
          </p:contentPart>
        </mc:Choice>
        <mc:Fallback>
          <p:pic>
            <p:nvPicPr>
              <p:cNvPr id="463" name="Freihand 462">
                <a:extLst>
                  <a:ext uri="{FF2B5EF4-FFF2-40B4-BE49-F238E27FC236}">
                    <a16:creationId xmlns:a16="http://schemas.microsoft.com/office/drawing/2014/main" id="{E84478D5-7E2A-A600-3B9E-5A85BDE3CEB0}"/>
                  </a:ext>
                </a:extLst>
              </p:cNvPr>
              <p:cNvPicPr/>
              <p:nvPr/>
            </p:nvPicPr>
            <p:blipFill>
              <a:blip r:embed="rId602"/>
              <a:stretch>
                <a:fillRect/>
              </a:stretch>
            </p:blipFill>
            <p:spPr>
              <a:xfrm>
                <a:off x="9130296" y="5047337"/>
                <a:ext cx="291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64" name="Freihand 463">
                <a:extLst>
                  <a:ext uri="{FF2B5EF4-FFF2-40B4-BE49-F238E27FC236}">
                    <a16:creationId xmlns:a16="http://schemas.microsoft.com/office/drawing/2014/main" id="{FC723F18-6FFF-8142-EBB9-844159DB6D57}"/>
                  </a:ext>
                </a:extLst>
              </p14:cNvPr>
              <p14:cNvContentPartPr/>
              <p14:nvPr/>
            </p14:nvContentPartPr>
            <p14:xfrm>
              <a:off x="9021576" y="5279537"/>
              <a:ext cx="220320" cy="26640"/>
            </p14:xfrm>
          </p:contentPart>
        </mc:Choice>
        <mc:Fallback>
          <p:pic>
            <p:nvPicPr>
              <p:cNvPr id="464" name="Freihand 463">
                <a:extLst>
                  <a:ext uri="{FF2B5EF4-FFF2-40B4-BE49-F238E27FC236}">
                    <a16:creationId xmlns:a16="http://schemas.microsoft.com/office/drawing/2014/main" id="{FC723F18-6FFF-8142-EBB9-844159DB6D57}"/>
                  </a:ext>
                </a:extLst>
              </p:cNvPr>
              <p:cNvPicPr/>
              <p:nvPr/>
            </p:nvPicPr>
            <p:blipFill>
              <a:blip r:embed="rId604"/>
              <a:stretch>
                <a:fillRect/>
              </a:stretch>
            </p:blipFill>
            <p:spPr>
              <a:xfrm>
                <a:off x="9012576" y="5270537"/>
                <a:ext cx="237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65" name="Freihand 464">
                <a:extLst>
                  <a:ext uri="{FF2B5EF4-FFF2-40B4-BE49-F238E27FC236}">
                    <a16:creationId xmlns:a16="http://schemas.microsoft.com/office/drawing/2014/main" id="{BCD5ED18-9732-25B8-560E-7F16EC9936EF}"/>
                  </a:ext>
                </a:extLst>
              </p14:cNvPr>
              <p14:cNvContentPartPr/>
              <p14:nvPr/>
            </p14:nvContentPartPr>
            <p14:xfrm>
              <a:off x="9097896" y="5337857"/>
              <a:ext cx="105120" cy="150120"/>
            </p14:xfrm>
          </p:contentPart>
        </mc:Choice>
        <mc:Fallback>
          <p:pic>
            <p:nvPicPr>
              <p:cNvPr id="465" name="Freihand 464">
                <a:extLst>
                  <a:ext uri="{FF2B5EF4-FFF2-40B4-BE49-F238E27FC236}">
                    <a16:creationId xmlns:a16="http://schemas.microsoft.com/office/drawing/2014/main" id="{BCD5ED18-9732-25B8-560E-7F16EC9936EF}"/>
                  </a:ext>
                </a:extLst>
              </p:cNvPr>
              <p:cNvPicPr/>
              <p:nvPr/>
            </p:nvPicPr>
            <p:blipFill>
              <a:blip r:embed="rId606"/>
              <a:stretch>
                <a:fillRect/>
              </a:stretch>
            </p:blipFill>
            <p:spPr>
              <a:xfrm>
                <a:off x="9088896" y="5329217"/>
                <a:ext cx="122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66" name="Freihand 465">
                <a:extLst>
                  <a:ext uri="{FF2B5EF4-FFF2-40B4-BE49-F238E27FC236}">
                    <a16:creationId xmlns:a16="http://schemas.microsoft.com/office/drawing/2014/main" id="{BFA2CE86-D714-4AED-B886-83A6BDC66BD0}"/>
                  </a:ext>
                </a:extLst>
              </p14:cNvPr>
              <p14:cNvContentPartPr/>
              <p14:nvPr/>
            </p14:nvContentPartPr>
            <p14:xfrm>
              <a:off x="9184296" y="5350097"/>
              <a:ext cx="39600" cy="195840"/>
            </p14:xfrm>
          </p:contentPart>
        </mc:Choice>
        <mc:Fallback>
          <p:pic>
            <p:nvPicPr>
              <p:cNvPr id="466" name="Freihand 465">
                <a:extLst>
                  <a:ext uri="{FF2B5EF4-FFF2-40B4-BE49-F238E27FC236}">
                    <a16:creationId xmlns:a16="http://schemas.microsoft.com/office/drawing/2014/main" id="{BFA2CE86-D714-4AED-B886-83A6BDC66BD0}"/>
                  </a:ext>
                </a:extLst>
              </p:cNvPr>
              <p:cNvPicPr/>
              <p:nvPr/>
            </p:nvPicPr>
            <p:blipFill>
              <a:blip r:embed="rId608"/>
              <a:stretch>
                <a:fillRect/>
              </a:stretch>
            </p:blipFill>
            <p:spPr>
              <a:xfrm>
                <a:off x="9175296" y="5341457"/>
                <a:ext cx="57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69" name="Freihand 468">
                <a:extLst>
                  <a:ext uri="{FF2B5EF4-FFF2-40B4-BE49-F238E27FC236}">
                    <a16:creationId xmlns:a16="http://schemas.microsoft.com/office/drawing/2014/main" id="{3BE29A7E-8216-783C-A41F-B33F5F150706}"/>
                  </a:ext>
                </a:extLst>
              </p14:cNvPr>
              <p14:cNvContentPartPr/>
              <p14:nvPr/>
            </p14:nvContentPartPr>
            <p14:xfrm>
              <a:off x="2833444" y="6025986"/>
              <a:ext cx="5898240" cy="405360"/>
            </p14:xfrm>
          </p:contentPart>
        </mc:Choice>
        <mc:Fallback>
          <p:pic>
            <p:nvPicPr>
              <p:cNvPr id="469" name="Freihand 468">
                <a:extLst>
                  <a:ext uri="{FF2B5EF4-FFF2-40B4-BE49-F238E27FC236}">
                    <a16:creationId xmlns:a16="http://schemas.microsoft.com/office/drawing/2014/main" id="{3BE29A7E-8216-783C-A41F-B33F5F150706}"/>
                  </a:ext>
                </a:extLst>
              </p:cNvPr>
              <p:cNvPicPr/>
              <p:nvPr/>
            </p:nvPicPr>
            <p:blipFill>
              <a:blip r:embed="rId610"/>
              <a:stretch>
                <a:fillRect/>
              </a:stretch>
            </p:blipFill>
            <p:spPr>
              <a:xfrm>
                <a:off x="2824804" y="6017346"/>
                <a:ext cx="59158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71" name="Freihand 470">
                <a:extLst>
                  <a:ext uri="{FF2B5EF4-FFF2-40B4-BE49-F238E27FC236}">
                    <a16:creationId xmlns:a16="http://schemas.microsoft.com/office/drawing/2014/main" id="{F81F584E-E314-1CFC-070D-08C263A4FF8A}"/>
                  </a:ext>
                </a:extLst>
              </p14:cNvPr>
              <p14:cNvContentPartPr/>
              <p14:nvPr/>
            </p14:nvContentPartPr>
            <p14:xfrm>
              <a:off x="4096684" y="6524946"/>
              <a:ext cx="117000" cy="238320"/>
            </p14:xfrm>
          </p:contentPart>
        </mc:Choice>
        <mc:Fallback>
          <p:pic>
            <p:nvPicPr>
              <p:cNvPr id="471" name="Freihand 470">
                <a:extLst>
                  <a:ext uri="{FF2B5EF4-FFF2-40B4-BE49-F238E27FC236}">
                    <a16:creationId xmlns:a16="http://schemas.microsoft.com/office/drawing/2014/main" id="{F81F584E-E314-1CFC-070D-08C263A4FF8A}"/>
                  </a:ext>
                </a:extLst>
              </p:cNvPr>
              <p:cNvPicPr/>
              <p:nvPr/>
            </p:nvPicPr>
            <p:blipFill>
              <a:blip r:embed="rId612"/>
              <a:stretch>
                <a:fillRect/>
              </a:stretch>
            </p:blipFill>
            <p:spPr>
              <a:xfrm>
                <a:off x="4087684" y="6515946"/>
                <a:ext cx="1346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72" name="Freihand 471">
                <a:extLst>
                  <a:ext uri="{FF2B5EF4-FFF2-40B4-BE49-F238E27FC236}">
                    <a16:creationId xmlns:a16="http://schemas.microsoft.com/office/drawing/2014/main" id="{19B052B1-B364-A8BD-40BB-0DBACC47A6E3}"/>
                  </a:ext>
                </a:extLst>
              </p14:cNvPr>
              <p14:cNvContentPartPr/>
              <p14:nvPr/>
            </p14:nvContentPartPr>
            <p14:xfrm>
              <a:off x="4257604" y="6540786"/>
              <a:ext cx="96840" cy="88920"/>
            </p14:xfrm>
          </p:contentPart>
        </mc:Choice>
        <mc:Fallback>
          <p:pic>
            <p:nvPicPr>
              <p:cNvPr id="472" name="Freihand 471">
                <a:extLst>
                  <a:ext uri="{FF2B5EF4-FFF2-40B4-BE49-F238E27FC236}">
                    <a16:creationId xmlns:a16="http://schemas.microsoft.com/office/drawing/2014/main" id="{19B052B1-B364-A8BD-40BB-0DBACC47A6E3}"/>
                  </a:ext>
                </a:extLst>
              </p:cNvPr>
              <p:cNvPicPr/>
              <p:nvPr/>
            </p:nvPicPr>
            <p:blipFill>
              <a:blip r:embed="rId614"/>
              <a:stretch>
                <a:fillRect/>
              </a:stretch>
            </p:blipFill>
            <p:spPr>
              <a:xfrm>
                <a:off x="4248964" y="6532146"/>
                <a:ext cx="114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73" name="Freihand 472">
                <a:extLst>
                  <a:ext uri="{FF2B5EF4-FFF2-40B4-BE49-F238E27FC236}">
                    <a16:creationId xmlns:a16="http://schemas.microsoft.com/office/drawing/2014/main" id="{F8B20189-A533-E7B4-86B7-243ABC349AB8}"/>
                  </a:ext>
                </a:extLst>
              </p14:cNvPr>
              <p14:cNvContentPartPr/>
              <p14:nvPr/>
            </p14:nvContentPartPr>
            <p14:xfrm>
              <a:off x="4431844" y="6541506"/>
              <a:ext cx="339480" cy="97200"/>
            </p14:xfrm>
          </p:contentPart>
        </mc:Choice>
        <mc:Fallback>
          <p:pic>
            <p:nvPicPr>
              <p:cNvPr id="473" name="Freihand 472">
                <a:extLst>
                  <a:ext uri="{FF2B5EF4-FFF2-40B4-BE49-F238E27FC236}">
                    <a16:creationId xmlns:a16="http://schemas.microsoft.com/office/drawing/2014/main" id="{F8B20189-A533-E7B4-86B7-243ABC349AB8}"/>
                  </a:ext>
                </a:extLst>
              </p:cNvPr>
              <p:cNvPicPr/>
              <p:nvPr/>
            </p:nvPicPr>
            <p:blipFill>
              <a:blip r:embed="rId616"/>
              <a:stretch>
                <a:fillRect/>
              </a:stretch>
            </p:blipFill>
            <p:spPr>
              <a:xfrm>
                <a:off x="4423204" y="6532866"/>
                <a:ext cx="357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74" name="Freihand 473">
                <a:extLst>
                  <a:ext uri="{FF2B5EF4-FFF2-40B4-BE49-F238E27FC236}">
                    <a16:creationId xmlns:a16="http://schemas.microsoft.com/office/drawing/2014/main" id="{0BB31B88-87D8-4209-6142-909175A055FE}"/>
                  </a:ext>
                </a:extLst>
              </p14:cNvPr>
              <p14:cNvContentPartPr/>
              <p14:nvPr/>
            </p14:nvContentPartPr>
            <p14:xfrm>
              <a:off x="4838284" y="6490746"/>
              <a:ext cx="122400" cy="137160"/>
            </p14:xfrm>
          </p:contentPart>
        </mc:Choice>
        <mc:Fallback>
          <p:pic>
            <p:nvPicPr>
              <p:cNvPr id="474" name="Freihand 473">
                <a:extLst>
                  <a:ext uri="{FF2B5EF4-FFF2-40B4-BE49-F238E27FC236}">
                    <a16:creationId xmlns:a16="http://schemas.microsoft.com/office/drawing/2014/main" id="{0BB31B88-87D8-4209-6142-909175A055FE}"/>
                  </a:ext>
                </a:extLst>
              </p:cNvPr>
              <p:cNvPicPr/>
              <p:nvPr/>
            </p:nvPicPr>
            <p:blipFill>
              <a:blip r:embed="rId618"/>
              <a:stretch>
                <a:fillRect/>
              </a:stretch>
            </p:blipFill>
            <p:spPr>
              <a:xfrm>
                <a:off x="4829644" y="6482106"/>
                <a:ext cx="140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75" name="Freihand 474">
                <a:extLst>
                  <a:ext uri="{FF2B5EF4-FFF2-40B4-BE49-F238E27FC236}">
                    <a16:creationId xmlns:a16="http://schemas.microsoft.com/office/drawing/2014/main" id="{26B9869F-06B8-43D3-9A4B-5DDBAE34B73C}"/>
                  </a:ext>
                </a:extLst>
              </p14:cNvPr>
              <p14:cNvContentPartPr/>
              <p14:nvPr/>
            </p14:nvContentPartPr>
            <p14:xfrm>
              <a:off x="4968964" y="6386346"/>
              <a:ext cx="290160" cy="218880"/>
            </p14:xfrm>
          </p:contentPart>
        </mc:Choice>
        <mc:Fallback>
          <p:pic>
            <p:nvPicPr>
              <p:cNvPr id="475" name="Freihand 474">
                <a:extLst>
                  <a:ext uri="{FF2B5EF4-FFF2-40B4-BE49-F238E27FC236}">
                    <a16:creationId xmlns:a16="http://schemas.microsoft.com/office/drawing/2014/main" id="{26B9869F-06B8-43D3-9A4B-5DDBAE34B73C}"/>
                  </a:ext>
                </a:extLst>
              </p:cNvPr>
              <p:cNvPicPr/>
              <p:nvPr/>
            </p:nvPicPr>
            <p:blipFill>
              <a:blip r:embed="rId620"/>
              <a:stretch>
                <a:fillRect/>
              </a:stretch>
            </p:blipFill>
            <p:spPr>
              <a:xfrm>
                <a:off x="4959964" y="6377346"/>
                <a:ext cx="307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76" name="Freihand 475">
                <a:extLst>
                  <a:ext uri="{FF2B5EF4-FFF2-40B4-BE49-F238E27FC236}">
                    <a16:creationId xmlns:a16="http://schemas.microsoft.com/office/drawing/2014/main" id="{F4862D3D-C78D-58F3-F1A8-8B20791DAA55}"/>
                  </a:ext>
                </a:extLst>
              </p14:cNvPr>
              <p14:cNvContentPartPr/>
              <p14:nvPr/>
            </p14:nvContentPartPr>
            <p14:xfrm>
              <a:off x="5169124" y="6418386"/>
              <a:ext cx="223560" cy="185040"/>
            </p14:xfrm>
          </p:contentPart>
        </mc:Choice>
        <mc:Fallback>
          <p:pic>
            <p:nvPicPr>
              <p:cNvPr id="476" name="Freihand 475">
                <a:extLst>
                  <a:ext uri="{FF2B5EF4-FFF2-40B4-BE49-F238E27FC236}">
                    <a16:creationId xmlns:a16="http://schemas.microsoft.com/office/drawing/2014/main" id="{F4862D3D-C78D-58F3-F1A8-8B20791DAA55}"/>
                  </a:ext>
                </a:extLst>
              </p:cNvPr>
              <p:cNvPicPr/>
              <p:nvPr/>
            </p:nvPicPr>
            <p:blipFill>
              <a:blip r:embed="rId622"/>
              <a:stretch>
                <a:fillRect/>
              </a:stretch>
            </p:blipFill>
            <p:spPr>
              <a:xfrm>
                <a:off x="5160484" y="6409386"/>
                <a:ext cx="241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77" name="Freihand 476">
                <a:extLst>
                  <a:ext uri="{FF2B5EF4-FFF2-40B4-BE49-F238E27FC236}">
                    <a16:creationId xmlns:a16="http://schemas.microsoft.com/office/drawing/2014/main" id="{045E3E3B-6817-6CC0-C6AA-E84DC2237DAF}"/>
                  </a:ext>
                </a:extLst>
              </p14:cNvPr>
              <p14:cNvContentPartPr/>
              <p14:nvPr/>
            </p14:nvContentPartPr>
            <p14:xfrm>
              <a:off x="5637484" y="6483186"/>
              <a:ext cx="281880" cy="106200"/>
            </p14:xfrm>
          </p:contentPart>
        </mc:Choice>
        <mc:Fallback>
          <p:pic>
            <p:nvPicPr>
              <p:cNvPr id="477" name="Freihand 476">
                <a:extLst>
                  <a:ext uri="{FF2B5EF4-FFF2-40B4-BE49-F238E27FC236}">
                    <a16:creationId xmlns:a16="http://schemas.microsoft.com/office/drawing/2014/main" id="{045E3E3B-6817-6CC0-C6AA-E84DC2237DAF}"/>
                  </a:ext>
                </a:extLst>
              </p:cNvPr>
              <p:cNvPicPr/>
              <p:nvPr/>
            </p:nvPicPr>
            <p:blipFill>
              <a:blip r:embed="rId624"/>
              <a:stretch>
                <a:fillRect/>
              </a:stretch>
            </p:blipFill>
            <p:spPr>
              <a:xfrm>
                <a:off x="5628844" y="6474546"/>
                <a:ext cx="29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78" name="Freihand 477">
                <a:extLst>
                  <a:ext uri="{FF2B5EF4-FFF2-40B4-BE49-F238E27FC236}">
                    <a16:creationId xmlns:a16="http://schemas.microsoft.com/office/drawing/2014/main" id="{CE1666FC-0604-130E-0D34-C0586244FE5E}"/>
                  </a:ext>
                </a:extLst>
              </p14:cNvPr>
              <p14:cNvContentPartPr/>
              <p14:nvPr/>
            </p14:nvContentPartPr>
            <p14:xfrm>
              <a:off x="6034924" y="6465186"/>
              <a:ext cx="136080" cy="141480"/>
            </p14:xfrm>
          </p:contentPart>
        </mc:Choice>
        <mc:Fallback>
          <p:pic>
            <p:nvPicPr>
              <p:cNvPr id="478" name="Freihand 477">
                <a:extLst>
                  <a:ext uri="{FF2B5EF4-FFF2-40B4-BE49-F238E27FC236}">
                    <a16:creationId xmlns:a16="http://schemas.microsoft.com/office/drawing/2014/main" id="{CE1666FC-0604-130E-0D34-C0586244FE5E}"/>
                  </a:ext>
                </a:extLst>
              </p:cNvPr>
              <p:cNvPicPr/>
              <p:nvPr/>
            </p:nvPicPr>
            <p:blipFill>
              <a:blip r:embed="rId626"/>
              <a:stretch>
                <a:fillRect/>
              </a:stretch>
            </p:blipFill>
            <p:spPr>
              <a:xfrm>
                <a:off x="6025924" y="6456546"/>
                <a:ext cx="153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79" name="Freihand 478">
                <a:extLst>
                  <a:ext uri="{FF2B5EF4-FFF2-40B4-BE49-F238E27FC236}">
                    <a16:creationId xmlns:a16="http://schemas.microsoft.com/office/drawing/2014/main" id="{5D4B7D95-140A-76D5-6AAD-B44BB46A674C}"/>
                  </a:ext>
                </a:extLst>
              </p14:cNvPr>
              <p14:cNvContentPartPr/>
              <p14:nvPr/>
            </p14:nvContentPartPr>
            <p14:xfrm>
              <a:off x="6190444" y="6477066"/>
              <a:ext cx="307800" cy="94320"/>
            </p14:xfrm>
          </p:contentPart>
        </mc:Choice>
        <mc:Fallback>
          <p:pic>
            <p:nvPicPr>
              <p:cNvPr id="479" name="Freihand 478">
                <a:extLst>
                  <a:ext uri="{FF2B5EF4-FFF2-40B4-BE49-F238E27FC236}">
                    <a16:creationId xmlns:a16="http://schemas.microsoft.com/office/drawing/2014/main" id="{5D4B7D95-140A-76D5-6AAD-B44BB46A674C}"/>
                  </a:ext>
                </a:extLst>
              </p:cNvPr>
              <p:cNvPicPr/>
              <p:nvPr/>
            </p:nvPicPr>
            <p:blipFill>
              <a:blip r:embed="rId628"/>
              <a:stretch>
                <a:fillRect/>
              </a:stretch>
            </p:blipFill>
            <p:spPr>
              <a:xfrm>
                <a:off x="6181804" y="6468066"/>
                <a:ext cx="325440" cy="111960"/>
              </a:xfrm>
              <a:prstGeom prst="rect">
                <a:avLst/>
              </a:prstGeom>
            </p:spPr>
          </p:pic>
        </mc:Fallback>
      </mc:AlternateContent>
      <p:grpSp>
        <p:nvGrpSpPr>
          <p:cNvPr id="496" name="Gruppieren 495">
            <a:extLst>
              <a:ext uri="{FF2B5EF4-FFF2-40B4-BE49-F238E27FC236}">
                <a16:creationId xmlns:a16="http://schemas.microsoft.com/office/drawing/2014/main" id="{8FE74172-705B-7134-5835-EF4E93A12018}"/>
              </a:ext>
            </a:extLst>
          </p:cNvPr>
          <p:cNvGrpSpPr/>
          <p:nvPr/>
        </p:nvGrpSpPr>
        <p:grpSpPr>
          <a:xfrm>
            <a:off x="6755284" y="6207786"/>
            <a:ext cx="1892160" cy="556560"/>
            <a:chOff x="6755284" y="6207786"/>
            <a:chExt cx="1892160" cy="556560"/>
          </a:xfrm>
        </p:grpSpPr>
        <mc:AlternateContent xmlns:mc="http://schemas.openxmlformats.org/markup-compatibility/2006">
          <mc:Choice xmlns:p14="http://schemas.microsoft.com/office/powerpoint/2010/main" Requires="p14">
            <p:contentPart p14:bwMode="auto" r:id="rId629">
              <p14:nvContentPartPr>
                <p14:cNvPr id="480" name="Freihand 479">
                  <a:extLst>
                    <a:ext uri="{FF2B5EF4-FFF2-40B4-BE49-F238E27FC236}">
                      <a16:creationId xmlns:a16="http://schemas.microsoft.com/office/drawing/2014/main" id="{7EF8FE3C-26C1-6693-B761-69FB0A06468F}"/>
                    </a:ext>
                  </a:extLst>
                </p14:cNvPr>
                <p14:cNvContentPartPr/>
                <p14:nvPr/>
              </p14:nvContentPartPr>
              <p14:xfrm>
                <a:off x="6755284" y="6345306"/>
                <a:ext cx="259200" cy="339840"/>
              </p14:xfrm>
            </p:contentPart>
          </mc:Choice>
          <mc:Fallback>
            <p:pic>
              <p:nvPicPr>
                <p:cNvPr id="480" name="Freihand 479">
                  <a:extLst>
                    <a:ext uri="{FF2B5EF4-FFF2-40B4-BE49-F238E27FC236}">
                      <a16:creationId xmlns:a16="http://schemas.microsoft.com/office/drawing/2014/main" id="{7EF8FE3C-26C1-6693-B761-69FB0A06468F}"/>
                    </a:ext>
                  </a:extLst>
                </p:cNvPr>
                <p:cNvPicPr/>
                <p:nvPr/>
              </p:nvPicPr>
              <p:blipFill>
                <a:blip r:embed="rId630"/>
                <a:stretch>
                  <a:fillRect/>
                </a:stretch>
              </p:blipFill>
              <p:spPr>
                <a:xfrm>
                  <a:off x="6746644" y="6336306"/>
                  <a:ext cx="2768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81" name="Freihand 480">
                  <a:extLst>
                    <a:ext uri="{FF2B5EF4-FFF2-40B4-BE49-F238E27FC236}">
                      <a16:creationId xmlns:a16="http://schemas.microsoft.com/office/drawing/2014/main" id="{795E4BE1-FBF3-6F87-7B70-80F1E3AF467E}"/>
                    </a:ext>
                  </a:extLst>
                </p14:cNvPr>
                <p14:cNvContentPartPr/>
                <p14:nvPr/>
              </p14:nvContentPartPr>
              <p14:xfrm>
                <a:off x="7212484" y="6247746"/>
                <a:ext cx="229320" cy="235440"/>
              </p14:xfrm>
            </p:contentPart>
          </mc:Choice>
          <mc:Fallback>
            <p:pic>
              <p:nvPicPr>
                <p:cNvPr id="481" name="Freihand 480">
                  <a:extLst>
                    <a:ext uri="{FF2B5EF4-FFF2-40B4-BE49-F238E27FC236}">
                      <a16:creationId xmlns:a16="http://schemas.microsoft.com/office/drawing/2014/main" id="{795E4BE1-FBF3-6F87-7B70-80F1E3AF467E}"/>
                    </a:ext>
                  </a:extLst>
                </p:cNvPr>
                <p:cNvPicPr/>
                <p:nvPr/>
              </p:nvPicPr>
              <p:blipFill>
                <a:blip r:embed="rId632"/>
                <a:stretch>
                  <a:fillRect/>
                </a:stretch>
              </p:blipFill>
              <p:spPr>
                <a:xfrm>
                  <a:off x="7203484" y="6238746"/>
                  <a:ext cx="2469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82" name="Freihand 481">
                  <a:extLst>
                    <a:ext uri="{FF2B5EF4-FFF2-40B4-BE49-F238E27FC236}">
                      <a16:creationId xmlns:a16="http://schemas.microsoft.com/office/drawing/2014/main" id="{646B1C82-6033-9098-E716-90F06F9B9CCD}"/>
                    </a:ext>
                  </a:extLst>
                </p14:cNvPr>
                <p14:cNvContentPartPr/>
                <p14:nvPr/>
              </p14:nvContentPartPr>
              <p14:xfrm>
                <a:off x="7521004" y="6277986"/>
                <a:ext cx="121680" cy="127800"/>
              </p14:xfrm>
            </p:contentPart>
          </mc:Choice>
          <mc:Fallback>
            <p:pic>
              <p:nvPicPr>
                <p:cNvPr id="482" name="Freihand 481">
                  <a:extLst>
                    <a:ext uri="{FF2B5EF4-FFF2-40B4-BE49-F238E27FC236}">
                      <a16:creationId xmlns:a16="http://schemas.microsoft.com/office/drawing/2014/main" id="{646B1C82-6033-9098-E716-90F06F9B9CCD}"/>
                    </a:ext>
                  </a:extLst>
                </p:cNvPr>
                <p:cNvPicPr/>
                <p:nvPr/>
              </p:nvPicPr>
              <p:blipFill>
                <a:blip r:embed="rId634"/>
                <a:stretch>
                  <a:fillRect/>
                </a:stretch>
              </p:blipFill>
              <p:spPr>
                <a:xfrm>
                  <a:off x="7512004" y="6268986"/>
                  <a:ext cx="139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86" name="Freihand 485">
                  <a:extLst>
                    <a:ext uri="{FF2B5EF4-FFF2-40B4-BE49-F238E27FC236}">
                      <a16:creationId xmlns:a16="http://schemas.microsoft.com/office/drawing/2014/main" id="{F47829A8-6FF2-E3E8-9FA1-FC974C7B7972}"/>
                    </a:ext>
                  </a:extLst>
                </p14:cNvPr>
                <p14:cNvContentPartPr/>
                <p14:nvPr/>
              </p14:nvContentPartPr>
              <p14:xfrm>
                <a:off x="7114564" y="6613146"/>
                <a:ext cx="121680" cy="68400"/>
              </p14:xfrm>
            </p:contentPart>
          </mc:Choice>
          <mc:Fallback>
            <p:pic>
              <p:nvPicPr>
                <p:cNvPr id="486" name="Freihand 485">
                  <a:extLst>
                    <a:ext uri="{FF2B5EF4-FFF2-40B4-BE49-F238E27FC236}">
                      <a16:creationId xmlns:a16="http://schemas.microsoft.com/office/drawing/2014/main" id="{F47829A8-6FF2-E3E8-9FA1-FC974C7B7972}"/>
                    </a:ext>
                  </a:extLst>
                </p:cNvPr>
                <p:cNvPicPr/>
                <p:nvPr/>
              </p:nvPicPr>
              <p:blipFill>
                <a:blip r:embed="rId636"/>
                <a:stretch>
                  <a:fillRect/>
                </a:stretch>
              </p:blipFill>
              <p:spPr>
                <a:xfrm>
                  <a:off x="7105924" y="6604506"/>
                  <a:ext cx="139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87" name="Freihand 486">
                  <a:extLst>
                    <a:ext uri="{FF2B5EF4-FFF2-40B4-BE49-F238E27FC236}">
                      <a16:creationId xmlns:a16="http://schemas.microsoft.com/office/drawing/2014/main" id="{FB719ABB-0E96-705F-DA07-62449F1EE685}"/>
                    </a:ext>
                  </a:extLst>
                </p14:cNvPr>
                <p14:cNvContentPartPr/>
                <p14:nvPr/>
              </p14:nvContentPartPr>
              <p14:xfrm>
                <a:off x="7241284" y="6575346"/>
                <a:ext cx="87120" cy="189000"/>
              </p14:xfrm>
            </p:contentPart>
          </mc:Choice>
          <mc:Fallback>
            <p:pic>
              <p:nvPicPr>
                <p:cNvPr id="487" name="Freihand 486">
                  <a:extLst>
                    <a:ext uri="{FF2B5EF4-FFF2-40B4-BE49-F238E27FC236}">
                      <a16:creationId xmlns:a16="http://schemas.microsoft.com/office/drawing/2014/main" id="{FB719ABB-0E96-705F-DA07-62449F1EE685}"/>
                    </a:ext>
                  </a:extLst>
                </p:cNvPr>
                <p:cNvPicPr/>
                <p:nvPr/>
              </p:nvPicPr>
              <p:blipFill>
                <a:blip r:embed="rId638"/>
                <a:stretch>
                  <a:fillRect/>
                </a:stretch>
              </p:blipFill>
              <p:spPr>
                <a:xfrm>
                  <a:off x="7232284" y="6566706"/>
                  <a:ext cx="104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88" name="Freihand 487">
                  <a:extLst>
                    <a:ext uri="{FF2B5EF4-FFF2-40B4-BE49-F238E27FC236}">
                      <a16:creationId xmlns:a16="http://schemas.microsoft.com/office/drawing/2014/main" id="{B38324C9-491C-CB54-6230-D1F33EA09A30}"/>
                    </a:ext>
                  </a:extLst>
                </p14:cNvPr>
                <p14:cNvContentPartPr/>
                <p14:nvPr/>
              </p14:nvContentPartPr>
              <p14:xfrm>
                <a:off x="7393204" y="6559506"/>
                <a:ext cx="74520" cy="95400"/>
              </p14:xfrm>
            </p:contentPart>
          </mc:Choice>
          <mc:Fallback>
            <p:pic>
              <p:nvPicPr>
                <p:cNvPr id="488" name="Freihand 487">
                  <a:extLst>
                    <a:ext uri="{FF2B5EF4-FFF2-40B4-BE49-F238E27FC236}">
                      <a16:creationId xmlns:a16="http://schemas.microsoft.com/office/drawing/2014/main" id="{B38324C9-491C-CB54-6230-D1F33EA09A30}"/>
                    </a:ext>
                  </a:extLst>
                </p:cNvPr>
                <p:cNvPicPr/>
                <p:nvPr/>
              </p:nvPicPr>
              <p:blipFill>
                <a:blip r:embed="rId640"/>
                <a:stretch>
                  <a:fillRect/>
                </a:stretch>
              </p:blipFill>
              <p:spPr>
                <a:xfrm>
                  <a:off x="7384204" y="6550506"/>
                  <a:ext cx="92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89" name="Freihand 488">
                  <a:extLst>
                    <a:ext uri="{FF2B5EF4-FFF2-40B4-BE49-F238E27FC236}">
                      <a16:creationId xmlns:a16="http://schemas.microsoft.com/office/drawing/2014/main" id="{2B7F766B-546E-FE61-A774-A3A38122E5EB}"/>
                    </a:ext>
                  </a:extLst>
                </p14:cNvPr>
                <p14:cNvContentPartPr/>
                <p14:nvPr/>
              </p14:nvContentPartPr>
              <p14:xfrm>
                <a:off x="7312204" y="6386346"/>
                <a:ext cx="245160" cy="261720"/>
              </p14:xfrm>
            </p:contentPart>
          </mc:Choice>
          <mc:Fallback>
            <p:pic>
              <p:nvPicPr>
                <p:cNvPr id="489" name="Freihand 488">
                  <a:extLst>
                    <a:ext uri="{FF2B5EF4-FFF2-40B4-BE49-F238E27FC236}">
                      <a16:creationId xmlns:a16="http://schemas.microsoft.com/office/drawing/2014/main" id="{2B7F766B-546E-FE61-A774-A3A38122E5EB}"/>
                    </a:ext>
                  </a:extLst>
                </p:cNvPr>
                <p:cNvPicPr/>
                <p:nvPr/>
              </p:nvPicPr>
              <p:blipFill>
                <a:blip r:embed="rId642"/>
                <a:stretch>
                  <a:fillRect/>
                </a:stretch>
              </p:blipFill>
              <p:spPr>
                <a:xfrm>
                  <a:off x="7303564" y="6377346"/>
                  <a:ext cx="2628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90" name="Freihand 489">
                  <a:extLst>
                    <a:ext uri="{FF2B5EF4-FFF2-40B4-BE49-F238E27FC236}">
                      <a16:creationId xmlns:a16="http://schemas.microsoft.com/office/drawing/2014/main" id="{7C555605-3031-9F30-B378-142DAE107928}"/>
                    </a:ext>
                  </a:extLst>
                </p14:cNvPr>
                <p14:cNvContentPartPr/>
                <p14:nvPr/>
              </p14:nvContentPartPr>
              <p14:xfrm>
                <a:off x="7605244" y="6365106"/>
                <a:ext cx="113040" cy="262800"/>
              </p14:xfrm>
            </p:contentPart>
          </mc:Choice>
          <mc:Fallback>
            <p:pic>
              <p:nvPicPr>
                <p:cNvPr id="490" name="Freihand 489">
                  <a:extLst>
                    <a:ext uri="{FF2B5EF4-FFF2-40B4-BE49-F238E27FC236}">
                      <a16:creationId xmlns:a16="http://schemas.microsoft.com/office/drawing/2014/main" id="{7C555605-3031-9F30-B378-142DAE107928}"/>
                    </a:ext>
                  </a:extLst>
                </p:cNvPr>
                <p:cNvPicPr/>
                <p:nvPr/>
              </p:nvPicPr>
              <p:blipFill>
                <a:blip r:embed="rId644"/>
                <a:stretch>
                  <a:fillRect/>
                </a:stretch>
              </p:blipFill>
              <p:spPr>
                <a:xfrm>
                  <a:off x="7596604" y="6356106"/>
                  <a:ext cx="1306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91" name="Freihand 490">
                  <a:extLst>
                    <a:ext uri="{FF2B5EF4-FFF2-40B4-BE49-F238E27FC236}">
                      <a16:creationId xmlns:a16="http://schemas.microsoft.com/office/drawing/2014/main" id="{3D392B40-F505-D429-B1E1-1523C977ADA9}"/>
                    </a:ext>
                  </a:extLst>
                </p14:cNvPr>
                <p14:cNvContentPartPr/>
                <p14:nvPr/>
              </p14:nvContentPartPr>
              <p14:xfrm>
                <a:off x="7774084" y="6498306"/>
                <a:ext cx="66960" cy="26280"/>
              </p14:xfrm>
            </p:contentPart>
          </mc:Choice>
          <mc:Fallback>
            <p:pic>
              <p:nvPicPr>
                <p:cNvPr id="491" name="Freihand 490">
                  <a:extLst>
                    <a:ext uri="{FF2B5EF4-FFF2-40B4-BE49-F238E27FC236}">
                      <a16:creationId xmlns:a16="http://schemas.microsoft.com/office/drawing/2014/main" id="{3D392B40-F505-D429-B1E1-1523C977ADA9}"/>
                    </a:ext>
                  </a:extLst>
                </p:cNvPr>
                <p:cNvPicPr/>
                <p:nvPr/>
              </p:nvPicPr>
              <p:blipFill>
                <a:blip r:embed="rId646"/>
                <a:stretch>
                  <a:fillRect/>
                </a:stretch>
              </p:blipFill>
              <p:spPr>
                <a:xfrm>
                  <a:off x="7765444" y="6489666"/>
                  <a:ext cx="84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92" name="Freihand 491">
                  <a:extLst>
                    <a:ext uri="{FF2B5EF4-FFF2-40B4-BE49-F238E27FC236}">
                      <a16:creationId xmlns:a16="http://schemas.microsoft.com/office/drawing/2014/main" id="{6FE63D9B-84F7-BE69-5151-7720F1BD135D}"/>
                    </a:ext>
                  </a:extLst>
                </p14:cNvPr>
                <p14:cNvContentPartPr/>
                <p14:nvPr/>
              </p14:nvContentPartPr>
              <p14:xfrm>
                <a:off x="7960924" y="6309666"/>
                <a:ext cx="136440" cy="314280"/>
              </p14:xfrm>
            </p:contentPart>
          </mc:Choice>
          <mc:Fallback>
            <p:pic>
              <p:nvPicPr>
                <p:cNvPr id="492" name="Freihand 491">
                  <a:extLst>
                    <a:ext uri="{FF2B5EF4-FFF2-40B4-BE49-F238E27FC236}">
                      <a16:creationId xmlns:a16="http://schemas.microsoft.com/office/drawing/2014/main" id="{6FE63D9B-84F7-BE69-5151-7720F1BD135D}"/>
                    </a:ext>
                  </a:extLst>
                </p:cNvPr>
                <p:cNvPicPr/>
                <p:nvPr/>
              </p:nvPicPr>
              <p:blipFill>
                <a:blip r:embed="rId648"/>
                <a:stretch>
                  <a:fillRect/>
                </a:stretch>
              </p:blipFill>
              <p:spPr>
                <a:xfrm>
                  <a:off x="7952284" y="6300666"/>
                  <a:ext cx="1540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93" name="Freihand 492">
                  <a:extLst>
                    <a:ext uri="{FF2B5EF4-FFF2-40B4-BE49-F238E27FC236}">
                      <a16:creationId xmlns:a16="http://schemas.microsoft.com/office/drawing/2014/main" id="{7C425420-25DB-9FCE-036A-9A6A9FD3FE18}"/>
                    </a:ext>
                  </a:extLst>
                </p14:cNvPr>
                <p14:cNvContentPartPr/>
                <p14:nvPr/>
              </p14:nvContentPartPr>
              <p14:xfrm>
                <a:off x="8119684" y="6344586"/>
                <a:ext cx="170280" cy="151200"/>
              </p14:xfrm>
            </p:contentPart>
          </mc:Choice>
          <mc:Fallback>
            <p:pic>
              <p:nvPicPr>
                <p:cNvPr id="493" name="Freihand 492">
                  <a:extLst>
                    <a:ext uri="{FF2B5EF4-FFF2-40B4-BE49-F238E27FC236}">
                      <a16:creationId xmlns:a16="http://schemas.microsoft.com/office/drawing/2014/main" id="{7C425420-25DB-9FCE-036A-9A6A9FD3FE18}"/>
                    </a:ext>
                  </a:extLst>
                </p:cNvPr>
                <p:cNvPicPr/>
                <p:nvPr/>
              </p:nvPicPr>
              <p:blipFill>
                <a:blip r:embed="rId650"/>
                <a:stretch>
                  <a:fillRect/>
                </a:stretch>
              </p:blipFill>
              <p:spPr>
                <a:xfrm>
                  <a:off x="8111044" y="6335586"/>
                  <a:ext cx="187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94" name="Freihand 493">
                  <a:extLst>
                    <a:ext uri="{FF2B5EF4-FFF2-40B4-BE49-F238E27FC236}">
                      <a16:creationId xmlns:a16="http://schemas.microsoft.com/office/drawing/2014/main" id="{BF7F3AEB-647F-0622-3C38-6E8E70C1423A}"/>
                    </a:ext>
                  </a:extLst>
                </p14:cNvPr>
                <p14:cNvContentPartPr/>
                <p14:nvPr/>
              </p14:nvContentPartPr>
              <p14:xfrm>
                <a:off x="8265844" y="6222186"/>
                <a:ext cx="94680" cy="258480"/>
              </p14:xfrm>
            </p:contentPart>
          </mc:Choice>
          <mc:Fallback>
            <p:pic>
              <p:nvPicPr>
                <p:cNvPr id="494" name="Freihand 493">
                  <a:extLst>
                    <a:ext uri="{FF2B5EF4-FFF2-40B4-BE49-F238E27FC236}">
                      <a16:creationId xmlns:a16="http://schemas.microsoft.com/office/drawing/2014/main" id="{BF7F3AEB-647F-0622-3C38-6E8E70C1423A}"/>
                    </a:ext>
                  </a:extLst>
                </p:cNvPr>
                <p:cNvPicPr/>
                <p:nvPr/>
              </p:nvPicPr>
              <p:blipFill>
                <a:blip r:embed="rId652"/>
                <a:stretch>
                  <a:fillRect/>
                </a:stretch>
              </p:blipFill>
              <p:spPr>
                <a:xfrm>
                  <a:off x="8256844" y="6213546"/>
                  <a:ext cx="112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95" name="Freihand 494">
                  <a:extLst>
                    <a:ext uri="{FF2B5EF4-FFF2-40B4-BE49-F238E27FC236}">
                      <a16:creationId xmlns:a16="http://schemas.microsoft.com/office/drawing/2014/main" id="{BA9F04F1-21CC-C217-5EB7-9C9DA80915B8}"/>
                    </a:ext>
                  </a:extLst>
                </p14:cNvPr>
                <p14:cNvContentPartPr/>
                <p14:nvPr/>
              </p14:nvContentPartPr>
              <p14:xfrm>
                <a:off x="8385364" y="6207786"/>
                <a:ext cx="262080" cy="246600"/>
              </p14:xfrm>
            </p:contentPart>
          </mc:Choice>
          <mc:Fallback>
            <p:pic>
              <p:nvPicPr>
                <p:cNvPr id="495" name="Freihand 494">
                  <a:extLst>
                    <a:ext uri="{FF2B5EF4-FFF2-40B4-BE49-F238E27FC236}">
                      <a16:creationId xmlns:a16="http://schemas.microsoft.com/office/drawing/2014/main" id="{BA9F04F1-21CC-C217-5EB7-9C9DA80915B8}"/>
                    </a:ext>
                  </a:extLst>
                </p:cNvPr>
                <p:cNvPicPr/>
                <p:nvPr/>
              </p:nvPicPr>
              <p:blipFill>
                <a:blip r:embed="rId654"/>
                <a:stretch>
                  <a:fillRect/>
                </a:stretch>
              </p:blipFill>
              <p:spPr>
                <a:xfrm>
                  <a:off x="8376724" y="6199146"/>
                  <a:ext cx="279720" cy="264240"/>
                </a:xfrm>
                <a:prstGeom prst="rect">
                  <a:avLst/>
                </a:prstGeom>
              </p:spPr>
            </p:pic>
          </mc:Fallback>
        </mc:AlternateContent>
      </p:grpSp>
      <p:grpSp>
        <p:nvGrpSpPr>
          <p:cNvPr id="510" name="Gruppieren 509">
            <a:extLst>
              <a:ext uri="{FF2B5EF4-FFF2-40B4-BE49-F238E27FC236}">
                <a16:creationId xmlns:a16="http://schemas.microsoft.com/office/drawing/2014/main" id="{33EF1264-2780-8D2A-94E5-85B6524B4F88}"/>
              </a:ext>
            </a:extLst>
          </p:cNvPr>
          <p:cNvGrpSpPr/>
          <p:nvPr/>
        </p:nvGrpSpPr>
        <p:grpSpPr>
          <a:xfrm>
            <a:off x="1322524" y="6347826"/>
            <a:ext cx="1396440" cy="351720"/>
            <a:chOff x="1322524" y="6347826"/>
            <a:chExt cx="1396440" cy="351720"/>
          </a:xfrm>
        </p:grpSpPr>
        <mc:AlternateContent xmlns:mc="http://schemas.openxmlformats.org/markup-compatibility/2006">
          <mc:Choice xmlns:p14="http://schemas.microsoft.com/office/powerpoint/2010/main" Requires="p14">
            <p:contentPart p14:bwMode="auto" r:id="rId655">
              <p14:nvContentPartPr>
                <p14:cNvPr id="497" name="Freihand 496">
                  <a:extLst>
                    <a:ext uri="{FF2B5EF4-FFF2-40B4-BE49-F238E27FC236}">
                      <a16:creationId xmlns:a16="http://schemas.microsoft.com/office/drawing/2014/main" id="{4AF46F7E-80E7-61EE-38E8-15077C6B0DD9}"/>
                    </a:ext>
                  </a:extLst>
                </p14:cNvPr>
                <p14:cNvContentPartPr/>
                <p14:nvPr/>
              </p14:nvContentPartPr>
              <p14:xfrm>
                <a:off x="2528164" y="6584706"/>
                <a:ext cx="169200" cy="33120"/>
              </p14:xfrm>
            </p:contentPart>
          </mc:Choice>
          <mc:Fallback>
            <p:pic>
              <p:nvPicPr>
                <p:cNvPr id="497" name="Freihand 496">
                  <a:extLst>
                    <a:ext uri="{FF2B5EF4-FFF2-40B4-BE49-F238E27FC236}">
                      <a16:creationId xmlns:a16="http://schemas.microsoft.com/office/drawing/2014/main" id="{4AF46F7E-80E7-61EE-38E8-15077C6B0DD9}"/>
                    </a:ext>
                  </a:extLst>
                </p:cNvPr>
                <p:cNvPicPr/>
                <p:nvPr/>
              </p:nvPicPr>
              <p:blipFill>
                <a:blip r:embed="rId656"/>
                <a:stretch>
                  <a:fillRect/>
                </a:stretch>
              </p:blipFill>
              <p:spPr>
                <a:xfrm>
                  <a:off x="2519524" y="6575706"/>
                  <a:ext cx="186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98" name="Freihand 497">
                  <a:extLst>
                    <a:ext uri="{FF2B5EF4-FFF2-40B4-BE49-F238E27FC236}">
                      <a16:creationId xmlns:a16="http://schemas.microsoft.com/office/drawing/2014/main" id="{807AB382-0BA4-D37A-0413-CF38A8C860C8}"/>
                    </a:ext>
                  </a:extLst>
                </p14:cNvPr>
                <p14:cNvContentPartPr/>
                <p14:nvPr/>
              </p14:nvContentPartPr>
              <p14:xfrm>
                <a:off x="2535724" y="6640146"/>
                <a:ext cx="183240" cy="42840"/>
              </p14:xfrm>
            </p:contentPart>
          </mc:Choice>
          <mc:Fallback>
            <p:pic>
              <p:nvPicPr>
                <p:cNvPr id="498" name="Freihand 497">
                  <a:extLst>
                    <a:ext uri="{FF2B5EF4-FFF2-40B4-BE49-F238E27FC236}">
                      <a16:creationId xmlns:a16="http://schemas.microsoft.com/office/drawing/2014/main" id="{807AB382-0BA4-D37A-0413-CF38A8C860C8}"/>
                    </a:ext>
                  </a:extLst>
                </p:cNvPr>
                <p:cNvPicPr/>
                <p:nvPr/>
              </p:nvPicPr>
              <p:blipFill>
                <a:blip r:embed="rId658"/>
                <a:stretch>
                  <a:fillRect/>
                </a:stretch>
              </p:blipFill>
              <p:spPr>
                <a:xfrm>
                  <a:off x="2527084" y="6631146"/>
                  <a:ext cx="200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00" name="Freihand 499">
                  <a:extLst>
                    <a:ext uri="{FF2B5EF4-FFF2-40B4-BE49-F238E27FC236}">
                      <a16:creationId xmlns:a16="http://schemas.microsoft.com/office/drawing/2014/main" id="{7CA72F13-8FC2-DDCB-C204-EE91CF02948C}"/>
                    </a:ext>
                  </a:extLst>
                </p14:cNvPr>
                <p14:cNvContentPartPr/>
                <p14:nvPr/>
              </p14:nvContentPartPr>
              <p14:xfrm>
                <a:off x="1322524" y="6483186"/>
                <a:ext cx="122760" cy="195480"/>
              </p14:xfrm>
            </p:contentPart>
          </mc:Choice>
          <mc:Fallback>
            <p:pic>
              <p:nvPicPr>
                <p:cNvPr id="500" name="Freihand 499">
                  <a:extLst>
                    <a:ext uri="{FF2B5EF4-FFF2-40B4-BE49-F238E27FC236}">
                      <a16:creationId xmlns:a16="http://schemas.microsoft.com/office/drawing/2014/main" id="{7CA72F13-8FC2-DDCB-C204-EE91CF02948C}"/>
                    </a:ext>
                  </a:extLst>
                </p:cNvPr>
                <p:cNvPicPr/>
                <p:nvPr/>
              </p:nvPicPr>
              <p:blipFill>
                <a:blip r:embed="rId660"/>
                <a:stretch>
                  <a:fillRect/>
                </a:stretch>
              </p:blipFill>
              <p:spPr>
                <a:xfrm>
                  <a:off x="1313884" y="6474546"/>
                  <a:ext cx="140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01" name="Freihand 500">
                  <a:extLst>
                    <a:ext uri="{FF2B5EF4-FFF2-40B4-BE49-F238E27FC236}">
                      <a16:creationId xmlns:a16="http://schemas.microsoft.com/office/drawing/2014/main" id="{697195E8-E815-173F-EB6C-E80D645659EE}"/>
                    </a:ext>
                  </a:extLst>
                </p14:cNvPr>
                <p14:cNvContentPartPr/>
                <p14:nvPr/>
              </p14:nvContentPartPr>
              <p14:xfrm>
                <a:off x="1575604" y="6598386"/>
                <a:ext cx="25200" cy="101160"/>
              </p14:xfrm>
            </p:contentPart>
          </mc:Choice>
          <mc:Fallback>
            <p:pic>
              <p:nvPicPr>
                <p:cNvPr id="501" name="Freihand 500">
                  <a:extLst>
                    <a:ext uri="{FF2B5EF4-FFF2-40B4-BE49-F238E27FC236}">
                      <a16:creationId xmlns:a16="http://schemas.microsoft.com/office/drawing/2014/main" id="{697195E8-E815-173F-EB6C-E80D645659EE}"/>
                    </a:ext>
                  </a:extLst>
                </p:cNvPr>
                <p:cNvPicPr/>
                <p:nvPr/>
              </p:nvPicPr>
              <p:blipFill>
                <a:blip r:embed="rId662"/>
                <a:stretch>
                  <a:fillRect/>
                </a:stretch>
              </p:blipFill>
              <p:spPr>
                <a:xfrm>
                  <a:off x="1566964" y="6589386"/>
                  <a:ext cx="42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502" name="Freihand 501">
                  <a:extLst>
                    <a:ext uri="{FF2B5EF4-FFF2-40B4-BE49-F238E27FC236}">
                      <a16:creationId xmlns:a16="http://schemas.microsoft.com/office/drawing/2014/main" id="{525B9680-7CB8-8E6A-7573-39CBAEEB81EF}"/>
                    </a:ext>
                  </a:extLst>
                </p14:cNvPr>
                <p14:cNvContentPartPr/>
                <p14:nvPr/>
              </p14:nvContentPartPr>
              <p14:xfrm>
                <a:off x="1627444" y="6459066"/>
                <a:ext cx="170280" cy="213840"/>
              </p14:xfrm>
            </p:contentPart>
          </mc:Choice>
          <mc:Fallback>
            <p:pic>
              <p:nvPicPr>
                <p:cNvPr id="502" name="Freihand 501">
                  <a:extLst>
                    <a:ext uri="{FF2B5EF4-FFF2-40B4-BE49-F238E27FC236}">
                      <a16:creationId xmlns:a16="http://schemas.microsoft.com/office/drawing/2014/main" id="{525B9680-7CB8-8E6A-7573-39CBAEEB81EF}"/>
                    </a:ext>
                  </a:extLst>
                </p:cNvPr>
                <p:cNvPicPr/>
                <p:nvPr/>
              </p:nvPicPr>
              <p:blipFill>
                <a:blip r:embed="rId664"/>
                <a:stretch>
                  <a:fillRect/>
                </a:stretch>
              </p:blipFill>
              <p:spPr>
                <a:xfrm>
                  <a:off x="1618804" y="6450066"/>
                  <a:ext cx="187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503" name="Freihand 502">
                  <a:extLst>
                    <a:ext uri="{FF2B5EF4-FFF2-40B4-BE49-F238E27FC236}">
                      <a16:creationId xmlns:a16="http://schemas.microsoft.com/office/drawing/2014/main" id="{6F6D181C-FE63-7DBE-E41B-30B52C4574DC}"/>
                    </a:ext>
                  </a:extLst>
                </p14:cNvPr>
                <p14:cNvContentPartPr/>
                <p14:nvPr/>
              </p14:nvContentPartPr>
              <p14:xfrm>
                <a:off x="1841284" y="6437466"/>
                <a:ext cx="91440" cy="243360"/>
              </p14:xfrm>
            </p:contentPart>
          </mc:Choice>
          <mc:Fallback>
            <p:pic>
              <p:nvPicPr>
                <p:cNvPr id="503" name="Freihand 502">
                  <a:extLst>
                    <a:ext uri="{FF2B5EF4-FFF2-40B4-BE49-F238E27FC236}">
                      <a16:creationId xmlns:a16="http://schemas.microsoft.com/office/drawing/2014/main" id="{6F6D181C-FE63-7DBE-E41B-30B52C4574DC}"/>
                    </a:ext>
                  </a:extLst>
                </p:cNvPr>
                <p:cNvPicPr/>
                <p:nvPr/>
              </p:nvPicPr>
              <p:blipFill>
                <a:blip r:embed="rId666"/>
                <a:stretch>
                  <a:fillRect/>
                </a:stretch>
              </p:blipFill>
              <p:spPr>
                <a:xfrm>
                  <a:off x="1832284" y="6428466"/>
                  <a:ext cx="1090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504" name="Freihand 503">
                  <a:extLst>
                    <a:ext uri="{FF2B5EF4-FFF2-40B4-BE49-F238E27FC236}">
                      <a16:creationId xmlns:a16="http://schemas.microsoft.com/office/drawing/2014/main" id="{856B9997-673B-9091-B5D4-D3F72DD3276F}"/>
                    </a:ext>
                  </a:extLst>
                </p14:cNvPr>
                <p14:cNvContentPartPr/>
                <p14:nvPr/>
              </p14:nvContentPartPr>
              <p14:xfrm>
                <a:off x="1986004" y="6471666"/>
                <a:ext cx="104040" cy="146880"/>
              </p14:xfrm>
            </p:contentPart>
          </mc:Choice>
          <mc:Fallback>
            <p:pic>
              <p:nvPicPr>
                <p:cNvPr id="504" name="Freihand 503">
                  <a:extLst>
                    <a:ext uri="{FF2B5EF4-FFF2-40B4-BE49-F238E27FC236}">
                      <a16:creationId xmlns:a16="http://schemas.microsoft.com/office/drawing/2014/main" id="{856B9997-673B-9091-B5D4-D3F72DD3276F}"/>
                    </a:ext>
                  </a:extLst>
                </p:cNvPr>
                <p:cNvPicPr/>
                <p:nvPr/>
              </p:nvPicPr>
              <p:blipFill>
                <a:blip r:embed="rId668"/>
                <a:stretch>
                  <a:fillRect/>
                </a:stretch>
              </p:blipFill>
              <p:spPr>
                <a:xfrm>
                  <a:off x="1977364" y="6463026"/>
                  <a:ext cx="121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505" name="Freihand 504">
                  <a:extLst>
                    <a:ext uri="{FF2B5EF4-FFF2-40B4-BE49-F238E27FC236}">
                      <a16:creationId xmlns:a16="http://schemas.microsoft.com/office/drawing/2014/main" id="{FA999F39-93F1-34CE-3006-978978E21F75}"/>
                    </a:ext>
                  </a:extLst>
                </p14:cNvPr>
                <p14:cNvContentPartPr/>
                <p14:nvPr/>
              </p14:nvContentPartPr>
              <p14:xfrm>
                <a:off x="1964404" y="6409746"/>
                <a:ext cx="160920" cy="36720"/>
              </p14:xfrm>
            </p:contentPart>
          </mc:Choice>
          <mc:Fallback>
            <p:pic>
              <p:nvPicPr>
                <p:cNvPr id="505" name="Freihand 504">
                  <a:extLst>
                    <a:ext uri="{FF2B5EF4-FFF2-40B4-BE49-F238E27FC236}">
                      <a16:creationId xmlns:a16="http://schemas.microsoft.com/office/drawing/2014/main" id="{FA999F39-93F1-34CE-3006-978978E21F75}"/>
                    </a:ext>
                  </a:extLst>
                </p:cNvPr>
                <p:cNvPicPr/>
                <p:nvPr/>
              </p:nvPicPr>
              <p:blipFill>
                <a:blip r:embed="rId670"/>
                <a:stretch>
                  <a:fillRect/>
                </a:stretch>
              </p:blipFill>
              <p:spPr>
                <a:xfrm>
                  <a:off x="1955764" y="6401106"/>
                  <a:ext cx="178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506" name="Freihand 505">
                  <a:extLst>
                    <a:ext uri="{FF2B5EF4-FFF2-40B4-BE49-F238E27FC236}">
                      <a16:creationId xmlns:a16="http://schemas.microsoft.com/office/drawing/2014/main" id="{1BCD61B1-EA74-EC94-DA60-37A0B2E44A20}"/>
                    </a:ext>
                  </a:extLst>
                </p14:cNvPr>
                <p14:cNvContentPartPr/>
                <p14:nvPr/>
              </p14:nvContentPartPr>
              <p14:xfrm>
                <a:off x="2169244" y="6405066"/>
                <a:ext cx="114480" cy="217800"/>
              </p14:xfrm>
            </p:contentPart>
          </mc:Choice>
          <mc:Fallback>
            <p:pic>
              <p:nvPicPr>
                <p:cNvPr id="506" name="Freihand 505">
                  <a:extLst>
                    <a:ext uri="{FF2B5EF4-FFF2-40B4-BE49-F238E27FC236}">
                      <a16:creationId xmlns:a16="http://schemas.microsoft.com/office/drawing/2014/main" id="{1BCD61B1-EA74-EC94-DA60-37A0B2E44A20}"/>
                    </a:ext>
                  </a:extLst>
                </p:cNvPr>
                <p:cNvPicPr/>
                <p:nvPr/>
              </p:nvPicPr>
              <p:blipFill>
                <a:blip r:embed="rId672"/>
                <a:stretch>
                  <a:fillRect/>
                </a:stretch>
              </p:blipFill>
              <p:spPr>
                <a:xfrm>
                  <a:off x="2160604" y="6396426"/>
                  <a:ext cx="1321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507" name="Freihand 506">
                  <a:extLst>
                    <a:ext uri="{FF2B5EF4-FFF2-40B4-BE49-F238E27FC236}">
                      <a16:creationId xmlns:a16="http://schemas.microsoft.com/office/drawing/2014/main" id="{247A50EC-65F6-67AB-4F1C-F43FD5C2C8FC}"/>
                    </a:ext>
                  </a:extLst>
                </p14:cNvPr>
                <p14:cNvContentPartPr/>
                <p14:nvPr/>
              </p14:nvContentPartPr>
              <p14:xfrm>
                <a:off x="2381284" y="6385626"/>
                <a:ext cx="53280" cy="243000"/>
              </p14:xfrm>
            </p:contentPart>
          </mc:Choice>
          <mc:Fallback>
            <p:pic>
              <p:nvPicPr>
                <p:cNvPr id="507" name="Freihand 506">
                  <a:extLst>
                    <a:ext uri="{FF2B5EF4-FFF2-40B4-BE49-F238E27FC236}">
                      <a16:creationId xmlns:a16="http://schemas.microsoft.com/office/drawing/2014/main" id="{247A50EC-65F6-67AB-4F1C-F43FD5C2C8FC}"/>
                    </a:ext>
                  </a:extLst>
                </p:cNvPr>
                <p:cNvPicPr/>
                <p:nvPr/>
              </p:nvPicPr>
              <p:blipFill>
                <a:blip r:embed="rId674"/>
                <a:stretch>
                  <a:fillRect/>
                </a:stretch>
              </p:blipFill>
              <p:spPr>
                <a:xfrm>
                  <a:off x="2372644" y="6376626"/>
                  <a:ext cx="70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508" name="Freihand 507">
                  <a:extLst>
                    <a:ext uri="{FF2B5EF4-FFF2-40B4-BE49-F238E27FC236}">
                      <a16:creationId xmlns:a16="http://schemas.microsoft.com/office/drawing/2014/main" id="{34D07355-0F39-5A6F-862A-00C1917B9F20}"/>
                    </a:ext>
                  </a:extLst>
                </p14:cNvPr>
                <p14:cNvContentPartPr/>
                <p14:nvPr/>
              </p14:nvContentPartPr>
              <p14:xfrm>
                <a:off x="2279764" y="6347826"/>
                <a:ext cx="108360" cy="131040"/>
              </p14:xfrm>
            </p:contentPart>
          </mc:Choice>
          <mc:Fallback>
            <p:pic>
              <p:nvPicPr>
                <p:cNvPr id="508" name="Freihand 507">
                  <a:extLst>
                    <a:ext uri="{FF2B5EF4-FFF2-40B4-BE49-F238E27FC236}">
                      <a16:creationId xmlns:a16="http://schemas.microsoft.com/office/drawing/2014/main" id="{34D07355-0F39-5A6F-862A-00C1917B9F20}"/>
                    </a:ext>
                  </a:extLst>
                </p:cNvPr>
                <p:cNvPicPr/>
                <p:nvPr/>
              </p:nvPicPr>
              <p:blipFill>
                <a:blip r:embed="rId676"/>
                <a:stretch>
                  <a:fillRect/>
                </a:stretch>
              </p:blipFill>
              <p:spPr>
                <a:xfrm>
                  <a:off x="2270764" y="6338826"/>
                  <a:ext cx="12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509" name="Freihand 508">
                  <a:extLst>
                    <a:ext uri="{FF2B5EF4-FFF2-40B4-BE49-F238E27FC236}">
                      <a16:creationId xmlns:a16="http://schemas.microsoft.com/office/drawing/2014/main" id="{CBE9CDBD-ABE6-7F80-2957-9CB636B51CA9}"/>
                    </a:ext>
                  </a:extLst>
                </p14:cNvPr>
                <p14:cNvContentPartPr/>
                <p14:nvPr/>
              </p14:nvContentPartPr>
              <p14:xfrm>
                <a:off x="2462284" y="6545826"/>
                <a:ext cx="54720" cy="86040"/>
              </p14:xfrm>
            </p:contentPart>
          </mc:Choice>
          <mc:Fallback>
            <p:pic>
              <p:nvPicPr>
                <p:cNvPr id="509" name="Freihand 508">
                  <a:extLst>
                    <a:ext uri="{FF2B5EF4-FFF2-40B4-BE49-F238E27FC236}">
                      <a16:creationId xmlns:a16="http://schemas.microsoft.com/office/drawing/2014/main" id="{CBE9CDBD-ABE6-7F80-2957-9CB636B51CA9}"/>
                    </a:ext>
                  </a:extLst>
                </p:cNvPr>
                <p:cNvPicPr/>
                <p:nvPr/>
              </p:nvPicPr>
              <p:blipFill>
                <a:blip r:embed="rId678"/>
                <a:stretch>
                  <a:fillRect/>
                </a:stretch>
              </p:blipFill>
              <p:spPr>
                <a:xfrm>
                  <a:off x="2453284" y="6536826"/>
                  <a:ext cx="72360" cy="103680"/>
                </a:xfrm>
                <a:prstGeom prst="rect">
                  <a:avLst/>
                </a:prstGeom>
              </p:spPr>
            </p:pic>
          </mc:Fallback>
        </mc:AlternateContent>
      </p:grpSp>
      <p:grpSp>
        <p:nvGrpSpPr>
          <p:cNvPr id="569" name="Gruppieren 568">
            <a:extLst>
              <a:ext uri="{FF2B5EF4-FFF2-40B4-BE49-F238E27FC236}">
                <a16:creationId xmlns:a16="http://schemas.microsoft.com/office/drawing/2014/main" id="{6E0237F8-6323-6435-45A7-F48EDB3BC14A}"/>
              </a:ext>
            </a:extLst>
          </p:cNvPr>
          <p:cNvGrpSpPr/>
          <p:nvPr/>
        </p:nvGrpSpPr>
        <p:grpSpPr>
          <a:xfrm>
            <a:off x="990964" y="2338788"/>
            <a:ext cx="11066400" cy="4556958"/>
            <a:chOff x="990964" y="2338788"/>
            <a:chExt cx="11066400" cy="4556958"/>
          </a:xfrm>
        </p:grpSpPr>
        <mc:AlternateContent xmlns:mc="http://schemas.openxmlformats.org/markup-compatibility/2006">
          <mc:Choice xmlns:p14="http://schemas.microsoft.com/office/powerpoint/2010/main" Requires="p14">
            <p:contentPart p14:bwMode="auto" r:id="rId679">
              <p14:nvContentPartPr>
                <p14:cNvPr id="511" name="Freihand 510">
                  <a:extLst>
                    <a:ext uri="{FF2B5EF4-FFF2-40B4-BE49-F238E27FC236}">
                      <a16:creationId xmlns:a16="http://schemas.microsoft.com/office/drawing/2014/main" id="{8027CD7C-CBE9-65F5-6D2F-8B97529142ED}"/>
                    </a:ext>
                  </a:extLst>
                </p14:cNvPr>
                <p14:cNvContentPartPr/>
                <p14:nvPr/>
              </p14:nvContentPartPr>
              <p14:xfrm>
                <a:off x="990964" y="6143706"/>
                <a:ext cx="1846080" cy="752040"/>
              </p14:xfrm>
            </p:contentPart>
          </mc:Choice>
          <mc:Fallback>
            <p:pic>
              <p:nvPicPr>
                <p:cNvPr id="511" name="Freihand 510">
                  <a:extLst>
                    <a:ext uri="{FF2B5EF4-FFF2-40B4-BE49-F238E27FC236}">
                      <a16:creationId xmlns:a16="http://schemas.microsoft.com/office/drawing/2014/main" id="{8027CD7C-CBE9-65F5-6D2F-8B97529142ED}"/>
                    </a:ext>
                  </a:extLst>
                </p:cNvPr>
                <p:cNvPicPr/>
                <p:nvPr/>
              </p:nvPicPr>
              <p:blipFill>
                <a:blip r:embed="rId680"/>
                <a:stretch>
                  <a:fillRect/>
                </a:stretch>
              </p:blipFill>
              <p:spPr>
                <a:xfrm>
                  <a:off x="982324" y="6135066"/>
                  <a:ext cx="1863720" cy="7696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512" name="Freihand 511">
                  <a:extLst>
                    <a:ext uri="{FF2B5EF4-FFF2-40B4-BE49-F238E27FC236}">
                      <a16:creationId xmlns:a16="http://schemas.microsoft.com/office/drawing/2014/main" id="{FDE3D9AC-9A2E-9F78-49C1-CF9A0B4A5595}"/>
                    </a:ext>
                  </a:extLst>
                </p14:cNvPr>
                <p14:cNvContentPartPr/>
                <p14:nvPr/>
              </p14:nvContentPartPr>
              <p14:xfrm>
                <a:off x="1926244" y="2618868"/>
                <a:ext cx="8292240" cy="3698280"/>
              </p14:xfrm>
            </p:contentPart>
          </mc:Choice>
          <mc:Fallback>
            <p:pic>
              <p:nvPicPr>
                <p:cNvPr id="512" name="Freihand 511">
                  <a:extLst>
                    <a:ext uri="{FF2B5EF4-FFF2-40B4-BE49-F238E27FC236}">
                      <a16:creationId xmlns:a16="http://schemas.microsoft.com/office/drawing/2014/main" id="{FDE3D9AC-9A2E-9F78-49C1-CF9A0B4A5595}"/>
                    </a:ext>
                  </a:extLst>
                </p:cNvPr>
                <p:cNvPicPr/>
                <p:nvPr/>
              </p:nvPicPr>
              <p:blipFill>
                <a:blip r:embed="rId682"/>
                <a:stretch>
                  <a:fillRect/>
                </a:stretch>
              </p:blipFill>
              <p:spPr>
                <a:xfrm>
                  <a:off x="1917244" y="2609868"/>
                  <a:ext cx="8309880" cy="3715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513" name="Freihand 512">
                  <a:extLst>
                    <a:ext uri="{FF2B5EF4-FFF2-40B4-BE49-F238E27FC236}">
                      <a16:creationId xmlns:a16="http://schemas.microsoft.com/office/drawing/2014/main" id="{A424372D-5CBE-98BE-9AB5-9A4F2B85917D}"/>
                    </a:ext>
                  </a:extLst>
                </p14:cNvPr>
                <p14:cNvContentPartPr/>
                <p14:nvPr/>
              </p14:nvContentPartPr>
              <p14:xfrm>
                <a:off x="10218124" y="2602308"/>
                <a:ext cx="216000" cy="291240"/>
              </p14:xfrm>
            </p:contentPart>
          </mc:Choice>
          <mc:Fallback>
            <p:pic>
              <p:nvPicPr>
                <p:cNvPr id="513" name="Freihand 512">
                  <a:extLst>
                    <a:ext uri="{FF2B5EF4-FFF2-40B4-BE49-F238E27FC236}">
                      <a16:creationId xmlns:a16="http://schemas.microsoft.com/office/drawing/2014/main" id="{A424372D-5CBE-98BE-9AB5-9A4F2B85917D}"/>
                    </a:ext>
                  </a:extLst>
                </p:cNvPr>
                <p:cNvPicPr/>
                <p:nvPr/>
              </p:nvPicPr>
              <p:blipFill>
                <a:blip r:embed="rId684"/>
                <a:stretch>
                  <a:fillRect/>
                </a:stretch>
              </p:blipFill>
              <p:spPr>
                <a:xfrm>
                  <a:off x="10209124" y="2593308"/>
                  <a:ext cx="2336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514" name="Freihand 513">
                  <a:extLst>
                    <a:ext uri="{FF2B5EF4-FFF2-40B4-BE49-F238E27FC236}">
                      <a16:creationId xmlns:a16="http://schemas.microsoft.com/office/drawing/2014/main" id="{0A7461F4-3F72-7E73-11D4-4B9C64B3F7DE}"/>
                    </a:ext>
                  </a:extLst>
                </p14:cNvPr>
                <p14:cNvContentPartPr/>
                <p14:nvPr/>
              </p14:nvContentPartPr>
              <p14:xfrm>
                <a:off x="10601524" y="2500788"/>
                <a:ext cx="111960" cy="249120"/>
              </p14:xfrm>
            </p:contentPart>
          </mc:Choice>
          <mc:Fallback>
            <p:pic>
              <p:nvPicPr>
                <p:cNvPr id="514" name="Freihand 513">
                  <a:extLst>
                    <a:ext uri="{FF2B5EF4-FFF2-40B4-BE49-F238E27FC236}">
                      <a16:creationId xmlns:a16="http://schemas.microsoft.com/office/drawing/2014/main" id="{0A7461F4-3F72-7E73-11D4-4B9C64B3F7DE}"/>
                    </a:ext>
                  </a:extLst>
                </p:cNvPr>
                <p:cNvPicPr/>
                <p:nvPr/>
              </p:nvPicPr>
              <p:blipFill>
                <a:blip r:embed="rId686"/>
                <a:stretch>
                  <a:fillRect/>
                </a:stretch>
              </p:blipFill>
              <p:spPr>
                <a:xfrm>
                  <a:off x="10592524" y="2491788"/>
                  <a:ext cx="129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515" name="Freihand 514">
                  <a:extLst>
                    <a:ext uri="{FF2B5EF4-FFF2-40B4-BE49-F238E27FC236}">
                      <a16:creationId xmlns:a16="http://schemas.microsoft.com/office/drawing/2014/main" id="{1C2D547A-4520-67B9-0567-2D00D7878CA2}"/>
                    </a:ext>
                  </a:extLst>
                </p14:cNvPr>
                <p14:cNvContentPartPr/>
                <p14:nvPr/>
              </p14:nvContentPartPr>
              <p14:xfrm>
                <a:off x="10816444" y="2552988"/>
                <a:ext cx="137160" cy="151200"/>
              </p14:xfrm>
            </p:contentPart>
          </mc:Choice>
          <mc:Fallback>
            <p:pic>
              <p:nvPicPr>
                <p:cNvPr id="515" name="Freihand 514">
                  <a:extLst>
                    <a:ext uri="{FF2B5EF4-FFF2-40B4-BE49-F238E27FC236}">
                      <a16:creationId xmlns:a16="http://schemas.microsoft.com/office/drawing/2014/main" id="{1C2D547A-4520-67B9-0567-2D00D7878CA2}"/>
                    </a:ext>
                  </a:extLst>
                </p:cNvPr>
                <p:cNvPicPr/>
                <p:nvPr/>
              </p:nvPicPr>
              <p:blipFill>
                <a:blip r:embed="rId688"/>
                <a:stretch>
                  <a:fillRect/>
                </a:stretch>
              </p:blipFill>
              <p:spPr>
                <a:xfrm>
                  <a:off x="10807444" y="2544348"/>
                  <a:ext cx="154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516" name="Freihand 515">
                  <a:extLst>
                    <a:ext uri="{FF2B5EF4-FFF2-40B4-BE49-F238E27FC236}">
                      <a16:creationId xmlns:a16="http://schemas.microsoft.com/office/drawing/2014/main" id="{5C364E50-8366-180C-F871-F69AB5F1D902}"/>
                    </a:ext>
                  </a:extLst>
                </p14:cNvPr>
                <p14:cNvContentPartPr/>
                <p14:nvPr/>
              </p14:nvContentPartPr>
              <p14:xfrm>
                <a:off x="11083564" y="2558028"/>
                <a:ext cx="144720" cy="134280"/>
              </p14:xfrm>
            </p:contentPart>
          </mc:Choice>
          <mc:Fallback>
            <p:pic>
              <p:nvPicPr>
                <p:cNvPr id="516" name="Freihand 515">
                  <a:extLst>
                    <a:ext uri="{FF2B5EF4-FFF2-40B4-BE49-F238E27FC236}">
                      <a16:creationId xmlns:a16="http://schemas.microsoft.com/office/drawing/2014/main" id="{5C364E50-8366-180C-F871-F69AB5F1D902}"/>
                    </a:ext>
                  </a:extLst>
                </p:cNvPr>
                <p:cNvPicPr/>
                <p:nvPr/>
              </p:nvPicPr>
              <p:blipFill>
                <a:blip r:embed="rId690"/>
                <a:stretch>
                  <a:fillRect/>
                </a:stretch>
              </p:blipFill>
              <p:spPr>
                <a:xfrm>
                  <a:off x="11074924" y="2549028"/>
                  <a:ext cx="162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517" name="Freihand 516">
                  <a:extLst>
                    <a:ext uri="{FF2B5EF4-FFF2-40B4-BE49-F238E27FC236}">
                      <a16:creationId xmlns:a16="http://schemas.microsoft.com/office/drawing/2014/main" id="{786282EE-E902-54F3-B8CF-254A2C47ED45}"/>
                    </a:ext>
                  </a:extLst>
                </p14:cNvPr>
                <p14:cNvContentPartPr/>
                <p14:nvPr/>
              </p14:nvContentPartPr>
              <p14:xfrm>
                <a:off x="11290924" y="2552988"/>
                <a:ext cx="362520" cy="124920"/>
              </p14:xfrm>
            </p:contentPart>
          </mc:Choice>
          <mc:Fallback>
            <p:pic>
              <p:nvPicPr>
                <p:cNvPr id="517" name="Freihand 516">
                  <a:extLst>
                    <a:ext uri="{FF2B5EF4-FFF2-40B4-BE49-F238E27FC236}">
                      <a16:creationId xmlns:a16="http://schemas.microsoft.com/office/drawing/2014/main" id="{786282EE-E902-54F3-B8CF-254A2C47ED45}"/>
                    </a:ext>
                  </a:extLst>
                </p:cNvPr>
                <p:cNvPicPr/>
                <p:nvPr/>
              </p:nvPicPr>
              <p:blipFill>
                <a:blip r:embed="rId692"/>
                <a:stretch>
                  <a:fillRect/>
                </a:stretch>
              </p:blipFill>
              <p:spPr>
                <a:xfrm>
                  <a:off x="11282284" y="2544348"/>
                  <a:ext cx="380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519" name="Freihand 518">
                  <a:extLst>
                    <a:ext uri="{FF2B5EF4-FFF2-40B4-BE49-F238E27FC236}">
                      <a16:creationId xmlns:a16="http://schemas.microsoft.com/office/drawing/2014/main" id="{FD741F39-40D7-5793-D2CA-22BC3D8C40C7}"/>
                    </a:ext>
                  </a:extLst>
                </p14:cNvPr>
                <p14:cNvContentPartPr/>
                <p14:nvPr/>
              </p14:nvContentPartPr>
              <p14:xfrm>
                <a:off x="11729764" y="2338788"/>
                <a:ext cx="300240" cy="369000"/>
              </p14:xfrm>
            </p:contentPart>
          </mc:Choice>
          <mc:Fallback>
            <p:pic>
              <p:nvPicPr>
                <p:cNvPr id="519" name="Freihand 518">
                  <a:extLst>
                    <a:ext uri="{FF2B5EF4-FFF2-40B4-BE49-F238E27FC236}">
                      <a16:creationId xmlns:a16="http://schemas.microsoft.com/office/drawing/2014/main" id="{FD741F39-40D7-5793-D2CA-22BC3D8C40C7}"/>
                    </a:ext>
                  </a:extLst>
                </p:cNvPr>
                <p:cNvPicPr/>
                <p:nvPr/>
              </p:nvPicPr>
              <p:blipFill>
                <a:blip r:embed="rId694"/>
                <a:stretch>
                  <a:fillRect/>
                </a:stretch>
              </p:blipFill>
              <p:spPr>
                <a:xfrm>
                  <a:off x="11721124" y="2329788"/>
                  <a:ext cx="31788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520" name="Freihand 519">
                  <a:extLst>
                    <a:ext uri="{FF2B5EF4-FFF2-40B4-BE49-F238E27FC236}">
                      <a16:creationId xmlns:a16="http://schemas.microsoft.com/office/drawing/2014/main" id="{86E636BC-03F8-AB1E-C9C9-D845B19266DD}"/>
                    </a:ext>
                  </a:extLst>
                </p14:cNvPr>
                <p14:cNvContentPartPr/>
                <p14:nvPr/>
              </p14:nvContentPartPr>
              <p14:xfrm>
                <a:off x="9835444" y="2937108"/>
                <a:ext cx="114480" cy="220680"/>
              </p14:xfrm>
            </p:contentPart>
          </mc:Choice>
          <mc:Fallback>
            <p:pic>
              <p:nvPicPr>
                <p:cNvPr id="520" name="Freihand 519">
                  <a:extLst>
                    <a:ext uri="{FF2B5EF4-FFF2-40B4-BE49-F238E27FC236}">
                      <a16:creationId xmlns:a16="http://schemas.microsoft.com/office/drawing/2014/main" id="{86E636BC-03F8-AB1E-C9C9-D845B19266DD}"/>
                    </a:ext>
                  </a:extLst>
                </p:cNvPr>
                <p:cNvPicPr/>
                <p:nvPr/>
              </p:nvPicPr>
              <p:blipFill>
                <a:blip r:embed="rId696"/>
                <a:stretch>
                  <a:fillRect/>
                </a:stretch>
              </p:blipFill>
              <p:spPr>
                <a:xfrm>
                  <a:off x="9826444" y="2928468"/>
                  <a:ext cx="132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521" name="Freihand 520">
                  <a:extLst>
                    <a:ext uri="{FF2B5EF4-FFF2-40B4-BE49-F238E27FC236}">
                      <a16:creationId xmlns:a16="http://schemas.microsoft.com/office/drawing/2014/main" id="{DBDBC521-4A27-7C15-353D-5B0FF226ED0F}"/>
                    </a:ext>
                  </a:extLst>
                </p14:cNvPr>
                <p14:cNvContentPartPr/>
                <p14:nvPr/>
              </p14:nvContentPartPr>
              <p14:xfrm>
                <a:off x="10023004" y="3011988"/>
                <a:ext cx="97560" cy="127080"/>
              </p14:xfrm>
            </p:contentPart>
          </mc:Choice>
          <mc:Fallback>
            <p:pic>
              <p:nvPicPr>
                <p:cNvPr id="521" name="Freihand 520">
                  <a:extLst>
                    <a:ext uri="{FF2B5EF4-FFF2-40B4-BE49-F238E27FC236}">
                      <a16:creationId xmlns:a16="http://schemas.microsoft.com/office/drawing/2014/main" id="{DBDBC521-4A27-7C15-353D-5B0FF226ED0F}"/>
                    </a:ext>
                  </a:extLst>
                </p:cNvPr>
                <p:cNvPicPr/>
                <p:nvPr/>
              </p:nvPicPr>
              <p:blipFill>
                <a:blip r:embed="rId698"/>
                <a:stretch>
                  <a:fillRect/>
                </a:stretch>
              </p:blipFill>
              <p:spPr>
                <a:xfrm>
                  <a:off x="10014364" y="3003348"/>
                  <a:ext cx="115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522" name="Freihand 521">
                  <a:extLst>
                    <a:ext uri="{FF2B5EF4-FFF2-40B4-BE49-F238E27FC236}">
                      <a16:creationId xmlns:a16="http://schemas.microsoft.com/office/drawing/2014/main" id="{747546DC-16F4-DF58-6354-D787020AD54D}"/>
                    </a:ext>
                  </a:extLst>
                </p14:cNvPr>
                <p14:cNvContentPartPr/>
                <p14:nvPr/>
              </p14:nvContentPartPr>
              <p14:xfrm>
                <a:off x="10185364" y="2996868"/>
                <a:ext cx="51840" cy="128880"/>
              </p14:xfrm>
            </p:contentPart>
          </mc:Choice>
          <mc:Fallback>
            <p:pic>
              <p:nvPicPr>
                <p:cNvPr id="522" name="Freihand 521">
                  <a:extLst>
                    <a:ext uri="{FF2B5EF4-FFF2-40B4-BE49-F238E27FC236}">
                      <a16:creationId xmlns:a16="http://schemas.microsoft.com/office/drawing/2014/main" id="{747546DC-16F4-DF58-6354-D787020AD54D}"/>
                    </a:ext>
                  </a:extLst>
                </p:cNvPr>
                <p:cNvPicPr/>
                <p:nvPr/>
              </p:nvPicPr>
              <p:blipFill>
                <a:blip r:embed="rId700"/>
                <a:stretch>
                  <a:fillRect/>
                </a:stretch>
              </p:blipFill>
              <p:spPr>
                <a:xfrm>
                  <a:off x="10176724" y="2987868"/>
                  <a:ext cx="69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23" name="Freihand 522">
                  <a:extLst>
                    <a:ext uri="{FF2B5EF4-FFF2-40B4-BE49-F238E27FC236}">
                      <a16:creationId xmlns:a16="http://schemas.microsoft.com/office/drawing/2014/main" id="{A91EDD51-B1F2-AA19-32AE-A724269440B6}"/>
                    </a:ext>
                  </a:extLst>
                </p14:cNvPr>
                <p14:cNvContentPartPr/>
                <p14:nvPr/>
              </p14:nvContentPartPr>
              <p14:xfrm>
                <a:off x="10303084" y="3003708"/>
                <a:ext cx="248760" cy="103680"/>
              </p14:xfrm>
            </p:contentPart>
          </mc:Choice>
          <mc:Fallback>
            <p:pic>
              <p:nvPicPr>
                <p:cNvPr id="523" name="Freihand 522">
                  <a:extLst>
                    <a:ext uri="{FF2B5EF4-FFF2-40B4-BE49-F238E27FC236}">
                      <a16:creationId xmlns:a16="http://schemas.microsoft.com/office/drawing/2014/main" id="{A91EDD51-B1F2-AA19-32AE-A724269440B6}"/>
                    </a:ext>
                  </a:extLst>
                </p:cNvPr>
                <p:cNvPicPr/>
                <p:nvPr/>
              </p:nvPicPr>
              <p:blipFill>
                <a:blip r:embed="rId702"/>
                <a:stretch>
                  <a:fillRect/>
                </a:stretch>
              </p:blipFill>
              <p:spPr>
                <a:xfrm>
                  <a:off x="10294084" y="2995068"/>
                  <a:ext cx="266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524" name="Freihand 523">
                  <a:extLst>
                    <a:ext uri="{FF2B5EF4-FFF2-40B4-BE49-F238E27FC236}">
                      <a16:creationId xmlns:a16="http://schemas.microsoft.com/office/drawing/2014/main" id="{F47F3306-7670-BCC3-B175-4B570F13D7EB}"/>
                    </a:ext>
                  </a:extLst>
                </p14:cNvPr>
                <p14:cNvContentPartPr/>
                <p14:nvPr/>
              </p14:nvContentPartPr>
              <p14:xfrm>
                <a:off x="10629604" y="2954028"/>
                <a:ext cx="140400" cy="165960"/>
              </p14:xfrm>
            </p:contentPart>
          </mc:Choice>
          <mc:Fallback>
            <p:pic>
              <p:nvPicPr>
                <p:cNvPr id="524" name="Freihand 523">
                  <a:extLst>
                    <a:ext uri="{FF2B5EF4-FFF2-40B4-BE49-F238E27FC236}">
                      <a16:creationId xmlns:a16="http://schemas.microsoft.com/office/drawing/2014/main" id="{F47F3306-7670-BCC3-B175-4B570F13D7EB}"/>
                    </a:ext>
                  </a:extLst>
                </p:cNvPr>
                <p:cNvPicPr/>
                <p:nvPr/>
              </p:nvPicPr>
              <p:blipFill>
                <a:blip r:embed="rId704"/>
                <a:stretch>
                  <a:fillRect/>
                </a:stretch>
              </p:blipFill>
              <p:spPr>
                <a:xfrm>
                  <a:off x="10620604" y="2945388"/>
                  <a:ext cx="158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25" name="Freihand 524">
                  <a:extLst>
                    <a:ext uri="{FF2B5EF4-FFF2-40B4-BE49-F238E27FC236}">
                      <a16:creationId xmlns:a16="http://schemas.microsoft.com/office/drawing/2014/main" id="{F63B32BB-8EC8-E319-76FD-67CB5ECED8EE}"/>
                    </a:ext>
                  </a:extLst>
                </p14:cNvPr>
                <p14:cNvContentPartPr/>
                <p14:nvPr/>
              </p14:nvContentPartPr>
              <p14:xfrm>
                <a:off x="10815004" y="2919468"/>
                <a:ext cx="148680" cy="161640"/>
              </p14:xfrm>
            </p:contentPart>
          </mc:Choice>
          <mc:Fallback>
            <p:pic>
              <p:nvPicPr>
                <p:cNvPr id="525" name="Freihand 524">
                  <a:extLst>
                    <a:ext uri="{FF2B5EF4-FFF2-40B4-BE49-F238E27FC236}">
                      <a16:creationId xmlns:a16="http://schemas.microsoft.com/office/drawing/2014/main" id="{F63B32BB-8EC8-E319-76FD-67CB5ECED8EE}"/>
                    </a:ext>
                  </a:extLst>
                </p:cNvPr>
                <p:cNvPicPr/>
                <p:nvPr/>
              </p:nvPicPr>
              <p:blipFill>
                <a:blip r:embed="rId706"/>
                <a:stretch>
                  <a:fillRect/>
                </a:stretch>
              </p:blipFill>
              <p:spPr>
                <a:xfrm>
                  <a:off x="10806004" y="2910828"/>
                  <a:ext cx="166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26" name="Freihand 525">
                  <a:extLst>
                    <a:ext uri="{FF2B5EF4-FFF2-40B4-BE49-F238E27FC236}">
                      <a16:creationId xmlns:a16="http://schemas.microsoft.com/office/drawing/2014/main" id="{22D00BBA-1CEE-197C-F802-CAAAAC80C78C}"/>
                    </a:ext>
                  </a:extLst>
                </p14:cNvPr>
                <p14:cNvContentPartPr/>
                <p14:nvPr/>
              </p14:nvContentPartPr>
              <p14:xfrm>
                <a:off x="11144404" y="2846388"/>
                <a:ext cx="215280" cy="218160"/>
              </p14:xfrm>
            </p:contentPart>
          </mc:Choice>
          <mc:Fallback>
            <p:pic>
              <p:nvPicPr>
                <p:cNvPr id="526" name="Freihand 525">
                  <a:extLst>
                    <a:ext uri="{FF2B5EF4-FFF2-40B4-BE49-F238E27FC236}">
                      <a16:creationId xmlns:a16="http://schemas.microsoft.com/office/drawing/2014/main" id="{22D00BBA-1CEE-197C-F802-CAAAAC80C78C}"/>
                    </a:ext>
                  </a:extLst>
                </p:cNvPr>
                <p:cNvPicPr/>
                <p:nvPr/>
              </p:nvPicPr>
              <p:blipFill>
                <a:blip r:embed="rId708"/>
                <a:stretch>
                  <a:fillRect/>
                </a:stretch>
              </p:blipFill>
              <p:spPr>
                <a:xfrm>
                  <a:off x="11135764" y="2837748"/>
                  <a:ext cx="2329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527" name="Freihand 526">
                  <a:extLst>
                    <a:ext uri="{FF2B5EF4-FFF2-40B4-BE49-F238E27FC236}">
                      <a16:creationId xmlns:a16="http://schemas.microsoft.com/office/drawing/2014/main" id="{2C113398-6DB7-9616-5445-16F94D3242E8}"/>
                    </a:ext>
                  </a:extLst>
                </p14:cNvPr>
                <p14:cNvContentPartPr/>
                <p14:nvPr/>
              </p14:nvContentPartPr>
              <p14:xfrm>
                <a:off x="11430964" y="2880228"/>
                <a:ext cx="130320" cy="104760"/>
              </p14:xfrm>
            </p:contentPart>
          </mc:Choice>
          <mc:Fallback>
            <p:pic>
              <p:nvPicPr>
                <p:cNvPr id="527" name="Freihand 526">
                  <a:extLst>
                    <a:ext uri="{FF2B5EF4-FFF2-40B4-BE49-F238E27FC236}">
                      <a16:creationId xmlns:a16="http://schemas.microsoft.com/office/drawing/2014/main" id="{2C113398-6DB7-9616-5445-16F94D3242E8}"/>
                    </a:ext>
                  </a:extLst>
                </p:cNvPr>
                <p:cNvPicPr/>
                <p:nvPr/>
              </p:nvPicPr>
              <p:blipFill>
                <a:blip r:embed="rId710"/>
                <a:stretch>
                  <a:fillRect/>
                </a:stretch>
              </p:blipFill>
              <p:spPr>
                <a:xfrm>
                  <a:off x="11421964" y="2871228"/>
                  <a:ext cx="147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531" name="Freihand 530">
                  <a:extLst>
                    <a:ext uri="{FF2B5EF4-FFF2-40B4-BE49-F238E27FC236}">
                      <a16:creationId xmlns:a16="http://schemas.microsoft.com/office/drawing/2014/main" id="{3C2CB3EB-25D6-67D6-B3A4-B4750050D909}"/>
                    </a:ext>
                  </a:extLst>
                </p14:cNvPr>
                <p14:cNvContentPartPr/>
                <p14:nvPr/>
              </p14:nvContentPartPr>
              <p14:xfrm>
                <a:off x="11027764" y="3236268"/>
                <a:ext cx="284760" cy="117720"/>
              </p14:xfrm>
            </p:contentPart>
          </mc:Choice>
          <mc:Fallback>
            <p:pic>
              <p:nvPicPr>
                <p:cNvPr id="531" name="Freihand 530">
                  <a:extLst>
                    <a:ext uri="{FF2B5EF4-FFF2-40B4-BE49-F238E27FC236}">
                      <a16:creationId xmlns:a16="http://schemas.microsoft.com/office/drawing/2014/main" id="{3C2CB3EB-25D6-67D6-B3A4-B4750050D909}"/>
                    </a:ext>
                  </a:extLst>
                </p:cNvPr>
                <p:cNvPicPr/>
                <p:nvPr/>
              </p:nvPicPr>
              <p:blipFill>
                <a:blip r:embed="rId712"/>
                <a:stretch>
                  <a:fillRect/>
                </a:stretch>
              </p:blipFill>
              <p:spPr>
                <a:xfrm>
                  <a:off x="11018764" y="3227628"/>
                  <a:ext cx="302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534" name="Freihand 533">
                  <a:extLst>
                    <a:ext uri="{FF2B5EF4-FFF2-40B4-BE49-F238E27FC236}">
                      <a16:creationId xmlns:a16="http://schemas.microsoft.com/office/drawing/2014/main" id="{6736D809-114C-48DA-75DA-04A121179F05}"/>
                    </a:ext>
                  </a:extLst>
                </p14:cNvPr>
                <p14:cNvContentPartPr/>
                <p14:nvPr/>
              </p14:nvContentPartPr>
              <p14:xfrm>
                <a:off x="11402884" y="3190548"/>
                <a:ext cx="147240" cy="146160"/>
              </p14:xfrm>
            </p:contentPart>
          </mc:Choice>
          <mc:Fallback>
            <p:pic>
              <p:nvPicPr>
                <p:cNvPr id="534" name="Freihand 533">
                  <a:extLst>
                    <a:ext uri="{FF2B5EF4-FFF2-40B4-BE49-F238E27FC236}">
                      <a16:creationId xmlns:a16="http://schemas.microsoft.com/office/drawing/2014/main" id="{6736D809-114C-48DA-75DA-04A121179F05}"/>
                    </a:ext>
                  </a:extLst>
                </p:cNvPr>
                <p:cNvPicPr/>
                <p:nvPr/>
              </p:nvPicPr>
              <p:blipFill>
                <a:blip r:embed="rId714"/>
                <a:stretch>
                  <a:fillRect/>
                </a:stretch>
              </p:blipFill>
              <p:spPr>
                <a:xfrm>
                  <a:off x="11393884" y="3181548"/>
                  <a:ext cx="164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535" name="Freihand 534">
                  <a:extLst>
                    <a:ext uri="{FF2B5EF4-FFF2-40B4-BE49-F238E27FC236}">
                      <a16:creationId xmlns:a16="http://schemas.microsoft.com/office/drawing/2014/main" id="{E8933D7B-2AD6-CF33-4076-5E3308D35D3C}"/>
                    </a:ext>
                  </a:extLst>
                </p14:cNvPr>
                <p14:cNvContentPartPr/>
                <p14:nvPr/>
              </p14:nvContentPartPr>
              <p14:xfrm>
                <a:off x="11585044" y="3192348"/>
                <a:ext cx="154080" cy="108720"/>
              </p14:xfrm>
            </p:contentPart>
          </mc:Choice>
          <mc:Fallback>
            <p:pic>
              <p:nvPicPr>
                <p:cNvPr id="535" name="Freihand 534">
                  <a:extLst>
                    <a:ext uri="{FF2B5EF4-FFF2-40B4-BE49-F238E27FC236}">
                      <a16:creationId xmlns:a16="http://schemas.microsoft.com/office/drawing/2014/main" id="{E8933D7B-2AD6-CF33-4076-5E3308D35D3C}"/>
                    </a:ext>
                  </a:extLst>
                </p:cNvPr>
                <p:cNvPicPr/>
                <p:nvPr/>
              </p:nvPicPr>
              <p:blipFill>
                <a:blip r:embed="rId716"/>
                <a:stretch>
                  <a:fillRect/>
                </a:stretch>
              </p:blipFill>
              <p:spPr>
                <a:xfrm>
                  <a:off x="11576044" y="3183348"/>
                  <a:ext cx="171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536" name="Freihand 535">
                  <a:extLst>
                    <a:ext uri="{FF2B5EF4-FFF2-40B4-BE49-F238E27FC236}">
                      <a16:creationId xmlns:a16="http://schemas.microsoft.com/office/drawing/2014/main" id="{95C14E17-D57C-F40D-B867-88E42781333E}"/>
                    </a:ext>
                  </a:extLst>
                </p14:cNvPr>
                <p14:cNvContentPartPr/>
                <p14:nvPr/>
              </p14:nvContentPartPr>
              <p14:xfrm>
                <a:off x="11751004" y="3170388"/>
                <a:ext cx="196200" cy="126360"/>
              </p14:xfrm>
            </p:contentPart>
          </mc:Choice>
          <mc:Fallback>
            <p:pic>
              <p:nvPicPr>
                <p:cNvPr id="536" name="Freihand 535">
                  <a:extLst>
                    <a:ext uri="{FF2B5EF4-FFF2-40B4-BE49-F238E27FC236}">
                      <a16:creationId xmlns:a16="http://schemas.microsoft.com/office/drawing/2014/main" id="{95C14E17-D57C-F40D-B867-88E42781333E}"/>
                    </a:ext>
                  </a:extLst>
                </p:cNvPr>
                <p:cNvPicPr/>
                <p:nvPr/>
              </p:nvPicPr>
              <p:blipFill>
                <a:blip r:embed="rId718"/>
                <a:stretch>
                  <a:fillRect/>
                </a:stretch>
              </p:blipFill>
              <p:spPr>
                <a:xfrm>
                  <a:off x="11742364" y="3161748"/>
                  <a:ext cx="213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528" name="Freihand 527">
                  <a:extLst>
                    <a:ext uri="{FF2B5EF4-FFF2-40B4-BE49-F238E27FC236}">
                      <a16:creationId xmlns:a16="http://schemas.microsoft.com/office/drawing/2014/main" id="{6E193843-0781-0C9E-D508-7E39ED02847E}"/>
                    </a:ext>
                  </a:extLst>
                </p14:cNvPr>
                <p14:cNvContentPartPr/>
                <p14:nvPr/>
              </p14:nvContentPartPr>
              <p14:xfrm>
                <a:off x="9824284" y="3321228"/>
                <a:ext cx="167040" cy="122040"/>
              </p14:xfrm>
            </p:contentPart>
          </mc:Choice>
          <mc:Fallback>
            <p:pic>
              <p:nvPicPr>
                <p:cNvPr id="528" name="Freihand 527">
                  <a:extLst>
                    <a:ext uri="{FF2B5EF4-FFF2-40B4-BE49-F238E27FC236}">
                      <a16:creationId xmlns:a16="http://schemas.microsoft.com/office/drawing/2014/main" id="{6E193843-0781-0C9E-D508-7E39ED02847E}"/>
                    </a:ext>
                  </a:extLst>
                </p:cNvPr>
                <p:cNvPicPr/>
                <p:nvPr/>
              </p:nvPicPr>
              <p:blipFill>
                <a:blip r:embed="rId720"/>
                <a:stretch>
                  <a:fillRect/>
                </a:stretch>
              </p:blipFill>
              <p:spPr>
                <a:xfrm>
                  <a:off x="9815284" y="3312588"/>
                  <a:ext cx="184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529" name="Freihand 528">
                  <a:extLst>
                    <a:ext uri="{FF2B5EF4-FFF2-40B4-BE49-F238E27FC236}">
                      <a16:creationId xmlns:a16="http://schemas.microsoft.com/office/drawing/2014/main" id="{97C9B98C-63A5-20C5-EA73-9CCF937CE1D0}"/>
                    </a:ext>
                  </a:extLst>
                </p14:cNvPr>
                <p14:cNvContentPartPr/>
                <p14:nvPr/>
              </p14:nvContentPartPr>
              <p14:xfrm>
                <a:off x="10026244" y="3293508"/>
                <a:ext cx="403560" cy="118440"/>
              </p14:xfrm>
            </p:contentPart>
          </mc:Choice>
          <mc:Fallback>
            <p:pic>
              <p:nvPicPr>
                <p:cNvPr id="529" name="Freihand 528">
                  <a:extLst>
                    <a:ext uri="{FF2B5EF4-FFF2-40B4-BE49-F238E27FC236}">
                      <a16:creationId xmlns:a16="http://schemas.microsoft.com/office/drawing/2014/main" id="{97C9B98C-63A5-20C5-EA73-9CCF937CE1D0}"/>
                    </a:ext>
                  </a:extLst>
                </p:cNvPr>
                <p:cNvPicPr/>
                <p:nvPr/>
              </p:nvPicPr>
              <p:blipFill>
                <a:blip r:embed="rId722"/>
                <a:stretch>
                  <a:fillRect/>
                </a:stretch>
              </p:blipFill>
              <p:spPr>
                <a:xfrm>
                  <a:off x="10017244" y="3284508"/>
                  <a:ext cx="421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530" name="Freihand 529">
                  <a:extLst>
                    <a:ext uri="{FF2B5EF4-FFF2-40B4-BE49-F238E27FC236}">
                      <a16:creationId xmlns:a16="http://schemas.microsoft.com/office/drawing/2014/main" id="{DB811CEE-E391-6EF8-B9AF-6A91F6A63A48}"/>
                    </a:ext>
                  </a:extLst>
                </p14:cNvPr>
                <p14:cNvContentPartPr/>
                <p14:nvPr/>
              </p14:nvContentPartPr>
              <p14:xfrm>
                <a:off x="10449244" y="3258588"/>
                <a:ext cx="329400" cy="252000"/>
              </p14:xfrm>
            </p:contentPart>
          </mc:Choice>
          <mc:Fallback>
            <p:pic>
              <p:nvPicPr>
                <p:cNvPr id="530" name="Freihand 529">
                  <a:extLst>
                    <a:ext uri="{FF2B5EF4-FFF2-40B4-BE49-F238E27FC236}">
                      <a16:creationId xmlns:a16="http://schemas.microsoft.com/office/drawing/2014/main" id="{DB811CEE-E391-6EF8-B9AF-6A91F6A63A48}"/>
                    </a:ext>
                  </a:extLst>
                </p:cNvPr>
                <p:cNvPicPr/>
                <p:nvPr/>
              </p:nvPicPr>
              <p:blipFill>
                <a:blip r:embed="rId724"/>
                <a:stretch>
                  <a:fillRect/>
                </a:stretch>
              </p:blipFill>
              <p:spPr>
                <a:xfrm>
                  <a:off x="10440604" y="3249588"/>
                  <a:ext cx="347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37" name="Freihand 536">
                  <a:extLst>
                    <a:ext uri="{FF2B5EF4-FFF2-40B4-BE49-F238E27FC236}">
                      <a16:creationId xmlns:a16="http://schemas.microsoft.com/office/drawing/2014/main" id="{DBC3FFF1-2998-BFAA-04ED-7C7AFC7C56BE}"/>
                    </a:ext>
                  </a:extLst>
                </p14:cNvPr>
                <p14:cNvContentPartPr/>
                <p14:nvPr/>
              </p14:nvContentPartPr>
              <p14:xfrm>
                <a:off x="9857404" y="3663588"/>
                <a:ext cx="19440" cy="51840"/>
              </p14:xfrm>
            </p:contentPart>
          </mc:Choice>
          <mc:Fallback>
            <p:pic>
              <p:nvPicPr>
                <p:cNvPr id="537" name="Freihand 536">
                  <a:extLst>
                    <a:ext uri="{FF2B5EF4-FFF2-40B4-BE49-F238E27FC236}">
                      <a16:creationId xmlns:a16="http://schemas.microsoft.com/office/drawing/2014/main" id="{DBC3FFF1-2998-BFAA-04ED-7C7AFC7C56BE}"/>
                    </a:ext>
                  </a:extLst>
                </p:cNvPr>
                <p:cNvPicPr/>
                <p:nvPr/>
              </p:nvPicPr>
              <p:blipFill>
                <a:blip r:embed="rId726"/>
                <a:stretch>
                  <a:fillRect/>
                </a:stretch>
              </p:blipFill>
              <p:spPr>
                <a:xfrm>
                  <a:off x="9848404" y="3654588"/>
                  <a:ext cx="37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38" name="Freihand 537">
                  <a:extLst>
                    <a:ext uri="{FF2B5EF4-FFF2-40B4-BE49-F238E27FC236}">
                      <a16:creationId xmlns:a16="http://schemas.microsoft.com/office/drawing/2014/main" id="{3C9E238B-8DC6-D1D0-3CEC-4D5EA5D08B39}"/>
                    </a:ext>
                  </a:extLst>
                </p14:cNvPr>
                <p14:cNvContentPartPr/>
                <p14:nvPr/>
              </p14:nvContentPartPr>
              <p14:xfrm>
                <a:off x="9826444" y="3555228"/>
                <a:ext cx="74880" cy="10080"/>
              </p14:xfrm>
            </p:contentPart>
          </mc:Choice>
          <mc:Fallback>
            <p:pic>
              <p:nvPicPr>
                <p:cNvPr id="538" name="Freihand 537">
                  <a:extLst>
                    <a:ext uri="{FF2B5EF4-FFF2-40B4-BE49-F238E27FC236}">
                      <a16:creationId xmlns:a16="http://schemas.microsoft.com/office/drawing/2014/main" id="{3C9E238B-8DC6-D1D0-3CEC-4D5EA5D08B39}"/>
                    </a:ext>
                  </a:extLst>
                </p:cNvPr>
                <p:cNvPicPr/>
                <p:nvPr/>
              </p:nvPicPr>
              <p:blipFill>
                <a:blip r:embed="rId728"/>
                <a:stretch>
                  <a:fillRect/>
                </a:stretch>
              </p:blipFill>
              <p:spPr>
                <a:xfrm>
                  <a:off x="9817804" y="3546588"/>
                  <a:ext cx="92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39" name="Freihand 538">
                  <a:extLst>
                    <a:ext uri="{FF2B5EF4-FFF2-40B4-BE49-F238E27FC236}">
                      <a16:creationId xmlns:a16="http://schemas.microsoft.com/office/drawing/2014/main" id="{56AF37ED-CE05-52AB-2E12-EC6F5AA64322}"/>
                    </a:ext>
                  </a:extLst>
                </p14:cNvPr>
                <p14:cNvContentPartPr/>
                <p14:nvPr/>
              </p14:nvContentPartPr>
              <p14:xfrm>
                <a:off x="9934444" y="3499788"/>
                <a:ext cx="248040" cy="244800"/>
              </p14:xfrm>
            </p:contentPart>
          </mc:Choice>
          <mc:Fallback>
            <p:pic>
              <p:nvPicPr>
                <p:cNvPr id="539" name="Freihand 538">
                  <a:extLst>
                    <a:ext uri="{FF2B5EF4-FFF2-40B4-BE49-F238E27FC236}">
                      <a16:creationId xmlns:a16="http://schemas.microsoft.com/office/drawing/2014/main" id="{56AF37ED-CE05-52AB-2E12-EC6F5AA64322}"/>
                    </a:ext>
                  </a:extLst>
                </p:cNvPr>
                <p:cNvPicPr/>
                <p:nvPr/>
              </p:nvPicPr>
              <p:blipFill>
                <a:blip r:embed="rId730"/>
                <a:stretch>
                  <a:fillRect/>
                </a:stretch>
              </p:blipFill>
              <p:spPr>
                <a:xfrm>
                  <a:off x="9925804" y="3491148"/>
                  <a:ext cx="2656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40" name="Freihand 539">
                  <a:extLst>
                    <a:ext uri="{FF2B5EF4-FFF2-40B4-BE49-F238E27FC236}">
                      <a16:creationId xmlns:a16="http://schemas.microsoft.com/office/drawing/2014/main" id="{CF0D841A-D784-9286-DC14-F16C487E115E}"/>
                    </a:ext>
                  </a:extLst>
                </p14:cNvPr>
                <p14:cNvContentPartPr/>
                <p14:nvPr/>
              </p14:nvContentPartPr>
              <p14:xfrm>
                <a:off x="10420804" y="3456228"/>
                <a:ext cx="95400" cy="182520"/>
              </p14:xfrm>
            </p:contentPart>
          </mc:Choice>
          <mc:Fallback>
            <p:pic>
              <p:nvPicPr>
                <p:cNvPr id="540" name="Freihand 539">
                  <a:extLst>
                    <a:ext uri="{FF2B5EF4-FFF2-40B4-BE49-F238E27FC236}">
                      <a16:creationId xmlns:a16="http://schemas.microsoft.com/office/drawing/2014/main" id="{CF0D841A-D784-9286-DC14-F16C487E115E}"/>
                    </a:ext>
                  </a:extLst>
                </p:cNvPr>
                <p:cNvPicPr/>
                <p:nvPr/>
              </p:nvPicPr>
              <p:blipFill>
                <a:blip r:embed="rId732"/>
                <a:stretch>
                  <a:fillRect/>
                </a:stretch>
              </p:blipFill>
              <p:spPr>
                <a:xfrm>
                  <a:off x="10412164" y="3447228"/>
                  <a:ext cx="113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41" name="Freihand 540">
                  <a:extLst>
                    <a:ext uri="{FF2B5EF4-FFF2-40B4-BE49-F238E27FC236}">
                      <a16:creationId xmlns:a16="http://schemas.microsoft.com/office/drawing/2014/main" id="{EC3FCE84-5ECA-F079-B8DB-A6F129A5B128}"/>
                    </a:ext>
                  </a:extLst>
                </p14:cNvPr>
                <p14:cNvContentPartPr/>
                <p14:nvPr/>
              </p14:nvContentPartPr>
              <p14:xfrm>
                <a:off x="10416844" y="3636228"/>
                <a:ext cx="129600" cy="148320"/>
              </p14:xfrm>
            </p:contentPart>
          </mc:Choice>
          <mc:Fallback>
            <p:pic>
              <p:nvPicPr>
                <p:cNvPr id="541" name="Freihand 540">
                  <a:extLst>
                    <a:ext uri="{FF2B5EF4-FFF2-40B4-BE49-F238E27FC236}">
                      <a16:creationId xmlns:a16="http://schemas.microsoft.com/office/drawing/2014/main" id="{EC3FCE84-5ECA-F079-B8DB-A6F129A5B128}"/>
                    </a:ext>
                  </a:extLst>
                </p:cNvPr>
                <p:cNvPicPr/>
                <p:nvPr/>
              </p:nvPicPr>
              <p:blipFill>
                <a:blip r:embed="rId734"/>
                <a:stretch>
                  <a:fillRect/>
                </a:stretch>
              </p:blipFill>
              <p:spPr>
                <a:xfrm>
                  <a:off x="10408204" y="3627228"/>
                  <a:ext cx="147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42" name="Freihand 541">
                  <a:extLst>
                    <a:ext uri="{FF2B5EF4-FFF2-40B4-BE49-F238E27FC236}">
                      <a16:creationId xmlns:a16="http://schemas.microsoft.com/office/drawing/2014/main" id="{7B646BF8-87A0-2AE7-708E-41E71E9D4624}"/>
                    </a:ext>
                  </a:extLst>
                </p14:cNvPr>
                <p14:cNvContentPartPr/>
                <p14:nvPr/>
              </p14:nvContentPartPr>
              <p14:xfrm>
                <a:off x="10502524" y="3514188"/>
                <a:ext cx="207000" cy="367560"/>
              </p14:xfrm>
            </p:contentPart>
          </mc:Choice>
          <mc:Fallback>
            <p:pic>
              <p:nvPicPr>
                <p:cNvPr id="542" name="Freihand 541">
                  <a:extLst>
                    <a:ext uri="{FF2B5EF4-FFF2-40B4-BE49-F238E27FC236}">
                      <a16:creationId xmlns:a16="http://schemas.microsoft.com/office/drawing/2014/main" id="{7B646BF8-87A0-2AE7-708E-41E71E9D4624}"/>
                    </a:ext>
                  </a:extLst>
                </p:cNvPr>
                <p:cNvPicPr/>
                <p:nvPr/>
              </p:nvPicPr>
              <p:blipFill>
                <a:blip r:embed="rId736"/>
                <a:stretch>
                  <a:fillRect/>
                </a:stretch>
              </p:blipFill>
              <p:spPr>
                <a:xfrm>
                  <a:off x="10493524" y="3505548"/>
                  <a:ext cx="22464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45" name="Freihand 544">
                  <a:extLst>
                    <a:ext uri="{FF2B5EF4-FFF2-40B4-BE49-F238E27FC236}">
                      <a16:creationId xmlns:a16="http://schemas.microsoft.com/office/drawing/2014/main" id="{8DD5D692-25C6-3E8A-433A-13D0352CD90B}"/>
                    </a:ext>
                  </a:extLst>
                </p14:cNvPr>
                <p14:cNvContentPartPr/>
                <p14:nvPr/>
              </p14:nvContentPartPr>
              <p14:xfrm>
                <a:off x="10739764" y="3576468"/>
                <a:ext cx="89640" cy="141480"/>
              </p14:xfrm>
            </p:contentPart>
          </mc:Choice>
          <mc:Fallback>
            <p:pic>
              <p:nvPicPr>
                <p:cNvPr id="545" name="Freihand 544">
                  <a:extLst>
                    <a:ext uri="{FF2B5EF4-FFF2-40B4-BE49-F238E27FC236}">
                      <a16:creationId xmlns:a16="http://schemas.microsoft.com/office/drawing/2014/main" id="{8DD5D692-25C6-3E8A-433A-13D0352CD90B}"/>
                    </a:ext>
                  </a:extLst>
                </p:cNvPr>
                <p:cNvPicPr/>
                <p:nvPr/>
              </p:nvPicPr>
              <p:blipFill>
                <a:blip r:embed="rId738"/>
                <a:stretch>
                  <a:fillRect/>
                </a:stretch>
              </p:blipFill>
              <p:spPr>
                <a:xfrm>
                  <a:off x="10730764" y="3567828"/>
                  <a:ext cx="107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46" name="Freihand 545">
                  <a:extLst>
                    <a:ext uri="{FF2B5EF4-FFF2-40B4-BE49-F238E27FC236}">
                      <a16:creationId xmlns:a16="http://schemas.microsoft.com/office/drawing/2014/main" id="{B44A1A1B-F3C4-DE46-21F3-BA35E333082A}"/>
                    </a:ext>
                  </a:extLst>
                </p14:cNvPr>
                <p14:cNvContentPartPr/>
                <p14:nvPr/>
              </p14:nvContentPartPr>
              <p14:xfrm>
                <a:off x="10851724" y="3588708"/>
                <a:ext cx="218880" cy="133560"/>
              </p14:xfrm>
            </p:contentPart>
          </mc:Choice>
          <mc:Fallback>
            <p:pic>
              <p:nvPicPr>
                <p:cNvPr id="546" name="Freihand 545">
                  <a:extLst>
                    <a:ext uri="{FF2B5EF4-FFF2-40B4-BE49-F238E27FC236}">
                      <a16:creationId xmlns:a16="http://schemas.microsoft.com/office/drawing/2014/main" id="{B44A1A1B-F3C4-DE46-21F3-BA35E333082A}"/>
                    </a:ext>
                  </a:extLst>
                </p:cNvPr>
                <p:cNvPicPr/>
                <p:nvPr/>
              </p:nvPicPr>
              <p:blipFill>
                <a:blip r:embed="rId740"/>
                <a:stretch>
                  <a:fillRect/>
                </a:stretch>
              </p:blipFill>
              <p:spPr>
                <a:xfrm>
                  <a:off x="10842724" y="3579708"/>
                  <a:ext cx="236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47" name="Freihand 546">
                  <a:extLst>
                    <a:ext uri="{FF2B5EF4-FFF2-40B4-BE49-F238E27FC236}">
                      <a16:creationId xmlns:a16="http://schemas.microsoft.com/office/drawing/2014/main" id="{E3C218A3-27DA-75E1-66FA-AAE9831C4F0D}"/>
                    </a:ext>
                  </a:extLst>
                </p14:cNvPr>
                <p14:cNvContentPartPr/>
                <p14:nvPr/>
              </p14:nvContentPartPr>
              <p14:xfrm>
                <a:off x="10953964" y="3530028"/>
                <a:ext cx="185040" cy="200880"/>
              </p14:xfrm>
            </p:contentPart>
          </mc:Choice>
          <mc:Fallback>
            <p:pic>
              <p:nvPicPr>
                <p:cNvPr id="547" name="Freihand 546">
                  <a:extLst>
                    <a:ext uri="{FF2B5EF4-FFF2-40B4-BE49-F238E27FC236}">
                      <a16:creationId xmlns:a16="http://schemas.microsoft.com/office/drawing/2014/main" id="{E3C218A3-27DA-75E1-66FA-AAE9831C4F0D}"/>
                    </a:ext>
                  </a:extLst>
                </p:cNvPr>
                <p:cNvPicPr/>
                <p:nvPr/>
              </p:nvPicPr>
              <p:blipFill>
                <a:blip r:embed="rId742"/>
                <a:stretch>
                  <a:fillRect/>
                </a:stretch>
              </p:blipFill>
              <p:spPr>
                <a:xfrm>
                  <a:off x="10944964" y="3521388"/>
                  <a:ext cx="202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48" name="Freihand 547">
                  <a:extLst>
                    <a:ext uri="{FF2B5EF4-FFF2-40B4-BE49-F238E27FC236}">
                      <a16:creationId xmlns:a16="http://schemas.microsoft.com/office/drawing/2014/main" id="{3C430FB4-E4EE-6FD4-3F5D-613975DB96F1}"/>
                    </a:ext>
                  </a:extLst>
                </p14:cNvPr>
                <p14:cNvContentPartPr/>
                <p14:nvPr/>
              </p14:nvContentPartPr>
              <p14:xfrm>
                <a:off x="11166004" y="3543708"/>
                <a:ext cx="140760" cy="138600"/>
              </p14:xfrm>
            </p:contentPart>
          </mc:Choice>
          <mc:Fallback>
            <p:pic>
              <p:nvPicPr>
                <p:cNvPr id="548" name="Freihand 547">
                  <a:extLst>
                    <a:ext uri="{FF2B5EF4-FFF2-40B4-BE49-F238E27FC236}">
                      <a16:creationId xmlns:a16="http://schemas.microsoft.com/office/drawing/2014/main" id="{3C430FB4-E4EE-6FD4-3F5D-613975DB96F1}"/>
                    </a:ext>
                  </a:extLst>
                </p:cNvPr>
                <p:cNvPicPr/>
                <p:nvPr/>
              </p:nvPicPr>
              <p:blipFill>
                <a:blip r:embed="rId744"/>
                <a:stretch>
                  <a:fillRect/>
                </a:stretch>
              </p:blipFill>
              <p:spPr>
                <a:xfrm>
                  <a:off x="11157004" y="3534708"/>
                  <a:ext cx="158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49" name="Freihand 548">
                  <a:extLst>
                    <a:ext uri="{FF2B5EF4-FFF2-40B4-BE49-F238E27FC236}">
                      <a16:creationId xmlns:a16="http://schemas.microsoft.com/office/drawing/2014/main" id="{B8EDF1DE-60C8-64A8-6C14-C7C2B8DC3253}"/>
                    </a:ext>
                  </a:extLst>
                </p14:cNvPr>
                <p14:cNvContentPartPr/>
                <p14:nvPr/>
              </p14:nvContentPartPr>
              <p14:xfrm>
                <a:off x="11346724" y="3527868"/>
                <a:ext cx="144720" cy="170640"/>
              </p14:xfrm>
            </p:contentPart>
          </mc:Choice>
          <mc:Fallback>
            <p:pic>
              <p:nvPicPr>
                <p:cNvPr id="549" name="Freihand 548">
                  <a:extLst>
                    <a:ext uri="{FF2B5EF4-FFF2-40B4-BE49-F238E27FC236}">
                      <a16:creationId xmlns:a16="http://schemas.microsoft.com/office/drawing/2014/main" id="{B8EDF1DE-60C8-64A8-6C14-C7C2B8DC3253}"/>
                    </a:ext>
                  </a:extLst>
                </p:cNvPr>
                <p:cNvPicPr/>
                <p:nvPr/>
              </p:nvPicPr>
              <p:blipFill>
                <a:blip r:embed="rId746"/>
                <a:stretch>
                  <a:fillRect/>
                </a:stretch>
              </p:blipFill>
              <p:spPr>
                <a:xfrm>
                  <a:off x="11337724" y="3519228"/>
                  <a:ext cx="162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50" name="Freihand 549">
                  <a:extLst>
                    <a:ext uri="{FF2B5EF4-FFF2-40B4-BE49-F238E27FC236}">
                      <a16:creationId xmlns:a16="http://schemas.microsoft.com/office/drawing/2014/main" id="{1C4FEB2F-AAD5-D0C4-CA77-41C818FD6FF4}"/>
                    </a:ext>
                  </a:extLst>
                </p14:cNvPr>
                <p14:cNvContentPartPr/>
                <p14:nvPr/>
              </p14:nvContentPartPr>
              <p14:xfrm>
                <a:off x="11468764" y="3470628"/>
                <a:ext cx="129960" cy="204480"/>
              </p14:xfrm>
            </p:contentPart>
          </mc:Choice>
          <mc:Fallback>
            <p:pic>
              <p:nvPicPr>
                <p:cNvPr id="550" name="Freihand 549">
                  <a:extLst>
                    <a:ext uri="{FF2B5EF4-FFF2-40B4-BE49-F238E27FC236}">
                      <a16:creationId xmlns:a16="http://schemas.microsoft.com/office/drawing/2014/main" id="{1C4FEB2F-AAD5-D0C4-CA77-41C818FD6FF4}"/>
                    </a:ext>
                  </a:extLst>
                </p:cNvPr>
                <p:cNvPicPr/>
                <p:nvPr/>
              </p:nvPicPr>
              <p:blipFill>
                <a:blip r:embed="rId748"/>
                <a:stretch>
                  <a:fillRect/>
                </a:stretch>
              </p:blipFill>
              <p:spPr>
                <a:xfrm>
                  <a:off x="11459764" y="3461628"/>
                  <a:ext cx="1476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51" name="Freihand 550">
                  <a:extLst>
                    <a:ext uri="{FF2B5EF4-FFF2-40B4-BE49-F238E27FC236}">
                      <a16:creationId xmlns:a16="http://schemas.microsoft.com/office/drawing/2014/main" id="{CA1E077F-5FCD-4746-6997-A4B6FFB292D1}"/>
                    </a:ext>
                  </a:extLst>
                </p14:cNvPr>
                <p14:cNvContentPartPr/>
                <p14:nvPr/>
              </p14:nvContentPartPr>
              <p14:xfrm>
                <a:off x="11601964" y="3595188"/>
                <a:ext cx="80280" cy="90360"/>
              </p14:xfrm>
            </p:contentPart>
          </mc:Choice>
          <mc:Fallback>
            <p:pic>
              <p:nvPicPr>
                <p:cNvPr id="551" name="Freihand 550">
                  <a:extLst>
                    <a:ext uri="{FF2B5EF4-FFF2-40B4-BE49-F238E27FC236}">
                      <a16:creationId xmlns:a16="http://schemas.microsoft.com/office/drawing/2014/main" id="{CA1E077F-5FCD-4746-6997-A4B6FFB292D1}"/>
                    </a:ext>
                  </a:extLst>
                </p:cNvPr>
                <p:cNvPicPr/>
                <p:nvPr/>
              </p:nvPicPr>
              <p:blipFill>
                <a:blip r:embed="rId750"/>
                <a:stretch>
                  <a:fillRect/>
                </a:stretch>
              </p:blipFill>
              <p:spPr>
                <a:xfrm>
                  <a:off x="11593324" y="3586548"/>
                  <a:ext cx="97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53" name="Freihand 552">
                  <a:extLst>
                    <a:ext uri="{FF2B5EF4-FFF2-40B4-BE49-F238E27FC236}">
                      <a16:creationId xmlns:a16="http://schemas.microsoft.com/office/drawing/2014/main" id="{8BBE6BAC-E5A4-1882-05A1-38EE559635BA}"/>
                    </a:ext>
                  </a:extLst>
                </p14:cNvPr>
                <p14:cNvContentPartPr/>
                <p14:nvPr/>
              </p14:nvContentPartPr>
              <p14:xfrm>
                <a:off x="11743444" y="3497988"/>
                <a:ext cx="8280" cy="172440"/>
              </p14:xfrm>
            </p:contentPart>
          </mc:Choice>
          <mc:Fallback>
            <p:pic>
              <p:nvPicPr>
                <p:cNvPr id="553" name="Freihand 552">
                  <a:extLst>
                    <a:ext uri="{FF2B5EF4-FFF2-40B4-BE49-F238E27FC236}">
                      <a16:creationId xmlns:a16="http://schemas.microsoft.com/office/drawing/2014/main" id="{8BBE6BAC-E5A4-1882-05A1-38EE559635BA}"/>
                    </a:ext>
                  </a:extLst>
                </p:cNvPr>
                <p:cNvPicPr/>
                <p:nvPr/>
              </p:nvPicPr>
              <p:blipFill>
                <a:blip r:embed="rId752"/>
                <a:stretch>
                  <a:fillRect/>
                </a:stretch>
              </p:blipFill>
              <p:spPr>
                <a:xfrm>
                  <a:off x="11734444" y="3488988"/>
                  <a:ext cx="25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54" name="Freihand 553">
                  <a:extLst>
                    <a:ext uri="{FF2B5EF4-FFF2-40B4-BE49-F238E27FC236}">
                      <a16:creationId xmlns:a16="http://schemas.microsoft.com/office/drawing/2014/main" id="{36921BE4-5232-60AB-5791-7300A2A69B67}"/>
                    </a:ext>
                  </a:extLst>
                </p14:cNvPr>
                <p14:cNvContentPartPr/>
                <p14:nvPr/>
              </p14:nvContentPartPr>
              <p14:xfrm>
                <a:off x="11708884" y="3468468"/>
                <a:ext cx="147960" cy="148320"/>
              </p14:xfrm>
            </p:contentPart>
          </mc:Choice>
          <mc:Fallback>
            <p:pic>
              <p:nvPicPr>
                <p:cNvPr id="554" name="Freihand 553">
                  <a:extLst>
                    <a:ext uri="{FF2B5EF4-FFF2-40B4-BE49-F238E27FC236}">
                      <a16:creationId xmlns:a16="http://schemas.microsoft.com/office/drawing/2014/main" id="{36921BE4-5232-60AB-5791-7300A2A69B67}"/>
                    </a:ext>
                  </a:extLst>
                </p:cNvPr>
                <p:cNvPicPr/>
                <p:nvPr/>
              </p:nvPicPr>
              <p:blipFill>
                <a:blip r:embed="rId754"/>
                <a:stretch>
                  <a:fillRect/>
                </a:stretch>
              </p:blipFill>
              <p:spPr>
                <a:xfrm>
                  <a:off x="11699884" y="3459828"/>
                  <a:ext cx="165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55" name="Freihand 554">
                  <a:extLst>
                    <a:ext uri="{FF2B5EF4-FFF2-40B4-BE49-F238E27FC236}">
                      <a16:creationId xmlns:a16="http://schemas.microsoft.com/office/drawing/2014/main" id="{DC55B7EF-41A2-F544-D993-A849AD42BFFC}"/>
                    </a:ext>
                  </a:extLst>
                </p14:cNvPr>
                <p14:cNvContentPartPr/>
                <p14:nvPr/>
              </p14:nvContentPartPr>
              <p14:xfrm>
                <a:off x="11874484" y="3465948"/>
                <a:ext cx="57600" cy="171000"/>
              </p14:xfrm>
            </p:contentPart>
          </mc:Choice>
          <mc:Fallback>
            <p:pic>
              <p:nvPicPr>
                <p:cNvPr id="555" name="Freihand 554">
                  <a:extLst>
                    <a:ext uri="{FF2B5EF4-FFF2-40B4-BE49-F238E27FC236}">
                      <a16:creationId xmlns:a16="http://schemas.microsoft.com/office/drawing/2014/main" id="{DC55B7EF-41A2-F544-D993-A849AD42BFFC}"/>
                    </a:ext>
                  </a:extLst>
                </p:cNvPr>
                <p:cNvPicPr/>
                <p:nvPr/>
              </p:nvPicPr>
              <p:blipFill>
                <a:blip r:embed="rId756"/>
                <a:stretch>
                  <a:fillRect/>
                </a:stretch>
              </p:blipFill>
              <p:spPr>
                <a:xfrm>
                  <a:off x="11865844" y="3457308"/>
                  <a:ext cx="75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56" name="Freihand 555">
                  <a:extLst>
                    <a:ext uri="{FF2B5EF4-FFF2-40B4-BE49-F238E27FC236}">
                      <a16:creationId xmlns:a16="http://schemas.microsoft.com/office/drawing/2014/main" id="{3F658034-803C-3BA4-840B-BCCAE7CD7FA0}"/>
                    </a:ext>
                  </a:extLst>
                </p14:cNvPr>
                <p14:cNvContentPartPr/>
                <p14:nvPr/>
              </p14:nvContentPartPr>
              <p14:xfrm>
                <a:off x="11915164" y="3423108"/>
                <a:ext cx="82080" cy="186480"/>
              </p14:xfrm>
            </p:contentPart>
          </mc:Choice>
          <mc:Fallback>
            <p:pic>
              <p:nvPicPr>
                <p:cNvPr id="556" name="Freihand 555">
                  <a:extLst>
                    <a:ext uri="{FF2B5EF4-FFF2-40B4-BE49-F238E27FC236}">
                      <a16:creationId xmlns:a16="http://schemas.microsoft.com/office/drawing/2014/main" id="{3F658034-803C-3BA4-840B-BCCAE7CD7FA0}"/>
                    </a:ext>
                  </a:extLst>
                </p:cNvPr>
                <p:cNvPicPr/>
                <p:nvPr/>
              </p:nvPicPr>
              <p:blipFill>
                <a:blip r:embed="rId758"/>
                <a:stretch>
                  <a:fillRect/>
                </a:stretch>
              </p:blipFill>
              <p:spPr>
                <a:xfrm>
                  <a:off x="11906524" y="3414468"/>
                  <a:ext cx="99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57" name="Freihand 556">
                  <a:extLst>
                    <a:ext uri="{FF2B5EF4-FFF2-40B4-BE49-F238E27FC236}">
                      <a16:creationId xmlns:a16="http://schemas.microsoft.com/office/drawing/2014/main" id="{8E0FA93B-653D-6ED7-BEB4-A0A414E91B38}"/>
                    </a:ext>
                  </a:extLst>
                </p14:cNvPr>
                <p14:cNvContentPartPr/>
                <p14:nvPr/>
              </p14:nvContentPartPr>
              <p14:xfrm>
                <a:off x="11993644" y="3563148"/>
                <a:ext cx="55440" cy="86040"/>
              </p14:xfrm>
            </p:contentPart>
          </mc:Choice>
          <mc:Fallback>
            <p:pic>
              <p:nvPicPr>
                <p:cNvPr id="557" name="Freihand 556">
                  <a:extLst>
                    <a:ext uri="{FF2B5EF4-FFF2-40B4-BE49-F238E27FC236}">
                      <a16:creationId xmlns:a16="http://schemas.microsoft.com/office/drawing/2014/main" id="{8E0FA93B-653D-6ED7-BEB4-A0A414E91B38}"/>
                    </a:ext>
                  </a:extLst>
                </p:cNvPr>
                <p:cNvPicPr/>
                <p:nvPr/>
              </p:nvPicPr>
              <p:blipFill>
                <a:blip r:embed="rId760"/>
                <a:stretch>
                  <a:fillRect/>
                </a:stretch>
              </p:blipFill>
              <p:spPr>
                <a:xfrm>
                  <a:off x="11985004" y="3554148"/>
                  <a:ext cx="73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58" name="Freihand 557">
                  <a:extLst>
                    <a:ext uri="{FF2B5EF4-FFF2-40B4-BE49-F238E27FC236}">
                      <a16:creationId xmlns:a16="http://schemas.microsoft.com/office/drawing/2014/main" id="{52BD0F4C-DF04-346E-F9CE-571B38DFBC74}"/>
                    </a:ext>
                  </a:extLst>
                </p14:cNvPr>
                <p14:cNvContentPartPr/>
                <p14:nvPr/>
              </p14:nvContentPartPr>
              <p14:xfrm>
                <a:off x="10748404" y="3892548"/>
                <a:ext cx="15480" cy="135360"/>
              </p14:xfrm>
            </p:contentPart>
          </mc:Choice>
          <mc:Fallback>
            <p:pic>
              <p:nvPicPr>
                <p:cNvPr id="558" name="Freihand 557">
                  <a:extLst>
                    <a:ext uri="{FF2B5EF4-FFF2-40B4-BE49-F238E27FC236}">
                      <a16:creationId xmlns:a16="http://schemas.microsoft.com/office/drawing/2014/main" id="{52BD0F4C-DF04-346E-F9CE-571B38DFBC74}"/>
                    </a:ext>
                  </a:extLst>
                </p:cNvPr>
                <p:cNvPicPr/>
                <p:nvPr/>
              </p:nvPicPr>
              <p:blipFill>
                <a:blip r:embed="rId762"/>
                <a:stretch>
                  <a:fillRect/>
                </a:stretch>
              </p:blipFill>
              <p:spPr>
                <a:xfrm>
                  <a:off x="10739404" y="3883908"/>
                  <a:ext cx="33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59" name="Freihand 558">
                  <a:extLst>
                    <a:ext uri="{FF2B5EF4-FFF2-40B4-BE49-F238E27FC236}">
                      <a16:creationId xmlns:a16="http://schemas.microsoft.com/office/drawing/2014/main" id="{CA709BDF-0774-0085-1FB0-A8E0EAFC2B93}"/>
                    </a:ext>
                  </a:extLst>
                </p14:cNvPr>
                <p14:cNvContentPartPr/>
                <p14:nvPr/>
              </p14:nvContentPartPr>
              <p14:xfrm>
                <a:off x="10692244" y="3857268"/>
                <a:ext cx="257400" cy="162720"/>
              </p14:xfrm>
            </p:contentPart>
          </mc:Choice>
          <mc:Fallback>
            <p:pic>
              <p:nvPicPr>
                <p:cNvPr id="559" name="Freihand 558">
                  <a:extLst>
                    <a:ext uri="{FF2B5EF4-FFF2-40B4-BE49-F238E27FC236}">
                      <a16:creationId xmlns:a16="http://schemas.microsoft.com/office/drawing/2014/main" id="{CA709BDF-0774-0085-1FB0-A8E0EAFC2B93}"/>
                    </a:ext>
                  </a:extLst>
                </p:cNvPr>
                <p:cNvPicPr/>
                <p:nvPr/>
              </p:nvPicPr>
              <p:blipFill>
                <a:blip r:embed="rId764"/>
                <a:stretch>
                  <a:fillRect/>
                </a:stretch>
              </p:blipFill>
              <p:spPr>
                <a:xfrm>
                  <a:off x="10683604" y="3848628"/>
                  <a:ext cx="275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60" name="Freihand 559">
                  <a:extLst>
                    <a:ext uri="{FF2B5EF4-FFF2-40B4-BE49-F238E27FC236}">
                      <a16:creationId xmlns:a16="http://schemas.microsoft.com/office/drawing/2014/main" id="{90316006-A6AD-E904-55B2-A9DE270C70EB}"/>
                    </a:ext>
                  </a:extLst>
                </p14:cNvPr>
                <p14:cNvContentPartPr/>
                <p14:nvPr/>
              </p14:nvContentPartPr>
              <p14:xfrm>
                <a:off x="10869724" y="3873108"/>
                <a:ext cx="275760" cy="132840"/>
              </p14:xfrm>
            </p:contentPart>
          </mc:Choice>
          <mc:Fallback>
            <p:pic>
              <p:nvPicPr>
                <p:cNvPr id="560" name="Freihand 559">
                  <a:extLst>
                    <a:ext uri="{FF2B5EF4-FFF2-40B4-BE49-F238E27FC236}">
                      <a16:creationId xmlns:a16="http://schemas.microsoft.com/office/drawing/2014/main" id="{90316006-A6AD-E904-55B2-A9DE270C70EB}"/>
                    </a:ext>
                  </a:extLst>
                </p:cNvPr>
                <p:cNvPicPr/>
                <p:nvPr/>
              </p:nvPicPr>
              <p:blipFill>
                <a:blip r:embed="rId766"/>
                <a:stretch>
                  <a:fillRect/>
                </a:stretch>
              </p:blipFill>
              <p:spPr>
                <a:xfrm>
                  <a:off x="10861084" y="3864108"/>
                  <a:ext cx="293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61" name="Freihand 560">
                  <a:extLst>
                    <a:ext uri="{FF2B5EF4-FFF2-40B4-BE49-F238E27FC236}">
                      <a16:creationId xmlns:a16="http://schemas.microsoft.com/office/drawing/2014/main" id="{6D3C7C2C-BB3D-A0F6-110E-C2DA08AF3DA0}"/>
                    </a:ext>
                  </a:extLst>
                </p14:cNvPr>
                <p14:cNvContentPartPr/>
                <p14:nvPr/>
              </p14:nvContentPartPr>
              <p14:xfrm>
                <a:off x="11023084" y="3827748"/>
                <a:ext cx="216720" cy="203040"/>
              </p14:xfrm>
            </p:contentPart>
          </mc:Choice>
          <mc:Fallback>
            <p:pic>
              <p:nvPicPr>
                <p:cNvPr id="561" name="Freihand 560">
                  <a:extLst>
                    <a:ext uri="{FF2B5EF4-FFF2-40B4-BE49-F238E27FC236}">
                      <a16:creationId xmlns:a16="http://schemas.microsoft.com/office/drawing/2014/main" id="{6D3C7C2C-BB3D-A0F6-110E-C2DA08AF3DA0}"/>
                    </a:ext>
                  </a:extLst>
                </p:cNvPr>
                <p:cNvPicPr/>
                <p:nvPr/>
              </p:nvPicPr>
              <p:blipFill>
                <a:blip r:embed="rId768"/>
                <a:stretch>
                  <a:fillRect/>
                </a:stretch>
              </p:blipFill>
              <p:spPr>
                <a:xfrm>
                  <a:off x="11014084" y="3818748"/>
                  <a:ext cx="234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62" name="Freihand 561">
                  <a:extLst>
                    <a:ext uri="{FF2B5EF4-FFF2-40B4-BE49-F238E27FC236}">
                      <a16:creationId xmlns:a16="http://schemas.microsoft.com/office/drawing/2014/main" id="{CD6FBC93-116E-DB0A-2FCE-A703434254B4}"/>
                    </a:ext>
                  </a:extLst>
                </p14:cNvPr>
                <p14:cNvContentPartPr/>
                <p14:nvPr/>
              </p14:nvContentPartPr>
              <p14:xfrm>
                <a:off x="11223964" y="3781668"/>
                <a:ext cx="96840" cy="284040"/>
              </p14:xfrm>
            </p:contentPart>
          </mc:Choice>
          <mc:Fallback>
            <p:pic>
              <p:nvPicPr>
                <p:cNvPr id="562" name="Freihand 561">
                  <a:extLst>
                    <a:ext uri="{FF2B5EF4-FFF2-40B4-BE49-F238E27FC236}">
                      <a16:creationId xmlns:a16="http://schemas.microsoft.com/office/drawing/2014/main" id="{CD6FBC93-116E-DB0A-2FCE-A703434254B4}"/>
                    </a:ext>
                  </a:extLst>
                </p:cNvPr>
                <p:cNvPicPr/>
                <p:nvPr/>
              </p:nvPicPr>
              <p:blipFill>
                <a:blip r:embed="rId770"/>
                <a:stretch>
                  <a:fillRect/>
                </a:stretch>
              </p:blipFill>
              <p:spPr>
                <a:xfrm>
                  <a:off x="11215324" y="3772668"/>
                  <a:ext cx="1144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63" name="Freihand 562">
                  <a:extLst>
                    <a:ext uri="{FF2B5EF4-FFF2-40B4-BE49-F238E27FC236}">
                      <a16:creationId xmlns:a16="http://schemas.microsoft.com/office/drawing/2014/main" id="{E7BA6D0B-35AE-2558-1917-B876CD13EF82}"/>
                    </a:ext>
                  </a:extLst>
                </p14:cNvPr>
                <p14:cNvContentPartPr/>
                <p14:nvPr/>
              </p14:nvContentPartPr>
              <p14:xfrm>
                <a:off x="11379844" y="3907668"/>
                <a:ext cx="203400" cy="28440"/>
              </p14:xfrm>
            </p:contentPart>
          </mc:Choice>
          <mc:Fallback>
            <p:pic>
              <p:nvPicPr>
                <p:cNvPr id="563" name="Freihand 562">
                  <a:extLst>
                    <a:ext uri="{FF2B5EF4-FFF2-40B4-BE49-F238E27FC236}">
                      <a16:creationId xmlns:a16="http://schemas.microsoft.com/office/drawing/2014/main" id="{E7BA6D0B-35AE-2558-1917-B876CD13EF82}"/>
                    </a:ext>
                  </a:extLst>
                </p:cNvPr>
                <p:cNvPicPr/>
                <p:nvPr/>
              </p:nvPicPr>
              <p:blipFill>
                <a:blip r:embed="rId772"/>
                <a:stretch>
                  <a:fillRect/>
                </a:stretch>
              </p:blipFill>
              <p:spPr>
                <a:xfrm>
                  <a:off x="11371204" y="3898668"/>
                  <a:ext cx="221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64" name="Freihand 563">
                  <a:extLst>
                    <a:ext uri="{FF2B5EF4-FFF2-40B4-BE49-F238E27FC236}">
                      <a16:creationId xmlns:a16="http://schemas.microsoft.com/office/drawing/2014/main" id="{817A81CB-6014-AD9B-3FCC-C7DF3A1B676E}"/>
                    </a:ext>
                  </a:extLst>
                </p14:cNvPr>
                <p14:cNvContentPartPr/>
                <p14:nvPr/>
              </p14:nvContentPartPr>
              <p14:xfrm>
                <a:off x="11408644" y="3782388"/>
                <a:ext cx="370440" cy="217080"/>
              </p14:xfrm>
            </p:contentPart>
          </mc:Choice>
          <mc:Fallback>
            <p:pic>
              <p:nvPicPr>
                <p:cNvPr id="564" name="Freihand 563">
                  <a:extLst>
                    <a:ext uri="{FF2B5EF4-FFF2-40B4-BE49-F238E27FC236}">
                      <a16:creationId xmlns:a16="http://schemas.microsoft.com/office/drawing/2014/main" id="{817A81CB-6014-AD9B-3FCC-C7DF3A1B676E}"/>
                    </a:ext>
                  </a:extLst>
                </p:cNvPr>
                <p:cNvPicPr/>
                <p:nvPr/>
              </p:nvPicPr>
              <p:blipFill>
                <a:blip r:embed="rId774"/>
                <a:stretch>
                  <a:fillRect/>
                </a:stretch>
              </p:blipFill>
              <p:spPr>
                <a:xfrm>
                  <a:off x="11399644" y="3773388"/>
                  <a:ext cx="388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65" name="Freihand 564">
                  <a:extLst>
                    <a:ext uri="{FF2B5EF4-FFF2-40B4-BE49-F238E27FC236}">
                      <a16:creationId xmlns:a16="http://schemas.microsoft.com/office/drawing/2014/main" id="{EAB430F5-410A-35BC-922F-F208E1244742}"/>
                    </a:ext>
                  </a:extLst>
                </p14:cNvPr>
                <p14:cNvContentPartPr/>
                <p14:nvPr/>
              </p14:nvContentPartPr>
              <p14:xfrm>
                <a:off x="11753164" y="3809028"/>
                <a:ext cx="204480" cy="185760"/>
              </p14:xfrm>
            </p:contentPart>
          </mc:Choice>
          <mc:Fallback>
            <p:pic>
              <p:nvPicPr>
                <p:cNvPr id="565" name="Freihand 564">
                  <a:extLst>
                    <a:ext uri="{FF2B5EF4-FFF2-40B4-BE49-F238E27FC236}">
                      <a16:creationId xmlns:a16="http://schemas.microsoft.com/office/drawing/2014/main" id="{EAB430F5-410A-35BC-922F-F208E1244742}"/>
                    </a:ext>
                  </a:extLst>
                </p:cNvPr>
                <p:cNvPicPr/>
                <p:nvPr/>
              </p:nvPicPr>
              <p:blipFill>
                <a:blip r:embed="rId776"/>
                <a:stretch>
                  <a:fillRect/>
                </a:stretch>
              </p:blipFill>
              <p:spPr>
                <a:xfrm>
                  <a:off x="11744164" y="3800388"/>
                  <a:ext cx="222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66" name="Freihand 565">
                  <a:extLst>
                    <a:ext uri="{FF2B5EF4-FFF2-40B4-BE49-F238E27FC236}">
                      <a16:creationId xmlns:a16="http://schemas.microsoft.com/office/drawing/2014/main" id="{4115F9E4-9E9C-BC90-8658-D58A93FA36F0}"/>
                    </a:ext>
                  </a:extLst>
                </p14:cNvPr>
                <p14:cNvContentPartPr/>
                <p14:nvPr/>
              </p14:nvContentPartPr>
              <p14:xfrm>
                <a:off x="11800684" y="3739548"/>
                <a:ext cx="122040" cy="72720"/>
              </p14:xfrm>
            </p:contentPart>
          </mc:Choice>
          <mc:Fallback>
            <p:pic>
              <p:nvPicPr>
                <p:cNvPr id="566" name="Freihand 565">
                  <a:extLst>
                    <a:ext uri="{FF2B5EF4-FFF2-40B4-BE49-F238E27FC236}">
                      <a16:creationId xmlns:a16="http://schemas.microsoft.com/office/drawing/2014/main" id="{4115F9E4-9E9C-BC90-8658-D58A93FA36F0}"/>
                    </a:ext>
                  </a:extLst>
                </p:cNvPr>
                <p:cNvPicPr/>
                <p:nvPr/>
              </p:nvPicPr>
              <p:blipFill>
                <a:blip r:embed="rId778"/>
                <a:stretch>
                  <a:fillRect/>
                </a:stretch>
              </p:blipFill>
              <p:spPr>
                <a:xfrm>
                  <a:off x="11792044" y="3730548"/>
                  <a:ext cx="139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67" name="Freihand 566">
                  <a:extLst>
                    <a:ext uri="{FF2B5EF4-FFF2-40B4-BE49-F238E27FC236}">
                      <a16:creationId xmlns:a16="http://schemas.microsoft.com/office/drawing/2014/main" id="{2D265286-B067-3736-17D7-24D40ADF6612}"/>
                    </a:ext>
                  </a:extLst>
                </p14:cNvPr>
                <p14:cNvContentPartPr/>
                <p14:nvPr/>
              </p14:nvContentPartPr>
              <p14:xfrm>
                <a:off x="11913724" y="3893628"/>
                <a:ext cx="94320" cy="114840"/>
              </p14:xfrm>
            </p:contentPart>
          </mc:Choice>
          <mc:Fallback>
            <p:pic>
              <p:nvPicPr>
                <p:cNvPr id="567" name="Freihand 566">
                  <a:extLst>
                    <a:ext uri="{FF2B5EF4-FFF2-40B4-BE49-F238E27FC236}">
                      <a16:creationId xmlns:a16="http://schemas.microsoft.com/office/drawing/2014/main" id="{2D265286-B067-3736-17D7-24D40ADF6612}"/>
                    </a:ext>
                  </a:extLst>
                </p:cNvPr>
                <p:cNvPicPr/>
                <p:nvPr/>
              </p:nvPicPr>
              <p:blipFill>
                <a:blip r:embed="rId780"/>
                <a:stretch>
                  <a:fillRect/>
                </a:stretch>
              </p:blipFill>
              <p:spPr>
                <a:xfrm>
                  <a:off x="11904724" y="3884628"/>
                  <a:ext cx="111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68" name="Freihand 567">
                  <a:extLst>
                    <a:ext uri="{FF2B5EF4-FFF2-40B4-BE49-F238E27FC236}">
                      <a16:creationId xmlns:a16="http://schemas.microsoft.com/office/drawing/2014/main" id="{0F0FB54C-4647-3E5C-0501-AB206AE5628E}"/>
                    </a:ext>
                  </a:extLst>
                </p14:cNvPr>
                <p14:cNvContentPartPr/>
                <p14:nvPr/>
              </p14:nvContentPartPr>
              <p14:xfrm>
                <a:off x="11590804" y="4021068"/>
                <a:ext cx="466560" cy="65520"/>
              </p14:xfrm>
            </p:contentPart>
          </mc:Choice>
          <mc:Fallback>
            <p:pic>
              <p:nvPicPr>
                <p:cNvPr id="568" name="Freihand 567">
                  <a:extLst>
                    <a:ext uri="{FF2B5EF4-FFF2-40B4-BE49-F238E27FC236}">
                      <a16:creationId xmlns:a16="http://schemas.microsoft.com/office/drawing/2014/main" id="{0F0FB54C-4647-3E5C-0501-AB206AE5628E}"/>
                    </a:ext>
                  </a:extLst>
                </p:cNvPr>
                <p:cNvPicPr/>
                <p:nvPr/>
              </p:nvPicPr>
              <p:blipFill>
                <a:blip r:embed="rId782"/>
                <a:stretch>
                  <a:fillRect/>
                </a:stretch>
              </p:blipFill>
              <p:spPr>
                <a:xfrm>
                  <a:off x="11581804" y="4012068"/>
                  <a:ext cx="48420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3">
            <p14:nvContentPartPr>
              <p14:cNvPr id="570" name="Freihand 569">
                <a:extLst>
                  <a:ext uri="{FF2B5EF4-FFF2-40B4-BE49-F238E27FC236}">
                    <a16:creationId xmlns:a16="http://schemas.microsoft.com/office/drawing/2014/main" id="{0EF795B5-E042-BF21-5D17-3547A607F519}"/>
                  </a:ext>
                </a:extLst>
              </p14:cNvPr>
              <p14:cNvContentPartPr/>
              <p14:nvPr/>
            </p14:nvContentPartPr>
            <p14:xfrm>
              <a:off x="9513244" y="925068"/>
              <a:ext cx="1623960" cy="1483920"/>
            </p14:xfrm>
          </p:contentPart>
        </mc:Choice>
        <mc:Fallback>
          <p:pic>
            <p:nvPicPr>
              <p:cNvPr id="570" name="Freihand 569">
                <a:extLst>
                  <a:ext uri="{FF2B5EF4-FFF2-40B4-BE49-F238E27FC236}">
                    <a16:creationId xmlns:a16="http://schemas.microsoft.com/office/drawing/2014/main" id="{0EF795B5-E042-BF21-5D17-3547A607F519}"/>
                  </a:ext>
                </a:extLst>
              </p:cNvPr>
              <p:cNvPicPr/>
              <p:nvPr/>
            </p:nvPicPr>
            <p:blipFill>
              <a:blip r:embed="rId784"/>
              <a:stretch>
                <a:fillRect/>
              </a:stretch>
            </p:blipFill>
            <p:spPr>
              <a:xfrm>
                <a:off x="9504244" y="916068"/>
                <a:ext cx="1641600" cy="15015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71" name="Freihand 570">
                <a:extLst>
                  <a:ext uri="{FF2B5EF4-FFF2-40B4-BE49-F238E27FC236}">
                    <a16:creationId xmlns:a16="http://schemas.microsoft.com/office/drawing/2014/main" id="{ABCF3D1F-ED01-9EA4-060D-D2D4299FE35E}"/>
                  </a:ext>
                </a:extLst>
              </p14:cNvPr>
              <p14:cNvContentPartPr/>
              <p14:nvPr/>
            </p14:nvContentPartPr>
            <p14:xfrm>
              <a:off x="9945244" y="786108"/>
              <a:ext cx="118440" cy="132120"/>
            </p14:xfrm>
          </p:contentPart>
        </mc:Choice>
        <mc:Fallback>
          <p:pic>
            <p:nvPicPr>
              <p:cNvPr id="571" name="Freihand 570">
                <a:extLst>
                  <a:ext uri="{FF2B5EF4-FFF2-40B4-BE49-F238E27FC236}">
                    <a16:creationId xmlns:a16="http://schemas.microsoft.com/office/drawing/2014/main" id="{ABCF3D1F-ED01-9EA4-060D-D2D4299FE35E}"/>
                  </a:ext>
                </a:extLst>
              </p:cNvPr>
              <p:cNvPicPr/>
              <p:nvPr/>
            </p:nvPicPr>
            <p:blipFill>
              <a:blip r:embed="rId786"/>
              <a:stretch>
                <a:fillRect/>
              </a:stretch>
            </p:blipFill>
            <p:spPr>
              <a:xfrm>
                <a:off x="9936604" y="777108"/>
                <a:ext cx="136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72" name="Freihand 571">
                <a:extLst>
                  <a:ext uri="{FF2B5EF4-FFF2-40B4-BE49-F238E27FC236}">
                    <a16:creationId xmlns:a16="http://schemas.microsoft.com/office/drawing/2014/main" id="{57208566-95D7-F9C0-AEFF-A6A83DFDE595}"/>
                  </a:ext>
                </a:extLst>
              </p14:cNvPr>
              <p14:cNvContentPartPr/>
              <p14:nvPr/>
            </p14:nvContentPartPr>
            <p14:xfrm>
              <a:off x="10522324" y="628788"/>
              <a:ext cx="159840" cy="203760"/>
            </p14:xfrm>
          </p:contentPart>
        </mc:Choice>
        <mc:Fallback>
          <p:pic>
            <p:nvPicPr>
              <p:cNvPr id="572" name="Freihand 571">
                <a:extLst>
                  <a:ext uri="{FF2B5EF4-FFF2-40B4-BE49-F238E27FC236}">
                    <a16:creationId xmlns:a16="http://schemas.microsoft.com/office/drawing/2014/main" id="{57208566-95D7-F9C0-AEFF-A6A83DFDE595}"/>
                  </a:ext>
                </a:extLst>
              </p:cNvPr>
              <p:cNvPicPr/>
              <p:nvPr/>
            </p:nvPicPr>
            <p:blipFill>
              <a:blip r:embed="rId788"/>
              <a:stretch>
                <a:fillRect/>
              </a:stretch>
            </p:blipFill>
            <p:spPr>
              <a:xfrm>
                <a:off x="10513324" y="619788"/>
                <a:ext cx="177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73" name="Freihand 572">
                <a:extLst>
                  <a:ext uri="{FF2B5EF4-FFF2-40B4-BE49-F238E27FC236}">
                    <a16:creationId xmlns:a16="http://schemas.microsoft.com/office/drawing/2014/main" id="{22A30A54-2505-6A38-2029-E939E22A6274}"/>
                  </a:ext>
                </a:extLst>
              </p14:cNvPr>
              <p14:cNvContentPartPr/>
              <p14:nvPr/>
            </p14:nvContentPartPr>
            <p14:xfrm>
              <a:off x="10780444" y="594948"/>
              <a:ext cx="278280" cy="227880"/>
            </p14:xfrm>
          </p:contentPart>
        </mc:Choice>
        <mc:Fallback>
          <p:pic>
            <p:nvPicPr>
              <p:cNvPr id="573" name="Freihand 572">
                <a:extLst>
                  <a:ext uri="{FF2B5EF4-FFF2-40B4-BE49-F238E27FC236}">
                    <a16:creationId xmlns:a16="http://schemas.microsoft.com/office/drawing/2014/main" id="{22A30A54-2505-6A38-2029-E939E22A6274}"/>
                  </a:ext>
                </a:extLst>
              </p:cNvPr>
              <p:cNvPicPr/>
              <p:nvPr/>
            </p:nvPicPr>
            <p:blipFill>
              <a:blip r:embed="rId790"/>
              <a:stretch>
                <a:fillRect/>
              </a:stretch>
            </p:blipFill>
            <p:spPr>
              <a:xfrm>
                <a:off x="10771444" y="585948"/>
                <a:ext cx="2959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74" name="Freihand 573">
                <a:extLst>
                  <a:ext uri="{FF2B5EF4-FFF2-40B4-BE49-F238E27FC236}">
                    <a16:creationId xmlns:a16="http://schemas.microsoft.com/office/drawing/2014/main" id="{18B34285-CA19-4220-8DF0-964217A1B85E}"/>
                  </a:ext>
                </a:extLst>
              </p14:cNvPr>
              <p14:cNvContentPartPr/>
              <p14:nvPr/>
            </p14:nvContentPartPr>
            <p14:xfrm>
              <a:off x="10952524" y="682788"/>
              <a:ext cx="134280" cy="20520"/>
            </p14:xfrm>
          </p:contentPart>
        </mc:Choice>
        <mc:Fallback>
          <p:pic>
            <p:nvPicPr>
              <p:cNvPr id="574" name="Freihand 573">
                <a:extLst>
                  <a:ext uri="{FF2B5EF4-FFF2-40B4-BE49-F238E27FC236}">
                    <a16:creationId xmlns:a16="http://schemas.microsoft.com/office/drawing/2014/main" id="{18B34285-CA19-4220-8DF0-964217A1B85E}"/>
                  </a:ext>
                </a:extLst>
              </p:cNvPr>
              <p:cNvPicPr/>
              <p:nvPr/>
            </p:nvPicPr>
            <p:blipFill>
              <a:blip r:embed="rId792"/>
              <a:stretch>
                <a:fillRect/>
              </a:stretch>
            </p:blipFill>
            <p:spPr>
              <a:xfrm>
                <a:off x="10943884" y="674148"/>
                <a:ext cx="151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75" name="Freihand 574">
                <a:extLst>
                  <a:ext uri="{FF2B5EF4-FFF2-40B4-BE49-F238E27FC236}">
                    <a16:creationId xmlns:a16="http://schemas.microsoft.com/office/drawing/2014/main" id="{1DC2D643-B653-B461-717C-AAC8426FDA7B}"/>
                  </a:ext>
                </a:extLst>
              </p14:cNvPr>
              <p14:cNvContentPartPr/>
              <p14:nvPr/>
            </p14:nvContentPartPr>
            <p14:xfrm>
              <a:off x="11264284" y="551028"/>
              <a:ext cx="302400" cy="247320"/>
            </p14:xfrm>
          </p:contentPart>
        </mc:Choice>
        <mc:Fallback>
          <p:pic>
            <p:nvPicPr>
              <p:cNvPr id="575" name="Freihand 574">
                <a:extLst>
                  <a:ext uri="{FF2B5EF4-FFF2-40B4-BE49-F238E27FC236}">
                    <a16:creationId xmlns:a16="http://schemas.microsoft.com/office/drawing/2014/main" id="{1DC2D643-B653-B461-717C-AAC8426FDA7B}"/>
                  </a:ext>
                </a:extLst>
              </p:cNvPr>
              <p:cNvPicPr/>
              <p:nvPr/>
            </p:nvPicPr>
            <p:blipFill>
              <a:blip r:embed="rId794"/>
              <a:stretch>
                <a:fillRect/>
              </a:stretch>
            </p:blipFill>
            <p:spPr>
              <a:xfrm>
                <a:off x="11255644" y="542028"/>
                <a:ext cx="3200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76" name="Freihand 575">
                <a:extLst>
                  <a:ext uri="{FF2B5EF4-FFF2-40B4-BE49-F238E27FC236}">
                    <a16:creationId xmlns:a16="http://schemas.microsoft.com/office/drawing/2014/main" id="{1FC1B7DD-CAEA-BA3E-3305-5A74C7B27577}"/>
                  </a:ext>
                </a:extLst>
              </p14:cNvPr>
              <p14:cNvContentPartPr/>
              <p14:nvPr/>
            </p14:nvContentPartPr>
            <p14:xfrm>
              <a:off x="11530684" y="526908"/>
              <a:ext cx="16560" cy="24480"/>
            </p14:xfrm>
          </p:contentPart>
        </mc:Choice>
        <mc:Fallback>
          <p:pic>
            <p:nvPicPr>
              <p:cNvPr id="576" name="Freihand 575">
                <a:extLst>
                  <a:ext uri="{FF2B5EF4-FFF2-40B4-BE49-F238E27FC236}">
                    <a16:creationId xmlns:a16="http://schemas.microsoft.com/office/drawing/2014/main" id="{1FC1B7DD-CAEA-BA3E-3305-5A74C7B27577}"/>
                  </a:ext>
                </a:extLst>
              </p:cNvPr>
              <p:cNvPicPr/>
              <p:nvPr/>
            </p:nvPicPr>
            <p:blipFill>
              <a:blip r:embed="rId796"/>
              <a:stretch>
                <a:fillRect/>
              </a:stretch>
            </p:blipFill>
            <p:spPr>
              <a:xfrm>
                <a:off x="11521684" y="518268"/>
                <a:ext cx="34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77" name="Freihand 576">
                <a:extLst>
                  <a:ext uri="{FF2B5EF4-FFF2-40B4-BE49-F238E27FC236}">
                    <a16:creationId xmlns:a16="http://schemas.microsoft.com/office/drawing/2014/main" id="{A5DEA71D-00CF-0961-78EC-0D2481342F05}"/>
                  </a:ext>
                </a:extLst>
              </p14:cNvPr>
              <p14:cNvContentPartPr/>
              <p14:nvPr/>
            </p14:nvContentPartPr>
            <p14:xfrm>
              <a:off x="10985284" y="636708"/>
              <a:ext cx="721800" cy="511920"/>
            </p14:xfrm>
          </p:contentPart>
        </mc:Choice>
        <mc:Fallback>
          <p:pic>
            <p:nvPicPr>
              <p:cNvPr id="577" name="Freihand 576">
                <a:extLst>
                  <a:ext uri="{FF2B5EF4-FFF2-40B4-BE49-F238E27FC236}">
                    <a16:creationId xmlns:a16="http://schemas.microsoft.com/office/drawing/2014/main" id="{A5DEA71D-00CF-0961-78EC-0D2481342F05}"/>
                  </a:ext>
                </a:extLst>
              </p:cNvPr>
              <p:cNvPicPr/>
              <p:nvPr/>
            </p:nvPicPr>
            <p:blipFill>
              <a:blip r:embed="rId798"/>
              <a:stretch>
                <a:fillRect/>
              </a:stretch>
            </p:blipFill>
            <p:spPr>
              <a:xfrm>
                <a:off x="10976284" y="627708"/>
                <a:ext cx="73944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78" name="Freihand 577">
                <a:extLst>
                  <a:ext uri="{FF2B5EF4-FFF2-40B4-BE49-F238E27FC236}">
                    <a16:creationId xmlns:a16="http://schemas.microsoft.com/office/drawing/2014/main" id="{5B19F6AB-DB40-75E7-D773-53F73792F779}"/>
                  </a:ext>
                </a:extLst>
              </p14:cNvPr>
              <p14:cNvContentPartPr/>
              <p14:nvPr/>
            </p14:nvContentPartPr>
            <p14:xfrm>
              <a:off x="10982764" y="944508"/>
              <a:ext cx="192960" cy="175320"/>
            </p14:xfrm>
          </p:contentPart>
        </mc:Choice>
        <mc:Fallback>
          <p:pic>
            <p:nvPicPr>
              <p:cNvPr id="578" name="Freihand 577">
                <a:extLst>
                  <a:ext uri="{FF2B5EF4-FFF2-40B4-BE49-F238E27FC236}">
                    <a16:creationId xmlns:a16="http://schemas.microsoft.com/office/drawing/2014/main" id="{5B19F6AB-DB40-75E7-D773-53F73792F779}"/>
                  </a:ext>
                </a:extLst>
              </p:cNvPr>
              <p:cNvPicPr/>
              <p:nvPr/>
            </p:nvPicPr>
            <p:blipFill>
              <a:blip r:embed="rId800"/>
              <a:stretch>
                <a:fillRect/>
              </a:stretch>
            </p:blipFill>
            <p:spPr>
              <a:xfrm>
                <a:off x="10973764" y="935868"/>
                <a:ext cx="210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79" name="Freihand 578">
                <a:extLst>
                  <a:ext uri="{FF2B5EF4-FFF2-40B4-BE49-F238E27FC236}">
                    <a16:creationId xmlns:a16="http://schemas.microsoft.com/office/drawing/2014/main" id="{41BB9D99-A03C-6361-24C7-96E51087EB42}"/>
                  </a:ext>
                </a:extLst>
              </p14:cNvPr>
              <p14:cNvContentPartPr/>
              <p14:nvPr/>
            </p14:nvContentPartPr>
            <p14:xfrm>
              <a:off x="11157364" y="862428"/>
              <a:ext cx="169920" cy="238320"/>
            </p14:xfrm>
          </p:contentPart>
        </mc:Choice>
        <mc:Fallback>
          <p:pic>
            <p:nvPicPr>
              <p:cNvPr id="579" name="Freihand 578">
                <a:extLst>
                  <a:ext uri="{FF2B5EF4-FFF2-40B4-BE49-F238E27FC236}">
                    <a16:creationId xmlns:a16="http://schemas.microsoft.com/office/drawing/2014/main" id="{41BB9D99-A03C-6361-24C7-96E51087EB42}"/>
                  </a:ext>
                </a:extLst>
              </p:cNvPr>
              <p:cNvPicPr/>
              <p:nvPr/>
            </p:nvPicPr>
            <p:blipFill>
              <a:blip r:embed="rId802"/>
              <a:stretch>
                <a:fillRect/>
              </a:stretch>
            </p:blipFill>
            <p:spPr>
              <a:xfrm>
                <a:off x="11148724" y="853428"/>
                <a:ext cx="1875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80" name="Freihand 579">
                <a:extLst>
                  <a:ext uri="{FF2B5EF4-FFF2-40B4-BE49-F238E27FC236}">
                    <a16:creationId xmlns:a16="http://schemas.microsoft.com/office/drawing/2014/main" id="{DE1E55FE-B362-5B6B-5231-8AECB011658B}"/>
                  </a:ext>
                </a:extLst>
              </p14:cNvPr>
              <p14:cNvContentPartPr/>
              <p14:nvPr/>
            </p14:nvContentPartPr>
            <p14:xfrm>
              <a:off x="11393524" y="985548"/>
              <a:ext cx="313560" cy="118800"/>
            </p14:xfrm>
          </p:contentPart>
        </mc:Choice>
        <mc:Fallback>
          <p:pic>
            <p:nvPicPr>
              <p:cNvPr id="580" name="Freihand 579">
                <a:extLst>
                  <a:ext uri="{FF2B5EF4-FFF2-40B4-BE49-F238E27FC236}">
                    <a16:creationId xmlns:a16="http://schemas.microsoft.com/office/drawing/2014/main" id="{DE1E55FE-B362-5B6B-5231-8AECB011658B}"/>
                  </a:ext>
                </a:extLst>
              </p:cNvPr>
              <p:cNvPicPr/>
              <p:nvPr/>
            </p:nvPicPr>
            <p:blipFill>
              <a:blip r:embed="rId804"/>
              <a:stretch>
                <a:fillRect/>
              </a:stretch>
            </p:blipFill>
            <p:spPr>
              <a:xfrm>
                <a:off x="11384884" y="976908"/>
                <a:ext cx="331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81" name="Freihand 580">
                <a:extLst>
                  <a:ext uri="{FF2B5EF4-FFF2-40B4-BE49-F238E27FC236}">
                    <a16:creationId xmlns:a16="http://schemas.microsoft.com/office/drawing/2014/main" id="{F27D5E4C-43AD-0F2C-D9DE-EFCB48E15294}"/>
                  </a:ext>
                </a:extLst>
              </p14:cNvPr>
              <p14:cNvContentPartPr/>
              <p14:nvPr/>
            </p14:nvContentPartPr>
            <p14:xfrm>
              <a:off x="11731204" y="816708"/>
              <a:ext cx="183240" cy="238680"/>
            </p14:xfrm>
          </p:contentPart>
        </mc:Choice>
        <mc:Fallback>
          <p:pic>
            <p:nvPicPr>
              <p:cNvPr id="581" name="Freihand 580">
                <a:extLst>
                  <a:ext uri="{FF2B5EF4-FFF2-40B4-BE49-F238E27FC236}">
                    <a16:creationId xmlns:a16="http://schemas.microsoft.com/office/drawing/2014/main" id="{F27D5E4C-43AD-0F2C-D9DE-EFCB48E15294}"/>
                  </a:ext>
                </a:extLst>
              </p:cNvPr>
              <p:cNvPicPr/>
              <p:nvPr/>
            </p:nvPicPr>
            <p:blipFill>
              <a:blip r:embed="rId806"/>
              <a:stretch>
                <a:fillRect/>
              </a:stretch>
            </p:blipFill>
            <p:spPr>
              <a:xfrm>
                <a:off x="11722564" y="807708"/>
                <a:ext cx="200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82" name="Freihand 581">
                <a:extLst>
                  <a:ext uri="{FF2B5EF4-FFF2-40B4-BE49-F238E27FC236}">
                    <a16:creationId xmlns:a16="http://schemas.microsoft.com/office/drawing/2014/main" id="{BAEE3393-A373-8D8A-F7D6-E2243649B0CD}"/>
                  </a:ext>
                </a:extLst>
              </p14:cNvPr>
              <p14:cNvContentPartPr/>
              <p14:nvPr/>
            </p14:nvContentPartPr>
            <p14:xfrm>
              <a:off x="11296684" y="1150788"/>
              <a:ext cx="646560" cy="36720"/>
            </p14:xfrm>
          </p:contentPart>
        </mc:Choice>
        <mc:Fallback>
          <p:pic>
            <p:nvPicPr>
              <p:cNvPr id="582" name="Freihand 581">
                <a:extLst>
                  <a:ext uri="{FF2B5EF4-FFF2-40B4-BE49-F238E27FC236}">
                    <a16:creationId xmlns:a16="http://schemas.microsoft.com/office/drawing/2014/main" id="{BAEE3393-A373-8D8A-F7D6-E2243649B0CD}"/>
                  </a:ext>
                </a:extLst>
              </p:cNvPr>
              <p:cNvPicPr/>
              <p:nvPr/>
            </p:nvPicPr>
            <p:blipFill>
              <a:blip r:embed="rId808"/>
              <a:stretch>
                <a:fillRect/>
              </a:stretch>
            </p:blipFill>
            <p:spPr>
              <a:xfrm>
                <a:off x="11288044" y="1141788"/>
                <a:ext cx="664200" cy="54360"/>
              </a:xfrm>
              <a:prstGeom prst="rect">
                <a:avLst/>
              </a:prstGeom>
            </p:spPr>
          </p:pic>
        </mc:Fallback>
      </mc:AlternateContent>
      <p:grpSp>
        <p:nvGrpSpPr>
          <p:cNvPr id="593" name="Gruppieren 592">
            <a:extLst>
              <a:ext uri="{FF2B5EF4-FFF2-40B4-BE49-F238E27FC236}">
                <a16:creationId xmlns:a16="http://schemas.microsoft.com/office/drawing/2014/main" id="{140898CE-E99B-F19F-C7E0-9D7410F50A50}"/>
              </a:ext>
            </a:extLst>
          </p:cNvPr>
          <p:cNvGrpSpPr/>
          <p:nvPr/>
        </p:nvGrpSpPr>
        <p:grpSpPr>
          <a:xfrm>
            <a:off x="11136484" y="1334388"/>
            <a:ext cx="1011960" cy="847800"/>
            <a:chOff x="11136484" y="1334388"/>
            <a:chExt cx="1011960" cy="847800"/>
          </a:xfrm>
        </p:grpSpPr>
        <mc:AlternateContent xmlns:mc="http://schemas.openxmlformats.org/markup-compatibility/2006">
          <mc:Choice xmlns:p14="http://schemas.microsoft.com/office/powerpoint/2010/main" Requires="p14">
            <p:contentPart p14:bwMode="auto" r:id="rId809">
              <p14:nvContentPartPr>
                <p14:cNvPr id="583" name="Freihand 582">
                  <a:extLst>
                    <a:ext uri="{FF2B5EF4-FFF2-40B4-BE49-F238E27FC236}">
                      <a16:creationId xmlns:a16="http://schemas.microsoft.com/office/drawing/2014/main" id="{4BABD04C-F03A-5EED-B406-F2FBAC2AC62B}"/>
                    </a:ext>
                  </a:extLst>
                </p14:cNvPr>
                <p14:cNvContentPartPr/>
                <p14:nvPr/>
              </p14:nvContentPartPr>
              <p14:xfrm>
                <a:off x="11136484" y="1334388"/>
                <a:ext cx="429480" cy="233640"/>
              </p14:xfrm>
            </p:contentPart>
          </mc:Choice>
          <mc:Fallback>
            <p:pic>
              <p:nvPicPr>
                <p:cNvPr id="583" name="Freihand 582">
                  <a:extLst>
                    <a:ext uri="{FF2B5EF4-FFF2-40B4-BE49-F238E27FC236}">
                      <a16:creationId xmlns:a16="http://schemas.microsoft.com/office/drawing/2014/main" id="{4BABD04C-F03A-5EED-B406-F2FBAC2AC62B}"/>
                    </a:ext>
                  </a:extLst>
                </p:cNvPr>
                <p:cNvPicPr/>
                <p:nvPr/>
              </p:nvPicPr>
              <p:blipFill>
                <a:blip r:embed="rId810"/>
                <a:stretch>
                  <a:fillRect/>
                </a:stretch>
              </p:blipFill>
              <p:spPr>
                <a:xfrm>
                  <a:off x="11127844" y="1325748"/>
                  <a:ext cx="4471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84" name="Freihand 583">
                  <a:extLst>
                    <a:ext uri="{FF2B5EF4-FFF2-40B4-BE49-F238E27FC236}">
                      <a16:creationId xmlns:a16="http://schemas.microsoft.com/office/drawing/2014/main" id="{6664588E-5682-A3EA-5341-7C0069665EA6}"/>
                    </a:ext>
                  </a:extLst>
                </p14:cNvPr>
                <p14:cNvContentPartPr/>
                <p14:nvPr/>
              </p14:nvContentPartPr>
              <p14:xfrm>
                <a:off x="11163844" y="1690068"/>
                <a:ext cx="204480" cy="122040"/>
              </p14:xfrm>
            </p:contentPart>
          </mc:Choice>
          <mc:Fallback>
            <p:pic>
              <p:nvPicPr>
                <p:cNvPr id="584" name="Freihand 583">
                  <a:extLst>
                    <a:ext uri="{FF2B5EF4-FFF2-40B4-BE49-F238E27FC236}">
                      <a16:creationId xmlns:a16="http://schemas.microsoft.com/office/drawing/2014/main" id="{6664588E-5682-A3EA-5341-7C0069665EA6}"/>
                    </a:ext>
                  </a:extLst>
                </p:cNvPr>
                <p:cNvPicPr/>
                <p:nvPr/>
              </p:nvPicPr>
              <p:blipFill>
                <a:blip r:embed="rId812"/>
                <a:stretch>
                  <a:fillRect/>
                </a:stretch>
              </p:blipFill>
              <p:spPr>
                <a:xfrm>
                  <a:off x="11155204" y="1681068"/>
                  <a:ext cx="222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85" name="Freihand 584">
                  <a:extLst>
                    <a:ext uri="{FF2B5EF4-FFF2-40B4-BE49-F238E27FC236}">
                      <a16:creationId xmlns:a16="http://schemas.microsoft.com/office/drawing/2014/main" id="{79F48546-E8FD-7E08-D9B9-B7E17A62C649}"/>
                    </a:ext>
                  </a:extLst>
                </p14:cNvPr>
                <p14:cNvContentPartPr/>
                <p14:nvPr/>
              </p14:nvContentPartPr>
              <p14:xfrm>
                <a:off x="11365444" y="1645068"/>
                <a:ext cx="22680" cy="32400"/>
              </p14:xfrm>
            </p:contentPart>
          </mc:Choice>
          <mc:Fallback>
            <p:pic>
              <p:nvPicPr>
                <p:cNvPr id="585" name="Freihand 584">
                  <a:extLst>
                    <a:ext uri="{FF2B5EF4-FFF2-40B4-BE49-F238E27FC236}">
                      <a16:creationId xmlns:a16="http://schemas.microsoft.com/office/drawing/2014/main" id="{79F48546-E8FD-7E08-D9B9-B7E17A62C649}"/>
                    </a:ext>
                  </a:extLst>
                </p:cNvPr>
                <p:cNvPicPr/>
                <p:nvPr/>
              </p:nvPicPr>
              <p:blipFill>
                <a:blip r:embed="rId814"/>
                <a:stretch>
                  <a:fillRect/>
                </a:stretch>
              </p:blipFill>
              <p:spPr>
                <a:xfrm>
                  <a:off x="11356804" y="1636428"/>
                  <a:ext cx="40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88" name="Freihand 587">
                  <a:extLst>
                    <a:ext uri="{FF2B5EF4-FFF2-40B4-BE49-F238E27FC236}">
                      <a16:creationId xmlns:a16="http://schemas.microsoft.com/office/drawing/2014/main" id="{468107FD-3B5E-DAB3-4553-7D80764098F2}"/>
                    </a:ext>
                  </a:extLst>
                </p14:cNvPr>
                <p14:cNvContentPartPr/>
                <p14:nvPr/>
              </p14:nvContentPartPr>
              <p14:xfrm>
                <a:off x="11440684" y="1503948"/>
                <a:ext cx="328320" cy="371880"/>
              </p14:xfrm>
            </p:contentPart>
          </mc:Choice>
          <mc:Fallback>
            <p:pic>
              <p:nvPicPr>
                <p:cNvPr id="588" name="Freihand 587">
                  <a:extLst>
                    <a:ext uri="{FF2B5EF4-FFF2-40B4-BE49-F238E27FC236}">
                      <a16:creationId xmlns:a16="http://schemas.microsoft.com/office/drawing/2014/main" id="{468107FD-3B5E-DAB3-4553-7D80764098F2}"/>
                    </a:ext>
                  </a:extLst>
                </p:cNvPr>
                <p:cNvPicPr/>
                <p:nvPr/>
              </p:nvPicPr>
              <p:blipFill>
                <a:blip r:embed="rId816"/>
                <a:stretch>
                  <a:fillRect/>
                </a:stretch>
              </p:blipFill>
              <p:spPr>
                <a:xfrm>
                  <a:off x="11432044" y="1494948"/>
                  <a:ext cx="3459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89" name="Freihand 588">
                  <a:extLst>
                    <a:ext uri="{FF2B5EF4-FFF2-40B4-BE49-F238E27FC236}">
                      <a16:creationId xmlns:a16="http://schemas.microsoft.com/office/drawing/2014/main" id="{D149E4C9-2185-83E1-5F85-8891E855AA1A}"/>
                    </a:ext>
                  </a:extLst>
                </p14:cNvPr>
                <p14:cNvContentPartPr/>
                <p14:nvPr/>
              </p14:nvContentPartPr>
              <p14:xfrm>
                <a:off x="11547604" y="1956108"/>
                <a:ext cx="164520" cy="81720"/>
              </p14:xfrm>
            </p:contentPart>
          </mc:Choice>
          <mc:Fallback>
            <p:pic>
              <p:nvPicPr>
                <p:cNvPr id="589" name="Freihand 588">
                  <a:extLst>
                    <a:ext uri="{FF2B5EF4-FFF2-40B4-BE49-F238E27FC236}">
                      <a16:creationId xmlns:a16="http://schemas.microsoft.com/office/drawing/2014/main" id="{D149E4C9-2185-83E1-5F85-8891E855AA1A}"/>
                    </a:ext>
                  </a:extLst>
                </p:cNvPr>
                <p:cNvPicPr/>
                <p:nvPr/>
              </p:nvPicPr>
              <p:blipFill>
                <a:blip r:embed="rId818"/>
                <a:stretch>
                  <a:fillRect/>
                </a:stretch>
              </p:blipFill>
              <p:spPr>
                <a:xfrm>
                  <a:off x="11538604" y="1947468"/>
                  <a:ext cx="182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90" name="Freihand 589">
                  <a:extLst>
                    <a:ext uri="{FF2B5EF4-FFF2-40B4-BE49-F238E27FC236}">
                      <a16:creationId xmlns:a16="http://schemas.microsoft.com/office/drawing/2014/main" id="{C4F63A96-D0CF-AF39-C0F9-A8C2763B27E5}"/>
                    </a:ext>
                  </a:extLst>
                </p14:cNvPr>
                <p14:cNvContentPartPr/>
                <p14:nvPr/>
              </p14:nvContentPartPr>
              <p14:xfrm>
                <a:off x="11752804" y="1913268"/>
                <a:ext cx="58680" cy="89640"/>
              </p14:xfrm>
            </p:contentPart>
          </mc:Choice>
          <mc:Fallback>
            <p:pic>
              <p:nvPicPr>
                <p:cNvPr id="590" name="Freihand 589">
                  <a:extLst>
                    <a:ext uri="{FF2B5EF4-FFF2-40B4-BE49-F238E27FC236}">
                      <a16:creationId xmlns:a16="http://schemas.microsoft.com/office/drawing/2014/main" id="{C4F63A96-D0CF-AF39-C0F9-A8C2763B27E5}"/>
                    </a:ext>
                  </a:extLst>
                </p:cNvPr>
                <p:cNvPicPr/>
                <p:nvPr/>
              </p:nvPicPr>
              <p:blipFill>
                <a:blip r:embed="rId820"/>
                <a:stretch>
                  <a:fillRect/>
                </a:stretch>
              </p:blipFill>
              <p:spPr>
                <a:xfrm>
                  <a:off x="11743804" y="1904628"/>
                  <a:ext cx="76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91" name="Freihand 590">
                  <a:extLst>
                    <a:ext uri="{FF2B5EF4-FFF2-40B4-BE49-F238E27FC236}">
                      <a16:creationId xmlns:a16="http://schemas.microsoft.com/office/drawing/2014/main" id="{E7287F68-D0C1-57B2-8BF0-9F905313A2A6}"/>
                    </a:ext>
                  </a:extLst>
                </p14:cNvPr>
                <p14:cNvContentPartPr/>
                <p14:nvPr/>
              </p14:nvContentPartPr>
              <p14:xfrm>
                <a:off x="11834164" y="1884468"/>
                <a:ext cx="239400" cy="94320"/>
              </p14:xfrm>
            </p:contentPart>
          </mc:Choice>
          <mc:Fallback>
            <p:pic>
              <p:nvPicPr>
                <p:cNvPr id="591" name="Freihand 590">
                  <a:extLst>
                    <a:ext uri="{FF2B5EF4-FFF2-40B4-BE49-F238E27FC236}">
                      <a16:creationId xmlns:a16="http://schemas.microsoft.com/office/drawing/2014/main" id="{E7287F68-D0C1-57B2-8BF0-9F905313A2A6}"/>
                    </a:ext>
                  </a:extLst>
                </p:cNvPr>
                <p:cNvPicPr/>
                <p:nvPr/>
              </p:nvPicPr>
              <p:blipFill>
                <a:blip r:embed="rId822"/>
                <a:stretch>
                  <a:fillRect/>
                </a:stretch>
              </p:blipFill>
              <p:spPr>
                <a:xfrm>
                  <a:off x="11825524" y="1875828"/>
                  <a:ext cx="257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92" name="Freihand 591">
                  <a:extLst>
                    <a:ext uri="{FF2B5EF4-FFF2-40B4-BE49-F238E27FC236}">
                      <a16:creationId xmlns:a16="http://schemas.microsoft.com/office/drawing/2014/main" id="{DB4BDDD8-FE71-65F3-E87F-957361623A6A}"/>
                    </a:ext>
                  </a:extLst>
                </p14:cNvPr>
                <p14:cNvContentPartPr/>
                <p14:nvPr/>
              </p14:nvContentPartPr>
              <p14:xfrm>
                <a:off x="11579644" y="2020188"/>
                <a:ext cx="568800" cy="162000"/>
              </p14:xfrm>
            </p:contentPart>
          </mc:Choice>
          <mc:Fallback>
            <p:pic>
              <p:nvPicPr>
                <p:cNvPr id="592" name="Freihand 591">
                  <a:extLst>
                    <a:ext uri="{FF2B5EF4-FFF2-40B4-BE49-F238E27FC236}">
                      <a16:creationId xmlns:a16="http://schemas.microsoft.com/office/drawing/2014/main" id="{DB4BDDD8-FE71-65F3-E87F-957361623A6A}"/>
                    </a:ext>
                  </a:extLst>
                </p:cNvPr>
                <p:cNvPicPr/>
                <p:nvPr/>
              </p:nvPicPr>
              <p:blipFill>
                <a:blip r:embed="rId824"/>
                <a:stretch>
                  <a:fillRect/>
                </a:stretch>
              </p:blipFill>
              <p:spPr>
                <a:xfrm>
                  <a:off x="11571004" y="2011548"/>
                  <a:ext cx="586440" cy="179640"/>
                </a:xfrm>
                <a:prstGeom prst="rect">
                  <a:avLst/>
                </a:prstGeom>
              </p:spPr>
            </p:pic>
          </mc:Fallback>
        </mc:AlternateContent>
      </p:grpSp>
    </p:spTree>
    <p:extLst>
      <p:ext uri="{BB962C8B-B14F-4D97-AF65-F5344CB8AC3E}">
        <p14:creationId xmlns:p14="http://schemas.microsoft.com/office/powerpoint/2010/main" val="341915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7819900F-1E30-DDC6-6503-8B9508CF29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E475A993-7D75-08FF-AF89-14C9F8510E78}"/>
              </a:ext>
            </a:extLst>
          </p:cNvPr>
          <p:cNvPicPr>
            <a:picLocks noChangeAspect="1"/>
          </p:cNvPicPr>
          <p:nvPr/>
        </p:nvPicPr>
        <p:blipFill>
          <a:blip r:embed="rId2"/>
          <a:stretch>
            <a:fillRect/>
          </a:stretch>
        </p:blipFill>
        <p:spPr>
          <a:xfrm>
            <a:off x="147809" y="153364"/>
            <a:ext cx="6249105" cy="1537213"/>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99E248F9-4554-CE4E-59FE-C72E516E6FAC}"/>
                  </a:ext>
                </a:extLst>
              </p14:cNvPr>
              <p14:cNvContentPartPr/>
              <p14:nvPr/>
            </p14:nvContentPartPr>
            <p14:xfrm>
              <a:off x="2811466" y="1441264"/>
              <a:ext cx="471240" cy="70200"/>
            </p14:xfrm>
          </p:contentPart>
        </mc:Choice>
        <mc:Fallback>
          <p:pic>
            <p:nvPicPr>
              <p:cNvPr id="6" name="Freihand 5">
                <a:extLst>
                  <a:ext uri="{FF2B5EF4-FFF2-40B4-BE49-F238E27FC236}">
                    <a16:creationId xmlns:a16="http://schemas.microsoft.com/office/drawing/2014/main" id="{99E248F9-4554-CE4E-59FE-C72E516E6FAC}"/>
                  </a:ext>
                </a:extLst>
              </p:cNvPr>
              <p:cNvPicPr/>
              <p:nvPr/>
            </p:nvPicPr>
            <p:blipFill>
              <a:blip r:embed="rId4"/>
              <a:stretch>
                <a:fillRect/>
              </a:stretch>
            </p:blipFill>
            <p:spPr>
              <a:xfrm>
                <a:off x="2802466" y="1432624"/>
                <a:ext cx="488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AEDFB028-9448-58FA-66BA-7B031C30C3A9}"/>
                  </a:ext>
                </a:extLst>
              </p14:cNvPr>
              <p14:cNvContentPartPr/>
              <p14:nvPr/>
            </p14:nvContentPartPr>
            <p14:xfrm>
              <a:off x="4167946" y="1446664"/>
              <a:ext cx="421560" cy="94680"/>
            </p14:xfrm>
          </p:contentPart>
        </mc:Choice>
        <mc:Fallback>
          <p:pic>
            <p:nvPicPr>
              <p:cNvPr id="7" name="Freihand 6">
                <a:extLst>
                  <a:ext uri="{FF2B5EF4-FFF2-40B4-BE49-F238E27FC236}">
                    <a16:creationId xmlns:a16="http://schemas.microsoft.com/office/drawing/2014/main" id="{AEDFB028-9448-58FA-66BA-7B031C30C3A9}"/>
                  </a:ext>
                </a:extLst>
              </p:cNvPr>
              <p:cNvPicPr/>
              <p:nvPr/>
            </p:nvPicPr>
            <p:blipFill>
              <a:blip r:embed="rId6"/>
              <a:stretch>
                <a:fillRect/>
              </a:stretch>
            </p:blipFill>
            <p:spPr>
              <a:xfrm>
                <a:off x="4158946" y="1437664"/>
                <a:ext cx="439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9DA10CF-D0C6-096F-EB4A-E3F88AF43429}"/>
                  </a:ext>
                </a:extLst>
              </p14:cNvPr>
              <p14:cNvContentPartPr/>
              <p14:nvPr/>
            </p14:nvContentPartPr>
            <p14:xfrm>
              <a:off x="463924" y="1982826"/>
              <a:ext cx="5400" cy="2880"/>
            </p14:xfrm>
          </p:contentPart>
        </mc:Choice>
        <mc:Fallback>
          <p:pic>
            <p:nvPicPr>
              <p:cNvPr id="8" name="Freihand 7">
                <a:extLst>
                  <a:ext uri="{FF2B5EF4-FFF2-40B4-BE49-F238E27FC236}">
                    <a16:creationId xmlns:a16="http://schemas.microsoft.com/office/drawing/2014/main" id="{D9DA10CF-D0C6-096F-EB4A-E3F88AF43429}"/>
                  </a:ext>
                </a:extLst>
              </p:cNvPr>
              <p:cNvPicPr/>
              <p:nvPr/>
            </p:nvPicPr>
            <p:blipFill>
              <a:blip r:embed="rId8"/>
              <a:stretch>
                <a:fillRect/>
              </a:stretch>
            </p:blipFill>
            <p:spPr>
              <a:xfrm>
                <a:off x="455284" y="1973826"/>
                <a:ext cx="23040" cy="20520"/>
              </a:xfrm>
              <a:prstGeom prst="rect">
                <a:avLst/>
              </a:prstGeom>
            </p:spPr>
          </p:pic>
        </mc:Fallback>
      </mc:AlternateContent>
      <p:grpSp>
        <p:nvGrpSpPr>
          <p:cNvPr id="11" name="Gruppieren 10">
            <a:extLst>
              <a:ext uri="{FF2B5EF4-FFF2-40B4-BE49-F238E27FC236}">
                <a16:creationId xmlns:a16="http://schemas.microsoft.com/office/drawing/2014/main" id="{BBF5CBEB-1678-E0B9-7CAE-19CE77CB130D}"/>
              </a:ext>
            </a:extLst>
          </p:cNvPr>
          <p:cNvGrpSpPr/>
          <p:nvPr/>
        </p:nvGrpSpPr>
        <p:grpSpPr>
          <a:xfrm>
            <a:off x="393364" y="1874826"/>
            <a:ext cx="271440" cy="317880"/>
            <a:chOff x="393364" y="1874826"/>
            <a:chExt cx="271440" cy="31788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4B64A743-B152-C884-96F1-7B28AE87EDC5}"/>
                    </a:ext>
                  </a:extLst>
                </p14:cNvPr>
                <p14:cNvContentPartPr/>
                <p14:nvPr/>
              </p14:nvContentPartPr>
              <p14:xfrm>
                <a:off x="524764" y="1918386"/>
                <a:ext cx="10080" cy="274320"/>
              </p14:xfrm>
            </p:contentPart>
          </mc:Choice>
          <mc:Fallback>
            <p:pic>
              <p:nvPicPr>
                <p:cNvPr id="9" name="Freihand 8">
                  <a:extLst>
                    <a:ext uri="{FF2B5EF4-FFF2-40B4-BE49-F238E27FC236}">
                      <a16:creationId xmlns:a16="http://schemas.microsoft.com/office/drawing/2014/main" id="{4B64A743-B152-C884-96F1-7B28AE87EDC5}"/>
                    </a:ext>
                  </a:extLst>
                </p:cNvPr>
                <p:cNvPicPr/>
                <p:nvPr/>
              </p:nvPicPr>
              <p:blipFill>
                <a:blip r:embed="rId10"/>
                <a:stretch>
                  <a:fillRect/>
                </a:stretch>
              </p:blipFill>
              <p:spPr>
                <a:xfrm>
                  <a:off x="515764" y="1909386"/>
                  <a:ext cx="277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D38D9A5-0D42-665F-9146-E0DBC99BB577}"/>
                    </a:ext>
                  </a:extLst>
                </p14:cNvPr>
                <p14:cNvContentPartPr/>
                <p14:nvPr/>
              </p14:nvContentPartPr>
              <p14:xfrm>
                <a:off x="393364" y="1874826"/>
                <a:ext cx="271440" cy="123120"/>
              </p14:xfrm>
            </p:contentPart>
          </mc:Choice>
          <mc:Fallback>
            <p:pic>
              <p:nvPicPr>
                <p:cNvPr id="10" name="Freihand 9">
                  <a:extLst>
                    <a:ext uri="{FF2B5EF4-FFF2-40B4-BE49-F238E27FC236}">
                      <a16:creationId xmlns:a16="http://schemas.microsoft.com/office/drawing/2014/main" id="{AD38D9A5-0D42-665F-9146-E0DBC99BB577}"/>
                    </a:ext>
                  </a:extLst>
                </p:cNvPr>
                <p:cNvPicPr/>
                <p:nvPr/>
              </p:nvPicPr>
              <p:blipFill>
                <a:blip r:embed="rId12"/>
                <a:stretch>
                  <a:fillRect/>
                </a:stretch>
              </p:blipFill>
              <p:spPr>
                <a:xfrm>
                  <a:off x="384364" y="1866186"/>
                  <a:ext cx="289080" cy="140760"/>
                </a:xfrm>
                <a:prstGeom prst="rect">
                  <a:avLst/>
                </a:prstGeom>
              </p:spPr>
            </p:pic>
          </mc:Fallback>
        </mc:AlternateContent>
      </p:grpSp>
      <p:grpSp>
        <p:nvGrpSpPr>
          <p:cNvPr id="15" name="Gruppieren 14">
            <a:extLst>
              <a:ext uri="{FF2B5EF4-FFF2-40B4-BE49-F238E27FC236}">
                <a16:creationId xmlns:a16="http://schemas.microsoft.com/office/drawing/2014/main" id="{7A5DCBAF-6577-9654-8185-4954303A43D8}"/>
              </a:ext>
            </a:extLst>
          </p:cNvPr>
          <p:cNvGrpSpPr/>
          <p:nvPr/>
        </p:nvGrpSpPr>
        <p:grpSpPr>
          <a:xfrm>
            <a:off x="655084" y="2141226"/>
            <a:ext cx="159120" cy="167400"/>
            <a:chOff x="655084" y="2141226"/>
            <a:chExt cx="159120" cy="16740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68E901C7-60A8-D0C1-17B1-9934448A201A}"/>
                    </a:ext>
                  </a:extLst>
                </p14:cNvPr>
                <p14:cNvContentPartPr/>
                <p14:nvPr/>
              </p14:nvContentPartPr>
              <p14:xfrm>
                <a:off x="655084" y="2170026"/>
                <a:ext cx="101880" cy="138600"/>
              </p14:xfrm>
            </p:contentPart>
          </mc:Choice>
          <mc:Fallback>
            <p:pic>
              <p:nvPicPr>
                <p:cNvPr id="12" name="Freihand 11">
                  <a:extLst>
                    <a:ext uri="{FF2B5EF4-FFF2-40B4-BE49-F238E27FC236}">
                      <a16:creationId xmlns:a16="http://schemas.microsoft.com/office/drawing/2014/main" id="{68E901C7-60A8-D0C1-17B1-9934448A201A}"/>
                    </a:ext>
                  </a:extLst>
                </p:cNvPr>
                <p:cNvPicPr/>
                <p:nvPr/>
              </p:nvPicPr>
              <p:blipFill>
                <a:blip r:embed="rId14"/>
                <a:stretch>
                  <a:fillRect/>
                </a:stretch>
              </p:blipFill>
              <p:spPr>
                <a:xfrm>
                  <a:off x="646084" y="2161026"/>
                  <a:ext cx="119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FD8BEE67-F12C-E024-EBD8-996721E9BF86}"/>
                    </a:ext>
                  </a:extLst>
                </p14:cNvPr>
                <p14:cNvContentPartPr/>
                <p14:nvPr/>
              </p14:nvContentPartPr>
              <p14:xfrm>
                <a:off x="731044" y="2141226"/>
                <a:ext cx="83160" cy="162000"/>
              </p14:xfrm>
            </p:contentPart>
          </mc:Choice>
          <mc:Fallback>
            <p:pic>
              <p:nvPicPr>
                <p:cNvPr id="13" name="Freihand 12">
                  <a:extLst>
                    <a:ext uri="{FF2B5EF4-FFF2-40B4-BE49-F238E27FC236}">
                      <a16:creationId xmlns:a16="http://schemas.microsoft.com/office/drawing/2014/main" id="{FD8BEE67-F12C-E024-EBD8-996721E9BF86}"/>
                    </a:ext>
                  </a:extLst>
                </p:cNvPr>
                <p:cNvPicPr/>
                <p:nvPr/>
              </p:nvPicPr>
              <p:blipFill>
                <a:blip r:embed="rId16"/>
                <a:stretch>
                  <a:fillRect/>
                </a:stretch>
              </p:blipFill>
              <p:spPr>
                <a:xfrm>
                  <a:off x="722044" y="2132586"/>
                  <a:ext cx="100800" cy="179640"/>
                </a:xfrm>
                <a:prstGeom prst="rect">
                  <a:avLst/>
                </a:prstGeom>
              </p:spPr>
            </p:pic>
          </mc:Fallback>
        </mc:AlternateContent>
      </p:grpSp>
      <p:grpSp>
        <p:nvGrpSpPr>
          <p:cNvPr id="22" name="Gruppieren 21">
            <a:extLst>
              <a:ext uri="{FF2B5EF4-FFF2-40B4-BE49-F238E27FC236}">
                <a16:creationId xmlns:a16="http://schemas.microsoft.com/office/drawing/2014/main" id="{E07D6949-A758-2C5B-C84B-4DDE17AB27A5}"/>
              </a:ext>
            </a:extLst>
          </p:cNvPr>
          <p:cNvGrpSpPr/>
          <p:nvPr/>
        </p:nvGrpSpPr>
        <p:grpSpPr>
          <a:xfrm>
            <a:off x="405244" y="2446506"/>
            <a:ext cx="882360" cy="578520"/>
            <a:chOff x="405244" y="2446506"/>
            <a:chExt cx="882360" cy="57852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9E3CC793-0602-89EA-B808-D86B51C4C08A}"/>
                    </a:ext>
                  </a:extLst>
                </p14:cNvPr>
                <p14:cNvContentPartPr/>
                <p14:nvPr/>
              </p14:nvContentPartPr>
              <p14:xfrm>
                <a:off x="405244" y="2446506"/>
                <a:ext cx="439560" cy="39600"/>
              </p14:xfrm>
            </p:contentPart>
          </mc:Choice>
          <mc:Fallback>
            <p:pic>
              <p:nvPicPr>
                <p:cNvPr id="14" name="Freihand 13">
                  <a:extLst>
                    <a:ext uri="{FF2B5EF4-FFF2-40B4-BE49-F238E27FC236}">
                      <a16:creationId xmlns:a16="http://schemas.microsoft.com/office/drawing/2014/main" id="{9E3CC793-0602-89EA-B808-D86B51C4C08A}"/>
                    </a:ext>
                  </a:extLst>
                </p:cNvPr>
                <p:cNvPicPr/>
                <p:nvPr/>
              </p:nvPicPr>
              <p:blipFill>
                <a:blip r:embed="rId18"/>
                <a:stretch>
                  <a:fillRect/>
                </a:stretch>
              </p:blipFill>
              <p:spPr>
                <a:xfrm>
                  <a:off x="396604" y="2437866"/>
                  <a:ext cx="457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E1FD5F79-6E87-E9A8-DB4D-B953521AE327}"/>
                    </a:ext>
                  </a:extLst>
                </p14:cNvPr>
                <p14:cNvContentPartPr/>
                <p14:nvPr/>
              </p14:nvContentPartPr>
              <p14:xfrm>
                <a:off x="481564" y="2659986"/>
                <a:ext cx="15480" cy="230040"/>
              </p14:xfrm>
            </p:contentPart>
          </mc:Choice>
          <mc:Fallback>
            <p:pic>
              <p:nvPicPr>
                <p:cNvPr id="16" name="Freihand 15">
                  <a:extLst>
                    <a:ext uri="{FF2B5EF4-FFF2-40B4-BE49-F238E27FC236}">
                      <a16:creationId xmlns:a16="http://schemas.microsoft.com/office/drawing/2014/main" id="{E1FD5F79-6E87-E9A8-DB4D-B953521AE327}"/>
                    </a:ext>
                  </a:extLst>
                </p:cNvPr>
                <p:cNvPicPr/>
                <p:nvPr/>
              </p:nvPicPr>
              <p:blipFill>
                <a:blip r:embed="rId20"/>
                <a:stretch>
                  <a:fillRect/>
                </a:stretch>
              </p:blipFill>
              <p:spPr>
                <a:xfrm>
                  <a:off x="472924" y="2650986"/>
                  <a:ext cx="331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93D598C6-016A-B9A8-48A7-2D32B98E9798}"/>
                    </a:ext>
                  </a:extLst>
                </p14:cNvPr>
                <p14:cNvContentPartPr/>
                <p14:nvPr/>
              </p14:nvContentPartPr>
              <p14:xfrm>
                <a:off x="453124" y="2644146"/>
                <a:ext cx="183600" cy="32040"/>
              </p14:xfrm>
            </p:contentPart>
          </mc:Choice>
          <mc:Fallback>
            <p:pic>
              <p:nvPicPr>
                <p:cNvPr id="17" name="Freihand 16">
                  <a:extLst>
                    <a:ext uri="{FF2B5EF4-FFF2-40B4-BE49-F238E27FC236}">
                      <a16:creationId xmlns:a16="http://schemas.microsoft.com/office/drawing/2014/main" id="{93D598C6-016A-B9A8-48A7-2D32B98E9798}"/>
                    </a:ext>
                  </a:extLst>
                </p:cNvPr>
                <p:cNvPicPr/>
                <p:nvPr/>
              </p:nvPicPr>
              <p:blipFill>
                <a:blip r:embed="rId22"/>
                <a:stretch>
                  <a:fillRect/>
                </a:stretch>
              </p:blipFill>
              <p:spPr>
                <a:xfrm>
                  <a:off x="444124" y="2635506"/>
                  <a:ext cx="201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BC69DB19-CD22-430D-BA0D-AE565023BB7F}"/>
                    </a:ext>
                  </a:extLst>
                </p14:cNvPr>
                <p14:cNvContentPartPr/>
                <p14:nvPr/>
              </p14:nvContentPartPr>
              <p14:xfrm>
                <a:off x="453484" y="2764386"/>
                <a:ext cx="194760" cy="184320"/>
              </p14:xfrm>
            </p:contentPart>
          </mc:Choice>
          <mc:Fallback>
            <p:pic>
              <p:nvPicPr>
                <p:cNvPr id="18" name="Freihand 17">
                  <a:extLst>
                    <a:ext uri="{FF2B5EF4-FFF2-40B4-BE49-F238E27FC236}">
                      <a16:creationId xmlns:a16="http://schemas.microsoft.com/office/drawing/2014/main" id="{BC69DB19-CD22-430D-BA0D-AE565023BB7F}"/>
                    </a:ext>
                  </a:extLst>
                </p:cNvPr>
                <p:cNvPicPr/>
                <p:nvPr/>
              </p:nvPicPr>
              <p:blipFill>
                <a:blip r:embed="rId24"/>
                <a:stretch>
                  <a:fillRect/>
                </a:stretch>
              </p:blipFill>
              <p:spPr>
                <a:xfrm>
                  <a:off x="444844" y="2755386"/>
                  <a:ext cx="212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21F342EA-B193-9BD3-621D-69D107E35B37}"/>
                    </a:ext>
                  </a:extLst>
                </p14:cNvPr>
                <p14:cNvContentPartPr/>
                <p14:nvPr/>
              </p14:nvContentPartPr>
              <p14:xfrm>
                <a:off x="723124" y="2812986"/>
                <a:ext cx="111960" cy="212040"/>
              </p14:xfrm>
            </p:contentPart>
          </mc:Choice>
          <mc:Fallback>
            <p:pic>
              <p:nvPicPr>
                <p:cNvPr id="19" name="Freihand 18">
                  <a:extLst>
                    <a:ext uri="{FF2B5EF4-FFF2-40B4-BE49-F238E27FC236}">
                      <a16:creationId xmlns:a16="http://schemas.microsoft.com/office/drawing/2014/main" id="{21F342EA-B193-9BD3-621D-69D107E35B37}"/>
                    </a:ext>
                  </a:extLst>
                </p:cNvPr>
                <p:cNvPicPr/>
                <p:nvPr/>
              </p:nvPicPr>
              <p:blipFill>
                <a:blip r:embed="rId26"/>
                <a:stretch>
                  <a:fillRect/>
                </a:stretch>
              </p:blipFill>
              <p:spPr>
                <a:xfrm>
                  <a:off x="714124" y="2803986"/>
                  <a:ext cx="129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0CB832DF-DC47-4375-BF27-FD06B4690870}"/>
                    </a:ext>
                  </a:extLst>
                </p14:cNvPr>
                <p14:cNvContentPartPr/>
                <p14:nvPr/>
              </p14:nvContentPartPr>
              <p14:xfrm>
                <a:off x="760924" y="2489706"/>
                <a:ext cx="507960" cy="444600"/>
              </p14:xfrm>
            </p:contentPart>
          </mc:Choice>
          <mc:Fallback>
            <p:pic>
              <p:nvPicPr>
                <p:cNvPr id="20" name="Freihand 19">
                  <a:extLst>
                    <a:ext uri="{FF2B5EF4-FFF2-40B4-BE49-F238E27FC236}">
                      <a16:creationId xmlns:a16="http://schemas.microsoft.com/office/drawing/2014/main" id="{0CB832DF-DC47-4375-BF27-FD06B4690870}"/>
                    </a:ext>
                  </a:extLst>
                </p:cNvPr>
                <p:cNvPicPr/>
                <p:nvPr/>
              </p:nvPicPr>
              <p:blipFill>
                <a:blip r:embed="rId28"/>
                <a:stretch>
                  <a:fillRect/>
                </a:stretch>
              </p:blipFill>
              <p:spPr>
                <a:xfrm>
                  <a:off x="751924" y="2480706"/>
                  <a:ext cx="52560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151EE8F0-CC70-F1FC-8EFD-3C319AD3FE70}"/>
                    </a:ext>
                  </a:extLst>
                </p14:cNvPr>
                <p14:cNvContentPartPr/>
                <p14:nvPr/>
              </p14:nvContentPartPr>
              <p14:xfrm>
                <a:off x="1111204" y="2550186"/>
                <a:ext cx="176400" cy="16560"/>
              </p14:xfrm>
            </p:contentPart>
          </mc:Choice>
          <mc:Fallback>
            <p:pic>
              <p:nvPicPr>
                <p:cNvPr id="21" name="Freihand 20">
                  <a:extLst>
                    <a:ext uri="{FF2B5EF4-FFF2-40B4-BE49-F238E27FC236}">
                      <a16:creationId xmlns:a16="http://schemas.microsoft.com/office/drawing/2014/main" id="{151EE8F0-CC70-F1FC-8EFD-3C319AD3FE70}"/>
                    </a:ext>
                  </a:extLst>
                </p:cNvPr>
                <p:cNvPicPr/>
                <p:nvPr/>
              </p:nvPicPr>
              <p:blipFill>
                <a:blip r:embed="rId30"/>
                <a:stretch>
                  <a:fillRect/>
                </a:stretch>
              </p:blipFill>
              <p:spPr>
                <a:xfrm>
                  <a:off x="1102564" y="2541546"/>
                  <a:ext cx="194040" cy="34200"/>
                </a:xfrm>
                <a:prstGeom prst="rect">
                  <a:avLst/>
                </a:prstGeom>
              </p:spPr>
            </p:pic>
          </mc:Fallback>
        </mc:AlternateContent>
      </p:grpSp>
      <p:grpSp>
        <p:nvGrpSpPr>
          <p:cNvPr id="39" name="Gruppieren 38">
            <a:extLst>
              <a:ext uri="{FF2B5EF4-FFF2-40B4-BE49-F238E27FC236}">
                <a16:creationId xmlns:a16="http://schemas.microsoft.com/office/drawing/2014/main" id="{BF338AA5-7BEF-959B-2C8E-98485C433D5C}"/>
              </a:ext>
            </a:extLst>
          </p:cNvPr>
          <p:cNvGrpSpPr/>
          <p:nvPr/>
        </p:nvGrpSpPr>
        <p:grpSpPr>
          <a:xfrm>
            <a:off x="1591084" y="1924866"/>
            <a:ext cx="1436760" cy="456120"/>
            <a:chOff x="1591084" y="1924866"/>
            <a:chExt cx="1436760" cy="456120"/>
          </a:xfrm>
        </p:grpSpPr>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807835FC-C99F-0D15-D66F-268A3A384AE9}"/>
                    </a:ext>
                  </a:extLst>
                </p14:cNvPr>
                <p14:cNvContentPartPr/>
                <p14:nvPr/>
              </p14:nvContentPartPr>
              <p14:xfrm>
                <a:off x="1591084" y="2043306"/>
                <a:ext cx="115920" cy="205560"/>
              </p14:xfrm>
            </p:contentPart>
          </mc:Choice>
          <mc:Fallback>
            <p:pic>
              <p:nvPicPr>
                <p:cNvPr id="23" name="Freihand 22">
                  <a:extLst>
                    <a:ext uri="{FF2B5EF4-FFF2-40B4-BE49-F238E27FC236}">
                      <a16:creationId xmlns:a16="http://schemas.microsoft.com/office/drawing/2014/main" id="{807835FC-C99F-0D15-D66F-268A3A384AE9}"/>
                    </a:ext>
                  </a:extLst>
                </p:cNvPr>
                <p:cNvPicPr/>
                <p:nvPr/>
              </p:nvPicPr>
              <p:blipFill>
                <a:blip r:embed="rId32"/>
                <a:stretch>
                  <a:fillRect/>
                </a:stretch>
              </p:blipFill>
              <p:spPr>
                <a:xfrm>
                  <a:off x="1582084" y="2034306"/>
                  <a:ext cx="133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EC7E6145-32CC-F2CE-1C1D-092BA03E88A1}"/>
                    </a:ext>
                  </a:extLst>
                </p14:cNvPr>
                <p14:cNvContentPartPr/>
                <p14:nvPr/>
              </p14:nvContentPartPr>
              <p14:xfrm>
                <a:off x="1828324" y="2092626"/>
                <a:ext cx="105840" cy="93600"/>
              </p14:xfrm>
            </p:contentPart>
          </mc:Choice>
          <mc:Fallback>
            <p:pic>
              <p:nvPicPr>
                <p:cNvPr id="24" name="Freihand 23">
                  <a:extLst>
                    <a:ext uri="{FF2B5EF4-FFF2-40B4-BE49-F238E27FC236}">
                      <a16:creationId xmlns:a16="http://schemas.microsoft.com/office/drawing/2014/main" id="{EC7E6145-32CC-F2CE-1C1D-092BA03E88A1}"/>
                    </a:ext>
                  </a:extLst>
                </p:cNvPr>
                <p:cNvPicPr/>
                <p:nvPr/>
              </p:nvPicPr>
              <p:blipFill>
                <a:blip r:embed="rId34"/>
                <a:stretch>
                  <a:fillRect/>
                </a:stretch>
              </p:blipFill>
              <p:spPr>
                <a:xfrm>
                  <a:off x="1819324" y="2083986"/>
                  <a:ext cx="123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16303E46-42FF-BE96-1E5C-AC967037F22F}"/>
                    </a:ext>
                  </a:extLst>
                </p14:cNvPr>
                <p14:cNvContentPartPr/>
                <p14:nvPr/>
              </p14:nvContentPartPr>
              <p14:xfrm>
                <a:off x="2014804" y="2060586"/>
                <a:ext cx="129240" cy="135000"/>
              </p14:xfrm>
            </p:contentPart>
          </mc:Choice>
          <mc:Fallback>
            <p:pic>
              <p:nvPicPr>
                <p:cNvPr id="25" name="Freihand 24">
                  <a:extLst>
                    <a:ext uri="{FF2B5EF4-FFF2-40B4-BE49-F238E27FC236}">
                      <a16:creationId xmlns:a16="http://schemas.microsoft.com/office/drawing/2014/main" id="{16303E46-42FF-BE96-1E5C-AC967037F22F}"/>
                    </a:ext>
                  </a:extLst>
                </p:cNvPr>
                <p:cNvPicPr/>
                <p:nvPr/>
              </p:nvPicPr>
              <p:blipFill>
                <a:blip r:embed="rId36"/>
                <a:stretch>
                  <a:fillRect/>
                </a:stretch>
              </p:blipFill>
              <p:spPr>
                <a:xfrm>
                  <a:off x="2006164" y="2051586"/>
                  <a:ext cx="146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B374066A-DB5A-0EDC-A070-E81186DEF1E3}"/>
                    </a:ext>
                  </a:extLst>
                </p14:cNvPr>
                <p14:cNvContentPartPr/>
                <p14:nvPr/>
              </p14:nvContentPartPr>
              <p14:xfrm>
                <a:off x="2388124" y="2007666"/>
                <a:ext cx="2880" cy="146520"/>
              </p14:xfrm>
            </p:contentPart>
          </mc:Choice>
          <mc:Fallback>
            <p:pic>
              <p:nvPicPr>
                <p:cNvPr id="26" name="Freihand 25">
                  <a:extLst>
                    <a:ext uri="{FF2B5EF4-FFF2-40B4-BE49-F238E27FC236}">
                      <a16:creationId xmlns:a16="http://schemas.microsoft.com/office/drawing/2014/main" id="{B374066A-DB5A-0EDC-A070-E81186DEF1E3}"/>
                    </a:ext>
                  </a:extLst>
                </p:cNvPr>
                <p:cNvPicPr/>
                <p:nvPr/>
              </p:nvPicPr>
              <p:blipFill>
                <a:blip r:embed="rId38"/>
                <a:stretch>
                  <a:fillRect/>
                </a:stretch>
              </p:blipFill>
              <p:spPr>
                <a:xfrm>
                  <a:off x="2379124" y="1998666"/>
                  <a:ext cx="20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CBA97637-37FC-D96F-0534-0CFEEDE375F8}"/>
                    </a:ext>
                  </a:extLst>
                </p14:cNvPr>
                <p14:cNvContentPartPr/>
                <p14:nvPr/>
              </p14:nvContentPartPr>
              <p14:xfrm>
                <a:off x="2293444" y="1982466"/>
                <a:ext cx="266040" cy="195840"/>
              </p14:xfrm>
            </p:contentPart>
          </mc:Choice>
          <mc:Fallback>
            <p:pic>
              <p:nvPicPr>
                <p:cNvPr id="27" name="Freihand 26">
                  <a:extLst>
                    <a:ext uri="{FF2B5EF4-FFF2-40B4-BE49-F238E27FC236}">
                      <a16:creationId xmlns:a16="http://schemas.microsoft.com/office/drawing/2014/main" id="{CBA97637-37FC-D96F-0534-0CFEEDE375F8}"/>
                    </a:ext>
                  </a:extLst>
                </p:cNvPr>
                <p:cNvPicPr/>
                <p:nvPr/>
              </p:nvPicPr>
              <p:blipFill>
                <a:blip r:embed="rId40"/>
                <a:stretch>
                  <a:fillRect/>
                </a:stretch>
              </p:blipFill>
              <p:spPr>
                <a:xfrm>
                  <a:off x="2284444" y="1973466"/>
                  <a:ext cx="283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EF5F4084-AD1B-515F-5F70-B3D0D423714A}"/>
                    </a:ext>
                  </a:extLst>
                </p14:cNvPr>
                <p14:cNvContentPartPr/>
                <p14:nvPr/>
              </p14:nvContentPartPr>
              <p14:xfrm>
                <a:off x="2626804" y="1924866"/>
                <a:ext cx="140760" cy="249480"/>
              </p14:xfrm>
            </p:contentPart>
          </mc:Choice>
          <mc:Fallback>
            <p:pic>
              <p:nvPicPr>
                <p:cNvPr id="28" name="Freihand 27">
                  <a:extLst>
                    <a:ext uri="{FF2B5EF4-FFF2-40B4-BE49-F238E27FC236}">
                      <a16:creationId xmlns:a16="http://schemas.microsoft.com/office/drawing/2014/main" id="{EF5F4084-AD1B-515F-5F70-B3D0D423714A}"/>
                    </a:ext>
                  </a:extLst>
                </p:cNvPr>
                <p:cNvPicPr/>
                <p:nvPr/>
              </p:nvPicPr>
              <p:blipFill>
                <a:blip r:embed="rId42"/>
                <a:stretch>
                  <a:fillRect/>
                </a:stretch>
              </p:blipFill>
              <p:spPr>
                <a:xfrm>
                  <a:off x="2617804" y="1915866"/>
                  <a:ext cx="1584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D6F5EF4-D2C7-7F96-5B53-E48146B822D0}"/>
                    </a:ext>
                  </a:extLst>
                </p14:cNvPr>
                <p14:cNvContentPartPr/>
                <p14:nvPr/>
              </p14:nvContentPartPr>
              <p14:xfrm>
                <a:off x="2827684" y="1999026"/>
                <a:ext cx="200160" cy="158040"/>
              </p14:xfrm>
            </p:contentPart>
          </mc:Choice>
          <mc:Fallback>
            <p:pic>
              <p:nvPicPr>
                <p:cNvPr id="29" name="Freihand 28">
                  <a:extLst>
                    <a:ext uri="{FF2B5EF4-FFF2-40B4-BE49-F238E27FC236}">
                      <a16:creationId xmlns:a16="http://schemas.microsoft.com/office/drawing/2014/main" id="{0D6F5EF4-D2C7-7F96-5B53-E48146B822D0}"/>
                    </a:ext>
                  </a:extLst>
                </p:cNvPr>
                <p:cNvPicPr/>
                <p:nvPr/>
              </p:nvPicPr>
              <p:blipFill>
                <a:blip r:embed="rId44"/>
                <a:stretch>
                  <a:fillRect/>
                </a:stretch>
              </p:blipFill>
              <p:spPr>
                <a:xfrm>
                  <a:off x="2818684" y="1990386"/>
                  <a:ext cx="217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2510BA85-663B-8275-8543-2E9D6EE3B380}"/>
                    </a:ext>
                  </a:extLst>
                </p14:cNvPr>
                <p14:cNvContentPartPr/>
                <p14:nvPr/>
              </p14:nvContentPartPr>
              <p14:xfrm>
                <a:off x="2811484" y="2081466"/>
                <a:ext cx="207720" cy="49320"/>
              </p14:xfrm>
            </p:contentPart>
          </mc:Choice>
          <mc:Fallback>
            <p:pic>
              <p:nvPicPr>
                <p:cNvPr id="30" name="Freihand 29">
                  <a:extLst>
                    <a:ext uri="{FF2B5EF4-FFF2-40B4-BE49-F238E27FC236}">
                      <a16:creationId xmlns:a16="http://schemas.microsoft.com/office/drawing/2014/main" id="{2510BA85-663B-8275-8543-2E9D6EE3B380}"/>
                    </a:ext>
                  </a:extLst>
                </p:cNvPr>
                <p:cNvPicPr/>
                <p:nvPr/>
              </p:nvPicPr>
              <p:blipFill>
                <a:blip r:embed="rId46"/>
                <a:stretch>
                  <a:fillRect/>
                </a:stretch>
              </p:blipFill>
              <p:spPr>
                <a:xfrm>
                  <a:off x="2802484" y="2072466"/>
                  <a:ext cx="225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212B132C-304A-0F86-C548-3F70B4BE0606}"/>
                    </a:ext>
                  </a:extLst>
                </p14:cNvPr>
                <p14:cNvContentPartPr/>
                <p14:nvPr/>
              </p14:nvContentPartPr>
              <p14:xfrm>
                <a:off x="1799524" y="2278386"/>
                <a:ext cx="1182240" cy="102600"/>
              </p14:xfrm>
            </p:contentPart>
          </mc:Choice>
          <mc:Fallback>
            <p:pic>
              <p:nvPicPr>
                <p:cNvPr id="31" name="Freihand 30">
                  <a:extLst>
                    <a:ext uri="{FF2B5EF4-FFF2-40B4-BE49-F238E27FC236}">
                      <a16:creationId xmlns:a16="http://schemas.microsoft.com/office/drawing/2014/main" id="{212B132C-304A-0F86-C548-3F70B4BE0606}"/>
                    </a:ext>
                  </a:extLst>
                </p:cNvPr>
                <p:cNvPicPr/>
                <p:nvPr/>
              </p:nvPicPr>
              <p:blipFill>
                <a:blip r:embed="rId48"/>
                <a:stretch>
                  <a:fillRect/>
                </a:stretch>
              </p:blipFill>
              <p:spPr>
                <a:xfrm>
                  <a:off x="1790884" y="2269386"/>
                  <a:ext cx="119988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4E8ABF0-1663-0EC0-AFCA-FD6215F7CDAC}"/>
                  </a:ext>
                </a:extLst>
              </p14:cNvPr>
              <p14:cNvContentPartPr/>
              <p14:nvPr/>
            </p14:nvContentPartPr>
            <p14:xfrm>
              <a:off x="1926244" y="2513826"/>
              <a:ext cx="269280" cy="291960"/>
            </p14:xfrm>
          </p:contentPart>
        </mc:Choice>
        <mc:Fallback>
          <p:pic>
            <p:nvPicPr>
              <p:cNvPr id="32" name="Freihand 31">
                <a:extLst>
                  <a:ext uri="{FF2B5EF4-FFF2-40B4-BE49-F238E27FC236}">
                    <a16:creationId xmlns:a16="http://schemas.microsoft.com/office/drawing/2014/main" id="{84E8ABF0-1663-0EC0-AFCA-FD6215F7CDAC}"/>
                  </a:ext>
                </a:extLst>
              </p:cNvPr>
              <p:cNvPicPr/>
              <p:nvPr/>
            </p:nvPicPr>
            <p:blipFill>
              <a:blip r:embed="rId50"/>
              <a:stretch>
                <a:fillRect/>
              </a:stretch>
            </p:blipFill>
            <p:spPr>
              <a:xfrm>
                <a:off x="1917604" y="2504826"/>
                <a:ext cx="286920" cy="309600"/>
              </a:xfrm>
              <a:prstGeom prst="rect">
                <a:avLst/>
              </a:prstGeom>
            </p:spPr>
          </p:pic>
        </mc:Fallback>
      </mc:AlternateContent>
      <p:grpSp>
        <p:nvGrpSpPr>
          <p:cNvPr id="38" name="Gruppieren 37">
            <a:extLst>
              <a:ext uri="{FF2B5EF4-FFF2-40B4-BE49-F238E27FC236}">
                <a16:creationId xmlns:a16="http://schemas.microsoft.com/office/drawing/2014/main" id="{8BF8869B-2216-4369-B72D-D17C6D11589C}"/>
              </a:ext>
            </a:extLst>
          </p:cNvPr>
          <p:cNvGrpSpPr/>
          <p:nvPr/>
        </p:nvGrpSpPr>
        <p:grpSpPr>
          <a:xfrm>
            <a:off x="2397124" y="2504106"/>
            <a:ext cx="686160" cy="264600"/>
            <a:chOff x="2397124" y="2504106"/>
            <a:chExt cx="686160" cy="264600"/>
          </a:xfrm>
        </p:grpSpPr>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485D5BE3-F2D5-FDAC-6ED3-9D97C3828827}"/>
                    </a:ext>
                  </a:extLst>
                </p14:cNvPr>
                <p14:cNvContentPartPr/>
                <p14:nvPr/>
              </p14:nvContentPartPr>
              <p14:xfrm>
                <a:off x="2470204" y="2581146"/>
                <a:ext cx="3600" cy="132840"/>
              </p14:xfrm>
            </p:contentPart>
          </mc:Choice>
          <mc:Fallback>
            <p:pic>
              <p:nvPicPr>
                <p:cNvPr id="33" name="Freihand 32">
                  <a:extLst>
                    <a:ext uri="{FF2B5EF4-FFF2-40B4-BE49-F238E27FC236}">
                      <a16:creationId xmlns:a16="http://schemas.microsoft.com/office/drawing/2014/main" id="{485D5BE3-F2D5-FDAC-6ED3-9D97C3828827}"/>
                    </a:ext>
                  </a:extLst>
                </p:cNvPr>
                <p:cNvPicPr/>
                <p:nvPr/>
              </p:nvPicPr>
              <p:blipFill>
                <a:blip r:embed="rId52"/>
                <a:stretch>
                  <a:fillRect/>
                </a:stretch>
              </p:blipFill>
              <p:spPr>
                <a:xfrm>
                  <a:off x="2461204" y="2572146"/>
                  <a:ext cx="21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59923A96-2670-3115-DDC4-0BBDD3755340}"/>
                    </a:ext>
                  </a:extLst>
                </p14:cNvPr>
                <p14:cNvContentPartPr/>
                <p14:nvPr/>
              </p14:nvContentPartPr>
              <p14:xfrm>
                <a:off x="2397124" y="2520306"/>
                <a:ext cx="151560" cy="245520"/>
              </p14:xfrm>
            </p:contentPart>
          </mc:Choice>
          <mc:Fallback>
            <p:pic>
              <p:nvPicPr>
                <p:cNvPr id="34" name="Freihand 33">
                  <a:extLst>
                    <a:ext uri="{FF2B5EF4-FFF2-40B4-BE49-F238E27FC236}">
                      <a16:creationId xmlns:a16="http://schemas.microsoft.com/office/drawing/2014/main" id="{59923A96-2670-3115-DDC4-0BBDD3755340}"/>
                    </a:ext>
                  </a:extLst>
                </p:cNvPr>
                <p:cNvPicPr/>
                <p:nvPr/>
              </p:nvPicPr>
              <p:blipFill>
                <a:blip r:embed="rId54"/>
                <a:stretch>
                  <a:fillRect/>
                </a:stretch>
              </p:blipFill>
              <p:spPr>
                <a:xfrm>
                  <a:off x="2388124" y="2511666"/>
                  <a:ext cx="169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254301C-45BB-00DB-BF8E-F98ACADE1697}"/>
                    </a:ext>
                  </a:extLst>
                </p14:cNvPr>
                <p14:cNvContentPartPr/>
                <p14:nvPr/>
              </p14:nvContentPartPr>
              <p14:xfrm>
                <a:off x="2609884" y="2504106"/>
                <a:ext cx="130320" cy="264600"/>
              </p14:xfrm>
            </p:contentPart>
          </mc:Choice>
          <mc:Fallback>
            <p:pic>
              <p:nvPicPr>
                <p:cNvPr id="35" name="Freihand 34">
                  <a:extLst>
                    <a:ext uri="{FF2B5EF4-FFF2-40B4-BE49-F238E27FC236}">
                      <a16:creationId xmlns:a16="http://schemas.microsoft.com/office/drawing/2014/main" id="{9254301C-45BB-00DB-BF8E-F98ACADE1697}"/>
                    </a:ext>
                  </a:extLst>
                </p:cNvPr>
                <p:cNvPicPr/>
                <p:nvPr/>
              </p:nvPicPr>
              <p:blipFill>
                <a:blip r:embed="rId56"/>
                <a:stretch>
                  <a:fillRect/>
                </a:stretch>
              </p:blipFill>
              <p:spPr>
                <a:xfrm>
                  <a:off x="2600884" y="2495106"/>
                  <a:ext cx="1479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D65C0D7E-CD72-9A90-1825-74882CD748FE}"/>
                    </a:ext>
                  </a:extLst>
                </p14:cNvPr>
                <p14:cNvContentPartPr/>
                <p14:nvPr/>
              </p14:nvContentPartPr>
              <p14:xfrm>
                <a:off x="2816524" y="2712906"/>
                <a:ext cx="6840" cy="27000"/>
              </p14:xfrm>
            </p:contentPart>
          </mc:Choice>
          <mc:Fallback>
            <p:pic>
              <p:nvPicPr>
                <p:cNvPr id="36" name="Freihand 35">
                  <a:extLst>
                    <a:ext uri="{FF2B5EF4-FFF2-40B4-BE49-F238E27FC236}">
                      <a16:creationId xmlns:a16="http://schemas.microsoft.com/office/drawing/2014/main" id="{D65C0D7E-CD72-9A90-1825-74882CD748FE}"/>
                    </a:ext>
                  </a:extLst>
                </p:cNvPr>
                <p:cNvPicPr/>
                <p:nvPr/>
              </p:nvPicPr>
              <p:blipFill>
                <a:blip r:embed="rId58"/>
                <a:stretch>
                  <a:fillRect/>
                </a:stretch>
              </p:blipFill>
              <p:spPr>
                <a:xfrm>
                  <a:off x="2807884" y="2703906"/>
                  <a:ext cx="24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D90DFCD5-5BBD-9DB3-56A6-883CE4150321}"/>
                    </a:ext>
                  </a:extLst>
                </p14:cNvPr>
                <p14:cNvContentPartPr/>
                <p14:nvPr/>
              </p14:nvContentPartPr>
              <p14:xfrm>
                <a:off x="2856484" y="2524986"/>
                <a:ext cx="226800" cy="183960"/>
              </p14:xfrm>
            </p:contentPart>
          </mc:Choice>
          <mc:Fallback>
            <p:pic>
              <p:nvPicPr>
                <p:cNvPr id="37" name="Freihand 36">
                  <a:extLst>
                    <a:ext uri="{FF2B5EF4-FFF2-40B4-BE49-F238E27FC236}">
                      <a16:creationId xmlns:a16="http://schemas.microsoft.com/office/drawing/2014/main" id="{D90DFCD5-5BBD-9DB3-56A6-883CE4150321}"/>
                    </a:ext>
                  </a:extLst>
                </p:cNvPr>
                <p:cNvPicPr/>
                <p:nvPr/>
              </p:nvPicPr>
              <p:blipFill>
                <a:blip r:embed="rId60"/>
                <a:stretch>
                  <a:fillRect/>
                </a:stretch>
              </p:blipFill>
              <p:spPr>
                <a:xfrm>
                  <a:off x="2847484" y="2515986"/>
                  <a:ext cx="244440" cy="201600"/>
                </a:xfrm>
                <a:prstGeom prst="rect">
                  <a:avLst/>
                </a:prstGeom>
              </p:spPr>
            </p:pic>
          </mc:Fallback>
        </mc:AlternateContent>
      </p:grpSp>
      <p:grpSp>
        <p:nvGrpSpPr>
          <p:cNvPr id="53" name="Gruppieren 52">
            <a:extLst>
              <a:ext uri="{FF2B5EF4-FFF2-40B4-BE49-F238E27FC236}">
                <a16:creationId xmlns:a16="http://schemas.microsoft.com/office/drawing/2014/main" id="{3076D479-865F-BE0D-5016-C1790CA77F97}"/>
              </a:ext>
            </a:extLst>
          </p:cNvPr>
          <p:cNvGrpSpPr/>
          <p:nvPr/>
        </p:nvGrpSpPr>
        <p:grpSpPr>
          <a:xfrm>
            <a:off x="4921084" y="1861146"/>
            <a:ext cx="949320" cy="968760"/>
            <a:chOff x="4921084" y="1861146"/>
            <a:chExt cx="949320" cy="968760"/>
          </a:xfrm>
        </p:grpSpPr>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A3F71223-35D1-D630-023F-4C05A9EF3AD2}"/>
                    </a:ext>
                  </a:extLst>
                </p14:cNvPr>
                <p14:cNvContentPartPr/>
                <p14:nvPr/>
              </p14:nvContentPartPr>
              <p14:xfrm>
                <a:off x="5076604" y="1940346"/>
                <a:ext cx="10800" cy="145800"/>
              </p14:xfrm>
            </p:contentPart>
          </mc:Choice>
          <mc:Fallback>
            <p:pic>
              <p:nvPicPr>
                <p:cNvPr id="40" name="Freihand 39">
                  <a:extLst>
                    <a:ext uri="{FF2B5EF4-FFF2-40B4-BE49-F238E27FC236}">
                      <a16:creationId xmlns:a16="http://schemas.microsoft.com/office/drawing/2014/main" id="{A3F71223-35D1-D630-023F-4C05A9EF3AD2}"/>
                    </a:ext>
                  </a:extLst>
                </p:cNvPr>
                <p:cNvPicPr/>
                <p:nvPr/>
              </p:nvPicPr>
              <p:blipFill>
                <a:blip r:embed="rId62"/>
                <a:stretch>
                  <a:fillRect/>
                </a:stretch>
              </p:blipFill>
              <p:spPr>
                <a:xfrm>
                  <a:off x="5067604" y="1931706"/>
                  <a:ext cx="28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47E56AC3-5986-D282-BFDB-2CE40DD079C1}"/>
                    </a:ext>
                  </a:extLst>
                </p14:cNvPr>
                <p14:cNvContentPartPr/>
                <p14:nvPr/>
              </p14:nvContentPartPr>
              <p14:xfrm>
                <a:off x="4921084" y="1861146"/>
                <a:ext cx="317520" cy="111600"/>
              </p14:xfrm>
            </p:contentPart>
          </mc:Choice>
          <mc:Fallback>
            <p:pic>
              <p:nvPicPr>
                <p:cNvPr id="41" name="Freihand 40">
                  <a:extLst>
                    <a:ext uri="{FF2B5EF4-FFF2-40B4-BE49-F238E27FC236}">
                      <a16:creationId xmlns:a16="http://schemas.microsoft.com/office/drawing/2014/main" id="{47E56AC3-5986-D282-BFDB-2CE40DD079C1}"/>
                    </a:ext>
                  </a:extLst>
                </p:cNvPr>
                <p:cNvPicPr/>
                <p:nvPr/>
              </p:nvPicPr>
              <p:blipFill>
                <a:blip r:embed="rId64"/>
                <a:stretch>
                  <a:fillRect/>
                </a:stretch>
              </p:blipFill>
              <p:spPr>
                <a:xfrm>
                  <a:off x="4912444" y="1852146"/>
                  <a:ext cx="335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4AD56F70-03AD-A4A1-ECA8-3329C064F932}"/>
                    </a:ext>
                  </a:extLst>
                </p14:cNvPr>
                <p14:cNvContentPartPr/>
                <p14:nvPr/>
              </p14:nvContentPartPr>
              <p14:xfrm>
                <a:off x="5292964" y="1994706"/>
                <a:ext cx="25920" cy="201960"/>
              </p14:xfrm>
            </p:contentPart>
          </mc:Choice>
          <mc:Fallback>
            <p:pic>
              <p:nvPicPr>
                <p:cNvPr id="42" name="Freihand 41">
                  <a:extLst>
                    <a:ext uri="{FF2B5EF4-FFF2-40B4-BE49-F238E27FC236}">
                      <a16:creationId xmlns:a16="http://schemas.microsoft.com/office/drawing/2014/main" id="{4AD56F70-03AD-A4A1-ECA8-3329C064F932}"/>
                    </a:ext>
                  </a:extLst>
                </p:cNvPr>
                <p:cNvPicPr/>
                <p:nvPr/>
              </p:nvPicPr>
              <p:blipFill>
                <a:blip r:embed="rId66"/>
                <a:stretch>
                  <a:fillRect/>
                </a:stretch>
              </p:blipFill>
              <p:spPr>
                <a:xfrm>
                  <a:off x="5284324" y="1985706"/>
                  <a:ext cx="43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72D73DF4-CBD2-603D-941E-09EE08C50F74}"/>
                    </a:ext>
                  </a:extLst>
                </p14:cNvPr>
                <p14:cNvContentPartPr/>
                <p14:nvPr/>
              </p14:nvContentPartPr>
              <p14:xfrm>
                <a:off x="5227804" y="1958706"/>
                <a:ext cx="163440" cy="242280"/>
              </p14:xfrm>
            </p:contentPart>
          </mc:Choice>
          <mc:Fallback>
            <p:pic>
              <p:nvPicPr>
                <p:cNvPr id="43" name="Freihand 42">
                  <a:extLst>
                    <a:ext uri="{FF2B5EF4-FFF2-40B4-BE49-F238E27FC236}">
                      <a16:creationId xmlns:a16="http://schemas.microsoft.com/office/drawing/2014/main" id="{72D73DF4-CBD2-603D-941E-09EE08C50F74}"/>
                    </a:ext>
                  </a:extLst>
                </p:cNvPr>
                <p:cNvPicPr/>
                <p:nvPr/>
              </p:nvPicPr>
              <p:blipFill>
                <a:blip r:embed="rId68"/>
                <a:stretch>
                  <a:fillRect/>
                </a:stretch>
              </p:blipFill>
              <p:spPr>
                <a:xfrm>
                  <a:off x="5219164" y="1950066"/>
                  <a:ext cx="1810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899276A1-07AF-EEA9-4326-44EE48477193}"/>
                    </a:ext>
                  </a:extLst>
                </p14:cNvPr>
                <p14:cNvContentPartPr/>
                <p14:nvPr/>
              </p14:nvContentPartPr>
              <p14:xfrm>
                <a:off x="4941964" y="2251026"/>
                <a:ext cx="535320" cy="63000"/>
              </p14:xfrm>
            </p:contentPart>
          </mc:Choice>
          <mc:Fallback>
            <p:pic>
              <p:nvPicPr>
                <p:cNvPr id="44" name="Freihand 43">
                  <a:extLst>
                    <a:ext uri="{FF2B5EF4-FFF2-40B4-BE49-F238E27FC236}">
                      <a16:creationId xmlns:a16="http://schemas.microsoft.com/office/drawing/2014/main" id="{899276A1-07AF-EEA9-4326-44EE48477193}"/>
                    </a:ext>
                  </a:extLst>
                </p:cNvPr>
                <p:cNvPicPr/>
                <p:nvPr/>
              </p:nvPicPr>
              <p:blipFill>
                <a:blip r:embed="rId70"/>
                <a:stretch>
                  <a:fillRect/>
                </a:stretch>
              </p:blipFill>
              <p:spPr>
                <a:xfrm>
                  <a:off x="4933324" y="2242026"/>
                  <a:ext cx="552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2C082FD1-A51A-2674-B09B-B163DAF367CA}"/>
                    </a:ext>
                  </a:extLst>
                </p14:cNvPr>
                <p14:cNvContentPartPr/>
                <p14:nvPr/>
              </p14:nvContentPartPr>
              <p14:xfrm>
                <a:off x="4985884" y="2359026"/>
                <a:ext cx="289080" cy="270720"/>
              </p14:xfrm>
            </p:contentPart>
          </mc:Choice>
          <mc:Fallback>
            <p:pic>
              <p:nvPicPr>
                <p:cNvPr id="45" name="Freihand 44">
                  <a:extLst>
                    <a:ext uri="{FF2B5EF4-FFF2-40B4-BE49-F238E27FC236}">
                      <a16:creationId xmlns:a16="http://schemas.microsoft.com/office/drawing/2014/main" id="{2C082FD1-A51A-2674-B09B-B163DAF367CA}"/>
                    </a:ext>
                  </a:extLst>
                </p:cNvPr>
                <p:cNvPicPr/>
                <p:nvPr/>
              </p:nvPicPr>
              <p:blipFill>
                <a:blip r:embed="rId72"/>
                <a:stretch>
                  <a:fillRect/>
                </a:stretch>
              </p:blipFill>
              <p:spPr>
                <a:xfrm>
                  <a:off x="4976884" y="2350026"/>
                  <a:ext cx="3067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C8C35DDF-1E97-855C-1772-4D0428E76B27}"/>
                    </a:ext>
                  </a:extLst>
                </p14:cNvPr>
                <p14:cNvContentPartPr/>
                <p14:nvPr/>
              </p14:nvContentPartPr>
              <p14:xfrm>
                <a:off x="5064724" y="2414106"/>
                <a:ext cx="54000" cy="331920"/>
              </p14:xfrm>
            </p:contentPart>
          </mc:Choice>
          <mc:Fallback>
            <p:pic>
              <p:nvPicPr>
                <p:cNvPr id="47" name="Freihand 46">
                  <a:extLst>
                    <a:ext uri="{FF2B5EF4-FFF2-40B4-BE49-F238E27FC236}">
                      <a16:creationId xmlns:a16="http://schemas.microsoft.com/office/drawing/2014/main" id="{C8C35DDF-1E97-855C-1772-4D0428E76B27}"/>
                    </a:ext>
                  </a:extLst>
                </p:cNvPr>
                <p:cNvPicPr/>
                <p:nvPr/>
              </p:nvPicPr>
              <p:blipFill>
                <a:blip r:embed="rId74"/>
                <a:stretch>
                  <a:fillRect/>
                </a:stretch>
              </p:blipFill>
              <p:spPr>
                <a:xfrm>
                  <a:off x="5056084" y="2405106"/>
                  <a:ext cx="716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202CA1F0-E6F3-30D8-72A8-661C808C22CF}"/>
                    </a:ext>
                  </a:extLst>
                </p14:cNvPr>
                <p14:cNvContentPartPr/>
                <p14:nvPr/>
              </p14:nvContentPartPr>
              <p14:xfrm>
                <a:off x="5061484" y="2380266"/>
                <a:ext cx="283680" cy="50400"/>
              </p14:xfrm>
            </p:contentPart>
          </mc:Choice>
          <mc:Fallback>
            <p:pic>
              <p:nvPicPr>
                <p:cNvPr id="48" name="Freihand 47">
                  <a:extLst>
                    <a:ext uri="{FF2B5EF4-FFF2-40B4-BE49-F238E27FC236}">
                      <a16:creationId xmlns:a16="http://schemas.microsoft.com/office/drawing/2014/main" id="{202CA1F0-E6F3-30D8-72A8-661C808C22CF}"/>
                    </a:ext>
                  </a:extLst>
                </p:cNvPr>
                <p:cNvPicPr/>
                <p:nvPr/>
              </p:nvPicPr>
              <p:blipFill>
                <a:blip r:embed="rId76"/>
                <a:stretch>
                  <a:fillRect/>
                </a:stretch>
              </p:blipFill>
              <p:spPr>
                <a:xfrm>
                  <a:off x="5052484" y="2371626"/>
                  <a:ext cx="301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260667A8-4A2B-5966-11C8-7B6D0B678181}"/>
                    </a:ext>
                  </a:extLst>
                </p14:cNvPr>
                <p14:cNvContentPartPr/>
                <p14:nvPr/>
              </p14:nvContentPartPr>
              <p14:xfrm>
                <a:off x="5057524" y="2522466"/>
                <a:ext cx="279720" cy="239760"/>
              </p14:xfrm>
            </p:contentPart>
          </mc:Choice>
          <mc:Fallback>
            <p:pic>
              <p:nvPicPr>
                <p:cNvPr id="49" name="Freihand 48">
                  <a:extLst>
                    <a:ext uri="{FF2B5EF4-FFF2-40B4-BE49-F238E27FC236}">
                      <a16:creationId xmlns:a16="http://schemas.microsoft.com/office/drawing/2014/main" id="{260667A8-4A2B-5966-11C8-7B6D0B678181}"/>
                    </a:ext>
                  </a:extLst>
                </p:cNvPr>
                <p:cNvPicPr/>
                <p:nvPr/>
              </p:nvPicPr>
              <p:blipFill>
                <a:blip r:embed="rId78"/>
                <a:stretch>
                  <a:fillRect/>
                </a:stretch>
              </p:blipFill>
              <p:spPr>
                <a:xfrm>
                  <a:off x="5048884" y="2513466"/>
                  <a:ext cx="297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15B7CFB8-12E6-E6B1-9C58-DA209FBAB27E}"/>
                    </a:ext>
                  </a:extLst>
                </p14:cNvPr>
                <p14:cNvContentPartPr/>
                <p14:nvPr/>
              </p14:nvContentPartPr>
              <p14:xfrm>
                <a:off x="5380444" y="2607786"/>
                <a:ext cx="6840" cy="190080"/>
              </p14:xfrm>
            </p:contentPart>
          </mc:Choice>
          <mc:Fallback>
            <p:pic>
              <p:nvPicPr>
                <p:cNvPr id="50" name="Freihand 49">
                  <a:extLst>
                    <a:ext uri="{FF2B5EF4-FFF2-40B4-BE49-F238E27FC236}">
                      <a16:creationId xmlns:a16="http://schemas.microsoft.com/office/drawing/2014/main" id="{15B7CFB8-12E6-E6B1-9C58-DA209FBAB27E}"/>
                    </a:ext>
                  </a:extLst>
                </p:cNvPr>
                <p:cNvPicPr/>
                <p:nvPr/>
              </p:nvPicPr>
              <p:blipFill>
                <a:blip r:embed="rId80"/>
                <a:stretch>
                  <a:fillRect/>
                </a:stretch>
              </p:blipFill>
              <p:spPr>
                <a:xfrm>
                  <a:off x="5371804" y="2598786"/>
                  <a:ext cx="244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F20ACE5D-9DB7-C57C-58E8-73FEC3FD8373}"/>
                    </a:ext>
                  </a:extLst>
                </p14:cNvPr>
                <p14:cNvContentPartPr/>
                <p14:nvPr/>
              </p14:nvContentPartPr>
              <p14:xfrm>
                <a:off x="5347684" y="2231226"/>
                <a:ext cx="522720" cy="598680"/>
              </p14:xfrm>
            </p:contentPart>
          </mc:Choice>
          <mc:Fallback>
            <p:pic>
              <p:nvPicPr>
                <p:cNvPr id="51" name="Freihand 50">
                  <a:extLst>
                    <a:ext uri="{FF2B5EF4-FFF2-40B4-BE49-F238E27FC236}">
                      <a16:creationId xmlns:a16="http://schemas.microsoft.com/office/drawing/2014/main" id="{F20ACE5D-9DB7-C57C-58E8-73FEC3FD8373}"/>
                    </a:ext>
                  </a:extLst>
                </p:cNvPr>
                <p:cNvPicPr/>
                <p:nvPr/>
              </p:nvPicPr>
              <p:blipFill>
                <a:blip r:embed="rId82"/>
                <a:stretch>
                  <a:fillRect/>
                </a:stretch>
              </p:blipFill>
              <p:spPr>
                <a:xfrm>
                  <a:off x="5338684" y="2222586"/>
                  <a:ext cx="54036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4098ABDC-4A7A-CD0B-53A4-D727ACCBBE51}"/>
                    </a:ext>
                  </a:extLst>
                </p14:cNvPr>
                <p14:cNvContentPartPr/>
                <p14:nvPr/>
              </p14:nvContentPartPr>
              <p14:xfrm>
                <a:off x="5679244" y="2330586"/>
                <a:ext cx="172440" cy="26280"/>
              </p14:xfrm>
            </p:contentPart>
          </mc:Choice>
          <mc:Fallback>
            <p:pic>
              <p:nvPicPr>
                <p:cNvPr id="52" name="Freihand 51">
                  <a:extLst>
                    <a:ext uri="{FF2B5EF4-FFF2-40B4-BE49-F238E27FC236}">
                      <a16:creationId xmlns:a16="http://schemas.microsoft.com/office/drawing/2014/main" id="{4098ABDC-4A7A-CD0B-53A4-D727ACCBBE51}"/>
                    </a:ext>
                  </a:extLst>
                </p:cNvPr>
                <p:cNvPicPr/>
                <p:nvPr/>
              </p:nvPicPr>
              <p:blipFill>
                <a:blip r:embed="rId84"/>
                <a:stretch>
                  <a:fillRect/>
                </a:stretch>
              </p:blipFill>
              <p:spPr>
                <a:xfrm>
                  <a:off x="5670604" y="2321586"/>
                  <a:ext cx="190080" cy="43920"/>
                </a:xfrm>
                <a:prstGeom prst="rect">
                  <a:avLst/>
                </a:prstGeom>
              </p:spPr>
            </p:pic>
          </mc:Fallback>
        </mc:AlternateContent>
      </p:grpSp>
      <p:grpSp>
        <p:nvGrpSpPr>
          <p:cNvPr id="60" name="Gruppieren 59">
            <a:extLst>
              <a:ext uri="{FF2B5EF4-FFF2-40B4-BE49-F238E27FC236}">
                <a16:creationId xmlns:a16="http://schemas.microsoft.com/office/drawing/2014/main" id="{71E11D0C-481B-4FDE-74E0-C751224567C4}"/>
              </a:ext>
            </a:extLst>
          </p:cNvPr>
          <p:cNvGrpSpPr/>
          <p:nvPr/>
        </p:nvGrpSpPr>
        <p:grpSpPr>
          <a:xfrm>
            <a:off x="6145444" y="1719306"/>
            <a:ext cx="1222200" cy="379080"/>
            <a:chOff x="6145444" y="1719306"/>
            <a:chExt cx="1222200" cy="379080"/>
          </a:xfrm>
        </p:grpSpPr>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C3AB6F34-446D-5916-B1F6-75FEDAF05FA5}"/>
                    </a:ext>
                  </a:extLst>
                </p14:cNvPr>
                <p14:cNvContentPartPr/>
                <p14:nvPr/>
              </p14:nvContentPartPr>
              <p14:xfrm>
                <a:off x="6145444" y="1838466"/>
                <a:ext cx="210960" cy="259920"/>
              </p14:xfrm>
            </p:contentPart>
          </mc:Choice>
          <mc:Fallback>
            <p:pic>
              <p:nvPicPr>
                <p:cNvPr id="54" name="Freihand 53">
                  <a:extLst>
                    <a:ext uri="{FF2B5EF4-FFF2-40B4-BE49-F238E27FC236}">
                      <a16:creationId xmlns:a16="http://schemas.microsoft.com/office/drawing/2014/main" id="{C3AB6F34-446D-5916-B1F6-75FEDAF05FA5}"/>
                    </a:ext>
                  </a:extLst>
                </p:cNvPr>
                <p:cNvPicPr/>
                <p:nvPr/>
              </p:nvPicPr>
              <p:blipFill>
                <a:blip r:embed="rId86"/>
                <a:stretch>
                  <a:fillRect/>
                </a:stretch>
              </p:blipFill>
              <p:spPr>
                <a:xfrm>
                  <a:off x="6136804" y="1829466"/>
                  <a:ext cx="2286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133593D-F49D-B1DB-E1E3-8CC09F2BAC08}"/>
                    </a:ext>
                  </a:extLst>
                </p14:cNvPr>
                <p14:cNvContentPartPr/>
                <p14:nvPr/>
              </p14:nvContentPartPr>
              <p14:xfrm>
                <a:off x="6406804" y="1889226"/>
                <a:ext cx="112320" cy="147960"/>
              </p14:xfrm>
            </p:contentPart>
          </mc:Choice>
          <mc:Fallback>
            <p:pic>
              <p:nvPicPr>
                <p:cNvPr id="55" name="Freihand 54">
                  <a:extLst>
                    <a:ext uri="{FF2B5EF4-FFF2-40B4-BE49-F238E27FC236}">
                      <a16:creationId xmlns:a16="http://schemas.microsoft.com/office/drawing/2014/main" id="{7133593D-F49D-B1DB-E1E3-8CC09F2BAC08}"/>
                    </a:ext>
                  </a:extLst>
                </p:cNvPr>
                <p:cNvPicPr/>
                <p:nvPr/>
              </p:nvPicPr>
              <p:blipFill>
                <a:blip r:embed="rId88"/>
                <a:stretch>
                  <a:fillRect/>
                </a:stretch>
              </p:blipFill>
              <p:spPr>
                <a:xfrm>
                  <a:off x="6397804" y="1880226"/>
                  <a:ext cx="129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63B68DD8-43EE-5572-576B-40B89F4D1A6C}"/>
                    </a:ext>
                  </a:extLst>
                </p14:cNvPr>
                <p14:cNvContentPartPr/>
                <p14:nvPr/>
              </p14:nvContentPartPr>
              <p14:xfrm>
                <a:off x="6599044" y="1902186"/>
                <a:ext cx="129600" cy="113400"/>
              </p14:xfrm>
            </p:contentPart>
          </mc:Choice>
          <mc:Fallback>
            <p:pic>
              <p:nvPicPr>
                <p:cNvPr id="56" name="Freihand 55">
                  <a:extLst>
                    <a:ext uri="{FF2B5EF4-FFF2-40B4-BE49-F238E27FC236}">
                      <a16:creationId xmlns:a16="http://schemas.microsoft.com/office/drawing/2014/main" id="{63B68DD8-43EE-5572-576B-40B89F4D1A6C}"/>
                    </a:ext>
                  </a:extLst>
                </p:cNvPr>
                <p:cNvPicPr/>
                <p:nvPr/>
              </p:nvPicPr>
              <p:blipFill>
                <a:blip r:embed="rId90"/>
                <a:stretch>
                  <a:fillRect/>
                </a:stretch>
              </p:blipFill>
              <p:spPr>
                <a:xfrm>
                  <a:off x="6590404" y="1893186"/>
                  <a:ext cx="147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C1A3E439-4B81-6AC3-6FE0-C1DAF774EE6C}"/>
                    </a:ext>
                  </a:extLst>
                </p14:cNvPr>
                <p14:cNvContentPartPr/>
                <p14:nvPr/>
              </p14:nvContentPartPr>
              <p14:xfrm>
                <a:off x="6843124" y="1801026"/>
                <a:ext cx="268200" cy="234360"/>
              </p14:xfrm>
            </p:contentPart>
          </mc:Choice>
          <mc:Fallback>
            <p:pic>
              <p:nvPicPr>
                <p:cNvPr id="57" name="Freihand 56">
                  <a:extLst>
                    <a:ext uri="{FF2B5EF4-FFF2-40B4-BE49-F238E27FC236}">
                      <a16:creationId xmlns:a16="http://schemas.microsoft.com/office/drawing/2014/main" id="{C1A3E439-4B81-6AC3-6FE0-C1DAF774EE6C}"/>
                    </a:ext>
                  </a:extLst>
                </p:cNvPr>
                <p:cNvPicPr/>
                <p:nvPr/>
              </p:nvPicPr>
              <p:blipFill>
                <a:blip r:embed="rId92"/>
                <a:stretch>
                  <a:fillRect/>
                </a:stretch>
              </p:blipFill>
              <p:spPr>
                <a:xfrm>
                  <a:off x="6834484" y="1792386"/>
                  <a:ext cx="285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5B01BAB-76C2-B735-B71A-ED6B1FF7F5BC}"/>
                    </a:ext>
                  </a:extLst>
                </p14:cNvPr>
                <p14:cNvContentPartPr/>
                <p14:nvPr/>
              </p14:nvContentPartPr>
              <p14:xfrm>
                <a:off x="7212484" y="1780506"/>
                <a:ext cx="155160" cy="226800"/>
              </p14:xfrm>
            </p:contentPart>
          </mc:Choice>
          <mc:Fallback>
            <p:pic>
              <p:nvPicPr>
                <p:cNvPr id="58" name="Freihand 57">
                  <a:extLst>
                    <a:ext uri="{FF2B5EF4-FFF2-40B4-BE49-F238E27FC236}">
                      <a16:creationId xmlns:a16="http://schemas.microsoft.com/office/drawing/2014/main" id="{65B01BAB-76C2-B735-B71A-ED6B1FF7F5BC}"/>
                    </a:ext>
                  </a:extLst>
                </p:cNvPr>
                <p:cNvPicPr/>
                <p:nvPr/>
              </p:nvPicPr>
              <p:blipFill>
                <a:blip r:embed="rId94"/>
                <a:stretch>
                  <a:fillRect/>
                </a:stretch>
              </p:blipFill>
              <p:spPr>
                <a:xfrm>
                  <a:off x="7203844" y="1771506"/>
                  <a:ext cx="1728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66812D96-E7A2-47C1-A439-F89AABB71B11}"/>
                    </a:ext>
                  </a:extLst>
                </p14:cNvPr>
                <p14:cNvContentPartPr/>
                <p14:nvPr/>
              </p14:nvContentPartPr>
              <p14:xfrm>
                <a:off x="7046164" y="1719306"/>
                <a:ext cx="42840" cy="32400"/>
              </p14:xfrm>
            </p:contentPart>
          </mc:Choice>
          <mc:Fallback>
            <p:pic>
              <p:nvPicPr>
                <p:cNvPr id="59" name="Freihand 58">
                  <a:extLst>
                    <a:ext uri="{FF2B5EF4-FFF2-40B4-BE49-F238E27FC236}">
                      <a16:creationId xmlns:a16="http://schemas.microsoft.com/office/drawing/2014/main" id="{66812D96-E7A2-47C1-A439-F89AABB71B11}"/>
                    </a:ext>
                  </a:extLst>
                </p:cNvPr>
                <p:cNvPicPr/>
                <p:nvPr/>
              </p:nvPicPr>
              <p:blipFill>
                <a:blip r:embed="rId96"/>
                <a:stretch>
                  <a:fillRect/>
                </a:stretch>
              </p:blipFill>
              <p:spPr>
                <a:xfrm>
                  <a:off x="7037164" y="1710306"/>
                  <a:ext cx="60480" cy="5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2848DB95-80C3-BE67-E2AA-89531567FC6B}"/>
                  </a:ext>
                </a:extLst>
              </p14:cNvPr>
              <p14:cNvContentPartPr/>
              <p14:nvPr/>
            </p14:nvContentPartPr>
            <p14:xfrm>
              <a:off x="7467364" y="1990746"/>
              <a:ext cx="7560" cy="8280"/>
            </p14:xfrm>
          </p:contentPart>
        </mc:Choice>
        <mc:Fallback>
          <p:pic>
            <p:nvPicPr>
              <p:cNvPr id="61" name="Freihand 60">
                <a:extLst>
                  <a:ext uri="{FF2B5EF4-FFF2-40B4-BE49-F238E27FC236}">
                    <a16:creationId xmlns:a16="http://schemas.microsoft.com/office/drawing/2014/main" id="{2848DB95-80C3-BE67-E2AA-89531567FC6B}"/>
                  </a:ext>
                </a:extLst>
              </p:cNvPr>
              <p:cNvPicPr/>
              <p:nvPr/>
            </p:nvPicPr>
            <p:blipFill>
              <a:blip r:embed="rId98"/>
              <a:stretch>
                <a:fillRect/>
              </a:stretch>
            </p:blipFill>
            <p:spPr>
              <a:xfrm>
                <a:off x="7458724" y="1981746"/>
                <a:ext cx="25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88F309FF-7894-A7DE-4537-4AE1A2C4081B}"/>
                  </a:ext>
                </a:extLst>
              </p14:cNvPr>
              <p14:cNvContentPartPr/>
              <p14:nvPr/>
            </p14:nvContentPartPr>
            <p14:xfrm>
              <a:off x="6198004" y="2162826"/>
              <a:ext cx="1315440" cy="51480"/>
            </p14:xfrm>
          </p:contentPart>
        </mc:Choice>
        <mc:Fallback>
          <p:pic>
            <p:nvPicPr>
              <p:cNvPr id="62" name="Freihand 61">
                <a:extLst>
                  <a:ext uri="{FF2B5EF4-FFF2-40B4-BE49-F238E27FC236}">
                    <a16:creationId xmlns:a16="http://schemas.microsoft.com/office/drawing/2014/main" id="{88F309FF-7894-A7DE-4537-4AE1A2C4081B}"/>
                  </a:ext>
                </a:extLst>
              </p:cNvPr>
              <p:cNvPicPr/>
              <p:nvPr/>
            </p:nvPicPr>
            <p:blipFill>
              <a:blip r:embed="rId100"/>
              <a:stretch>
                <a:fillRect/>
              </a:stretch>
            </p:blipFill>
            <p:spPr>
              <a:xfrm>
                <a:off x="6189004" y="2154186"/>
                <a:ext cx="1333080" cy="69120"/>
              </a:xfrm>
              <a:prstGeom prst="rect">
                <a:avLst/>
              </a:prstGeom>
            </p:spPr>
          </p:pic>
        </mc:Fallback>
      </mc:AlternateContent>
      <p:grpSp>
        <p:nvGrpSpPr>
          <p:cNvPr id="70" name="Gruppieren 69">
            <a:extLst>
              <a:ext uri="{FF2B5EF4-FFF2-40B4-BE49-F238E27FC236}">
                <a16:creationId xmlns:a16="http://schemas.microsoft.com/office/drawing/2014/main" id="{8B48C16B-17CB-BBA0-5DD8-42E5989007D4}"/>
              </a:ext>
            </a:extLst>
          </p:cNvPr>
          <p:cNvGrpSpPr/>
          <p:nvPr/>
        </p:nvGrpSpPr>
        <p:grpSpPr>
          <a:xfrm>
            <a:off x="6438124" y="2321946"/>
            <a:ext cx="113040" cy="230040"/>
            <a:chOff x="6438124" y="2321946"/>
            <a:chExt cx="113040" cy="230040"/>
          </a:xfrm>
        </p:grpSpPr>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C7F9A196-410C-65B3-A4D1-CBDAA49C049D}"/>
                    </a:ext>
                  </a:extLst>
                </p14:cNvPr>
                <p14:cNvContentPartPr/>
                <p14:nvPr/>
              </p14:nvContentPartPr>
              <p14:xfrm>
                <a:off x="6438124" y="2321946"/>
                <a:ext cx="111960" cy="201240"/>
              </p14:xfrm>
            </p:contentPart>
          </mc:Choice>
          <mc:Fallback>
            <p:pic>
              <p:nvPicPr>
                <p:cNvPr id="63" name="Freihand 62">
                  <a:extLst>
                    <a:ext uri="{FF2B5EF4-FFF2-40B4-BE49-F238E27FC236}">
                      <a16:creationId xmlns:a16="http://schemas.microsoft.com/office/drawing/2014/main" id="{C7F9A196-410C-65B3-A4D1-CBDAA49C049D}"/>
                    </a:ext>
                  </a:extLst>
                </p:cNvPr>
                <p:cNvPicPr/>
                <p:nvPr/>
              </p:nvPicPr>
              <p:blipFill>
                <a:blip r:embed="rId102"/>
                <a:stretch>
                  <a:fillRect/>
                </a:stretch>
              </p:blipFill>
              <p:spPr>
                <a:xfrm>
                  <a:off x="6429124" y="2313306"/>
                  <a:ext cx="1296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22A93785-B0A3-BD93-0D2A-0999BA380A9A}"/>
                    </a:ext>
                  </a:extLst>
                </p14:cNvPr>
                <p14:cNvContentPartPr/>
                <p14:nvPr/>
              </p14:nvContentPartPr>
              <p14:xfrm>
                <a:off x="6540364" y="2402226"/>
                <a:ext cx="10800" cy="149760"/>
              </p14:xfrm>
            </p:contentPart>
          </mc:Choice>
          <mc:Fallback>
            <p:pic>
              <p:nvPicPr>
                <p:cNvPr id="64" name="Freihand 63">
                  <a:extLst>
                    <a:ext uri="{FF2B5EF4-FFF2-40B4-BE49-F238E27FC236}">
                      <a16:creationId xmlns:a16="http://schemas.microsoft.com/office/drawing/2014/main" id="{22A93785-B0A3-BD93-0D2A-0999BA380A9A}"/>
                    </a:ext>
                  </a:extLst>
                </p:cNvPr>
                <p:cNvPicPr/>
                <p:nvPr/>
              </p:nvPicPr>
              <p:blipFill>
                <a:blip r:embed="rId104"/>
                <a:stretch>
                  <a:fillRect/>
                </a:stretch>
              </p:blipFill>
              <p:spPr>
                <a:xfrm>
                  <a:off x="6531724" y="2393586"/>
                  <a:ext cx="28440" cy="167400"/>
                </a:xfrm>
                <a:prstGeom prst="rect">
                  <a:avLst/>
                </a:prstGeom>
              </p:spPr>
            </p:pic>
          </mc:Fallback>
        </mc:AlternateContent>
      </p:grpSp>
      <p:grpSp>
        <p:nvGrpSpPr>
          <p:cNvPr id="73" name="Gruppieren 72">
            <a:extLst>
              <a:ext uri="{FF2B5EF4-FFF2-40B4-BE49-F238E27FC236}">
                <a16:creationId xmlns:a16="http://schemas.microsoft.com/office/drawing/2014/main" id="{AFB1FA18-5985-FC38-1776-3E0DD5EE1492}"/>
              </a:ext>
            </a:extLst>
          </p:cNvPr>
          <p:cNvGrpSpPr/>
          <p:nvPr/>
        </p:nvGrpSpPr>
        <p:grpSpPr>
          <a:xfrm>
            <a:off x="6825484" y="2276946"/>
            <a:ext cx="763200" cy="262800"/>
            <a:chOff x="6825484" y="2276946"/>
            <a:chExt cx="763200" cy="262800"/>
          </a:xfrm>
        </p:grpSpPr>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9E0CF2D7-E582-FF4E-CC9B-1C03073166F6}"/>
                    </a:ext>
                  </a:extLst>
                </p14:cNvPr>
                <p14:cNvContentPartPr/>
                <p14:nvPr/>
              </p14:nvContentPartPr>
              <p14:xfrm>
                <a:off x="6825484" y="2319786"/>
                <a:ext cx="212760" cy="219960"/>
              </p14:xfrm>
            </p:contentPart>
          </mc:Choice>
          <mc:Fallback>
            <p:pic>
              <p:nvPicPr>
                <p:cNvPr id="65" name="Freihand 64">
                  <a:extLst>
                    <a:ext uri="{FF2B5EF4-FFF2-40B4-BE49-F238E27FC236}">
                      <a16:creationId xmlns:a16="http://schemas.microsoft.com/office/drawing/2014/main" id="{9E0CF2D7-E582-FF4E-CC9B-1C03073166F6}"/>
                    </a:ext>
                  </a:extLst>
                </p:cNvPr>
                <p:cNvPicPr/>
                <p:nvPr/>
              </p:nvPicPr>
              <p:blipFill>
                <a:blip r:embed="rId106"/>
                <a:stretch>
                  <a:fillRect/>
                </a:stretch>
              </p:blipFill>
              <p:spPr>
                <a:xfrm>
                  <a:off x="6816844" y="2311146"/>
                  <a:ext cx="2304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5D85ECDE-74CE-C980-F6C0-9B683436C21A}"/>
                    </a:ext>
                  </a:extLst>
                </p14:cNvPr>
                <p14:cNvContentPartPr/>
                <p14:nvPr/>
              </p14:nvContentPartPr>
              <p14:xfrm>
                <a:off x="7084684" y="2436066"/>
                <a:ext cx="5040" cy="103320"/>
              </p14:xfrm>
            </p:contentPart>
          </mc:Choice>
          <mc:Fallback>
            <p:pic>
              <p:nvPicPr>
                <p:cNvPr id="66" name="Freihand 65">
                  <a:extLst>
                    <a:ext uri="{FF2B5EF4-FFF2-40B4-BE49-F238E27FC236}">
                      <a16:creationId xmlns:a16="http://schemas.microsoft.com/office/drawing/2014/main" id="{5D85ECDE-74CE-C980-F6C0-9B683436C21A}"/>
                    </a:ext>
                  </a:extLst>
                </p:cNvPr>
                <p:cNvPicPr/>
                <p:nvPr/>
              </p:nvPicPr>
              <p:blipFill>
                <a:blip r:embed="rId108"/>
                <a:stretch>
                  <a:fillRect/>
                </a:stretch>
              </p:blipFill>
              <p:spPr>
                <a:xfrm>
                  <a:off x="7075684" y="2427426"/>
                  <a:ext cx="22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CE49790D-36D8-7F18-F325-AF5C82159962}"/>
                    </a:ext>
                  </a:extLst>
                </p14:cNvPr>
                <p14:cNvContentPartPr/>
                <p14:nvPr/>
              </p14:nvContentPartPr>
              <p14:xfrm>
                <a:off x="7167124" y="2321586"/>
                <a:ext cx="126720" cy="200160"/>
              </p14:xfrm>
            </p:contentPart>
          </mc:Choice>
          <mc:Fallback>
            <p:pic>
              <p:nvPicPr>
                <p:cNvPr id="67" name="Freihand 66">
                  <a:extLst>
                    <a:ext uri="{FF2B5EF4-FFF2-40B4-BE49-F238E27FC236}">
                      <a16:creationId xmlns:a16="http://schemas.microsoft.com/office/drawing/2014/main" id="{CE49790D-36D8-7F18-F325-AF5C82159962}"/>
                    </a:ext>
                  </a:extLst>
                </p:cNvPr>
                <p:cNvPicPr/>
                <p:nvPr/>
              </p:nvPicPr>
              <p:blipFill>
                <a:blip r:embed="rId110"/>
                <a:stretch>
                  <a:fillRect/>
                </a:stretch>
              </p:blipFill>
              <p:spPr>
                <a:xfrm>
                  <a:off x="7158124" y="2312946"/>
                  <a:ext cx="144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DC900E27-1119-DC90-4267-F715938C99C7}"/>
                    </a:ext>
                  </a:extLst>
                </p14:cNvPr>
                <p14:cNvContentPartPr/>
                <p14:nvPr/>
              </p14:nvContentPartPr>
              <p14:xfrm>
                <a:off x="7063084" y="2276946"/>
                <a:ext cx="23760" cy="2160"/>
              </p14:xfrm>
            </p:contentPart>
          </mc:Choice>
          <mc:Fallback>
            <p:pic>
              <p:nvPicPr>
                <p:cNvPr id="68" name="Freihand 67">
                  <a:extLst>
                    <a:ext uri="{FF2B5EF4-FFF2-40B4-BE49-F238E27FC236}">
                      <a16:creationId xmlns:a16="http://schemas.microsoft.com/office/drawing/2014/main" id="{DC900E27-1119-DC90-4267-F715938C99C7}"/>
                    </a:ext>
                  </a:extLst>
                </p:cNvPr>
                <p:cNvPicPr/>
                <p:nvPr/>
              </p:nvPicPr>
              <p:blipFill>
                <a:blip r:embed="rId112"/>
                <a:stretch>
                  <a:fillRect/>
                </a:stretch>
              </p:blipFill>
              <p:spPr>
                <a:xfrm>
                  <a:off x="7054084" y="2268306"/>
                  <a:ext cx="41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84213442-E82C-B999-7BDB-C2322ADF6036}"/>
                    </a:ext>
                  </a:extLst>
                </p14:cNvPr>
                <p14:cNvContentPartPr/>
                <p14:nvPr/>
              </p14:nvContentPartPr>
              <p14:xfrm>
                <a:off x="7479604" y="2370546"/>
                <a:ext cx="109080" cy="150120"/>
              </p14:xfrm>
            </p:contentPart>
          </mc:Choice>
          <mc:Fallback>
            <p:pic>
              <p:nvPicPr>
                <p:cNvPr id="71" name="Freihand 70">
                  <a:extLst>
                    <a:ext uri="{FF2B5EF4-FFF2-40B4-BE49-F238E27FC236}">
                      <a16:creationId xmlns:a16="http://schemas.microsoft.com/office/drawing/2014/main" id="{84213442-E82C-B999-7BDB-C2322ADF6036}"/>
                    </a:ext>
                  </a:extLst>
                </p:cNvPr>
                <p:cNvPicPr/>
                <p:nvPr/>
              </p:nvPicPr>
              <p:blipFill>
                <a:blip r:embed="rId114"/>
                <a:stretch>
                  <a:fillRect/>
                </a:stretch>
              </p:blipFill>
              <p:spPr>
                <a:xfrm>
                  <a:off x="7470604" y="2361906"/>
                  <a:ext cx="126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2B72845F-FCEB-9D83-C500-40A6DAB3CC1B}"/>
                    </a:ext>
                  </a:extLst>
                </p14:cNvPr>
                <p14:cNvContentPartPr/>
                <p14:nvPr/>
              </p14:nvContentPartPr>
              <p14:xfrm>
                <a:off x="7402924" y="2481066"/>
                <a:ext cx="184320" cy="35640"/>
              </p14:xfrm>
            </p:contentPart>
          </mc:Choice>
          <mc:Fallback>
            <p:pic>
              <p:nvPicPr>
                <p:cNvPr id="72" name="Freihand 71">
                  <a:extLst>
                    <a:ext uri="{FF2B5EF4-FFF2-40B4-BE49-F238E27FC236}">
                      <a16:creationId xmlns:a16="http://schemas.microsoft.com/office/drawing/2014/main" id="{2B72845F-FCEB-9D83-C500-40A6DAB3CC1B}"/>
                    </a:ext>
                  </a:extLst>
                </p:cNvPr>
                <p:cNvPicPr/>
                <p:nvPr/>
              </p:nvPicPr>
              <p:blipFill>
                <a:blip r:embed="rId116"/>
                <a:stretch>
                  <a:fillRect/>
                </a:stretch>
              </p:blipFill>
              <p:spPr>
                <a:xfrm>
                  <a:off x="7393924" y="2472426"/>
                  <a:ext cx="201960" cy="53280"/>
                </a:xfrm>
                <a:prstGeom prst="rect">
                  <a:avLst/>
                </a:prstGeom>
              </p:spPr>
            </p:pic>
          </mc:Fallback>
        </mc:AlternateContent>
      </p:grpSp>
      <p:grpSp>
        <p:nvGrpSpPr>
          <p:cNvPr id="76" name="Gruppieren 75">
            <a:extLst>
              <a:ext uri="{FF2B5EF4-FFF2-40B4-BE49-F238E27FC236}">
                <a16:creationId xmlns:a16="http://schemas.microsoft.com/office/drawing/2014/main" id="{D503DCB2-31CD-948E-46D7-4BC5991F49A6}"/>
              </a:ext>
            </a:extLst>
          </p:cNvPr>
          <p:cNvGrpSpPr/>
          <p:nvPr/>
        </p:nvGrpSpPr>
        <p:grpSpPr>
          <a:xfrm>
            <a:off x="7585084" y="1827666"/>
            <a:ext cx="227160" cy="173160"/>
            <a:chOff x="7585084" y="1827666"/>
            <a:chExt cx="227160" cy="173160"/>
          </a:xfrm>
        </p:grpSpPr>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0B62FC0A-6A3F-D3B1-A331-F5B3E2155FA6}"/>
                    </a:ext>
                  </a:extLst>
                </p14:cNvPr>
                <p14:cNvContentPartPr/>
                <p14:nvPr/>
              </p14:nvContentPartPr>
              <p14:xfrm>
                <a:off x="7649164" y="1827666"/>
                <a:ext cx="163080" cy="173160"/>
              </p14:xfrm>
            </p:contentPart>
          </mc:Choice>
          <mc:Fallback>
            <p:pic>
              <p:nvPicPr>
                <p:cNvPr id="74" name="Freihand 73">
                  <a:extLst>
                    <a:ext uri="{FF2B5EF4-FFF2-40B4-BE49-F238E27FC236}">
                      <a16:creationId xmlns:a16="http://schemas.microsoft.com/office/drawing/2014/main" id="{0B62FC0A-6A3F-D3B1-A331-F5B3E2155FA6}"/>
                    </a:ext>
                  </a:extLst>
                </p:cNvPr>
                <p:cNvPicPr/>
                <p:nvPr/>
              </p:nvPicPr>
              <p:blipFill>
                <a:blip r:embed="rId118"/>
                <a:stretch>
                  <a:fillRect/>
                </a:stretch>
              </p:blipFill>
              <p:spPr>
                <a:xfrm>
                  <a:off x="7640164" y="1818666"/>
                  <a:ext cx="180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C4C70CBC-BAF0-0EA0-1649-906BED44BBDB}"/>
                    </a:ext>
                  </a:extLst>
                </p14:cNvPr>
                <p14:cNvContentPartPr/>
                <p14:nvPr/>
              </p14:nvContentPartPr>
              <p14:xfrm>
                <a:off x="7585084" y="1928106"/>
                <a:ext cx="179280" cy="40320"/>
              </p14:xfrm>
            </p:contentPart>
          </mc:Choice>
          <mc:Fallback>
            <p:pic>
              <p:nvPicPr>
                <p:cNvPr id="75" name="Freihand 74">
                  <a:extLst>
                    <a:ext uri="{FF2B5EF4-FFF2-40B4-BE49-F238E27FC236}">
                      <a16:creationId xmlns:a16="http://schemas.microsoft.com/office/drawing/2014/main" id="{C4C70CBC-BAF0-0EA0-1649-906BED44BBDB}"/>
                    </a:ext>
                  </a:extLst>
                </p:cNvPr>
                <p:cNvPicPr/>
                <p:nvPr/>
              </p:nvPicPr>
              <p:blipFill>
                <a:blip r:embed="rId120"/>
                <a:stretch>
                  <a:fillRect/>
                </a:stretch>
              </p:blipFill>
              <p:spPr>
                <a:xfrm>
                  <a:off x="7576084" y="1919106"/>
                  <a:ext cx="196920" cy="57960"/>
                </a:xfrm>
                <a:prstGeom prst="rect">
                  <a:avLst/>
                </a:prstGeom>
              </p:spPr>
            </p:pic>
          </mc:Fallback>
        </mc:AlternateContent>
      </p:grpSp>
      <p:grpSp>
        <p:nvGrpSpPr>
          <p:cNvPr id="79" name="Gruppieren 78">
            <a:extLst>
              <a:ext uri="{FF2B5EF4-FFF2-40B4-BE49-F238E27FC236}">
                <a16:creationId xmlns:a16="http://schemas.microsoft.com/office/drawing/2014/main" id="{FD5A6FF5-95DF-9990-F4D1-62698527442B}"/>
              </a:ext>
            </a:extLst>
          </p:cNvPr>
          <p:cNvGrpSpPr/>
          <p:nvPr/>
        </p:nvGrpSpPr>
        <p:grpSpPr>
          <a:xfrm>
            <a:off x="376804" y="3263346"/>
            <a:ext cx="453600" cy="340200"/>
            <a:chOff x="376804" y="3263346"/>
            <a:chExt cx="453600" cy="340200"/>
          </a:xfrm>
        </p:grpSpPr>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C8ABC3B9-195B-C95F-16B7-AD3A639904B1}"/>
                    </a:ext>
                  </a:extLst>
                </p14:cNvPr>
                <p14:cNvContentPartPr/>
                <p14:nvPr/>
              </p14:nvContentPartPr>
              <p14:xfrm>
                <a:off x="376804" y="3358746"/>
                <a:ext cx="234000" cy="50040"/>
              </p14:xfrm>
            </p:contentPart>
          </mc:Choice>
          <mc:Fallback>
            <p:pic>
              <p:nvPicPr>
                <p:cNvPr id="77" name="Freihand 76">
                  <a:extLst>
                    <a:ext uri="{FF2B5EF4-FFF2-40B4-BE49-F238E27FC236}">
                      <a16:creationId xmlns:a16="http://schemas.microsoft.com/office/drawing/2014/main" id="{C8ABC3B9-195B-C95F-16B7-AD3A639904B1}"/>
                    </a:ext>
                  </a:extLst>
                </p:cNvPr>
                <p:cNvPicPr/>
                <p:nvPr/>
              </p:nvPicPr>
              <p:blipFill>
                <a:blip r:embed="rId122"/>
                <a:stretch>
                  <a:fillRect/>
                </a:stretch>
              </p:blipFill>
              <p:spPr>
                <a:xfrm>
                  <a:off x="367804" y="3349746"/>
                  <a:ext cx="251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A7736566-9EC4-7C87-6312-A3891D25CE16}"/>
                    </a:ext>
                  </a:extLst>
                </p14:cNvPr>
                <p14:cNvContentPartPr/>
                <p14:nvPr/>
              </p14:nvContentPartPr>
              <p14:xfrm>
                <a:off x="444484" y="3263346"/>
                <a:ext cx="385920" cy="340200"/>
              </p14:xfrm>
            </p:contentPart>
          </mc:Choice>
          <mc:Fallback>
            <p:pic>
              <p:nvPicPr>
                <p:cNvPr id="78" name="Freihand 77">
                  <a:extLst>
                    <a:ext uri="{FF2B5EF4-FFF2-40B4-BE49-F238E27FC236}">
                      <a16:creationId xmlns:a16="http://schemas.microsoft.com/office/drawing/2014/main" id="{A7736566-9EC4-7C87-6312-A3891D25CE16}"/>
                    </a:ext>
                  </a:extLst>
                </p:cNvPr>
                <p:cNvPicPr/>
                <p:nvPr/>
              </p:nvPicPr>
              <p:blipFill>
                <a:blip r:embed="rId124"/>
                <a:stretch>
                  <a:fillRect/>
                </a:stretch>
              </p:blipFill>
              <p:spPr>
                <a:xfrm>
                  <a:off x="435844" y="3254706"/>
                  <a:ext cx="403560" cy="357840"/>
                </a:xfrm>
                <a:prstGeom prst="rect">
                  <a:avLst/>
                </a:prstGeom>
              </p:spPr>
            </p:pic>
          </mc:Fallback>
        </mc:AlternateContent>
      </p:grpSp>
      <p:grpSp>
        <p:nvGrpSpPr>
          <p:cNvPr id="95" name="Gruppieren 94">
            <a:extLst>
              <a:ext uri="{FF2B5EF4-FFF2-40B4-BE49-F238E27FC236}">
                <a16:creationId xmlns:a16="http://schemas.microsoft.com/office/drawing/2014/main" id="{7D7AC0B9-017B-ADE6-9458-18C1AB023CFB}"/>
              </a:ext>
            </a:extLst>
          </p:cNvPr>
          <p:cNvGrpSpPr/>
          <p:nvPr/>
        </p:nvGrpSpPr>
        <p:grpSpPr>
          <a:xfrm>
            <a:off x="3258964" y="2154906"/>
            <a:ext cx="738720" cy="255240"/>
            <a:chOff x="3258964" y="2154906"/>
            <a:chExt cx="738720" cy="255240"/>
          </a:xfrm>
        </p:grpSpPr>
        <mc:AlternateContent xmlns:mc="http://schemas.openxmlformats.org/markup-compatibility/2006">
          <mc:Choice xmlns:p14="http://schemas.microsoft.com/office/powerpoint/2010/main" Requires="p14">
            <p:contentPart p14:bwMode="auto" r:id="rId125">
              <p14:nvContentPartPr>
                <p14:cNvPr id="83" name="Freihand 82">
                  <a:extLst>
                    <a:ext uri="{FF2B5EF4-FFF2-40B4-BE49-F238E27FC236}">
                      <a16:creationId xmlns:a16="http://schemas.microsoft.com/office/drawing/2014/main" id="{D9872EA6-784D-CCD8-78D4-05AA72403CDE}"/>
                    </a:ext>
                  </a:extLst>
                </p14:cNvPr>
                <p14:cNvContentPartPr/>
                <p14:nvPr/>
              </p14:nvContentPartPr>
              <p14:xfrm>
                <a:off x="3258964" y="2268666"/>
                <a:ext cx="170640" cy="25200"/>
              </p14:xfrm>
            </p:contentPart>
          </mc:Choice>
          <mc:Fallback>
            <p:pic>
              <p:nvPicPr>
                <p:cNvPr id="83" name="Freihand 82">
                  <a:extLst>
                    <a:ext uri="{FF2B5EF4-FFF2-40B4-BE49-F238E27FC236}">
                      <a16:creationId xmlns:a16="http://schemas.microsoft.com/office/drawing/2014/main" id="{D9872EA6-784D-CCD8-78D4-05AA72403CDE}"/>
                    </a:ext>
                  </a:extLst>
                </p:cNvPr>
                <p:cNvPicPr/>
                <p:nvPr/>
              </p:nvPicPr>
              <p:blipFill>
                <a:blip r:embed="rId126"/>
                <a:stretch>
                  <a:fillRect/>
                </a:stretch>
              </p:blipFill>
              <p:spPr>
                <a:xfrm>
                  <a:off x="3249964" y="2259666"/>
                  <a:ext cx="188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4" name="Freihand 83">
                  <a:extLst>
                    <a:ext uri="{FF2B5EF4-FFF2-40B4-BE49-F238E27FC236}">
                      <a16:creationId xmlns:a16="http://schemas.microsoft.com/office/drawing/2014/main" id="{E29B1726-28C8-79E8-BC44-53260FC65DAD}"/>
                    </a:ext>
                  </a:extLst>
                </p14:cNvPr>
                <p14:cNvContentPartPr/>
                <p14:nvPr/>
              </p14:nvContentPartPr>
              <p14:xfrm>
                <a:off x="3303244" y="2361186"/>
                <a:ext cx="121680" cy="30960"/>
              </p14:xfrm>
            </p:contentPart>
          </mc:Choice>
          <mc:Fallback>
            <p:pic>
              <p:nvPicPr>
                <p:cNvPr id="84" name="Freihand 83">
                  <a:extLst>
                    <a:ext uri="{FF2B5EF4-FFF2-40B4-BE49-F238E27FC236}">
                      <a16:creationId xmlns:a16="http://schemas.microsoft.com/office/drawing/2014/main" id="{E29B1726-28C8-79E8-BC44-53260FC65DAD}"/>
                    </a:ext>
                  </a:extLst>
                </p:cNvPr>
                <p:cNvPicPr/>
                <p:nvPr/>
              </p:nvPicPr>
              <p:blipFill>
                <a:blip r:embed="rId128"/>
                <a:stretch>
                  <a:fillRect/>
                </a:stretch>
              </p:blipFill>
              <p:spPr>
                <a:xfrm>
                  <a:off x="3294604" y="2352186"/>
                  <a:ext cx="139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67AF0BA3-F31A-5391-FD10-CFB1897A10DD}"/>
                    </a:ext>
                  </a:extLst>
                </p14:cNvPr>
                <p14:cNvContentPartPr/>
                <p14:nvPr/>
              </p14:nvContentPartPr>
              <p14:xfrm>
                <a:off x="3620404" y="2187306"/>
                <a:ext cx="97560" cy="198360"/>
              </p14:xfrm>
            </p:contentPart>
          </mc:Choice>
          <mc:Fallback>
            <p:pic>
              <p:nvPicPr>
                <p:cNvPr id="86" name="Freihand 85">
                  <a:extLst>
                    <a:ext uri="{FF2B5EF4-FFF2-40B4-BE49-F238E27FC236}">
                      <a16:creationId xmlns:a16="http://schemas.microsoft.com/office/drawing/2014/main" id="{67AF0BA3-F31A-5391-FD10-CFB1897A10DD}"/>
                    </a:ext>
                  </a:extLst>
                </p:cNvPr>
                <p:cNvPicPr/>
                <p:nvPr/>
              </p:nvPicPr>
              <p:blipFill>
                <a:blip r:embed="rId130"/>
                <a:stretch>
                  <a:fillRect/>
                </a:stretch>
              </p:blipFill>
              <p:spPr>
                <a:xfrm>
                  <a:off x="3611404" y="2178666"/>
                  <a:ext cx="115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C9AA7BD4-1F68-5C88-D112-84395EB7A4B2}"/>
                    </a:ext>
                  </a:extLst>
                </p14:cNvPr>
                <p14:cNvContentPartPr/>
                <p14:nvPr/>
              </p14:nvContentPartPr>
              <p14:xfrm>
                <a:off x="3840724" y="2207106"/>
                <a:ext cx="122400" cy="203040"/>
              </p14:xfrm>
            </p:contentPart>
          </mc:Choice>
          <mc:Fallback>
            <p:pic>
              <p:nvPicPr>
                <p:cNvPr id="87" name="Freihand 86">
                  <a:extLst>
                    <a:ext uri="{FF2B5EF4-FFF2-40B4-BE49-F238E27FC236}">
                      <a16:creationId xmlns:a16="http://schemas.microsoft.com/office/drawing/2014/main" id="{C9AA7BD4-1F68-5C88-D112-84395EB7A4B2}"/>
                    </a:ext>
                  </a:extLst>
                </p:cNvPr>
                <p:cNvPicPr/>
                <p:nvPr/>
              </p:nvPicPr>
              <p:blipFill>
                <a:blip r:embed="rId132"/>
                <a:stretch>
                  <a:fillRect/>
                </a:stretch>
              </p:blipFill>
              <p:spPr>
                <a:xfrm>
                  <a:off x="3832084" y="2198466"/>
                  <a:ext cx="140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8B4D4F37-23DB-82F7-F691-8474D51E590F}"/>
                    </a:ext>
                  </a:extLst>
                </p14:cNvPr>
                <p14:cNvContentPartPr/>
                <p14:nvPr/>
              </p14:nvContentPartPr>
              <p14:xfrm>
                <a:off x="3885724" y="2154906"/>
                <a:ext cx="111960" cy="14040"/>
              </p14:xfrm>
            </p:contentPart>
          </mc:Choice>
          <mc:Fallback>
            <p:pic>
              <p:nvPicPr>
                <p:cNvPr id="88" name="Freihand 87">
                  <a:extLst>
                    <a:ext uri="{FF2B5EF4-FFF2-40B4-BE49-F238E27FC236}">
                      <a16:creationId xmlns:a16="http://schemas.microsoft.com/office/drawing/2014/main" id="{8B4D4F37-23DB-82F7-F691-8474D51E590F}"/>
                    </a:ext>
                  </a:extLst>
                </p:cNvPr>
                <p:cNvPicPr/>
                <p:nvPr/>
              </p:nvPicPr>
              <p:blipFill>
                <a:blip r:embed="rId134"/>
                <a:stretch>
                  <a:fillRect/>
                </a:stretch>
              </p:blipFill>
              <p:spPr>
                <a:xfrm>
                  <a:off x="3877084" y="2146266"/>
                  <a:ext cx="129600" cy="31680"/>
                </a:xfrm>
                <a:prstGeom prst="rect">
                  <a:avLst/>
                </a:prstGeom>
              </p:spPr>
            </p:pic>
          </mc:Fallback>
        </mc:AlternateContent>
      </p:grpSp>
      <p:grpSp>
        <p:nvGrpSpPr>
          <p:cNvPr id="94" name="Gruppieren 93">
            <a:extLst>
              <a:ext uri="{FF2B5EF4-FFF2-40B4-BE49-F238E27FC236}">
                <a16:creationId xmlns:a16="http://schemas.microsoft.com/office/drawing/2014/main" id="{F8BDBB83-CC92-9133-6568-9EC42EA2F135}"/>
              </a:ext>
            </a:extLst>
          </p:cNvPr>
          <p:cNvGrpSpPr/>
          <p:nvPr/>
        </p:nvGrpSpPr>
        <p:grpSpPr>
          <a:xfrm>
            <a:off x="8055964" y="2214306"/>
            <a:ext cx="209160" cy="70920"/>
            <a:chOff x="8055964" y="2214306"/>
            <a:chExt cx="209160" cy="70920"/>
          </a:xfrm>
        </p:grpSpPr>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B9E21089-3D16-245A-C8F1-764491230C6B}"/>
                    </a:ext>
                  </a:extLst>
                </p14:cNvPr>
                <p14:cNvContentPartPr/>
                <p14:nvPr/>
              </p14:nvContentPartPr>
              <p14:xfrm>
                <a:off x="8058484" y="2214306"/>
                <a:ext cx="157680" cy="25920"/>
              </p14:xfrm>
            </p:contentPart>
          </mc:Choice>
          <mc:Fallback>
            <p:pic>
              <p:nvPicPr>
                <p:cNvPr id="89" name="Freihand 88">
                  <a:extLst>
                    <a:ext uri="{FF2B5EF4-FFF2-40B4-BE49-F238E27FC236}">
                      <a16:creationId xmlns:a16="http://schemas.microsoft.com/office/drawing/2014/main" id="{B9E21089-3D16-245A-C8F1-764491230C6B}"/>
                    </a:ext>
                  </a:extLst>
                </p:cNvPr>
                <p:cNvPicPr/>
                <p:nvPr/>
              </p:nvPicPr>
              <p:blipFill>
                <a:blip r:embed="rId136"/>
                <a:stretch>
                  <a:fillRect/>
                </a:stretch>
              </p:blipFill>
              <p:spPr>
                <a:xfrm>
                  <a:off x="8049844" y="2205666"/>
                  <a:ext cx="175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3D32219B-CBAC-ED98-C184-2FE0BF719BFB}"/>
                    </a:ext>
                  </a:extLst>
                </p14:cNvPr>
                <p14:cNvContentPartPr/>
                <p14:nvPr/>
              </p14:nvContentPartPr>
              <p14:xfrm>
                <a:off x="8055964" y="2263266"/>
                <a:ext cx="209160" cy="21960"/>
              </p14:xfrm>
            </p:contentPart>
          </mc:Choice>
          <mc:Fallback>
            <p:pic>
              <p:nvPicPr>
                <p:cNvPr id="90" name="Freihand 89">
                  <a:extLst>
                    <a:ext uri="{FF2B5EF4-FFF2-40B4-BE49-F238E27FC236}">
                      <a16:creationId xmlns:a16="http://schemas.microsoft.com/office/drawing/2014/main" id="{3D32219B-CBAC-ED98-C184-2FE0BF719BFB}"/>
                    </a:ext>
                  </a:extLst>
                </p:cNvPr>
                <p:cNvPicPr/>
                <p:nvPr/>
              </p:nvPicPr>
              <p:blipFill>
                <a:blip r:embed="rId138"/>
                <a:stretch>
                  <a:fillRect/>
                </a:stretch>
              </p:blipFill>
              <p:spPr>
                <a:xfrm>
                  <a:off x="8047324" y="2254626"/>
                  <a:ext cx="226800" cy="39600"/>
                </a:xfrm>
                <a:prstGeom prst="rect">
                  <a:avLst/>
                </a:prstGeom>
              </p:spPr>
            </p:pic>
          </mc:Fallback>
        </mc:AlternateContent>
      </p:grpSp>
      <p:grpSp>
        <p:nvGrpSpPr>
          <p:cNvPr id="93" name="Gruppieren 92">
            <a:extLst>
              <a:ext uri="{FF2B5EF4-FFF2-40B4-BE49-F238E27FC236}">
                <a16:creationId xmlns:a16="http://schemas.microsoft.com/office/drawing/2014/main" id="{DC6711CB-2207-1F30-D990-B12FA2B36D66}"/>
              </a:ext>
            </a:extLst>
          </p:cNvPr>
          <p:cNvGrpSpPr/>
          <p:nvPr/>
        </p:nvGrpSpPr>
        <p:grpSpPr>
          <a:xfrm>
            <a:off x="8536924" y="2054826"/>
            <a:ext cx="632880" cy="205200"/>
            <a:chOff x="8536924" y="2054826"/>
            <a:chExt cx="632880" cy="205200"/>
          </a:xfrm>
        </p:grpSpPr>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487C424D-6028-C6F1-001B-7F23D6D0891A}"/>
                    </a:ext>
                  </a:extLst>
                </p14:cNvPr>
                <p14:cNvContentPartPr/>
                <p14:nvPr/>
              </p14:nvContentPartPr>
              <p14:xfrm>
                <a:off x="8536924" y="2117106"/>
                <a:ext cx="190080" cy="142920"/>
              </p14:xfrm>
            </p:contentPart>
          </mc:Choice>
          <mc:Fallback>
            <p:pic>
              <p:nvPicPr>
                <p:cNvPr id="91" name="Freihand 90">
                  <a:extLst>
                    <a:ext uri="{FF2B5EF4-FFF2-40B4-BE49-F238E27FC236}">
                      <a16:creationId xmlns:a16="http://schemas.microsoft.com/office/drawing/2014/main" id="{487C424D-6028-C6F1-001B-7F23D6D0891A}"/>
                    </a:ext>
                  </a:extLst>
                </p:cNvPr>
                <p:cNvPicPr/>
                <p:nvPr/>
              </p:nvPicPr>
              <p:blipFill>
                <a:blip r:embed="rId140"/>
                <a:stretch>
                  <a:fillRect/>
                </a:stretch>
              </p:blipFill>
              <p:spPr>
                <a:xfrm>
                  <a:off x="8528284" y="2108466"/>
                  <a:ext cx="207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3522EB8A-0036-1C87-C009-9C0BA0840802}"/>
                    </a:ext>
                  </a:extLst>
                </p14:cNvPr>
                <p14:cNvContentPartPr/>
                <p14:nvPr/>
              </p14:nvContentPartPr>
              <p14:xfrm>
                <a:off x="8730604" y="2054826"/>
                <a:ext cx="439200" cy="179280"/>
              </p14:xfrm>
            </p:contentPart>
          </mc:Choice>
          <mc:Fallback>
            <p:pic>
              <p:nvPicPr>
                <p:cNvPr id="92" name="Freihand 91">
                  <a:extLst>
                    <a:ext uri="{FF2B5EF4-FFF2-40B4-BE49-F238E27FC236}">
                      <a16:creationId xmlns:a16="http://schemas.microsoft.com/office/drawing/2014/main" id="{3522EB8A-0036-1C87-C009-9C0BA0840802}"/>
                    </a:ext>
                  </a:extLst>
                </p:cNvPr>
                <p:cNvPicPr/>
                <p:nvPr/>
              </p:nvPicPr>
              <p:blipFill>
                <a:blip r:embed="rId142"/>
                <a:stretch>
                  <a:fillRect/>
                </a:stretch>
              </p:blipFill>
              <p:spPr>
                <a:xfrm>
                  <a:off x="8721964" y="2046186"/>
                  <a:ext cx="456840" cy="196920"/>
                </a:xfrm>
                <a:prstGeom prst="rect">
                  <a:avLst/>
                </a:prstGeom>
              </p:spPr>
            </p:pic>
          </mc:Fallback>
        </mc:AlternateContent>
      </p:grpSp>
      <p:grpSp>
        <p:nvGrpSpPr>
          <p:cNvPr id="107" name="Gruppieren 106">
            <a:extLst>
              <a:ext uri="{FF2B5EF4-FFF2-40B4-BE49-F238E27FC236}">
                <a16:creationId xmlns:a16="http://schemas.microsoft.com/office/drawing/2014/main" id="{26E958B1-C64F-815A-C94D-C1A6D99B21A5}"/>
              </a:ext>
            </a:extLst>
          </p:cNvPr>
          <p:cNvGrpSpPr/>
          <p:nvPr/>
        </p:nvGrpSpPr>
        <p:grpSpPr>
          <a:xfrm>
            <a:off x="1115884" y="3081906"/>
            <a:ext cx="1783080" cy="452520"/>
            <a:chOff x="1115884" y="3081906"/>
            <a:chExt cx="1783080" cy="452520"/>
          </a:xfrm>
        </p:grpSpPr>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0E866BB4-FBE8-D692-EED7-CD062CD003A5}"/>
                    </a:ext>
                  </a:extLst>
                </p14:cNvPr>
                <p14:cNvContentPartPr/>
                <p14:nvPr/>
              </p14:nvContentPartPr>
              <p14:xfrm>
                <a:off x="1115884" y="3210066"/>
                <a:ext cx="163440" cy="259920"/>
              </p14:xfrm>
            </p:contentPart>
          </mc:Choice>
          <mc:Fallback>
            <p:pic>
              <p:nvPicPr>
                <p:cNvPr id="80" name="Freihand 79">
                  <a:extLst>
                    <a:ext uri="{FF2B5EF4-FFF2-40B4-BE49-F238E27FC236}">
                      <a16:creationId xmlns:a16="http://schemas.microsoft.com/office/drawing/2014/main" id="{0E866BB4-FBE8-D692-EED7-CD062CD003A5}"/>
                    </a:ext>
                  </a:extLst>
                </p:cNvPr>
                <p:cNvPicPr/>
                <p:nvPr/>
              </p:nvPicPr>
              <p:blipFill>
                <a:blip r:embed="rId144"/>
                <a:stretch>
                  <a:fillRect/>
                </a:stretch>
              </p:blipFill>
              <p:spPr>
                <a:xfrm>
                  <a:off x="1106884" y="3201066"/>
                  <a:ext cx="181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9ABF76E6-F2D8-6390-8A50-78300BDDDF0B}"/>
                    </a:ext>
                  </a:extLst>
                </p14:cNvPr>
                <p14:cNvContentPartPr/>
                <p14:nvPr/>
              </p14:nvContentPartPr>
              <p14:xfrm>
                <a:off x="1246204" y="3178386"/>
                <a:ext cx="253080" cy="356040"/>
              </p14:xfrm>
            </p:contentPart>
          </mc:Choice>
          <mc:Fallback>
            <p:pic>
              <p:nvPicPr>
                <p:cNvPr id="81" name="Freihand 80">
                  <a:extLst>
                    <a:ext uri="{FF2B5EF4-FFF2-40B4-BE49-F238E27FC236}">
                      <a16:creationId xmlns:a16="http://schemas.microsoft.com/office/drawing/2014/main" id="{9ABF76E6-F2D8-6390-8A50-78300BDDDF0B}"/>
                    </a:ext>
                  </a:extLst>
                </p:cNvPr>
                <p:cNvPicPr/>
                <p:nvPr/>
              </p:nvPicPr>
              <p:blipFill>
                <a:blip r:embed="rId146"/>
                <a:stretch>
                  <a:fillRect/>
                </a:stretch>
              </p:blipFill>
              <p:spPr>
                <a:xfrm>
                  <a:off x="1237204" y="3169746"/>
                  <a:ext cx="27072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490D45E8-CBCB-AD58-C106-435535A5B149}"/>
                    </a:ext>
                  </a:extLst>
                </p14:cNvPr>
                <p14:cNvContentPartPr/>
                <p14:nvPr/>
              </p14:nvContentPartPr>
              <p14:xfrm>
                <a:off x="1612684" y="3126546"/>
                <a:ext cx="240840" cy="305640"/>
              </p14:xfrm>
            </p:contentPart>
          </mc:Choice>
          <mc:Fallback>
            <p:pic>
              <p:nvPicPr>
                <p:cNvPr id="96" name="Freihand 95">
                  <a:extLst>
                    <a:ext uri="{FF2B5EF4-FFF2-40B4-BE49-F238E27FC236}">
                      <a16:creationId xmlns:a16="http://schemas.microsoft.com/office/drawing/2014/main" id="{490D45E8-CBCB-AD58-C106-435535A5B149}"/>
                    </a:ext>
                  </a:extLst>
                </p:cNvPr>
                <p:cNvPicPr/>
                <p:nvPr/>
              </p:nvPicPr>
              <p:blipFill>
                <a:blip r:embed="rId148"/>
                <a:stretch>
                  <a:fillRect/>
                </a:stretch>
              </p:blipFill>
              <p:spPr>
                <a:xfrm>
                  <a:off x="1604044" y="3117906"/>
                  <a:ext cx="2584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082AC703-F6B9-198E-B18B-27CAF7217D68}"/>
                    </a:ext>
                  </a:extLst>
                </p14:cNvPr>
                <p14:cNvContentPartPr/>
                <p14:nvPr/>
              </p14:nvContentPartPr>
              <p14:xfrm>
                <a:off x="1446004" y="3113226"/>
                <a:ext cx="29160" cy="2880"/>
              </p14:xfrm>
            </p:contentPart>
          </mc:Choice>
          <mc:Fallback>
            <p:pic>
              <p:nvPicPr>
                <p:cNvPr id="97" name="Freihand 96">
                  <a:extLst>
                    <a:ext uri="{FF2B5EF4-FFF2-40B4-BE49-F238E27FC236}">
                      <a16:creationId xmlns:a16="http://schemas.microsoft.com/office/drawing/2014/main" id="{082AC703-F6B9-198E-B18B-27CAF7217D68}"/>
                    </a:ext>
                  </a:extLst>
                </p:cNvPr>
                <p:cNvPicPr/>
                <p:nvPr/>
              </p:nvPicPr>
              <p:blipFill>
                <a:blip r:embed="rId150"/>
                <a:stretch>
                  <a:fillRect/>
                </a:stretch>
              </p:blipFill>
              <p:spPr>
                <a:xfrm>
                  <a:off x="1437004" y="3104586"/>
                  <a:ext cx="46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1774EB7C-FE8C-D731-A525-47F97E4C4F08}"/>
                    </a:ext>
                  </a:extLst>
                </p14:cNvPr>
                <p14:cNvContentPartPr/>
                <p14:nvPr/>
              </p14:nvContentPartPr>
              <p14:xfrm>
                <a:off x="1949284" y="3224106"/>
                <a:ext cx="238320" cy="176400"/>
              </p14:xfrm>
            </p:contentPart>
          </mc:Choice>
          <mc:Fallback>
            <p:pic>
              <p:nvPicPr>
                <p:cNvPr id="98" name="Freihand 97">
                  <a:extLst>
                    <a:ext uri="{FF2B5EF4-FFF2-40B4-BE49-F238E27FC236}">
                      <a16:creationId xmlns:a16="http://schemas.microsoft.com/office/drawing/2014/main" id="{1774EB7C-FE8C-D731-A525-47F97E4C4F08}"/>
                    </a:ext>
                  </a:extLst>
                </p:cNvPr>
                <p:cNvPicPr/>
                <p:nvPr/>
              </p:nvPicPr>
              <p:blipFill>
                <a:blip r:embed="rId152"/>
                <a:stretch>
                  <a:fillRect/>
                </a:stretch>
              </p:blipFill>
              <p:spPr>
                <a:xfrm>
                  <a:off x="1940284" y="3215466"/>
                  <a:ext cx="255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999DA500-ECBF-7A56-48E3-93627F8AE8DB}"/>
                    </a:ext>
                  </a:extLst>
                </p14:cNvPr>
                <p14:cNvContentPartPr/>
                <p14:nvPr/>
              </p14:nvContentPartPr>
              <p14:xfrm>
                <a:off x="2259604" y="3227706"/>
                <a:ext cx="111600" cy="154080"/>
              </p14:xfrm>
            </p:contentPart>
          </mc:Choice>
          <mc:Fallback>
            <p:pic>
              <p:nvPicPr>
                <p:cNvPr id="99" name="Freihand 98">
                  <a:extLst>
                    <a:ext uri="{FF2B5EF4-FFF2-40B4-BE49-F238E27FC236}">
                      <a16:creationId xmlns:a16="http://schemas.microsoft.com/office/drawing/2014/main" id="{999DA500-ECBF-7A56-48E3-93627F8AE8DB}"/>
                    </a:ext>
                  </a:extLst>
                </p:cNvPr>
                <p:cNvPicPr/>
                <p:nvPr/>
              </p:nvPicPr>
              <p:blipFill>
                <a:blip r:embed="rId154"/>
                <a:stretch>
                  <a:fillRect/>
                </a:stretch>
              </p:blipFill>
              <p:spPr>
                <a:xfrm>
                  <a:off x="2250964" y="3218706"/>
                  <a:ext cx="129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7E4522D1-AB71-9DA3-6C0F-F733F8A7C12F}"/>
                    </a:ext>
                  </a:extLst>
                </p14:cNvPr>
                <p14:cNvContentPartPr/>
                <p14:nvPr/>
              </p14:nvContentPartPr>
              <p14:xfrm>
                <a:off x="2471644" y="3081906"/>
                <a:ext cx="255960" cy="267480"/>
              </p14:xfrm>
            </p:contentPart>
          </mc:Choice>
          <mc:Fallback>
            <p:pic>
              <p:nvPicPr>
                <p:cNvPr id="100" name="Freihand 99">
                  <a:extLst>
                    <a:ext uri="{FF2B5EF4-FFF2-40B4-BE49-F238E27FC236}">
                      <a16:creationId xmlns:a16="http://schemas.microsoft.com/office/drawing/2014/main" id="{7E4522D1-AB71-9DA3-6C0F-F733F8A7C12F}"/>
                    </a:ext>
                  </a:extLst>
                </p:cNvPr>
                <p:cNvPicPr/>
                <p:nvPr/>
              </p:nvPicPr>
              <p:blipFill>
                <a:blip r:embed="rId156"/>
                <a:stretch>
                  <a:fillRect/>
                </a:stretch>
              </p:blipFill>
              <p:spPr>
                <a:xfrm>
                  <a:off x="2463004" y="3073266"/>
                  <a:ext cx="273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2D1FF70F-F0BF-ADBF-4D2C-AEB69A7CD775}"/>
                    </a:ext>
                  </a:extLst>
                </p14:cNvPr>
                <p14:cNvContentPartPr/>
                <p14:nvPr/>
              </p14:nvContentPartPr>
              <p14:xfrm>
                <a:off x="2736964" y="3167586"/>
                <a:ext cx="162000" cy="175320"/>
              </p14:xfrm>
            </p:contentPart>
          </mc:Choice>
          <mc:Fallback>
            <p:pic>
              <p:nvPicPr>
                <p:cNvPr id="101" name="Freihand 100">
                  <a:extLst>
                    <a:ext uri="{FF2B5EF4-FFF2-40B4-BE49-F238E27FC236}">
                      <a16:creationId xmlns:a16="http://schemas.microsoft.com/office/drawing/2014/main" id="{2D1FF70F-F0BF-ADBF-4D2C-AEB69A7CD775}"/>
                    </a:ext>
                  </a:extLst>
                </p:cNvPr>
                <p:cNvPicPr/>
                <p:nvPr/>
              </p:nvPicPr>
              <p:blipFill>
                <a:blip r:embed="rId158"/>
                <a:stretch>
                  <a:fillRect/>
                </a:stretch>
              </p:blipFill>
              <p:spPr>
                <a:xfrm>
                  <a:off x="2728324" y="3158586"/>
                  <a:ext cx="179640" cy="192960"/>
                </a:xfrm>
                <a:prstGeom prst="rect">
                  <a:avLst/>
                </a:prstGeom>
              </p:spPr>
            </p:pic>
          </mc:Fallback>
        </mc:AlternateContent>
      </p:grpSp>
      <p:grpSp>
        <p:nvGrpSpPr>
          <p:cNvPr id="106" name="Gruppieren 105">
            <a:extLst>
              <a:ext uri="{FF2B5EF4-FFF2-40B4-BE49-F238E27FC236}">
                <a16:creationId xmlns:a16="http://schemas.microsoft.com/office/drawing/2014/main" id="{F2577E1E-8A5D-2CD0-01E0-7F02BEFBB8E8}"/>
              </a:ext>
            </a:extLst>
          </p:cNvPr>
          <p:cNvGrpSpPr/>
          <p:nvPr/>
        </p:nvGrpSpPr>
        <p:grpSpPr>
          <a:xfrm>
            <a:off x="3202444" y="3139506"/>
            <a:ext cx="1016640" cy="184680"/>
            <a:chOff x="3202444" y="3139506"/>
            <a:chExt cx="1016640" cy="184680"/>
          </a:xfrm>
        </p:grpSpPr>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C40183B5-68DF-528A-07F6-2F331A656523}"/>
                    </a:ext>
                  </a:extLst>
                </p14:cNvPr>
                <p14:cNvContentPartPr/>
                <p14:nvPr/>
              </p14:nvContentPartPr>
              <p14:xfrm>
                <a:off x="3202444" y="3185226"/>
                <a:ext cx="296640" cy="138960"/>
              </p14:xfrm>
            </p:contentPart>
          </mc:Choice>
          <mc:Fallback>
            <p:pic>
              <p:nvPicPr>
                <p:cNvPr id="102" name="Freihand 101">
                  <a:extLst>
                    <a:ext uri="{FF2B5EF4-FFF2-40B4-BE49-F238E27FC236}">
                      <a16:creationId xmlns:a16="http://schemas.microsoft.com/office/drawing/2014/main" id="{C40183B5-68DF-528A-07F6-2F331A656523}"/>
                    </a:ext>
                  </a:extLst>
                </p:cNvPr>
                <p:cNvPicPr/>
                <p:nvPr/>
              </p:nvPicPr>
              <p:blipFill>
                <a:blip r:embed="rId160"/>
                <a:stretch>
                  <a:fillRect/>
                </a:stretch>
              </p:blipFill>
              <p:spPr>
                <a:xfrm>
                  <a:off x="3193804" y="3176226"/>
                  <a:ext cx="314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Freihand 102">
                  <a:extLst>
                    <a:ext uri="{FF2B5EF4-FFF2-40B4-BE49-F238E27FC236}">
                      <a16:creationId xmlns:a16="http://schemas.microsoft.com/office/drawing/2014/main" id="{CEBFB751-1B6B-A66C-231D-159C857D3240}"/>
                    </a:ext>
                  </a:extLst>
                </p14:cNvPr>
                <p14:cNvContentPartPr/>
                <p14:nvPr/>
              </p14:nvContentPartPr>
              <p14:xfrm>
                <a:off x="3620404" y="3139506"/>
                <a:ext cx="99360" cy="180720"/>
              </p14:xfrm>
            </p:contentPart>
          </mc:Choice>
          <mc:Fallback>
            <p:pic>
              <p:nvPicPr>
                <p:cNvPr id="103" name="Freihand 102">
                  <a:extLst>
                    <a:ext uri="{FF2B5EF4-FFF2-40B4-BE49-F238E27FC236}">
                      <a16:creationId xmlns:a16="http://schemas.microsoft.com/office/drawing/2014/main" id="{CEBFB751-1B6B-A66C-231D-159C857D3240}"/>
                    </a:ext>
                  </a:extLst>
                </p:cNvPr>
                <p:cNvPicPr/>
                <p:nvPr/>
              </p:nvPicPr>
              <p:blipFill>
                <a:blip r:embed="rId162"/>
                <a:stretch>
                  <a:fillRect/>
                </a:stretch>
              </p:blipFill>
              <p:spPr>
                <a:xfrm>
                  <a:off x="3611404" y="3130866"/>
                  <a:ext cx="117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Freihand 103">
                  <a:extLst>
                    <a:ext uri="{FF2B5EF4-FFF2-40B4-BE49-F238E27FC236}">
                      <a16:creationId xmlns:a16="http://schemas.microsoft.com/office/drawing/2014/main" id="{FBC10207-94FF-73AE-35EC-B2A58F81EA85}"/>
                    </a:ext>
                  </a:extLst>
                </p14:cNvPr>
                <p14:cNvContentPartPr/>
                <p14:nvPr/>
              </p14:nvContentPartPr>
              <p14:xfrm>
                <a:off x="3804364" y="3165426"/>
                <a:ext cx="156240" cy="118800"/>
              </p14:xfrm>
            </p:contentPart>
          </mc:Choice>
          <mc:Fallback>
            <p:pic>
              <p:nvPicPr>
                <p:cNvPr id="104" name="Freihand 103">
                  <a:extLst>
                    <a:ext uri="{FF2B5EF4-FFF2-40B4-BE49-F238E27FC236}">
                      <a16:creationId xmlns:a16="http://schemas.microsoft.com/office/drawing/2014/main" id="{FBC10207-94FF-73AE-35EC-B2A58F81EA85}"/>
                    </a:ext>
                  </a:extLst>
                </p:cNvPr>
                <p:cNvPicPr/>
                <p:nvPr/>
              </p:nvPicPr>
              <p:blipFill>
                <a:blip r:embed="rId164"/>
                <a:stretch>
                  <a:fillRect/>
                </a:stretch>
              </p:blipFill>
              <p:spPr>
                <a:xfrm>
                  <a:off x="3795724" y="3156786"/>
                  <a:ext cx="173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Freihand 104">
                  <a:extLst>
                    <a:ext uri="{FF2B5EF4-FFF2-40B4-BE49-F238E27FC236}">
                      <a16:creationId xmlns:a16="http://schemas.microsoft.com/office/drawing/2014/main" id="{11AB4531-7C5D-327B-1765-FFE98D24E969}"/>
                    </a:ext>
                  </a:extLst>
                </p14:cNvPr>
                <p14:cNvContentPartPr/>
                <p14:nvPr/>
              </p14:nvContentPartPr>
              <p14:xfrm>
                <a:off x="4037284" y="3173346"/>
                <a:ext cx="181800" cy="88560"/>
              </p14:xfrm>
            </p:contentPart>
          </mc:Choice>
          <mc:Fallback>
            <p:pic>
              <p:nvPicPr>
                <p:cNvPr id="105" name="Freihand 104">
                  <a:extLst>
                    <a:ext uri="{FF2B5EF4-FFF2-40B4-BE49-F238E27FC236}">
                      <a16:creationId xmlns:a16="http://schemas.microsoft.com/office/drawing/2014/main" id="{11AB4531-7C5D-327B-1765-FFE98D24E969}"/>
                    </a:ext>
                  </a:extLst>
                </p:cNvPr>
                <p:cNvPicPr/>
                <p:nvPr/>
              </p:nvPicPr>
              <p:blipFill>
                <a:blip r:embed="rId166"/>
                <a:stretch>
                  <a:fillRect/>
                </a:stretch>
              </p:blipFill>
              <p:spPr>
                <a:xfrm>
                  <a:off x="4028644" y="3164706"/>
                  <a:ext cx="199440" cy="106200"/>
                </a:xfrm>
                <a:prstGeom prst="rect">
                  <a:avLst/>
                </a:prstGeom>
              </p:spPr>
            </p:pic>
          </mc:Fallback>
        </mc:AlternateContent>
      </p:grpSp>
      <p:grpSp>
        <p:nvGrpSpPr>
          <p:cNvPr id="122" name="Gruppieren 121">
            <a:extLst>
              <a:ext uri="{FF2B5EF4-FFF2-40B4-BE49-F238E27FC236}">
                <a16:creationId xmlns:a16="http://schemas.microsoft.com/office/drawing/2014/main" id="{552359B7-23BF-6405-F8F5-82F81D491704}"/>
              </a:ext>
            </a:extLst>
          </p:cNvPr>
          <p:cNvGrpSpPr/>
          <p:nvPr/>
        </p:nvGrpSpPr>
        <p:grpSpPr>
          <a:xfrm>
            <a:off x="4589164" y="3137346"/>
            <a:ext cx="210600" cy="123840"/>
            <a:chOff x="4589164" y="3137346"/>
            <a:chExt cx="210600" cy="123840"/>
          </a:xfrm>
        </p:grpSpPr>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AD534E81-F319-FCAE-5AE5-9221317C8269}"/>
                    </a:ext>
                  </a:extLst>
                </p14:cNvPr>
                <p14:cNvContentPartPr/>
                <p14:nvPr/>
              </p14:nvContentPartPr>
              <p14:xfrm>
                <a:off x="4589164" y="3137346"/>
                <a:ext cx="210600" cy="24480"/>
              </p14:xfrm>
            </p:contentPart>
          </mc:Choice>
          <mc:Fallback>
            <p:pic>
              <p:nvPicPr>
                <p:cNvPr id="108" name="Freihand 107">
                  <a:extLst>
                    <a:ext uri="{FF2B5EF4-FFF2-40B4-BE49-F238E27FC236}">
                      <a16:creationId xmlns:a16="http://schemas.microsoft.com/office/drawing/2014/main" id="{AD534E81-F319-FCAE-5AE5-9221317C8269}"/>
                    </a:ext>
                  </a:extLst>
                </p:cNvPr>
                <p:cNvPicPr/>
                <p:nvPr/>
              </p:nvPicPr>
              <p:blipFill>
                <a:blip r:embed="rId168"/>
                <a:stretch>
                  <a:fillRect/>
                </a:stretch>
              </p:blipFill>
              <p:spPr>
                <a:xfrm>
                  <a:off x="4580164" y="3128706"/>
                  <a:ext cx="228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5EDA5B96-5CE3-F775-6395-AD4E57504C99}"/>
                    </a:ext>
                  </a:extLst>
                </p14:cNvPr>
                <p14:cNvContentPartPr/>
                <p14:nvPr/>
              </p14:nvContentPartPr>
              <p14:xfrm>
                <a:off x="4598884" y="3228066"/>
                <a:ext cx="175320" cy="33120"/>
              </p14:xfrm>
            </p:contentPart>
          </mc:Choice>
          <mc:Fallback>
            <p:pic>
              <p:nvPicPr>
                <p:cNvPr id="109" name="Freihand 108">
                  <a:extLst>
                    <a:ext uri="{FF2B5EF4-FFF2-40B4-BE49-F238E27FC236}">
                      <a16:creationId xmlns:a16="http://schemas.microsoft.com/office/drawing/2014/main" id="{5EDA5B96-5CE3-F775-6395-AD4E57504C99}"/>
                    </a:ext>
                  </a:extLst>
                </p:cNvPr>
                <p:cNvPicPr/>
                <p:nvPr/>
              </p:nvPicPr>
              <p:blipFill>
                <a:blip r:embed="rId170"/>
                <a:stretch>
                  <a:fillRect/>
                </a:stretch>
              </p:blipFill>
              <p:spPr>
                <a:xfrm>
                  <a:off x="4590244" y="3219426"/>
                  <a:ext cx="192960" cy="50760"/>
                </a:xfrm>
                <a:prstGeom prst="rect">
                  <a:avLst/>
                </a:prstGeom>
              </p:spPr>
            </p:pic>
          </mc:Fallback>
        </mc:AlternateContent>
      </p:grpSp>
      <p:grpSp>
        <p:nvGrpSpPr>
          <p:cNvPr id="121" name="Gruppieren 120">
            <a:extLst>
              <a:ext uri="{FF2B5EF4-FFF2-40B4-BE49-F238E27FC236}">
                <a16:creationId xmlns:a16="http://schemas.microsoft.com/office/drawing/2014/main" id="{6090F3F5-4A88-5F0F-E760-929B65BB66F4}"/>
              </a:ext>
            </a:extLst>
          </p:cNvPr>
          <p:cNvGrpSpPr/>
          <p:nvPr/>
        </p:nvGrpSpPr>
        <p:grpSpPr>
          <a:xfrm>
            <a:off x="5111164" y="2959146"/>
            <a:ext cx="1161360" cy="472680"/>
            <a:chOff x="5111164" y="2959146"/>
            <a:chExt cx="1161360" cy="472680"/>
          </a:xfrm>
        </p:grpSpPr>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CCD42A8E-EC13-60F5-265E-C9B83AF4D302}"/>
                    </a:ext>
                  </a:extLst>
                </p14:cNvPr>
                <p14:cNvContentPartPr/>
                <p14:nvPr/>
              </p14:nvContentPartPr>
              <p14:xfrm>
                <a:off x="5111164" y="2959146"/>
                <a:ext cx="186120" cy="168840"/>
              </p14:xfrm>
            </p:contentPart>
          </mc:Choice>
          <mc:Fallback>
            <p:pic>
              <p:nvPicPr>
                <p:cNvPr id="110" name="Freihand 109">
                  <a:extLst>
                    <a:ext uri="{FF2B5EF4-FFF2-40B4-BE49-F238E27FC236}">
                      <a16:creationId xmlns:a16="http://schemas.microsoft.com/office/drawing/2014/main" id="{CCD42A8E-EC13-60F5-265E-C9B83AF4D302}"/>
                    </a:ext>
                  </a:extLst>
                </p:cNvPr>
                <p:cNvPicPr/>
                <p:nvPr/>
              </p:nvPicPr>
              <p:blipFill>
                <a:blip r:embed="rId172"/>
                <a:stretch>
                  <a:fillRect/>
                </a:stretch>
              </p:blipFill>
              <p:spPr>
                <a:xfrm>
                  <a:off x="5102164" y="2950506"/>
                  <a:ext cx="20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2CD2B875-D1B6-8E86-57AF-B87F4E1CA7E8}"/>
                    </a:ext>
                  </a:extLst>
                </p14:cNvPr>
                <p14:cNvContentPartPr/>
                <p14:nvPr/>
              </p14:nvContentPartPr>
              <p14:xfrm>
                <a:off x="5137804" y="3154266"/>
                <a:ext cx="217080" cy="70200"/>
              </p14:xfrm>
            </p:contentPart>
          </mc:Choice>
          <mc:Fallback>
            <p:pic>
              <p:nvPicPr>
                <p:cNvPr id="111" name="Freihand 110">
                  <a:extLst>
                    <a:ext uri="{FF2B5EF4-FFF2-40B4-BE49-F238E27FC236}">
                      <a16:creationId xmlns:a16="http://schemas.microsoft.com/office/drawing/2014/main" id="{2CD2B875-D1B6-8E86-57AF-B87F4E1CA7E8}"/>
                    </a:ext>
                  </a:extLst>
                </p:cNvPr>
                <p:cNvPicPr/>
                <p:nvPr/>
              </p:nvPicPr>
              <p:blipFill>
                <a:blip r:embed="rId174"/>
                <a:stretch>
                  <a:fillRect/>
                </a:stretch>
              </p:blipFill>
              <p:spPr>
                <a:xfrm>
                  <a:off x="5129164" y="3145626"/>
                  <a:ext cx="234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2" name="Freihand 111">
                  <a:extLst>
                    <a:ext uri="{FF2B5EF4-FFF2-40B4-BE49-F238E27FC236}">
                      <a16:creationId xmlns:a16="http://schemas.microsoft.com/office/drawing/2014/main" id="{3F3E74C6-E9D1-0702-4586-238FBF939F35}"/>
                    </a:ext>
                  </a:extLst>
                </p14:cNvPr>
                <p14:cNvContentPartPr/>
                <p14:nvPr/>
              </p14:nvContentPartPr>
              <p14:xfrm>
                <a:off x="5155804" y="3029706"/>
                <a:ext cx="417240" cy="402120"/>
              </p14:xfrm>
            </p:contentPart>
          </mc:Choice>
          <mc:Fallback>
            <p:pic>
              <p:nvPicPr>
                <p:cNvPr id="112" name="Freihand 111">
                  <a:extLst>
                    <a:ext uri="{FF2B5EF4-FFF2-40B4-BE49-F238E27FC236}">
                      <a16:creationId xmlns:a16="http://schemas.microsoft.com/office/drawing/2014/main" id="{3F3E74C6-E9D1-0702-4586-238FBF939F35}"/>
                    </a:ext>
                  </a:extLst>
                </p:cNvPr>
                <p:cNvPicPr/>
                <p:nvPr/>
              </p:nvPicPr>
              <p:blipFill>
                <a:blip r:embed="rId176"/>
                <a:stretch>
                  <a:fillRect/>
                </a:stretch>
              </p:blipFill>
              <p:spPr>
                <a:xfrm>
                  <a:off x="5147164" y="3021066"/>
                  <a:ext cx="4348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Freihand 112">
                  <a:extLst>
                    <a:ext uri="{FF2B5EF4-FFF2-40B4-BE49-F238E27FC236}">
                      <a16:creationId xmlns:a16="http://schemas.microsoft.com/office/drawing/2014/main" id="{0B0117B1-33E1-6682-22C0-B5236968FA17}"/>
                    </a:ext>
                  </a:extLst>
                </p14:cNvPr>
                <p14:cNvContentPartPr/>
                <p14:nvPr/>
              </p14:nvContentPartPr>
              <p14:xfrm>
                <a:off x="5667724" y="3091986"/>
                <a:ext cx="138960" cy="152280"/>
              </p14:xfrm>
            </p:contentPart>
          </mc:Choice>
          <mc:Fallback>
            <p:pic>
              <p:nvPicPr>
                <p:cNvPr id="113" name="Freihand 112">
                  <a:extLst>
                    <a:ext uri="{FF2B5EF4-FFF2-40B4-BE49-F238E27FC236}">
                      <a16:creationId xmlns:a16="http://schemas.microsoft.com/office/drawing/2014/main" id="{0B0117B1-33E1-6682-22C0-B5236968FA17}"/>
                    </a:ext>
                  </a:extLst>
                </p:cNvPr>
                <p:cNvPicPr/>
                <p:nvPr/>
              </p:nvPicPr>
              <p:blipFill>
                <a:blip r:embed="rId178"/>
                <a:stretch>
                  <a:fillRect/>
                </a:stretch>
              </p:blipFill>
              <p:spPr>
                <a:xfrm>
                  <a:off x="5658724" y="3082986"/>
                  <a:ext cx="156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Freihand 113">
                  <a:extLst>
                    <a:ext uri="{FF2B5EF4-FFF2-40B4-BE49-F238E27FC236}">
                      <a16:creationId xmlns:a16="http://schemas.microsoft.com/office/drawing/2014/main" id="{47476D0E-CEDB-B7E5-9242-C261538C2184}"/>
                    </a:ext>
                  </a:extLst>
                </p14:cNvPr>
                <p14:cNvContentPartPr/>
                <p14:nvPr/>
              </p14:nvContentPartPr>
              <p14:xfrm>
                <a:off x="5900284" y="3053466"/>
                <a:ext cx="208440" cy="136800"/>
              </p14:xfrm>
            </p:contentPart>
          </mc:Choice>
          <mc:Fallback>
            <p:pic>
              <p:nvPicPr>
                <p:cNvPr id="114" name="Freihand 113">
                  <a:extLst>
                    <a:ext uri="{FF2B5EF4-FFF2-40B4-BE49-F238E27FC236}">
                      <a16:creationId xmlns:a16="http://schemas.microsoft.com/office/drawing/2014/main" id="{47476D0E-CEDB-B7E5-9242-C261538C2184}"/>
                    </a:ext>
                  </a:extLst>
                </p:cNvPr>
                <p:cNvPicPr/>
                <p:nvPr/>
              </p:nvPicPr>
              <p:blipFill>
                <a:blip r:embed="rId180"/>
                <a:stretch>
                  <a:fillRect/>
                </a:stretch>
              </p:blipFill>
              <p:spPr>
                <a:xfrm>
                  <a:off x="5891644" y="3044466"/>
                  <a:ext cx="226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5F69C5EA-8204-E954-3EC3-6AAC1E2E560E}"/>
                    </a:ext>
                  </a:extLst>
                </p14:cNvPr>
                <p14:cNvContentPartPr/>
                <p14:nvPr/>
              </p14:nvContentPartPr>
              <p14:xfrm>
                <a:off x="6169204" y="3047346"/>
                <a:ext cx="103320" cy="131400"/>
              </p14:xfrm>
            </p:contentPart>
          </mc:Choice>
          <mc:Fallback>
            <p:pic>
              <p:nvPicPr>
                <p:cNvPr id="115" name="Freihand 114">
                  <a:extLst>
                    <a:ext uri="{FF2B5EF4-FFF2-40B4-BE49-F238E27FC236}">
                      <a16:creationId xmlns:a16="http://schemas.microsoft.com/office/drawing/2014/main" id="{5F69C5EA-8204-E954-3EC3-6AAC1E2E560E}"/>
                    </a:ext>
                  </a:extLst>
                </p:cNvPr>
                <p:cNvPicPr/>
                <p:nvPr/>
              </p:nvPicPr>
              <p:blipFill>
                <a:blip r:embed="rId182"/>
                <a:stretch>
                  <a:fillRect/>
                </a:stretch>
              </p:blipFill>
              <p:spPr>
                <a:xfrm>
                  <a:off x="6160564" y="3038706"/>
                  <a:ext cx="120960" cy="149040"/>
                </a:xfrm>
                <a:prstGeom prst="rect">
                  <a:avLst/>
                </a:prstGeom>
              </p:spPr>
            </p:pic>
          </mc:Fallback>
        </mc:AlternateContent>
      </p:grpSp>
      <p:grpSp>
        <p:nvGrpSpPr>
          <p:cNvPr id="120" name="Gruppieren 119">
            <a:extLst>
              <a:ext uri="{FF2B5EF4-FFF2-40B4-BE49-F238E27FC236}">
                <a16:creationId xmlns:a16="http://schemas.microsoft.com/office/drawing/2014/main" id="{69A215F1-D3A2-A371-E502-43FE3962F696}"/>
              </a:ext>
            </a:extLst>
          </p:cNvPr>
          <p:cNvGrpSpPr/>
          <p:nvPr/>
        </p:nvGrpSpPr>
        <p:grpSpPr>
          <a:xfrm>
            <a:off x="6535324" y="2903346"/>
            <a:ext cx="1155240" cy="351360"/>
            <a:chOff x="6535324" y="2903346"/>
            <a:chExt cx="1155240" cy="351360"/>
          </a:xfrm>
        </p:grpSpPr>
        <mc:AlternateContent xmlns:mc="http://schemas.openxmlformats.org/markup-compatibility/2006">
          <mc:Choice xmlns:p14="http://schemas.microsoft.com/office/powerpoint/2010/main" Requires="p14">
            <p:contentPart p14:bwMode="auto" r:id="rId183">
              <p14:nvContentPartPr>
                <p14:cNvPr id="116" name="Freihand 115">
                  <a:extLst>
                    <a:ext uri="{FF2B5EF4-FFF2-40B4-BE49-F238E27FC236}">
                      <a16:creationId xmlns:a16="http://schemas.microsoft.com/office/drawing/2014/main" id="{734F55B5-3F52-87A2-6690-89039F28626D}"/>
                    </a:ext>
                  </a:extLst>
                </p14:cNvPr>
                <p14:cNvContentPartPr/>
                <p14:nvPr/>
              </p14:nvContentPartPr>
              <p14:xfrm>
                <a:off x="6535324" y="3064266"/>
                <a:ext cx="100800" cy="108720"/>
              </p14:xfrm>
            </p:contentPart>
          </mc:Choice>
          <mc:Fallback>
            <p:pic>
              <p:nvPicPr>
                <p:cNvPr id="116" name="Freihand 115">
                  <a:extLst>
                    <a:ext uri="{FF2B5EF4-FFF2-40B4-BE49-F238E27FC236}">
                      <a16:creationId xmlns:a16="http://schemas.microsoft.com/office/drawing/2014/main" id="{734F55B5-3F52-87A2-6690-89039F28626D}"/>
                    </a:ext>
                  </a:extLst>
                </p:cNvPr>
                <p:cNvPicPr/>
                <p:nvPr/>
              </p:nvPicPr>
              <p:blipFill>
                <a:blip r:embed="rId184"/>
                <a:stretch>
                  <a:fillRect/>
                </a:stretch>
              </p:blipFill>
              <p:spPr>
                <a:xfrm>
                  <a:off x="6526684" y="3055266"/>
                  <a:ext cx="118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Freihand 116">
                  <a:extLst>
                    <a:ext uri="{FF2B5EF4-FFF2-40B4-BE49-F238E27FC236}">
                      <a16:creationId xmlns:a16="http://schemas.microsoft.com/office/drawing/2014/main" id="{BC49E899-799B-545A-58E0-48E5C3F4AFC2}"/>
                    </a:ext>
                  </a:extLst>
                </p14:cNvPr>
                <p14:cNvContentPartPr/>
                <p14:nvPr/>
              </p14:nvContentPartPr>
              <p14:xfrm>
                <a:off x="6682204" y="3057786"/>
                <a:ext cx="388080" cy="100800"/>
              </p14:xfrm>
            </p:contentPart>
          </mc:Choice>
          <mc:Fallback>
            <p:pic>
              <p:nvPicPr>
                <p:cNvPr id="117" name="Freihand 116">
                  <a:extLst>
                    <a:ext uri="{FF2B5EF4-FFF2-40B4-BE49-F238E27FC236}">
                      <a16:creationId xmlns:a16="http://schemas.microsoft.com/office/drawing/2014/main" id="{BC49E899-799B-545A-58E0-48E5C3F4AFC2}"/>
                    </a:ext>
                  </a:extLst>
                </p:cNvPr>
                <p:cNvPicPr/>
                <p:nvPr/>
              </p:nvPicPr>
              <p:blipFill>
                <a:blip r:embed="rId186"/>
                <a:stretch>
                  <a:fillRect/>
                </a:stretch>
              </p:blipFill>
              <p:spPr>
                <a:xfrm>
                  <a:off x="6673204" y="3048786"/>
                  <a:ext cx="405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8" name="Freihand 117">
                  <a:extLst>
                    <a:ext uri="{FF2B5EF4-FFF2-40B4-BE49-F238E27FC236}">
                      <a16:creationId xmlns:a16="http://schemas.microsoft.com/office/drawing/2014/main" id="{4A752278-A9BA-0F98-08D1-548E05240D08}"/>
                    </a:ext>
                  </a:extLst>
                </p14:cNvPr>
                <p14:cNvContentPartPr/>
                <p14:nvPr/>
              </p14:nvContentPartPr>
              <p14:xfrm>
                <a:off x="7061644" y="2903346"/>
                <a:ext cx="180360" cy="351360"/>
              </p14:xfrm>
            </p:contentPart>
          </mc:Choice>
          <mc:Fallback>
            <p:pic>
              <p:nvPicPr>
                <p:cNvPr id="118" name="Freihand 117">
                  <a:extLst>
                    <a:ext uri="{FF2B5EF4-FFF2-40B4-BE49-F238E27FC236}">
                      <a16:creationId xmlns:a16="http://schemas.microsoft.com/office/drawing/2014/main" id="{4A752278-A9BA-0F98-08D1-548E05240D08}"/>
                    </a:ext>
                  </a:extLst>
                </p:cNvPr>
                <p:cNvPicPr/>
                <p:nvPr/>
              </p:nvPicPr>
              <p:blipFill>
                <a:blip r:embed="rId188"/>
                <a:stretch>
                  <a:fillRect/>
                </a:stretch>
              </p:blipFill>
              <p:spPr>
                <a:xfrm>
                  <a:off x="7053004" y="2894346"/>
                  <a:ext cx="19800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 name="Freihand 118">
                  <a:extLst>
                    <a:ext uri="{FF2B5EF4-FFF2-40B4-BE49-F238E27FC236}">
                      <a16:creationId xmlns:a16="http://schemas.microsoft.com/office/drawing/2014/main" id="{77B6997A-D58D-75BC-E262-95E997204BD4}"/>
                    </a:ext>
                  </a:extLst>
                </p14:cNvPr>
                <p14:cNvContentPartPr/>
                <p14:nvPr/>
              </p14:nvContentPartPr>
              <p14:xfrm>
                <a:off x="7424524" y="3066426"/>
                <a:ext cx="266040" cy="63000"/>
              </p14:xfrm>
            </p:contentPart>
          </mc:Choice>
          <mc:Fallback>
            <p:pic>
              <p:nvPicPr>
                <p:cNvPr id="119" name="Freihand 118">
                  <a:extLst>
                    <a:ext uri="{FF2B5EF4-FFF2-40B4-BE49-F238E27FC236}">
                      <a16:creationId xmlns:a16="http://schemas.microsoft.com/office/drawing/2014/main" id="{77B6997A-D58D-75BC-E262-95E997204BD4}"/>
                    </a:ext>
                  </a:extLst>
                </p:cNvPr>
                <p:cNvPicPr/>
                <p:nvPr/>
              </p:nvPicPr>
              <p:blipFill>
                <a:blip r:embed="rId190"/>
                <a:stretch>
                  <a:fillRect/>
                </a:stretch>
              </p:blipFill>
              <p:spPr>
                <a:xfrm>
                  <a:off x="7415524" y="3057426"/>
                  <a:ext cx="283680" cy="80640"/>
                </a:xfrm>
                <a:prstGeom prst="rect">
                  <a:avLst/>
                </a:prstGeom>
              </p:spPr>
            </p:pic>
          </mc:Fallback>
        </mc:AlternateContent>
      </p:grpSp>
      <p:grpSp>
        <p:nvGrpSpPr>
          <p:cNvPr id="128" name="Gruppieren 127">
            <a:extLst>
              <a:ext uri="{FF2B5EF4-FFF2-40B4-BE49-F238E27FC236}">
                <a16:creationId xmlns:a16="http://schemas.microsoft.com/office/drawing/2014/main" id="{7CF75735-9F83-F6ED-B442-25E6E6BFE3E6}"/>
              </a:ext>
            </a:extLst>
          </p:cNvPr>
          <p:cNvGrpSpPr/>
          <p:nvPr/>
        </p:nvGrpSpPr>
        <p:grpSpPr>
          <a:xfrm>
            <a:off x="7932844" y="2839986"/>
            <a:ext cx="1008720" cy="357840"/>
            <a:chOff x="7932844" y="2839986"/>
            <a:chExt cx="1008720" cy="357840"/>
          </a:xfrm>
        </p:grpSpPr>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8863DEB0-D31F-5D54-C1C6-4B00C84A7115}"/>
                    </a:ext>
                  </a:extLst>
                </p14:cNvPr>
                <p14:cNvContentPartPr/>
                <p14:nvPr/>
              </p14:nvContentPartPr>
              <p14:xfrm>
                <a:off x="7932844" y="2951946"/>
                <a:ext cx="178560" cy="245880"/>
              </p14:xfrm>
            </p:contentPart>
          </mc:Choice>
          <mc:Fallback>
            <p:pic>
              <p:nvPicPr>
                <p:cNvPr id="123" name="Freihand 122">
                  <a:extLst>
                    <a:ext uri="{FF2B5EF4-FFF2-40B4-BE49-F238E27FC236}">
                      <a16:creationId xmlns:a16="http://schemas.microsoft.com/office/drawing/2014/main" id="{8863DEB0-D31F-5D54-C1C6-4B00C84A7115}"/>
                    </a:ext>
                  </a:extLst>
                </p:cNvPr>
                <p:cNvPicPr/>
                <p:nvPr/>
              </p:nvPicPr>
              <p:blipFill>
                <a:blip r:embed="rId192"/>
                <a:stretch>
                  <a:fillRect/>
                </a:stretch>
              </p:blipFill>
              <p:spPr>
                <a:xfrm>
                  <a:off x="7923844" y="2943306"/>
                  <a:ext cx="196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E997EE8C-B9C5-30CB-D47B-14C4CAD9B742}"/>
                    </a:ext>
                  </a:extLst>
                </p14:cNvPr>
                <p14:cNvContentPartPr/>
                <p14:nvPr/>
              </p14:nvContentPartPr>
              <p14:xfrm>
                <a:off x="8185204" y="2919546"/>
                <a:ext cx="129240" cy="220320"/>
              </p14:xfrm>
            </p:contentPart>
          </mc:Choice>
          <mc:Fallback>
            <p:pic>
              <p:nvPicPr>
                <p:cNvPr id="124" name="Freihand 123">
                  <a:extLst>
                    <a:ext uri="{FF2B5EF4-FFF2-40B4-BE49-F238E27FC236}">
                      <a16:creationId xmlns:a16="http://schemas.microsoft.com/office/drawing/2014/main" id="{E997EE8C-B9C5-30CB-D47B-14C4CAD9B742}"/>
                    </a:ext>
                  </a:extLst>
                </p:cNvPr>
                <p:cNvPicPr/>
                <p:nvPr/>
              </p:nvPicPr>
              <p:blipFill>
                <a:blip r:embed="rId194"/>
                <a:stretch>
                  <a:fillRect/>
                </a:stretch>
              </p:blipFill>
              <p:spPr>
                <a:xfrm>
                  <a:off x="8176204" y="2910906"/>
                  <a:ext cx="1468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Freihand 124">
                  <a:extLst>
                    <a:ext uri="{FF2B5EF4-FFF2-40B4-BE49-F238E27FC236}">
                      <a16:creationId xmlns:a16="http://schemas.microsoft.com/office/drawing/2014/main" id="{D3DF73B9-B64C-C855-8B30-CC7C4BBAF16E}"/>
                    </a:ext>
                  </a:extLst>
                </p14:cNvPr>
                <p14:cNvContentPartPr/>
                <p14:nvPr/>
              </p14:nvContentPartPr>
              <p14:xfrm>
                <a:off x="8415964" y="2914146"/>
                <a:ext cx="95760" cy="222480"/>
              </p14:xfrm>
            </p:contentPart>
          </mc:Choice>
          <mc:Fallback>
            <p:pic>
              <p:nvPicPr>
                <p:cNvPr id="125" name="Freihand 124">
                  <a:extLst>
                    <a:ext uri="{FF2B5EF4-FFF2-40B4-BE49-F238E27FC236}">
                      <a16:creationId xmlns:a16="http://schemas.microsoft.com/office/drawing/2014/main" id="{D3DF73B9-B64C-C855-8B30-CC7C4BBAF16E}"/>
                    </a:ext>
                  </a:extLst>
                </p:cNvPr>
                <p:cNvPicPr/>
                <p:nvPr/>
              </p:nvPicPr>
              <p:blipFill>
                <a:blip r:embed="rId196"/>
                <a:stretch>
                  <a:fillRect/>
                </a:stretch>
              </p:blipFill>
              <p:spPr>
                <a:xfrm>
                  <a:off x="8407324" y="2905146"/>
                  <a:ext cx="113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04C0A662-B31F-861A-92E7-57AEA6E37110}"/>
                    </a:ext>
                  </a:extLst>
                </p14:cNvPr>
                <p14:cNvContentPartPr/>
                <p14:nvPr/>
              </p14:nvContentPartPr>
              <p14:xfrm>
                <a:off x="8544124" y="3100986"/>
                <a:ext cx="25200" cy="92520"/>
              </p14:xfrm>
            </p:contentPart>
          </mc:Choice>
          <mc:Fallback>
            <p:pic>
              <p:nvPicPr>
                <p:cNvPr id="126" name="Freihand 125">
                  <a:extLst>
                    <a:ext uri="{FF2B5EF4-FFF2-40B4-BE49-F238E27FC236}">
                      <a16:creationId xmlns:a16="http://schemas.microsoft.com/office/drawing/2014/main" id="{04C0A662-B31F-861A-92E7-57AEA6E37110}"/>
                    </a:ext>
                  </a:extLst>
                </p:cNvPr>
                <p:cNvPicPr/>
                <p:nvPr/>
              </p:nvPicPr>
              <p:blipFill>
                <a:blip r:embed="rId198"/>
                <a:stretch>
                  <a:fillRect/>
                </a:stretch>
              </p:blipFill>
              <p:spPr>
                <a:xfrm>
                  <a:off x="8535124" y="3091986"/>
                  <a:ext cx="42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Freihand 126">
                  <a:extLst>
                    <a:ext uri="{FF2B5EF4-FFF2-40B4-BE49-F238E27FC236}">
                      <a16:creationId xmlns:a16="http://schemas.microsoft.com/office/drawing/2014/main" id="{8C14D531-ECE4-ED09-5F28-2843BE38AC24}"/>
                    </a:ext>
                  </a:extLst>
                </p14:cNvPr>
                <p14:cNvContentPartPr/>
                <p14:nvPr/>
              </p14:nvContentPartPr>
              <p14:xfrm>
                <a:off x="8720884" y="2839986"/>
                <a:ext cx="220680" cy="271800"/>
              </p14:xfrm>
            </p:contentPart>
          </mc:Choice>
          <mc:Fallback>
            <p:pic>
              <p:nvPicPr>
                <p:cNvPr id="127" name="Freihand 126">
                  <a:extLst>
                    <a:ext uri="{FF2B5EF4-FFF2-40B4-BE49-F238E27FC236}">
                      <a16:creationId xmlns:a16="http://schemas.microsoft.com/office/drawing/2014/main" id="{8C14D531-ECE4-ED09-5F28-2843BE38AC24}"/>
                    </a:ext>
                  </a:extLst>
                </p:cNvPr>
                <p:cNvPicPr/>
                <p:nvPr/>
              </p:nvPicPr>
              <p:blipFill>
                <a:blip r:embed="rId200"/>
                <a:stretch>
                  <a:fillRect/>
                </a:stretch>
              </p:blipFill>
              <p:spPr>
                <a:xfrm>
                  <a:off x="8712244" y="2831346"/>
                  <a:ext cx="238320" cy="289440"/>
                </a:xfrm>
                <a:prstGeom prst="rect">
                  <a:avLst/>
                </a:prstGeom>
              </p:spPr>
            </p:pic>
          </mc:Fallback>
        </mc:AlternateContent>
      </p:grpSp>
      <p:grpSp>
        <p:nvGrpSpPr>
          <p:cNvPr id="133" name="Gruppieren 132">
            <a:extLst>
              <a:ext uri="{FF2B5EF4-FFF2-40B4-BE49-F238E27FC236}">
                <a16:creationId xmlns:a16="http://schemas.microsoft.com/office/drawing/2014/main" id="{75B4CECC-C176-5FEC-83A8-BF47ACCA4FFE}"/>
              </a:ext>
            </a:extLst>
          </p:cNvPr>
          <p:cNvGrpSpPr/>
          <p:nvPr/>
        </p:nvGrpSpPr>
        <p:grpSpPr>
          <a:xfrm>
            <a:off x="4637404" y="282546"/>
            <a:ext cx="1228320" cy="336600"/>
            <a:chOff x="4637404" y="282546"/>
            <a:chExt cx="1228320" cy="336600"/>
          </a:xfrm>
        </p:grpSpPr>
        <mc:AlternateContent xmlns:mc="http://schemas.openxmlformats.org/markup-compatibility/2006">
          <mc:Choice xmlns:p14="http://schemas.microsoft.com/office/powerpoint/2010/main" Requires="p14">
            <p:contentPart p14:bwMode="auto" r:id="rId201">
              <p14:nvContentPartPr>
                <p14:cNvPr id="129" name="Freihand 128">
                  <a:extLst>
                    <a:ext uri="{FF2B5EF4-FFF2-40B4-BE49-F238E27FC236}">
                      <a16:creationId xmlns:a16="http://schemas.microsoft.com/office/drawing/2014/main" id="{5944D042-C7EF-3898-F80A-E73404BCFA96}"/>
                    </a:ext>
                  </a:extLst>
                </p14:cNvPr>
                <p14:cNvContentPartPr/>
                <p14:nvPr/>
              </p14:nvContentPartPr>
              <p14:xfrm>
                <a:off x="4812004" y="304866"/>
                <a:ext cx="878040" cy="284040"/>
              </p14:xfrm>
            </p:contentPart>
          </mc:Choice>
          <mc:Fallback>
            <p:pic>
              <p:nvPicPr>
                <p:cNvPr id="129" name="Freihand 128">
                  <a:extLst>
                    <a:ext uri="{FF2B5EF4-FFF2-40B4-BE49-F238E27FC236}">
                      <a16:creationId xmlns:a16="http://schemas.microsoft.com/office/drawing/2014/main" id="{5944D042-C7EF-3898-F80A-E73404BCFA96}"/>
                    </a:ext>
                  </a:extLst>
                </p:cNvPr>
                <p:cNvPicPr/>
                <p:nvPr/>
              </p:nvPicPr>
              <p:blipFill>
                <a:blip r:embed="rId202"/>
                <a:stretch>
                  <a:fillRect/>
                </a:stretch>
              </p:blipFill>
              <p:spPr>
                <a:xfrm>
                  <a:off x="4803004" y="296226"/>
                  <a:ext cx="8956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Freihand 129">
                  <a:extLst>
                    <a:ext uri="{FF2B5EF4-FFF2-40B4-BE49-F238E27FC236}">
                      <a16:creationId xmlns:a16="http://schemas.microsoft.com/office/drawing/2014/main" id="{0D7E1B26-3F6E-9690-F887-2827474F43F5}"/>
                    </a:ext>
                  </a:extLst>
                </p14:cNvPr>
                <p14:cNvContentPartPr/>
                <p14:nvPr/>
              </p14:nvContentPartPr>
              <p14:xfrm>
                <a:off x="5189284" y="282546"/>
                <a:ext cx="676440" cy="324000"/>
              </p14:xfrm>
            </p:contentPart>
          </mc:Choice>
          <mc:Fallback>
            <p:pic>
              <p:nvPicPr>
                <p:cNvPr id="130" name="Freihand 129">
                  <a:extLst>
                    <a:ext uri="{FF2B5EF4-FFF2-40B4-BE49-F238E27FC236}">
                      <a16:creationId xmlns:a16="http://schemas.microsoft.com/office/drawing/2014/main" id="{0D7E1B26-3F6E-9690-F887-2827474F43F5}"/>
                    </a:ext>
                  </a:extLst>
                </p:cNvPr>
                <p:cNvPicPr/>
                <p:nvPr/>
              </p:nvPicPr>
              <p:blipFill>
                <a:blip r:embed="rId204"/>
                <a:stretch>
                  <a:fillRect/>
                </a:stretch>
              </p:blipFill>
              <p:spPr>
                <a:xfrm>
                  <a:off x="5180644" y="273906"/>
                  <a:ext cx="6940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2" name="Freihand 131">
                  <a:extLst>
                    <a:ext uri="{FF2B5EF4-FFF2-40B4-BE49-F238E27FC236}">
                      <a16:creationId xmlns:a16="http://schemas.microsoft.com/office/drawing/2014/main" id="{8048FFF1-32F8-DC3B-7B37-800EF9349E06}"/>
                    </a:ext>
                  </a:extLst>
                </p14:cNvPr>
                <p14:cNvContentPartPr/>
                <p14:nvPr/>
              </p14:nvContentPartPr>
              <p14:xfrm>
                <a:off x="4637404" y="566226"/>
                <a:ext cx="869760" cy="52920"/>
              </p14:xfrm>
            </p:contentPart>
          </mc:Choice>
          <mc:Fallback>
            <p:pic>
              <p:nvPicPr>
                <p:cNvPr id="132" name="Freihand 131">
                  <a:extLst>
                    <a:ext uri="{FF2B5EF4-FFF2-40B4-BE49-F238E27FC236}">
                      <a16:creationId xmlns:a16="http://schemas.microsoft.com/office/drawing/2014/main" id="{8048FFF1-32F8-DC3B-7B37-800EF9349E06}"/>
                    </a:ext>
                  </a:extLst>
                </p:cNvPr>
                <p:cNvPicPr/>
                <p:nvPr/>
              </p:nvPicPr>
              <p:blipFill>
                <a:blip r:embed="rId206"/>
                <a:stretch>
                  <a:fillRect/>
                </a:stretch>
              </p:blipFill>
              <p:spPr>
                <a:xfrm>
                  <a:off x="4628764" y="557586"/>
                  <a:ext cx="887400" cy="70560"/>
                </a:xfrm>
                <a:prstGeom prst="rect">
                  <a:avLst/>
                </a:prstGeom>
              </p:spPr>
            </p:pic>
          </mc:Fallback>
        </mc:AlternateContent>
      </p:grpSp>
      <p:grpSp>
        <p:nvGrpSpPr>
          <p:cNvPr id="137" name="Gruppieren 136">
            <a:extLst>
              <a:ext uri="{FF2B5EF4-FFF2-40B4-BE49-F238E27FC236}">
                <a16:creationId xmlns:a16="http://schemas.microsoft.com/office/drawing/2014/main" id="{7E55820F-4E32-2AAF-A956-868CA65026F4}"/>
              </a:ext>
            </a:extLst>
          </p:cNvPr>
          <p:cNvGrpSpPr/>
          <p:nvPr/>
        </p:nvGrpSpPr>
        <p:grpSpPr>
          <a:xfrm>
            <a:off x="637084" y="3738906"/>
            <a:ext cx="681120" cy="403200"/>
            <a:chOff x="637084" y="3738906"/>
            <a:chExt cx="681120" cy="403200"/>
          </a:xfrm>
        </p:grpSpPr>
        <mc:AlternateContent xmlns:mc="http://schemas.openxmlformats.org/markup-compatibility/2006">
          <mc:Choice xmlns:p14="http://schemas.microsoft.com/office/powerpoint/2010/main" Requires="p14">
            <p:contentPart p14:bwMode="auto" r:id="rId207">
              <p14:nvContentPartPr>
                <p14:cNvPr id="134" name="Freihand 133">
                  <a:extLst>
                    <a:ext uri="{FF2B5EF4-FFF2-40B4-BE49-F238E27FC236}">
                      <a16:creationId xmlns:a16="http://schemas.microsoft.com/office/drawing/2014/main" id="{3050D028-1076-D80B-C414-B505F1A009F1}"/>
                    </a:ext>
                  </a:extLst>
                </p14:cNvPr>
                <p14:cNvContentPartPr/>
                <p14:nvPr/>
              </p14:nvContentPartPr>
              <p14:xfrm>
                <a:off x="736084" y="3897666"/>
                <a:ext cx="17280" cy="169200"/>
              </p14:xfrm>
            </p:contentPart>
          </mc:Choice>
          <mc:Fallback>
            <p:pic>
              <p:nvPicPr>
                <p:cNvPr id="134" name="Freihand 133">
                  <a:extLst>
                    <a:ext uri="{FF2B5EF4-FFF2-40B4-BE49-F238E27FC236}">
                      <a16:creationId xmlns:a16="http://schemas.microsoft.com/office/drawing/2014/main" id="{3050D028-1076-D80B-C414-B505F1A009F1}"/>
                    </a:ext>
                  </a:extLst>
                </p:cNvPr>
                <p:cNvPicPr/>
                <p:nvPr/>
              </p:nvPicPr>
              <p:blipFill>
                <a:blip r:embed="rId208"/>
                <a:stretch>
                  <a:fillRect/>
                </a:stretch>
              </p:blipFill>
              <p:spPr>
                <a:xfrm>
                  <a:off x="727444" y="3888666"/>
                  <a:ext cx="34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 name="Freihand 134">
                  <a:extLst>
                    <a:ext uri="{FF2B5EF4-FFF2-40B4-BE49-F238E27FC236}">
                      <a16:creationId xmlns:a16="http://schemas.microsoft.com/office/drawing/2014/main" id="{94DE5465-1504-3597-1870-F6C156A0D8C9}"/>
                    </a:ext>
                  </a:extLst>
                </p14:cNvPr>
                <p14:cNvContentPartPr/>
                <p14:nvPr/>
              </p14:nvContentPartPr>
              <p14:xfrm>
                <a:off x="637084" y="3806226"/>
                <a:ext cx="223200" cy="335880"/>
              </p14:xfrm>
            </p:contentPart>
          </mc:Choice>
          <mc:Fallback>
            <p:pic>
              <p:nvPicPr>
                <p:cNvPr id="135" name="Freihand 134">
                  <a:extLst>
                    <a:ext uri="{FF2B5EF4-FFF2-40B4-BE49-F238E27FC236}">
                      <a16:creationId xmlns:a16="http://schemas.microsoft.com/office/drawing/2014/main" id="{94DE5465-1504-3597-1870-F6C156A0D8C9}"/>
                    </a:ext>
                  </a:extLst>
                </p:cNvPr>
                <p:cNvPicPr/>
                <p:nvPr/>
              </p:nvPicPr>
              <p:blipFill>
                <a:blip r:embed="rId210"/>
                <a:stretch>
                  <a:fillRect/>
                </a:stretch>
              </p:blipFill>
              <p:spPr>
                <a:xfrm>
                  <a:off x="628084" y="3797586"/>
                  <a:ext cx="2408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6" name="Freihand 135">
                  <a:extLst>
                    <a:ext uri="{FF2B5EF4-FFF2-40B4-BE49-F238E27FC236}">
                      <a16:creationId xmlns:a16="http://schemas.microsoft.com/office/drawing/2014/main" id="{56009701-9021-F6B6-82F5-10638E46F15A}"/>
                    </a:ext>
                  </a:extLst>
                </p14:cNvPr>
                <p14:cNvContentPartPr/>
                <p14:nvPr/>
              </p14:nvContentPartPr>
              <p14:xfrm>
                <a:off x="953884" y="3738906"/>
                <a:ext cx="364320" cy="297360"/>
              </p14:xfrm>
            </p:contentPart>
          </mc:Choice>
          <mc:Fallback>
            <p:pic>
              <p:nvPicPr>
                <p:cNvPr id="136" name="Freihand 135">
                  <a:extLst>
                    <a:ext uri="{FF2B5EF4-FFF2-40B4-BE49-F238E27FC236}">
                      <a16:creationId xmlns:a16="http://schemas.microsoft.com/office/drawing/2014/main" id="{56009701-9021-F6B6-82F5-10638E46F15A}"/>
                    </a:ext>
                  </a:extLst>
                </p:cNvPr>
                <p:cNvPicPr/>
                <p:nvPr/>
              </p:nvPicPr>
              <p:blipFill>
                <a:blip r:embed="rId212"/>
                <a:stretch>
                  <a:fillRect/>
                </a:stretch>
              </p:blipFill>
              <p:spPr>
                <a:xfrm>
                  <a:off x="945244" y="3729906"/>
                  <a:ext cx="381960" cy="315000"/>
                </a:xfrm>
                <a:prstGeom prst="rect">
                  <a:avLst/>
                </a:prstGeom>
              </p:spPr>
            </p:pic>
          </mc:Fallback>
        </mc:AlternateContent>
      </p:grpSp>
      <p:grpSp>
        <p:nvGrpSpPr>
          <p:cNvPr id="155" name="Gruppieren 154">
            <a:extLst>
              <a:ext uri="{FF2B5EF4-FFF2-40B4-BE49-F238E27FC236}">
                <a16:creationId xmlns:a16="http://schemas.microsoft.com/office/drawing/2014/main" id="{D5E5E159-A96B-58F0-1B27-82DFF23F4364}"/>
              </a:ext>
            </a:extLst>
          </p:cNvPr>
          <p:cNvGrpSpPr/>
          <p:nvPr/>
        </p:nvGrpSpPr>
        <p:grpSpPr>
          <a:xfrm>
            <a:off x="1793404" y="3686706"/>
            <a:ext cx="685800" cy="379800"/>
            <a:chOff x="1793404" y="3686706"/>
            <a:chExt cx="685800" cy="379800"/>
          </a:xfrm>
        </p:grpSpPr>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44F506C5-B798-2BDE-0E11-159FEC6CBA3E}"/>
                    </a:ext>
                  </a:extLst>
                </p14:cNvPr>
                <p14:cNvContentPartPr/>
                <p14:nvPr/>
              </p14:nvContentPartPr>
              <p14:xfrm>
                <a:off x="1793404" y="3712986"/>
                <a:ext cx="318240" cy="353520"/>
              </p14:xfrm>
            </p:contentPart>
          </mc:Choice>
          <mc:Fallback>
            <p:pic>
              <p:nvPicPr>
                <p:cNvPr id="138" name="Freihand 137">
                  <a:extLst>
                    <a:ext uri="{FF2B5EF4-FFF2-40B4-BE49-F238E27FC236}">
                      <a16:creationId xmlns:a16="http://schemas.microsoft.com/office/drawing/2014/main" id="{44F506C5-B798-2BDE-0E11-159FEC6CBA3E}"/>
                    </a:ext>
                  </a:extLst>
                </p:cNvPr>
                <p:cNvPicPr/>
                <p:nvPr/>
              </p:nvPicPr>
              <p:blipFill>
                <a:blip r:embed="rId214"/>
                <a:stretch>
                  <a:fillRect/>
                </a:stretch>
              </p:blipFill>
              <p:spPr>
                <a:xfrm>
                  <a:off x="1784404" y="3703986"/>
                  <a:ext cx="3358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8067E8BC-240B-3058-BCA6-E732EE4B8A87}"/>
                    </a:ext>
                  </a:extLst>
                </p14:cNvPr>
                <p14:cNvContentPartPr/>
                <p14:nvPr/>
              </p14:nvContentPartPr>
              <p14:xfrm>
                <a:off x="1913644" y="3843306"/>
                <a:ext cx="565560" cy="137160"/>
              </p14:xfrm>
            </p:contentPart>
          </mc:Choice>
          <mc:Fallback>
            <p:pic>
              <p:nvPicPr>
                <p:cNvPr id="139" name="Freihand 138">
                  <a:extLst>
                    <a:ext uri="{FF2B5EF4-FFF2-40B4-BE49-F238E27FC236}">
                      <a16:creationId xmlns:a16="http://schemas.microsoft.com/office/drawing/2014/main" id="{8067E8BC-240B-3058-BCA6-E732EE4B8A87}"/>
                    </a:ext>
                  </a:extLst>
                </p:cNvPr>
                <p:cNvPicPr/>
                <p:nvPr/>
              </p:nvPicPr>
              <p:blipFill>
                <a:blip r:embed="rId216"/>
                <a:stretch>
                  <a:fillRect/>
                </a:stretch>
              </p:blipFill>
              <p:spPr>
                <a:xfrm>
                  <a:off x="1905004" y="3834306"/>
                  <a:ext cx="583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Freihand 139">
                  <a:extLst>
                    <a:ext uri="{FF2B5EF4-FFF2-40B4-BE49-F238E27FC236}">
                      <a16:creationId xmlns:a16="http://schemas.microsoft.com/office/drawing/2014/main" id="{A5D26B23-B5A4-4485-3CC6-F2E63553A8D8}"/>
                    </a:ext>
                  </a:extLst>
                </p14:cNvPr>
                <p14:cNvContentPartPr/>
                <p14:nvPr/>
              </p14:nvContentPartPr>
              <p14:xfrm>
                <a:off x="2319364" y="3686706"/>
                <a:ext cx="13320" cy="18720"/>
              </p14:xfrm>
            </p:contentPart>
          </mc:Choice>
          <mc:Fallback>
            <p:pic>
              <p:nvPicPr>
                <p:cNvPr id="140" name="Freihand 139">
                  <a:extLst>
                    <a:ext uri="{FF2B5EF4-FFF2-40B4-BE49-F238E27FC236}">
                      <a16:creationId xmlns:a16="http://schemas.microsoft.com/office/drawing/2014/main" id="{A5D26B23-B5A4-4485-3CC6-F2E63553A8D8}"/>
                    </a:ext>
                  </a:extLst>
                </p:cNvPr>
                <p:cNvPicPr/>
                <p:nvPr/>
              </p:nvPicPr>
              <p:blipFill>
                <a:blip r:embed="rId218"/>
                <a:stretch>
                  <a:fillRect/>
                </a:stretch>
              </p:blipFill>
              <p:spPr>
                <a:xfrm>
                  <a:off x="2310724" y="3678066"/>
                  <a:ext cx="30960" cy="36360"/>
                </a:xfrm>
                <a:prstGeom prst="rect">
                  <a:avLst/>
                </a:prstGeom>
              </p:spPr>
            </p:pic>
          </mc:Fallback>
        </mc:AlternateContent>
      </p:grpSp>
      <p:grpSp>
        <p:nvGrpSpPr>
          <p:cNvPr id="154" name="Gruppieren 153">
            <a:extLst>
              <a:ext uri="{FF2B5EF4-FFF2-40B4-BE49-F238E27FC236}">
                <a16:creationId xmlns:a16="http://schemas.microsoft.com/office/drawing/2014/main" id="{0F22E5BB-74AA-8ADB-B427-0233976DF475}"/>
              </a:ext>
            </a:extLst>
          </p:cNvPr>
          <p:cNvGrpSpPr/>
          <p:nvPr/>
        </p:nvGrpSpPr>
        <p:grpSpPr>
          <a:xfrm>
            <a:off x="2793844" y="3698586"/>
            <a:ext cx="190080" cy="248760"/>
            <a:chOff x="2793844" y="3698586"/>
            <a:chExt cx="190080" cy="248760"/>
          </a:xfrm>
        </p:grpSpPr>
        <mc:AlternateContent xmlns:mc="http://schemas.openxmlformats.org/markup-compatibility/2006">
          <mc:Choice xmlns:p14="http://schemas.microsoft.com/office/powerpoint/2010/main" Requires="p14">
            <p:contentPart p14:bwMode="auto" r:id="rId219">
              <p14:nvContentPartPr>
                <p14:cNvPr id="141" name="Freihand 140">
                  <a:extLst>
                    <a:ext uri="{FF2B5EF4-FFF2-40B4-BE49-F238E27FC236}">
                      <a16:creationId xmlns:a16="http://schemas.microsoft.com/office/drawing/2014/main" id="{4123FF84-6A44-81BE-E3A3-165ADE887881}"/>
                    </a:ext>
                  </a:extLst>
                </p14:cNvPr>
                <p14:cNvContentPartPr/>
                <p14:nvPr/>
              </p14:nvContentPartPr>
              <p14:xfrm>
                <a:off x="2793844" y="3698586"/>
                <a:ext cx="155520" cy="248760"/>
              </p14:xfrm>
            </p:contentPart>
          </mc:Choice>
          <mc:Fallback>
            <p:pic>
              <p:nvPicPr>
                <p:cNvPr id="141" name="Freihand 140">
                  <a:extLst>
                    <a:ext uri="{FF2B5EF4-FFF2-40B4-BE49-F238E27FC236}">
                      <a16:creationId xmlns:a16="http://schemas.microsoft.com/office/drawing/2014/main" id="{4123FF84-6A44-81BE-E3A3-165ADE887881}"/>
                    </a:ext>
                  </a:extLst>
                </p:cNvPr>
                <p:cNvPicPr/>
                <p:nvPr/>
              </p:nvPicPr>
              <p:blipFill>
                <a:blip r:embed="rId220"/>
                <a:stretch>
                  <a:fillRect/>
                </a:stretch>
              </p:blipFill>
              <p:spPr>
                <a:xfrm>
                  <a:off x="2785204" y="3689586"/>
                  <a:ext cx="173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2" name="Freihand 141">
                  <a:extLst>
                    <a:ext uri="{FF2B5EF4-FFF2-40B4-BE49-F238E27FC236}">
                      <a16:creationId xmlns:a16="http://schemas.microsoft.com/office/drawing/2014/main" id="{F045C726-5917-7998-66B5-0557BB8DA0D6}"/>
                    </a:ext>
                  </a:extLst>
                </p14:cNvPr>
                <p14:cNvContentPartPr/>
                <p14:nvPr/>
              </p14:nvContentPartPr>
              <p14:xfrm>
                <a:off x="2826964" y="3840786"/>
                <a:ext cx="156960" cy="15840"/>
              </p14:xfrm>
            </p:contentPart>
          </mc:Choice>
          <mc:Fallback>
            <p:pic>
              <p:nvPicPr>
                <p:cNvPr id="142" name="Freihand 141">
                  <a:extLst>
                    <a:ext uri="{FF2B5EF4-FFF2-40B4-BE49-F238E27FC236}">
                      <a16:creationId xmlns:a16="http://schemas.microsoft.com/office/drawing/2014/main" id="{F045C726-5917-7998-66B5-0557BB8DA0D6}"/>
                    </a:ext>
                  </a:extLst>
                </p:cNvPr>
                <p:cNvPicPr/>
                <p:nvPr/>
              </p:nvPicPr>
              <p:blipFill>
                <a:blip r:embed="rId222"/>
                <a:stretch>
                  <a:fillRect/>
                </a:stretch>
              </p:blipFill>
              <p:spPr>
                <a:xfrm>
                  <a:off x="2818324" y="3831786"/>
                  <a:ext cx="174600" cy="33480"/>
                </a:xfrm>
                <a:prstGeom prst="rect">
                  <a:avLst/>
                </a:prstGeom>
              </p:spPr>
            </p:pic>
          </mc:Fallback>
        </mc:AlternateContent>
      </p:grpSp>
      <p:grpSp>
        <p:nvGrpSpPr>
          <p:cNvPr id="153" name="Gruppieren 152">
            <a:extLst>
              <a:ext uri="{FF2B5EF4-FFF2-40B4-BE49-F238E27FC236}">
                <a16:creationId xmlns:a16="http://schemas.microsoft.com/office/drawing/2014/main" id="{367B8744-FCAE-6BDA-52D2-F11C9F7E0A16}"/>
              </a:ext>
            </a:extLst>
          </p:cNvPr>
          <p:cNvGrpSpPr/>
          <p:nvPr/>
        </p:nvGrpSpPr>
        <p:grpSpPr>
          <a:xfrm>
            <a:off x="3343204" y="3708306"/>
            <a:ext cx="279720" cy="224280"/>
            <a:chOff x="3343204" y="3708306"/>
            <a:chExt cx="279720" cy="224280"/>
          </a:xfrm>
        </p:grpSpPr>
        <mc:AlternateContent xmlns:mc="http://schemas.openxmlformats.org/markup-compatibility/2006">
          <mc:Choice xmlns:p14="http://schemas.microsoft.com/office/powerpoint/2010/main" Requires="p14">
            <p:contentPart p14:bwMode="auto" r:id="rId223">
              <p14:nvContentPartPr>
                <p14:cNvPr id="143" name="Freihand 142">
                  <a:extLst>
                    <a:ext uri="{FF2B5EF4-FFF2-40B4-BE49-F238E27FC236}">
                      <a16:creationId xmlns:a16="http://schemas.microsoft.com/office/drawing/2014/main" id="{61DA9994-F988-D0B9-CAB2-552B28039F8E}"/>
                    </a:ext>
                  </a:extLst>
                </p14:cNvPr>
                <p14:cNvContentPartPr/>
                <p14:nvPr/>
              </p14:nvContentPartPr>
              <p14:xfrm>
                <a:off x="3343204" y="3708306"/>
                <a:ext cx="86400" cy="222840"/>
              </p14:xfrm>
            </p:contentPart>
          </mc:Choice>
          <mc:Fallback>
            <p:pic>
              <p:nvPicPr>
                <p:cNvPr id="143" name="Freihand 142">
                  <a:extLst>
                    <a:ext uri="{FF2B5EF4-FFF2-40B4-BE49-F238E27FC236}">
                      <a16:creationId xmlns:a16="http://schemas.microsoft.com/office/drawing/2014/main" id="{61DA9994-F988-D0B9-CAB2-552B28039F8E}"/>
                    </a:ext>
                  </a:extLst>
                </p:cNvPr>
                <p:cNvPicPr/>
                <p:nvPr/>
              </p:nvPicPr>
              <p:blipFill>
                <a:blip r:embed="rId224"/>
                <a:stretch>
                  <a:fillRect/>
                </a:stretch>
              </p:blipFill>
              <p:spPr>
                <a:xfrm>
                  <a:off x="3334204" y="3699306"/>
                  <a:ext cx="1040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4" name="Freihand 143">
                  <a:extLst>
                    <a:ext uri="{FF2B5EF4-FFF2-40B4-BE49-F238E27FC236}">
                      <a16:creationId xmlns:a16="http://schemas.microsoft.com/office/drawing/2014/main" id="{DE0E9E01-5920-25C9-5EFE-89660BDEAB49}"/>
                    </a:ext>
                  </a:extLst>
                </p14:cNvPr>
                <p14:cNvContentPartPr/>
                <p14:nvPr/>
              </p14:nvContentPartPr>
              <p14:xfrm>
                <a:off x="3440764" y="3742146"/>
                <a:ext cx="182160" cy="190440"/>
              </p14:xfrm>
            </p:contentPart>
          </mc:Choice>
          <mc:Fallback>
            <p:pic>
              <p:nvPicPr>
                <p:cNvPr id="144" name="Freihand 143">
                  <a:extLst>
                    <a:ext uri="{FF2B5EF4-FFF2-40B4-BE49-F238E27FC236}">
                      <a16:creationId xmlns:a16="http://schemas.microsoft.com/office/drawing/2014/main" id="{DE0E9E01-5920-25C9-5EFE-89660BDEAB49}"/>
                    </a:ext>
                  </a:extLst>
                </p:cNvPr>
                <p:cNvPicPr/>
                <p:nvPr/>
              </p:nvPicPr>
              <p:blipFill>
                <a:blip r:embed="rId226"/>
                <a:stretch>
                  <a:fillRect/>
                </a:stretch>
              </p:blipFill>
              <p:spPr>
                <a:xfrm>
                  <a:off x="3432124" y="3733506"/>
                  <a:ext cx="199800" cy="208080"/>
                </a:xfrm>
                <a:prstGeom prst="rect">
                  <a:avLst/>
                </a:prstGeom>
              </p:spPr>
            </p:pic>
          </mc:Fallback>
        </mc:AlternateContent>
      </p:grpSp>
      <p:grpSp>
        <p:nvGrpSpPr>
          <p:cNvPr id="169" name="Gruppieren 168">
            <a:extLst>
              <a:ext uri="{FF2B5EF4-FFF2-40B4-BE49-F238E27FC236}">
                <a16:creationId xmlns:a16="http://schemas.microsoft.com/office/drawing/2014/main" id="{1223C56F-E0ED-D27B-54F2-E8B7EEB6DB16}"/>
              </a:ext>
            </a:extLst>
          </p:cNvPr>
          <p:cNvGrpSpPr/>
          <p:nvPr/>
        </p:nvGrpSpPr>
        <p:grpSpPr>
          <a:xfrm>
            <a:off x="7663564" y="3413466"/>
            <a:ext cx="659160" cy="444600"/>
            <a:chOff x="7663564" y="3413466"/>
            <a:chExt cx="659160" cy="444600"/>
          </a:xfrm>
        </p:grpSpPr>
        <mc:AlternateContent xmlns:mc="http://schemas.openxmlformats.org/markup-compatibility/2006">
          <mc:Choice xmlns:p14="http://schemas.microsoft.com/office/powerpoint/2010/main" Requires="p14">
            <p:contentPart p14:bwMode="auto" r:id="rId227">
              <p14:nvContentPartPr>
                <p14:cNvPr id="163" name="Freihand 162">
                  <a:extLst>
                    <a:ext uri="{FF2B5EF4-FFF2-40B4-BE49-F238E27FC236}">
                      <a16:creationId xmlns:a16="http://schemas.microsoft.com/office/drawing/2014/main" id="{F301043B-87BF-CF3C-2303-5B448A5C0687}"/>
                    </a:ext>
                  </a:extLst>
                </p14:cNvPr>
                <p14:cNvContentPartPr/>
                <p14:nvPr/>
              </p14:nvContentPartPr>
              <p14:xfrm>
                <a:off x="7663564" y="3423186"/>
                <a:ext cx="163800" cy="434880"/>
              </p14:xfrm>
            </p:contentPart>
          </mc:Choice>
          <mc:Fallback>
            <p:pic>
              <p:nvPicPr>
                <p:cNvPr id="163" name="Freihand 162">
                  <a:extLst>
                    <a:ext uri="{FF2B5EF4-FFF2-40B4-BE49-F238E27FC236}">
                      <a16:creationId xmlns:a16="http://schemas.microsoft.com/office/drawing/2014/main" id="{F301043B-87BF-CF3C-2303-5B448A5C0687}"/>
                    </a:ext>
                  </a:extLst>
                </p:cNvPr>
                <p:cNvPicPr/>
                <p:nvPr/>
              </p:nvPicPr>
              <p:blipFill>
                <a:blip r:embed="rId228"/>
                <a:stretch>
                  <a:fillRect/>
                </a:stretch>
              </p:blipFill>
              <p:spPr>
                <a:xfrm>
                  <a:off x="7654564" y="3414546"/>
                  <a:ext cx="18144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4" name="Freihand 163">
                  <a:extLst>
                    <a:ext uri="{FF2B5EF4-FFF2-40B4-BE49-F238E27FC236}">
                      <a16:creationId xmlns:a16="http://schemas.microsoft.com/office/drawing/2014/main" id="{5A444EC8-B8A9-2A49-34B9-895A408C4D7F}"/>
                    </a:ext>
                  </a:extLst>
                </p14:cNvPr>
                <p14:cNvContentPartPr/>
                <p14:nvPr/>
              </p14:nvContentPartPr>
              <p14:xfrm>
                <a:off x="7904044" y="3558186"/>
                <a:ext cx="418680" cy="115200"/>
              </p14:xfrm>
            </p:contentPart>
          </mc:Choice>
          <mc:Fallback>
            <p:pic>
              <p:nvPicPr>
                <p:cNvPr id="164" name="Freihand 163">
                  <a:extLst>
                    <a:ext uri="{FF2B5EF4-FFF2-40B4-BE49-F238E27FC236}">
                      <a16:creationId xmlns:a16="http://schemas.microsoft.com/office/drawing/2014/main" id="{5A444EC8-B8A9-2A49-34B9-895A408C4D7F}"/>
                    </a:ext>
                  </a:extLst>
                </p:cNvPr>
                <p:cNvPicPr/>
                <p:nvPr/>
              </p:nvPicPr>
              <p:blipFill>
                <a:blip r:embed="rId230"/>
                <a:stretch>
                  <a:fillRect/>
                </a:stretch>
              </p:blipFill>
              <p:spPr>
                <a:xfrm>
                  <a:off x="7895044" y="3549546"/>
                  <a:ext cx="436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5" name="Freihand 164">
                  <a:extLst>
                    <a:ext uri="{FF2B5EF4-FFF2-40B4-BE49-F238E27FC236}">
                      <a16:creationId xmlns:a16="http://schemas.microsoft.com/office/drawing/2014/main" id="{3455E04A-83A8-30F6-042F-A9785A9DF303}"/>
                    </a:ext>
                  </a:extLst>
                </p14:cNvPr>
                <p14:cNvContentPartPr/>
                <p14:nvPr/>
              </p14:nvContentPartPr>
              <p14:xfrm>
                <a:off x="8248924" y="3413466"/>
                <a:ext cx="20520" cy="13320"/>
              </p14:xfrm>
            </p:contentPart>
          </mc:Choice>
          <mc:Fallback>
            <p:pic>
              <p:nvPicPr>
                <p:cNvPr id="165" name="Freihand 164">
                  <a:extLst>
                    <a:ext uri="{FF2B5EF4-FFF2-40B4-BE49-F238E27FC236}">
                      <a16:creationId xmlns:a16="http://schemas.microsoft.com/office/drawing/2014/main" id="{3455E04A-83A8-30F6-042F-A9785A9DF303}"/>
                    </a:ext>
                  </a:extLst>
                </p:cNvPr>
                <p:cNvPicPr/>
                <p:nvPr/>
              </p:nvPicPr>
              <p:blipFill>
                <a:blip r:embed="rId232"/>
                <a:stretch>
                  <a:fillRect/>
                </a:stretch>
              </p:blipFill>
              <p:spPr>
                <a:xfrm>
                  <a:off x="8240284" y="3404466"/>
                  <a:ext cx="38160" cy="30960"/>
                </a:xfrm>
                <a:prstGeom prst="rect">
                  <a:avLst/>
                </a:prstGeom>
              </p:spPr>
            </p:pic>
          </mc:Fallback>
        </mc:AlternateContent>
      </p:grpSp>
      <p:grpSp>
        <p:nvGrpSpPr>
          <p:cNvPr id="168" name="Gruppieren 167">
            <a:extLst>
              <a:ext uri="{FF2B5EF4-FFF2-40B4-BE49-F238E27FC236}">
                <a16:creationId xmlns:a16="http://schemas.microsoft.com/office/drawing/2014/main" id="{FCD04E78-E31C-06D1-B172-36C58BB8DBA6}"/>
              </a:ext>
            </a:extLst>
          </p:cNvPr>
          <p:cNvGrpSpPr/>
          <p:nvPr/>
        </p:nvGrpSpPr>
        <p:grpSpPr>
          <a:xfrm>
            <a:off x="8715484" y="3369546"/>
            <a:ext cx="228960" cy="284040"/>
            <a:chOff x="8715484" y="3369546"/>
            <a:chExt cx="228960" cy="284040"/>
          </a:xfrm>
        </p:grpSpPr>
        <mc:AlternateContent xmlns:mc="http://schemas.openxmlformats.org/markup-compatibility/2006">
          <mc:Choice xmlns:p14="http://schemas.microsoft.com/office/powerpoint/2010/main" Requires="p14">
            <p:contentPart p14:bwMode="auto" r:id="rId233">
              <p14:nvContentPartPr>
                <p14:cNvPr id="166" name="Freihand 165">
                  <a:extLst>
                    <a:ext uri="{FF2B5EF4-FFF2-40B4-BE49-F238E27FC236}">
                      <a16:creationId xmlns:a16="http://schemas.microsoft.com/office/drawing/2014/main" id="{EA6872AC-E2DF-07A5-9858-A1CEA4F056B5}"/>
                    </a:ext>
                  </a:extLst>
                </p14:cNvPr>
                <p14:cNvContentPartPr/>
                <p14:nvPr/>
              </p14:nvContentPartPr>
              <p14:xfrm>
                <a:off x="8782804" y="3394386"/>
                <a:ext cx="15840" cy="209160"/>
              </p14:xfrm>
            </p:contentPart>
          </mc:Choice>
          <mc:Fallback>
            <p:pic>
              <p:nvPicPr>
                <p:cNvPr id="166" name="Freihand 165">
                  <a:extLst>
                    <a:ext uri="{FF2B5EF4-FFF2-40B4-BE49-F238E27FC236}">
                      <a16:creationId xmlns:a16="http://schemas.microsoft.com/office/drawing/2014/main" id="{EA6872AC-E2DF-07A5-9858-A1CEA4F056B5}"/>
                    </a:ext>
                  </a:extLst>
                </p:cNvPr>
                <p:cNvPicPr/>
                <p:nvPr/>
              </p:nvPicPr>
              <p:blipFill>
                <a:blip r:embed="rId234"/>
                <a:stretch>
                  <a:fillRect/>
                </a:stretch>
              </p:blipFill>
              <p:spPr>
                <a:xfrm>
                  <a:off x="8773804" y="3385746"/>
                  <a:ext cx="33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7" name="Freihand 166">
                  <a:extLst>
                    <a:ext uri="{FF2B5EF4-FFF2-40B4-BE49-F238E27FC236}">
                      <a16:creationId xmlns:a16="http://schemas.microsoft.com/office/drawing/2014/main" id="{7B672A2F-137E-B609-ABE2-3AB9050BD5F8}"/>
                    </a:ext>
                  </a:extLst>
                </p14:cNvPr>
                <p14:cNvContentPartPr/>
                <p14:nvPr/>
              </p14:nvContentPartPr>
              <p14:xfrm>
                <a:off x="8715484" y="3369546"/>
                <a:ext cx="228960" cy="284040"/>
              </p14:xfrm>
            </p:contentPart>
          </mc:Choice>
          <mc:Fallback>
            <p:pic>
              <p:nvPicPr>
                <p:cNvPr id="167" name="Freihand 166">
                  <a:extLst>
                    <a:ext uri="{FF2B5EF4-FFF2-40B4-BE49-F238E27FC236}">
                      <a16:creationId xmlns:a16="http://schemas.microsoft.com/office/drawing/2014/main" id="{7B672A2F-137E-B609-ABE2-3AB9050BD5F8}"/>
                    </a:ext>
                  </a:extLst>
                </p:cNvPr>
                <p:cNvPicPr/>
                <p:nvPr/>
              </p:nvPicPr>
              <p:blipFill>
                <a:blip r:embed="rId236"/>
                <a:stretch>
                  <a:fillRect/>
                </a:stretch>
              </p:blipFill>
              <p:spPr>
                <a:xfrm>
                  <a:off x="8706844" y="3360546"/>
                  <a:ext cx="246600" cy="301680"/>
                </a:xfrm>
                <a:prstGeom prst="rect">
                  <a:avLst/>
                </a:prstGeom>
              </p:spPr>
            </p:pic>
          </mc:Fallback>
        </mc:AlternateContent>
      </p:grpSp>
      <p:grpSp>
        <p:nvGrpSpPr>
          <p:cNvPr id="172" name="Gruppieren 171">
            <a:extLst>
              <a:ext uri="{FF2B5EF4-FFF2-40B4-BE49-F238E27FC236}">
                <a16:creationId xmlns:a16="http://schemas.microsoft.com/office/drawing/2014/main" id="{74443BF5-5487-EBD5-77CC-BFD76E038C01}"/>
              </a:ext>
            </a:extLst>
          </p:cNvPr>
          <p:cNvGrpSpPr/>
          <p:nvPr/>
        </p:nvGrpSpPr>
        <p:grpSpPr>
          <a:xfrm>
            <a:off x="761644" y="4300146"/>
            <a:ext cx="389160" cy="246960"/>
            <a:chOff x="761644" y="4300146"/>
            <a:chExt cx="389160" cy="246960"/>
          </a:xfrm>
        </p:grpSpPr>
        <mc:AlternateContent xmlns:mc="http://schemas.openxmlformats.org/markup-compatibility/2006">
          <mc:Choice xmlns:p14="http://schemas.microsoft.com/office/powerpoint/2010/main" Requires="p14">
            <p:contentPart p14:bwMode="auto" r:id="rId237">
              <p14:nvContentPartPr>
                <p14:cNvPr id="170" name="Freihand 169">
                  <a:extLst>
                    <a:ext uri="{FF2B5EF4-FFF2-40B4-BE49-F238E27FC236}">
                      <a16:creationId xmlns:a16="http://schemas.microsoft.com/office/drawing/2014/main" id="{0F5398E8-5689-0B85-1A89-A2304E6C5252}"/>
                    </a:ext>
                  </a:extLst>
                </p14:cNvPr>
                <p14:cNvContentPartPr/>
                <p14:nvPr/>
              </p14:nvContentPartPr>
              <p14:xfrm>
                <a:off x="767404" y="4383666"/>
                <a:ext cx="225360" cy="29160"/>
              </p14:xfrm>
            </p:contentPart>
          </mc:Choice>
          <mc:Fallback>
            <p:pic>
              <p:nvPicPr>
                <p:cNvPr id="170" name="Freihand 169">
                  <a:extLst>
                    <a:ext uri="{FF2B5EF4-FFF2-40B4-BE49-F238E27FC236}">
                      <a16:creationId xmlns:a16="http://schemas.microsoft.com/office/drawing/2014/main" id="{0F5398E8-5689-0B85-1A89-A2304E6C5252}"/>
                    </a:ext>
                  </a:extLst>
                </p:cNvPr>
                <p:cNvPicPr/>
                <p:nvPr/>
              </p:nvPicPr>
              <p:blipFill>
                <a:blip r:embed="rId238"/>
                <a:stretch>
                  <a:fillRect/>
                </a:stretch>
              </p:blipFill>
              <p:spPr>
                <a:xfrm>
                  <a:off x="758764" y="4374666"/>
                  <a:ext cx="243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 name="Freihand 170">
                  <a:extLst>
                    <a:ext uri="{FF2B5EF4-FFF2-40B4-BE49-F238E27FC236}">
                      <a16:creationId xmlns:a16="http://schemas.microsoft.com/office/drawing/2014/main" id="{E94D5082-36B3-6082-CF82-56A204E982CD}"/>
                    </a:ext>
                  </a:extLst>
                </p14:cNvPr>
                <p14:cNvContentPartPr/>
                <p14:nvPr/>
              </p14:nvContentPartPr>
              <p14:xfrm>
                <a:off x="761644" y="4300146"/>
                <a:ext cx="389160" cy="246960"/>
              </p14:xfrm>
            </p:contentPart>
          </mc:Choice>
          <mc:Fallback>
            <p:pic>
              <p:nvPicPr>
                <p:cNvPr id="171" name="Freihand 170">
                  <a:extLst>
                    <a:ext uri="{FF2B5EF4-FFF2-40B4-BE49-F238E27FC236}">
                      <a16:creationId xmlns:a16="http://schemas.microsoft.com/office/drawing/2014/main" id="{E94D5082-36B3-6082-CF82-56A204E982CD}"/>
                    </a:ext>
                  </a:extLst>
                </p:cNvPr>
                <p:cNvPicPr/>
                <p:nvPr/>
              </p:nvPicPr>
              <p:blipFill>
                <a:blip r:embed="rId240"/>
                <a:stretch>
                  <a:fillRect/>
                </a:stretch>
              </p:blipFill>
              <p:spPr>
                <a:xfrm>
                  <a:off x="752644" y="4291146"/>
                  <a:ext cx="406800" cy="264600"/>
                </a:xfrm>
                <a:prstGeom prst="rect">
                  <a:avLst/>
                </a:prstGeom>
              </p:spPr>
            </p:pic>
          </mc:Fallback>
        </mc:AlternateContent>
      </p:grpSp>
      <p:grpSp>
        <p:nvGrpSpPr>
          <p:cNvPr id="177" name="Gruppieren 176">
            <a:extLst>
              <a:ext uri="{FF2B5EF4-FFF2-40B4-BE49-F238E27FC236}">
                <a16:creationId xmlns:a16="http://schemas.microsoft.com/office/drawing/2014/main" id="{95450544-BB08-D1E3-5AF7-160F6E0E9C5F}"/>
              </a:ext>
            </a:extLst>
          </p:cNvPr>
          <p:cNvGrpSpPr/>
          <p:nvPr/>
        </p:nvGrpSpPr>
        <p:grpSpPr>
          <a:xfrm>
            <a:off x="1470124" y="4168386"/>
            <a:ext cx="1292760" cy="321480"/>
            <a:chOff x="1470124" y="4168386"/>
            <a:chExt cx="1292760" cy="321480"/>
          </a:xfrm>
        </p:grpSpPr>
        <mc:AlternateContent xmlns:mc="http://schemas.openxmlformats.org/markup-compatibility/2006">
          <mc:Choice xmlns:p14="http://schemas.microsoft.com/office/powerpoint/2010/main" Requires="p14">
            <p:contentPart p14:bwMode="auto" r:id="rId241">
              <p14:nvContentPartPr>
                <p14:cNvPr id="173" name="Freihand 172">
                  <a:extLst>
                    <a:ext uri="{FF2B5EF4-FFF2-40B4-BE49-F238E27FC236}">
                      <a16:creationId xmlns:a16="http://schemas.microsoft.com/office/drawing/2014/main" id="{86A0154F-F83B-AE9E-889C-6349A3450583}"/>
                    </a:ext>
                  </a:extLst>
                </p14:cNvPr>
                <p14:cNvContentPartPr/>
                <p14:nvPr/>
              </p14:nvContentPartPr>
              <p14:xfrm>
                <a:off x="1470124" y="4221306"/>
                <a:ext cx="207360" cy="268200"/>
              </p14:xfrm>
            </p:contentPart>
          </mc:Choice>
          <mc:Fallback>
            <p:pic>
              <p:nvPicPr>
                <p:cNvPr id="173" name="Freihand 172">
                  <a:extLst>
                    <a:ext uri="{FF2B5EF4-FFF2-40B4-BE49-F238E27FC236}">
                      <a16:creationId xmlns:a16="http://schemas.microsoft.com/office/drawing/2014/main" id="{86A0154F-F83B-AE9E-889C-6349A3450583}"/>
                    </a:ext>
                  </a:extLst>
                </p:cNvPr>
                <p:cNvPicPr/>
                <p:nvPr/>
              </p:nvPicPr>
              <p:blipFill>
                <a:blip r:embed="rId242"/>
                <a:stretch>
                  <a:fillRect/>
                </a:stretch>
              </p:blipFill>
              <p:spPr>
                <a:xfrm>
                  <a:off x="1461124" y="4212666"/>
                  <a:ext cx="2250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 name="Freihand 173">
                  <a:extLst>
                    <a:ext uri="{FF2B5EF4-FFF2-40B4-BE49-F238E27FC236}">
                      <a16:creationId xmlns:a16="http://schemas.microsoft.com/office/drawing/2014/main" id="{DA507BA8-2B14-D679-C9EE-5C00D9CCB7B1}"/>
                    </a:ext>
                  </a:extLst>
                </p14:cNvPr>
                <p14:cNvContentPartPr/>
                <p14:nvPr/>
              </p14:nvContentPartPr>
              <p14:xfrm>
                <a:off x="1743364" y="4271346"/>
                <a:ext cx="362520" cy="158760"/>
              </p14:xfrm>
            </p:contentPart>
          </mc:Choice>
          <mc:Fallback>
            <p:pic>
              <p:nvPicPr>
                <p:cNvPr id="174" name="Freihand 173">
                  <a:extLst>
                    <a:ext uri="{FF2B5EF4-FFF2-40B4-BE49-F238E27FC236}">
                      <a16:creationId xmlns:a16="http://schemas.microsoft.com/office/drawing/2014/main" id="{DA507BA8-2B14-D679-C9EE-5C00D9CCB7B1}"/>
                    </a:ext>
                  </a:extLst>
                </p:cNvPr>
                <p:cNvPicPr/>
                <p:nvPr/>
              </p:nvPicPr>
              <p:blipFill>
                <a:blip r:embed="rId244"/>
                <a:stretch>
                  <a:fillRect/>
                </a:stretch>
              </p:blipFill>
              <p:spPr>
                <a:xfrm>
                  <a:off x="1734364" y="4262706"/>
                  <a:ext cx="380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5" name="Freihand 174">
                  <a:extLst>
                    <a:ext uri="{FF2B5EF4-FFF2-40B4-BE49-F238E27FC236}">
                      <a16:creationId xmlns:a16="http://schemas.microsoft.com/office/drawing/2014/main" id="{59034BA5-5B81-9B08-0C49-C593022AE67E}"/>
                    </a:ext>
                  </a:extLst>
                </p14:cNvPr>
                <p14:cNvContentPartPr/>
                <p14:nvPr/>
              </p14:nvContentPartPr>
              <p14:xfrm>
                <a:off x="2269324" y="4168386"/>
                <a:ext cx="160920" cy="321480"/>
              </p14:xfrm>
            </p:contentPart>
          </mc:Choice>
          <mc:Fallback>
            <p:pic>
              <p:nvPicPr>
                <p:cNvPr id="175" name="Freihand 174">
                  <a:extLst>
                    <a:ext uri="{FF2B5EF4-FFF2-40B4-BE49-F238E27FC236}">
                      <a16:creationId xmlns:a16="http://schemas.microsoft.com/office/drawing/2014/main" id="{59034BA5-5B81-9B08-0C49-C593022AE67E}"/>
                    </a:ext>
                  </a:extLst>
                </p:cNvPr>
                <p:cNvPicPr/>
                <p:nvPr/>
              </p:nvPicPr>
              <p:blipFill>
                <a:blip r:embed="rId246"/>
                <a:stretch>
                  <a:fillRect/>
                </a:stretch>
              </p:blipFill>
              <p:spPr>
                <a:xfrm>
                  <a:off x="2260324" y="4159386"/>
                  <a:ext cx="1785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BA52B7DE-A4AE-51E1-F255-0CED50F43F4F}"/>
                    </a:ext>
                  </a:extLst>
                </p14:cNvPr>
                <p14:cNvContentPartPr/>
                <p14:nvPr/>
              </p14:nvContentPartPr>
              <p14:xfrm>
                <a:off x="2396044" y="4232826"/>
                <a:ext cx="366840" cy="137160"/>
              </p14:xfrm>
            </p:contentPart>
          </mc:Choice>
          <mc:Fallback>
            <p:pic>
              <p:nvPicPr>
                <p:cNvPr id="176" name="Freihand 175">
                  <a:extLst>
                    <a:ext uri="{FF2B5EF4-FFF2-40B4-BE49-F238E27FC236}">
                      <a16:creationId xmlns:a16="http://schemas.microsoft.com/office/drawing/2014/main" id="{BA52B7DE-A4AE-51E1-F255-0CED50F43F4F}"/>
                    </a:ext>
                  </a:extLst>
                </p:cNvPr>
                <p:cNvPicPr/>
                <p:nvPr/>
              </p:nvPicPr>
              <p:blipFill>
                <a:blip r:embed="rId248"/>
                <a:stretch>
                  <a:fillRect/>
                </a:stretch>
              </p:blipFill>
              <p:spPr>
                <a:xfrm>
                  <a:off x="2387044" y="4224186"/>
                  <a:ext cx="384480" cy="154800"/>
                </a:xfrm>
                <a:prstGeom prst="rect">
                  <a:avLst/>
                </a:prstGeom>
              </p:spPr>
            </p:pic>
          </mc:Fallback>
        </mc:AlternateContent>
      </p:grpSp>
      <p:grpSp>
        <p:nvGrpSpPr>
          <p:cNvPr id="181" name="Gruppieren 180">
            <a:extLst>
              <a:ext uri="{FF2B5EF4-FFF2-40B4-BE49-F238E27FC236}">
                <a16:creationId xmlns:a16="http://schemas.microsoft.com/office/drawing/2014/main" id="{4AE8ED7B-2480-C5A0-8B46-617F53430011}"/>
              </a:ext>
            </a:extLst>
          </p:cNvPr>
          <p:cNvGrpSpPr/>
          <p:nvPr/>
        </p:nvGrpSpPr>
        <p:grpSpPr>
          <a:xfrm>
            <a:off x="3095884" y="4138506"/>
            <a:ext cx="443880" cy="212040"/>
            <a:chOff x="3095884" y="4138506"/>
            <a:chExt cx="443880" cy="212040"/>
          </a:xfrm>
        </p:grpSpPr>
        <mc:AlternateContent xmlns:mc="http://schemas.openxmlformats.org/markup-compatibility/2006">
          <mc:Choice xmlns:p14="http://schemas.microsoft.com/office/powerpoint/2010/main" Requires="p14">
            <p:contentPart p14:bwMode="auto" r:id="rId249">
              <p14:nvContentPartPr>
                <p14:cNvPr id="178" name="Freihand 177">
                  <a:extLst>
                    <a:ext uri="{FF2B5EF4-FFF2-40B4-BE49-F238E27FC236}">
                      <a16:creationId xmlns:a16="http://schemas.microsoft.com/office/drawing/2014/main" id="{53D84BA8-19FF-A6A8-63BD-8D3639600091}"/>
                    </a:ext>
                  </a:extLst>
                </p14:cNvPr>
                <p14:cNvContentPartPr/>
                <p14:nvPr/>
              </p14:nvContentPartPr>
              <p14:xfrm>
                <a:off x="3095884" y="4138506"/>
                <a:ext cx="247680" cy="212040"/>
              </p14:xfrm>
            </p:contentPart>
          </mc:Choice>
          <mc:Fallback>
            <p:pic>
              <p:nvPicPr>
                <p:cNvPr id="178" name="Freihand 177">
                  <a:extLst>
                    <a:ext uri="{FF2B5EF4-FFF2-40B4-BE49-F238E27FC236}">
                      <a16:creationId xmlns:a16="http://schemas.microsoft.com/office/drawing/2014/main" id="{53D84BA8-19FF-A6A8-63BD-8D3639600091}"/>
                    </a:ext>
                  </a:extLst>
                </p:cNvPr>
                <p:cNvPicPr/>
                <p:nvPr/>
              </p:nvPicPr>
              <p:blipFill>
                <a:blip r:embed="rId250"/>
                <a:stretch>
                  <a:fillRect/>
                </a:stretch>
              </p:blipFill>
              <p:spPr>
                <a:xfrm>
                  <a:off x="3086884" y="4129866"/>
                  <a:ext cx="265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9" name="Freihand 178">
                  <a:extLst>
                    <a:ext uri="{FF2B5EF4-FFF2-40B4-BE49-F238E27FC236}">
                      <a16:creationId xmlns:a16="http://schemas.microsoft.com/office/drawing/2014/main" id="{165A4833-18D9-ECB7-C2AB-DCAB71AD67BD}"/>
                    </a:ext>
                  </a:extLst>
                </p14:cNvPr>
                <p14:cNvContentPartPr/>
                <p14:nvPr/>
              </p14:nvContentPartPr>
              <p14:xfrm>
                <a:off x="3388924" y="4189266"/>
                <a:ext cx="150840" cy="130320"/>
              </p14:xfrm>
            </p:contentPart>
          </mc:Choice>
          <mc:Fallback>
            <p:pic>
              <p:nvPicPr>
                <p:cNvPr id="179" name="Freihand 178">
                  <a:extLst>
                    <a:ext uri="{FF2B5EF4-FFF2-40B4-BE49-F238E27FC236}">
                      <a16:creationId xmlns:a16="http://schemas.microsoft.com/office/drawing/2014/main" id="{165A4833-18D9-ECB7-C2AB-DCAB71AD67BD}"/>
                    </a:ext>
                  </a:extLst>
                </p:cNvPr>
                <p:cNvPicPr/>
                <p:nvPr/>
              </p:nvPicPr>
              <p:blipFill>
                <a:blip r:embed="rId252"/>
                <a:stretch>
                  <a:fillRect/>
                </a:stretch>
              </p:blipFill>
              <p:spPr>
                <a:xfrm>
                  <a:off x="3380284" y="4180626"/>
                  <a:ext cx="16848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3">
            <p14:nvContentPartPr>
              <p14:cNvPr id="145" name="Freihand 144">
                <a:extLst>
                  <a:ext uri="{FF2B5EF4-FFF2-40B4-BE49-F238E27FC236}">
                    <a16:creationId xmlns:a16="http://schemas.microsoft.com/office/drawing/2014/main" id="{38A22E2E-70AB-7E96-5F3B-B6ABBA7DDCB7}"/>
                  </a:ext>
                </a:extLst>
              </p14:cNvPr>
              <p14:cNvContentPartPr/>
              <p14:nvPr/>
            </p14:nvContentPartPr>
            <p14:xfrm>
              <a:off x="3929284" y="3753306"/>
              <a:ext cx="358920" cy="175680"/>
            </p14:xfrm>
          </p:contentPart>
        </mc:Choice>
        <mc:Fallback>
          <p:pic>
            <p:nvPicPr>
              <p:cNvPr id="145" name="Freihand 144">
                <a:extLst>
                  <a:ext uri="{FF2B5EF4-FFF2-40B4-BE49-F238E27FC236}">
                    <a16:creationId xmlns:a16="http://schemas.microsoft.com/office/drawing/2014/main" id="{38A22E2E-70AB-7E96-5F3B-B6ABBA7DDCB7}"/>
                  </a:ext>
                </a:extLst>
              </p:cNvPr>
              <p:cNvPicPr/>
              <p:nvPr/>
            </p:nvPicPr>
            <p:blipFill>
              <a:blip r:embed="rId254"/>
              <a:stretch>
                <a:fillRect/>
              </a:stretch>
            </p:blipFill>
            <p:spPr>
              <a:xfrm>
                <a:off x="3920284" y="3744666"/>
                <a:ext cx="376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6" name="Freihand 145">
                <a:extLst>
                  <a:ext uri="{FF2B5EF4-FFF2-40B4-BE49-F238E27FC236}">
                    <a16:creationId xmlns:a16="http://schemas.microsoft.com/office/drawing/2014/main" id="{857E741F-5871-C245-CA75-BC385A684C0D}"/>
                  </a:ext>
                </a:extLst>
              </p14:cNvPr>
              <p14:cNvContentPartPr/>
              <p14:nvPr/>
            </p14:nvContentPartPr>
            <p14:xfrm>
              <a:off x="4411684" y="3609666"/>
              <a:ext cx="260640" cy="276480"/>
            </p14:xfrm>
          </p:contentPart>
        </mc:Choice>
        <mc:Fallback>
          <p:pic>
            <p:nvPicPr>
              <p:cNvPr id="146" name="Freihand 145">
                <a:extLst>
                  <a:ext uri="{FF2B5EF4-FFF2-40B4-BE49-F238E27FC236}">
                    <a16:creationId xmlns:a16="http://schemas.microsoft.com/office/drawing/2014/main" id="{857E741F-5871-C245-CA75-BC385A684C0D}"/>
                  </a:ext>
                </a:extLst>
              </p:cNvPr>
              <p:cNvPicPr/>
              <p:nvPr/>
            </p:nvPicPr>
            <p:blipFill>
              <a:blip r:embed="rId256"/>
              <a:stretch>
                <a:fillRect/>
              </a:stretch>
            </p:blipFill>
            <p:spPr>
              <a:xfrm>
                <a:off x="4402684" y="3601026"/>
                <a:ext cx="2782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7" name="Freihand 146">
                <a:extLst>
                  <a:ext uri="{FF2B5EF4-FFF2-40B4-BE49-F238E27FC236}">
                    <a16:creationId xmlns:a16="http://schemas.microsoft.com/office/drawing/2014/main" id="{8E385641-0115-742F-EE03-42BABC50D417}"/>
                  </a:ext>
                </a:extLst>
              </p14:cNvPr>
              <p14:cNvContentPartPr/>
              <p14:nvPr/>
            </p14:nvContentPartPr>
            <p14:xfrm>
              <a:off x="5000284" y="3612186"/>
              <a:ext cx="92160" cy="236520"/>
            </p14:xfrm>
          </p:contentPart>
        </mc:Choice>
        <mc:Fallback>
          <p:pic>
            <p:nvPicPr>
              <p:cNvPr id="147" name="Freihand 146">
                <a:extLst>
                  <a:ext uri="{FF2B5EF4-FFF2-40B4-BE49-F238E27FC236}">
                    <a16:creationId xmlns:a16="http://schemas.microsoft.com/office/drawing/2014/main" id="{8E385641-0115-742F-EE03-42BABC50D417}"/>
                  </a:ext>
                </a:extLst>
              </p:cNvPr>
              <p:cNvPicPr/>
              <p:nvPr/>
            </p:nvPicPr>
            <p:blipFill>
              <a:blip r:embed="rId258"/>
              <a:stretch>
                <a:fillRect/>
              </a:stretch>
            </p:blipFill>
            <p:spPr>
              <a:xfrm>
                <a:off x="4991644" y="3603546"/>
                <a:ext cx="109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8" name="Freihand 147">
                <a:extLst>
                  <a:ext uri="{FF2B5EF4-FFF2-40B4-BE49-F238E27FC236}">
                    <a16:creationId xmlns:a16="http://schemas.microsoft.com/office/drawing/2014/main" id="{B86691BF-736A-CDC4-A44E-BD36800EE3C0}"/>
                  </a:ext>
                </a:extLst>
              </p14:cNvPr>
              <p14:cNvContentPartPr/>
              <p14:nvPr/>
            </p14:nvContentPartPr>
            <p14:xfrm>
              <a:off x="5105044" y="3733866"/>
              <a:ext cx="192960" cy="115560"/>
            </p14:xfrm>
          </p:contentPart>
        </mc:Choice>
        <mc:Fallback>
          <p:pic>
            <p:nvPicPr>
              <p:cNvPr id="148" name="Freihand 147">
                <a:extLst>
                  <a:ext uri="{FF2B5EF4-FFF2-40B4-BE49-F238E27FC236}">
                    <a16:creationId xmlns:a16="http://schemas.microsoft.com/office/drawing/2014/main" id="{B86691BF-736A-CDC4-A44E-BD36800EE3C0}"/>
                  </a:ext>
                </a:extLst>
              </p:cNvPr>
              <p:cNvPicPr/>
              <p:nvPr/>
            </p:nvPicPr>
            <p:blipFill>
              <a:blip r:embed="rId260"/>
              <a:stretch>
                <a:fillRect/>
              </a:stretch>
            </p:blipFill>
            <p:spPr>
              <a:xfrm>
                <a:off x="5096044" y="3724866"/>
                <a:ext cx="210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 name="Freihand 148">
                <a:extLst>
                  <a:ext uri="{FF2B5EF4-FFF2-40B4-BE49-F238E27FC236}">
                    <a16:creationId xmlns:a16="http://schemas.microsoft.com/office/drawing/2014/main" id="{EC21BF4F-1EB4-FD51-A8EC-5D4DE6894DCE}"/>
                  </a:ext>
                </a:extLst>
              </p14:cNvPr>
              <p14:cNvContentPartPr/>
              <p14:nvPr/>
            </p14:nvContentPartPr>
            <p14:xfrm>
              <a:off x="5359564" y="3696426"/>
              <a:ext cx="100440" cy="139680"/>
            </p14:xfrm>
          </p:contentPart>
        </mc:Choice>
        <mc:Fallback>
          <p:pic>
            <p:nvPicPr>
              <p:cNvPr id="149" name="Freihand 148">
                <a:extLst>
                  <a:ext uri="{FF2B5EF4-FFF2-40B4-BE49-F238E27FC236}">
                    <a16:creationId xmlns:a16="http://schemas.microsoft.com/office/drawing/2014/main" id="{EC21BF4F-1EB4-FD51-A8EC-5D4DE6894DCE}"/>
                  </a:ext>
                </a:extLst>
              </p:cNvPr>
              <p:cNvPicPr/>
              <p:nvPr/>
            </p:nvPicPr>
            <p:blipFill>
              <a:blip r:embed="rId262"/>
              <a:stretch>
                <a:fillRect/>
              </a:stretch>
            </p:blipFill>
            <p:spPr>
              <a:xfrm>
                <a:off x="5350564" y="3687786"/>
                <a:ext cx="118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0" name="Freihand 149">
                <a:extLst>
                  <a:ext uri="{FF2B5EF4-FFF2-40B4-BE49-F238E27FC236}">
                    <a16:creationId xmlns:a16="http://schemas.microsoft.com/office/drawing/2014/main" id="{539F9B03-F418-0E34-01BD-7C4099FBF892}"/>
                  </a:ext>
                </a:extLst>
              </p14:cNvPr>
              <p14:cNvContentPartPr/>
              <p14:nvPr/>
            </p14:nvContentPartPr>
            <p14:xfrm>
              <a:off x="5497444" y="3649986"/>
              <a:ext cx="411120" cy="338040"/>
            </p14:xfrm>
          </p:contentPart>
        </mc:Choice>
        <mc:Fallback>
          <p:pic>
            <p:nvPicPr>
              <p:cNvPr id="150" name="Freihand 149">
                <a:extLst>
                  <a:ext uri="{FF2B5EF4-FFF2-40B4-BE49-F238E27FC236}">
                    <a16:creationId xmlns:a16="http://schemas.microsoft.com/office/drawing/2014/main" id="{539F9B03-F418-0E34-01BD-7C4099FBF892}"/>
                  </a:ext>
                </a:extLst>
              </p:cNvPr>
              <p:cNvPicPr/>
              <p:nvPr/>
            </p:nvPicPr>
            <p:blipFill>
              <a:blip r:embed="rId264"/>
              <a:stretch>
                <a:fillRect/>
              </a:stretch>
            </p:blipFill>
            <p:spPr>
              <a:xfrm>
                <a:off x="5488444" y="3640986"/>
                <a:ext cx="4287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Freihand 155">
                <a:extLst>
                  <a:ext uri="{FF2B5EF4-FFF2-40B4-BE49-F238E27FC236}">
                    <a16:creationId xmlns:a16="http://schemas.microsoft.com/office/drawing/2014/main" id="{7DCF2E2F-7AEF-2492-1C2E-E88BDAEEE3AF}"/>
                  </a:ext>
                </a:extLst>
              </p14:cNvPr>
              <p14:cNvContentPartPr/>
              <p14:nvPr/>
            </p14:nvContentPartPr>
            <p14:xfrm>
              <a:off x="4858444" y="3900906"/>
              <a:ext cx="119880" cy="110520"/>
            </p14:xfrm>
          </p:contentPart>
        </mc:Choice>
        <mc:Fallback>
          <p:pic>
            <p:nvPicPr>
              <p:cNvPr id="156" name="Freihand 155">
                <a:extLst>
                  <a:ext uri="{FF2B5EF4-FFF2-40B4-BE49-F238E27FC236}">
                    <a16:creationId xmlns:a16="http://schemas.microsoft.com/office/drawing/2014/main" id="{7DCF2E2F-7AEF-2492-1C2E-E88BDAEEE3AF}"/>
                  </a:ext>
                </a:extLst>
              </p:cNvPr>
              <p:cNvPicPr/>
              <p:nvPr/>
            </p:nvPicPr>
            <p:blipFill>
              <a:blip r:embed="rId266"/>
              <a:stretch>
                <a:fillRect/>
              </a:stretch>
            </p:blipFill>
            <p:spPr>
              <a:xfrm>
                <a:off x="4849804" y="3891906"/>
                <a:ext cx="137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0BC66B5A-890D-F575-5294-307D5839C233}"/>
                  </a:ext>
                </a:extLst>
              </p14:cNvPr>
              <p14:cNvContentPartPr/>
              <p14:nvPr/>
            </p14:nvContentPartPr>
            <p14:xfrm>
              <a:off x="6039964" y="3452706"/>
              <a:ext cx="86400" cy="97920"/>
            </p14:xfrm>
          </p:contentPart>
        </mc:Choice>
        <mc:Fallback>
          <p:pic>
            <p:nvPicPr>
              <p:cNvPr id="157" name="Freihand 156">
                <a:extLst>
                  <a:ext uri="{FF2B5EF4-FFF2-40B4-BE49-F238E27FC236}">
                    <a16:creationId xmlns:a16="http://schemas.microsoft.com/office/drawing/2014/main" id="{0BC66B5A-890D-F575-5294-307D5839C233}"/>
                  </a:ext>
                </a:extLst>
              </p:cNvPr>
              <p:cNvPicPr/>
              <p:nvPr/>
            </p:nvPicPr>
            <p:blipFill>
              <a:blip r:embed="rId268"/>
              <a:stretch>
                <a:fillRect/>
              </a:stretch>
            </p:blipFill>
            <p:spPr>
              <a:xfrm>
                <a:off x="6031324" y="3443706"/>
                <a:ext cx="104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47F2BDCE-6C89-15F9-384A-3A41AD6017D1}"/>
                  </a:ext>
                </a:extLst>
              </p14:cNvPr>
              <p14:cNvContentPartPr/>
              <p14:nvPr/>
            </p14:nvContentPartPr>
            <p14:xfrm>
              <a:off x="6557644" y="3440466"/>
              <a:ext cx="243000" cy="344880"/>
            </p14:xfrm>
          </p:contentPart>
        </mc:Choice>
        <mc:Fallback>
          <p:pic>
            <p:nvPicPr>
              <p:cNvPr id="158" name="Freihand 157">
                <a:extLst>
                  <a:ext uri="{FF2B5EF4-FFF2-40B4-BE49-F238E27FC236}">
                    <a16:creationId xmlns:a16="http://schemas.microsoft.com/office/drawing/2014/main" id="{47F2BDCE-6C89-15F9-384A-3A41AD6017D1}"/>
                  </a:ext>
                </a:extLst>
              </p:cNvPr>
              <p:cNvPicPr/>
              <p:nvPr/>
            </p:nvPicPr>
            <p:blipFill>
              <a:blip r:embed="rId270"/>
              <a:stretch>
                <a:fillRect/>
              </a:stretch>
            </p:blipFill>
            <p:spPr>
              <a:xfrm>
                <a:off x="6548644" y="3431466"/>
                <a:ext cx="2606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Freihand 158">
                <a:extLst>
                  <a:ext uri="{FF2B5EF4-FFF2-40B4-BE49-F238E27FC236}">
                    <a16:creationId xmlns:a16="http://schemas.microsoft.com/office/drawing/2014/main" id="{0965486F-F79E-DA32-B92D-4EFBDBF81D4B}"/>
                  </a:ext>
                </a:extLst>
              </p14:cNvPr>
              <p14:cNvContentPartPr/>
              <p14:nvPr/>
            </p14:nvContentPartPr>
            <p14:xfrm>
              <a:off x="6864004" y="3613266"/>
              <a:ext cx="183600" cy="129240"/>
            </p14:xfrm>
          </p:contentPart>
        </mc:Choice>
        <mc:Fallback>
          <p:pic>
            <p:nvPicPr>
              <p:cNvPr id="159" name="Freihand 158">
                <a:extLst>
                  <a:ext uri="{FF2B5EF4-FFF2-40B4-BE49-F238E27FC236}">
                    <a16:creationId xmlns:a16="http://schemas.microsoft.com/office/drawing/2014/main" id="{0965486F-F79E-DA32-B92D-4EFBDBF81D4B}"/>
                  </a:ext>
                </a:extLst>
              </p:cNvPr>
              <p:cNvPicPr/>
              <p:nvPr/>
            </p:nvPicPr>
            <p:blipFill>
              <a:blip r:embed="rId272"/>
              <a:stretch>
                <a:fillRect/>
              </a:stretch>
            </p:blipFill>
            <p:spPr>
              <a:xfrm>
                <a:off x="6855364" y="3604266"/>
                <a:ext cx="201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0" name="Freihand 159">
                <a:extLst>
                  <a:ext uri="{FF2B5EF4-FFF2-40B4-BE49-F238E27FC236}">
                    <a16:creationId xmlns:a16="http://schemas.microsoft.com/office/drawing/2014/main" id="{1E8B90DB-A2D7-399C-B73B-A5641972F3CB}"/>
                  </a:ext>
                </a:extLst>
              </p14:cNvPr>
              <p14:cNvContentPartPr/>
              <p14:nvPr/>
            </p14:nvContentPartPr>
            <p14:xfrm>
              <a:off x="7099804" y="3611106"/>
              <a:ext cx="216000" cy="106560"/>
            </p14:xfrm>
          </p:contentPart>
        </mc:Choice>
        <mc:Fallback>
          <p:pic>
            <p:nvPicPr>
              <p:cNvPr id="160" name="Freihand 159">
                <a:extLst>
                  <a:ext uri="{FF2B5EF4-FFF2-40B4-BE49-F238E27FC236}">
                    <a16:creationId xmlns:a16="http://schemas.microsoft.com/office/drawing/2014/main" id="{1E8B90DB-A2D7-399C-B73B-A5641972F3CB}"/>
                  </a:ext>
                </a:extLst>
              </p:cNvPr>
              <p:cNvPicPr/>
              <p:nvPr/>
            </p:nvPicPr>
            <p:blipFill>
              <a:blip r:embed="rId274"/>
              <a:stretch>
                <a:fillRect/>
              </a:stretch>
            </p:blipFill>
            <p:spPr>
              <a:xfrm>
                <a:off x="7091164" y="3602106"/>
                <a:ext cx="233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0" name="Freihand 179">
                <a:extLst>
                  <a:ext uri="{FF2B5EF4-FFF2-40B4-BE49-F238E27FC236}">
                    <a16:creationId xmlns:a16="http://schemas.microsoft.com/office/drawing/2014/main" id="{C8B88D25-F325-2630-76AF-44A13C5985A0}"/>
                  </a:ext>
                </a:extLst>
              </p14:cNvPr>
              <p14:cNvContentPartPr/>
              <p14:nvPr/>
            </p14:nvContentPartPr>
            <p14:xfrm>
              <a:off x="3861964" y="4170906"/>
              <a:ext cx="190080" cy="137520"/>
            </p14:xfrm>
          </p:contentPart>
        </mc:Choice>
        <mc:Fallback>
          <p:pic>
            <p:nvPicPr>
              <p:cNvPr id="180" name="Freihand 179">
                <a:extLst>
                  <a:ext uri="{FF2B5EF4-FFF2-40B4-BE49-F238E27FC236}">
                    <a16:creationId xmlns:a16="http://schemas.microsoft.com/office/drawing/2014/main" id="{C8B88D25-F325-2630-76AF-44A13C5985A0}"/>
                  </a:ext>
                </a:extLst>
              </p:cNvPr>
              <p:cNvPicPr/>
              <p:nvPr/>
            </p:nvPicPr>
            <p:blipFill>
              <a:blip r:embed="rId276"/>
              <a:stretch>
                <a:fillRect/>
              </a:stretch>
            </p:blipFill>
            <p:spPr>
              <a:xfrm>
                <a:off x="3852964" y="4161906"/>
                <a:ext cx="207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2" name="Freihand 181">
                <a:extLst>
                  <a:ext uri="{FF2B5EF4-FFF2-40B4-BE49-F238E27FC236}">
                    <a16:creationId xmlns:a16="http://schemas.microsoft.com/office/drawing/2014/main" id="{D826C639-2B3F-58A7-E9E5-9F17F6D357E2}"/>
                  </a:ext>
                </a:extLst>
              </p14:cNvPr>
              <p14:cNvContentPartPr/>
              <p14:nvPr/>
            </p14:nvContentPartPr>
            <p14:xfrm>
              <a:off x="4176964" y="4182066"/>
              <a:ext cx="99000" cy="102600"/>
            </p14:xfrm>
          </p:contentPart>
        </mc:Choice>
        <mc:Fallback>
          <p:pic>
            <p:nvPicPr>
              <p:cNvPr id="182" name="Freihand 181">
                <a:extLst>
                  <a:ext uri="{FF2B5EF4-FFF2-40B4-BE49-F238E27FC236}">
                    <a16:creationId xmlns:a16="http://schemas.microsoft.com/office/drawing/2014/main" id="{D826C639-2B3F-58A7-E9E5-9F17F6D357E2}"/>
                  </a:ext>
                </a:extLst>
              </p:cNvPr>
              <p:cNvPicPr/>
              <p:nvPr/>
            </p:nvPicPr>
            <p:blipFill>
              <a:blip r:embed="rId278"/>
              <a:stretch>
                <a:fillRect/>
              </a:stretch>
            </p:blipFill>
            <p:spPr>
              <a:xfrm>
                <a:off x="4167964" y="4173066"/>
                <a:ext cx="116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3" name="Freihand 182">
                <a:extLst>
                  <a:ext uri="{FF2B5EF4-FFF2-40B4-BE49-F238E27FC236}">
                    <a16:creationId xmlns:a16="http://schemas.microsoft.com/office/drawing/2014/main" id="{CCFBA03B-4E20-FE0E-CC99-BC4ED4780E2D}"/>
                  </a:ext>
                </a:extLst>
              </p14:cNvPr>
              <p14:cNvContentPartPr/>
              <p14:nvPr/>
            </p14:nvContentPartPr>
            <p14:xfrm>
              <a:off x="4322404" y="4180626"/>
              <a:ext cx="108720" cy="128160"/>
            </p14:xfrm>
          </p:contentPart>
        </mc:Choice>
        <mc:Fallback>
          <p:pic>
            <p:nvPicPr>
              <p:cNvPr id="183" name="Freihand 182">
                <a:extLst>
                  <a:ext uri="{FF2B5EF4-FFF2-40B4-BE49-F238E27FC236}">
                    <a16:creationId xmlns:a16="http://schemas.microsoft.com/office/drawing/2014/main" id="{CCFBA03B-4E20-FE0E-CC99-BC4ED4780E2D}"/>
                  </a:ext>
                </a:extLst>
              </p:cNvPr>
              <p:cNvPicPr/>
              <p:nvPr/>
            </p:nvPicPr>
            <p:blipFill>
              <a:blip r:embed="rId280"/>
              <a:stretch>
                <a:fillRect/>
              </a:stretch>
            </p:blipFill>
            <p:spPr>
              <a:xfrm>
                <a:off x="4313404" y="4171626"/>
                <a:ext cx="126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4" name="Freihand 183">
                <a:extLst>
                  <a:ext uri="{FF2B5EF4-FFF2-40B4-BE49-F238E27FC236}">
                    <a16:creationId xmlns:a16="http://schemas.microsoft.com/office/drawing/2014/main" id="{87642564-C47A-D9DF-27C5-501D7BCDF1A5}"/>
                  </a:ext>
                </a:extLst>
              </p14:cNvPr>
              <p14:cNvContentPartPr/>
              <p14:nvPr/>
            </p14:nvContentPartPr>
            <p14:xfrm>
              <a:off x="4464604" y="4211946"/>
              <a:ext cx="478440" cy="78840"/>
            </p14:xfrm>
          </p:contentPart>
        </mc:Choice>
        <mc:Fallback>
          <p:pic>
            <p:nvPicPr>
              <p:cNvPr id="184" name="Freihand 183">
                <a:extLst>
                  <a:ext uri="{FF2B5EF4-FFF2-40B4-BE49-F238E27FC236}">
                    <a16:creationId xmlns:a16="http://schemas.microsoft.com/office/drawing/2014/main" id="{87642564-C47A-D9DF-27C5-501D7BCDF1A5}"/>
                  </a:ext>
                </a:extLst>
              </p:cNvPr>
              <p:cNvPicPr/>
              <p:nvPr/>
            </p:nvPicPr>
            <p:blipFill>
              <a:blip r:embed="rId282"/>
              <a:stretch>
                <a:fillRect/>
              </a:stretch>
            </p:blipFill>
            <p:spPr>
              <a:xfrm>
                <a:off x="4455604" y="4202946"/>
                <a:ext cx="496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5" name="Freihand 184">
                <a:extLst>
                  <a:ext uri="{FF2B5EF4-FFF2-40B4-BE49-F238E27FC236}">
                    <a16:creationId xmlns:a16="http://schemas.microsoft.com/office/drawing/2014/main" id="{85D0C273-B19C-CB60-0B67-898049B2CB01}"/>
                  </a:ext>
                </a:extLst>
              </p14:cNvPr>
              <p14:cNvContentPartPr/>
              <p14:nvPr/>
            </p14:nvContentPartPr>
            <p14:xfrm>
              <a:off x="4961404" y="4057866"/>
              <a:ext cx="113040" cy="213480"/>
            </p14:xfrm>
          </p:contentPart>
        </mc:Choice>
        <mc:Fallback>
          <p:pic>
            <p:nvPicPr>
              <p:cNvPr id="185" name="Freihand 184">
                <a:extLst>
                  <a:ext uri="{FF2B5EF4-FFF2-40B4-BE49-F238E27FC236}">
                    <a16:creationId xmlns:a16="http://schemas.microsoft.com/office/drawing/2014/main" id="{85D0C273-B19C-CB60-0B67-898049B2CB01}"/>
                  </a:ext>
                </a:extLst>
              </p:cNvPr>
              <p:cNvPicPr/>
              <p:nvPr/>
            </p:nvPicPr>
            <p:blipFill>
              <a:blip r:embed="rId284"/>
              <a:stretch>
                <a:fillRect/>
              </a:stretch>
            </p:blipFill>
            <p:spPr>
              <a:xfrm>
                <a:off x="4952404" y="4049226"/>
                <a:ext cx="130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6" name="Freihand 185">
                <a:extLst>
                  <a:ext uri="{FF2B5EF4-FFF2-40B4-BE49-F238E27FC236}">
                    <a16:creationId xmlns:a16="http://schemas.microsoft.com/office/drawing/2014/main" id="{5F2DFF8F-A0B0-3202-8466-174C2269B2F2}"/>
                  </a:ext>
                </a:extLst>
              </p14:cNvPr>
              <p14:cNvContentPartPr/>
              <p14:nvPr/>
            </p14:nvContentPartPr>
            <p14:xfrm>
              <a:off x="5104684" y="4067586"/>
              <a:ext cx="219960" cy="205920"/>
            </p14:xfrm>
          </p:contentPart>
        </mc:Choice>
        <mc:Fallback>
          <p:pic>
            <p:nvPicPr>
              <p:cNvPr id="186" name="Freihand 185">
                <a:extLst>
                  <a:ext uri="{FF2B5EF4-FFF2-40B4-BE49-F238E27FC236}">
                    <a16:creationId xmlns:a16="http://schemas.microsoft.com/office/drawing/2014/main" id="{5F2DFF8F-A0B0-3202-8466-174C2269B2F2}"/>
                  </a:ext>
                </a:extLst>
              </p:cNvPr>
              <p:cNvPicPr/>
              <p:nvPr/>
            </p:nvPicPr>
            <p:blipFill>
              <a:blip r:embed="rId286"/>
              <a:stretch>
                <a:fillRect/>
              </a:stretch>
            </p:blipFill>
            <p:spPr>
              <a:xfrm>
                <a:off x="5095684" y="4058946"/>
                <a:ext cx="237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248BABC5-CFCF-909E-430E-E9927A2CD901}"/>
                  </a:ext>
                </a:extLst>
              </p14:cNvPr>
              <p14:cNvContentPartPr/>
              <p14:nvPr/>
            </p14:nvContentPartPr>
            <p14:xfrm>
              <a:off x="1561204" y="4779666"/>
              <a:ext cx="276840" cy="91080"/>
            </p14:xfrm>
          </p:contentPart>
        </mc:Choice>
        <mc:Fallback>
          <p:pic>
            <p:nvPicPr>
              <p:cNvPr id="203" name="Freihand 202">
                <a:extLst>
                  <a:ext uri="{FF2B5EF4-FFF2-40B4-BE49-F238E27FC236}">
                    <a16:creationId xmlns:a16="http://schemas.microsoft.com/office/drawing/2014/main" id="{248BABC5-CFCF-909E-430E-E9927A2CD901}"/>
                  </a:ext>
                </a:extLst>
              </p:cNvPr>
              <p:cNvPicPr/>
              <p:nvPr/>
            </p:nvPicPr>
            <p:blipFill>
              <a:blip r:embed="rId288"/>
              <a:stretch>
                <a:fillRect/>
              </a:stretch>
            </p:blipFill>
            <p:spPr>
              <a:xfrm>
                <a:off x="1552204" y="4770666"/>
                <a:ext cx="294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D7EFD0A5-157E-7C9A-756E-A6B757539458}"/>
                  </a:ext>
                </a:extLst>
              </p14:cNvPr>
              <p14:cNvContentPartPr/>
              <p14:nvPr/>
            </p14:nvContentPartPr>
            <p14:xfrm>
              <a:off x="1822924" y="4631346"/>
              <a:ext cx="10080" cy="12240"/>
            </p14:xfrm>
          </p:contentPart>
        </mc:Choice>
        <mc:Fallback>
          <p:pic>
            <p:nvPicPr>
              <p:cNvPr id="204" name="Freihand 203">
                <a:extLst>
                  <a:ext uri="{FF2B5EF4-FFF2-40B4-BE49-F238E27FC236}">
                    <a16:creationId xmlns:a16="http://schemas.microsoft.com/office/drawing/2014/main" id="{D7EFD0A5-157E-7C9A-756E-A6B757539458}"/>
                  </a:ext>
                </a:extLst>
              </p:cNvPr>
              <p:cNvPicPr/>
              <p:nvPr/>
            </p:nvPicPr>
            <p:blipFill>
              <a:blip r:embed="rId290"/>
              <a:stretch>
                <a:fillRect/>
              </a:stretch>
            </p:blipFill>
            <p:spPr>
              <a:xfrm>
                <a:off x="1814284" y="4622706"/>
                <a:ext cx="27720" cy="29880"/>
              </a:xfrm>
              <a:prstGeom prst="rect">
                <a:avLst/>
              </a:prstGeom>
            </p:spPr>
          </p:pic>
        </mc:Fallback>
      </mc:AlternateContent>
      <p:grpSp>
        <p:nvGrpSpPr>
          <p:cNvPr id="225" name="Gruppieren 224">
            <a:extLst>
              <a:ext uri="{FF2B5EF4-FFF2-40B4-BE49-F238E27FC236}">
                <a16:creationId xmlns:a16="http://schemas.microsoft.com/office/drawing/2014/main" id="{8916B417-BC3D-BB89-CAC3-985D6AC39FB3}"/>
              </a:ext>
            </a:extLst>
          </p:cNvPr>
          <p:cNvGrpSpPr/>
          <p:nvPr/>
        </p:nvGrpSpPr>
        <p:grpSpPr>
          <a:xfrm>
            <a:off x="2174284" y="4563306"/>
            <a:ext cx="510840" cy="258120"/>
            <a:chOff x="2174284" y="4563306"/>
            <a:chExt cx="510840" cy="258120"/>
          </a:xfrm>
        </p:grpSpPr>
        <mc:AlternateContent xmlns:mc="http://schemas.openxmlformats.org/markup-compatibility/2006">
          <mc:Choice xmlns:p14="http://schemas.microsoft.com/office/powerpoint/2010/main" Requires="p14">
            <p:contentPart p14:bwMode="auto" r:id="rId291">
              <p14:nvContentPartPr>
                <p14:cNvPr id="205" name="Freihand 204">
                  <a:extLst>
                    <a:ext uri="{FF2B5EF4-FFF2-40B4-BE49-F238E27FC236}">
                      <a16:creationId xmlns:a16="http://schemas.microsoft.com/office/drawing/2014/main" id="{6820E06C-5CD9-8BA3-54AE-5821DF7B8C70}"/>
                    </a:ext>
                  </a:extLst>
                </p14:cNvPr>
                <p14:cNvContentPartPr/>
                <p14:nvPr/>
              </p14:nvContentPartPr>
              <p14:xfrm>
                <a:off x="2174284" y="4563306"/>
                <a:ext cx="244800" cy="258120"/>
              </p14:xfrm>
            </p:contentPart>
          </mc:Choice>
          <mc:Fallback>
            <p:pic>
              <p:nvPicPr>
                <p:cNvPr id="205" name="Freihand 204">
                  <a:extLst>
                    <a:ext uri="{FF2B5EF4-FFF2-40B4-BE49-F238E27FC236}">
                      <a16:creationId xmlns:a16="http://schemas.microsoft.com/office/drawing/2014/main" id="{6820E06C-5CD9-8BA3-54AE-5821DF7B8C70}"/>
                    </a:ext>
                  </a:extLst>
                </p:cNvPr>
                <p:cNvPicPr/>
                <p:nvPr/>
              </p:nvPicPr>
              <p:blipFill>
                <a:blip r:embed="rId292"/>
                <a:stretch>
                  <a:fillRect/>
                </a:stretch>
              </p:blipFill>
              <p:spPr>
                <a:xfrm>
                  <a:off x="2165284" y="4554306"/>
                  <a:ext cx="2624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6" name="Freihand 205">
                  <a:extLst>
                    <a:ext uri="{FF2B5EF4-FFF2-40B4-BE49-F238E27FC236}">
                      <a16:creationId xmlns:a16="http://schemas.microsoft.com/office/drawing/2014/main" id="{CFAF96BB-55A5-941D-5EFF-21DD127508C3}"/>
                    </a:ext>
                  </a:extLst>
                </p14:cNvPr>
                <p14:cNvContentPartPr/>
                <p14:nvPr/>
              </p14:nvContentPartPr>
              <p14:xfrm>
                <a:off x="2527444" y="4578426"/>
                <a:ext cx="18720" cy="224280"/>
              </p14:xfrm>
            </p:contentPart>
          </mc:Choice>
          <mc:Fallback>
            <p:pic>
              <p:nvPicPr>
                <p:cNvPr id="206" name="Freihand 205">
                  <a:extLst>
                    <a:ext uri="{FF2B5EF4-FFF2-40B4-BE49-F238E27FC236}">
                      <a16:creationId xmlns:a16="http://schemas.microsoft.com/office/drawing/2014/main" id="{CFAF96BB-55A5-941D-5EFF-21DD127508C3}"/>
                    </a:ext>
                  </a:extLst>
                </p:cNvPr>
                <p:cNvPicPr/>
                <p:nvPr/>
              </p:nvPicPr>
              <p:blipFill>
                <a:blip r:embed="rId294"/>
                <a:stretch>
                  <a:fillRect/>
                </a:stretch>
              </p:blipFill>
              <p:spPr>
                <a:xfrm>
                  <a:off x="2518804" y="4569786"/>
                  <a:ext cx="36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7" name="Freihand 206">
                  <a:extLst>
                    <a:ext uri="{FF2B5EF4-FFF2-40B4-BE49-F238E27FC236}">
                      <a16:creationId xmlns:a16="http://schemas.microsoft.com/office/drawing/2014/main" id="{651400B9-1A2D-A7F6-51EA-196EDD243C6E}"/>
                    </a:ext>
                  </a:extLst>
                </p14:cNvPr>
                <p14:cNvContentPartPr/>
                <p14:nvPr/>
              </p14:nvContentPartPr>
              <p14:xfrm>
                <a:off x="2592964" y="4643226"/>
                <a:ext cx="92160" cy="156240"/>
              </p14:xfrm>
            </p:contentPart>
          </mc:Choice>
          <mc:Fallback>
            <p:pic>
              <p:nvPicPr>
                <p:cNvPr id="207" name="Freihand 206">
                  <a:extLst>
                    <a:ext uri="{FF2B5EF4-FFF2-40B4-BE49-F238E27FC236}">
                      <a16:creationId xmlns:a16="http://schemas.microsoft.com/office/drawing/2014/main" id="{651400B9-1A2D-A7F6-51EA-196EDD243C6E}"/>
                    </a:ext>
                  </a:extLst>
                </p:cNvPr>
                <p:cNvPicPr/>
                <p:nvPr/>
              </p:nvPicPr>
              <p:blipFill>
                <a:blip r:embed="rId296"/>
                <a:stretch>
                  <a:fillRect/>
                </a:stretch>
              </p:blipFill>
              <p:spPr>
                <a:xfrm>
                  <a:off x="2583964" y="4634226"/>
                  <a:ext cx="109800" cy="173880"/>
                </a:xfrm>
                <a:prstGeom prst="rect">
                  <a:avLst/>
                </a:prstGeom>
              </p:spPr>
            </p:pic>
          </mc:Fallback>
        </mc:AlternateContent>
      </p:grpSp>
      <p:grpSp>
        <p:nvGrpSpPr>
          <p:cNvPr id="224" name="Gruppieren 223">
            <a:extLst>
              <a:ext uri="{FF2B5EF4-FFF2-40B4-BE49-F238E27FC236}">
                <a16:creationId xmlns:a16="http://schemas.microsoft.com/office/drawing/2014/main" id="{3312B24D-7F37-E298-FA73-93567E6AFFE9}"/>
              </a:ext>
            </a:extLst>
          </p:cNvPr>
          <p:cNvGrpSpPr/>
          <p:nvPr/>
        </p:nvGrpSpPr>
        <p:grpSpPr>
          <a:xfrm>
            <a:off x="3032524" y="4510026"/>
            <a:ext cx="1090080" cy="248760"/>
            <a:chOff x="3032524" y="4510026"/>
            <a:chExt cx="1090080" cy="248760"/>
          </a:xfrm>
        </p:grpSpPr>
        <mc:AlternateContent xmlns:mc="http://schemas.openxmlformats.org/markup-compatibility/2006">
          <mc:Choice xmlns:p14="http://schemas.microsoft.com/office/powerpoint/2010/main" Requires="p14">
            <p:contentPart p14:bwMode="auto" r:id="rId297">
              <p14:nvContentPartPr>
                <p14:cNvPr id="208" name="Freihand 207">
                  <a:extLst>
                    <a:ext uri="{FF2B5EF4-FFF2-40B4-BE49-F238E27FC236}">
                      <a16:creationId xmlns:a16="http://schemas.microsoft.com/office/drawing/2014/main" id="{47220F07-BDB5-F0E5-FB93-7B314A1C0503}"/>
                    </a:ext>
                  </a:extLst>
                </p14:cNvPr>
                <p14:cNvContentPartPr/>
                <p14:nvPr/>
              </p14:nvContentPartPr>
              <p14:xfrm>
                <a:off x="3032524" y="4632066"/>
                <a:ext cx="65520" cy="126360"/>
              </p14:xfrm>
            </p:contentPart>
          </mc:Choice>
          <mc:Fallback>
            <p:pic>
              <p:nvPicPr>
                <p:cNvPr id="208" name="Freihand 207">
                  <a:extLst>
                    <a:ext uri="{FF2B5EF4-FFF2-40B4-BE49-F238E27FC236}">
                      <a16:creationId xmlns:a16="http://schemas.microsoft.com/office/drawing/2014/main" id="{47220F07-BDB5-F0E5-FB93-7B314A1C0503}"/>
                    </a:ext>
                  </a:extLst>
                </p:cNvPr>
                <p:cNvPicPr/>
                <p:nvPr/>
              </p:nvPicPr>
              <p:blipFill>
                <a:blip r:embed="rId298"/>
                <a:stretch>
                  <a:fillRect/>
                </a:stretch>
              </p:blipFill>
              <p:spPr>
                <a:xfrm>
                  <a:off x="3023884" y="4623066"/>
                  <a:ext cx="83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9" name="Freihand 208">
                  <a:extLst>
                    <a:ext uri="{FF2B5EF4-FFF2-40B4-BE49-F238E27FC236}">
                      <a16:creationId xmlns:a16="http://schemas.microsoft.com/office/drawing/2014/main" id="{BE90024B-1B2D-303F-BD2F-AABC88F01F81}"/>
                    </a:ext>
                  </a:extLst>
                </p14:cNvPr>
                <p14:cNvContentPartPr/>
                <p14:nvPr/>
              </p14:nvContentPartPr>
              <p14:xfrm>
                <a:off x="3188764" y="4612986"/>
                <a:ext cx="122040" cy="145800"/>
              </p14:xfrm>
            </p:contentPart>
          </mc:Choice>
          <mc:Fallback>
            <p:pic>
              <p:nvPicPr>
                <p:cNvPr id="209" name="Freihand 208">
                  <a:extLst>
                    <a:ext uri="{FF2B5EF4-FFF2-40B4-BE49-F238E27FC236}">
                      <a16:creationId xmlns:a16="http://schemas.microsoft.com/office/drawing/2014/main" id="{BE90024B-1B2D-303F-BD2F-AABC88F01F81}"/>
                    </a:ext>
                  </a:extLst>
                </p:cNvPr>
                <p:cNvPicPr/>
                <p:nvPr/>
              </p:nvPicPr>
              <p:blipFill>
                <a:blip r:embed="rId300"/>
                <a:stretch>
                  <a:fillRect/>
                </a:stretch>
              </p:blipFill>
              <p:spPr>
                <a:xfrm>
                  <a:off x="3179764" y="4604346"/>
                  <a:ext cx="139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0" name="Freihand 209">
                  <a:extLst>
                    <a:ext uri="{FF2B5EF4-FFF2-40B4-BE49-F238E27FC236}">
                      <a16:creationId xmlns:a16="http://schemas.microsoft.com/office/drawing/2014/main" id="{0AD414C7-7C83-996A-8449-349095727D27}"/>
                    </a:ext>
                  </a:extLst>
                </p14:cNvPr>
                <p14:cNvContentPartPr/>
                <p14:nvPr/>
              </p14:nvContentPartPr>
              <p14:xfrm>
                <a:off x="3394324" y="4601826"/>
                <a:ext cx="170280" cy="141480"/>
              </p14:xfrm>
            </p:contentPart>
          </mc:Choice>
          <mc:Fallback>
            <p:pic>
              <p:nvPicPr>
                <p:cNvPr id="210" name="Freihand 209">
                  <a:extLst>
                    <a:ext uri="{FF2B5EF4-FFF2-40B4-BE49-F238E27FC236}">
                      <a16:creationId xmlns:a16="http://schemas.microsoft.com/office/drawing/2014/main" id="{0AD414C7-7C83-996A-8449-349095727D27}"/>
                    </a:ext>
                  </a:extLst>
                </p:cNvPr>
                <p:cNvPicPr/>
                <p:nvPr/>
              </p:nvPicPr>
              <p:blipFill>
                <a:blip r:embed="rId302"/>
                <a:stretch>
                  <a:fillRect/>
                </a:stretch>
              </p:blipFill>
              <p:spPr>
                <a:xfrm>
                  <a:off x="3385324" y="4592826"/>
                  <a:ext cx="187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1" name="Freihand 210">
                  <a:extLst>
                    <a:ext uri="{FF2B5EF4-FFF2-40B4-BE49-F238E27FC236}">
                      <a16:creationId xmlns:a16="http://schemas.microsoft.com/office/drawing/2014/main" id="{ED78CACB-E6CB-8F84-159D-60EB4FAF2D08}"/>
                    </a:ext>
                  </a:extLst>
                </p14:cNvPr>
                <p14:cNvContentPartPr/>
                <p14:nvPr/>
              </p14:nvContentPartPr>
              <p14:xfrm>
                <a:off x="3895804" y="4510026"/>
                <a:ext cx="33120" cy="196560"/>
              </p14:xfrm>
            </p:contentPart>
          </mc:Choice>
          <mc:Fallback>
            <p:pic>
              <p:nvPicPr>
                <p:cNvPr id="211" name="Freihand 210">
                  <a:extLst>
                    <a:ext uri="{FF2B5EF4-FFF2-40B4-BE49-F238E27FC236}">
                      <a16:creationId xmlns:a16="http://schemas.microsoft.com/office/drawing/2014/main" id="{ED78CACB-E6CB-8F84-159D-60EB4FAF2D08}"/>
                    </a:ext>
                  </a:extLst>
                </p:cNvPr>
                <p:cNvPicPr/>
                <p:nvPr/>
              </p:nvPicPr>
              <p:blipFill>
                <a:blip r:embed="rId304"/>
                <a:stretch>
                  <a:fillRect/>
                </a:stretch>
              </p:blipFill>
              <p:spPr>
                <a:xfrm>
                  <a:off x="3886804" y="4501386"/>
                  <a:ext cx="50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2" name="Freihand 211">
                  <a:extLst>
                    <a:ext uri="{FF2B5EF4-FFF2-40B4-BE49-F238E27FC236}">
                      <a16:creationId xmlns:a16="http://schemas.microsoft.com/office/drawing/2014/main" id="{BBCA1C7D-86C6-2D0D-95FE-DDDD079F8DB6}"/>
                    </a:ext>
                  </a:extLst>
                </p14:cNvPr>
                <p14:cNvContentPartPr/>
                <p14:nvPr/>
              </p14:nvContentPartPr>
              <p14:xfrm>
                <a:off x="3643084" y="4577346"/>
                <a:ext cx="96120" cy="157680"/>
              </p14:xfrm>
            </p:contentPart>
          </mc:Choice>
          <mc:Fallback>
            <p:pic>
              <p:nvPicPr>
                <p:cNvPr id="212" name="Freihand 211">
                  <a:extLst>
                    <a:ext uri="{FF2B5EF4-FFF2-40B4-BE49-F238E27FC236}">
                      <a16:creationId xmlns:a16="http://schemas.microsoft.com/office/drawing/2014/main" id="{BBCA1C7D-86C6-2D0D-95FE-DDDD079F8DB6}"/>
                    </a:ext>
                  </a:extLst>
                </p:cNvPr>
                <p:cNvPicPr/>
                <p:nvPr/>
              </p:nvPicPr>
              <p:blipFill>
                <a:blip r:embed="rId306"/>
                <a:stretch>
                  <a:fillRect/>
                </a:stretch>
              </p:blipFill>
              <p:spPr>
                <a:xfrm>
                  <a:off x="3634444" y="4568706"/>
                  <a:ext cx="113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3" name="Freihand 212">
                  <a:extLst>
                    <a:ext uri="{FF2B5EF4-FFF2-40B4-BE49-F238E27FC236}">
                      <a16:creationId xmlns:a16="http://schemas.microsoft.com/office/drawing/2014/main" id="{7124B1B3-CE86-6501-4265-AD43F82A0CE7}"/>
                    </a:ext>
                  </a:extLst>
                </p14:cNvPr>
                <p14:cNvContentPartPr/>
                <p14:nvPr/>
              </p14:nvContentPartPr>
              <p14:xfrm>
                <a:off x="4007044" y="4578786"/>
                <a:ext cx="115560" cy="125280"/>
              </p14:xfrm>
            </p:contentPart>
          </mc:Choice>
          <mc:Fallback>
            <p:pic>
              <p:nvPicPr>
                <p:cNvPr id="213" name="Freihand 212">
                  <a:extLst>
                    <a:ext uri="{FF2B5EF4-FFF2-40B4-BE49-F238E27FC236}">
                      <a16:creationId xmlns:a16="http://schemas.microsoft.com/office/drawing/2014/main" id="{7124B1B3-CE86-6501-4265-AD43F82A0CE7}"/>
                    </a:ext>
                  </a:extLst>
                </p:cNvPr>
                <p:cNvPicPr/>
                <p:nvPr/>
              </p:nvPicPr>
              <p:blipFill>
                <a:blip r:embed="rId308"/>
                <a:stretch>
                  <a:fillRect/>
                </a:stretch>
              </p:blipFill>
              <p:spPr>
                <a:xfrm>
                  <a:off x="3998404" y="4569786"/>
                  <a:ext cx="133200" cy="142920"/>
                </a:xfrm>
                <a:prstGeom prst="rect">
                  <a:avLst/>
                </a:prstGeom>
              </p:spPr>
            </p:pic>
          </mc:Fallback>
        </mc:AlternateContent>
      </p:grpSp>
      <p:grpSp>
        <p:nvGrpSpPr>
          <p:cNvPr id="223" name="Gruppieren 222">
            <a:extLst>
              <a:ext uri="{FF2B5EF4-FFF2-40B4-BE49-F238E27FC236}">
                <a16:creationId xmlns:a16="http://schemas.microsoft.com/office/drawing/2014/main" id="{E5B66AE1-6543-8CED-EA81-F92C1E5D7371}"/>
              </a:ext>
            </a:extLst>
          </p:cNvPr>
          <p:cNvGrpSpPr/>
          <p:nvPr/>
        </p:nvGrpSpPr>
        <p:grpSpPr>
          <a:xfrm>
            <a:off x="4419604" y="4433706"/>
            <a:ext cx="940680" cy="427680"/>
            <a:chOff x="4419604" y="4433706"/>
            <a:chExt cx="940680" cy="427680"/>
          </a:xfrm>
        </p:grpSpPr>
        <mc:AlternateContent xmlns:mc="http://schemas.openxmlformats.org/markup-compatibility/2006">
          <mc:Choice xmlns:p14="http://schemas.microsoft.com/office/powerpoint/2010/main" Requires="p14">
            <p:contentPart p14:bwMode="auto" r:id="rId309">
              <p14:nvContentPartPr>
                <p14:cNvPr id="214" name="Freihand 213">
                  <a:extLst>
                    <a:ext uri="{FF2B5EF4-FFF2-40B4-BE49-F238E27FC236}">
                      <a16:creationId xmlns:a16="http://schemas.microsoft.com/office/drawing/2014/main" id="{C6035688-DFF6-18E5-661E-F8BE7CF90293}"/>
                    </a:ext>
                  </a:extLst>
                </p14:cNvPr>
                <p14:cNvContentPartPr/>
                <p14:nvPr/>
              </p14:nvContentPartPr>
              <p14:xfrm>
                <a:off x="4503844" y="4499586"/>
                <a:ext cx="13320" cy="153720"/>
              </p14:xfrm>
            </p:contentPart>
          </mc:Choice>
          <mc:Fallback>
            <p:pic>
              <p:nvPicPr>
                <p:cNvPr id="214" name="Freihand 213">
                  <a:extLst>
                    <a:ext uri="{FF2B5EF4-FFF2-40B4-BE49-F238E27FC236}">
                      <a16:creationId xmlns:a16="http://schemas.microsoft.com/office/drawing/2014/main" id="{C6035688-DFF6-18E5-661E-F8BE7CF90293}"/>
                    </a:ext>
                  </a:extLst>
                </p:cNvPr>
                <p:cNvPicPr/>
                <p:nvPr/>
              </p:nvPicPr>
              <p:blipFill>
                <a:blip r:embed="rId310"/>
                <a:stretch>
                  <a:fillRect/>
                </a:stretch>
              </p:blipFill>
              <p:spPr>
                <a:xfrm>
                  <a:off x="4494844" y="4490946"/>
                  <a:ext cx="30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5" name="Freihand 214">
                  <a:extLst>
                    <a:ext uri="{FF2B5EF4-FFF2-40B4-BE49-F238E27FC236}">
                      <a16:creationId xmlns:a16="http://schemas.microsoft.com/office/drawing/2014/main" id="{54B64A6F-B313-DEFF-72EA-7A523C71B838}"/>
                    </a:ext>
                  </a:extLst>
                </p14:cNvPr>
                <p14:cNvContentPartPr/>
                <p14:nvPr/>
              </p14:nvContentPartPr>
              <p14:xfrm>
                <a:off x="4419604" y="4562946"/>
                <a:ext cx="151560" cy="30960"/>
              </p14:xfrm>
            </p:contentPart>
          </mc:Choice>
          <mc:Fallback>
            <p:pic>
              <p:nvPicPr>
                <p:cNvPr id="215" name="Freihand 214">
                  <a:extLst>
                    <a:ext uri="{FF2B5EF4-FFF2-40B4-BE49-F238E27FC236}">
                      <a16:creationId xmlns:a16="http://schemas.microsoft.com/office/drawing/2014/main" id="{54B64A6F-B313-DEFF-72EA-7A523C71B838}"/>
                    </a:ext>
                  </a:extLst>
                </p:cNvPr>
                <p:cNvPicPr/>
                <p:nvPr/>
              </p:nvPicPr>
              <p:blipFill>
                <a:blip r:embed="rId312"/>
                <a:stretch>
                  <a:fillRect/>
                </a:stretch>
              </p:blipFill>
              <p:spPr>
                <a:xfrm>
                  <a:off x="4410604" y="4553946"/>
                  <a:ext cx="169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6" name="Freihand 215">
                  <a:extLst>
                    <a:ext uri="{FF2B5EF4-FFF2-40B4-BE49-F238E27FC236}">
                      <a16:creationId xmlns:a16="http://schemas.microsoft.com/office/drawing/2014/main" id="{0B8AFABA-043F-7159-5125-335E500423BE}"/>
                    </a:ext>
                  </a:extLst>
                </p14:cNvPr>
                <p14:cNvContentPartPr/>
                <p14:nvPr/>
              </p14:nvContentPartPr>
              <p14:xfrm>
                <a:off x="4620124" y="4557186"/>
                <a:ext cx="151920" cy="92160"/>
              </p14:xfrm>
            </p:contentPart>
          </mc:Choice>
          <mc:Fallback>
            <p:pic>
              <p:nvPicPr>
                <p:cNvPr id="216" name="Freihand 215">
                  <a:extLst>
                    <a:ext uri="{FF2B5EF4-FFF2-40B4-BE49-F238E27FC236}">
                      <a16:creationId xmlns:a16="http://schemas.microsoft.com/office/drawing/2014/main" id="{0B8AFABA-043F-7159-5125-335E500423BE}"/>
                    </a:ext>
                  </a:extLst>
                </p:cNvPr>
                <p:cNvPicPr/>
                <p:nvPr/>
              </p:nvPicPr>
              <p:blipFill>
                <a:blip r:embed="rId314"/>
                <a:stretch>
                  <a:fillRect/>
                </a:stretch>
              </p:blipFill>
              <p:spPr>
                <a:xfrm>
                  <a:off x="4611484" y="4548186"/>
                  <a:ext cx="169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7" name="Freihand 216">
                  <a:extLst>
                    <a:ext uri="{FF2B5EF4-FFF2-40B4-BE49-F238E27FC236}">
                      <a16:creationId xmlns:a16="http://schemas.microsoft.com/office/drawing/2014/main" id="{49CED0F6-2203-073E-0F21-CAD382330267}"/>
                    </a:ext>
                  </a:extLst>
                </p14:cNvPr>
                <p14:cNvContentPartPr/>
                <p14:nvPr/>
              </p14:nvContentPartPr>
              <p14:xfrm>
                <a:off x="4828924" y="4433706"/>
                <a:ext cx="139320" cy="178560"/>
              </p14:xfrm>
            </p:contentPart>
          </mc:Choice>
          <mc:Fallback>
            <p:pic>
              <p:nvPicPr>
                <p:cNvPr id="217" name="Freihand 216">
                  <a:extLst>
                    <a:ext uri="{FF2B5EF4-FFF2-40B4-BE49-F238E27FC236}">
                      <a16:creationId xmlns:a16="http://schemas.microsoft.com/office/drawing/2014/main" id="{49CED0F6-2203-073E-0F21-CAD382330267}"/>
                    </a:ext>
                  </a:extLst>
                </p:cNvPr>
                <p:cNvPicPr/>
                <p:nvPr/>
              </p:nvPicPr>
              <p:blipFill>
                <a:blip r:embed="rId316"/>
                <a:stretch>
                  <a:fillRect/>
                </a:stretch>
              </p:blipFill>
              <p:spPr>
                <a:xfrm>
                  <a:off x="4820284" y="4425066"/>
                  <a:ext cx="156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8" name="Freihand 217">
                  <a:extLst>
                    <a:ext uri="{FF2B5EF4-FFF2-40B4-BE49-F238E27FC236}">
                      <a16:creationId xmlns:a16="http://schemas.microsoft.com/office/drawing/2014/main" id="{3BB6E58A-C98E-3FEC-689A-65E42E30D54A}"/>
                    </a:ext>
                  </a:extLst>
                </p14:cNvPr>
                <p14:cNvContentPartPr/>
                <p14:nvPr/>
              </p14:nvContentPartPr>
              <p14:xfrm>
                <a:off x="5006764" y="4526226"/>
                <a:ext cx="308160" cy="116280"/>
              </p14:xfrm>
            </p:contentPart>
          </mc:Choice>
          <mc:Fallback>
            <p:pic>
              <p:nvPicPr>
                <p:cNvPr id="218" name="Freihand 217">
                  <a:extLst>
                    <a:ext uri="{FF2B5EF4-FFF2-40B4-BE49-F238E27FC236}">
                      <a16:creationId xmlns:a16="http://schemas.microsoft.com/office/drawing/2014/main" id="{3BB6E58A-C98E-3FEC-689A-65E42E30D54A}"/>
                    </a:ext>
                  </a:extLst>
                </p:cNvPr>
                <p:cNvPicPr/>
                <p:nvPr/>
              </p:nvPicPr>
              <p:blipFill>
                <a:blip r:embed="rId318"/>
                <a:stretch>
                  <a:fillRect/>
                </a:stretch>
              </p:blipFill>
              <p:spPr>
                <a:xfrm>
                  <a:off x="4998124" y="4517586"/>
                  <a:ext cx="325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9" name="Freihand 218">
                  <a:extLst>
                    <a:ext uri="{FF2B5EF4-FFF2-40B4-BE49-F238E27FC236}">
                      <a16:creationId xmlns:a16="http://schemas.microsoft.com/office/drawing/2014/main" id="{CECC00C4-2792-38A0-F0EE-7DF2924BA8A8}"/>
                    </a:ext>
                  </a:extLst>
                </p14:cNvPr>
                <p14:cNvContentPartPr/>
                <p14:nvPr/>
              </p14:nvContentPartPr>
              <p14:xfrm>
                <a:off x="5278204" y="4555026"/>
                <a:ext cx="82080" cy="306360"/>
              </p14:xfrm>
            </p:contentPart>
          </mc:Choice>
          <mc:Fallback>
            <p:pic>
              <p:nvPicPr>
                <p:cNvPr id="219" name="Freihand 218">
                  <a:extLst>
                    <a:ext uri="{FF2B5EF4-FFF2-40B4-BE49-F238E27FC236}">
                      <a16:creationId xmlns:a16="http://schemas.microsoft.com/office/drawing/2014/main" id="{CECC00C4-2792-38A0-F0EE-7DF2924BA8A8}"/>
                    </a:ext>
                  </a:extLst>
                </p:cNvPr>
                <p:cNvPicPr/>
                <p:nvPr/>
              </p:nvPicPr>
              <p:blipFill>
                <a:blip r:embed="rId320"/>
                <a:stretch>
                  <a:fillRect/>
                </a:stretch>
              </p:blipFill>
              <p:spPr>
                <a:xfrm>
                  <a:off x="5269564" y="4546386"/>
                  <a:ext cx="99720" cy="324000"/>
                </a:xfrm>
                <a:prstGeom prst="rect">
                  <a:avLst/>
                </a:prstGeom>
              </p:spPr>
            </p:pic>
          </mc:Fallback>
        </mc:AlternateContent>
      </p:grpSp>
      <p:grpSp>
        <p:nvGrpSpPr>
          <p:cNvPr id="231" name="Gruppieren 230">
            <a:extLst>
              <a:ext uri="{FF2B5EF4-FFF2-40B4-BE49-F238E27FC236}">
                <a16:creationId xmlns:a16="http://schemas.microsoft.com/office/drawing/2014/main" id="{8022CCF2-39CA-A258-354E-CDA7647A7AD2}"/>
              </a:ext>
            </a:extLst>
          </p:cNvPr>
          <p:cNvGrpSpPr/>
          <p:nvPr/>
        </p:nvGrpSpPr>
        <p:grpSpPr>
          <a:xfrm>
            <a:off x="5710564" y="3937986"/>
            <a:ext cx="2772360" cy="730440"/>
            <a:chOff x="5710564" y="3937986"/>
            <a:chExt cx="2772360" cy="730440"/>
          </a:xfrm>
        </p:grpSpPr>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1E95E683-DF68-C03B-2B66-B2ABB99F33BA}"/>
                    </a:ext>
                  </a:extLst>
                </p14:cNvPr>
                <p14:cNvContentPartPr/>
                <p14:nvPr/>
              </p14:nvContentPartPr>
              <p14:xfrm>
                <a:off x="5717764" y="4033026"/>
                <a:ext cx="169560" cy="208800"/>
              </p14:xfrm>
            </p:contentPart>
          </mc:Choice>
          <mc:Fallback>
            <p:pic>
              <p:nvPicPr>
                <p:cNvPr id="187" name="Freihand 186">
                  <a:extLst>
                    <a:ext uri="{FF2B5EF4-FFF2-40B4-BE49-F238E27FC236}">
                      <a16:creationId xmlns:a16="http://schemas.microsoft.com/office/drawing/2014/main" id="{1E95E683-DF68-C03B-2B66-B2ABB99F33BA}"/>
                    </a:ext>
                  </a:extLst>
                </p:cNvPr>
                <p:cNvPicPr/>
                <p:nvPr/>
              </p:nvPicPr>
              <p:blipFill>
                <a:blip r:embed="rId322"/>
                <a:stretch>
                  <a:fillRect/>
                </a:stretch>
              </p:blipFill>
              <p:spPr>
                <a:xfrm>
                  <a:off x="5708764" y="4024026"/>
                  <a:ext cx="187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E67947A7-5E32-711E-FB95-C074B3891C61}"/>
                    </a:ext>
                  </a:extLst>
                </p14:cNvPr>
                <p14:cNvContentPartPr/>
                <p14:nvPr/>
              </p14:nvContentPartPr>
              <p14:xfrm>
                <a:off x="5792284" y="4015026"/>
                <a:ext cx="108720" cy="226800"/>
              </p14:xfrm>
            </p:contentPart>
          </mc:Choice>
          <mc:Fallback>
            <p:pic>
              <p:nvPicPr>
                <p:cNvPr id="188" name="Freihand 187">
                  <a:extLst>
                    <a:ext uri="{FF2B5EF4-FFF2-40B4-BE49-F238E27FC236}">
                      <a16:creationId xmlns:a16="http://schemas.microsoft.com/office/drawing/2014/main" id="{E67947A7-5E32-711E-FB95-C074B3891C61}"/>
                    </a:ext>
                  </a:extLst>
                </p:cNvPr>
                <p:cNvPicPr/>
                <p:nvPr/>
              </p:nvPicPr>
              <p:blipFill>
                <a:blip r:embed="rId324"/>
                <a:stretch>
                  <a:fillRect/>
                </a:stretch>
              </p:blipFill>
              <p:spPr>
                <a:xfrm>
                  <a:off x="5783284" y="4006026"/>
                  <a:ext cx="126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9" name="Freihand 188">
                  <a:extLst>
                    <a:ext uri="{FF2B5EF4-FFF2-40B4-BE49-F238E27FC236}">
                      <a16:creationId xmlns:a16="http://schemas.microsoft.com/office/drawing/2014/main" id="{DCCAF191-F8C9-F502-5041-FC5174085189}"/>
                    </a:ext>
                  </a:extLst>
                </p14:cNvPr>
                <p14:cNvContentPartPr/>
                <p14:nvPr/>
              </p14:nvContentPartPr>
              <p14:xfrm>
                <a:off x="5985964" y="4085946"/>
                <a:ext cx="291240" cy="128520"/>
              </p14:xfrm>
            </p:contentPart>
          </mc:Choice>
          <mc:Fallback>
            <p:pic>
              <p:nvPicPr>
                <p:cNvPr id="189" name="Freihand 188">
                  <a:extLst>
                    <a:ext uri="{FF2B5EF4-FFF2-40B4-BE49-F238E27FC236}">
                      <a16:creationId xmlns:a16="http://schemas.microsoft.com/office/drawing/2014/main" id="{DCCAF191-F8C9-F502-5041-FC5174085189}"/>
                    </a:ext>
                  </a:extLst>
                </p:cNvPr>
                <p:cNvPicPr/>
                <p:nvPr/>
              </p:nvPicPr>
              <p:blipFill>
                <a:blip r:embed="rId326"/>
                <a:stretch>
                  <a:fillRect/>
                </a:stretch>
              </p:blipFill>
              <p:spPr>
                <a:xfrm>
                  <a:off x="5976964" y="4077306"/>
                  <a:ext cx="308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7BD0F57F-4747-7203-9D68-7A4E0D88331A}"/>
                    </a:ext>
                  </a:extLst>
                </p14:cNvPr>
                <p14:cNvContentPartPr/>
                <p14:nvPr/>
              </p14:nvContentPartPr>
              <p14:xfrm>
                <a:off x="6367924" y="4084506"/>
                <a:ext cx="158040" cy="129240"/>
              </p14:xfrm>
            </p:contentPart>
          </mc:Choice>
          <mc:Fallback>
            <p:pic>
              <p:nvPicPr>
                <p:cNvPr id="190" name="Freihand 189">
                  <a:extLst>
                    <a:ext uri="{FF2B5EF4-FFF2-40B4-BE49-F238E27FC236}">
                      <a16:creationId xmlns:a16="http://schemas.microsoft.com/office/drawing/2014/main" id="{7BD0F57F-4747-7203-9D68-7A4E0D88331A}"/>
                    </a:ext>
                  </a:extLst>
                </p:cNvPr>
                <p:cNvPicPr/>
                <p:nvPr/>
              </p:nvPicPr>
              <p:blipFill>
                <a:blip r:embed="rId328"/>
                <a:stretch>
                  <a:fillRect/>
                </a:stretch>
              </p:blipFill>
              <p:spPr>
                <a:xfrm>
                  <a:off x="6358924" y="4075506"/>
                  <a:ext cx="17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553BA867-7E86-6C87-68BC-3203D6F2E0D5}"/>
                    </a:ext>
                  </a:extLst>
                </p14:cNvPr>
                <p14:cNvContentPartPr/>
                <p14:nvPr/>
              </p14:nvContentPartPr>
              <p14:xfrm>
                <a:off x="6576004" y="4086666"/>
                <a:ext cx="510120" cy="275040"/>
              </p14:xfrm>
            </p:contentPart>
          </mc:Choice>
          <mc:Fallback>
            <p:pic>
              <p:nvPicPr>
                <p:cNvPr id="191" name="Freihand 190">
                  <a:extLst>
                    <a:ext uri="{FF2B5EF4-FFF2-40B4-BE49-F238E27FC236}">
                      <a16:creationId xmlns:a16="http://schemas.microsoft.com/office/drawing/2014/main" id="{553BA867-7E86-6C87-68BC-3203D6F2E0D5}"/>
                    </a:ext>
                  </a:extLst>
                </p:cNvPr>
                <p:cNvPicPr/>
                <p:nvPr/>
              </p:nvPicPr>
              <p:blipFill>
                <a:blip r:embed="rId330"/>
                <a:stretch>
                  <a:fillRect/>
                </a:stretch>
              </p:blipFill>
              <p:spPr>
                <a:xfrm>
                  <a:off x="6567004" y="4078026"/>
                  <a:ext cx="5277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DAE0FAD5-CBB0-2314-FE94-671DC285CF93}"/>
                    </a:ext>
                  </a:extLst>
                </p14:cNvPr>
                <p14:cNvContentPartPr/>
                <p14:nvPr/>
              </p14:nvContentPartPr>
              <p14:xfrm>
                <a:off x="6977044" y="3937986"/>
                <a:ext cx="15480" cy="7560"/>
              </p14:xfrm>
            </p:contentPart>
          </mc:Choice>
          <mc:Fallback>
            <p:pic>
              <p:nvPicPr>
                <p:cNvPr id="192" name="Freihand 191">
                  <a:extLst>
                    <a:ext uri="{FF2B5EF4-FFF2-40B4-BE49-F238E27FC236}">
                      <a16:creationId xmlns:a16="http://schemas.microsoft.com/office/drawing/2014/main" id="{DAE0FAD5-CBB0-2314-FE94-671DC285CF93}"/>
                    </a:ext>
                  </a:extLst>
                </p:cNvPr>
                <p:cNvPicPr/>
                <p:nvPr/>
              </p:nvPicPr>
              <p:blipFill>
                <a:blip r:embed="rId332"/>
                <a:stretch>
                  <a:fillRect/>
                </a:stretch>
              </p:blipFill>
              <p:spPr>
                <a:xfrm>
                  <a:off x="6968044" y="3928986"/>
                  <a:ext cx="33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3" name="Freihand 192">
                  <a:extLst>
                    <a:ext uri="{FF2B5EF4-FFF2-40B4-BE49-F238E27FC236}">
                      <a16:creationId xmlns:a16="http://schemas.microsoft.com/office/drawing/2014/main" id="{D8CA0DC5-7297-4B41-4D1F-47607210743C}"/>
                    </a:ext>
                  </a:extLst>
                </p14:cNvPr>
                <p14:cNvContentPartPr/>
                <p14:nvPr/>
              </p14:nvContentPartPr>
              <p14:xfrm>
                <a:off x="5807404" y="4045986"/>
                <a:ext cx="123120" cy="196920"/>
              </p14:xfrm>
            </p:contentPart>
          </mc:Choice>
          <mc:Fallback>
            <p:pic>
              <p:nvPicPr>
                <p:cNvPr id="193" name="Freihand 192">
                  <a:extLst>
                    <a:ext uri="{FF2B5EF4-FFF2-40B4-BE49-F238E27FC236}">
                      <a16:creationId xmlns:a16="http://schemas.microsoft.com/office/drawing/2014/main" id="{D8CA0DC5-7297-4B41-4D1F-47607210743C}"/>
                    </a:ext>
                  </a:extLst>
                </p:cNvPr>
                <p:cNvPicPr/>
                <p:nvPr/>
              </p:nvPicPr>
              <p:blipFill>
                <a:blip r:embed="rId334"/>
                <a:stretch>
                  <a:fillRect/>
                </a:stretch>
              </p:blipFill>
              <p:spPr>
                <a:xfrm>
                  <a:off x="5798764" y="4036986"/>
                  <a:ext cx="140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6" name="Freihand 195">
                  <a:extLst>
                    <a:ext uri="{FF2B5EF4-FFF2-40B4-BE49-F238E27FC236}">
                      <a16:creationId xmlns:a16="http://schemas.microsoft.com/office/drawing/2014/main" id="{11725A65-1768-10A6-7A9A-87B31004346A}"/>
                    </a:ext>
                  </a:extLst>
                </p14:cNvPr>
                <p14:cNvContentPartPr/>
                <p14:nvPr/>
              </p14:nvContentPartPr>
              <p14:xfrm>
                <a:off x="7238404" y="4050666"/>
                <a:ext cx="154800" cy="244440"/>
              </p14:xfrm>
            </p:contentPart>
          </mc:Choice>
          <mc:Fallback>
            <p:pic>
              <p:nvPicPr>
                <p:cNvPr id="196" name="Freihand 195">
                  <a:extLst>
                    <a:ext uri="{FF2B5EF4-FFF2-40B4-BE49-F238E27FC236}">
                      <a16:creationId xmlns:a16="http://schemas.microsoft.com/office/drawing/2014/main" id="{11725A65-1768-10A6-7A9A-87B31004346A}"/>
                    </a:ext>
                  </a:extLst>
                </p:cNvPr>
                <p:cNvPicPr/>
                <p:nvPr/>
              </p:nvPicPr>
              <p:blipFill>
                <a:blip r:embed="rId336"/>
                <a:stretch>
                  <a:fillRect/>
                </a:stretch>
              </p:blipFill>
              <p:spPr>
                <a:xfrm>
                  <a:off x="7229764" y="4042026"/>
                  <a:ext cx="1724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7" name="Freihand 196">
                  <a:extLst>
                    <a:ext uri="{FF2B5EF4-FFF2-40B4-BE49-F238E27FC236}">
                      <a16:creationId xmlns:a16="http://schemas.microsoft.com/office/drawing/2014/main" id="{828F2B8B-8D37-2080-500A-DA3C64F2E587}"/>
                    </a:ext>
                  </a:extLst>
                </p14:cNvPr>
                <p14:cNvContentPartPr/>
                <p14:nvPr/>
              </p14:nvContentPartPr>
              <p14:xfrm>
                <a:off x="7450444" y="4036266"/>
                <a:ext cx="103320" cy="137880"/>
              </p14:xfrm>
            </p:contentPart>
          </mc:Choice>
          <mc:Fallback>
            <p:pic>
              <p:nvPicPr>
                <p:cNvPr id="197" name="Freihand 196">
                  <a:extLst>
                    <a:ext uri="{FF2B5EF4-FFF2-40B4-BE49-F238E27FC236}">
                      <a16:creationId xmlns:a16="http://schemas.microsoft.com/office/drawing/2014/main" id="{828F2B8B-8D37-2080-500A-DA3C64F2E587}"/>
                    </a:ext>
                  </a:extLst>
                </p:cNvPr>
                <p:cNvPicPr/>
                <p:nvPr/>
              </p:nvPicPr>
              <p:blipFill>
                <a:blip r:embed="rId338"/>
                <a:stretch>
                  <a:fillRect/>
                </a:stretch>
              </p:blipFill>
              <p:spPr>
                <a:xfrm>
                  <a:off x="7441804" y="4027266"/>
                  <a:ext cx="120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8" name="Freihand 197">
                  <a:extLst>
                    <a:ext uri="{FF2B5EF4-FFF2-40B4-BE49-F238E27FC236}">
                      <a16:creationId xmlns:a16="http://schemas.microsoft.com/office/drawing/2014/main" id="{6F11B1D4-8FE7-FC3E-0E99-1BD53CAE3CD2}"/>
                    </a:ext>
                  </a:extLst>
                </p14:cNvPr>
                <p14:cNvContentPartPr/>
                <p14:nvPr/>
              </p14:nvContentPartPr>
              <p14:xfrm>
                <a:off x="7595884" y="3996306"/>
                <a:ext cx="106200" cy="115560"/>
              </p14:xfrm>
            </p:contentPart>
          </mc:Choice>
          <mc:Fallback>
            <p:pic>
              <p:nvPicPr>
                <p:cNvPr id="198" name="Freihand 197">
                  <a:extLst>
                    <a:ext uri="{FF2B5EF4-FFF2-40B4-BE49-F238E27FC236}">
                      <a16:creationId xmlns:a16="http://schemas.microsoft.com/office/drawing/2014/main" id="{6F11B1D4-8FE7-FC3E-0E99-1BD53CAE3CD2}"/>
                    </a:ext>
                  </a:extLst>
                </p:cNvPr>
                <p:cNvPicPr/>
                <p:nvPr/>
              </p:nvPicPr>
              <p:blipFill>
                <a:blip r:embed="rId340"/>
                <a:stretch>
                  <a:fillRect/>
                </a:stretch>
              </p:blipFill>
              <p:spPr>
                <a:xfrm>
                  <a:off x="7586884" y="3987666"/>
                  <a:ext cx="123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9" name="Freihand 198">
                  <a:extLst>
                    <a:ext uri="{FF2B5EF4-FFF2-40B4-BE49-F238E27FC236}">
                      <a16:creationId xmlns:a16="http://schemas.microsoft.com/office/drawing/2014/main" id="{B830055B-4CEE-B444-27F6-25A44D38C91A}"/>
                    </a:ext>
                  </a:extLst>
                </p14:cNvPr>
                <p14:cNvContentPartPr/>
                <p14:nvPr/>
              </p14:nvContentPartPr>
              <p14:xfrm>
                <a:off x="7788124" y="3997026"/>
                <a:ext cx="123480" cy="129240"/>
              </p14:xfrm>
            </p:contentPart>
          </mc:Choice>
          <mc:Fallback>
            <p:pic>
              <p:nvPicPr>
                <p:cNvPr id="199" name="Freihand 198">
                  <a:extLst>
                    <a:ext uri="{FF2B5EF4-FFF2-40B4-BE49-F238E27FC236}">
                      <a16:creationId xmlns:a16="http://schemas.microsoft.com/office/drawing/2014/main" id="{B830055B-4CEE-B444-27F6-25A44D38C91A}"/>
                    </a:ext>
                  </a:extLst>
                </p:cNvPr>
                <p:cNvPicPr/>
                <p:nvPr/>
              </p:nvPicPr>
              <p:blipFill>
                <a:blip r:embed="rId342"/>
                <a:stretch>
                  <a:fillRect/>
                </a:stretch>
              </p:blipFill>
              <p:spPr>
                <a:xfrm>
                  <a:off x="7779124" y="3988386"/>
                  <a:ext cx="14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0" name="Freihand 199">
                  <a:extLst>
                    <a:ext uri="{FF2B5EF4-FFF2-40B4-BE49-F238E27FC236}">
                      <a16:creationId xmlns:a16="http://schemas.microsoft.com/office/drawing/2014/main" id="{1AF70633-C1C3-D503-A316-308E7E083445}"/>
                    </a:ext>
                  </a:extLst>
                </p14:cNvPr>
                <p14:cNvContentPartPr/>
                <p14:nvPr/>
              </p14:nvContentPartPr>
              <p14:xfrm>
                <a:off x="7981084" y="3967866"/>
                <a:ext cx="145440" cy="106560"/>
              </p14:xfrm>
            </p:contentPart>
          </mc:Choice>
          <mc:Fallback>
            <p:pic>
              <p:nvPicPr>
                <p:cNvPr id="200" name="Freihand 199">
                  <a:extLst>
                    <a:ext uri="{FF2B5EF4-FFF2-40B4-BE49-F238E27FC236}">
                      <a16:creationId xmlns:a16="http://schemas.microsoft.com/office/drawing/2014/main" id="{1AF70633-C1C3-D503-A316-308E7E083445}"/>
                    </a:ext>
                  </a:extLst>
                </p:cNvPr>
                <p:cNvPicPr/>
                <p:nvPr/>
              </p:nvPicPr>
              <p:blipFill>
                <a:blip r:embed="rId344"/>
                <a:stretch>
                  <a:fillRect/>
                </a:stretch>
              </p:blipFill>
              <p:spPr>
                <a:xfrm>
                  <a:off x="7972444" y="3959226"/>
                  <a:ext cx="163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1" name="Freihand 200">
                  <a:extLst>
                    <a:ext uri="{FF2B5EF4-FFF2-40B4-BE49-F238E27FC236}">
                      <a16:creationId xmlns:a16="http://schemas.microsoft.com/office/drawing/2014/main" id="{BB307C71-E439-3B24-A365-379F1D414779}"/>
                    </a:ext>
                  </a:extLst>
                </p14:cNvPr>
                <p14:cNvContentPartPr/>
                <p14:nvPr/>
              </p14:nvContentPartPr>
              <p14:xfrm>
                <a:off x="8205364" y="3941946"/>
                <a:ext cx="115560" cy="140400"/>
              </p14:xfrm>
            </p:contentPart>
          </mc:Choice>
          <mc:Fallback>
            <p:pic>
              <p:nvPicPr>
                <p:cNvPr id="201" name="Freihand 200">
                  <a:extLst>
                    <a:ext uri="{FF2B5EF4-FFF2-40B4-BE49-F238E27FC236}">
                      <a16:creationId xmlns:a16="http://schemas.microsoft.com/office/drawing/2014/main" id="{BB307C71-E439-3B24-A365-379F1D414779}"/>
                    </a:ext>
                  </a:extLst>
                </p:cNvPr>
                <p:cNvPicPr/>
                <p:nvPr/>
              </p:nvPicPr>
              <p:blipFill>
                <a:blip r:embed="rId346"/>
                <a:stretch>
                  <a:fillRect/>
                </a:stretch>
              </p:blipFill>
              <p:spPr>
                <a:xfrm>
                  <a:off x="8196364" y="3932946"/>
                  <a:ext cx="133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2" name="Freihand 201">
                  <a:extLst>
                    <a:ext uri="{FF2B5EF4-FFF2-40B4-BE49-F238E27FC236}">
                      <a16:creationId xmlns:a16="http://schemas.microsoft.com/office/drawing/2014/main" id="{B0DC9D93-2BE9-9F6D-B74A-AB10ADE8636D}"/>
                    </a:ext>
                  </a:extLst>
                </p14:cNvPr>
                <p14:cNvContentPartPr/>
                <p14:nvPr/>
              </p14:nvContentPartPr>
              <p14:xfrm>
                <a:off x="8336404" y="3937986"/>
                <a:ext cx="146520" cy="141480"/>
              </p14:xfrm>
            </p:contentPart>
          </mc:Choice>
          <mc:Fallback>
            <p:pic>
              <p:nvPicPr>
                <p:cNvPr id="202" name="Freihand 201">
                  <a:extLst>
                    <a:ext uri="{FF2B5EF4-FFF2-40B4-BE49-F238E27FC236}">
                      <a16:creationId xmlns:a16="http://schemas.microsoft.com/office/drawing/2014/main" id="{B0DC9D93-2BE9-9F6D-B74A-AB10ADE8636D}"/>
                    </a:ext>
                  </a:extLst>
                </p:cNvPr>
                <p:cNvPicPr/>
                <p:nvPr/>
              </p:nvPicPr>
              <p:blipFill>
                <a:blip r:embed="rId348"/>
                <a:stretch>
                  <a:fillRect/>
                </a:stretch>
              </p:blipFill>
              <p:spPr>
                <a:xfrm>
                  <a:off x="8327764" y="3929346"/>
                  <a:ext cx="164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2D29AD2E-726D-F47F-6763-FF18B0C6E9F9}"/>
                    </a:ext>
                  </a:extLst>
                </p14:cNvPr>
                <p14:cNvContentPartPr/>
                <p14:nvPr/>
              </p14:nvContentPartPr>
              <p14:xfrm>
                <a:off x="5710564" y="4422546"/>
                <a:ext cx="243720" cy="221760"/>
              </p14:xfrm>
            </p:contentPart>
          </mc:Choice>
          <mc:Fallback>
            <p:pic>
              <p:nvPicPr>
                <p:cNvPr id="220" name="Freihand 219">
                  <a:extLst>
                    <a:ext uri="{FF2B5EF4-FFF2-40B4-BE49-F238E27FC236}">
                      <a16:creationId xmlns:a16="http://schemas.microsoft.com/office/drawing/2014/main" id="{2D29AD2E-726D-F47F-6763-FF18B0C6E9F9}"/>
                    </a:ext>
                  </a:extLst>
                </p:cNvPr>
                <p:cNvPicPr/>
                <p:nvPr/>
              </p:nvPicPr>
              <p:blipFill>
                <a:blip r:embed="rId350"/>
                <a:stretch>
                  <a:fillRect/>
                </a:stretch>
              </p:blipFill>
              <p:spPr>
                <a:xfrm>
                  <a:off x="5701924" y="4413906"/>
                  <a:ext cx="2613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EDA31504-D685-AC17-CE8C-039962948534}"/>
                    </a:ext>
                  </a:extLst>
                </p14:cNvPr>
                <p14:cNvContentPartPr/>
                <p14:nvPr/>
              </p14:nvContentPartPr>
              <p14:xfrm>
                <a:off x="6060844" y="4508946"/>
                <a:ext cx="157680" cy="99000"/>
              </p14:xfrm>
            </p:contentPart>
          </mc:Choice>
          <mc:Fallback>
            <p:pic>
              <p:nvPicPr>
                <p:cNvPr id="221" name="Freihand 220">
                  <a:extLst>
                    <a:ext uri="{FF2B5EF4-FFF2-40B4-BE49-F238E27FC236}">
                      <a16:creationId xmlns:a16="http://schemas.microsoft.com/office/drawing/2014/main" id="{EDA31504-D685-AC17-CE8C-039962948534}"/>
                    </a:ext>
                  </a:extLst>
                </p:cNvPr>
                <p:cNvPicPr/>
                <p:nvPr/>
              </p:nvPicPr>
              <p:blipFill>
                <a:blip r:embed="rId352"/>
                <a:stretch>
                  <a:fillRect/>
                </a:stretch>
              </p:blipFill>
              <p:spPr>
                <a:xfrm>
                  <a:off x="6051844" y="4499946"/>
                  <a:ext cx="17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7" name="Freihand 226">
                  <a:extLst>
                    <a:ext uri="{FF2B5EF4-FFF2-40B4-BE49-F238E27FC236}">
                      <a16:creationId xmlns:a16="http://schemas.microsoft.com/office/drawing/2014/main" id="{5F1AB273-DE96-0718-9C9A-619EDAB1E26C}"/>
                    </a:ext>
                  </a:extLst>
                </p14:cNvPr>
                <p14:cNvContentPartPr/>
                <p14:nvPr/>
              </p14:nvContentPartPr>
              <p14:xfrm>
                <a:off x="6532444" y="4381146"/>
                <a:ext cx="154440" cy="287280"/>
              </p14:xfrm>
            </p:contentPart>
          </mc:Choice>
          <mc:Fallback>
            <p:pic>
              <p:nvPicPr>
                <p:cNvPr id="227" name="Freihand 226">
                  <a:extLst>
                    <a:ext uri="{FF2B5EF4-FFF2-40B4-BE49-F238E27FC236}">
                      <a16:creationId xmlns:a16="http://schemas.microsoft.com/office/drawing/2014/main" id="{5F1AB273-DE96-0718-9C9A-619EDAB1E26C}"/>
                    </a:ext>
                  </a:extLst>
                </p:cNvPr>
                <p:cNvPicPr/>
                <p:nvPr/>
              </p:nvPicPr>
              <p:blipFill>
                <a:blip r:embed="rId354"/>
                <a:stretch>
                  <a:fillRect/>
                </a:stretch>
              </p:blipFill>
              <p:spPr>
                <a:xfrm>
                  <a:off x="6523804" y="4372146"/>
                  <a:ext cx="1720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8" name="Freihand 227">
                  <a:extLst>
                    <a:ext uri="{FF2B5EF4-FFF2-40B4-BE49-F238E27FC236}">
                      <a16:creationId xmlns:a16="http://schemas.microsoft.com/office/drawing/2014/main" id="{051F310D-48BA-8BCA-F22D-F9F24F8B4192}"/>
                    </a:ext>
                  </a:extLst>
                </p14:cNvPr>
                <p14:cNvContentPartPr/>
                <p14:nvPr/>
              </p14:nvContentPartPr>
              <p14:xfrm>
                <a:off x="6740884" y="4504626"/>
                <a:ext cx="582480" cy="142200"/>
              </p14:xfrm>
            </p:contentPart>
          </mc:Choice>
          <mc:Fallback>
            <p:pic>
              <p:nvPicPr>
                <p:cNvPr id="228" name="Freihand 227">
                  <a:extLst>
                    <a:ext uri="{FF2B5EF4-FFF2-40B4-BE49-F238E27FC236}">
                      <a16:creationId xmlns:a16="http://schemas.microsoft.com/office/drawing/2014/main" id="{051F310D-48BA-8BCA-F22D-F9F24F8B4192}"/>
                    </a:ext>
                  </a:extLst>
                </p:cNvPr>
                <p:cNvPicPr/>
                <p:nvPr/>
              </p:nvPicPr>
              <p:blipFill>
                <a:blip r:embed="rId356"/>
                <a:stretch>
                  <a:fillRect/>
                </a:stretch>
              </p:blipFill>
              <p:spPr>
                <a:xfrm>
                  <a:off x="6732244" y="4495986"/>
                  <a:ext cx="600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9" name="Freihand 228">
                  <a:extLst>
                    <a:ext uri="{FF2B5EF4-FFF2-40B4-BE49-F238E27FC236}">
                      <a16:creationId xmlns:a16="http://schemas.microsoft.com/office/drawing/2014/main" id="{3E7544FB-5192-9114-B853-28F14F03DF29}"/>
                    </a:ext>
                  </a:extLst>
                </p14:cNvPr>
                <p14:cNvContentPartPr/>
                <p14:nvPr/>
              </p14:nvContentPartPr>
              <p14:xfrm>
                <a:off x="7389244" y="4497066"/>
                <a:ext cx="473760" cy="77040"/>
              </p14:xfrm>
            </p:contentPart>
          </mc:Choice>
          <mc:Fallback>
            <p:pic>
              <p:nvPicPr>
                <p:cNvPr id="229" name="Freihand 228">
                  <a:extLst>
                    <a:ext uri="{FF2B5EF4-FFF2-40B4-BE49-F238E27FC236}">
                      <a16:creationId xmlns:a16="http://schemas.microsoft.com/office/drawing/2014/main" id="{3E7544FB-5192-9114-B853-28F14F03DF29}"/>
                    </a:ext>
                  </a:extLst>
                </p:cNvPr>
                <p:cNvPicPr/>
                <p:nvPr/>
              </p:nvPicPr>
              <p:blipFill>
                <a:blip r:embed="rId358"/>
                <a:stretch>
                  <a:fillRect/>
                </a:stretch>
              </p:blipFill>
              <p:spPr>
                <a:xfrm>
                  <a:off x="7380604" y="4488066"/>
                  <a:ext cx="491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0" name="Freihand 229">
                  <a:extLst>
                    <a:ext uri="{FF2B5EF4-FFF2-40B4-BE49-F238E27FC236}">
                      <a16:creationId xmlns:a16="http://schemas.microsoft.com/office/drawing/2014/main" id="{70A823B7-CAD3-F69D-33D4-09E72A77E26D}"/>
                    </a:ext>
                  </a:extLst>
                </p14:cNvPr>
                <p14:cNvContentPartPr/>
                <p14:nvPr/>
              </p14:nvContentPartPr>
              <p14:xfrm>
                <a:off x="7836724" y="4375026"/>
                <a:ext cx="221400" cy="190800"/>
              </p14:xfrm>
            </p:contentPart>
          </mc:Choice>
          <mc:Fallback>
            <p:pic>
              <p:nvPicPr>
                <p:cNvPr id="230" name="Freihand 229">
                  <a:extLst>
                    <a:ext uri="{FF2B5EF4-FFF2-40B4-BE49-F238E27FC236}">
                      <a16:creationId xmlns:a16="http://schemas.microsoft.com/office/drawing/2014/main" id="{70A823B7-CAD3-F69D-33D4-09E72A77E26D}"/>
                    </a:ext>
                  </a:extLst>
                </p:cNvPr>
                <p:cNvPicPr/>
                <p:nvPr/>
              </p:nvPicPr>
              <p:blipFill>
                <a:blip r:embed="rId360"/>
                <a:stretch>
                  <a:fillRect/>
                </a:stretch>
              </p:blipFill>
              <p:spPr>
                <a:xfrm>
                  <a:off x="7828084" y="4366026"/>
                  <a:ext cx="239040" cy="208440"/>
                </a:xfrm>
                <a:prstGeom prst="rect">
                  <a:avLst/>
                </a:prstGeom>
              </p:spPr>
            </p:pic>
          </mc:Fallback>
        </mc:AlternateContent>
      </p:grpSp>
      <p:grpSp>
        <p:nvGrpSpPr>
          <p:cNvPr id="236" name="Gruppieren 235">
            <a:extLst>
              <a:ext uri="{FF2B5EF4-FFF2-40B4-BE49-F238E27FC236}">
                <a16:creationId xmlns:a16="http://schemas.microsoft.com/office/drawing/2014/main" id="{6CC2CDDD-2811-23A8-0242-E480A11D27CD}"/>
              </a:ext>
            </a:extLst>
          </p:cNvPr>
          <p:cNvGrpSpPr/>
          <p:nvPr/>
        </p:nvGrpSpPr>
        <p:grpSpPr>
          <a:xfrm>
            <a:off x="1911844" y="5026266"/>
            <a:ext cx="919440" cy="146880"/>
            <a:chOff x="1911844" y="5026266"/>
            <a:chExt cx="919440" cy="146880"/>
          </a:xfrm>
        </p:grpSpPr>
        <mc:AlternateContent xmlns:mc="http://schemas.openxmlformats.org/markup-compatibility/2006">
          <mc:Choice xmlns:p14="http://schemas.microsoft.com/office/powerpoint/2010/main" Requires="p14">
            <p:contentPart p14:bwMode="auto" r:id="rId361">
              <p14:nvContentPartPr>
                <p14:cNvPr id="232" name="Freihand 231">
                  <a:extLst>
                    <a:ext uri="{FF2B5EF4-FFF2-40B4-BE49-F238E27FC236}">
                      <a16:creationId xmlns:a16="http://schemas.microsoft.com/office/drawing/2014/main" id="{033CE2F9-C6BC-1981-DCD0-1D676CC1DCBB}"/>
                    </a:ext>
                  </a:extLst>
                </p14:cNvPr>
                <p14:cNvContentPartPr/>
                <p14:nvPr/>
              </p14:nvContentPartPr>
              <p14:xfrm>
                <a:off x="1911844" y="5098986"/>
                <a:ext cx="256680" cy="74160"/>
              </p14:xfrm>
            </p:contentPart>
          </mc:Choice>
          <mc:Fallback>
            <p:pic>
              <p:nvPicPr>
                <p:cNvPr id="232" name="Freihand 231">
                  <a:extLst>
                    <a:ext uri="{FF2B5EF4-FFF2-40B4-BE49-F238E27FC236}">
                      <a16:creationId xmlns:a16="http://schemas.microsoft.com/office/drawing/2014/main" id="{033CE2F9-C6BC-1981-DCD0-1D676CC1DCBB}"/>
                    </a:ext>
                  </a:extLst>
                </p:cNvPr>
                <p:cNvPicPr/>
                <p:nvPr/>
              </p:nvPicPr>
              <p:blipFill>
                <a:blip r:embed="rId362"/>
                <a:stretch>
                  <a:fillRect/>
                </a:stretch>
              </p:blipFill>
              <p:spPr>
                <a:xfrm>
                  <a:off x="1902844" y="5090346"/>
                  <a:ext cx="274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3" name="Freihand 232">
                  <a:extLst>
                    <a:ext uri="{FF2B5EF4-FFF2-40B4-BE49-F238E27FC236}">
                      <a16:creationId xmlns:a16="http://schemas.microsoft.com/office/drawing/2014/main" id="{FE4B96A1-FE55-BA50-D401-F180EBEE0DE3}"/>
                    </a:ext>
                  </a:extLst>
                </p14:cNvPr>
                <p14:cNvContentPartPr/>
                <p14:nvPr/>
              </p14:nvContentPartPr>
              <p14:xfrm>
                <a:off x="2242684" y="5026266"/>
                <a:ext cx="169560" cy="132840"/>
              </p14:xfrm>
            </p:contentPart>
          </mc:Choice>
          <mc:Fallback>
            <p:pic>
              <p:nvPicPr>
                <p:cNvPr id="233" name="Freihand 232">
                  <a:extLst>
                    <a:ext uri="{FF2B5EF4-FFF2-40B4-BE49-F238E27FC236}">
                      <a16:creationId xmlns:a16="http://schemas.microsoft.com/office/drawing/2014/main" id="{FE4B96A1-FE55-BA50-D401-F180EBEE0DE3}"/>
                    </a:ext>
                  </a:extLst>
                </p:cNvPr>
                <p:cNvPicPr/>
                <p:nvPr/>
              </p:nvPicPr>
              <p:blipFill>
                <a:blip r:embed="rId364"/>
                <a:stretch>
                  <a:fillRect/>
                </a:stretch>
              </p:blipFill>
              <p:spPr>
                <a:xfrm>
                  <a:off x="2233684" y="5017626"/>
                  <a:ext cx="187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4" name="Freihand 233">
                  <a:extLst>
                    <a:ext uri="{FF2B5EF4-FFF2-40B4-BE49-F238E27FC236}">
                      <a16:creationId xmlns:a16="http://schemas.microsoft.com/office/drawing/2014/main" id="{67478DC5-1905-C7E7-01FA-98475F9D28A7}"/>
                    </a:ext>
                  </a:extLst>
                </p14:cNvPr>
                <p14:cNvContentPartPr/>
                <p14:nvPr/>
              </p14:nvContentPartPr>
              <p14:xfrm>
                <a:off x="2472364" y="5039226"/>
                <a:ext cx="358920" cy="107640"/>
              </p14:xfrm>
            </p:contentPart>
          </mc:Choice>
          <mc:Fallback>
            <p:pic>
              <p:nvPicPr>
                <p:cNvPr id="234" name="Freihand 233">
                  <a:extLst>
                    <a:ext uri="{FF2B5EF4-FFF2-40B4-BE49-F238E27FC236}">
                      <a16:creationId xmlns:a16="http://schemas.microsoft.com/office/drawing/2014/main" id="{67478DC5-1905-C7E7-01FA-98475F9D28A7}"/>
                    </a:ext>
                  </a:extLst>
                </p:cNvPr>
                <p:cNvPicPr/>
                <p:nvPr/>
              </p:nvPicPr>
              <p:blipFill>
                <a:blip r:embed="rId366"/>
                <a:stretch>
                  <a:fillRect/>
                </a:stretch>
              </p:blipFill>
              <p:spPr>
                <a:xfrm>
                  <a:off x="2463724" y="5030226"/>
                  <a:ext cx="37656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7">
            <p14:nvContentPartPr>
              <p14:cNvPr id="235" name="Freihand 234">
                <a:extLst>
                  <a:ext uri="{FF2B5EF4-FFF2-40B4-BE49-F238E27FC236}">
                    <a16:creationId xmlns:a16="http://schemas.microsoft.com/office/drawing/2014/main" id="{9BA79368-30A3-75A4-7F79-09C78F14FE78}"/>
                  </a:ext>
                </a:extLst>
              </p14:cNvPr>
              <p14:cNvContentPartPr/>
              <p14:nvPr/>
            </p14:nvContentPartPr>
            <p14:xfrm>
              <a:off x="3031804" y="4908186"/>
              <a:ext cx="16560" cy="254880"/>
            </p14:xfrm>
          </p:contentPart>
        </mc:Choice>
        <mc:Fallback>
          <p:pic>
            <p:nvPicPr>
              <p:cNvPr id="235" name="Freihand 234">
                <a:extLst>
                  <a:ext uri="{FF2B5EF4-FFF2-40B4-BE49-F238E27FC236}">
                    <a16:creationId xmlns:a16="http://schemas.microsoft.com/office/drawing/2014/main" id="{9BA79368-30A3-75A4-7F79-09C78F14FE78}"/>
                  </a:ext>
                </a:extLst>
              </p:cNvPr>
              <p:cNvPicPr/>
              <p:nvPr/>
            </p:nvPicPr>
            <p:blipFill>
              <a:blip r:embed="rId368"/>
              <a:stretch>
                <a:fillRect/>
              </a:stretch>
            </p:blipFill>
            <p:spPr>
              <a:xfrm>
                <a:off x="3023164" y="4899186"/>
                <a:ext cx="34200" cy="272520"/>
              </a:xfrm>
              <a:prstGeom prst="rect">
                <a:avLst/>
              </a:prstGeom>
            </p:spPr>
          </p:pic>
        </mc:Fallback>
      </mc:AlternateContent>
      <p:grpSp>
        <p:nvGrpSpPr>
          <p:cNvPr id="243" name="Gruppieren 242">
            <a:extLst>
              <a:ext uri="{FF2B5EF4-FFF2-40B4-BE49-F238E27FC236}">
                <a16:creationId xmlns:a16="http://schemas.microsoft.com/office/drawing/2014/main" id="{08601BFA-36DC-7AC6-896D-D4E9FDC85F00}"/>
              </a:ext>
            </a:extLst>
          </p:cNvPr>
          <p:cNvGrpSpPr/>
          <p:nvPr/>
        </p:nvGrpSpPr>
        <p:grpSpPr>
          <a:xfrm>
            <a:off x="745804" y="5609826"/>
            <a:ext cx="273240" cy="361080"/>
            <a:chOff x="745804" y="5609826"/>
            <a:chExt cx="273240" cy="361080"/>
          </a:xfrm>
        </p:grpSpPr>
        <mc:AlternateContent xmlns:mc="http://schemas.openxmlformats.org/markup-compatibility/2006">
          <mc:Choice xmlns:p14="http://schemas.microsoft.com/office/powerpoint/2010/main" Requires="p14">
            <p:contentPart p14:bwMode="auto" r:id="rId369">
              <p14:nvContentPartPr>
                <p14:cNvPr id="237" name="Freihand 236">
                  <a:extLst>
                    <a:ext uri="{FF2B5EF4-FFF2-40B4-BE49-F238E27FC236}">
                      <a16:creationId xmlns:a16="http://schemas.microsoft.com/office/drawing/2014/main" id="{0AC4A1EA-9896-F94F-147B-EFED6928D1C2}"/>
                    </a:ext>
                  </a:extLst>
                </p14:cNvPr>
                <p14:cNvContentPartPr/>
                <p14:nvPr/>
              </p14:nvContentPartPr>
              <p14:xfrm>
                <a:off x="846964" y="5631426"/>
                <a:ext cx="12600" cy="316800"/>
              </p14:xfrm>
            </p:contentPart>
          </mc:Choice>
          <mc:Fallback>
            <p:pic>
              <p:nvPicPr>
                <p:cNvPr id="237" name="Freihand 236">
                  <a:extLst>
                    <a:ext uri="{FF2B5EF4-FFF2-40B4-BE49-F238E27FC236}">
                      <a16:creationId xmlns:a16="http://schemas.microsoft.com/office/drawing/2014/main" id="{0AC4A1EA-9896-F94F-147B-EFED6928D1C2}"/>
                    </a:ext>
                  </a:extLst>
                </p:cNvPr>
                <p:cNvPicPr/>
                <p:nvPr/>
              </p:nvPicPr>
              <p:blipFill>
                <a:blip r:embed="rId370"/>
                <a:stretch>
                  <a:fillRect/>
                </a:stretch>
              </p:blipFill>
              <p:spPr>
                <a:xfrm>
                  <a:off x="838324" y="5622426"/>
                  <a:ext cx="302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8" name="Freihand 237">
                  <a:extLst>
                    <a:ext uri="{FF2B5EF4-FFF2-40B4-BE49-F238E27FC236}">
                      <a16:creationId xmlns:a16="http://schemas.microsoft.com/office/drawing/2014/main" id="{289EB394-85EE-2DD2-6F40-F2B1CC1BB6F3}"/>
                    </a:ext>
                  </a:extLst>
                </p14:cNvPr>
                <p14:cNvContentPartPr/>
                <p14:nvPr/>
              </p14:nvContentPartPr>
              <p14:xfrm>
                <a:off x="756244" y="5939226"/>
                <a:ext cx="262800" cy="31680"/>
              </p14:xfrm>
            </p:contentPart>
          </mc:Choice>
          <mc:Fallback>
            <p:pic>
              <p:nvPicPr>
                <p:cNvPr id="238" name="Freihand 237">
                  <a:extLst>
                    <a:ext uri="{FF2B5EF4-FFF2-40B4-BE49-F238E27FC236}">
                      <a16:creationId xmlns:a16="http://schemas.microsoft.com/office/drawing/2014/main" id="{289EB394-85EE-2DD2-6F40-F2B1CC1BB6F3}"/>
                    </a:ext>
                  </a:extLst>
                </p:cNvPr>
                <p:cNvPicPr/>
                <p:nvPr/>
              </p:nvPicPr>
              <p:blipFill>
                <a:blip r:embed="rId372"/>
                <a:stretch>
                  <a:fillRect/>
                </a:stretch>
              </p:blipFill>
              <p:spPr>
                <a:xfrm>
                  <a:off x="747244" y="5930586"/>
                  <a:ext cx="280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9" name="Freihand 238">
                  <a:extLst>
                    <a:ext uri="{FF2B5EF4-FFF2-40B4-BE49-F238E27FC236}">
                      <a16:creationId xmlns:a16="http://schemas.microsoft.com/office/drawing/2014/main" id="{F7AA1B4C-5536-B41B-505B-D5BC04F50C95}"/>
                    </a:ext>
                  </a:extLst>
                </p14:cNvPr>
                <p14:cNvContentPartPr/>
                <p14:nvPr/>
              </p14:nvContentPartPr>
              <p14:xfrm>
                <a:off x="745804" y="5609826"/>
                <a:ext cx="230760" cy="22680"/>
              </p14:xfrm>
            </p:contentPart>
          </mc:Choice>
          <mc:Fallback>
            <p:pic>
              <p:nvPicPr>
                <p:cNvPr id="239" name="Freihand 238">
                  <a:extLst>
                    <a:ext uri="{FF2B5EF4-FFF2-40B4-BE49-F238E27FC236}">
                      <a16:creationId xmlns:a16="http://schemas.microsoft.com/office/drawing/2014/main" id="{F7AA1B4C-5536-B41B-505B-D5BC04F50C95}"/>
                    </a:ext>
                  </a:extLst>
                </p:cNvPr>
                <p:cNvPicPr/>
                <p:nvPr/>
              </p:nvPicPr>
              <p:blipFill>
                <a:blip r:embed="rId374"/>
                <a:stretch>
                  <a:fillRect/>
                </a:stretch>
              </p:blipFill>
              <p:spPr>
                <a:xfrm>
                  <a:off x="737164" y="5601186"/>
                  <a:ext cx="248400" cy="40320"/>
                </a:xfrm>
                <a:prstGeom prst="rect">
                  <a:avLst/>
                </a:prstGeom>
              </p:spPr>
            </p:pic>
          </mc:Fallback>
        </mc:AlternateContent>
      </p:grpSp>
      <p:grpSp>
        <p:nvGrpSpPr>
          <p:cNvPr id="251" name="Gruppieren 250">
            <a:extLst>
              <a:ext uri="{FF2B5EF4-FFF2-40B4-BE49-F238E27FC236}">
                <a16:creationId xmlns:a16="http://schemas.microsoft.com/office/drawing/2014/main" id="{ED4FA238-9540-EB17-3353-399ED6A7DE3E}"/>
              </a:ext>
            </a:extLst>
          </p:cNvPr>
          <p:cNvGrpSpPr/>
          <p:nvPr/>
        </p:nvGrpSpPr>
        <p:grpSpPr>
          <a:xfrm>
            <a:off x="1368244" y="5347026"/>
            <a:ext cx="1054440" cy="719280"/>
            <a:chOff x="1368244" y="5347026"/>
            <a:chExt cx="1054440" cy="719280"/>
          </a:xfrm>
        </p:grpSpPr>
        <mc:AlternateContent xmlns:mc="http://schemas.openxmlformats.org/markup-compatibility/2006">
          <mc:Choice xmlns:p14="http://schemas.microsoft.com/office/powerpoint/2010/main" Requires="p14">
            <p:contentPart p14:bwMode="auto" r:id="rId375">
              <p14:nvContentPartPr>
                <p14:cNvPr id="240" name="Freihand 239">
                  <a:extLst>
                    <a:ext uri="{FF2B5EF4-FFF2-40B4-BE49-F238E27FC236}">
                      <a16:creationId xmlns:a16="http://schemas.microsoft.com/office/drawing/2014/main" id="{488CA291-3FBD-9AAB-E23D-7C8B20A1CADA}"/>
                    </a:ext>
                  </a:extLst>
                </p14:cNvPr>
                <p14:cNvContentPartPr/>
                <p14:nvPr/>
              </p14:nvContentPartPr>
              <p14:xfrm>
                <a:off x="1368244" y="5744466"/>
                <a:ext cx="215640" cy="24480"/>
              </p14:xfrm>
            </p:contentPart>
          </mc:Choice>
          <mc:Fallback>
            <p:pic>
              <p:nvPicPr>
                <p:cNvPr id="240" name="Freihand 239">
                  <a:extLst>
                    <a:ext uri="{FF2B5EF4-FFF2-40B4-BE49-F238E27FC236}">
                      <a16:creationId xmlns:a16="http://schemas.microsoft.com/office/drawing/2014/main" id="{488CA291-3FBD-9AAB-E23D-7C8B20A1CADA}"/>
                    </a:ext>
                  </a:extLst>
                </p:cNvPr>
                <p:cNvPicPr/>
                <p:nvPr/>
              </p:nvPicPr>
              <p:blipFill>
                <a:blip r:embed="rId376"/>
                <a:stretch>
                  <a:fillRect/>
                </a:stretch>
              </p:blipFill>
              <p:spPr>
                <a:xfrm>
                  <a:off x="1359604" y="5735466"/>
                  <a:ext cx="233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1" name="Freihand 240">
                  <a:extLst>
                    <a:ext uri="{FF2B5EF4-FFF2-40B4-BE49-F238E27FC236}">
                      <a16:creationId xmlns:a16="http://schemas.microsoft.com/office/drawing/2014/main" id="{090F16E6-7EDA-7784-13AB-E90290AF9CD2}"/>
                    </a:ext>
                  </a:extLst>
                </p14:cNvPr>
                <p14:cNvContentPartPr/>
                <p14:nvPr/>
              </p14:nvContentPartPr>
              <p14:xfrm>
                <a:off x="1400284" y="5821866"/>
                <a:ext cx="190080" cy="41400"/>
              </p14:xfrm>
            </p:contentPart>
          </mc:Choice>
          <mc:Fallback>
            <p:pic>
              <p:nvPicPr>
                <p:cNvPr id="241" name="Freihand 240">
                  <a:extLst>
                    <a:ext uri="{FF2B5EF4-FFF2-40B4-BE49-F238E27FC236}">
                      <a16:creationId xmlns:a16="http://schemas.microsoft.com/office/drawing/2014/main" id="{090F16E6-7EDA-7784-13AB-E90290AF9CD2}"/>
                    </a:ext>
                  </a:extLst>
                </p:cNvPr>
                <p:cNvPicPr/>
                <p:nvPr/>
              </p:nvPicPr>
              <p:blipFill>
                <a:blip r:embed="rId378"/>
                <a:stretch>
                  <a:fillRect/>
                </a:stretch>
              </p:blipFill>
              <p:spPr>
                <a:xfrm>
                  <a:off x="1391284" y="5813226"/>
                  <a:ext cx="207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4" name="Freihand 243">
                  <a:extLst>
                    <a:ext uri="{FF2B5EF4-FFF2-40B4-BE49-F238E27FC236}">
                      <a16:creationId xmlns:a16="http://schemas.microsoft.com/office/drawing/2014/main" id="{20E00669-6F62-AF8D-671B-34DF0B56F86F}"/>
                    </a:ext>
                  </a:extLst>
                </p14:cNvPr>
                <p14:cNvContentPartPr/>
                <p14:nvPr/>
              </p14:nvContentPartPr>
              <p14:xfrm>
                <a:off x="1837324" y="5535306"/>
                <a:ext cx="113400" cy="167040"/>
              </p14:xfrm>
            </p:contentPart>
          </mc:Choice>
          <mc:Fallback>
            <p:pic>
              <p:nvPicPr>
                <p:cNvPr id="244" name="Freihand 243">
                  <a:extLst>
                    <a:ext uri="{FF2B5EF4-FFF2-40B4-BE49-F238E27FC236}">
                      <a16:creationId xmlns:a16="http://schemas.microsoft.com/office/drawing/2014/main" id="{20E00669-6F62-AF8D-671B-34DF0B56F86F}"/>
                    </a:ext>
                  </a:extLst>
                </p:cNvPr>
                <p:cNvPicPr/>
                <p:nvPr/>
              </p:nvPicPr>
              <p:blipFill>
                <a:blip r:embed="rId380"/>
                <a:stretch>
                  <a:fillRect/>
                </a:stretch>
              </p:blipFill>
              <p:spPr>
                <a:xfrm>
                  <a:off x="1828684" y="5526666"/>
                  <a:ext cx="131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5" name="Freihand 244">
                  <a:extLst>
                    <a:ext uri="{FF2B5EF4-FFF2-40B4-BE49-F238E27FC236}">
                      <a16:creationId xmlns:a16="http://schemas.microsoft.com/office/drawing/2014/main" id="{2C2BC861-8ABC-D82F-F344-71182FE4023C}"/>
                    </a:ext>
                  </a:extLst>
                </p14:cNvPr>
                <p14:cNvContentPartPr/>
                <p14:nvPr/>
              </p14:nvContentPartPr>
              <p14:xfrm>
                <a:off x="1863964" y="5754906"/>
                <a:ext cx="121680" cy="26280"/>
              </p14:xfrm>
            </p:contentPart>
          </mc:Choice>
          <mc:Fallback>
            <p:pic>
              <p:nvPicPr>
                <p:cNvPr id="245" name="Freihand 244">
                  <a:extLst>
                    <a:ext uri="{FF2B5EF4-FFF2-40B4-BE49-F238E27FC236}">
                      <a16:creationId xmlns:a16="http://schemas.microsoft.com/office/drawing/2014/main" id="{2C2BC861-8ABC-D82F-F344-71182FE4023C}"/>
                    </a:ext>
                  </a:extLst>
                </p:cNvPr>
                <p:cNvPicPr/>
                <p:nvPr/>
              </p:nvPicPr>
              <p:blipFill>
                <a:blip r:embed="rId382"/>
                <a:stretch>
                  <a:fillRect/>
                </a:stretch>
              </p:blipFill>
              <p:spPr>
                <a:xfrm>
                  <a:off x="1855324" y="5745906"/>
                  <a:ext cx="139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6" name="Freihand 245">
                  <a:extLst>
                    <a:ext uri="{FF2B5EF4-FFF2-40B4-BE49-F238E27FC236}">
                      <a16:creationId xmlns:a16="http://schemas.microsoft.com/office/drawing/2014/main" id="{82E51F71-99AA-EA2C-1E20-00EB848B4259}"/>
                    </a:ext>
                  </a:extLst>
                </p14:cNvPr>
                <p14:cNvContentPartPr/>
                <p14:nvPr/>
              </p14:nvContentPartPr>
              <p14:xfrm>
                <a:off x="1878004" y="5853546"/>
                <a:ext cx="126000" cy="195840"/>
              </p14:xfrm>
            </p:contentPart>
          </mc:Choice>
          <mc:Fallback>
            <p:pic>
              <p:nvPicPr>
                <p:cNvPr id="246" name="Freihand 245">
                  <a:extLst>
                    <a:ext uri="{FF2B5EF4-FFF2-40B4-BE49-F238E27FC236}">
                      <a16:creationId xmlns:a16="http://schemas.microsoft.com/office/drawing/2014/main" id="{82E51F71-99AA-EA2C-1E20-00EB848B4259}"/>
                    </a:ext>
                  </a:extLst>
                </p:cNvPr>
                <p:cNvPicPr/>
                <p:nvPr/>
              </p:nvPicPr>
              <p:blipFill>
                <a:blip r:embed="rId384"/>
                <a:stretch>
                  <a:fillRect/>
                </a:stretch>
              </p:blipFill>
              <p:spPr>
                <a:xfrm>
                  <a:off x="1869004" y="5844906"/>
                  <a:ext cx="143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7" name="Freihand 246">
                  <a:extLst>
                    <a:ext uri="{FF2B5EF4-FFF2-40B4-BE49-F238E27FC236}">
                      <a16:creationId xmlns:a16="http://schemas.microsoft.com/office/drawing/2014/main" id="{0FD3D9FB-C3C4-F351-3D36-5567C8DD4304}"/>
                    </a:ext>
                  </a:extLst>
                </p14:cNvPr>
                <p14:cNvContentPartPr/>
                <p14:nvPr/>
              </p14:nvContentPartPr>
              <p14:xfrm>
                <a:off x="2040364" y="5560506"/>
                <a:ext cx="113760" cy="471240"/>
              </p14:xfrm>
            </p:contentPart>
          </mc:Choice>
          <mc:Fallback>
            <p:pic>
              <p:nvPicPr>
                <p:cNvPr id="247" name="Freihand 246">
                  <a:extLst>
                    <a:ext uri="{FF2B5EF4-FFF2-40B4-BE49-F238E27FC236}">
                      <a16:creationId xmlns:a16="http://schemas.microsoft.com/office/drawing/2014/main" id="{0FD3D9FB-C3C4-F351-3D36-5567C8DD4304}"/>
                    </a:ext>
                  </a:extLst>
                </p:cNvPr>
                <p:cNvPicPr/>
                <p:nvPr/>
              </p:nvPicPr>
              <p:blipFill>
                <a:blip r:embed="rId386"/>
                <a:stretch>
                  <a:fillRect/>
                </a:stretch>
              </p:blipFill>
              <p:spPr>
                <a:xfrm>
                  <a:off x="2031364" y="5551506"/>
                  <a:ext cx="13140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8" name="Freihand 247">
                  <a:extLst>
                    <a:ext uri="{FF2B5EF4-FFF2-40B4-BE49-F238E27FC236}">
                      <a16:creationId xmlns:a16="http://schemas.microsoft.com/office/drawing/2014/main" id="{FD232DFA-374A-92B4-703E-67A872ECDC67}"/>
                    </a:ext>
                  </a:extLst>
                </p14:cNvPr>
                <p14:cNvContentPartPr/>
                <p14:nvPr/>
              </p14:nvContentPartPr>
              <p14:xfrm>
                <a:off x="1695844" y="5525226"/>
                <a:ext cx="146520" cy="541080"/>
              </p14:xfrm>
            </p:contentPart>
          </mc:Choice>
          <mc:Fallback>
            <p:pic>
              <p:nvPicPr>
                <p:cNvPr id="248" name="Freihand 247">
                  <a:extLst>
                    <a:ext uri="{FF2B5EF4-FFF2-40B4-BE49-F238E27FC236}">
                      <a16:creationId xmlns:a16="http://schemas.microsoft.com/office/drawing/2014/main" id="{FD232DFA-374A-92B4-703E-67A872ECDC67}"/>
                    </a:ext>
                  </a:extLst>
                </p:cNvPr>
                <p:cNvPicPr/>
                <p:nvPr/>
              </p:nvPicPr>
              <p:blipFill>
                <a:blip r:embed="rId388"/>
                <a:stretch>
                  <a:fillRect/>
                </a:stretch>
              </p:blipFill>
              <p:spPr>
                <a:xfrm>
                  <a:off x="1686844" y="5516226"/>
                  <a:ext cx="16416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9" name="Freihand 248">
                  <a:extLst>
                    <a:ext uri="{FF2B5EF4-FFF2-40B4-BE49-F238E27FC236}">
                      <a16:creationId xmlns:a16="http://schemas.microsoft.com/office/drawing/2014/main" id="{26EB0033-2A16-B3AA-3BE0-C22850081BAA}"/>
                    </a:ext>
                  </a:extLst>
                </p14:cNvPr>
                <p14:cNvContentPartPr/>
                <p14:nvPr/>
              </p14:nvContentPartPr>
              <p14:xfrm>
                <a:off x="2135404" y="5420106"/>
                <a:ext cx="80640" cy="15480"/>
              </p14:xfrm>
            </p:contentPart>
          </mc:Choice>
          <mc:Fallback>
            <p:pic>
              <p:nvPicPr>
                <p:cNvPr id="249" name="Freihand 248">
                  <a:extLst>
                    <a:ext uri="{FF2B5EF4-FFF2-40B4-BE49-F238E27FC236}">
                      <a16:creationId xmlns:a16="http://schemas.microsoft.com/office/drawing/2014/main" id="{26EB0033-2A16-B3AA-3BE0-C22850081BAA}"/>
                    </a:ext>
                  </a:extLst>
                </p:cNvPr>
                <p:cNvPicPr/>
                <p:nvPr/>
              </p:nvPicPr>
              <p:blipFill>
                <a:blip r:embed="rId390"/>
                <a:stretch>
                  <a:fillRect/>
                </a:stretch>
              </p:blipFill>
              <p:spPr>
                <a:xfrm>
                  <a:off x="2126764" y="5411466"/>
                  <a:ext cx="98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0" name="Freihand 249">
                  <a:extLst>
                    <a:ext uri="{FF2B5EF4-FFF2-40B4-BE49-F238E27FC236}">
                      <a16:creationId xmlns:a16="http://schemas.microsoft.com/office/drawing/2014/main" id="{493F7167-689B-28A7-6C5A-7F4B47550280}"/>
                    </a:ext>
                  </a:extLst>
                </p14:cNvPr>
                <p14:cNvContentPartPr/>
                <p14:nvPr/>
              </p14:nvContentPartPr>
              <p14:xfrm>
                <a:off x="2306404" y="5347026"/>
                <a:ext cx="116280" cy="171000"/>
              </p14:xfrm>
            </p:contentPart>
          </mc:Choice>
          <mc:Fallback>
            <p:pic>
              <p:nvPicPr>
                <p:cNvPr id="250" name="Freihand 249">
                  <a:extLst>
                    <a:ext uri="{FF2B5EF4-FFF2-40B4-BE49-F238E27FC236}">
                      <a16:creationId xmlns:a16="http://schemas.microsoft.com/office/drawing/2014/main" id="{493F7167-689B-28A7-6C5A-7F4B47550280}"/>
                    </a:ext>
                  </a:extLst>
                </p:cNvPr>
                <p:cNvPicPr/>
                <p:nvPr/>
              </p:nvPicPr>
              <p:blipFill>
                <a:blip r:embed="rId392"/>
                <a:stretch>
                  <a:fillRect/>
                </a:stretch>
              </p:blipFill>
              <p:spPr>
                <a:xfrm>
                  <a:off x="2297764" y="5338026"/>
                  <a:ext cx="133920" cy="18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3">
            <p14:nvContentPartPr>
              <p14:cNvPr id="252" name="Freihand 251">
                <a:extLst>
                  <a:ext uri="{FF2B5EF4-FFF2-40B4-BE49-F238E27FC236}">
                    <a16:creationId xmlns:a16="http://schemas.microsoft.com/office/drawing/2014/main" id="{077D94BD-EB8D-9ACF-9CAE-A28C144C2EB7}"/>
                  </a:ext>
                </a:extLst>
              </p14:cNvPr>
              <p14:cNvContentPartPr/>
              <p14:nvPr/>
            </p14:nvContentPartPr>
            <p14:xfrm>
              <a:off x="2689444" y="5444586"/>
              <a:ext cx="88920" cy="555480"/>
            </p14:xfrm>
          </p:contentPart>
        </mc:Choice>
        <mc:Fallback>
          <p:pic>
            <p:nvPicPr>
              <p:cNvPr id="252" name="Freihand 251">
                <a:extLst>
                  <a:ext uri="{FF2B5EF4-FFF2-40B4-BE49-F238E27FC236}">
                    <a16:creationId xmlns:a16="http://schemas.microsoft.com/office/drawing/2014/main" id="{077D94BD-EB8D-9ACF-9CAE-A28C144C2EB7}"/>
                  </a:ext>
                </a:extLst>
              </p:cNvPr>
              <p:cNvPicPr/>
              <p:nvPr/>
            </p:nvPicPr>
            <p:blipFill>
              <a:blip r:embed="rId394"/>
              <a:stretch>
                <a:fillRect/>
              </a:stretch>
            </p:blipFill>
            <p:spPr>
              <a:xfrm>
                <a:off x="2680804" y="5435586"/>
                <a:ext cx="106560" cy="573120"/>
              </a:xfrm>
              <a:prstGeom prst="rect">
                <a:avLst/>
              </a:prstGeom>
            </p:spPr>
          </p:pic>
        </mc:Fallback>
      </mc:AlternateContent>
      <p:grpSp>
        <p:nvGrpSpPr>
          <p:cNvPr id="272" name="Gruppieren 271">
            <a:extLst>
              <a:ext uri="{FF2B5EF4-FFF2-40B4-BE49-F238E27FC236}">
                <a16:creationId xmlns:a16="http://schemas.microsoft.com/office/drawing/2014/main" id="{97D398E8-3786-E2AC-46D7-2DD55244388E}"/>
              </a:ext>
            </a:extLst>
          </p:cNvPr>
          <p:cNvGrpSpPr/>
          <p:nvPr/>
        </p:nvGrpSpPr>
        <p:grpSpPr>
          <a:xfrm>
            <a:off x="3108124" y="5278626"/>
            <a:ext cx="524160" cy="1023840"/>
            <a:chOff x="3108124" y="5278626"/>
            <a:chExt cx="524160" cy="1023840"/>
          </a:xfrm>
        </p:grpSpPr>
        <mc:AlternateContent xmlns:mc="http://schemas.openxmlformats.org/markup-compatibility/2006">
          <mc:Choice xmlns:p14="http://schemas.microsoft.com/office/powerpoint/2010/main" Requires="p14">
            <p:contentPart p14:bwMode="auto" r:id="rId395">
              <p14:nvContentPartPr>
                <p14:cNvPr id="253" name="Freihand 252">
                  <a:extLst>
                    <a:ext uri="{FF2B5EF4-FFF2-40B4-BE49-F238E27FC236}">
                      <a16:creationId xmlns:a16="http://schemas.microsoft.com/office/drawing/2014/main" id="{A4A6AE6B-6FE0-B38C-644E-897BFE1A1D2B}"/>
                    </a:ext>
                  </a:extLst>
                </p14:cNvPr>
                <p14:cNvContentPartPr/>
                <p14:nvPr/>
              </p14:nvContentPartPr>
              <p14:xfrm>
                <a:off x="3187684" y="5278626"/>
                <a:ext cx="177120" cy="217800"/>
              </p14:xfrm>
            </p:contentPart>
          </mc:Choice>
          <mc:Fallback>
            <p:pic>
              <p:nvPicPr>
                <p:cNvPr id="253" name="Freihand 252">
                  <a:extLst>
                    <a:ext uri="{FF2B5EF4-FFF2-40B4-BE49-F238E27FC236}">
                      <a16:creationId xmlns:a16="http://schemas.microsoft.com/office/drawing/2014/main" id="{A4A6AE6B-6FE0-B38C-644E-897BFE1A1D2B}"/>
                    </a:ext>
                  </a:extLst>
                </p:cNvPr>
                <p:cNvPicPr/>
                <p:nvPr/>
              </p:nvPicPr>
              <p:blipFill>
                <a:blip r:embed="rId396"/>
                <a:stretch>
                  <a:fillRect/>
                </a:stretch>
              </p:blipFill>
              <p:spPr>
                <a:xfrm>
                  <a:off x="3179044" y="5269626"/>
                  <a:ext cx="194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4" name="Freihand 253">
                  <a:extLst>
                    <a:ext uri="{FF2B5EF4-FFF2-40B4-BE49-F238E27FC236}">
                      <a16:creationId xmlns:a16="http://schemas.microsoft.com/office/drawing/2014/main" id="{1AE416D1-B96B-CB94-EEE4-EB373A4C3DF8}"/>
                    </a:ext>
                  </a:extLst>
                </p14:cNvPr>
                <p14:cNvContentPartPr/>
                <p14:nvPr/>
              </p14:nvContentPartPr>
              <p14:xfrm>
                <a:off x="3108124" y="5502186"/>
                <a:ext cx="448560" cy="80640"/>
              </p14:xfrm>
            </p:contentPart>
          </mc:Choice>
          <mc:Fallback>
            <p:pic>
              <p:nvPicPr>
                <p:cNvPr id="254" name="Freihand 253">
                  <a:extLst>
                    <a:ext uri="{FF2B5EF4-FFF2-40B4-BE49-F238E27FC236}">
                      <a16:creationId xmlns:a16="http://schemas.microsoft.com/office/drawing/2014/main" id="{1AE416D1-B96B-CB94-EEE4-EB373A4C3DF8}"/>
                    </a:ext>
                  </a:extLst>
                </p:cNvPr>
                <p:cNvPicPr/>
                <p:nvPr/>
              </p:nvPicPr>
              <p:blipFill>
                <a:blip r:embed="rId398"/>
                <a:stretch>
                  <a:fillRect/>
                </a:stretch>
              </p:blipFill>
              <p:spPr>
                <a:xfrm>
                  <a:off x="3099484" y="5493546"/>
                  <a:ext cx="466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5" name="Freihand 254">
                  <a:extLst>
                    <a:ext uri="{FF2B5EF4-FFF2-40B4-BE49-F238E27FC236}">
                      <a16:creationId xmlns:a16="http://schemas.microsoft.com/office/drawing/2014/main" id="{60B8B21E-EE96-ED59-64CA-CD6F83F49FA3}"/>
                    </a:ext>
                  </a:extLst>
                </p14:cNvPr>
                <p14:cNvContentPartPr/>
                <p14:nvPr/>
              </p14:nvContentPartPr>
              <p14:xfrm>
                <a:off x="3258964" y="5681826"/>
                <a:ext cx="14760" cy="196560"/>
              </p14:xfrm>
            </p:contentPart>
          </mc:Choice>
          <mc:Fallback>
            <p:pic>
              <p:nvPicPr>
                <p:cNvPr id="255" name="Freihand 254">
                  <a:extLst>
                    <a:ext uri="{FF2B5EF4-FFF2-40B4-BE49-F238E27FC236}">
                      <a16:creationId xmlns:a16="http://schemas.microsoft.com/office/drawing/2014/main" id="{60B8B21E-EE96-ED59-64CA-CD6F83F49FA3}"/>
                    </a:ext>
                  </a:extLst>
                </p:cNvPr>
                <p:cNvPicPr/>
                <p:nvPr/>
              </p:nvPicPr>
              <p:blipFill>
                <a:blip r:embed="rId400"/>
                <a:stretch>
                  <a:fillRect/>
                </a:stretch>
              </p:blipFill>
              <p:spPr>
                <a:xfrm>
                  <a:off x="3249964" y="5672826"/>
                  <a:ext cx="32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7" name="Freihand 256">
                  <a:extLst>
                    <a:ext uri="{FF2B5EF4-FFF2-40B4-BE49-F238E27FC236}">
                      <a16:creationId xmlns:a16="http://schemas.microsoft.com/office/drawing/2014/main" id="{F2A8E785-4F81-E5FC-09C8-179EBA278C60}"/>
                    </a:ext>
                  </a:extLst>
                </p14:cNvPr>
                <p14:cNvContentPartPr/>
                <p14:nvPr/>
              </p14:nvContentPartPr>
              <p14:xfrm>
                <a:off x="3201364" y="5661666"/>
                <a:ext cx="166680" cy="96480"/>
              </p14:xfrm>
            </p:contentPart>
          </mc:Choice>
          <mc:Fallback>
            <p:pic>
              <p:nvPicPr>
                <p:cNvPr id="257" name="Freihand 256">
                  <a:extLst>
                    <a:ext uri="{FF2B5EF4-FFF2-40B4-BE49-F238E27FC236}">
                      <a16:creationId xmlns:a16="http://schemas.microsoft.com/office/drawing/2014/main" id="{F2A8E785-4F81-E5FC-09C8-179EBA278C60}"/>
                    </a:ext>
                  </a:extLst>
                </p:cNvPr>
                <p:cNvPicPr/>
                <p:nvPr/>
              </p:nvPicPr>
              <p:blipFill>
                <a:blip r:embed="rId402"/>
                <a:stretch>
                  <a:fillRect/>
                </a:stretch>
              </p:blipFill>
              <p:spPr>
                <a:xfrm>
                  <a:off x="3192724" y="5653026"/>
                  <a:ext cx="184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8" name="Freihand 257">
                  <a:extLst>
                    <a:ext uri="{FF2B5EF4-FFF2-40B4-BE49-F238E27FC236}">
                      <a16:creationId xmlns:a16="http://schemas.microsoft.com/office/drawing/2014/main" id="{E2F930A9-4027-12E3-D9EB-84A27FA25FE4}"/>
                    </a:ext>
                  </a:extLst>
                </p14:cNvPr>
                <p14:cNvContentPartPr/>
                <p14:nvPr/>
              </p14:nvContentPartPr>
              <p14:xfrm>
                <a:off x="3386404" y="5736546"/>
                <a:ext cx="95400" cy="147240"/>
              </p14:xfrm>
            </p:contentPart>
          </mc:Choice>
          <mc:Fallback>
            <p:pic>
              <p:nvPicPr>
                <p:cNvPr id="258" name="Freihand 257">
                  <a:extLst>
                    <a:ext uri="{FF2B5EF4-FFF2-40B4-BE49-F238E27FC236}">
                      <a16:creationId xmlns:a16="http://schemas.microsoft.com/office/drawing/2014/main" id="{E2F930A9-4027-12E3-D9EB-84A27FA25FE4}"/>
                    </a:ext>
                  </a:extLst>
                </p:cNvPr>
                <p:cNvPicPr/>
                <p:nvPr/>
              </p:nvPicPr>
              <p:blipFill>
                <a:blip r:embed="rId404"/>
                <a:stretch>
                  <a:fillRect/>
                </a:stretch>
              </p:blipFill>
              <p:spPr>
                <a:xfrm>
                  <a:off x="3377764" y="5727546"/>
                  <a:ext cx="113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9" name="Freihand 258">
                  <a:extLst>
                    <a:ext uri="{FF2B5EF4-FFF2-40B4-BE49-F238E27FC236}">
                      <a16:creationId xmlns:a16="http://schemas.microsoft.com/office/drawing/2014/main" id="{B056C7A1-4FB4-054C-A6D1-28F0B2B5B223}"/>
                    </a:ext>
                  </a:extLst>
                </p14:cNvPr>
                <p14:cNvContentPartPr/>
                <p14:nvPr/>
              </p14:nvContentPartPr>
              <p14:xfrm>
                <a:off x="3433924" y="5810346"/>
                <a:ext cx="45360" cy="21960"/>
              </p14:xfrm>
            </p:contentPart>
          </mc:Choice>
          <mc:Fallback>
            <p:pic>
              <p:nvPicPr>
                <p:cNvPr id="259" name="Freihand 258">
                  <a:extLst>
                    <a:ext uri="{FF2B5EF4-FFF2-40B4-BE49-F238E27FC236}">
                      <a16:creationId xmlns:a16="http://schemas.microsoft.com/office/drawing/2014/main" id="{B056C7A1-4FB4-054C-A6D1-28F0B2B5B223}"/>
                    </a:ext>
                  </a:extLst>
                </p:cNvPr>
                <p:cNvPicPr/>
                <p:nvPr/>
              </p:nvPicPr>
              <p:blipFill>
                <a:blip r:embed="rId406"/>
                <a:stretch>
                  <a:fillRect/>
                </a:stretch>
              </p:blipFill>
              <p:spPr>
                <a:xfrm>
                  <a:off x="3424924" y="5801346"/>
                  <a:ext cx="63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0" name="Freihand 259">
                  <a:extLst>
                    <a:ext uri="{FF2B5EF4-FFF2-40B4-BE49-F238E27FC236}">
                      <a16:creationId xmlns:a16="http://schemas.microsoft.com/office/drawing/2014/main" id="{4FFC61F5-FE7C-C965-6E5F-6A56879921B8}"/>
                    </a:ext>
                  </a:extLst>
                </p14:cNvPr>
                <p14:cNvContentPartPr/>
                <p14:nvPr/>
              </p14:nvContentPartPr>
              <p14:xfrm>
                <a:off x="3270124" y="5899626"/>
                <a:ext cx="214200" cy="63720"/>
              </p14:xfrm>
            </p:contentPart>
          </mc:Choice>
          <mc:Fallback>
            <p:pic>
              <p:nvPicPr>
                <p:cNvPr id="260" name="Freihand 259">
                  <a:extLst>
                    <a:ext uri="{FF2B5EF4-FFF2-40B4-BE49-F238E27FC236}">
                      <a16:creationId xmlns:a16="http://schemas.microsoft.com/office/drawing/2014/main" id="{4FFC61F5-FE7C-C965-6E5F-6A56879921B8}"/>
                    </a:ext>
                  </a:extLst>
                </p:cNvPr>
                <p:cNvPicPr/>
                <p:nvPr/>
              </p:nvPicPr>
              <p:blipFill>
                <a:blip r:embed="rId408"/>
                <a:stretch>
                  <a:fillRect/>
                </a:stretch>
              </p:blipFill>
              <p:spPr>
                <a:xfrm>
                  <a:off x="3261124" y="5890626"/>
                  <a:ext cx="231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2" name="Freihand 261">
                  <a:extLst>
                    <a:ext uri="{FF2B5EF4-FFF2-40B4-BE49-F238E27FC236}">
                      <a16:creationId xmlns:a16="http://schemas.microsoft.com/office/drawing/2014/main" id="{C5CA0508-62B9-435A-0661-EF3F3E5A21E6}"/>
                    </a:ext>
                  </a:extLst>
                </p14:cNvPr>
                <p14:cNvContentPartPr/>
                <p14:nvPr/>
              </p14:nvContentPartPr>
              <p14:xfrm>
                <a:off x="3303244" y="6069186"/>
                <a:ext cx="8280" cy="162360"/>
              </p14:xfrm>
            </p:contentPart>
          </mc:Choice>
          <mc:Fallback>
            <p:pic>
              <p:nvPicPr>
                <p:cNvPr id="262" name="Freihand 261">
                  <a:extLst>
                    <a:ext uri="{FF2B5EF4-FFF2-40B4-BE49-F238E27FC236}">
                      <a16:creationId xmlns:a16="http://schemas.microsoft.com/office/drawing/2014/main" id="{C5CA0508-62B9-435A-0661-EF3F3E5A21E6}"/>
                    </a:ext>
                  </a:extLst>
                </p:cNvPr>
                <p:cNvPicPr/>
                <p:nvPr/>
              </p:nvPicPr>
              <p:blipFill>
                <a:blip r:embed="rId410"/>
                <a:stretch>
                  <a:fillRect/>
                </a:stretch>
              </p:blipFill>
              <p:spPr>
                <a:xfrm>
                  <a:off x="3294604" y="6060186"/>
                  <a:ext cx="25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3" name="Freihand 262">
                  <a:extLst>
                    <a:ext uri="{FF2B5EF4-FFF2-40B4-BE49-F238E27FC236}">
                      <a16:creationId xmlns:a16="http://schemas.microsoft.com/office/drawing/2014/main" id="{B1390B9A-0452-B998-06B5-2526A18ED0BB}"/>
                    </a:ext>
                  </a:extLst>
                </p14:cNvPr>
                <p14:cNvContentPartPr/>
                <p14:nvPr/>
              </p14:nvContentPartPr>
              <p14:xfrm>
                <a:off x="3284524" y="6007266"/>
                <a:ext cx="153000" cy="106560"/>
              </p14:xfrm>
            </p:contentPart>
          </mc:Choice>
          <mc:Fallback>
            <p:pic>
              <p:nvPicPr>
                <p:cNvPr id="263" name="Freihand 262">
                  <a:extLst>
                    <a:ext uri="{FF2B5EF4-FFF2-40B4-BE49-F238E27FC236}">
                      <a16:creationId xmlns:a16="http://schemas.microsoft.com/office/drawing/2014/main" id="{B1390B9A-0452-B998-06B5-2526A18ED0BB}"/>
                    </a:ext>
                  </a:extLst>
                </p:cNvPr>
                <p:cNvPicPr/>
                <p:nvPr/>
              </p:nvPicPr>
              <p:blipFill>
                <a:blip r:embed="rId412"/>
                <a:stretch>
                  <a:fillRect/>
                </a:stretch>
              </p:blipFill>
              <p:spPr>
                <a:xfrm>
                  <a:off x="3275524" y="5998266"/>
                  <a:ext cx="170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4" name="Freihand 263">
                  <a:extLst>
                    <a:ext uri="{FF2B5EF4-FFF2-40B4-BE49-F238E27FC236}">
                      <a16:creationId xmlns:a16="http://schemas.microsoft.com/office/drawing/2014/main" id="{1D13E219-D732-94EB-936D-3E5F68A610E9}"/>
                    </a:ext>
                  </a:extLst>
                </p14:cNvPr>
                <p14:cNvContentPartPr/>
                <p14:nvPr/>
              </p14:nvContentPartPr>
              <p14:xfrm>
                <a:off x="3327364" y="6218586"/>
                <a:ext cx="113400" cy="59040"/>
              </p14:xfrm>
            </p:contentPart>
          </mc:Choice>
          <mc:Fallback>
            <p:pic>
              <p:nvPicPr>
                <p:cNvPr id="264" name="Freihand 263">
                  <a:extLst>
                    <a:ext uri="{FF2B5EF4-FFF2-40B4-BE49-F238E27FC236}">
                      <a16:creationId xmlns:a16="http://schemas.microsoft.com/office/drawing/2014/main" id="{1D13E219-D732-94EB-936D-3E5F68A610E9}"/>
                    </a:ext>
                  </a:extLst>
                </p:cNvPr>
                <p:cNvPicPr/>
                <p:nvPr/>
              </p:nvPicPr>
              <p:blipFill>
                <a:blip r:embed="rId414"/>
                <a:stretch>
                  <a:fillRect/>
                </a:stretch>
              </p:blipFill>
              <p:spPr>
                <a:xfrm>
                  <a:off x="3318724" y="6209946"/>
                  <a:ext cx="131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5" name="Freihand 264">
                  <a:extLst>
                    <a:ext uri="{FF2B5EF4-FFF2-40B4-BE49-F238E27FC236}">
                      <a16:creationId xmlns:a16="http://schemas.microsoft.com/office/drawing/2014/main" id="{0C932BE2-9909-8698-399F-B2703D031D0C}"/>
                    </a:ext>
                  </a:extLst>
                </p14:cNvPr>
                <p14:cNvContentPartPr/>
                <p14:nvPr/>
              </p14:nvContentPartPr>
              <p14:xfrm>
                <a:off x="3517084" y="6092226"/>
                <a:ext cx="115200" cy="210240"/>
              </p14:xfrm>
            </p:contentPart>
          </mc:Choice>
          <mc:Fallback>
            <p:pic>
              <p:nvPicPr>
                <p:cNvPr id="265" name="Freihand 264">
                  <a:extLst>
                    <a:ext uri="{FF2B5EF4-FFF2-40B4-BE49-F238E27FC236}">
                      <a16:creationId xmlns:a16="http://schemas.microsoft.com/office/drawing/2014/main" id="{0C932BE2-9909-8698-399F-B2703D031D0C}"/>
                    </a:ext>
                  </a:extLst>
                </p:cNvPr>
                <p:cNvPicPr/>
                <p:nvPr/>
              </p:nvPicPr>
              <p:blipFill>
                <a:blip r:embed="rId416"/>
                <a:stretch>
                  <a:fillRect/>
                </a:stretch>
              </p:blipFill>
              <p:spPr>
                <a:xfrm>
                  <a:off x="3508444" y="6083586"/>
                  <a:ext cx="132840" cy="227880"/>
                </a:xfrm>
                <a:prstGeom prst="rect">
                  <a:avLst/>
                </a:prstGeom>
              </p:spPr>
            </p:pic>
          </mc:Fallback>
        </mc:AlternateContent>
      </p:grpSp>
      <p:grpSp>
        <p:nvGrpSpPr>
          <p:cNvPr id="271" name="Gruppieren 270">
            <a:extLst>
              <a:ext uri="{FF2B5EF4-FFF2-40B4-BE49-F238E27FC236}">
                <a16:creationId xmlns:a16="http://schemas.microsoft.com/office/drawing/2014/main" id="{841C0640-6C55-4AB8-728A-ABDB112DE1B4}"/>
              </a:ext>
            </a:extLst>
          </p:cNvPr>
          <p:cNvGrpSpPr/>
          <p:nvPr/>
        </p:nvGrpSpPr>
        <p:grpSpPr>
          <a:xfrm>
            <a:off x="4109644" y="5507586"/>
            <a:ext cx="134640" cy="203400"/>
            <a:chOff x="4109644" y="5507586"/>
            <a:chExt cx="134640" cy="203400"/>
          </a:xfrm>
        </p:grpSpPr>
        <mc:AlternateContent xmlns:mc="http://schemas.openxmlformats.org/markup-compatibility/2006">
          <mc:Choice xmlns:p14="http://schemas.microsoft.com/office/powerpoint/2010/main" Requires="p14">
            <p:contentPart p14:bwMode="auto" r:id="rId417">
              <p14:nvContentPartPr>
                <p14:cNvPr id="266" name="Freihand 265">
                  <a:extLst>
                    <a:ext uri="{FF2B5EF4-FFF2-40B4-BE49-F238E27FC236}">
                      <a16:creationId xmlns:a16="http://schemas.microsoft.com/office/drawing/2014/main" id="{F17B10FA-F645-3783-4B8C-CC751610EF56}"/>
                    </a:ext>
                  </a:extLst>
                </p14:cNvPr>
                <p14:cNvContentPartPr/>
                <p14:nvPr/>
              </p14:nvContentPartPr>
              <p14:xfrm>
                <a:off x="4167604" y="5507586"/>
                <a:ext cx="19800" cy="203400"/>
              </p14:xfrm>
            </p:contentPart>
          </mc:Choice>
          <mc:Fallback>
            <p:pic>
              <p:nvPicPr>
                <p:cNvPr id="266" name="Freihand 265">
                  <a:extLst>
                    <a:ext uri="{FF2B5EF4-FFF2-40B4-BE49-F238E27FC236}">
                      <a16:creationId xmlns:a16="http://schemas.microsoft.com/office/drawing/2014/main" id="{F17B10FA-F645-3783-4B8C-CC751610EF56}"/>
                    </a:ext>
                  </a:extLst>
                </p:cNvPr>
                <p:cNvPicPr/>
                <p:nvPr/>
              </p:nvPicPr>
              <p:blipFill>
                <a:blip r:embed="rId418"/>
                <a:stretch>
                  <a:fillRect/>
                </a:stretch>
              </p:blipFill>
              <p:spPr>
                <a:xfrm>
                  <a:off x="4158964" y="5498586"/>
                  <a:ext cx="37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7" name="Freihand 266">
                  <a:extLst>
                    <a:ext uri="{FF2B5EF4-FFF2-40B4-BE49-F238E27FC236}">
                      <a16:creationId xmlns:a16="http://schemas.microsoft.com/office/drawing/2014/main" id="{3BDF0944-6B5E-C540-8669-755949532ED4}"/>
                    </a:ext>
                  </a:extLst>
                </p14:cNvPr>
                <p14:cNvContentPartPr/>
                <p14:nvPr/>
              </p14:nvContentPartPr>
              <p14:xfrm>
                <a:off x="4109644" y="5572746"/>
                <a:ext cx="134640" cy="41400"/>
              </p14:xfrm>
            </p:contentPart>
          </mc:Choice>
          <mc:Fallback>
            <p:pic>
              <p:nvPicPr>
                <p:cNvPr id="267" name="Freihand 266">
                  <a:extLst>
                    <a:ext uri="{FF2B5EF4-FFF2-40B4-BE49-F238E27FC236}">
                      <a16:creationId xmlns:a16="http://schemas.microsoft.com/office/drawing/2014/main" id="{3BDF0944-6B5E-C540-8669-755949532ED4}"/>
                    </a:ext>
                  </a:extLst>
                </p:cNvPr>
                <p:cNvPicPr/>
                <p:nvPr/>
              </p:nvPicPr>
              <p:blipFill>
                <a:blip r:embed="rId420"/>
                <a:stretch>
                  <a:fillRect/>
                </a:stretch>
              </p:blipFill>
              <p:spPr>
                <a:xfrm>
                  <a:off x="4100644" y="5564106"/>
                  <a:ext cx="152280" cy="59040"/>
                </a:xfrm>
                <a:prstGeom prst="rect">
                  <a:avLst/>
                </a:prstGeom>
              </p:spPr>
            </p:pic>
          </mc:Fallback>
        </mc:AlternateContent>
      </p:grpSp>
      <p:grpSp>
        <p:nvGrpSpPr>
          <p:cNvPr id="356" name="Gruppieren 355">
            <a:extLst>
              <a:ext uri="{FF2B5EF4-FFF2-40B4-BE49-F238E27FC236}">
                <a16:creationId xmlns:a16="http://schemas.microsoft.com/office/drawing/2014/main" id="{CC0B0F93-BB47-4347-2140-1DA6769574DD}"/>
              </a:ext>
            </a:extLst>
          </p:cNvPr>
          <p:cNvGrpSpPr/>
          <p:nvPr/>
        </p:nvGrpSpPr>
        <p:grpSpPr>
          <a:xfrm>
            <a:off x="4619044" y="4798386"/>
            <a:ext cx="3914280" cy="2016360"/>
            <a:chOff x="4619044" y="4798386"/>
            <a:chExt cx="3914280" cy="2016360"/>
          </a:xfrm>
        </p:grpSpPr>
        <mc:AlternateContent xmlns:mc="http://schemas.openxmlformats.org/markup-compatibility/2006">
          <mc:Choice xmlns:p14="http://schemas.microsoft.com/office/powerpoint/2010/main" Requires="p14">
            <p:contentPart p14:bwMode="auto" r:id="rId421">
              <p14:nvContentPartPr>
                <p14:cNvPr id="268" name="Freihand 267">
                  <a:extLst>
                    <a:ext uri="{FF2B5EF4-FFF2-40B4-BE49-F238E27FC236}">
                      <a16:creationId xmlns:a16="http://schemas.microsoft.com/office/drawing/2014/main" id="{7A98215C-E466-46E1-2624-AA3053464B7C}"/>
                    </a:ext>
                  </a:extLst>
                </p14:cNvPr>
                <p14:cNvContentPartPr/>
                <p14:nvPr/>
              </p14:nvContentPartPr>
              <p14:xfrm>
                <a:off x="4697884" y="5201586"/>
                <a:ext cx="127080" cy="247680"/>
              </p14:xfrm>
            </p:contentPart>
          </mc:Choice>
          <mc:Fallback>
            <p:pic>
              <p:nvPicPr>
                <p:cNvPr id="268" name="Freihand 267">
                  <a:extLst>
                    <a:ext uri="{FF2B5EF4-FFF2-40B4-BE49-F238E27FC236}">
                      <a16:creationId xmlns:a16="http://schemas.microsoft.com/office/drawing/2014/main" id="{7A98215C-E466-46E1-2624-AA3053464B7C}"/>
                    </a:ext>
                  </a:extLst>
                </p:cNvPr>
                <p:cNvPicPr/>
                <p:nvPr/>
              </p:nvPicPr>
              <p:blipFill>
                <a:blip r:embed="rId422"/>
                <a:stretch>
                  <a:fillRect/>
                </a:stretch>
              </p:blipFill>
              <p:spPr>
                <a:xfrm>
                  <a:off x="4689244" y="5192946"/>
                  <a:ext cx="1447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9" name="Freihand 268">
                  <a:extLst>
                    <a:ext uri="{FF2B5EF4-FFF2-40B4-BE49-F238E27FC236}">
                      <a16:creationId xmlns:a16="http://schemas.microsoft.com/office/drawing/2014/main" id="{59947F96-29E5-C071-6A1D-9333DE2B3810}"/>
                    </a:ext>
                  </a:extLst>
                </p14:cNvPr>
                <p14:cNvContentPartPr/>
                <p14:nvPr/>
              </p14:nvContentPartPr>
              <p14:xfrm>
                <a:off x="4619044" y="5481306"/>
                <a:ext cx="363600" cy="54720"/>
              </p14:xfrm>
            </p:contentPart>
          </mc:Choice>
          <mc:Fallback>
            <p:pic>
              <p:nvPicPr>
                <p:cNvPr id="269" name="Freihand 268">
                  <a:extLst>
                    <a:ext uri="{FF2B5EF4-FFF2-40B4-BE49-F238E27FC236}">
                      <a16:creationId xmlns:a16="http://schemas.microsoft.com/office/drawing/2014/main" id="{59947F96-29E5-C071-6A1D-9333DE2B3810}"/>
                    </a:ext>
                  </a:extLst>
                </p:cNvPr>
                <p:cNvPicPr/>
                <p:nvPr/>
              </p:nvPicPr>
              <p:blipFill>
                <a:blip r:embed="rId424"/>
                <a:stretch>
                  <a:fillRect/>
                </a:stretch>
              </p:blipFill>
              <p:spPr>
                <a:xfrm>
                  <a:off x="4610404" y="5472666"/>
                  <a:ext cx="381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3" name="Freihand 272">
                  <a:extLst>
                    <a:ext uri="{FF2B5EF4-FFF2-40B4-BE49-F238E27FC236}">
                      <a16:creationId xmlns:a16="http://schemas.microsoft.com/office/drawing/2014/main" id="{5983827E-4111-8232-2FC5-E4EB06A38F18}"/>
                    </a:ext>
                  </a:extLst>
                </p14:cNvPr>
                <p14:cNvContentPartPr/>
                <p14:nvPr/>
              </p14:nvContentPartPr>
              <p14:xfrm>
                <a:off x="4755484" y="5654466"/>
                <a:ext cx="15840" cy="127080"/>
              </p14:xfrm>
            </p:contentPart>
          </mc:Choice>
          <mc:Fallback>
            <p:pic>
              <p:nvPicPr>
                <p:cNvPr id="273" name="Freihand 272">
                  <a:extLst>
                    <a:ext uri="{FF2B5EF4-FFF2-40B4-BE49-F238E27FC236}">
                      <a16:creationId xmlns:a16="http://schemas.microsoft.com/office/drawing/2014/main" id="{5983827E-4111-8232-2FC5-E4EB06A38F18}"/>
                    </a:ext>
                  </a:extLst>
                </p:cNvPr>
                <p:cNvPicPr/>
                <p:nvPr/>
              </p:nvPicPr>
              <p:blipFill>
                <a:blip r:embed="rId426"/>
                <a:stretch>
                  <a:fillRect/>
                </a:stretch>
              </p:blipFill>
              <p:spPr>
                <a:xfrm>
                  <a:off x="4746844" y="5645466"/>
                  <a:ext cx="33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4" name="Freihand 273">
                  <a:extLst>
                    <a:ext uri="{FF2B5EF4-FFF2-40B4-BE49-F238E27FC236}">
                      <a16:creationId xmlns:a16="http://schemas.microsoft.com/office/drawing/2014/main" id="{EE59955E-9164-8F53-2B71-6C0ADDDF327B}"/>
                    </a:ext>
                  </a:extLst>
                </p14:cNvPr>
                <p14:cNvContentPartPr/>
                <p14:nvPr/>
              </p14:nvContentPartPr>
              <p14:xfrm>
                <a:off x="4691764" y="5630706"/>
                <a:ext cx="112320" cy="72720"/>
              </p14:xfrm>
            </p:contentPart>
          </mc:Choice>
          <mc:Fallback>
            <p:pic>
              <p:nvPicPr>
                <p:cNvPr id="274" name="Freihand 273">
                  <a:extLst>
                    <a:ext uri="{FF2B5EF4-FFF2-40B4-BE49-F238E27FC236}">
                      <a16:creationId xmlns:a16="http://schemas.microsoft.com/office/drawing/2014/main" id="{EE59955E-9164-8F53-2B71-6C0ADDDF327B}"/>
                    </a:ext>
                  </a:extLst>
                </p:cNvPr>
                <p:cNvPicPr/>
                <p:nvPr/>
              </p:nvPicPr>
              <p:blipFill>
                <a:blip r:embed="rId428"/>
                <a:stretch>
                  <a:fillRect/>
                </a:stretch>
              </p:blipFill>
              <p:spPr>
                <a:xfrm>
                  <a:off x="4682764" y="5622066"/>
                  <a:ext cx="129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5" name="Freihand 274">
                  <a:extLst>
                    <a:ext uri="{FF2B5EF4-FFF2-40B4-BE49-F238E27FC236}">
                      <a16:creationId xmlns:a16="http://schemas.microsoft.com/office/drawing/2014/main" id="{8E5DDA3F-ED90-4B2A-0049-C919D317F973}"/>
                    </a:ext>
                  </a:extLst>
                </p14:cNvPr>
                <p14:cNvContentPartPr/>
                <p14:nvPr/>
              </p14:nvContentPartPr>
              <p14:xfrm>
                <a:off x="4859164" y="5717466"/>
                <a:ext cx="27720" cy="108720"/>
              </p14:xfrm>
            </p:contentPart>
          </mc:Choice>
          <mc:Fallback>
            <p:pic>
              <p:nvPicPr>
                <p:cNvPr id="275" name="Freihand 274">
                  <a:extLst>
                    <a:ext uri="{FF2B5EF4-FFF2-40B4-BE49-F238E27FC236}">
                      <a16:creationId xmlns:a16="http://schemas.microsoft.com/office/drawing/2014/main" id="{8E5DDA3F-ED90-4B2A-0049-C919D317F973}"/>
                    </a:ext>
                  </a:extLst>
                </p:cNvPr>
                <p:cNvPicPr/>
                <p:nvPr/>
              </p:nvPicPr>
              <p:blipFill>
                <a:blip r:embed="rId430"/>
                <a:stretch>
                  <a:fillRect/>
                </a:stretch>
              </p:blipFill>
              <p:spPr>
                <a:xfrm>
                  <a:off x="4850524" y="5708826"/>
                  <a:ext cx="45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6" name="Freihand 275">
                  <a:extLst>
                    <a:ext uri="{FF2B5EF4-FFF2-40B4-BE49-F238E27FC236}">
                      <a16:creationId xmlns:a16="http://schemas.microsoft.com/office/drawing/2014/main" id="{BB9C1911-B6AE-32B8-B0B4-72827601E98D}"/>
                    </a:ext>
                  </a:extLst>
                </p14:cNvPr>
                <p14:cNvContentPartPr/>
                <p14:nvPr/>
              </p14:nvContentPartPr>
              <p14:xfrm>
                <a:off x="4820644" y="5699106"/>
                <a:ext cx="142920" cy="160920"/>
              </p14:xfrm>
            </p:contentPart>
          </mc:Choice>
          <mc:Fallback>
            <p:pic>
              <p:nvPicPr>
                <p:cNvPr id="276" name="Freihand 275">
                  <a:extLst>
                    <a:ext uri="{FF2B5EF4-FFF2-40B4-BE49-F238E27FC236}">
                      <a16:creationId xmlns:a16="http://schemas.microsoft.com/office/drawing/2014/main" id="{BB9C1911-B6AE-32B8-B0B4-72827601E98D}"/>
                    </a:ext>
                  </a:extLst>
                </p:cNvPr>
                <p:cNvPicPr/>
                <p:nvPr/>
              </p:nvPicPr>
              <p:blipFill>
                <a:blip r:embed="rId432"/>
                <a:stretch>
                  <a:fillRect/>
                </a:stretch>
              </p:blipFill>
              <p:spPr>
                <a:xfrm>
                  <a:off x="4812004" y="5690466"/>
                  <a:ext cx="160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7" name="Freihand 276">
                  <a:extLst>
                    <a:ext uri="{FF2B5EF4-FFF2-40B4-BE49-F238E27FC236}">
                      <a16:creationId xmlns:a16="http://schemas.microsoft.com/office/drawing/2014/main" id="{8E218BA2-CA64-E7B0-26C2-7436CF3BB301}"/>
                    </a:ext>
                  </a:extLst>
                </p14:cNvPr>
                <p14:cNvContentPartPr/>
                <p14:nvPr/>
              </p14:nvContentPartPr>
              <p14:xfrm>
                <a:off x="4788964" y="5882706"/>
                <a:ext cx="224640" cy="55440"/>
              </p14:xfrm>
            </p:contentPart>
          </mc:Choice>
          <mc:Fallback>
            <p:pic>
              <p:nvPicPr>
                <p:cNvPr id="277" name="Freihand 276">
                  <a:extLst>
                    <a:ext uri="{FF2B5EF4-FFF2-40B4-BE49-F238E27FC236}">
                      <a16:creationId xmlns:a16="http://schemas.microsoft.com/office/drawing/2014/main" id="{8E218BA2-CA64-E7B0-26C2-7436CF3BB301}"/>
                    </a:ext>
                  </a:extLst>
                </p:cNvPr>
                <p:cNvPicPr/>
                <p:nvPr/>
              </p:nvPicPr>
              <p:blipFill>
                <a:blip r:embed="rId434"/>
                <a:stretch>
                  <a:fillRect/>
                </a:stretch>
              </p:blipFill>
              <p:spPr>
                <a:xfrm>
                  <a:off x="4779964" y="5873706"/>
                  <a:ext cx="242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8" name="Freihand 277">
                  <a:extLst>
                    <a:ext uri="{FF2B5EF4-FFF2-40B4-BE49-F238E27FC236}">
                      <a16:creationId xmlns:a16="http://schemas.microsoft.com/office/drawing/2014/main" id="{899E59E0-FEFE-424D-D94C-4991A4B6B11B}"/>
                    </a:ext>
                  </a:extLst>
                </p14:cNvPr>
                <p14:cNvContentPartPr/>
                <p14:nvPr/>
              </p14:nvContentPartPr>
              <p14:xfrm>
                <a:off x="4810204" y="6041106"/>
                <a:ext cx="21240" cy="136080"/>
              </p14:xfrm>
            </p:contentPart>
          </mc:Choice>
          <mc:Fallback>
            <p:pic>
              <p:nvPicPr>
                <p:cNvPr id="278" name="Freihand 277">
                  <a:extLst>
                    <a:ext uri="{FF2B5EF4-FFF2-40B4-BE49-F238E27FC236}">
                      <a16:creationId xmlns:a16="http://schemas.microsoft.com/office/drawing/2014/main" id="{899E59E0-FEFE-424D-D94C-4991A4B6B11B}"/>
                    </a:ext>
                  </a:extLst>
                </p:cNvPr>
                <p:cNvPicPr/>
                <p:nvPr/>
              </p:nvPicPr>
              <p:blipFill>
                <a:blip r:embed="rId436"/>
                <a:stretch>
                  <a:fillRect/>
                </a:stretch>
              </p:blipFill>
              <p:spPr>
                <a:xfrm>
                  <a:off x="4801564" y="6032466"/>
                  <a:ext cx="38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9" name="Freihand 278">
                  <a:extLst>
                    <a:ext uri="{FF2B5EF4-FFF2-40B4-BE49-F238E27FC236}">
                      <a16:creationId xmlns:a16="http://schemas.microsoft.com/office/drawing/2014/main" id="{89B068B7-20CC-430B-7077-005575877E93}"/>
                    </a:ext>
                  </a:extLst>
                </p14:cNvPr>
                <p14:cNvContentPartPr/>
                <p14:nvPr/>
              </p14:nvContentPartPr>
              <p14:xfrm>
                <a:off x="4803724" y="5978826"/>
                <a:ext cx="165240" cy="189360"/>
              </p14:xfrm>
            </p:contentPart>
          </mc:Choice>
          <mc:Fallback>
            <p:pic>
              <p:nvPicPr>
                <p:cNvPr id="279" name="Freihand 278">
                  <a:extLst>
                    <a:ext uri="{FF2B5EF4-FFF2-40B4-BE49-F238E27FC236}">
                      <a16:creationId xmlns:a16="http://schemas.microsoft.com/office/drawing/2014/main" id="{89B068B7-20CC-430B-7077-005575877E93}"/>
                    </a:ext>
                  </a:extLst>
                </p:cNvPr>
                <p:cNvPicPr/>
                <p:nvPr/>
              </p:nvPicPr>
              <p:blipFill>
                <a:blip r:embed="rId438"/>
                <a:stretch>
                  <a:fillRect/>
                </a:stretch>
              </p:blipFill>
              <p:spPr>
                <a:xfrm>
                  <a:off x="4795084" y="5969826"/>
                  <a:ext cx="182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0" name="Freihand 279">
                  <a:extLst>
                    <a:ext uri="{FF2B5EF4-FFF2-40B4-BE49-F238E27FC236}">
                      <a16:creationId xmlns:a16="http://schemas.microsoft.com/office/drawing/2014/main" id="{C984B6B2-55BD-3268-DB79-DE5CD7BE08FA}"/>
                    </a:ext>
                  </a:extLst>
                </p14:cNvPr>
                <p14:cNvContentPartPr/>
                <p14:nvPr/>
              </p14:nvContentPartPr>
              <p14:xfrm>
                <a:off x="5050324" y="6099066"/>
                <a:ext cx="22680" cy="108720"/>
              </p14:xfrm>
            </p:contentPart>
          </mc:Choice>
          <mc:Fallback>
            <p:pic>
              <p:nvPicPr>
                <p:cNvPr id="280" name="Freihand 279">
                  <a:extLst>
                    <a:ext uri="{FF2B5EF4-FFF2-40B4-BE49-F238E27FC236}">
                      <a16:creationId xmlns:a16="http://schemas.microsoft.com/office/drawing/2014/main" id="{C984B6B2-55BD-3268-DB79-DE5CD7BE08FA}"/>
                    </a:ext>
                  </a:extLst>
                </p:cNvPr>
                <p:cNvPicPr/>
                <p:nvPr/>
              </p:nvPicPr>
              <p:blipFill>
                <a:blip r:embed="rId440"/>
                <a:stretch>
                  <a:fillRect/>
                </a:stretch>
              </p:blipFill>
              <p:spPr>
                <a:xfrm>
                  <a:off x="5041684" y="6090426"/>
                  <a:ext cx="40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1" name="Freihand 280">
                  <a:extLst>
                    <a:ext uri="{FF2B5EF4-FFF2-40B4-BE49-F238E27FC236}">
                      <a16:creationId xmlns:a16="http://schemas.microsoft.com/office/drawing/2014/main" id="{8204C110-30B2-F602-DB3B-78FC0C6E6392}"/>
                    </a:ext>
                  </a:extLst>
                </p14:cNvPr>
                <p14:cNvContentPartPr/>
                <p14:nvPr/>
              </p14:nvContentPartPr>
              <p14:xfrm>
                <a:off x="5004244" y="6047586"/>
                <a:ext cx="139320" cy="201240"/>
              </p14:xfrm>
            </p:contentPart>
          </mc:Choice>
          <mc:Fallback>
            <p:pic>
              <p:nvPicPr>
                <p:cNvPr id="281" name="Freihand 280">
                  <a:extLst>
                    <a:ext uri="{FF2B5EF4-FFF2-40B4-BE49-F238E27FC236}">
                      <a16:creationId xmlns:a16="http://schemas.microsoft.com/office/drawing/2014/main" id="{8204C110-30B2-F602-DB3B-78FC0C6E6392}"/>
                    </a:ext>
                  </a:extLst>
                </p:cNvPr>
                <p:cNvPicPr/>
                <p:nvPr/>
              </p:nvPicPr>
              <p:blipFill>
                <a:blip r:embed="rId442"/>
                <a:stretch>
                  <a:fillRect/>
                </a:stretch>
              </p:blipFill>
              <p:spPr>
                <a:xfrm>
                  <a:off x="4995244" y="6038946"/>
                  <a:ext cx="156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2" name="Freihand 281">
                  <a:extLst>
                    <a:ext uri="{FF2B5EF4-FFF2-40B4-BE49-F238E27FC236}">
                      <a16:creationId xmlns:a16="http://schemas.microsoft.com/office/drawing/2014/main" id="{B3D4C975-42E8-DF82-F528-11CAC0A83795}"/>
                    </a:ext>
                  </a:extLst>
                </p14:cNvPr>
                <p14:cNvContentPartPr/>
                <p14:nvPr/>
              </p14:nvContentPartPr>
              <p14:xfrm>
                <a:off x="5299084" y="5194386"/>
                <a:ext cx="219240" cy="822240"/>
              </p14:xfrm>
            </p:contentPart>
          </mc:Choice>
          <mc:Fallback>
            <p:pic>
              <p:nvPicPr>
                <p:cNvPr id="282" name="Freihand 281">
                  <a:extLst>
                    <a:ext uri="{FF2B5EF4-FFF2-40B4-BE49-F238E27FC236}">
                      <a16:creationId xmlns:a16="http://schemas.microsoft.com/office/drawing/2014/main" id="{B3D4C975-42E8-DF82-F528-11CAC0A83795}"/>
                    </a:ext>
                  </a:extLst>
                </p:cNvPr>
                <p:cNvPicPr/>
                <p:nvPr/>
              </p:nvPicPr>
              <p:blipFill>
                <a:blip r:embed="rId444"/>
                <a:stretch>
                  <a:fillRect/>
                </a:stretch>
              </p:blipFill>
              <p:spPr>
                <a:xfrm>
                  <a:off x="5290084" y="5185746"/>
                  <a:ext cx="236880" cy="839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4" name="Freihand 283">
                  <a:extLst>
                    <a:ext uri="{FF2B5EF4-FFF2-40B4-BE49-F238E27FC236}">
                      <a16:creationId xmlns:a16="http://schemas.microsoft.com/office/drawing/2014/main" id="{85CFBD8D-52FF-19A3-310C-7929602AC2E1}"/>
                    </a:ext>
                  </a:extLst>
                </p14:cNvPr>
                <p14:cNvContentPartPr/>
                <p14:nvPr/>
              </p14:nvContentPartPr>
              <p14:xfrm>
                <a:off x="5428684" y="5136426"/>
                <a:ext cx="155520" cy="13320"/>
              </p14:xfrm>
            </p:contentPart>
          </mc:Choice>
          <mc:Fallback>
            <p:pic>
              <p:nvPicPr>
                <p:cNvPr id="284" name="Freihand 283">
                  <a:extLst>
                    <a:ext uri="{FF2B5EF4-FFF2-40B4-BE49-F238E27FC236}">
                      <a16:creationId xmlns:a16="http://schemas.microsoft.com/office/drawing/2014/main" id="{85CFBD8D-52FF-19A3-310C-7929602AC2E1}"/>
                    </a:ext>
                  </a:extLst>
                </p:cNvPr>
                <p:cNvPicPr/>
                <p:nvPr/>
              </p:nvPicPr>
              <p:blipFill>
                <a:blip r:embed="rId446"/>
                <a:stretch>
                  <a:fillRect/>
                </a:stretch>
              </p:blipFill>
              <p:spPr>
                <a:xfrm>
                  <a:off x="5420044" y="5127426"/>
                  <a:ext cx="173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5" name="Freihand 284">
                  <a:extLst>
                    <a:ext uri="{FF2B5EF4-FFF2-40B4-BE49-F238E27FC236}">
                      <a16:creationId xmlns:a16="http://schemas.microsoft.com/office/drawing/2014/main" id="{A3CB284D-102D-9230-C1B9-641A521032E3}"/>
                    </a:ext>
                  </a:extLst>
                </p14:cNvPr>
                <p14:cNvContentPartPr/>
                <p14:nvPr/>
              </p14:nvContentPartPr>
              <p14:xfrm>
                <a:off x="5750884" y="5059026"/>
                <a:ext cx="161640" cy="159480"/>
              </p14:xfrm>
            </p:contentPart>
          </mc:Choice>
          <mc:Fallback>
            <p:pic>
              <p:nvPicPr>
                <p:cNvPr id="285" name="Freihand 284">
                  <a:extLst>
                    <a:ext uri="{FF2B5EF4-FFF2-40B4-BE49-F238E27FC236}">
                      <a16:creationId xmlns:a16="http://schemas.microsoft.com/office/drawing/2014/main" id="{A3CB284D-102D-9230-C1B9-641A521032E3}"/>
                    </a:ext>
                  </a:extLst>
                </p:cNvPr>
                <p:cNvPicPr/>
                <p:nvPr/>
              </p:nvPicPr>
              <p:blipFill>
                <a:blip r:embed="rId448"/>
                <a:stretch>
                  <a:fillRect/>
                </a:stretch>
              </p:blipFill>
              <p:spPr>
                <a:xfrm>
                  <a:off x="5742244" y="5050386"/>
                  <a:ext cx="179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7" name="Freihand 286">
                  <a:extLst>
                    <a:ext uri="{FF2B5EF4-FFF2-40B4-BE49-F238E27FC236}">
                      <a16:creationId xmlns:a16="http://schemas.microsoft.com/office/drawing/2014/main" id="{07AB6A7B-8523-114E-559B-3B638388C8B3}"/>
                    </a:ext>
                  </a:extLst>
                </p14:cNvPr>
                <p14:cNvContentPartPr/>
                <p14:nvPr/>
              </p14:nvContentPartPr>
              <p14:xfrm>
                <a:off x="5895964" y="5554026"/>
                <a:ext cx="211680" cy="33480"/>
              </p14:xfrm>
            </p:contentPart>
          </mc:Choice>
          <mc:Fallback>
            <p:pic>
              <p:nvPicPr>
                <p:cNvPr id="287" name="Freihand 286">
                  <a:extLst>
                    <a:ext uri="{FF2B5EF4-FFF2-40B4-BE49-F238E27FC236}">
                      <a16:creationId xmlns:a16="http://schemas.microsoft.com/office/drawing/2014/main" id="{07AB6A7B-8523-114E-559B-3B638388C8B3}"/>
                    </a:ext>
                  </a:extLst>
                </p:cNvPr>
                <p:cNvPicPr/>
                <p:nvPr/>
              </p:nvPicPr>
              <p:blipFill>
                <a:blip r:embed="rId450"/>
                <a:stretch>
                  <a:fillRect/>
                </a:stretch>
              </p:blipFill>
              <p:spPr>
                <a:xfrm>
                  <a:off x="5886964" y="5545026"/>
                  <a:ext cx="229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8" name="Freihand 287">
                  <a:extLst>
                    <a:ext uri="{FF2B5EF4-FFF2-40B4-BE49-F238E27FC236}">
                      <a16:creationId xmlns:a16="http://schemas.microsoft.com/office/drawing/2014/main" id="{27978DD5-F486-94F7-7341-494504CEFD8A}"/>
                    </a:ext>
                  </a:extLst>
                </p14:cNvPr>
                <p14:cNvContentPartPr/>
                <p14:nvPr/>
              </p14:nvContentPartPr>
              <p14:xfrm>
                <a:off x="5943484" y="5673906"/>
                <a:ext cx="222840" cy="30240"/>
              </p14:xfrm>
            </p:contentPart>
          </mc:Choice>
          <mc:Fallback>
            <p:pic>
              <p:nvPicPr>
                <p:cNvPr id="288" name="Freihand 287">
                  <a:extLst>
                    <a:ext uri="{FF2B5EF4-FFF2-40B4-BE49-F238E27FC236}">
                      <a16:creationId xmlns:a16="http://schemas.microsoft.com/office/drawing/2014/main" id="{27978DD5-F486-94F7-7341-494504CEFD8A}"/>
                    </a:ext>
                  </a:extLst>
                </p:cNvPr>
                <p:cNvPicPr/>
                <p:nvPr/>
              </p:nvPicPr>
              <p:blipFill>
                <a:blip r:embed="rId452"/>
                <a:stretch>
                  <a:fillRect/>
                </a:stretch>
              </p:blipFill>
              <p:spPr>
                <a:xfrm>
                  <a:off x="5934844" y="5664906"/>
                  <a:ext cx="240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9" name="Freihand 288">
                  <a:extLst>
                    <a:ext uri="{FF2B5EF4-FFF2-40B4-BE49-F238E27FC236}">
                      <a16:creationId xmlns:a16="http://schemas.microsoft.com/office/drawing/2014/main" id="{75E7526D-2635-0A19-691E-F10AE3FA26CB}"/>
                    </a:ext>
                  </a:extLst>
                </p14:cNvPr>
                <p14:cNvContentPartPr/>
                <p14:nvPr/>
              </p14:nvContentPartPr>
              <p14:xfrm>
                <a:off x="6313564" y="5278626"/>
                <a:ext cx="169200" cy="302040"/>
              </p14:xfrm>
            </p:contentPart>
          </mc:Choice>
          <mc:Fallback>
            <p:pic>
              <p:nvPicPr>
                <p:cNvPr id="289" name="Freihand 288">
                  <a:extLst>
                    <a:ext uri="{FF2B5EF4-FFF2-40B4-BE49-F238E27FC236}">
                      <a16:creationId xmlns:a16="http://schemas.microsoft.com/office/drawing/2014/main" id="{75E7526D-2635-0A19-691E-F10AE3FA26CB}"/>
                    </a:ext>
                  </a:extLst>
                </p:cNvPr>
                <p:cNvPicPr/>
                <p:nvPr/>
              </p:nvPicPr>
              <p:blipFill>
                <a:blip r:embed="rId454"/>
                <a:stretch>
                  <a:fillRect/>
                </a:stretch>
              </p:blipFill>
              <p:spPr>
                <a:xfrm>
                  <a:off x="6304924" y="5269626"/>
                  <a:ext cx="1868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0" name="Freihand 289">
                  <a:extLst>
                    <a:ext uri="{FF2B5EF4-FFF2-40B4-BE49-F238E27FC236}">
                      <a16:creationId xmlns:a16="http://schemas.microsoft.com/office/drawing/2014/main" id="{10342C22-7843-16D8-8BBC-7C0B7028D159}"/>
                    </a:ext>
                  </a:extLst>
                </p14:cNvPr>
                <p14:cNvContentPartPr/>
                <p14:nvPr/>
              </p14:nvContentPartPr>
              <p14:xfrm>
                <a:off x="6481684" y="5430546"/>
                <a:ext cx="35640" cy="258120"/>
              </p14:xfrm>
            </p:contentPart>
          </mc:Choice>
          <mc:Fallback>
            <p:pic>
              <p:nvPicPr>
                <p:cNvPr id="290" name="Freihand 289">
                  <a:extLst>
                    <a:ext uri="{FF2B5EF4-FFF2-40B4-BE49-F238E27FC236}">
                      <a16:creationId xmlns:a16="http://schemas.microsoft.com/office/drawing/2014/main" id="{10342C22-7843-16D8-8BBC-7C0B7028D159}"/>
                    </a:ext>
                  </a:extLst>
                </p:cNvPr>
                <p:cNvPicPr/>
                <p:nvPr/>
              </p:nvPicPr>
              <p:blipFill>
                <a:blip r:embed="rId456"/>
                <a:stretch>
                  <a:fillRect/>
                </a:stretch>
              </p:blipFill>
              <p:spPr>
                <a:xfrm>
                  <a:off x="6473044" y="5421906"/>
                  <a:ext cx="532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1" name="Freihand 290">
                  <a:extLst>
                    <a:ext uri="{FF2B5EF4-FFF2-40B4-BE49-F238E27FC236}">
                      <a16:creationId xmlns:a16="http://schemas.microsoft.com/office/drawing/2014/main" id="{EE70AACE-555D-0CB7-EE4A-A1D2840B9EFD}"/>
                    </a:ext>
                  </a:extLst>
                </p14:cNvPr>
                <p14:cNvContentPartPr/>
                <p14:nvPr/>
              </p14:nvContentPartPr>
              <p14:xfrm>
                <a:off x="6583564" y="5187186"/>
                <a:ext cx="213120" cy="446760"/>
              </p14:xfrm>
            </p:contentPart>
          </mc:Choice>
          <mc:Fallback>
            <p:pic>
              <p:nvPicPr>
                <p:cNvPr id="291" name="Freihand 290">
                  <a:extLst>
                    <a:ext uri="{FF2B5EF4-FFF2-40B4-BE49-F238E27FC236}">
                      <a16:creationId xmlns:a16="http://schemas.microsoft.com/office/drawing/2014/main" id="{EE70AACE-555D-0CB7-EE4A-A1D2840B9EFD}"/>
                    </a:ext>
                  </a:extLst>
                </p:cNvPr>
                <p:cNvPicPr/>
                <p:nvPr/>
              </p:nvPicPr>
              <p:blipFill>
                <a:blip r:embed="rId458"/>
                <a:stretch>
                  <a:fillRect/>
                </a:stretch>
              </p:blipFill>
              <p:spPr>
                <a:xfrm>
                  <a:off x="6574564" y="5178186"/>
                  <a:ext cx="23076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2" name="Freihand 291">
                  <a:extLst>
                    <a:ext uri="{FF2B5EF4-FFF2-40B4-BE49-F238E27FC236}">
                      <a16:creationId xmlns:a16="http://schemas.microsoft.com/office/drawing/2014/main" id="{D8540242-C8E8-CFCF-D920-B69D341771BF}"/>
                    </a:ext>
                  </a:extLst>
                </p14:cNvPr>
                <p14:cNvContentPartPr/>
                <p14:nvPr/>
              </p14:nvContentPartPr>
              <p14:xfrm>
                <a:off x="6867244" y="5527746"/>
                <a:ext cx="47160" cy="179640"/>
              </p14:xfrm>
            </p:contentPart>
          </mc:Choice>
          <mc:Fallback>
            <p:pic>
              <p:nvPicPr>
                <p:cNvPr id="292" name="Freihand 291">
                  <a:extLst>
                    <a:ext uri="{FF2B5EF4-FFF2-40B4-BE49-F238E27FC236}">
                      <a16:creationId xmlns:a16="http://schemas.microsoft.com/office/drawing/2014/main" id="{D8540242-C8E8-CFCF-D920-B69D341771BF}"/>
                    </a:ext>
                  </a:extLst>
                </p:cNvPr>
                <p:cNvPicPr/>
                <p:nvPr/>
              </p:nvPicPr>
              <p:blipFill>
                <a:blip r:embed="rId460"/>
                <a:stretch>
                  <a:fillRect/>
                </a:stretch>
              </p:blipFill>
              <p:spPr>
                <a:xfrm>
                  <a:off x="6858604" y="5519106"/>
                  <a:ext cx="64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3" name="Freihand 292">
                  <a:extLst>
                    <a:ext uri="{FF2B5EF4-FFF2-40B4-BE49-F238E27FC236}">
                      <a16:creationId xmlns:a16="http://schemas.microsoft.com/office/drawing/2014/main" id="{E9BB0330-3783-ADCB-1BF2-C92753E2777C}"/>
                    </a:ext>
                  </a:extLst>
                </p14:cNvPr>
                <p14:cNvContentPartPr/>
                <p14:nvPr/>
              </p14:nvContentPartPr>
              <p14:xfrm>
                <a:off x="6982084" y="5186466"/>
                <a:ext cx="168840" cy="432720"/>
              </p14:xfrm>
            </p:contentPart>
          </mc:Choice>
          <mc:Fallback>
            <p:pic>
              <p:nvPicPr>
                <p:cNvPr id="293" name="Freihand 292">
                  <a:extLst>
                    <a:ext uri="{FF2B5EF4-FFF2-40B4-BE49-F238E27FC236}">
                      <a16:creationId xmlns:a16="http://schemas.microsoft.com/office/drawing/2014/main" id="{E9BB0330-3783-ADCB-1BF2-C92753E2777C}"/>
                    </a:ext>
                  </a:extLst>
                </p:cNvPr>
                <p:cNvPicPr/>
                <p:nvPr/>
              </p:nvPicPr>
              <p:blipFill>
                <a:blip r:embed="rId462"/>
                <a:stretch>
                  <a:fillRect/>
                </a:stretch>
              </p:blipFill>
              <p:spPr>
                <a:xfrm>
                  <a:off x="6973444" y="5177826"/>
                  <a:ext cx="18648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4" name="Freihand 293">
                  <a:extLst>
                    <a:ext uri="{FF2B5EF4-FFF2-40B4-BE49-F238E27FC236}">
                      <a16:creationId xmlns:a16="http://schemas.microsoft.com/office/drawing/2014/main" id="{DEC8C4CD-2E07-5FD3-EFD6-308DDF6C7F16}"/>
                    </a:ext>
                  </a:extLst>
                </p14:cNvPr>
                <p14:cNvContentPartPr/>
                <p14:nvPr/>
              </p14:nvContentPartPr>
              <p14:xfrm>
                <a:off x="6833404" y="4995306"/>
                <a:ext cx="330480" cy="110520"/>
              </p14:xfrm>
            </p:contentPart>
          </mc:Choice>
          <mc:Fallback>
            <p:pic>
              <p:nvPicPr>
                <p:cNvPr id="294" name="Freihand 293">
                  <a:extLst>
                    <a:ext uri="{FF2B5EF4-FFF2-40B4-BE49-F238E27FC236}">
                      <a16:creationId xmlns:a16="http://schemas.microsoft.com/office/drawing/2014/main" id="{DEC8C4CD-2E07-5FD3-EFD6-308DDF6C7F16}"/>
                    </a:ext>
                  </a:extLst>
                </p:cNvPr>
                <p:cNvPicPr/>
                <p:nvPr/>
              </p:nvPicPr>
              <p:blipFill>
                <a:blip r:embed="rId464"/>
                <a:stretch>
                  <a:fillRect/>
                </a:stretch>
              </p:blipFill>
              <p:spPr>
                <a:xfrm>
                  <a:off x="6824404" y="4986666"/>
                  <a:ext cx="348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6" name="Freihand 295">
                  <a:extLst>
                    <a:ext uri="{FF2B5EF4-FFF2-40B4-BE49-F238E27FC236}">
                      <a16:creationId xmlns:a16="http://schemas.microsoft.com/office/drawing/2014/main" id="{17A561FC-F551-C7B3-71B9-AE039D043591}"/>
                    </a:ext>
                  </a:extLst>
                </p14:cNvPr>
                <p14:cNvContentPartPr/>
                <p14:nvPr/>
              </p14:nvContentPartPr>
              <p14:xfrm>
                <a:off x="7449364" y="5175666"/>
                <a:ext cx="224280" cy="175320"/>
              </p14:xfrm>
            </p:contentPart>
          </mc:Choice>
          <mc:Fallback>
            <p:pic>
              <p:nvPicPr>
                <p:cNvPr id="296" name="Freihand 295">
                  <a:extLst>
                    <a:ext uri="{FF2B5EF4-FFF2-40B4-BE49-F238E27FC236}">
                      <a16:creationId xmlns:a16="http://schemas.microsoft.com/office/drawing/2014/main" id="{17A561FC-F551-C7B3-71B9-AE039D043591}"/>
                    </a:ext>
                  </a:extLst>
                </p:cNvPr>
                <p:cNvPicPr/>
                <p:nvPr/>
              </p:nvPicPr>
              <p:blipFill>
                <a:blip r:embed="rId466"/>
                <a:stretch>
                  <a:fillRect/>
                </a:stretch>
              </p:blipFill>
              <p:spPr>
                <a:xfrm>
                  <a:off x="7440364" y="5167026"/>
                  <a:ext cx="241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7" name="Freihand 296">
                  <a:extLst>
                    <a:ext uri="{FF2B5EF4-FFF2-40B4-BE49-F238E27FC236}">
                      <a16:creationId xmlns:a16="http://schemas.microsoft.com/office/drawing/2014/main" id="{417AE891-4CBB-B996-5696-44EF346A5EDA}"/>
                    </a:ext>
                  </a:extLst>
                </p14:cNvPr>
                <p14:cNvContentPartPr/>
                <p14:nvPr/>
              </p14:nvContentPartPr>
              <p14:xfrm>
                <a:off x="7700284" y="5023386"/>
                <a:ext cx="157680" cy="185760"/>
              </p14:xfrm>
            </p:contentPart>
          </mc:Choice>
          <mc:Fallback>
            <p:pic>
              <p:nvPicPr>
                <p:cNvPr id="297" name="Freihand 296">
                  <a:extLst>
                    <a:ext uri="{FF2B5EF4-FFF2-40B4-BE49-F238E27FC236}">
                      <a16:creationId xmlns:a16="http://schemas.microsoft.com/office/drawing/2014/main" id="{417AE891-4CBB-B996-5696-44EF346A5EDA}"/>
                    </a:ext>
                  </a:extLst>
                </p:cNvPr>
                <p:cNvPicPr/>
                <p:nvPr/>
              </p:nvPicPr>
              <p:blipFill>
                <a:blip r:embed="rId468"/>
                <a:stretch>
                  <a:fillRect/>
                </a:stretch>
              </p:blipFill>
              <p:spPr>
                <a:xfrm>
                  <a:off x="7691644" y="5014746"/>
                  <a:ext cx="175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8" name="Freihand 297">
                  <a:extLst>
                    <a:ext uri="{FF2B5EF4-FFF2-40B4-BE49-F238E27FC236}">
                      <a16:creationId xmlns:a16="http://schemas.microsoft.com/office/drawing/2014/main" id="{062FB90F-2277-D515-076A-77033C507BDF}"/>
                    </a:ext>
                  </a:extLst>
                </p14:cNvPr>
                <p14:cNvContentPartPr/>
                <p14:nvPr/>
              </p14:nvContentPartPr>
              <p14:xfrm>
                <a:off x="7882444" y="5061186"/>
                <a:ext cx="34200" cy="132840"/>
              </p14:xfrm>
            </p:contentPart>
          </mc:Choice>
          <mc:Fallback>
            <p:pic>
              <p:nvPicPr>
                <p:cNvPr id="298" name="Freihand 297">
                  <a:extLst>
                    <a:ext uri="{FF2B5EF4-FFF2-40B4-BE49-F238E27FC236}">
                      <a16:creationId xmlns:a16="http://schemas.microsoft.com/office/drawing/2014/main" id="{062FB90F-2277-D515-076A-77033C507BDF}"/>
                    </a:ext>
                  </a:extLst>
                </p:cNvPr>
                <p:cNvPicPr/>
                <p:nvPr/>
              </p:nvPicPr>
              <p:blipFill>
                <a:blip r:embed="rId470"/>
                <a:stretch>
                  <a:fillRect/>
                </a:stretch>
              </p:blipFill>
              <p:spPr>
                <a:xfrm>
                  <a:off x="7873444" y="5052546"/>
                  <a:ext cx="51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9" name="Freihand 298">
                  <a:extLst>
                    <a:ext uri="{FF2B5EF4-FFF2-40B4-BE49-F238E27FC236}">
                      <a16:creationId xmlns:a16="http://schemas.microsoft.com/office/drawing/2014/main" id="{F15E3B94-8E34-4993-E273-F38DD5330F24}"/>
                    </a:ext>
                  </a:extLst>
                </p14:cNvPr>
                <p14:cNvContentPartPr/>
                <p14:nvPr/>
              </p14:nvContentPartPr>
              <p14:xfrm>
                <a:off x="7864084" y="4969386"/>
                <a:ext cx="17280" cy="11520"/>
              </p14:xfrm>
            </p:contentPart>
          </mc:Choice>
          <mc:Fallback>
            <p:pic>
              <p:nvPicPr>
                <p:cNvPr id="299" name="Freihand 298">
                  <a:extLst>
                    <a:ext uri="{FF2B5EF4-FFF2-40B4-BE49-F238E27FC236}">
                      <a16:creationId xmlns:a16="http://schemas.microsoft.com/office/drawing/2014/main" id="{F15E3B94-8E34-4993-E273-F38DD5330F24}"/>
                    </a:ext>
                  </a:extLst>
                </p:cNvPr>
                <p:cNvPicPr/>
                <p:nvPr/>
              </p:nvPicPr>
              <p:blipFill>
                <a:blip r:embed="rId472"/>
                <a:stretch>
                  <a:fillRect/>
                </a:stretch>
              </p:blipFill>
              <p:spPr>
                <a:xfrm>
                  <a:off x="7855444" y="4960386"/>
                  <a:ext cx="34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0" name="Freihand 299">
                  <a:extLst>
                    <a:ext uri="{FF2B5EF4-FFF2-40B4-BE49-F238E27FC236}">
                      <a16:creationId xmlns:a16="http://schemas.microsoft.com/office/drawing/2014/main" id="{20A0E12C-DEC4-CCE3-6E69-C8C71115EC74}"/>
                    </a:ext>
                  </a:extLst>
                </p14:cNvPr>
                <p14:cNvContentPartPr/>
                <p14:nvPr/>
              </p14:nvContentPartPr>
              <p14:xfrm>
                <a:off x="8030764" y="4798386"/>
                <a:ext cx="201600" cy="311760"/>
              </p14:xfrm>
            </p:contentPart>
          </mc:Choice>
          <mc:Fallback>
            <p:pic>
              <p:nvPicPr>
                <p:cNvPr id="300" name="Freihand 299">
                  <a:extLst>
                    <a:ext uri="{FF2B5EF4-FFF2-40B4-BE49-F238E27FC236}">
                      <a16:creationId xmlns:a16="http://schemas.microsoft.com/office/drawing/2014/main" id="{20A0E12C-DEC4-CCE3-6E69-C8C71115EC74}"/>
                    </a:ext>
                  </a:extLst>
                </p:cNvPr>
                <p:cNvPicPr/>
                <p:nvPr/>
              </p:nvPicPr>
              <p:blipFill>
                <a:blip r:embed="rId474"/>
                <a:stretch>
                  <a:fillRect/>
                </a:stretch>
              </p:blipFill>
              <p:spPr>
                <a:xfrm>
                  <a:off x="8022124" y="4789746"/>
                  <a:ext cx="2192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2" name="Freihand 301">
                  <a:extLst>
                    <a:ext uri="{FF2B5EF4-FFF2-40B4-BE49-F238E27FC236}">
                      <a16:creationId xmlns:a16="http://schemas.microsoft.com/office/drawing/2014/main" id="{6A51CE7C-3BD1-DE77-91C0-DFBE8C4D58F6}"/>
                    </a:ext>
                  </a:extLst>
                </p14:cNvPr>
                <p14:cNvContentPartPr/>
                <p14:nvPr/>
              </p14:nvContentPartPr>
              <p14:xfrm>
                <a:off x="5822884" y="6028866"/>
                <a:ext cx="43920" cy="127440"/>
              </p14:xfrm>
            </p:contentPart>
          </mc:Choice>
          <mc:Fallback>
            <p:pic>
              <p:nvPicPr>
                <p:cNvPr id="302" name="Freihand 301">
                  <a:extLst>
                    <a:ext uri="{FF2B5EF4-FFF2-40B4-BE49-F238E27FC236}">
                      <a16:creationId xmlns:a16="http://schemas.microsoft.com/office/drawing/2014/main" id="{6A51CE7C-3BD1-DE77-91C0-DFBE8C4D58F6}"/>
                    </a:ext>
                  </a:extLst>
                </p:cNvPr>
                <p:cNvPicPr/>
                <p:nvPr/>
              </p:nvPicPr>
              <p:blipFill>
                <a:blip r:embed="rId476"/>
                <a:stretch>
                  <a:fillRect/>
                </a:stretch>
              </p:blipFill>
              <p:spPr>
                <a:xfrm>
                  <a:off x="5813884" y="6019866"/>
                  <a:ext cx="61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3" name="Freihand 302">
                  <a:extLst>
                    <a:ext uri="{FF2B5EF4-FFF2-40B4-BE49-F238E27FC236}">
                      <a16:creationId xmlns:a16="http://schemas.microsoft.com/office/drawing/2014/main" id="{2356C1FC-4578-1AC1-97CA-3F80E824C042}"/>
                    </a:ext>
                  </a:extLst>
                </p14:cNvPr>
                <p14:cNvContentPartPr/>
                <p14:nvPr/>
              </p14:nvContentPartPr>
              <p14:xfrm>
                <a:off x="5792644" y="5919786"/>
                <a:ext cx="37440" cy="22680"/>
              </p14:xfrm>
            </p:contentPart>
          </mc:Choice>
          <mc:Fallback>
            <p:pic>
              <p:nvPicPr>
                <p:cNvPr id="303" name="Freihand 302">
                  <a:extLst>
                    <a:ext uri="{FF2B5EF4-FFF2-40B4-BE49-F238E27FC236}">
                      <a16:creationId xmlns:a16="http://schemas.microsoft.com/office/drawing/2014/main" id="{2356C1FC-4578-1AC1-97CA-3F80E824C042}"/>
                    </a:ext>
                  </a:extLst>
                </p:cNvPr>
                <p:cNvPicPr/>
                <p:nvPr/>
              </p:nvPicPr>
              <p:blipFill>
                <a:blip r:embed="rId478"/>
                <a:stretch>
                  <a:fillRect/>
                </a:stretch>
              </p:blipFill>
              <p:spPr>
                <a:xfrm>
                  <a:off x="5784004" y="5911146"/>
                  <a:ext cx="55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4" name="Freihand 303">
                  <a:extLst>
                    <a:ext uri="{FF2B5EF4-FFF2-40B4-BE49-F238E27FC236}">
                      <a16:creationId xmlns:a16="http://schemas.microsoft.com/office/drawing/2014/main" id="{BBA456B6-C52E-0FFF-ED40-8B2B4942A32D}"/>
                    </a:ext>
                  </a:extLst>
                </p14:cNvPr>
                <p14:cNvContentPartPr/>
                <p14:nvPr/>
              </p14:nvContentPartPr>
              <p14:xfrm>
                <a:off x="5924404" y="5946066"/>
                <a:ext cx="78120" cy="159480"/>
              </p14:xfrm>
            </p:contentPart>
          </mc:Choice>
          <mc:Fallback>
            <p:pic>
              <p:nvPicPr>
                <p:cNvPr id="304" name="Freihand 303">
                  <a:extLst>
                    <a:ext uri="{FF2B5EF4-FFF2-40B4-BE49-F238E27FC236}">
                      <a16:creationId xmlns:a16="http://schemas.microsoft.com/office/drawing/2014/main" id="{BBA456B6-C52E-0FFF-ED40-8B2B4942A32D}"/>
                    </a:ext>
                  </a:extLst>
                </p:cNvPr>
                <p:cNvPicPr/>
                <p:nvPr/>
              </p:nvPicPr>
              <p:blipFill>
                <a:blip r:embed="rId480"/>
                <a:stretch>
                  <a:fillRect/>
                </a:stretch>
              </p:blipFill>
              <p:spPr>
                <a:xfrm>
                  <a:off x="5915764" y="5937066"/>
                  <a:ext cx="95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5" name="Freihand 304">
                  <a:extLst>
                    <a:ext uri="{FF2B5EF4-FFF2-40B4-BE49-F238E27FC236}">
                      <a16:creationId xmlns:a16="http://schemas.microsoft.com/office/drawing/2014/main" id="{0D55D78A-1335-C0E6-5D76-8F886855E172}"/>
                    </a:ext>
                  </a:extLst>
                </p14:cNvPr>
                <p14:cNvContentPartPr/>
                <p14:nvPr/>
              </p14:nvContentPartPr>
              <p14:xfrm>
                <a:off x="6169564" y="5872626"/>
                <a:ext cx="330840" cy="140760"/>
              </p14:xfrm>
            </p:contentPart>
          </mc:Choice>
          <mc:Fallback>
            <p:pic>
              <p:nvPicPr>
                <p:cNvPr id="305" name="Freihand 304">
                  <a:extLst>
                    <a:ext uri="{FF2B5EF4-FFF2-40B4-BE49-F238E27FC236}">
                      <a16:creationId xmlns:a16="http://schemas.microsoft.com/office/drawing/2014/main" id="{0D55D78A-1335-C0E6-5D76-8F886855E172}"/>
                    </a:ext>
                  </a:extLst>
                </p:cNvPr>
                <p:cNvPicPr/>
                <p:nvPr/>
              </p:nvPicPr>
              <p:blipFill>
                <a:blip r:embed="rId482"/>
                <a:stretch>
                  <a:fillRect/>
                </a:stretch>
              </p:blipFill>
              <p:spPr>
                <a:xfrm>
                  <a:off x="6160924" y="5863986"/>
                  <a:ext cx="348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6" name="Freihand 305">
                  <a:extLst>
                    <a:ext uri="{FF2B5EF4-FFF2-40B4-BE49-F238E27FC236}">
                      <a16:creationId xmlns:a16="http://schemas.microsoft.com/office/drawing/2014/main" id="{6765E4AE-57EB-9CD5-5D15-42D70541581A}"/>
                    </a:ext>
                  </a:extLst>
                </p14:cNvPr>
                <p14:cNvContentPartPr/>
                <p14:nvPr/>
              </p14:nvContentPartPr>
              <p14:xfrm>
                <a:off x="6588604" y="5685786"/>
                <a:ext cx="153000" cy="220320"/>
              </p14:xfrm>
            </p:contentPart>
          </mc:Choice>
          <mc:Fallback>
            <p:pic>
              <p:nvPicPr>
                <p:cNvPr id="306" name="Freihand 305">
                  <a:extLst>
                    <a:ext uri="{FF2B5EF4-FFF2-40B4-BE49-F238E27FC236}">
                      <a16:creationId xmlns:a16="http://schemas.microsoft.com/office/drawing/2014/main" id="{6765E4AE-57EB-9CD5-5D15-42D70541581A}"/>
                    </a:ext>
                  </a:extLst>
                </p:cNvPr>
                <p:cNvPicPr/>
                <p:nvPr/>
              </p:nvPicPr>
              <p:blipFill>
                <a:blip r:embed="rId484"/>
                <a:stretch>
                  <a:fillRect/>
                </a:stretch>
              </p:blipFill>
              <p:spPr>
                <a:xfrm>
                  <a:off x="6579964" y="5677146"/>
                  <a:ext cx="1706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7" name="Freihand 306">
                  <a:extLst>
                    <a:ext uri="{FF2B5EF4-FFF2-40B4-BE49-F238E27FC236}">
                      <a16:creationId xmlns:a16="http://schemas.microsoft.com/office/drawing/2014/main" id="{E7969540-A476-974D-BE4F-4EFA82258EF0}"/>
                    </a:ext>
                  </a:extLst>
                </p14:cNvPr>
                <p14:cNvContentPartPr/>
                <p14:nvPr/>
              </p14:nvContentPartPr>
              <p14:xfrm>
                <a:off x="6921964" y="5731866"/>
                <a:ext cx="164160" cy="93960"/>
              </p14:xfrm>
            </p:contentPart>
          </mc:Choice>
          <mc:Fallback>
            <p:pic>
              <p:nvPicPr>
                <p:cNvPr id="307" name="Freihand 306">
                  <a:extLst>
                    <a:ext uri="{FF2B5EF4-FFF2-40B4-BE49-F238E27FC236}">
                      <a16:creationId xmlns:a16="http://schemas.microsoft.com/office/drawing/2014/main" id="{E7969540-A476-974D-BE4F-4EFA82258EF0}"/>
                    </a:ext>
                  </a:extLst>
                </p:cNvPr>
                <p:cNvPicPr/>
                <p:nvPr/>
              </p:nvPicPr>
              <p:blipFill>
                <a:blip r:embed="rId486"/>
                <a:stretch>
                  <a:fillRect/>
                </a:stretch>
              </p:blipFill>
              <p:spPr>
                <a:xfrm>
                  <a:off x="6913324" y="5722866"/>
                  <a:ext cx="181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8" name="Freihand 307">
                  <a:extLst>
                    <a:ext uri="{FF2B5EF4-FFF2-40B4-BE49-F238E27FC236}">
                      <a16:creationId xmlns:a16="http://schemas.microsoft.com/office/drawing/2014/main" id="{0F490C11-3146-96BB-5F4F-B2D70B9C7A39}"/>
                    </a:ext>
                  </a:extLst>
                </p14:cNvPr>
                <p14:cNvContentPartPr/>
                <p14:nvPr/>
              </p14:nvContentPartPr>
              <p14:xfrm>
                <a:off x="7124644" y="5574906"/>
                <a:ext cx="278640" cy="210240"/>
              </p14:xfrm>
            </p:contentPart>
          </mc:Choice>
          <mc:Fallback>
            <p:pic>
              <p:nvPicPr>
                <p:cNvPr id="308" name="Freihand 307">
                  <a:extLst>
                    <a:ext uri="{FF2B5EF4-FFF2-40B4-BE49-F238E27FC236}">
                      <a16:creationId xmlns:a16="http://schemas.microsoft.com/office/drawing/2014/main" id="{0F490C11-3146-96BB-5F4F-B2D70B9C7A39}"/>
                    </a:ext>
                  </a:extLst>
                </p:cNvPr>
                <p:cNvPicPr/>
                <p:nvPr/>
              </p:nvPicPr>
              <p:blipFill>
                <a:blip r:embed="rId488"/>
                <a:stretch>
                  <a:fillRect/>
                </a:stretch>
              </p:blipFill>
              <p:spPr>
                <a:xfrm>
                  <a:off x="7115644" y="5565906"/>
                  <a:ext cx="296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9" name="Freihand 308">
                  <a:extLst>
                    <a:ext uri="{FF2B5EF4-FFF2-40B4-BE49-F238E27FC236}">
                      <a16:creationId xmlns:a16="http://schemas.microsoft.com/office/drawing/2014/main" id="{C3FEF0E5-6C14-1637-DACC-0BF878FC8A1E}"/>
                    </a:ext>
                  </a:extLst>
                </p14:cNvPr>
                <p14:cNvContentPartPr/>
                <p14:nvPr/>
              </p14:nvContentPartPr>
              <p14:xfrm>
                <a:off x="7613524" y="5518386"/>
                <a:ext cx="233280" cy="91080"/>
              </p14:xfrm>
            </p:contentPart>
          </mc:Choice>
          <mc:Fallback>
            <p:pic>
              <p:nvPicPr>
                <p:cNvPr id="309" name="Freihand 308">
                  <a:extLst>
                    <a:ext uri="{FF2B5EF4-FFF2-40B4-BE49-F238E27FC236}">
                      <a16:creationId xmlns:a16="http://schemas.microsoft.com/office/drawing/2014/main" id="{C3FEF0E5-6C14-1637-DACC-0BF878FC8A1E}"/>
                    </a:ext>
                  </a:extLst>
                </p:cNvPr>
                <p:cNvPicPr/>
                <p:nvPr/>
              </p:nvPicPr>
              <p:blipFill>
                <a:blip r:embed="rId490"/>
                <a:stretch>
                  <a:fillRect/>
                </a:stretch>
              </p:blipFill>
              <p:spPr>
                <a:xfrm>
                  <a:off x="7604524" y="5509746"/>
                  <a:ext cx="250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0" name="Freihand 309">
                  <a:extLst>
                    <a:ext uri="{FF2B5EF4-FFF2-40B4-BE49-F238E27FC236}">
                      <a16:creationId xmlns:a16="http://schemas.microsoft.com/office/drawing/2014/main" id="{3B622E1A-7115-EF12-8D61-C46AE214CE95}"/>
                    </a:ext>
                  </a:extLst>
                </p14:cNvPr>
                <p14:cNvContentPartPr/>
                <p14:nvPr/>
              </p14:nvContentPartPr>
              <p14:xfrm>
                <a:off x="7749964" y="5412186"/>
                <a:ext cx="27000" cy="18000"/>
              </p14:xfrm>
            </p:contentPart>
          </mc:Choice>
          <mc:Fallback>
            <p:pic>
              <p:nvPicPr>
                <p:cNvPr id="310" name="Freihand 309">
                  <a:extLst>
                    <a:ext uri="{FF2B5EF4-FFF2-40B4-BE49-F238E27FC236}">
                      <a16:creationId xmlns:a16="http://schemas.microsoft.com/office/drawing/2014/main" id="{3B622E1A-7115-EF12-8D61-C46AE214CE95}"/>
                    </a:ext>
                  </a:extLst>
                </p:cNvPr>
                <p:cNvPicPr/>
                <p:nvPr/>
              </p:nvPicPr>
              <p:blipFill>
                <a:blip r:embed="rId492"/>
                <a:stretch>
                  <a:fillRect/>
                </a:stretch>
              </p:blipFill>
              <p:spPr>
                <a:xfrm>
                  <a:off x="7741324" y="5403546"/>
                  <a:ext cx="44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1" name="Freihand 310">
                  <a:extLst>
                    <a:ext uri="{FF2B5EF4-FFF2-40B4-BE49-F238E27FC236}">
                      <a16:creationId xmlns:a16="http://schemas.microsoft.com/office/drawing/2014/main" id="{80FB1897-A1DA-1A12-56A1-3EB539DA4F70}"/>
                    </a:ext>
                  </a:extLst>
                </p14:cNvPr>
                <p14:cNvContentPartPr/>
                <p14:nvPr/>
              </p14:nvContentPartPr>
              <p14:xfrm>
                <a:off x="7909084" y="5256306"/>
                <a:ext cx="328680" cy="263160"/>
              </p14:xfrm>
            </p:contentPart>
          </mc:Choice>
          <mc:Fallback>
            <p:pic>
              <p:nvPicPr>
                <p:cNvPr id="311" name="Freihand 310">
                  <a:extLst>
                    <a:ext uri="{FF2B5EF4-FFF2-40B4-BE49-F238E27FC236}">
                      <a16:creationId xmlns:a16="http://schemas.microsoft.com/office/drawing/2014/main" id="{80FB1897-A1DA-1A12-56A1-3EB539DA4F70}"/>
                    </a:ext>
                  </a:extLst>
                </p:cNvPr>
                <p:cNvPicPr/>
                <p:nvPr/>
              </p:nvPicPr>
              <p:blipFill>
                <a:blip r:embed="rId494"/>
                <a:stretch>
                  <a:fillRect/>
                </a:stretch>
              </p:blipFill>
              <p:spPr>
                <a:xfrm>
                  <a:off x="7900444" y="5247306"/>
                  <a:ext cx="3463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2" name="Freihand 311">
                  <a:extLst>
                    <a:ext uri="{FF2B5EF4-FFF2-40B4-BE49-F238E27FC236}">
                      <a16:creationId xmlns:a16="http://schemas.microsoft.com/office/drawing/2014/main" id="{AD2CA04F-F8CE-2FE0-5C40-741694FB8B03}"/>
                    </a:ext>
                  </a:extLst>
                </p14:cNvPr>
                <p14:cNvContentPartPr/>
                <p14:nvPr/>
              </p14:nvContentPartPr>
              <p14:xfrm>
                <a:off x="5339404" y="6406506"/>
                <a:ext cx="143280" cy="109440"/>
              </p14:xfrm>
            </p:contentPart>
          </mc:Choice>
          <mc:Fallback>
            <p:pic>
              <p:nvPicPr>
                <p:cNvPr id="312" name="Freihand 311">
                  <a:extLst>
                    <a:ext uri="{FF2B5EF4-FFF2-40B4-BE49-F238E27FC236}">
                      <a16:creationId xmlns:a16="http://schemas.microsoft.com/office/drawing/2014/main" id="{AD2CA04F-F8CE-2FE0-5C40-741694FB8B03}"/>
                    </a:ext>
                  </a:extLst>
                </p:cNvPr>
                <p:cNvPicPr/>
                <p:nvPr/>
              </p:nvPicPr>
              <p:blipFill>
                <a:blip r:embed="rId496"/>
                <a:stretch>
                  <a:fillRect/>
                </a:stretch>
              </p:blipFill>
              <p:spPr>
                <a:xfrm>
                  <a:off x="5330404" y="6397506"/>
                  <a:ext cx="160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3" name="Freihand 312">
                  <a:extLst>
                    <a:ext uri="{FF2B5EF4-FFF2-40B4-BE49-F238E27FC236}">
                      <a16:creationId xmlns:a16="http://schemas.microsoft.com/office/drawing/2014/main" id="{B68F572A-0468-2E7E-4371-212B8C1BB7D1}"/>
                    </a:ext>
                  </a:extLst>
                </p14:cNvPr>
                <p14:cNvContentPartPr/>
                <p14:nvPr/>
              </p14:nvContentPartPr>
              <p14:xfrm>
                <a:off x="5547844" y="6335946"/>
                <a:ext cx="172800" cy="155520"/>
              </p14:xfrm>
            </p:contentPart>
          </mc:Choice>
          <mc:Fallback>
            <p:pic>
              <p:nvPicPr>
                <p:cNvPr id="313" name="Freihand 312">
                  <a:extLst>
                    <a:ext uri="{FF2B5EF4-FFF2-40B4-BE49-F238E27FC236}">
                      <a16:creationId xmlns:a16="http://schemas.microsoft.com/office/drawing/2014/main" id="{B68F572A-0468-2E7E-4371-212B8C1BB7D1}"/>
                    </a:ext>
                  </a:extLst>
                </p:cNvPr>
                <p:cNvPicPr/>
                <p:nvPr/>
              </p:nvPicPr>
              <p:blipFill>
                <a:blip r:embed="rId498"/>
                <a:stretch>
                  <a:fillRect/>
                </a:stretch>
              </p:blipFill>
              <p:spPr>
                <a:xfrm>
                  <a:off x="5539204" y="6327306"/>
                  <a:ext cx="190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4" name="Freihand 313">
                  <a:extLst>
                    <a:ext uri="{FF2B5EF4-FFF2-40B4-BE49-F238E27FC236}">
                      <a16:creationId xmlns:a16="http://schemas.microsoft.com/office/drawing/2014/main" id="{7D322DFE-406C-038A-986C-0C3AE68C0869}"/>
                    </a:ext>
                  </a:extLst>
                </p14:cNvPr>
                <p14:cNvContentPartPr/>
                <p14:nvPr/>
              </p14:nvContentPartPr>
              <p14:xfrm>
                <a:off x="5652604" y="6274026"/>
                <a:ext cx="41400" cy="30240"/>
              </p14:xfrm>
            </p:contentPart>
          </mc:Choice>
          <mc:Fallback>
            <p:pic>
              <p:nvPicPr>
                <p:cNvPr id="314" name="Freihand 313">
                  <a:extLst>
                    <a:ext uri="{FF2B5EF4-FFF2-40B4-BE49-F238E27FC236}">
                      <a16:creationId xmlns:a16="http://schemas.microsoft.com/office/drawing/2014/main" id="{7D322DFE-406C-038A-986C-0C3AE68C0869}"/>
                    </a:ext>
                  </a:extLst>
                </p:cNvPr>
                <p:cNvPicPr/>
                <p:nvPr/>
              </p:nvPicPr>
              <p:blipFill>
                <a:blip r:embed="rId500"/>
                <a:stretch>
                  <a:fillRect/>
                </a:stretch>
              </p:blipFill>
              <p:spPr>
                <a:xfrm>
                  <a:off x="5643604" y="6265386"/>
                  <a:ext cx="59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5" name="Freihand 314">
                  <a:extLst>
                    <a:ext uri="{FF2B5EF4-FFF2-40B4-BE49-F238E27FC236}">
                      <a16:creationId xmlns:a16="http://schemas.microsoft.com/office/drawing/2014/main" id="{D2F9B15F-E85C-33D8-5D7B-697BDA09AC35}"/>
                    </a:ext>
                  </a:extLst>
                </p14:cNvPr>
                <p14:cNvContentPartPr/>
                <p14:nvPr/>
              </p14:nvContentPartPr>
              <p14:xfrm>
                <a:off x="5794804" y="6206706"/>
                <a:ext cx="177480" cy="327960"/>
              </p14:xfrm>
            </p:contentPart>
          </mc:Choice>
          <mc:Fallback>
            <p:pic>
              <p:nvPicPr>
                <p:cNvPr id="315" name="Freihand 314">
                  <a:extLst>
                    <a:ext uri="{FF2B5EF4-FFF2-40B4-BE49-F238E27FC236}">
                      <a16:creationId xmlns:a16="http://schemas.microsoft.com/office/drawing/2014/main" id="{D2F9B15F-E85C-33D8-5D7B-697BDA09AC35}"/>
                    </a:ext>
                  </a:extLst>
                </p:cNvPr>
                <p:cNvPicPr/>
                <p:nvPr/>
              </p:nvPicPr>
              <p:blipFill>
                <a:blip r:embed="rId502"/>
                <a:stretch>
                  <a:fillRect/>
                </a:stretch>
              </p:blipFill>
              <p:spPr>
                <a:xfrm>
                  <a:off x="5786164" y="6198066"/>
                  <a:ext cx="1951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6" name="Freihand 315">
                  <a:extLst>
                    <a:ext uri="{FF2B5EF4-FFF2-40B4-BE49-F238E27FC236}">
                      <a16:creationId xmlns:a16="http://schemas.microsoft.com/office/drawing/2014/main" id="{901C3C10-5CD8-27A5-3327-0B6B89DB544D}"/>
                    </a:ext>
                  </a:extLst>
                </p14:cNvPr>
                <p14:cNvContentPartPr/>
                <p14:nvPr/>
              </p14:nvContentPartPr>
              <p14:xfrm>
                <a:off x="6004324" y="6150906"/>
                <a:ext cx="105120" cy="181440"/>
              </p14:xfrm>
            </p:contentPart>
          </mc:Choice>
          <mc:Fallback>
            <p:pic>
              <p:nvPicPr>
                <p:cNvPr id="316" name="Freihand 315">
                  <a:extLst>
                    <a:ext uri="{FF2B5EF4-FFF2-40B4-BE49-F238E27FC236}">
                      <a16:creationId xmlns:a16="http://schemas.microsoft.com/office/drawing/2014/main" id="{901C3C10-5CD8-27A5-3327-0B6B89DB544D}"/>
                    </a:ext>
                  </a:extLst>
                </p:cNvPr>
                <p:cNvPicPr/>
                <p:nvPr/>
              </p:nvPicPr>
              <p:blipFill>
                <a:blip r:embed="rId504"/>
                <a:stretch>
                  <a:fillRect/>
                </a:stretch>
              </p:blipFill>
              <p:spPr>
                <a:xfrm>
                  <a:off x="5995324" y="6141906"/>
                  <a:ext cx="122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7" name="Freihand 316">
                  <a:extLst>
                    <a:ext uri="{FF2B5EF4-FFF2-40B4-BE49-F238E27FC236}">
                      <a16:creationId xmlns:a16="http://schemas.microsoft.com/office/drawing/2014/main" id="{3CC0DCEE-E64F-9584-1FD7-CC0A897CF0E2}"/>
                    </a:ext>
                  </a:extLst>
                </p14:cNvPr>
                <p14:cNvContentPartPr/>
                <p14:nvPr/>
              </p14:nvContentPartPr>
              <p14:xfrm>
                <a:off x="6172444" y="6106986"/>
                <a:ext cx="317520" cy="189720"/>
              </p14:xfrm>
            </p:contentPart>
          </mc:Choice>
          <mc:Fallback>
            <p:pic>
              <p:nvPicPr>
                <p:cNvPr id="317" name="Freihand 316">
                  <a:extLst>
                    <a:ext uri="{FF2B5EF4-FFF2-40B4-BE49-F238E27FC236}">
                      <a16:creationId xmlns:a16="http://schemas.microsoft.com/office/drawing/2014/main" id="{3CC0DCEE-E64F-9584-1FD7-CC0A897CF0E2}"/>
                    </a:ext>
                  </a:extLst>
                </p:cNvPr>
                <p:cNvPicPr/>
                <p:nvPr/>
              </p:nvPicPr>
              <p:blipFill>
                <a:blip r:embed="rId506"/>
                <a:stretch>
                  <a:fillRect/>
                </a:stretch>
              </p:blipFill>
              <p:spPr>
                <a:xfrm>
                  <a:off x="6163804" y="6098346"/>
                  <a:ext cx="335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9" name="Freihand 318">
                  <a:extLst>
                    <a:ext uri="{FF2B5EF4-FFF2-40B4-BE49-F238E27FC236}">
                      <a16:creationId xmlns:a16="http://schemas.microsoft.com/office/drawing/2014/main" id="{F9489BE5-E9E2-6675-210D-C334B8DF9A4B}"/>
                    </a:ext>
                  </a:extLst>
                </p14:cNvPr>
                <p14:cNvContentPartPr/>
                <p14:nvPr/>
              </p14:nvContentPartPr>
              <p14:xfrm>
                <a:off x="5319244" y="6558786"/>
                <a:ext cx="91800" cy="69120"/>
              </p14:xfrm>
            </p:contentPart>
          </mc:Choice>
          <mc:Fallback>
            <p:pic>
              <p:nvPicPr>
                <p:cNvPr id="319" name="Freihand 318">
                  <a:extLst>
                    <a:ext uri="{FF2B5EF4-FFF2-40B4-BE49-F238E27FC236}">
                      <a16:creationId xmlns:a16="http://schemas.microsoft.com/office/drawing/2014/main" id="{F9489BE5-E9E2-6675-210D-C334B8DF9A4B}"/>
                    </a:ext>
                  </a:extLst>
                </p:cNvPr>
                <p:cNvPicPr/>
                <p:nvPr/>
              </p:nvPicPr>
              <p:blipFill>
                <a:blip r:embed="rId508"/>
                <a:stretch>
                  <a:fillRect/>
                </a:stretch>
              </p:blipFill>
              <p:spPr>
                <a:xfrm>
                  <a:off x="5310244" y="6550146"/>
                  <a:ext cx="109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0" name="Freihand 319">
                  <a:extLst>
                    <a:ext uri="{FF2B5EF4-FFF2-40B4-BE49-F238E27FC236}">
                      <a16:creationId xmlns:a16="http://schemas.microsoft.com/office/drawing/2014/main" id="{5DF45876-3C97-6596-0054-B9C5775C2F10}"/>
                    </a:ext>
                  </a:extLst>
                </p14:cNvPr>
                <p14:cNvContentPartPr/>
                <p14:nvPr/>
              </p14:nvContentPartPr>
              <p14:xfrm>
                <a:off x="6533164" y="6035346"/>
                <a:ext cx="159120" cy="127800"/>
              </p14:xfrm>
            </p:contentPart>
          </mc:Choice>
          <mc:Fallback>
            <p:pic>
              <p:nvPicPr>
                <p:cNvPr id="320" name="Freihand 319">
                  <a:extLst>
                    <a:ext uri="{FF2B5EF4-FFF2-40B4-BE49-F238E27FC236}">
                      <a16:creationId xmlns:a16="http://schemas.microsoft.com/office/drawing/2014/main" id="{5DF45876-3C97-6596-0054-B9C5775C2F10}"/>
                    </a:ext>
                  </a:extLst>
                </p:cNvPr>
                <p:cNvPicPr/>
                <p:nvPr/>
              </p:nvPicPr>
              <p:blipFill>
                <a:blip r:embed="rId510"/>
                <a:stretch>
                  <a:fillRect/>
                </a:stretch>
              </p:blipFill>
              <p:spPr>
                <a:xfrm>
                  <a:off x="6524164" y="6026346"/>
                  <a:ext cx="176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1" name="Freihand 320">
                  <a:extLst>
                    <a:ext uri="{FF2B5EF4-FFF2-40B4-BE49-F238E27FC236}">
                      <a16:creationId xmlns:a16="http://schemas.microsoft.com/office/drawing/2014/main" id="{D38F69BF-F24D-F53C-ED70-3C20E0A75819}"/>
                    </a:ext>
                  </a:extLst>
                </p14:cNvPr>
                <p14:cNvContentPartPr/>
                <p14:nvPr/>
              </p14:nvContentPartPr>
              <p14:xfrm>
                <a:off x="6714604" y="6068466"/>
                <a:ext cx="71640" cy="74160"/>
              </p14:xfrm>
            </p:contentPart>
          </mc:Choice>
          <mc:Fallback>
            <p:pic>
              <p:nvPicPr>
                <p:cNvPr id="321" name="Freihand 320">
                  <a:extLst>
                    <a:ext uri="{FF2B5EF4-FFF2-40B4-BE49-F238E27FC236}">
                      <a16:creationId xmlns:a16="http://schemas.microsoft.com/office/drawing/2014/main" id="{D38F69BF-F24D-F53C-ED70-3C20E0A75819}"/>
                    </a:ext>
                  </a:extLst>
                </p:cNvPr>
                <p:cNvPicPr/>
                <p:nvPr/>
              </p:nvPicPr>
              <p:blipFill>
                <a:blip r:embed="rId512"/>
                <a:stretch>
                  <a:fillRect/>
                </a:stretch>
              </p:blipFill>
              <p:spPr>
                <a:xfrm>
                  <a:off x="6705964" y="6059826"/>
                  <a:ext cx="89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2" name="Freihand 321">
                  <a:extLst>
                    <a:ext uri="{FF2B5EF4-FFF2-40B4-BE49-F238E27FC236}">
                      <a16:creationId xmlns:a16="http://schemas.microsoft.com/office/drawing/2014/main" id="{D2A7E95A-4D3F-FD02-35B2-83D776248362}"/>
                    </a:ext>
                  </a:extLst>
                </p14:cNvPr>
                <p14:cNvContentPartPr/>
                <p14:nvPr/>
              </p14:nvContentPartPr>
              <p14:xfrm>
                <a:off x="6828004" y="6031026"/>
                <a:ext cx="56880" cy="65160"/>
              </p14:xfrm>
            </p:contentPart>
          </mc:Choice>
          <mc:Fallback>
            <p:pic>
              <p:nvPicPr>
                <p:cNvPr id="322" name="Freihand 321">
                  <a:extLst>
                    <a:ext uri="{FF2B5EF4-FFF2-40B4-BE49-F238E27FC236}">
                      <a16:creationId xmlns:a16="http://schemas.microsoft.com/office/drawing/2014/main" id="{D2A7E95A-4D3F-FD02-35B2-83D776248362}"/>
                    </a:ext>
                  </a:extLst>
                </p:cNvPr>
                <p:cNvPicPr/>
                <p:nvPr/>
              </p:nvPicPr>
              <p:blipFill>
                <a:blip r:embed="rId514"/>
                <a:stretch>
                  <a:fillRect/>
                </a:stretch>
              </p:blipFill>
              <p:spPr>
                <a:xfrm>
                  <a:off x="6819364" y="6022026"/>
                  <a:ext cx="74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3" name="Freihand 322">
                  <a:extLst>
                    <a:ext uri="{FF2B5EF4-FFF2-40B4-BE49-F238E27FC236}">
                      <a16:creationId xmlns:a16="http://schemas.microsoft.com/office/drawing/2014/main" id="{3BF8460F-9950-B09C-B291-5B09F78274D1}"/>
                    </a:ext>
                  </a:extLst>
                </p14:cNvPr>
                <p14:cNvContentPartPr/>
                <p14:nvPr/>
              </p14:nvContentPartPr>
              <p14:xfrm>
                <a:off x="6947884" y="5866866"/>
                <a:ext cx="120240" cy="207000"/>
              </p14:xfrm>
            </p:contentPart>
          </mc:Choice>
          <mc:Fallback>
            <p:pic>
              <p:nvPicPr>
                <p:cNvPr id="323" name="Freihand 322">
                  <a:extLst>
                    <a:ext uri="{FF2B5EF4-FFF2-40B4-BE49-F238E27FC236}">
                      <a16:creationId xmlns:a16="http://schemas.microsoft.com/office/drawing/2014/main" id="{3BF8460F-9950-B09C-B291-5B09F78274D1}"/>
                    </a:ext>
                  </a:extLst>
                </p:cNvPr>
                <p:cNvPicPr/>
                <p:nvPr/>
              </p:nvPicPr>
              <p:blipFill>
                <a:blip r:embed="rId516"/>
                <a:stretch>
                  <a:fillRect/>
                </a:stretch>
              </p:blipFill>
              <p:spPr>
                <a:xfrm>
                  <a:off x="6938884" y="5858226"/>
                  <a:ext cx="137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4" name="Freihand 323">
                  <a:extLst>
                    <a:ext uri="{FF2B5EF4-FFF2-40B4-BE49-F238E27FC236}">
                      <a16:creationId xmlns:a16="http://schemas.microsoft.com/office/drawing/2014/main" id="{52D310EE-EB94-BEDE-06E6-4FB603A92CDE}"/>
                    </a:ext>
                  </a:extLst>
                </p14:cNvPr>
                <p14:cNvContentPartPr/>
                <p14:nvPr/>
              </p14:nvContentPartPr>
              <p14:xfrm>
                <a:off x="7089724" y="5805666"/>
                <a:ext cx="69840" cy="79200"/>
              </p14:xfrm>
            </p:contentPart>
          </mc:Choice>
          <mc:Fallback>
            <p:pic>
              <p:nvPicPr>
                <p:cNvPr id="324" name="Freihand 323">
                  <a:extLst>
                    <a:ext uri="{FF2B5EF4-FFF2-40B4-BE49-F238E27FC236}">
                      <a16:creationId xmlns:a16="http://schemas.microsoft.com/office/drawing/2014/main" id="{52D310EE-EB94-BEDE-06E6-4FB603A92CDE}"/>
                    </a:ext>
                  </a:extLst>
                </p:cNvPr>
                <p:cNvPicPr/>
                <p:nvPr/>
              </p:nvPicPr>
              <p:blipFill>
                <a:blip r:embed="rId518"/>
                <a:stretch>
                  <a:fillRect/>
                </a:stretch>
              </p:blipFill>
              <p:spPr>
                <a:xfrm>
                  <a:off x="7081084" y="5796666"/>
                  <a:ext cx="87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5" name="Freihand 324">
                  <a:extLst>
                    <a:ext uri="{FF2B5EF4-FFF2-40B4-BE49-F238E27FC236}">
                      <a16:creationId xmlns:a16="http://schemas.microsoft.com/office/drawing/2014/main" id="{8CD312EC-495C-92AB-7954-5A567EC94885}"/>
                    </a:ext>
                  </a:extLst>
                </p14:cNvPr>
                <p14:cNvContentPartPr/>
                <p14:nvPr/>
              </p14:nvContentPartPr>
              <p14:xfrm>
                <a:off x="7350364" y="5732226"/>
                <a:ext cx="282960" cy="363240"/>
              </p14:xfrm>
            </p:contentPart>
          </mc:Choice>
          <mc:Fallback>
            <p:pic>
              <p:nvPicPr>
                <p:cNvPr id="325" name="Freihand 324">
                  <a:extLst>
                    <a:ext uri="{FF2B5EF4-FFF2-40B4-BE49-F238E27FC236}">
                      <a16:creationId xmlns:a16="http://schemas.microsoft.com/office/drawing/2014/main" id="{8CD312EC-495C-92AB-7954-5A567EC94885}"/>
                    </a:ext>
                  </a:extLst>
                </p:cNvPr>
                <p:cNvPicPr/>
                <p:nvPr/>
              </p:nvPicPr>
              <p:blipFill>
                <a:blip r:embed="rId520"/>
                <a:stretch>
                  <a:fillRect/>
                </a:stretch>
              </p:blipFill>
              <p:spPr>
                <a:xfrm>
                  <a:off x="7341724" y="5723586"/>
                  <a:ext cx="3006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7" name="Freihand 326">
                  <a:extLst>
                    <a:ext uri="{FF2B5EF4-FFF2-40B4-BE49-F238E27FC236}">
                      <a16:creationId xmlns:a16="http://schemas.microsoft.com/office/drawing/2014/main" id="{97242AFB-5F2A-EF06-BF00-E21AF9DE3007}"/>
                    </a:ext>
                  </a:extLst>
                </p14:cNvPr>
                <p14:cNvContentPartPr/>
                <p14:nvPr/>
              </p14:nvContentPartPr>
              <p14:xfrm>
                <a:off x="7807204" y="5651946"/>
                <a:ext cx="368640" cy="306360"/>
              </p14:xfrm>
            </p:contentPart>
          </mc:Choice>
          <mc:Fallback>
            <p:pic>
              <p:nvPicPr>
                <p:cNvPr id="327" name="Freihand 326">
                  <a:extLst>
                    <a:ext uri="{FF2B5EF4-FFF2-40B4-BE49-F238E27FC236}">
                      <a16:creationId xmlns:a16="http://schemas.microsoft.com/office/drawing/2014/main" id="{97242AFB-5F2A-EF06-BF00-E21AF9DE3007}"/>
                    </a:ext>
                  </a:extLst>
                </p:cNvPr>
                <p:cNvPicPr/>
                <p:nvPr/>
              </p:nvPicPr>
              <p:blipFill>
                <a:blip r:embed="rId522"/>
                <a:stretch>
                  <a:fillRect/>
                </a:stretch>
              </p:blipFill>
              <p:spPr>
                <a:xfrm>
                  <a:off x="7798204" y="5643306"/>
                  <a:ext cx="3862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8" name="Freihand 327">
                  <a:extLst>
                    <a:ext uri="{FF2B5EF4-FFF2-40B4-BE49-F238E27FC236}">
                      <a16:creationId xmlns:a16="http://schemas.microsoft.com/office/drawing/2014/main" id="{7EFDE561-7E38-C762-BFC1-056E6568CFB5}"/>
                    </a:ext>
                  </a:extLst>
                </p14:cNvPr>
                <p14:cNvContentPartPr/>
                <p14:nvPr/>
              </p14:nvContentPartPr>
              <p14:xfrm>
                <a:off x="8055964" y="5588946"/>
                <a:ext cx="42840" cy="12240"/>
              </p14:xfrm>
            </p:contentPart>
          </mc:Choice>
          <mc:Fallback>
            <p:pic>
              <p:nvPicPr>
                <p:cNvPr id="328" name="Freihand 327">
                  <a:extLst>
                    <a:ext uri="{FF2B5EF4-FFF2-40B4-BE49-F238E27FC236}">
                      <a16:creationId xmlns:a16="http://schemas.microsoft.com/office/drawing/2014/main" id="{7EFDE561-7E38-C762-BFC1-056E6568CFB5}"/>
                    </a:ext>
                  </a:extLst>
                </p:cNvPr>
                <p:cNvPicPr/>
                <p:nvPr/>
              </p:nvPicPr>
              <p:blipFill>
                <a:blip r:embed="rId524"/>
                <a:stretch>
                  <a:fillRect/>
                </a:stretch>
              </p:blipFill>
              <p:spPr>
                <a:xfrm>
                  <a:off x="8047324" y="5580306"/>
                  <a:ext cx="60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0" name="Freihand 329">
                  <a:extLst>
                    <a:ext uri="{FF2B5EF4-FFF2-40B4-BE49-F238E27FC236}">
                      <a16:creationId xmlns:a16="http://schemas.microsoft.com/office/drawing/2014/main" id="{FA0F2926-B2A3-83C2-C80C-D2222AFC183C}"/>
                    </a:ext>
                  </a:extLst>
                </p14:cNvPr>
                <p14:cNvContentPartPr/>
                <p14:nvPr/>
              </p14:nvContentPartPr>
              <p14:xfrm>
                <a:off x="7796404" y="5543586"/>
                <a:ext cx="314280" cy="334800"/>
              </p14:xfrm>
            </p:contentPart>
          </mc:Choice>
          <mc:Fallback>
            <p:pic>
              <p:nvPicPr>
                <p:cNvPr id="330" name="Freihand 329">
                  <a:extLst>
                    <a:ext uri="{FF2B5EF4-FFF2-40B4-BE49-F238E27FC236}">
                      <a16:creationId xmlns:a16="http://schemas.microsoft.com/office/drawing/2014/main" id="{FA0F2926-B2A3-83C2-C80C-D2222AFC183C}"/>
                    </a:ext>
                  </a:extLst>
                </p:cNvPr>
                <p:cNvPicPr/>
                <p:nvPr/>
              </p:nvPicPr>
              <p:blipFill>
                <a:blip r:embed="rId526"/>
                <a:stretch>
                  <a:fillRect/>
                </a:stretch>
              </p:blipFill>
              <p:spPr>
                <a:xfrm>
                  <a:off x="7787404" y="5534586"/>
                  <a:ext cx="3319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1" name="Freihand 330">
                  <a:extLst>
                    <a:ext uri="{FF2B5EF4-FFF2-40B4-BE49-F238E27FC236}">
                      <a16:creationId xmlns:a16="http://schemas.microsoft.com/office/drawing/2014/main" id="{8B72389A-AB91-A8EB-164D-1E9C1C832B5D}"/>
                    </a:ext>
                  </a:extLst>
                </p14:cNvPr>
                <p14:cNvContentPartPr/>
                <p14:nvPr/>
              </p14:nvContentPartPr>
              <p14:xfrm>
                <a:off x="8167564" y="5547546"/>
                <a:ext cx="120240" cy="200880"/>
              </p14:xfrm>
            </p:contentPart>
          </mc:Choice>
          <mc:Fallback>
            <p:pic>
              <p:nvPicPr>
                <p:cNvPr id="331" name="Freihand 330">
                  <a:extLst>
                    <a:ext uri="{FF2B5EF4-FFF2-40B4-BE49-F238E27FC236}">
                      <a16:creationId xmlns:a16="http://schemas.microsoft.com/office/drawing/2014/main" id="{8B72389A-AB91-A8EB-164D-1E9C1C832B5D}"/>
                    </a:ext>
                  </a:extLst>
                </p:cNvPr>
                <p:cNvPicPr/>
                <p:nvPr/>
              </p:nvPicPr>
              <p:blipFill>
                <a:blip r:embed="rId528"/>
                <a:stretch>
                  <a:fillRect/>
                </a:stretch>
              </p:blipFill>
              <p:spPr>
                <a:xfrm>
                  <a:off x="8158564" y="5538906"/>
                  <a:ext cx="137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3" name="Freihand 332">
                  <a:extLst>
                    <a:ext uri="{FF2B5EF4-FFF2-40B4-BE49-F238E27FC236}">
                      <a16:creationId xmlns:a16="http://schemas.microsoft.com/office/drawing/2014/main" id="{3D1115F1-56DE-B561-F483-F5E9550B39A3}"/>
                    </a:ext>
                  </a:extLst>
                </p14:cNvPr>
                <p14:cNvContentPartPr/>
                <p14:nvPr/>
              </p14:nvContentPartPr>
              <p14:xfrm>
                <a:off x="5702644" y="6589026"/>
                <a:ext cx="176400" cy="169560"/>
              </p14:xfrm>
            </p:contentPart>
          </mc:Choice>
          <mc:Fallback>
            <p:pic>
              <p:nvPicPr>
                <p:cNvPr id="333" name="Freihand 332">
                  <a:extLst>
                    <a:ext uri="{FF2B5EF4-FFF2-40B4-BE49-F238E27FC236}">
                      <a16:creationId xmlns:a16="http://schemas.microsoft.com/office/drawing/2014/main" id="{3D1115F1-56DE-B561-F483-F5E9550B39A3}"/>
                    </a:ext>
                  </a:extLst>
                </p:cNvPr>
                <p:cNvPicPr/>
                <p:nvPr/>
              </p:nvPicPr>
              <p:blipFill>
                <a:blip r:embed="rId530"/>
                <a:stretch>
                  <a:fillRect/>
                </a:stretch>
              </p:blipFill>
              <p:spPr>
                <a:xfrm>
                  <a:off x="5694004" y="6580386"/>
                  <a:ext cx="194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4" name="Freihand 333">
                  <a:extLst>
                    <a:ext uri="{FF2B5EF4-FFF2-40B4-BE49-F238E27FC236}">
                      <a16:creationId xmlns:a16="http://schemas.microsoft.com/office/drawing/2014/main" id="{A7D89340-6988-07A3-DBE5-407ABC0BBAB8}"/>
                    </a:ext>
                  </a:extLst>
                </p14:cNvPr>
                <p14:cNvContentPartPr/>
                <p14:nvPr/>
              </p14:nvContentPartPr>
              <p14:xfrm>
                <a:off x="5891284" y="6583266"/>
                <a:ext cx="182160" cy="122040"/>
              </p14:xfrm>
            </p:contentPart>
          </mc:Choice>
          <mc:Fallback>
            <p:pic>
              <p:nvPicPr>
                <p:cNvPr id="334" name="Freihand 333">
                  <a:extLst>
                    <a:ext uri="{FF2B5EF4-FFF2-40B4-BE49-F238E27FC236}">
                      <a16:creationId xmlns:a16="http://schemas.microsoft.com/office/drawing/2014/main" id="{A7D89340-6988-07A3-DBE5-407ABC0BBAB8}"/>
                    </a:ext>
                  </a:extLst>
                </p:cNvPr>
                <p:cNvPicPr/>
                <p:nvPr/>
              </p:nvPicPr>
              <p:blipFill>
                <a:blip r:embed="rId532"/>
                <a:stretch>
                  <a:fillRect/>
                </a:stretch>
              </p:blipFill>
              <p:spPr>
                <a:xfrm>
                  <a:off x="5882284" y="6574626"/>
                  <a:ext cx="199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5" name="Freihand 334">
                  <a:extLst>
                    <a:ext uri="{FF2B5EF4-FFF2-40B4-BE49-F238E27FC236}">
                      <a16:creationId xmlns:a16="http://schemas.microsoft.com/office/drawing/2014/main" id="{04843249-CAEF-C773-D7EE-D0DC93718141}"/>
                    </a:ext>
                  </a:extLst>
                </p14:cNvPr>
                <p14:cNvContentPartPr/>
                <p14:nvPr/>
              </p14:nvContentPartPr>
              <p14:xfrm>
                <a:off x="6111964" y="6496866"/>
                <a:ext cx="121320" cy="247320"/>
              </p14:xfrm>
            </p:contentPart>
          </mc:Choice>
          <mc:Fallback>
            <p:pic>
              <p:nvPicPr>
                <p:cNvPr id="335" name="Freihand 334">
                  <a:extLst>
                    <a:ext uri="{FF2B5EF4-FFF2-40B4-BE49-F238E27FC236}">
                      <a16:creationId xmlns:a16="http://schemas.microsoft.com/office/drawing/2014/main" id="{04843249-CAEF-C773-D7EE-D0DC93718141}"/>
                    </a:ext>
                  </a:extLst>
                </p:cNvPr>
                <p:cNvPicPr/>
                <p:nvPr/>
              </p:nvPicPr>
              <p:blipFill>
                <a:blip r:embed="rId534"/>
                <a:stretch>
                  <a:fillRect/>
                </a:stretch>
              </p:blipFill>
              <p:spPr>
                <a:xfrm>
                  <a:off x="6102964" y="6487866"/>
                  <a:ext cx="1389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6" name="Freihand 335">
                  <a:extLst>
                    <a:ext uri="{FF2B5EF4-FFF2-40B4-BE49-F238E27FC236}">
                      <a16:creationId xmlns:a16="http://schemas.microsoft.com/office/drawing/2014/main" id="{47532C91-3BC9-18C9-823E-62E3A487B2AB}"/>
                    </a:ext>
                  </a:extLst>
                </p14:cNvPr>
                <p14:cNvContentPartPr/>
                <p14:nvPr/>
              </p14:nvContentPartPr>
              <p14:xfrm>
                <a:off x="6384484" y="6328026"/>
                <a:ext cx="434160" cy="301320"/>
              </p14:xfrm>
            </p:contentPart>
          </mc:Choice>
          <mc:Fallback>
            <p:pic>
              <p:nvPicPr>
                <p:cNvPr id="336" name="Freihand 335">
                  <a:extLst>
                    <a:ext uri="{FF2B5EF4-FFF2-40B4-BE49-F238E27FC236}">
                      <a16:creationId xmlns:a16="http://schemas.microsoft.com/office/drawing/2014/main" id="{47532C91-3BC9-18C9-823E-62E3A487B2AB}"/>
                    </a:ext>
                  </a:extLst>
                </p:cNvPr>
                <p:cNvPicPr/>
                <p:nvPr/>
              </p:nvPicPr>
              <p:blipFill>
                <a:blip r:embed="rId536"/>
                <a:stretch>
                  <a:fillRect/>
                </a:stretch>
              </p:blipFill>
              <p:spPr>
                <a:xfrm>
                  <a:off x="6375844" y="6319026"/>
                  <a:ext cx="4518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7" name="Freihand 336">
                  <a:extLst>
                    <a:ext uri="{FF2B5EF4-FFF2-40B4-BE49-F238E27FC236}">
                      <a16:creationId xmlns:a16="http://schemas.microsoft.com/office/drawing/2014/main" id="{137E9879-B1AF-40BC-0DD9-C991C077C111}"/>
                    </a:ext>
                  </a:extLst>
                </p14:cNvPr>
                <p14:cNvContentPartPr/>
                <p14:nvPr/>
              </p14:nvContentPartPr>
              <p14:xfrm>
                <a:off x="6706684" y="6299586"/>
                <a:ext cx="18720" cy="2880"/>
              </p14:xfrm>
            </p:contentPart>
          </mc:Choice>
          <mc:Fallback>
            <p:pic>
              <p:nvPicPr>
                <p:cNvPr id="337" name="Freihand 336">
                  <a:extLst>
                    <a:ext uri="{FF2B5EF4-FFF2-40B4-BE49-F238E27FC236}">
                      <a16:creationId xmlns:a16="http://schemas.microsoft.com/office/drawing/2014/main" id="{137E9879-B1AF-40BC-0DD9-C991C077C111}"/>
                    </a:ext>
                  </a:extLst>
                </p:cNvPr>
                <p:cNvPicPr/>
                <p:nvPr/>
              </p:nvPicPr>
              <p:blipFill>
                <a:blip r:embed="rId538"/>
                <a:stretch>
                  <a:fillRect/>
                </a:stretch>
              </p:blipFill>
              <p:spPr>
                <a:xfrm>
                  <a:off x="6698044" y="6290586"/>
                  <a:ext cx="36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8" name="Freihand 337">
                  <a:extLst>
                    <a:ext uri="{FF2B5EF4-FFF2-40B4-BE49-F238E27FC236}">
                      <a16:creationId xmlns:a16="http://schemas.microsoft.com/office/drawing/2014/main" id="{B2F8D173-1B5C-3028-1722-A8267196B949}"/>
                    </a:ext>
                  </a:extLst>
                </p14:cNvPr>
                <p14:cNvContentPartPr/>
                <p14:nvPr/>
              </p14:nvContentPartPr>
              <p14:xfrm>
                <a:off x="6802084" y="6329466"/>
                <a:ext cx="177840" cy="100080"/>
              </p14:xfrm>
            </p:contentPart>
          </mc:Choice>
          <mc:Fallback>
            <p:pic>
              <p:nvPicPr>
                <p:cNvPr id="338" name="Freihand 337">
                  <a:extLst>
                    <a:ext uri="{FF2B5EF4-FFF2-40B4-BE49-F238E27FC236}">
                      <a16:creationId xmlns:a16="http://schemas.microsoft.com/office/drawing/2014/main" id="{B2F8D173-1B5C-3028-1722-A8267196B949}"/>
                    </a:ext>
                  </a:extLst>
                </p:cNvPr>
                <p:cNvPicPr/>
                <p:nvPr/>
              </p:nvPicPr>
              <p:blipFill>
                <a:blip r:embed="rId540"/>
                <a:stretch>
                  <a:fillRect/>
                </a:stretch>
              </p:blipFill>
              <p:spPr>
                <a:xfrm>
                  <a:off x="6793444" y="6320826"/>
                  <a:ext cx="195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9" name="Freihand 338">
                  <a:extLst>
                    <a:ext uri="{FF2B5EF4-FFF2-40B4-BE49-F238E27FC236}">
                      <a16:creationId xmlns:a16="http://schemas.microsoft.com/office/drawing/2014/main" id="{CD596AB6-E39D-38E4-E86E-10CA50975529}"/>
                    </a:ext>
                  </a:extLst>
                </p14:cNvPr>
                <p14:cNvContentPartPr/>
                <p14:nvPr/>
              </p14:nvContentPartPr>
              <p14:xfrm>
                <a:off x="7091884" y="6182586"/>
                <a:ext cx="31680" cy="211680"/>
              </p14:xfrm>
            </p:contentPart>
          </mc:Choice>
          <mc:Fallback>
            <p:pic>
              <p:nvPicPr>
                <p:cNvPr id="339" name="Freihand 338">
                  <a:extLst>
                    <a:ext uri="{FF2B5EF4-FFF2-40B4-BE49-F238E27FC236}">
                      <a16:creationId xmlns:a16="http://schemas.microsoft.com/office/drawing/2014/main" id="{CD596AB6-E39D-38E4-E86E-10CA50975529}"/>
                    </a:ext>
                  </a:extLst>
                </p:cNvPr>
                <p:cNvPicPr/>
                <p:nvPr/>
              </p:nvPicPr>
              <p:blipFill>
                <a:blip r:embed="rId542"/>
                <a:stretch>
                  <a:fillRect/>
                </a:stretch>
              </p:blipFill>
              <p:spPr>
                <a:xfrm>
                  <a:off x="7082884" y="6173946"/>
                  <a:ext cx="493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0" name="Freihand 339">
                  <a:extLst>
                    <a:ext uri="{FF2B5EF4-FFF2-40B4-BE49-F238E27FC236}">
                      <a16:creationId xmlns:a16="http://schemas.microsoft.com/office/drawing/2014/main" id="{5E3BCD39-97A2-5731-B6CC-5B74E7DFDFEB}"/>
                    </a:ext>
                  </a:extLst>
                </p14:cNvPr>
                <p14:cNvContentPartPr/>
                <p14:nvPr/>
              </p14:nvContentPartPr>
              <p14:xfrm>
                <a:off x="7085044" y="6151266"/>
                <a:ext cx="136800" cy="205920"/>
              </p14:xfrm>
            </p:contentPart>
          </mc:Choice>
          <mc:Fallback>
            <p:pic>
              <p:nvPicPr>
                <p:cNvPr id="340" name="Freihand 339">
                  <a:extLst>
                    <a:ext uri="{FF2B5EF4-FFF2-40B4-BE49-F238E27FC236}">
                      <a16:creationId xmlns:a16="http://schemas.microsoft.com/office/drawing/2014/main" id="{5E3BCD39-97A2-5731-B6CC-5B74E7DFDFEB}"/>
                    </a:ext>
                  </a:extLst>
                </p:cNvPr>
                <p:cNvPicPr/>
                <p:nvPr/>
              </p:nvPicPr>
              <p:blipFill>
                <a:blip r:embed="rId544"/>
                <a:stretch>
                  <a:fillRect/>
                </a:stretch>
              </p:blipFill>
              <p:spPr>
                <a:xfrm>
                  <a:off x="7076404" y="6142626"/>
                  <a:ext cx="154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1" name="Freihand 340">
                  <a:extLst>
                    <a:ext uri="{FF2B5EF4-FFF2-40B4-BE49-F238E27FC236}">
                      <a16:creationId xmlns:a16="http://schemas.microsoft.com/office/drawing/2014/main" id="{DD104FA1-1C31-461D-37DE-1D20BA024FF6}"/>
                    </a:ext>
                  </a:extLst>
                </p14:cNvPr>
                <p14:cNvContentPartPr/>
                <p14:nvPr/>
              </p14:nvContentPartPr>
              <p14:xfrm>
                <a:off x="7353244" y="6279426"/>
                <a:ext cx="43560" cy="111240"/>
              </p14:xfrm>
            </p:contentPart>
          </mc:Choice>
          <mc:Fallback>
            <p:pic>
              <p:nvPicPr>
                <p:cNvPr id="341" name="Freihand 340">
                  <a:extLst>
                    <a:ext uri="{FF2B5EF4-FFF2-40B4-BE49-F238E27FC236}">
                      <a16:creationId xmlns:a16="http://schemas.microsoft.com/office/drawing/2014/main" id="{DD104FA1-1C31-461D-37DE-1D20BA024FF6}"/>
                    </a:ext>
                  </a:extLst>
                </p:cNvPr>
                <p:cNvPicPr/>
                <p:nvPr/>
              </p:nvPicPr>
              <p:blipFill>
                <a:blip r:embed="rId546"/>
                <a:stretch>
                  <a:fillRect/>
                </a:stretch>
              </p:blipFill>
              <p:spPr>
                <a:xfrm>
                  <a:off x="7344604" y="6270426"/>
                  <a:ext cx="61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2" name="Freihand 341">
                  <a:extLst>
                    <a:ext uri="{FF2B5EF4-FFF2-40B4-BE49-F238E27FC236}">
                      <a16:creationId xmlns:a16="http://schemas.microsoft.com/office/drawing/2014/main" id="{583AA638-356F-8CAA-B65F-B67E1DD1D765}"/>
                    </a:ext>
                  </a:extLst>
                </p14:cNvPr>
                <p14:cNvContentPartPr/>
                <p14:nvPr/>
              </p14:nvContentPartPr>
              <p14:xfrm>
                <a:off x="7462324" y="6060906"/>
                <a:ext cx="200160" cy="177840"/>
              </p14:xfrm>
            </p:contentPart>
          </mc:Choice>
          <mc:Fallback>
            <p:pic>
              <p:nvPicPr>
                <p:cNvPr id="342" name="Freihand 341">
                  <a:extLst>
                    <a:ext uri="{FF2B5EF4-FFF2-40B4-BE49-F238E27FC236}">
                      <a16:creationId xmlns:a16="http://schemas.microsoft.com/office/drawing/2014/main" id="{583AA638-356F-8CAA-B65F-B67E1DD1D765}"/>
                    </a:ext>
                  </a:extLst>
                </p:cNvPr>
                <p:cNvPicPr/>
                <p:nvPr/>
              </p:nvPicPr>
              <p:blipFill>
                <a:blip r:embed="rId548"/>
                <a:stretch>
                  <a:fillRect/>
                </a:stretch>
              </p:blipFill>
              <p:spPr>
                <a:xfrm>
                  <a:off x="7453324" y="6051906"/>
                  <a:ext cx="217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3" name="Freihand 342">
                  <a:extLst>
                    <a:ext uri="{FF2B5EF4-FFF2-40B4-BE49-F238E27FC236}">
                      <a16:creationId xmlns:a16="http://schemas.microsoft.com/office/drawing/2014/main" id="{E2C757F4-3B3F-2133-7E46-EF652FF765BE}"/>
                    </a:ext>
                  </a:extLst>
                </p14:cNvPr>
                <p14:cNvContentPartPr/>
                <p14:nvPr/>
              </p14:nvContentPartPr>
              <p14:xfrm>
                <a:off x="7597324" y="6023466"/>
                <a:ext cx="19440" cy="11520"/>
              </p14:xfrm>
            </p:contentPart>
          </mc:Choice>
          <mc:Fallback>
            <p:pic>
              <p:nvPicPr>
                <p:cNvPr id="343" name="Freihand 342">
                  <a:extLst>
                    <a:ext uri="{FF2B5EF4-FFF2-40B4-BE49-F238E27FC236}">
                      <a16:creationId xmlns:a16="http://schemas.microsoft.com/office/drawing/2014/main" id="{E2C757F4-3B3F-2133-7E46-EF652FF765BE}"/>
                    </a:ext>
                  </a:extLst>
                </p:cNvPr>
                <p:cNvPicPr/>
                <p:nvPr/>
              </p:nvPicPr>
              <p:blipFill>
                <a:blip r:embed="rId550"/>
                <a:stretch>
                  <a:fillRect/>
                </a:stretch>
              </p:blipFill>
              <p:spPr>
                <a:xfrm>
                  <a:off x="7588684" y="6014826"/>
                  <a:ext cx="37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4" name="Freihand 343">
                  <a:extLst>
                    <a:ext uri="{FF2B5EF4-FFF2-40B4-BE49-F238E27FC236}">
                      <a16:creationId xmlns:a16="http://schemas.microsoft.com/office/drawing/2014/main" id="{7E6FE950-72B9-91C2-AF8F-D630E1028A43}"/>
                    </a:ext>
                  </a:extLst>
                </p14:cNvPr>
                <p14:cNvContentPartPr/>
                <p14:nvPr/>
              </p14:nvContentPartPr>
              <p14:xfrm>
                <a:off x="7667884" y="5933466"/>
                <a:ext cx="182880" cy="248040"/>
              </p14:xfrm>
            </p:contentPart>
          </mc:Choice>
          <mc:Fallback>
            <p:pic>
              <p:nvPicPr>
                <p:cNvPr id="344" name="Freihand 343">
                  <a:extLst>
                    <a:ext uri="{FF2B5EF4-FFF2-40B4-BE49-F238E27FC236}">
                      <a16:creationId xmlns:a16="http://schemas.microsoft.com/office/drawing/2014/main" id="{7E6FE950-72B9-91C2-AF8F-D630E1028A43}"/>
                    </a:ext>
                  </a:extLst>
                </p:cNvPr>
                <p:cNvPicPr/>
                <p:nvPr/>
              </p:nvPicPr>
              <p:blipFill>
                <a:blip r:embed="rId552"/>
                <a:stretch>
                  <a:fillRect/>
                </a:stretch>
              </p:blipFill>
              <p:spPr>
                <a:xfrm>
                  <a:off x="7658884" y="5924826"/>
                  <a:ext cx="200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5" name="Freihand 344">
                  <a:extLst>
                    <a:ext uri="{FF2B5EF4-FFF2-40B4-BE49-F238E27FC236}">
                      <a16:creationId xmlns:a16="http://schemas.microsoft.com/office/drawing/2014/main" id="{57A1DC27-578B-299E-A400-4AE9F1E5D39D}"/>
                    </a:ext>
                  </a:extLst>
                </p14:cNvPr>
                <p14:cNvContentPartPr/>
                <p14:nvPr/>
              </p14:nvContentPartPr>
              <p14:xfrm>
                <a:off x="7888924" y="5969106"/>
                <a:ext cx="71640" cy="138600"/>
              </p14:xfrm>
            </p:contentPart>
          </mc:Choice>
          <mc:Fallback>
            <p:pic>
              <p:nvPicPr>
                <p:cNvPr id="345" name="Freihand 344">
                  <a:extLst>
                    <a:ext uri="{FF2B5EF4-FFF2-40B4-BE49-F238E27FC236}">
                      <a16:creationId xmlns:a16="http://schemas.microsoft.com/office/drawing/2014/main" id="{57A1DC27-578B-299E-A400-4AE9F1E5D39D}"/>
                    </a:ext>
                  </a:extLst>
                </p:cNvPr>
                <p:cNvPicPr/>
                <p:nvPr/>
              </p:nvPicPr>
              <p:blipFill>
                <a:blip r:embed="rId554"/>
                <a:stretch>
                  <a:fillRect/>
                </a:stretch>
              </p:blipFill>
              <p:spPr>
                <a:xfrm>
                  <a:off x="7880284" y="5960466"/>
                  <a:ext cx="89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6" name="Freihand 345">
                  <a:extLst>
                    <a:ext uri="{FF2B5EF4-FFF2-40B4-BE49-F238E27FC236}">
                      <a16:creationId xmlns:a16="http://schemas.microsoft.com/office/drawing/2014/main" id="{0A3744F9-7FF5-BB6D-6C16-531C92BA95DA}"/>
                    </a:ext>
                  </a:extLst>
                </p14:cNvPr>
                <p14:cNvContentPartPr/>
                <p14:nvPr/>
              </p14:nvContentPartPr>
              <p14:xfrm>
                <a:off x="8183044" y="5746266"/>
                <a:ext cx="162720" cy="315000"/>
              </p14:xfrm>
            </p:contentPart>
          </mc:Choice>
          <mc:Fallback>
            <p:pic>
              <p:nvPicPr>
                <p:cNvPr id="346" name="Freihand 345">
                  <a:extLst>
                    <a:ext uri="{FF2B5EF4-FFF2-40B4-BE49-F238E27FC236}">
                      <a16:creationId xmlns:a16="http://schemas.microsoft.com/office/drawing/2014/main" id="{0A3744F9-7FF5-BB6D-6C16-531C92BA95DA}"/>
                    </a:ext>
                  </a:extLst>
                </p:cNvPr>
                <p:cNvPicPr/>
                <p:nvPr/>
              </p:nvPicPr>
              <p:blipFill>
                <a:blip r:embed="rId556"/>
                <a:stretch>
                  <a:fillRect/>
                </a:stretch>
              </p:blipFill>
              <p:spPr>
                <a:xfrm>
                  <a:off x="8174404" y="5737626"/>
                  <a:ext cx="1803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7" name="Freihand 346">
                  <a:extLst>
                    <a:ext uri="{FF2B5EF4-FFF2-40B4-BE49-F238E27FC236}">
                      <a16:creationId xmlns:a16="http://schemas.microsoft.com/office/drawing/2014/main" id="{E4D880E6-B984-EDB3-458A-AA53DD53AE83}"/>
                    </a:ext>
                  </a:extLst>
                </p14:cNvPr>
                <p14:cNvContentPartPr/>
                <p14:nvPr/>
              </p14:nvContentPartPr>
              <p14:xfrm>
                <a:off x="8201404" y="5807466"/>
                <a:ext cx="37440" cy="15480"/>
              </p14:xfrm>
            </p:contentPart>
          </mc:Choice>
          <mc:Fallback>
            <p:pic>
              <p:nvPicPr>
                <p:cNvPr id="347" name="Freihand 346">
                  <a:extLst>
                    <a:ext uri="{FF2B5EF4-FFF2-40B4-BE49-F238E27FC236}">
                      <a16:creationId xmlns:a16="http://schemas.microsoft.com/office/drawing/2014/main" id="{E4D880E6-B984-EDB3-458A-AA53DD53AE83}"/>
                    </a:ext>
                  </a:extLst>
                </p:cNvPr>
                <p:cNvPicPr/>
                <p:nvPr/>
              </p:nvPicPr>
              <p:blipFill>
                <a:blip r:embed="rId558"/>
                <a:stretch>
                  <a:fillRect/>
                </a:stretch>
              </p:blipFill>
              <p:spPr>
                <a:xfrm>
                  <a:off x="8192764" y="5798826"/>
                  <a:ext cx="55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8" name="Freihand 347">
                  <a:extLst>
                    <a:ext uri="{FF2B5EF4-FFF2-40B4-BE49-F238E27FC236}">
                      <a16:creationId xmlns:a16="http://schemas.microsoft.com/office/drawing/2014/main" id="{2EDEA689-F194-7574-6EA8-432BDB0FABE6}"/>
                    </a:ext>
                  </a:extLst>
                </p14:cNvPr>
                <p14:cNvContentPartPr/>
                <p14:nvPr/>
              </p14:nvContentPartPr>
              <p14:xfrm>
                <a:off x="7062004" y="6617826"/>
                <a:ext cx="91080" cy="196920"/>
              </p14:xfrm>
            </p:contentPart>
          </mc:Choice>
          <mc:Fallback>
            <p:pic>
              <p:nvPicPr>
                <p:cNvPr id="348" name="Freihand 347">
                  <a:extLst>
                    <a:ext uri="{FF2B5EF4-FFF2-40B4-BE49-F238E27FC236}">
                      <a16:creationId xmlns:a16="http://schemas.microsoft.com/office/drawing/2014/main" id="{2EDEA689-F194-7574-6EA8-432BDB0FABE6}"/>
                    </a:ext>
                  </a:extLst>
                </p:cNvPr>
                <p:cNvPicPr/>
                <p:nvPr/>
              </p:nvPicPr>
              <p:blipFill>
                <a:blip r:embed="rId560"/>
                <a:stretch>
                  <a:fillRect/>
                </a:stretch>
              </p:blipFill>
              <p:spPr>
                <a:xfrm>
                  <a:off x="7053364" y="6609186"/>
                  <a:ext cx="108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9" name="Freihand 348">
                  <a:extLst>
                    <a:ext uri="{FF2B5EF4-FFF2-40B4-BE49-F238E27FC236}">
                      <a16:creationId xmlns:a16="http://schemas.microsoft.com/office/drawing/2014/main" id="{D9B7C472-7B80-403F-F610-DA6AD184AA41}"/>
                    </a:ext>
                  </a:extLst>
                </p14:cNvPr>
                <p14:cNvContentPartPr/>
                <p14:nvPr/>
              </p14:nvContentPartPr>
              <p14:xfrm>
                <a:off x="7245244" y="6451866"/>
                <a:ext cx="137880" cy="273240"/>
              </p14:xfrm>
            </p:contentPart>
          </mc:Choice>
          <mc:Fallback>
            <p:pic>
              <p:nvPicPr>
                <p:cNvPr id="349" name="Freihand 348">
                  <a:extLst>
                    <a:ext uri="{FF2B5EF4-FFF2-40B4-BE49-F238E27FC236}">
                      <a16:creationId xmlns:a16="http://schemas.microsoft.com/office/drawing/2014/main" id="{D9B7C472-7B80-403F-F610-DA6AD184AA41}"/>
                    </a:ext>
                  </a:extLst>
                </p:cNvPr>
                <p:cNvPicPr/>
                <p:nvPr/>
              </p:nvPicPr>
              <p:blipFill>
                <a:blip r:embed="rId562"/>
                <a:stretch>
                  <a:fillRect/>
                </a:stretch>
              </p:blipFill>
              <p:spPr>
                <a:xfrm>
                  <a:off x="7236244" y="6442866"/>
                  <a:ext cx="1555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0" name="Freihand 349">
                  <a:extLst>
                    <a:ext uri="{FF2B5EF4-FFF2-40B4-BE49-F238E27FC236}">
                      <a16:creationId xmlns:a16="http://schemas.microsoft.com/office/drawing/2014/main" id="{7A9D3E33-15CC-3C47-3456-D414256C94DE}"/>
                    </a:ext>
                  </a:extLst>
                </p14:cNvPr>
                <p14:cNvContentPartPr/>
                <p14:nvPr/>
              </p14:nvContentPartPr>
              <p14:xfrm>
                <a:off x="7233364" y="6439986"/>
                <a:ext cx="160920" cy="239040"/>
              </p14:xfrm>
            </p:contentPart>
          </mc:Choice>
          <mc:Fallback>
            <p:pic>
              <p:nvPicPr>
                <p:cNvPr id="350" name="Freihand 349">
                  <a:extLst>
                    <a:ext uri="{FF2B5EF4-FFF2-40B4-BE49-F238E27FC236}">
                      <a16:creationId xmlns:a16="http://schemas.microsoft.com/office/drawing/2014/main" id="{7A9D3E33-15CC-3C47-3456-D414256C94DE}"/>
                    </a:ext>
                  </a:extLst>
                </p:cNvPr>
                <p:cNvPicPr/>
                <p:nvPr/>
              </p:nvPicPr>
              <p:blipFill>
                <a:blip r:embed="rId564"/>
                <a:stretch>
                  <a:fillRect/>
                </a:stretch>
              </p:blipFill>
              <p:spPr>
                <a:xfrm>
                  <a:off x="7224364" y="6431346"/>
                  <a:ext cx="178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1" name="Freihand 350">
                  <a:extLst>
                    <a:ext uri="{FF2B5EF4-FFF2-40B4-BE49-F238E27FC236}">
                      <a16:creationId xmlns:a16="http://schemas.microsoft.com/office/drawing/2014/main" id="{0178F8F9-9CF6-EDDC-C27B-D175D46A2129}"/>
                    </a:ext>
                  </a:extLst>
                </p14:cNvPr>
                <p14:cNvContentPartPr/>
                <p14:nvPr/>
              </p14:nvContentPartPr>
              <p14:xfrm>
                <a:off x="7483924" y="6303546"/>
                <a:ext cx="339480" cy="346680"/>
              </p14:xfrm>
            </p:contentPart>
          </mc:Choice>
          <mc:Fallback>
            <p:pic>
              <p:nvPicPr>
                <p:cNvPr id="351" name="Freihand 350">
                  <a:extLst>
                    <a:ext uri="{FF2B5EF4-FFF2-40B4-BE49-F238E27FC236}">
                      <a16:creationId xmlns:a16="http://schemas.microsoft.com/office/drawing/2014/main" id="{0178F8F9-9CF6-EDDC-C27B-D175D46A2129}"/>
                    </a:ext>
                  </a:extLst>
                </p:cNvPr>
                <p:cNvPicPr/>
                <p:nvPr/>
              </p:nvPicPr>
              <p:blipFill>
                <a:blip r:embed="rId566"/>
                <a:stretch>
                  <a:fillRect/>
                </a:stretch>
              </p:blipFill>
              <p:spPr>
                <a:xfrm>
                  <a:off x="7475284" y="6294906"/>
                  <a:ext cx="3571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2" name="Freihand 351">
                  <a:extLst>
                    <a:ext uri="{FF2B5EF4-FFF2-40B4-BE49-F238E27FC236}">
                      <a16:creationId xmlns:a16="http://schemas.microsoft.com/office/drawing/2014/main" id="{C812CDC5-3447-0FCC-5EC2-39E53663DA11}"/>
                    </a:ext>
                  </a:extLst>
                </p14:cNvPr>
                <p14:cNvContentPartPr/>
                <p14:nvPr/>
              </p14:nvContentPartPr>
              <p14:xfrm>
                <a:off x="7857964" y="6248826"/>
                <a:ext cx="96840" cy="249120"/>
              </p14:xfrm>
            </p:contentPart>
          </mc:Choice>
          <mc:Fallback>
            <p:pic>
              <p:nvPicPr>
                <p:cNvPr id="352" name="Freihand 351">
                  <a:extLst>
                    <a:ext uri="{FF2B5EF4-FFF2-40B4-BE49-F238E27FC236}">
                      <a16:creationId xmlns:a16="http://schemas.microsoft.com/office/drawing/2014/main" id="{C812CDC5-3447-0FCC-5EC2-39E53663DA11}"/>
                    </a:ext>
                  </a:extLst>
                </p:cNvPr>
                <p:cNvPicPr/>
                <p:nvPr/>
              </p:nvPicPr>
              <p:blipFill>
                <a:blip r:embed="rId568"/>
                <a:stretch>
                  <a:fillRect/>
                </a:stretch>
              </p:blipFill>
              <p:spPr>
                <a:xfrm>
                  <a:off x="7848964" y="6240186"/>
                  <a:ext cx="1144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3" name="Freihand 352">
                  <a:extLst>
                    <a:ext uri="{FF2B5EF4-FFF2-40B4-BE49-F238E27FC236}">
                      <a16:creationId xmlns:a16="http://schemas.microsoft.com/office/drawing/2014/main" id="{FB2871B3-CD4A-C2F1-2A32-5FE26AFCCCCF}"/>
                    </a:ext>
                  </a:extLst>
                </p14:cNvPr>
                <p14:cNvContentPartPr/>
                <p14:nvPr/>
              </p14:nvContentPartPr>
              <p14:xfrm>
                <a:off x="8102044" y="6189426"/>
                <a:ext cx="129600" cy="201240"/>
              </p14:xfrm>
            </p:contentPart>
          </mc:Choice>
          <mc:Fallback>
            <p:pic>
              <p:nvPicPr>
                <p:cNvPr id="353" name="Freihand 352">
                  <a:extLst>
                    <a:ext uri="{FF2B5EF4-FFF2-40B4-BE49-F238E27FC236}">
                      <a16:creationId xmlns:a16="http://schemas.microsoft.com/office/drawing/2014/main" id="{FB2871B3-CD4A-C2F1-2A32-5FE26AFCCCCF}"/>
                    </a:ext>
                  </a:extLst>
                </p:cNvPr>
                <p:cNvPicPr/>
                <p:nvPr/>
              </p:nvPicPr>
              <p:blipFill>
                <a:blip r:embed="rId570"/>
                <a:stretch>
                  <a:fillRect/>
                </a:stretch>
              </p:blipFill>
              <p:spPr>
                <a:xfrm>
                  <a:off x="8093044" y="6180426"/>
                  <a:ext cx="147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4" name="Freihand 353">
                  <a:extLst>
                    <a:ext uri="{FF2B5EF4-FFF2-40B4-BE49-F238E27FC236}">
                      <a16:creationId xmlns:a16="http://schemas.microsoft.com/office/drawing/2014/main" id="{DD51ADD4-EC12-062B-74A9-87B1FD6C3633}"/>
                    </a:ext>
                  </a:extLst>
                </p14:cNvPr>
                <p14:cNvContentPartPr/>
                <p14:nvPr/>
              </p14:nvContentPartPr>
              <p14:xfrm>
                <a:off x="8287804" y="6200226"/>
                <a:ext cx="133200" cy="159840"/>
              </p14:xfrm>
            </p:contentPart>
          </mc:Choice>
          <mc:Fallback>
            <p:pic>
              <p:nvPicPr>
                <p:cNvPr id="354" name="Freihand 353">
                  <a:extLst>
                    <a:ext uri="{FF2B5EF4-FFF2-40B4-BE49-F238E27FC236}">
                      <a16:creationId xmlns:a16="http://schemas.microsoft.com/office/drawing/2014/main" id="{DD51ADD4-EC12-062B-74A9-87B1FD6C3633}"/>
                    </a:ext>
                  </a:extLst>
                </p:cNvPr>
                <p:cNvPicPr/>
                <p:nvPr/>
              </p:nvPicPr>
              <p:blipFill>
                <a:blip r:embed="rId572"/>
                <a:stretch>
                  <a:fillRect/>
                </a:stretch>
              </p:blipFill>
              <p:spPr>
                <a:xfrm>
                  <a:off x="8278804" y="6191586"/>
                  <a:ext cx="150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5" name="Freihand 354">
                  <a:extLst>
                    <a:ext uri="{FF2B5EF4-FFF2-40B4-BE49-F238E27FC236}">
                      <a16:creationId xmlns:a16="http://schemas.microsoft.com/office/drawing/2014/main" id="{F4A561C5-23E1-0037-7B59-6ACDEE629A7B}"/>
                    </a:ext>
                  </a:extLst>
                </p14:cNvPr>
                <p14:cNvContentPartPr/>
                <p14:nvPr/>
              </p14:nvContentPartPr>
              <p14:xfrm>
                <a:off x="8476804" y="6000066"/>
                <a:ext cx="56520" cy="336960"/>
              </p14:xfrm>
            </p:contentPart>
          </mc:Choice>
          <mc:Fallback>
            <p:pic>
              <p:nvPicPr>
                <p:cNvPr id="355" name="Freihand 354">
                  <a:extLst>
                    <a:ext uri="{FF2B5EF4-FFF2-40B4-BE49-F238E27FC236}">
                      <a16:creationId xmlns:a16="http://schemas.microsoft.com/office/drawing/2014/main" id="{F4A561C5-23E1-0037-7B59-6ACDEE629A7B}"/>
                    </a:ext>
                  </a:extLst>
                </p:cNvPr>
                <p:cNvPicPr/>
                <p:nvPr/>
              </p:nvPicPr>
              <p:blipFill>
                <a:blip r:embed="rId574"/>
                <a:stretch>
                  <a:fillRect/>
                </a:stretch>
              </p:blipFill>
              <p:spPr>
                <a:xfrm>
                  <a:off x="8467804" y="5991426"/>
                  <a:ext cx="74160" cy="354600"/>
                </a:xfrm>
                <a:prstGeom prst="rect">
                  <a:avLst/>
                </a:prstGeom>
              </p:spPr>
            </p:pic>
          </mc:Fallback>
        </mc:AlternateContent>
      </p:grpSp>
    </p:spTree>
    <p:extLst>
      <p:ext uri="{BB962C8B-B14F-4D97-AF65-F5344CB8AC3E}">
        <p14:creationId xmlns:p14="http://schemas.microsoft.com/office/powerpoint/2010/main" val="224102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1A1C56FB-B8BC-D18B-494E-A05055DA80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3014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9032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de-DE">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7" name="Freihand 66">
                <a:extLst>
                  <a:ext uri="{FF2B5EF4-FFF2-40B4-BE49-F238E27FC236}">
                    <a16:creationId xmlns:a16="http://schemas.microsoft.com/office/drawing/2014/main" id="{9B06061D-1805-E341-562C-5A7EB7A37ADF}"/>
                  </a:ext>
                </a:extLst>
              </p14:cNvPr>
              <p14:cNvContentPartPr/>
              <p14:nvPr/>
            </p14:nvContentPartPr>
            <p14:xfrm>
              <a:off x="1141789" y="4966822"/>
              <a:ext cx="13320" cy="5400"/>
            </p14:xfrm>
          </p:contentPart>
        </mc:Choice>
        <mc:Fallback xmlns="">
          <p:pic>
            <p:nvPicPr>
              <p:cNvPr id="67" name="Freihand 66">
                <a:extLst>
                  <a:ext uri="{FF2B5EF4-FFF2-40B4-BE49-F238E27FC236}">
                    <a16:creationId xmlns:a16="http://schemas.microsoft.com/office/drawing/2014/main" id="{9B06061D-1805-E341-562C-5A7EB7A37ADF}"/>
                  </a:ext>
                </a:extLst>
              </p:cNvPr>
              <p:cNvPicPr/>
              <p:nvPr/>
            </p:nvPicPr>
            <p:blipFill>
              <a:blip r:embed="rId3"/>
              <a:stretch>
                <a:fillRect/>
              </a:stretch>
            </p:blipFill>
            <p:spPr>
              <a:xfrm>
                <a:off x="1132789" y="4957822"/>
                <a:ext cx="30960" cy="23040"/>
              </a:xfrm>
              <a:prstGeom prst="rect">
                <a:avLst/>
              </a:prstGeom>
            </p:spPr>
          </p:pic>
        </mc:Fallback>
      </mc:AlternateContent>
      <p:grpSp>
        <p:nvGrpSpPr>
          <p:cNvPr id="144" name="Gruppieren 143">
            <a:extLst>
              <a:ext uri="{FF2B5EF4-FFF2-40B4-BE49-F238E27FC236}">
                <a16:creationId xmlns:a16="http://schemas.microsoft.com/office/drawing/2014/main" id="{4CED6032-1F87-7F61-F59E-3CA4397D1AFA}"/>
              </a:ext>
            </a:extLst>
          </p:cNvPr>
          <p:cNvGrpSpPr/>
          <p:nvPr/>
        </p:nvGrpSpPr>
        <p:grpSpPr>
          <a:xfrm>
            <a:off x="1772509" y="5005702"/>
            <a:ext cx="6832800" cy="1741320"/>
            <a:chOff x="1772509" y="5005702"/>
            <a:chExt cx="6832800" cy="1741320"/>
          </a:xfrm>
        </p:grpSpPr>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4855CCB9-1959-E778-DAEB-41A89AC5CE91}"/>
                    </a:ext>
                  </a:extLst>
                </p14:cNvPr>
                <p14:cNvContentPartPr/>
                <p14:nvPr/>
              </p14:nvContentPartPr>
              <p14:xfrm>
                <a:off x="4232029" y="5232502"/>
                <a:ext cx="72720" cy="121680"/>
              </p14:xfrm>
            </p:contentPart>
          </mc:Choice>
          <mc:Fallback xmlns="">
            <p:pic>
              <p:nvPicPr>
                <p:cNvPr id="14" name="Freihand 13">
                  <a:extLst>
                    <a:ext uri="{FF2B5EF4-FFF2-40B4-BE49-F238E27FC236}">
                      <a16:creationId xmlns:a16="http://schemas.microsoft.com/office/drawing/2014/main" id="{4855CCB9-1959-E778-DAEB-41A89AC5CE91}"/>
                    </a:ext>
                  </a:extLst>
                </p:cNvPr>
                <p:cNvPicPr/>
                <p:nvPr/>
              </p:nvPicPr>
              <p:blipFill>
                <a:blip r:embed="rId5"/>
                <a:stretch>
                  <a:fillRect/>
                </a:stretch>
              </p:blipFill>
              <p:spPr>
                <a:xfrm>
                  <a:off x="4223389" y="5223502"/>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12F9048F-84D1-98C0-D607-EF81C57FA9AB}"/>
                    </a:ext>
                  </a:extLst>
                </p14:cNvPr>
                <p14:cNvContentPartPr/>
                <p14:nvPr/>
              </p14:nvContentPartPr>
              <p14:xfrm>
                <a:off x="4378549" y="5264542"/>
                <a:ext cx="242280" cy="68400"/>
              </p14:xfrm>
            </p:contentPart>
          </mc:Choice>
          <mc:Fallback xmlns="">
            <p:pic>
              <p:nvPicPr>
                <p:cNvPr id="15" name="Freihand 14">
                  <a:extLst>
                    <a:ext uri="{FF2B5EF4-FFF2-40B4-BE49-F238E27FC236}">
                      <a16:creationId xmlns:a16="http://schemas.microsoft.com/office/drawing/2014/main" id="{12F9048F-84D1-98C0-D607-EF81C57FA9AB}"/>
                    </a:ext>
                  </a:extLst>
                </p:cNvPr>
                <p:cNvPicPr/>
                <p:nvPr/>
              </p:nvPicPr>
              <p:blipFill>
                <a:blip r:embed="rId7"/>
                <a:stretch>
                  <a:fillRect/>
                </a:stretch>
              </p:blipFill>
              <p:spPr>
                <a:xfrm>
                  <a:off x="4369909" y="5255542"/>
                  <a:ext cx="25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ACE8FA61-9B7E-67A6-12FA-AD82027BAD05}"/>
                    </a:ext>
                  </a:extLst>
                </p14:cNvPr>
                <p14:cNvContentPartPr/>
                <p14:nvPr/>
              </p14:nvContentPartPr>
              <p14:xfrm>
                <a:off x="4693549" y="5169862"/>
                <a:ext cx="88200" cy="171000"/>
              </p14:xfrm>
            </p:contentPart>
          </mc:Choice>
          <mc:Fallback xmlns="">
            <p:pic>
              <p:nvPicPr>
                <p:cNvPr id="16" name="Freihand 15">
                  <a:extLst>
                    <a:ext uri="{FF2B5EF4-FFF2-40B4-BE49-F238E27FC236}">
                      <a16:creationId xmlns:a16="http://schemas.microsoft.com/office/drawing/2014/main" id="{ACE8FA61-9B7E-67A6-12FA-AD82027BAD05}"/>
                    </a:ext>
                  </a:extLst>
                </p:cNvPr>
                <p:cNvPicPr/>
                <p:nvPr/>
              </p:nvPicPr>
              <p:blipFill>
                <a:blip r:embed="rId9"/>
                <a:stretch>
                  <a:fillRect/>
                </a:stretch>
              </p:blipFill>
              <p:spPr>
                <a:xfrm>
                  <a:off x="4684909" y="5161222"/>
                  <a:ext cx="105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F1EABF3A-E492-C003-92D0-D32CFB722D84}"/>
                    </a:ext>
                  </a:extLst>
                </p14:cNvPr>
                <p14:cNvContentPartPr/>
                <p14:nvPr/>
              </p14:nvContentPartPr>
              <p14:xfrm>
                <a:off x="4810909" y="5225302"/>
                <a:ext cx="195840" cy="94680"/>
              </p14:xfrm>
            </p:contentPart>
          </mc:Choice>
          <mc:Fallback xmlns="">
            <p:pic>
              <p:nvPicPr>
                <p:cNvPr id="17" name="Freihand 16">
                  <a:extLst>
                    <a:ext uri="{FF2B5EF4-FFF2-40B4-BE49-F238E27FC236}">
                      <a16:creationId xmlns:a16="http://schemas.microsoft.com/office/drawing/2014/main" id="{F1EABF3A-E492-C003-92D0-D32CFB722D84}"/>
                    </a:ext>
                  </a:extLst>
                </p:cNvPr>
                <p:cNvPicPr/>
                <p:nvPr/>
              </p:nvPicPr>
              <p:blipFill>
                <a:blip r:embed="rId11"/>
                <a:stretch>
                  <a:fillRect/>
                </a:stretch>
              </p:blipFill>
              <p:spPr>
                <a:xfrm>
                  <a:off x="4802269" y="5216302"/>
                  <a:ext cx="21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DDC2E98B-B6B6-46F0-D6A5-659653963D78}"/>
                    </a:ext>
                  </a:extLst>
                </p14:cNvPr>
                <p14:cNvContentPartPr/>
                <p14:nvPr/>
              </p14:nvContentPartPr>
              <p14:xfrm>
                <a:off x="5117989" y="5289022"/>
                <a:ext cx="13320" cy="106200"/>
              </p14:xfrm>
            </p:contentPart>
          </mc:Choice>
          <mc:Fallback xmlns="">
            <p:pic>
              <p:nvPicPr>
                <p:cNvPr id="18" name="Freihand 17">
                  <a:extLst>
                    <a:ext uri="{FF2B5EF4-FFF2-40B4-BE49-F238E27FC236}">
                      <a16:creationId xmlns:a16="http://schemas.microsoft.com/office/drawing/2014/main" id="{DDC2E98B-B6B6-46F0-D6A5-659653963D78}"/>
                    </a:ext>
                  </a:extLst>
                </p:cNvPr>
                <p:cNvPicPr/>
                <p:nvPr/>
              </p:nvPicPr>
              <p:blipFill>
                <a:blip r:embed="rId13"/>
                <a:stretch>
                  <a:fillRect/>
                </a:stretch>
              </p:blipFill>
              <p:spPr>
                <a:xfrm>
                  <a:off x="5108989" y="5280382"/>
                  <a:ext cx="30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2B07EA08-9624-D7D0-45FE-DA249A66E518}"/>
                    </a:ext>
                  </a:extLst>
                </p14:cNvPr>
                <p14:cNvContentPartPr/>
                <p14:nvPr/>
              </p14:nvContentPartPr>
              <p14:xfrm>
                <a:off x="5228869" y="5174182"/>
                <a:ext cx="300600" cy="113400"/>
              </p14:xfrm>
            </p:contentPart>
          </mc:Choice>
          <mc:Fallback xmlns="">
            <p:pic>
              <p:nvPicPr>
                <p:cNvPr id="19" name="Freihand 18">
                  <a:extLst>
                    <a:ext uri="{FF2B5EF4-FFF2-40B4-BE49-F238E27FC236}">
                      <a16:creationId xmlns:a16="http://schemas.microsoft.com/office/drawing/2014/main" id="{2B07EA08-9624-D7D0-45FE-DA249A66E518}"/>
                    </a:ext>
                  </a:extLst>
                </p:cNvPr>
                <p:cNvPicPr/>
                <p:nvPr/>
              </p:nvPicPr>
              <p:blipFill>
                <a:blip r:embed="rId15"/>
                <a:stretch>
                  <a:fillRect/>
                </a:stretch>
              </p:blipFill>
              <p:spPr>
                <a:xfrm>
                  <a:off x="5220229" y="5165542"/>
                  <a:ext cx="31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9A9FFC1D-72C4-1EAB-338B-BD9A0223C832}"/>
                    </a:ext>
                  </a:extLst>
                </p14:cNvPr>
                <p14:cNvContentPartPr/>
                <p14:nvPr/>
              </p14:nvContentPartPr>
              <p14:xfrm>
                <a:off x="5702629" y="5114422"/>
                <a:ext cx="129600" cy="172440"/>
              </p14:xfrm>
            </p:contentPart>
          </mc:Choice>
          <mc:Fallback xmlns="">
            <p:pic>
              <p:nvPicPr>
                <p:cNvPr id="20" name="Freihand 19">
                  <a:extLst>
                    <a:ext uri="{FF2B5EF4-FFF2-40B4-BE49-F238E27FC236}">
                      <a16:creationId xmlns:a16="http://schemas.microsoft.com/office/drawing/2014/main" id="{9A9FFC1D-72C4-1EAB-338B-BD9A0223C832}"/>
                    </a:ext>
                  </a:extLst>
                </p:cNvPr>
                <p:cNvPicPr/>
                <p:nvPr/>
              </p:nvPicPr>
              <p:blipFill>
                <a:blip r:embed="rId17"/>
                <a:stretch>
                  <a:fillRect/>
                </a:stretch>
              </p:blipFill>
              <p:spPr>
                <a:xfrm>
                  <a:off x="5693629" y="5105422"/>
                  <a:ext cx="147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C73B067E-0AE9-F4E1-2B61-4411E9DBD7A5}"/>
                    </a:ext>
                  </a:extLst>
                </p14:cNvPr>
                <p14:cNvContentPartPr/>
                <p14:nvPr/>
              </p14:nvContentPartPr>
              <p14:xfrm>
                <a:off x="5875429" y="5182822"/>
                <a:ext cx="101880" cy="94680"/>
              </p14:xfrm>
            </p:contentPart>
          </mc:Choice>
          <mc:Fallback xmlns="">
            <p:pic>
              <p:nvPicPr>
                <p:cNvPr id="21" name="Freihand 20">
                  <a:extLst>
                    <a:ext uri="{FF2B5EF4-FFF2-40B4-BE49-F238E27FC236}">
                      <a16:creationId xmlns:a16="http://schemas.microsoft.com/office/drawing/2014/main" id="{C73B067E-0AE9-F4E1-2B61-4411E9DBD7A5}"/>
                    </a:ext>
                  </a:extLst>
                </p:cNvPr>
                <p:cNvPicPr/>
                <p:nvPr/>
              </p:nvPicPr>
              <p:blipFill>
                <a:blip r:embed="rId19"/>
                <a:stretch>
                  <a:fillRect/>
                </a:stretch>
              </p:blipFill>
              <p:spPr>
                <a:xfrm>
                  <a:off x="5866429" y="5174182"/>
                  <a:ext cx="11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48AC5728-48D2-B66E-464E-4D31E92125E5}"/>
                    </a:ext>
                  </a:extLst>
                </p14:cNvPr>
                <p14:cNvContentPartPr/>
                <p14:nvPr/>
              </p14:nvContentPartPr>
              <p14:xfrm>
                <a:off x="5992789" y="5152942"/>
                <a:ext cx="172800" cy="97560"/>
              </p14:xfrm>
            </p:contentPart>
          </mc:Choice>
          <mc:Fallback xmlns="">
            <p:pic>
              <p:nvPicPr>
                <p:cNvPr id="22" name="Freihand 21">
                  <a:extLst>
                    <a:ext uri="{FF2B5EF4-FFF2-40B4-BE49-F238E27FC236}">
                      <a16:creationId xmlns:a16="http://schemas.microsoft.com/office/drawing/2014/main" id="{48AC5728-48D2-B66E-464E-4D31E92125E5}"/>
                    </a:ext>
                  </a:extLst>
                </p:cNvPr>
                <p:cNvPicPr/>
                <p:nvPr/>
              </p:nvPicPr>
              <p:blipFill>
                <a:blip r:embed="rId21"/>
                <a:stretch>
                  <a:fillRect/>
                </a:stretch>
              </p:blipFill>
              <p:spPr>
                <a:xfrm>
                  <a:off x="5984149" y="5144302"/>
                  <a:ext cx="190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20AFBCC5-C7D8-C7D7-4728-1A384F789438}"/>
                    </a:ext>
                  </a:extLst>
                </p14:cNvPr>
                <p14:cNvContentPartPr/>
                <p14:nvPr/>
              </p14:nvContentPartPr>
              <p14:xfrm>
                <a:off x="6372949" y="5047822"/>
                <a:ext cx="236160" cy="196920"/>
              </p14:xfrm>
            </p:contentPart>
          </mc:Choice>
          <mc:Fallback xmlns="">
            <p:pic>
              <p:nvPicPr>
                <p:cNvPr id="24" name="Freihand 23">
                  <a:extLst>
                    <a:ext uri="{FF2B5EF4-FFF2-40B4-BE49-F238E27FC236}">
                      <a16:creationId xmlns:a16="http://schemas.microsoft.com/office/drawing/2014/main" id="{20AFBCC5-C7D8-C7D7-4728-1A384F789438}"/>
                    </a:ext>
                  </a:extLst>
                </p:cNvPr>
                <p:cNvPicPr/>
                <p:nvPr/>
              </p:nvPicPr>
              <p:blipFill>
                <a:blip r:embed="rId23"/>
                <a:stretch>
                  <a:fillRect/>
                </a:stretch>
              </p:blipFill>
              <p:spPr>
                <a:xfrm>
                  <a:off x="6364309" y="5038822"/>
                  <a:ext cx="253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37C60CE6-3823-F07D-9922-F0A1F7C16E2B}"/>
                    </a:ext>
                  </a:extLst>
                </p14:cNvPr>
                <p14:cNvContentPartPr/>
                <p14:nvPr/>
              </p14:nvContentPartPr>
              <p14:xfrm>
                <a:off x="6777589" y="5133862"/>
                <a:ext cx="81000" cy="135360"/>
              </p14:xfrm>
            </p:contentPart>
          </mc:Choice>
          <mc:Fallback xmlns="">
            <p:pic>
              <p:nvPicPr>
                <p:cNvPr id="25" name="Freihand 24">
                  <a:extLst>
                    <a:ext uri="{FF2B5EF4-FFF2-40B4-BE49-F238E27FC236}">
                      <a16:creationId xmlns:a16="http://schemas.microsoft.com/office/drawing/2014/main" id="{37C60CE6-3823-F07D-9922-F0A1F7C16E2B}"/>
                    </a:ext>
                  </a:extLst>
                </p:cNvPr>
                <p:cNvPicPr/>
                <p:nvPr/>
              </p:nvPicPr>
              <p:blipFill>
                <a:blip r:embed="rId25"/>
                <a:stretch>
                  <a:fillRect/>
                </a:stretch>
              </p:blipFill>
              <p:spPr>
                <a:xfrm>
                  <a:off x="6768949" y="5125222"/>
                  <a:ext cx="98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129B04A9-3663-96D0-6873-7ABAE2078A57}"/>
                    </a:ext>
                  </a:extLst>
                </p14:cNvPr>
                <p14:cNvContentPartPr/>
                <p14:nvPr/>
              </p14:nvContentPartPr>
              <p14:xfrm>
                <a:off x="6889549" y="5142142"/>
                <a:ext cx="367920" cy="120240"/>
              </p14:xfrm>
            </p:contentPart>
          </mc:Choice>
          <mc:Fallback xmlns="">
            <p:pic>
              <p:nvPicPr>
                <p:cNvPr id="26" name="Freihand 25">
                  <a:extLst>
                    <a:ext uri="{FF2B5EF4-FFF2-40B4-BE49-F238E27FC236}">
                      <a16:creationId xmlns:a16="http://schemas.microsoft.com/office/drawing/2014/main" id="{129B04A9-3663-96D0-6873-7ABAE2078A57}"/>
                    </a:ext>
                  </a:extLst>
                </p:cNvPr>
                <p:cNvPicPr/>
                <p:nvPr/>
              </p:nvPicPr>
              <p:blipFill>
                <a:blip r:embed="rId27"/>
                <a:stretch>
                  <a:fillRect/>
                </a:stretch>
              </p:blipFill>
              <p:spPr>
                <a:xfrm>
                  <a:off x="6880909" y="5133502"/>
                  <a:ext cx="385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41AB54E1-C1BC-5BCE-9AB4-9D175CBD9932}"/>
                    </a:ext>
                  </a:extLst>
                </p14:cNvPr>
                <p14:cNvContentPartPr/>
                <p14:nvPr/>
              </p14:nvContentPartPr>
              <p14:xfrm>
                <a:off x="7291669" y="5087422"/>
                <a:ext cx="118080" cy="113040"/>
              </p14:xfrm>
            </p:contentPart>
          </mc:Choice>
          <mc:Fallback xmlns="">
            <p:pic>
              <p:nvPicPr>
                <p:cNvPr id="27" name="Freihand 26">
                  <a:extLst>
                    <a:ext uri="{FF2B5EF4-FFF2-40B4-BE49-F238E27FC236}">
                      <a16:creationId xmlns:a16="http://schemas.microsoft.com/office/drawing/2014/main" id="{41AB54E1-C1BC-5BCE-9AB4-9D175CBD9932}"/>
                    </a:ext>
                  </a:extLst>
                </p:cNvPr>
                <p:cNvPicPr/>
                <p:nvPr/>
              </p:nvPicPr>
              <p:blipFill>
                <a:blip r:embed="rId29"/>
                <a:stretch>
                  <a:fillRect/>
                </a:stretch>
              </p:blipFill>
              <p:spPr>
                <a:xfrm>
                  <a:off x="7282669" y="5078422"/>
                  <a:ext cx="135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46492F85-8C1D-C3FD-3040-47798901C23E}"/>
                    </a:ext>
                  </a:extLst>
                </p14:cNvPr>
                <p14:cNvContentPartPr/>
                <p14:nvPr/>
              </p14:nvContentPartPr>
              <p14:xfrm>
                <a:off x="4184509" y="5580262"/>
                <a:ext cx="8640" cy="172800"/>
              </p14:xfrm>
            </p:contentPart>
          </mc:Choice>
          <mc:Fallback xmlns="">
            <p:pic>
              <p:nvPicPr>
                <p:cNvPr id="44" name="Freihand 43">
                  <a:extLst>
                    <a:ext uri="{FF2B5EF4-FFF2-40B4-BE49-F238E27FC236}">
                      <a16:creationId xmlns:a16="http://schemas.microsoft.com/office/drawing/2014/main" id="{46492F85-8C1D-C3FD-3040-47798901C23E}"/>
                    </a:ext>
                  </a:extLst>
                </p:cNvPr>
                <p:cNvPicPr/>
                <p:nvPr/>
              </p:nvPicPr>
              <p:blipFill>
                <a:blip r:embed="rId31"/>
                <a:stretch>
                  <a:fillRect/>
                </a:stretch>
              </p:blipFill>
              <p:spPr>
                <a:xfrm>
                  <a:off x="4175869" y="5571262"/>
                  <a:ext cx="26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F7237F1A-8C90-94BB-E706-4E0127013F6D}"/>
                    </a:ext>
                  </a:extLst>
                </p14:cNvPr>
                <p14:cNvContentPartPr/>
                <p14:nvPr/>
              </p14:nvContentPartPr>
              <p14:xfrm>
                <a:off x="4115029" y="5526622"/>
                <a:ext cx="192600" cy="77040"/>
              </p14:xfrm>
            </p:contentPart>
          </mc:Choice>
          <mc:Fallback xmlns="">
            <p:pic>
              <p:nvPicPr>
                <p:cNvPr id="45" name="Freihand 44">
                  <a:extLst>
                    <a:ext uri="{FF2B5EF4-FFF2-40B4-BE49-F238E27FC236}">
                      <a16:creationId xmlns:a16="http://schemas.microsoft.com/office/drawing/2014/main" id="{F7237F1A-8C90-94BB-E706-4E0127013F6D}"/>
                    </a:ext>
                  </a:extLst>
                </p:cNvPr>
                <p:cNvPicPr/>
                <p:nvPr/>
              </p:nvPicPr>
              <p:blipFill>
                <a:blip r:embed="rId33"/>
                <a:stretch>
                  <a:fillRect/>
                </a:stretch>
              </p:blipFill>
              <p:spPr>
                <a:xfrm>
                  <a:off x="4106029" y="5517622"/>
                  <a:ext cx="210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CD0AF9DD-1418-7165-3C5D-870FD37E7F5A}"/>
                    </a:ext>
                  </a:extLst>
                </p14:cNvPr>
                <p14:cNvContentPartPr/>
                <p14:nvPr/>
              </p14:nvContentPartPr>
              <p14:xfrm>
                <a:off x="4365229" y="5535262"/>
                <a:ext cx="65880" cy="229320"/>
              </p14:xfrm>
            </p:contentPart>
          </mc:Choice>
          <mc:Fallback xmlns="">
            <p:pic>
              <p:nvPicPr>
                <p:cNvPr id="47" name="Freihand 46">
                  <a:extLst>
                    <a:ext uri="{FF2B5EF4-FFF2-40B4-BE49-F238E27FC236}">
                      <a16:creationId xmlns:a16="http://schemas.microsoft.com/office/drawing/2014/main" id="{CD0AF9DD-1418-7165-3C5D-870FD37E7F5A}"/>
                    </a:ext>
                  </a:extLst>
                </p:cNvPr>
                <p:cNvPicPr/>
                <p:nvPr/>
              </p:nvPicPr>
              <p:blipFill>
                <a:blip r:embed="rId35"/>
                <a:stretch>
                  <a:fillRect/>
                </a:stretch>
              </p:blipFill>
              <p:spPr>
                <a:xfrm>
                  <a:off x="4356229" y="5526622"/>
                  <a:ext cx="83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D3220016-ADA4-53BF-EB47-526EDE2170EC}"/>
                    </a:ext>
                  </a:extLst>
                </p14:cNvPr>
                <p14:cNvContentPartPr/>
                <p14:nvPr/>
              </p14:nvContentPartPr>
              <p14:xfrm>
                <a:off x="4474669" y="5562622"/>
                <a:ext cx="88200" cy="174240"/>
              </p14:xfrm>
            </p:contentPart>
          </mc:Choice>
          <mc:Fallback xmlns="">
            <p:pic>
              <p:nvPicPr>
                <p:cNvPr id="49" name="Freihand 48">
                  <a:extLst>
                    <a:ext uri="{FF2B5EF4-FFF2-40B4-BE49-F238E27FC236}">
                      <a16:creationId xmlns:a16="http://schemas.microsoft.com/office/drawing/2014/main" id="{D3220016-ADA4-53BF-EB47-526EDE2170EC}"/>
                    </a:ext>
                  </a:extLst>
                </p:cNvPr>
                <p:cNvPicPr/>
                <p:nvPr/>
              </p:nvPicPr>
              <p:blipFill>
                <a:blip r:embed="rId37"/>
                <a:stretch>
                  <a:fillRect/>
                </a:stretch>
              </p:blipFill>
              <p:spPr>
                <a:xfrm>
                  <a:off x="4465669" y="5553982"/>
                  <a:ext cx="105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A23369D5-44F2-13AB-929D-98F34877ED13}"/>
                    </a:ext>
                  </a:extLst>
                </p14:cNvPr>
                <p14:cNvContentPartPr/>
                <p14:nvPr/>
              </p14:nvContentPartPr>
              <p14:xfrm>
                <a:off x="4468909" y="5602222"/>
                <a:ext cx="114480" cy="73800"/>
              </p14:xfrm>
            </p:contentPart>
          </mc:Choice>
          <mc:Fallback xmlns="">
            <p:pic>
              <p:nvPicPr>
                <p:cNvPr id="50" name="Freihand 49">
                  <a:extLst>
                    <a:ext uri="{FF2B5EF4-FFF2-40B4-BE49-F238E27FC236}">
                      <a16:creationId xmlns:a16="http://schemas.microsoft.com/office/drawing/2014/main" id="{A23369D5-44F2-13AB-929D-98F34877ED13}"/>
                    </a:ext>
                  </a:extLst>
                </p:cNvPr>
                <p:cNvPicPr/>
                <p:nvPr/>
              </p:nvPicPr>
              <p:blipFill>
                <a:blip r:embed="rId39"/>
                <a:stretch>
                  <a:fillRect/>
                </a:stretch>
              </p:blipFill>
              <p:spPr>
                <a:xfrm>
                  <a:off x="4459909" y="5593582"/>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Freihand 51">
                  <a:extLst>
                    <a:ext uri="{FF2B5EF4-FFF2-40B4-BE49-F238E27FC236}">
                      <a16:creationId xmlns:a16="http://schemas.microsoft.com/office/drawing/2014/main" id="{A363649E-86A6-4CFD-A738-5C34ADE947B1}"/>
                    </a:ext>
                  </a:extLst>
                </p14:cNvPr>
                <p14:cNvContentPartPr/>
                <p14:nvPr/>
              </p14:nvContentPartPr>
              <p14:xfrm>
                <a:off x="4498429" y="5583142"/>
                <a:ext cx="136080" cy="160200"/>
              </p14:xfrm>
            </p:contentPart>
          </mc:Choice>
          <mc:Fallback xmlns="">
            <p:pic>
              <p:nvPicPr>
                <p:cNvPr id="52" name="Freihand 51">
                  <a:extLst>
                    <a:ext uri="{FF2B5EF4-FFF2-40B4-BE49-F238E27FC236}">
                      <a16:creationId xmlns:a16="http://schemas.microsoft.com/office/drawing/2014/main" id="{A363649E-86A6-4CFD-A738-5C34ADE947B1}"/>
                    </a:ext>
                  </a:extLst>
                </p:cNvPr>
                <p:cNvPicPr/>
                <p:nvPr/>
              </p:nvPicPr>
              <p:blipFill>
                <a:blip r:embed="rId41"/>
                <a:stretch>
                  <a:fillRect/>
                </a:stretch>
              </p:blipFill>
              <p:spPr>
                <a:xfrm>
                  <a:off x="4489429" y="5574502"/>
                  <a:ext cx="15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Freihand 52">
                  <a:extLst>
                    <a:ext uri="{FF2B5EF4-FFF2-40B4-BE49-F238E27FC236}">
                      <a16:creationId xmlns:a16="http://schemas.microsoft.com/office/drawing/2014/main" id="{0E64BACD-3E32-8F3F-934A-4E8439905383}"/>
                    </a:ext>
                  </a:extLst>
                </p14:cNvPr>
                <p14:cNvContentPartPr/>
                <p14:nvPr/>
              </p14:nvContentPartPr>
              <p14:xfrm>
                <a:off x="4504909" y="5524462"/>
                <a:ext cx="92520" cy="231840"/>
              </p14:xfrm>
            </p:contentPart>
          </mc:Choice>
          <mc:Fallback xmlns="">
            <p:pic>
              <p:nvPicPr>
                <p:cNvPr id="53" name="Freihand 52">
                  <a:extLst>
                    <a:ext uri="{FF2B5EF4-FFF2-40B4-BE49-F238E27FC236}">
                      <a16:creationId xmlns:a16="http://schemas.microsoft.com/office/drawing/2014/main" id="{0E64BACD-3E32-8F3F-934A-4E8439905383}"/>
                    </a:ext>
                  </a:extLst>
                </p:cNvPr>
                <p:cNvPicPr/>
                <p:nvPr/>
              </p:nvPicPr>
              <p:blipFill>
                <a:blip r:embed="rId43"/>
                <a:stretch>
                  <a:fillRect/>
                </a:stretch>
              </p:blipFill>
              <p:spPr>
                <a:xfrm>
                  <a:off x="4495909" y="5515822"/>
                  <a:ext cx="110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8AB017DE-C682-D957-1EB9-A65A7540E81F}"/>
                    </a:ext>
                  </a:extLst>
                </p14:cNvPr>
                <p14:cNvContentPartPr/>
                <p14:nvPr/>
              </p14:nvContentPartPr>
              <p14:xfrm>
                <a:off x="4686709" y="5632822"/>
                <a:ext cx="107640" cy="8640"/>
              </p14:xfrm>
            </p:contentPart>
          </mc:Choice>
          <mc:Fallback xmlns="">
            <p:pic>
              <p:nvPicPr>
                <p:cNvPr id="54" name="Freihand 53">
                  <a:extLst>
                    <a:ext uri="{FF2B5EF4-FFF2-40B4-BE49-F238E27FC236}">
                      <a16:creationId xmlns:a16="http://schemas.microsoft.com/office/drawing/2014/main" id="{8AB017DE-C682-D957-1EB9-A65A7540E81F}"/>
                    </a:ext>
                  </a:extLst>
                </p:cNvPr>
                <p:cNvPicPr/>
                <p:nvPr/>
              </p:nvPicPr>
              <p:blipFill>
                <a:blip r:embed="rId45"/>
                <a:stretch>
                  <a:fillRect/>
                </a:stretch>
              </p:blipFill>
              <p:spPr>
                <a:xfrm>
                  <a:off x="4677709" y="5623822"/>
                  <a:ext cx="12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B3DC1B7B-DF7C-591E-8380-BBAB32D2E201}"/>
                    </a:ext>
                  </a:extLst>
                </p14:cNvPr>
                <p14:cNvContentPartPr/>
                <p14:nvPr/>
              </p14:nvContentPartPr>
              <p14:xfrm>
                <a:off x="4710829" y="5661622"/>
                <a:ext cx="108720" cy="26640"/>
              </p14:xfrm>
            </p:contentPart>
          </mc:Choice>
          <mc:Fallback xmlns="">
            <p:pic>
              <p:nvPicPr>
                <p:cNvPr id="55" name="Freihand 54">
                  <a:extLst>
                    <a:ext uri="{FF2B5EF4-FFF2-40B4-BE49-F238E27FC236}">
                      <a16:creationId xmlns:a16="http://schemas.microsoft.com/office/drawing/2014/main" id="{B3DC1B7B-DF7C-591E-8380-BBAB32D2E201}"/>
                    </a:ext>
                  </a:extLst>
                </p:cNvPr>
                <p:cNvPicPr/>
                <p:nvPr/>
              </p:nvPicPr>
              <p:blipFill>
                <a:blip r:embed="rId47"/>
                <a:stretch>
                  <a:fillRect/>
                </a:stretch>
              </p:blipFill>
              <p:spPr>
                <a:xfrm>
                  <a:off x="4702189" y="5652982"/>
                  <a:ext cx="12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Freihand 55">
                  <a:extLst>
                    <a:ext uri="{FF2B5EF4-FFF2-40B4-BE49-F238E27FC236}">
                      <a16:creationId xmlns:a16="http://schemas.microsoft.com/office/drawing/2014/main" id="{D6CCE83D-9E14-AE67-0B08-F02A511D1EA2}"/>
                    </a:ext>
                  </a:extLst>
                </p14:cNvPr>
                <p14:cNvContentPartPr/>
                <p14:nvPr/>
              </p14:nvContentPartPr>
              <p14:xfrm>
                <a:off x="4925029" y="5473342"/>
                <a:ext cx="196200" cy="264600"/>
              </p14:xfrm>
            </p:contentPart>
          </mc:Choice>
          <mc:Fallback xmlns="">
            <p:pic>
              <p:nvPicPr>
                <p:cNvPr id="56" name="Freihand 55">
                  <a:extLst>
                    <a:ext uri="{FF2B5EF4-FFF2-40B4-BE49-F238E27FC236}">
                      <a16:creationId xmlns:a16="http://schemas.microsoft.com/office/drawing/2014/main" id="{D6CCE83D-9E14-AE67-0B08-F02A511D1EA2}"/>
                    </a:ext>
                  </a:extLst>
                </p:cNvPr>
                <p:cNvPicPr/>
                <p:nvPr/>
              </p:nvPicPr>
              <p:blipFill>
                <a:blip r:embed="rId49"/>
                <a:stretch>
                  <a:fillRect/>
                </a:stretch>
              </p:blipFill>
              <p:spPr>
                <a:xfrm>
                  <a:off x="4916029" y="5464702"/>
                  <a:ext cx="213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Freihand 56">
                  <a:extLst>
                    <a:ext uri="{FF2B5EF4-FFF2-40B4-BE49-F238E27FC236}">
                      <a16:creationId xmlns:a16="http://schemas.microsoft.com/office/drawing/2014/main" id="{C2879272-0904-A01D-7EBB-5AAAA3227A09}"/>
                    </a:ext>
                  </a:extLst>
                </p14:cNvPr>
                <p14:cNvContentPartPr/>
                <p14:nvPr/>
              </p14:nvContentPartPr>
              <p14:xfrm>
                <a:off x="5259469" y="5584222"/>
                <a:ext cx="173160" cy="11160"/>
              </p14:xfrm>
            </p:contentPart>
          </mc:Choice>
          <mc:Fallback xmlns="">
            <p:pic>
              <p:nvPicPr>
                <p:cNvPr id="57" name="Freihand 56">
                  <a:extLst>
                    <a:ext uri="{FF2B5EF4-FFF2-40B4-BE49-F238E27FC236}">
                      <a16:creationId xmlns:a16="http://schemas.microsoft.com/office/drawing/2014/main" id="{C2879272-0904-A01D-7EBB-5AAAA3227A09}"/>
                    </a:ext>
                  </a:extLst>
                </p:cNvPr>
                <p:cNvPicPr/>
                <p:nvPr/>
              </p:nvPicPr>
              <p:blipFill>
                <a:blip r:embed="rId51"/>
                <a:stretch>
                  <a:fillRect/>
                </a:stretch>
              </p:blipFill>
              <p:spPr>
                <a:xfrm>
                  <a:off x="5250469" y="5575582"/>
                  <a:ext cx="190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6FEA5541-3112-56E6-9BBD-0BB6212446C9}"/>
                    </a:ext>
                  </a:extLst>
                </p14:cNvPr>
                <p14:cNvContentPartPr/>
                <p14:nvPr/>
              </p14:nvContentPartPr>
              <p14:xfrm>
                <a:off x="5277829" y="5622382"/>
                <a:ext cx="187200" cy="31680"/>
              </p14:xfrm>
            </p:contentPart>
          </mc:Choice>
          <mc:Fallback xmlns="">
            <p:pic>
              <p:nvPicPr>
                <p:cNvPr id="58" name="Freihand 57">
                  <a:extLst>
                    <a:ext uri="{FF2B5EF4-FFF2-40B4-BE49-F238E27FC236}">
                      <a16:creationId xmlns:a16="http://schemas.microsoft.com/office/drawing/2014/main" id="{6FEA5541-3112-56E6-9BBD-0BB6212446C9}"/>
                    </a:ext>
                  </a:extLst>
                </p:cNvPr>
                <p:cNvPicPr/>
                <p:nvPr/>
              </p:nvPicPr>
              <p:blipFill>
                <a:blip r:embed="rId53"/>
                <a:stretch>
                  <a:fillRect/>
                </a:stretch>
              </p:blipFill>
              <p:spPr>
                <a:xfrm>
                  <a:off x="5269189" y="5613742"/>
                  <a:ext cx="20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76B95021-9845-CE0F-FA14-D0E87670259C}"/>
                    </a:ext>
                  </a:extLst>
                </p14:cNvPr>
                <p14:cNvContentPartPr/>
                <p14:nvPr/>
              </p14:nvContentPartPr>
              <p14:xfrm>
                <a:off x="5672029" y="5348782"/>
                <a:ext cx="114120" cy="209160"/>
              </p14:xfrm>
            </p:contentPart>
          </mc:Choice>
          <mc:Fallback xmlns="">
            <p:pic>
              <p:nvPicPr>
                <p:cNvPr id="59" name="Freihand 58">
                  <a:extLst>
                    <a:ext uri="{FF2B5EF4-FFF2-40B4-BE49-F238E27FC236}">
                      <a16:creationId xmlns:a16="http://schemas.microsoft.com/office/drawing/2014/main" id="{76B95021-9845-CE0F-FA14-D0E87670259C}"/>
                    </a:ext>
                  </a:extLst>
                </p:cNvPr>
                <p:cNvPicPr/>
                <p:nvPr/>
              </p:nvPicPr>
              <p:blipFill>
                <a:blip r:embed="rId55"/>
                <a:stretch>
                  <a:fillRect/>
                </a:stretch>
              </p:blipFill>
              <p:spPr>
                <a:xfrm>
                  <a:off x="5663389" y="5339782"/>
                  <a:ext cx="131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216EAB36-48FF-2A95-4536-27DD6E99F832}"/>
                    </a:ext>
                  </a:extLst>
                </p14:cNvPr>
                <p14:cNvContentPartPr/>
                <p14:nvPr/>
              </p14:nvContentPartPr>
              <p14:xfrm>
                <a:off x="5663389" y="5561182"/>
                <a:ext cx="200520" cy="51840"/>
              </p14:xfrm>
            </p:contentPart>
          </mc:Choice>
          <mc:Fallback xmlns="">
            <p:pic>
              <p:nvPicPr>
                <p:cNvPr id="60" name="Freihand 59">
                  <a:extLst>
                    <a:ext uri="{FF2B5EF4-FFF2-40B4-BE49-F238E27FC236}">
                      <a16:creationId xmlns:a16="http://schemas.microsoft.com/office/drawing/2014/main" id="{216EAB36-48FF-2A95-4536-27DD6E99F832}"/>
                    </a:ext>
                  </a:extLst>
                </p:cNvPr>
                <p:cNvPicPr/>
                <p:nvPr/>
              </p:nvPicPr>
              <p:blipFill>
                <a:blip r:embed="rId57"/>
                <a:stretch>
                  <a:fillRect/>
                </a:stretch>
              </p:blipFill>
              <p:spPr>
                <a:xfrm>
                  <a:off x="5654389" y="5552182"/>
                  <a:ext cx="218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8A2B25AF-194D-8FF0-D83F-670CC6E82A75}"/>
                    </a:ext>
                  </a:extLst>
                </p14:cNvPr>
                <p14:cNvContentPartPr/>
                <p14:nvPr/>
              </p14:nvContentPartPr>
              <p14:xfrm>
                <a:off x="5709829" y="5640022"/>
                <a:ext cx="90000" cy="141840"/>
              </p14:xfrm>
            </p:contentPart>
          </mc:Choice>
          <mc:Fallback xmlns="">
            <p:pic>
              <p:nvPicPr>
                <p:cNvPr id="61" name="Freihand 60">
                  <a:extLst>
                    <a:ext uri="{FF2B5EF4-FFF2-40B4-BE49-F238E27FC236}">
                      <a16:creationId xmlns:a16="http://schemas.microsoft.com/office/drawing/2014/main" id="{8A2B25AF-194D-8FF0-D83F-670CC6E82A75}"/>
                    </a:ext>
                  </a:extLst>
                </p:cNvPr>
                <p:cNvPicPr/>
                <p:nvPr/>
              </p:nvPicPr>
              <p:blipFill>
                <a:blip r:embed="rId59"/>
                <a:stretch>
                  <a:fillRect/>
                </a:stretch>
              </p:blipFill>
              <p:spPr>
                <a:xfrm>
                  <a:off x="5701189" y="5631382"/>
                  <a:ext cx="10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60220857-CDEB-BCD7-99DA-1E31363799DC}"/>
                    </a:ext>
                  </a:extLst>
                </p14:cNvPr>
                <p14:cNvContentPartPr/>
                <p14:nvPr/>
              </p14:nvContentPartPr>
              <p14:xfrm>
                <a:off x="6104389" y="5649742"/>
                <a:ext cx="66240" cy="21600"/>
              </p14:xfrm>
            </p:contentPart>
          </mc:Choice>
          <mc:Fallback xmlns="">
            <p:pic>
              <p:nvPicPr>
                <p:cNvPr id="62" name="Freihand 61">
                  <a:extLst>
                    <a:ext uri="{FF2B5EF4-FFF2-40B4-BE49-F238E27FC236}">
                      <a16:creationId xmlns:a16="http://schemas.microsoft.com/office/drawing/2014/main" id="{60220857-CDEB-BCD7-99DA-1E31363799DC}"/>
                    </a:ext>
                  </a:extLst>
                </p:cNvPr>
                <p:cNvPicPr/>
                <p:nvPr/>
              </p:nvPicPr>
              <p:blipFill>
                <a:blip r:embed="rId61"/>
                <a:stretch>
                  <a:fillRect/>
                </a:stretch>
              </p:blipFill>
              <p:spPr>
                <a:xfrm>
                  <a:off x="6095749" y="5641102"/>
                  <a:ext cx="83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0CD60EE3-C1D0-A15E-3116-0041682FECB0}"/>
                    </a:ext>
                  </a:extLst>
                </p14:cNvPr>
                <p14:cNvContentPartPr/>
                <p14:nvPr/>
              </p14:nvContentPartPr>
              <p14:xfrm>
                <a:off x="6297349" y="5619862"/>
                <a:ext cx="82440" cy="42120"/>
              </p14:xfrm>
            </p:contentPart>
          </mc:Choice>
          <mc:Fallback xmlns="">
            <p:pic>
              <p:nvPicPr>
                <p:cNvPr id="63" name="Freihand 62">
                  <a:extLst>
                    <a:ext uri="{FF2B5EF4-FFF2-40B4-BE49-F238E27FC236}">
                      <a16:creationId xmlns:a16="http://schemas.microsoft.com/office/drawing/2014/main" id="{0CD60EE3-C1D0-A15E-3116-0041682FECB0}"/>
                    </a:ext>
                  </a:extLst>
                </p:cNvPr>
                <p:cNvPicPr/>
                <p:nvPr/>
              </p:nvPicPr>
              <p:blipFill>
                <a:blip r:embed="rId63"/>
                <a:stretch>
                  <a:fillRect/>
                </a:stretch>
              </p:blipFill>
              <p:spPr>
                <a:xfrm>
                  <a:off x="6288709" y="5611222"/>
                  <a:ext cx="100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3BC3468B-6ED8-526B-1419-16A91C4E97FE}"/>
                    </a:ext>
                  </a:extLst>
                </p14:cNvPr>
                <p14:cNvContentPartPr/>
                <p14:nvPr/>
              </p14:nvContentPartPr>
              <p14:xfrm>
                <a:off x="6419389" y="5600422"/>
                <a:ext cx="101880" cy="43920"/>
              </p14:xfrm>
            </p:contentPart>
          </mc:Choice>
          <mc:Fallback xmlns="">
            <p:pic>
              <p:nvPicPr>
                <p:cNvPr id="64" name="Freihand 63">
                  <a:extLst>
                    <a:ext uri="{FF2B5EF4-FFF2-40B4-BE49-F238E27FC236}">
                      <a16:creationId xmlns:a16="http://schemas.microsoft.com/office/drawing/2014/main" id="{3BC3468B-6ED8-526B-1419-16A91C4E97FE}"/>
                    </a:ext>
                  </a:extLst>
                </p:cNvPr>
                <p:cNvPicPr/>
                <p:nvPr/>
              </p:nvPicPr>
              <p:blipFill>
                <a:blip r:embed="rId65"/>
                <a:stretch>
                  <a:fillRect/>
                </a:stretch>
              </p:blipFill>
              <p:spPr>
                <a:xfrm>
                  <a:off x="6410389" y="5591782"/>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 name="Freihand 2">
                  <a:extLst>
                    <a:ext uri="{FF2B5EF4-FFF2-40B4-BE49-F238E27FC236}">
                      <a16:creationId xmlns:a16="http://schemas.microsoft.com/office/drawing/2014/main" id="{EF24F898-ED1D-C75A-789F-0F7EC6D0D8EE}"/>
                    </a:ext>
                  </a:extLst>
                </p14:cNvPr>
                <p14:cNvContentPartPr/>
                <p14:nvPr/>
              </p14:nvContentPartPr>
              <p14:xfrm>
                <a:off x="2120269" y="5298382"/>
                <a:ext cx="156240" cy="359280"/>
              </p14:xfrm>
            </p:contentPart>
          </mc:Choice>
          <mc:Fallback xmlns="">
            <p:pic>
              <p:nvPicPr>
                <p:cNvPr id="3" name="Freihand 2">
                  <a:extLst>
                    <a:ext uri="{FF2B5EF4-FFF2-40B4-BE49-F238E27FC236}">
                      <a16:creationId xmlns:a16="http://schemas.microsoft.com/office/drawing/2014/main" id="{EF24F898-ED1D-C75A-789F-0F7EC6D0D8EE}"/>
                    </a:ext>
                  </a:extLst>
                </p:cNvPr>
                <p:cNvPicPr/>
                <p:nvPr/>
              </p:nvPicPr>
              <p:blipFill>
                <a:blip r:embed="rId67"/>
                <a:stretch>
                  <a:fillRect/>
                </a:stretch>
              </p:blipFill>
              <p:spPr>
                <a:xfrm>
                  <a:off x="2111629" y="5289382"/>
                  <a:ext cx="1738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 name="Freihand 4">
                  <a:extLst>
                    <a:ext uri="{FF2B5EF4-FFF2-40B4-BE49-F238E27FC236}">
                      <a16:creationId xmlns:a16="http://schemas.microsoft.com/office/drawing/2014/main" id="{FCAA4F44-E188-3F15-E5B3-49020FA05763}"/>
                    </a:ext>
                  </a:extLst>
                </p14:cNvPr>
                <p14:cNvContentPartPr/>
                <p14:nvPr/>
              </p14:nvContentPartPr>
              <p14:xfrm>
                <a:off x="2300629" y="5402062"/>
                <a:ext cx="206280" cy="122400"/>
              </p14:xfrm>
            </p:contentPart>
          </mc:Choice>
          <mc:Fallback xmlns="">
            <p:pic>
              <p:nvPicPr>
                <p:cNvPr id="5" name="Freihand 4">
                  <a:extLst>
                    <a:ext uri="{FF2B5EF4-FFF2-40B4-BE49-F238E27FC236}">
                      <a16:creationId xmlns:a16="http://schemas.microsoft.com/office/drawing/2014/main" id="{FCAA4F44-E188-3F15-E5B3-49020FA05763}"/>
                    </a:ext>
                  </a:extLst>
                </p:cNvPr>
                <p:cNvPicPr/>
                <p:nvPr/>
              </p:nvPicPr>
              <p:blipFill>
                <a:blip r:embed="rId69"/>
                <a:stretch>
                  <a:fillRect/>
                </a:stretch>
              </p:blipFill>
              <p:spPr>
                <a:xfrm>
                  <a:off x="2291629" y="5393422"/>
                  <a:ext cx="223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 name="Freihand 7">
                  <a:extLst>
                    <a:ext uri="{FF2B5EF4-FFF2-40B4-BE49-F238E27FC236}">
                      <a16:creationId xmlns:a16="http://schemas.microsoft.com/office/drawing/2014/main" id="{4B658181-0FF2-6F31-299E-66FFA810B38C}"/>
                    </a:ext>
                  </a:extLst>
                </p14:cNvPr>
                <p14:cNvContentPartPr/>
                <p14:nvPr/>
              </p14:nvContentPartPr>
              <p14:xfrm>
                <a:off x="2684749" y="5378302"/>
                <a:ext cx="73440" cy="135360"/>
              </p14:xfrm>
            </p:contentPart>
          </mc:Choice>
          <mc:Fallback xmlns="">
            <p:pic>
              <p:nvPicPr>
                <p:cNvPr id="8" name="Freihand 7">
                  <a:extLst>
                    <a:ext uri="{FF2B5EF4-FFF2-40B4-BE49-F238E27FC236}">
                      <a16:creationId xmlns:a16="http://schemas.microsoft.com/office/drawing/2014/main" id="{4B658181-0FF2-6F31-299E-66FFA810B38C}"/>
                    </a:ext>
                  </a:extLst>
                </p:cNvPr>
                <p:cNvPicPr/>
                <p:nvPr/>
              </p:nvPicPr>
              <p:blipFill>
                <a:blip r:embed="rId71"/>
                <a:stretch>
                  <a:fillRect/>
                </a:stretch>
              </p:blipFill>
              <p:spPr>
                <a:xfrm>
                  <a:off x="2675749" y="5369662"/>
                  <a:ext cx="9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 name="Freihand 8">
                  <a:extLst>
                    <a:ext uri="{FF2B5EF4-FFF2-40B4-BE49-F238E27FC236}">
                      <a16:creationId xmlns:a16="http://schemas.microsoft.com/office/drawing/2014/main" id="{9BAD0324-F905-8650-4502-77FFCB80AC65}"/>
                    </a:ext>
                  </a:extLst>
                </p14:cNvPr>
                <p14:cNvContentPartPr/>
                <p14:nvPr/>
              </p14:nvContentPartPr>
              <p14:xfrm>
                <a:off x="2817589" y="5393422"/>
                <a:ext cx="396720" cy="250200"/>
              </p14:xfrm>
            </p:contentPart>
          </mc:Choice>
          <mc:Fallback xmlns="">
            <p:pic>
              <p:nvPicPr>
                <p:cNvPr id="9" name="Freihand 8">
                  <a:extLst>
                    <a:ext uri="{FF2B5EF4-FFF2-40B4-BE49-F238E27FC236}">
                      <a16:creationId xmlns:a16="http://schemas.microsoft.com/office/drawing/2014/main" id="{9BAD0324-F905-8650-4502-77FFCB80AC65}"/>
                    </a:ext>
                  </a:extLst>
                </p:cNvPr>
                <p:cNvPicPr/>
                <p:nvPr/>
              </p:nvPicPr>
              <p:blipFill>
                <a:blip r:embed="rId73"/>
                <a:stretch>
                  <a:fillRect/>
                </a:stretch>
              </p:blipFill>
              <p:spPr>
                <a:xfrm>
                  <a:off x="2808949" y="5384422"/>
                  <a:ext cx="414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 name="Freihand 9">
                  <a:extLst>
                    <a:ext uri="{FF2B5EF4-FFF2-40B4-BE49-F238E27FC236}">
                      <a16:creationId xmlns:a16="http://schemas.microsoft.com/office/drawing/2014/main" id="{EE2B66C6-F888-0BE3-3B7C-078BB49D037D}"/>
                    </a:ext>
                  </a:extLst>
                </p14:cNvPr>
                <p14:cNvContentPartPr/>
                <p14:nvPr/>
              </p14:nvContentPartPr>
              <p14:xfrm>
                <a:off x="3395389" y="5359942"/>
                <a:ext cx="90000" cy="115200"/>
              </p14:xfrm>
            </p:contentPart>
          </mc:Choice>
          <mc:Fallback xmlns="">
            <p:pic>
              <p:nvPicPr>
                <p:cNvPr id="10" name="Freihand 9">
                  <a:extLst>
                    <a:ext uri="{FF2B5EF4-FFF2-40B4-BE49-F238E27FC236}">
                      <a16:creationId xmlns:a16="http://schemas.microsoft.com/office/drawing/2014/main" id="{EE2B66C6-F888-0BE3-3B7C-078BB49D037D}"/>
                    </a:ext>
                  </a:extLst>
                </p:cNvPr>
                <p:cNvPicPr/>
                <p:nvPr/>
              </p:nvPicPr>
              <p:blipFill>
                <a:blip r:embed="rId75"/>
                <a:stretch>
                  <a:fillRect/>
                </a:stretch>
              </p:blipFill>
              <p:spPr>
                <a:xfrm>
                  <a:off x="3386749" y="5351302"/>
                  <a:ext cx="10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Freihand 10">
                  <a:extLst>
                    <a:ext uri="{FF2B5EF4-FFF2-40B4-BE49-F238E27FC236}">
                      <a16:creationId xmlns:a16="http://schemas.microsoft.com/office/drawing/2014/main" id="{C0FE4A3C-7180-1F4C-FD0E-7CB5E50AFFFF}"/>
                    </a:ext>
                  </a:extLst>
                </p14:cNvPr>
                <p14:cNvContentPartPr/>
                <p14:nvPr/>
              </p14:nvContentPartPr>
              <p14:xfrm>
                <a:off x="3546229" y="5323222"/>
                <a:ext cx="185760" cy="102600"/>
              </p14:xfrm>
            </p:contentPart>
          </mc:Choice>
          <mc:Fallback xmlns="">
            <p:pic>
              <p:nvPicPr>
                <p:cNvPr id="11" name="Freihand 10">
                  <a:extLst>
                    <a:ext uri="{FF2B5EF4-FFF2-40B4-BE49-F238E27FC236}">
                      <a16:creationId xmlns:a16="http://schemas.microsoft.com/office/drawing/2014/main" id="{C0FE4A3C-7180-1F4C-FD0E-7CB5E50AFFFF}"/>
                    </a:ext>
                  </a:extLst>
                </p:cNvPr>
                <p:cNvPicPr/>
                <p:nvPr/>
              </p:nvPicPr>
              <p:blipFill>
                <a:blip r:embed="rId77"/>
                <a:stretch>
                  <a:fillRect/>
                </a:stretch>
              </p:blipFill>
              <p:spPr>
                <a:xfrm>
                  <a:off x="3537589" y="5314222"/>
                  <a:ext cx="203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 name="Freihand 11">
                  <a:extLst>
                    <a:ext uri="{FF2B5EF4-FFF2-40B4-BE49-F238E27FC236}">
                      <a16:creationId xmlns:a16="http://schemas.microsoft.com/office/drawing/2014/main" id="{705C902C-1C5F-61CE-20D0-95C4F885E7B8}"/>
                    </a:ext>
                  </a:extLst>
                </p14:cNvPr>
                <p14:cNvContentPartPr/>
                <p14:nvPr/>
              </p14:nvContentPartPr>
              <p14:xfrm>
                <a:off x="3722269" y="5244742"/>
                <a:ext cx="288720" cy="322560"/>
              </p14:xfrm>
            </p:contentPart>
          </mc:Choice>
          <mc:Fallback xmlns="">
            <p:pic>
              <p:nvPicPr>
                <p:cNvPr id="12" name="Freihand 11">
                  <a:extLst>
                    <a:ext uri="{FF2B5EF4-FFF2-40B4-BE49-F238E27FC236}">
                      <a16:creationId xmlns:a16="http://schemas.microsoft.com/office/drawing/2014/main" id="{705C902C-1C5F-61CE-20D0-95C4F885E7B8}"/>
                    </a:ext>
                  </a:extLst>
                </p:cNvPr>
                <p:cNvPicPr/>
                <p:nvPr/>
              </p:nvPicPr>
              <p:blipFill>
                <a:blip r:embed="rId79"/>
                <a:stretch>
                  <a:fillRect/>
                </a:stretch>
              </p:blipFill>
              <p:spPr>
                <a:xfrm>
                  <a:off x="3713269" y="5236102"/>
                  <a:ext cx="3063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09A28961-A117-ED01-550D-E31818C43F2E}"/>
                    </a:ext>
                  </a:extLst>
                </p14:cNvPr>
                <p14:cNvContentPartPr/>
                <p14:nvPr/>
              </p14:nvContentPartPr>
              <p14:xfrm>
                <a:off x="2293069" y="5758102"/>
                <a:ext cx="88560" cy="192960"/>
              </p14:xfrm>
            </p:contentPart>
          </mc:Choice>
          <mc:Fallback xmlns="">
            <p:pic>
              <p:nvPicPr>
                <p:cNvPr id="29" name="Freihand 28">
                  <a:extLst>
                    <a:ext uri="{FF2B5EF4-FFF2-40B4-BE49-F238E27FC236}">
                      <a16:creationId xmlns:a16="http://schemas.microsoft.com/office/drawing/2014/main" id="{09A28961-A117-ED01-550D-E31818C43F2E}"/>
                    </a:ext>
                  </a:extLst>
                </p:cNvPr>
                <p:cNvPicPr/>
                <p:nvPr/>
              </p:nvPicPr>
              <p:blipFill>
                <a:blip r:embed="rId81"/>
                <a:stretch>
                  <a:fillRect/>
                </a:stretch>
              </p:blipFill>
              <p:spPr>
                <a:xfrm>
                  <a:off x="2284069" y="5749462"/>
                  <a:ext cx="106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20D93D2E-8810-C748-195C-9F09A003A794}"/>
                    </a:ext>
                  </a:extLst>
                </p14:cNvPr>
                <p14:cNvContentPartPr/>
                <p14:nvPr/>
              </p14:nvContentPartPr>
              <p14:xfrm>
                <a:off x="2416189" y="5769622"/>
                <a:ext cx="68760" cy="56520"/>
              </p14:xfrm>
            </p:contentPart>
          </mc:Choice>
          <mc:Fallback xmlns="">
            <p:pic>
              <p:nvPicPr>
                <p:cNvPr id="30" name="Freihand 29">
                  <a:extLst>
                    <a:ext uri="{FF2B5EF4-FFF2-40B4-BE49-F238E27FC236}">
                      <a16:creationId xmlns:a16="http://schemas.microsoft.com/office/drawing/2014/main" id="{20D93D2E-8810-C748-195C-9F09A003A794}"/>
                    </a:ext>
                  </a:extLst>
                </p:cNvPr>
                <p:cNvPicPr/>
                <p:nvPr/>
              </p:nvPicPr>
              <p:blipFill>
                <a:blip r:embed="rId83"/>
                <a:stretch>
                  <a:fillRect/>
                </a:stretch>
              </p:blipFill>
              <p:spPr>
                <a:xfrm>
                  <a:off x="2407189" y="576062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2B018F6F-FCA1-0051-DD55-CAAEA6A8738B}"/>
                    </a:ext>
                  </a:extLst>
                </p14:cNvPr>
                <p14:cNvContentPartPr/>
                <p14:nvPr/>
              </p14:nvContentPartPr>
              <p14:xfrm>
                <a:off x="2511949" y="5754142"/>
                <a:ext cx="46440" cy="69120"/>
              </p14:xfrm>
            </p:contentPart>
          </mc:Choice>
          <mc:Fallback xmlns="">
            <p:pic>
              <p:nvPicPr>
                <p:cNvPr id="31" name="Freihand 30">
                  <a:extLst>
                    <a:ext uri="{FF2B5EF4-FFF2-40B4-BE49-F238E27FC236}">
                      <a16:creationId xmlns:a16="http://schemas.microsoft.com/office/drawing/2014/main" id="{2B018F6F-FCA1-0051-DD55-CAAEA6A8738B}"/>
                    </a:ext>
                  </a:extLst>
                </p:cNvPr>
                <p:cNvPicPr/>
                <p:nvPr/>
              </p:nvPicPr>
              <p:blipFill>
                <a:blip r:embed="rId85"/>
                <a:stretch>
                  <a:fillRect/>
                </a:stretch>
              </p:blipFill>
              <p:spPr>
                <a:xfrm>
                  <a:off x="2503309" y="5745142"/>
                  <a:ext cx="6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BD7D930D-E32E-FA91-5DBE-980050E8A7BB}"/>
                    </a:ext>
                  </a:extLst>
                </p14:cNvPr>
                <p14:cNvContentPartPr/>
                <p14:nvPr/>
              </p14:nvContentPartPr>
              <p14:xfrm>
                <a:off x="2593669" y="5662702"/>
                <a:ext cx="102240" cy="153360"/>
              </p14:xfrm>
            </p:contentPart>
          </mc:Choice>
          <mc:Fallback xmlns="">
            <p:pic>
              <p:nvPicPr>
                <p:cNvPr id="32" name="Freihand 31">
                  <a:extLst>
                    <a:ext uri="{FF2B5EF4-FFF2-40B4-BE49-F238E27FC236}">
                      <a16:creationId xmlns:a16="http://schemas.microsoft.com/office/drawing/2014/main" id="{BD7D930D-E32E-FA91-5DBE-980050E8A7BB}"/>
                    </a:ext>
                  </a:extLst>
                </p:cNvPr>
                <p:cNvPicPr/>
                <p:nvPr/>
              </p:nvPicPr>
              <p:blipFill>
                <a:blip r:embed="rId87"/>
                <a:stretch>
                  <a:fillRect/>
                </a:stretch>
              </p:blipFill>
              <p:spPr>
                <a:xfrm>
                  <a:off x="2585029" y="5654062"/>
                  <a:ext cx="119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2346B8A4-75B6-8D85-F964-A6F10BC1BA35}"/>
                    </a:ext>
                  </a:extLst>
                </p14:cNvPr>
                <p14:cNvContentPartPr/>
                <p14:nvPr/>
              </p14:nvContentPartPr>
              <p14:xfrm>
                <a:off x="2752069" y="5717422"/>
                <a:ext cx="119160" cy="88920"/>
              </p14:xfrm>
            </p:contentPart>
          </mc:Choice>
          <mc:Fallback xmlns="">
            <p:pic>
              <p:nvPicPr>
                <p:cNvPr id="33" name="Freihand 32">
                  <a:extLst>
                    <a:ext uri="{FF2B5EF4-FFF2-40B4-BE49-F238E27FC236}">
                      <a16:creationId xmlns:a16="http://schemas.microsoft.com/office/drawing/2014/main" id="{2346B8A4-75B6-8D85-F964-A6F10BC1BA35}"/>
                    </a:ext>
                  </a:extLst>
                </p:cNvPr>
                <p:cNvPicPr/>
                <p:nvPr/>
              </p:nvPicPr>
              <p:blipFill>
                <a:blip r:embed="rId89"/>
                <a:stretch>
                  <a:fillRect/>
                </a:stretch>
              </p:blipFill>
              <p:spPr>
                <a:xfrm>
                  <a:off x="2743429" y="5708422"/>
                  <a:ext cx="13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5E22E9B2-3E8B-372B-2FA8-3A86F66C2A4F}"/>
                    </a:ext>
                  </a:extLst>
                </p14:cNvPr>
                <p14:cNvContentPartPr/>
                <p14:nvPr/>
              </p14:nvContentPartPr>
              <p14:xfrm>
                <a:off x="2924869" y="5616982"/>
                <a:ext cx="95760" cy="170640"/>
              </p14:xfrm>
            </p:contentPart>
          </mc:Choice>
          <mc:Fallback xmlns="">
            <p:pic>
              <p:nvPicPr>
                <p:cNvPr id="34" name="Freihand 33">
                  <a:extLst>
                    <a:ext uri="{FF2B5EF4-FFF2-40B4-BE49-F238E27FC236}">
                      <a16:creationId xmlns:a16="http://schemas.microsoft.com/office/drawing/2014/main" id="{5E22E9B2-3E8B-372B-2FA8-3A86F66C2A4F}"/>
                    </a:ext>
                  </a:extLst>
                </p:cNvPr>
                <p:cNvPicPr/>
                <p:nvPr/>
              </p:nvPicPr>
              <p:blipFill>
                <a:blip r:embed="rId91"/>
                <a:stretch>
                  <a:fillRect/>
                </a:stretch>
              </p:blipFill>
              <p:spPr>
                <a:xfrm>
                  <a:off x="2916229" y="5607982"/>
                  <a:ext cx="113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Freihand 34">
                  <a:extLst>
                    <a:ext uri="{FF2B5EF4-FFF2-40B4-BE49-F238E27FC236}">
                      <a16:creationId xmlns:a16="http://schemas.microsoft.com/office/drawing/2014/main" id="{9A2252A4-E52F-DF16-78F9-3739A72CE704}"/>
                    </a:ext>
                  </a:extLst>
                </p14:cNvPr>
                <p14:cNvContentPartPr/>
                <p14:nvPr/>
              </p14:nvContentPartPr>
              <p14:xfrm>
                <a:off x="3067789" y="5702302"/>
                <a:ext cx="9720" cy="64440"/>
              </p14:xfrm>
            </p:contentPart>
          </mc:Choice>
          <mc:Fallback xmlns="">
            <p:pic>
              <p:nvPicPr>
                <p:cNvPr id="35" name="Freihand 34">
                  <a:extLst>
                    <a:ext uri="{FF2B5EF4-FFF2-40B4-BE49-F238E27FC236}">
                      <a16:creationId xmlns:a16="http://schemas.microsoft.com/office/drawing/2014/main" id="{9A2252A4-E52F-DF16-78F9-3739A72CE704}"/>
                    </a:ext>
                  </a:extLst>
                </p:cNvPr>
                <p:cNvPicPr/>
                <p:nvPr/>
              </p:nvPicPr>
              <p:blipFill>
                <a:blip r:embed="rId93"/>
                <a:stretch>
                  <a:fillRect/>
                </a:stretch>
              </p:blipFill>
              <p:spPr>
                <a:xfrm>
                  <a:off x="3059149" y="5693662"/>
                  <a:ext cx="2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 name="Freihand 35">
                  <a:extLst>
                    <a:ext uri="{FF2B5EF4-FFF2-40B4-BE49-F238E27FC236}">
                      <a16:creationId xmlns:a16="http://schemas.microsoft.com/office/drawing/2014/main" id="{D49FC92F-3A1A-F774-302C-3CA659C5046F}"/>
                    </a:ext>
                  </a:extLst>
                </p14:cNvPr>
                <p14:cNvContentPartPr/>
                <p14:nvPr/>
              </p14:nvContentPartPr>
              <p14:xfrm>
                <a:off x="3091189" y="5587822"/>
                <a:ext cx="145440" cy="191880"/>
              </p14:xfrm>
            </p:contentPart>
          </mc:Choice>
          <mc:Fallback xmlns="">
            <p:pic>
              <p:nvPicPr>
                <p:cNvPr id="36" name="Freihand 35">
                  <a:extLst>
                    <a:ext uri="{FF2B5EF4-FFF2-40B4-BE49-F238E27FC236}">
                      <a16:creationId xmlns:a16="http://schemas.microsoft.com/office/drawing/2014/main" id="{D49FC92F-3A1A-F774-302C-3CA659C5046F}"/>
                    </a:ext>
                  </a:extLst>
                </p:cNvPr>
                <p:cNvPicPr/>
                <p:nvPr/>
              </p:nvPicPr>
              <p:blipFill>
                <a:blip r:embed="rId95"/>
                <a:stretch>
                  <a:fillRect/>
                </a:stretch>
              </p:blipFill>
              <p:spPr>
                <a:xfrm>
                  <a:off x="3082189" y="5579182"/>
                  <a:ext cx="163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 name="Freihand 36">
                  <a:extLst>
                    <a:ext uri="{FF2B5EF4-FFF2-40B4-BE49-F238E27FC236}">
                      <a16:creationId xmlns:a16="http://schemas.microsoft.com/office/drawing/2014/main" id="{12D1DF8F-21F2-868E-F573-5251EF7EE819}"/>
                    </a:ext>
                  </a:extLst>
                </p14:cNvPr>
                <p14:cNvContentPartPr/>
                <p14:nvPr/>
              </p14:nvContentPartPr>
              <p14:xfrm>
                <a:off x="3260389" y="5570902"/>
                <a:ext cx="190080" cy="250200"/>
              </p14:xfrm>
            </p:contentPart>
          </mc:Choice>
          <mc:Fallback xmlns="">
            <p:pic>
              <p:nvPicPr>
                <p:cNvPr id="37" name="Freihand 36">
                  <a:extLst>
                    <a:ext uri="{FF2B5EF4-FFF2-40B4-BE49-F238E27FC236}">
                      <a16:creationId xmlns:a16="http://schemas.microsoft.com/office/drawing/2014/main" id="{12D1DF8F-21F2-868E-F573-5251EF7EE819}"/>
                    </a:ext>
                  </a:extLst>
                </p:cNvPr>
                <p:cNvPicPr/>
                <p:nvPr/>
              </p:nvPicPr>
              <p:blipFill>
                <a:blip r:embed="rId97"/>
                <a:stretch>
                  <a:fillRect/>
                </a:stretch>
              </p:blipFill>
              <p:spPr>
                <a:xfrm>
                  <a:off x="3251749" y="5561902"/>
                  <a:ext cx="207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 name="Freihand 37">
                  <a:extLst>
                    <a:ext uri="{FF2B5EF4-FFF2-40B4-BE49-F238E27FC236}">
                      <a16:creationId xmlns:a16="http://schemas.microsoft.com/office/drawing/2014/main" id="{7FEF980E-6DC4-306A-8FDC-26AEE0C1ECFD}"/>
                    </a:ext>
                  </a:extLst>
                </p14:cNvPr>
                <p14:cNvContentPartPr/>
                <p14:nvPr/>
              </p14:nvContentPartPr>
              <p14:xfrm>
                <a:off x="3211789" y="5581342"/>
                <a:ext cx="7200" cy="8640"/>
              </p14:xfrm>
            </p:contentPart>
          </mc:Choice>
          <mc:Fallback xmlns="">
            <p:pic>
              <p:nvPicPr>
                <p:cNvPr id="38" name="Freihand 37">
                  <a:extLst>
                    <a:ext uri="{FF2B5EF4-FFF2-40B4-BE49-F238E27FC236}">
                      <a16:creationId xmlns:a16="http://schemas.microsoft.com/office/drawing/2014/main" id="{7FEF980E-6DC4-306A-8FDC-26AEE0C1ECFD}"/>
                    </a:ext>
                  </a:extLst>
                </p:cNvPr>
                <p:cNvPicPr/>
                <p:nvPr/>
              </p:nvPicPr>
              <p:blipFill>
                <a:blip r:embed="rId99"/>
                <a:stretch>
                  <a:fillRect/>
                </a:stretch>
              </p:blipFill>
              <p:spPr>
                <a:xfrm>
                  <a:off x="3203149" y="5572342"/>
                  <a:ext cx="2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4DE69D66-43C0-2E5A-FC9E-94091A59705C}"/>
                    </a:ext>
                  </a:extLst>
                </p14:cNvPr>
                <p14:cNvContentPartPr/>
                <p14:nvPr/>
              </p14:nvContentPartPr>
              <p14:xfrm>
                <a:off x="2980309" y="5584942"/>
                <a:ext cx="14760" cy="10080"/>
              </p14:xfrm>
            </p:contentPart>
          </mc:Choice>
          <mc:Fallback xmlns="">
            <p:pic>
              <p:nvPicPr>
                <p:cNvPr id="39" name="Freihand 38">
                  <a:extLst>
                    <a:ext uri="{FF2B5EF4-FFF2-40B4-BE49-F238E27FC236}">
                      <a16:creationId xmlns:a16="http://schemas.microsoft.com/office/drawing/2014/main" id="{4DE69D66-43C0-2E5A-FC9E-94091A59705C}"/>
                    </a:ext>
                  </a:extLst>
                </p:cNvPr>
                <p:cNvPicPr/>
                <p:nvPr/>
              </p:nvPicPr>
              <p:blipFill>
                <a:blip r:embed="rId101"/>
                <a:stretch>
                  <a:fillRect/>
                </a:stretch>
              </p:blipFill>
              <p:spPr>
                <a:xfrm>
                  <a:off x="2971309" y="5575942"/>
                  <a:ext cx="32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8479A560-C8FD-1187-35C0-78D654A65395}"/>
                    </a:ext>
                  </a:extLst>
                </p14:cNvPr>
                <p14:cNvContentPartPr/>
                <p14:nvPr/>
              </p14:nvContentPartPr>
              <p14:xfrm>
                <a:off x="3644149" y="5644702"/>
                <a:ext cx="182880" cy="25200"/>
              </p14:xfrm>
            </p:contentPart>
          </mc:Choice>
          <mc:Fallback xmlns="">
            <p:pic>
              <p:nvPicPr>
                <p:cNvPr id="40" name="Freihand 39">
                  <a:extLst>
                    <a:ext uri="{FF2B5EF4-FFF2-40B4-BE49-F238E27FC236}">
                      <a16:creationId xmlns:a16="http://schemas.microsoft.com/office/drawing/2014/main" id="{8479A560-C8FD-1187-35C0-78D654A65395}"/>
                    </a:ext>
                  </a:extLst>
                </p:cNvPr>
                <p:cNvPicPr/>
                <p:nvPr/>
              </p:nvPicPr>
              <p:blipFill>
                <a:blip r:embed="rId103"/>
                <a:stretch>
                  <a:fillRect/>
                </a:stretch>
              </p:blipFill>
              <p:spPr>
                <a:xfrm>
                  <a:off x="3635509" y="5635702"/>
                  <a:ext cx="20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1347AEC4-6154-9DE5-FCE9-B6FE765981C0}"/>
                    </a:ext>
                  </a:extLst>
                </p14:cNvPr>
                <p14:cNvContentPartPr/>
                <p14:nvPr/>
              </p14:nvContentPartPr>
              <p14:xfrm>
                <a:off x="3733429" y="5595022"/>
                <a:ext cx="175320" cy="187200"/>
              </p14:xfrm>
            </p:contentPart>
          </mc:Choice>
          <mc:Fallback xmlns="">
            <p:pic>
              <p:nvPicPr>
                <p:cNvPr id="41" name="Freihand 40">
                  <a:extLst>
                    <a:ext uri="{FF2B5EF4-FFF2-40B4-BE49-F238E27FC236}">
                      <a16:creationId xmlns:a16="http://schemas.microsoft.com/office/drawing/2014/main" id="{1347AEC4-6154-9DE5-FCE9-B6FE765981C0}"/>
                    </a:ext>
                  </a:extLst>
                </p:cNvPr>
                <p:cNvPicPr/>
                <p:nvPr/>
              </p:nvPicPr>
              <p:blipFill>
                <a:blip r:embed="rId105"/>
                <a:stretch>
                  <a:fillRect/>
                </a:stretch>
              </p:blipFill>
              <p:spPr>
                <a:xfrm>
                  <a:off x="3724789" y="5586382"/>
                  <a:ext cx="192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11B6394A-96D2-FC95-24EA-E3BB645421C2}"/>
                    </a:ext>
                  </a:extLst>
                </p14:cNvPr>
                <p14:cNvContentPartPr/>
                <p14:nvPr/>
              </p14:nvContentPartPr>
              <p14:xfrm>
                <a:off x="1772509" y="5005702"/>
                <a:ext cx="758160" cy="1197720"/>
              </p14:xfrm>
            </p:contentPart>
          </mc:Choice>
          <mc:Fallback xmlns="">
            <p:pic>
              <p:nvPicPr>
                <p:cNvPr id="68" name="Freihand 67">
                  <a:extLst>
                    <a:ext uri="{FF2B5EF4-FFF2-40B4-BE49-F238E27FC236}">
                      <a16:creationId xmlns:a16="http://schemas.microsoft.com/office/drawing/2014/main" id="{11B6394A-96D2-FC95-24EA-E3BB645421C2}"/>
                    </a:ext>
                  </a:extLst>
                </p:cNvPr>
                <p:cNvPicPr/>
                <p:nvPr/>
              </p:nvPicPr>
              <p:blipFill>
                <a:blip r:embed="rId107"/>
                <a:stretch>
                  <a:fillRect/>
                </a:stretch>
              </p:blipFill>
              <p:spPr>
                <a:xfrm>
                  <a:off x="1763869" y="4997062"/>
                  <a:ext cx="775800"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8EA59C5B-6540-4461-C59D-C799B897F924}"/>
                    </a:ext>
                  </a:extLst>
                </p14:cNvPr>
                <p14:cNvContentPartPr/>
                <p14:nvPr/>
              </p14:nvContentPartPr>
              <p14:xfrm>
                <a:off x="2532469" y="6066622"/>
                <a:ext cx="133200" cy="213840"/>
              </p14:xfrm>
            </p:contentPart>
          </mc:Choice>
          <mc:Fallback xmlns="">
            <p:pic>
              <p:nvPicPr>
                <p:cNvPr id="69" name="Freihand 68">
                  <a:extLst>
                    <a:ext uri="{FF2B5EF4-FFF2-40B4-BE49-F238E27FC236}">
                      <a16:creationId xmlns:a16="http://schemas.microsoft.com/office/drawing/2014/main" id="{8EA59C5B-6540-4461-C59D-C799B897F924}"/>
                    </a:ext>
                  </a:extLst>
                </p:cNvPr>
                <p:cNvPicPr/>
                <p:nvPr/>
              </p:nvPicPr>
              <p:blipFill>
                <a:blip r:embed="rId109"/>
                <a:stretch>
                  <a:fillRect/>
                </a:stretch>
              </p:blipFill>
              <p:spPr>
                <a:xfrm>
                  <a:off x="2523469" y="6057622"/>
                  <a:ext cx="15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B9BB58BB-D987-AC78-3B41-E6ADAB482E26}"/>
                    </a:ext>
                  </a:extLst>
                </p14:cNvPr>
                <p14:cNvContentPartPr/>
                <p14:nvPr/>
              </p14:nvContentPartPr>
              <p14:xfrm>
                <a:off x="2885629" y="6192262"/>
                <a:ext cx="123840" cy="28800"/>
              </p14:xfrm>
            </p:contentPart>
          </mc:Choice>
          <mc:Fallback xmlns="">
            <p:pic>
              <p:nvPicPr>
                <p:cNvPr id="71" name="Freihand 70">
                  <a:extLst>
                    <a:ext uri="{FF2B5EF4-FFF2-40B4-BE49-F238E27FC236}">
                      <a16:creationId xmlns:a16="http://schemas.microsoft.com/office/drawing/2014/main" id="{B9BB58BB-D987-AC78-3B41-E6ADAB482E26}"/>
                    </a:ext>
                  </a:extLst>
                </p:cNvPr>
                <p:cNvPicPr/>
                <p:nvPr/>
              </p:nvPicPr>
              <p:blipFill>
                <a:blip r:embed="rId111"/>
                <a:stretch>
                  <a:fillRect/>
                </a:stretch>
              </p:blipFill>
              <p:spPr>
                <a:xfrm>
                  <a:off x="2876989" y="6183262"/>
                  <a:ext cx="141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34F5F09B-8D50-7FEF-1BBF-D9FA074CB258}"/>
                    </a:ext>
                  </a:extLst>
                </p14:cNvPr>
                <p14:cNvContentPartPr/>
                <p14:nvPr/>
              </p14:nvContentPartPr>
              <p14:xfrm>
                <a:off x="2921269" y="6260302"/>
                <a:ext cx="111240" cy="23400"/>
              </p14:xfrm>
            </p:contentPart>
          </mc:Choice>
          <mc:Fallback xmlns="">
            <p:pic>
              <p:nvPicPr>
                <p:cNvPr id="72" name="Freihand 71">
                  <a:extLst>
                    <a:ext uri="{FF2B5EF4-FFF2-40B4-BE49-F238E27FC236}">
                      <a16:creationId xmlns:a16="http://schemas.microsoft.com/office/drawing/2014/main" id="{34F5F09B-8D50-7FEF-1BBF-D9FA074CB258}"/>
                    </a:ext>
                  </a:extLst>
                </p:cNvPr>
                <p:cNvPicPr/>
                <p:nvPr/>
              </p:nvPicPr>
              <p:blipFill>
                <a:blip r:embed="rId113"/>
                <a:stretch>
                  <a:fillRect/>
                </a:stretch>
              </p:blipFill>
              <p:spPr>
                <a:xfrm>
                  <a:off x="2912629" y="6251302"/>
                  <a:ext cx="128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7E924CDB-D05A-3C60-0AB5-3D33AC9D7377}"/>
                    </a:ext>
                  </a:extLst>
                </p14:cNvPr>
                <p14:cNvContentPartPr/>
                <p14:nvPr/>
              </p14:nvContentPartPr>
              <p14:xfrm>
                <a:off x="3326989" y="6082102"/>
                <a:ext cx="27000" cy="198000"/>
              </p14:xfrm>
            </p:contentPart>
          </mc:Choice>
          <mc:Fallback xmlns="">
            <p:pic>
              <p:nvPicPr>
                <p:cNvPr id="74" name="Freihand 73">
                  <a:extLst>
                    <a:ext uri="{FF2B5EF4-FFF2-40B4-BE49-F238E27FC236}">
                      <a16:creationId xmlns:a16="http://schemas.microsoft.com/office/drawing/2014/main" id="{7E924CDB-D05A-3C60-0AB5-3D33AC9D7377}"/>
                    </a:ext>
                  </a:extLst>
                </p:cNvPr>
                <p:cNvPicPr/>
                <p:nvPr/>
              </p:nvPicPr>
              <p:blipFill>
                <a:blip r:embed="rId115"/>
                <a:stretch>
                  <a:fillRect/>
                </a:stretch>
              </p:blipFill>
              <p:spPr>
                <a:xfrm>
                  <a:off x="3317989" y="6073102"/>
                  <a:ext cx="44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6FB7258C-F7E7-F953-2A39-2A1CD61805BF}"/>
                    </a:ext>
                  </a:extLst>
                </p14:cNvPr>
                <p14:cNvContentPartPr/>
                <p14:nvPr/>
              </p14:nvContentPartPr>
              <p14:xfrm>
                <a:off x="3251029" y="6020542"/>
                <a:ext cx="195120" cy="159480"/>
              </p14:xfrm>
            </p:contentPart>
          </mc:Choice>
          <mc:Fallback xmlns="">
            <p:pic>
              <p:nvPicPr>
                <p:cNvPr id="75" name="Freihand 74">
                  <a:extLst>
                    <a:ext uri="{FF2B5EF4-FFF2-40B4-BE49-F238E27FC236}">
                      <a16:creationId xmlns:a16="http://schemas.microsoft.com/office/drawing/2014/main" id="{6FB7258C-F7E7-F953-2A39-2A1CD61805BF}"/>
                    </a:ext>
                  </a:extLst>
                </p:cNvPr>
                <p:cNvPicPr/>
                <p:nvPr/>
              </p:nvPicPr>
              <p:blipFill>
                <a:blip r:embed="rId117"/>
                <a:stretch>
                  <a:fillRect/>
                </a:stretch>
              </p:blipFill>
              <p:spPr>
                <a:xfrm>
                  <a:off x="3242389" y="6011542"/>
                  <a:ext cx="212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B9A5016E-C280-0D7D-2992-D0F307189FD3}"/>
                    </a:ext>
                  </a:extLst>
                </p14:cNvPr>
                <p14:cNvContentPartPr/>
                <p14:nvPr/>
              </p14:nvContentPartPr>
              <p14:xfrm>
                <a:off x="3503389" y="5994622"/>
                <a:ext cx="105480" cy="237600"/>
              </p14:xfrm>
            </p:contentPart>
          </mc:Choice>
          <mc:Fallback xmlns="">
            <p:pic>
              <p:nvPicPr>
                <p:cNvPr id="76" name="Freihand 75">
                  <a:extLst>
                    <a:ext uri="{FF2B5EF4-FFF2-40B4-BE49-F238E27FC236}">
                      <a16:creationId xmlns:a16="http://schemas.microsoft.com/office/drawing/2014/main" id="{B9A5016E-C280-0D7D-2992-D0F307189FD3}"/>
                    </a:ext>
                  </a:extLst>
                </p:cNvPr>
                <p:cNvPicPr/>
                <p:nvPr/>
              </p:nvPicPr>
              <p:blipFill>
                <a:blip r:embed="rId119"/>
                <a:stretch>
                  <a:fillRect/>
                </a:stretch>
              </p:blipFill>
              <p:spPr>
                <a:xfrm>
                  <a:off x="3494389" y="5985622"/>
                  <a:ext cx="123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39131D02-ED7C-75F1-06EB-6DB2A26BF985}"/>
                    </a:ext>
                  </a:extLst>
                </p14:cNvPr>
                <p14:cNvContentPartPr/>
                <p14:nvPr/>
              </p14:nvContentPartPr>
              <p14:xfrm>
                <a:off x="3599869" y="6059422"/>
                <a:ext cx="152640" cy="149040"/>
              </p14:xfrm>
            </p:contentPart>
          </mc:Choice>
          <mc:Fallback xmlns="">
            <p:pic>
              <p:nvPicPr>
                <p:cNvPr id="77" name="Freihand 76">
                  <a:extLst>
                    <a:ext uri="{FF2B5EF4-FFF2-40B4-BE49-F238E27FC236}">
                      <a16:creationId xmlns:a16="http://schemas.microsoft.com/office/drawing/2014/main" id="{39131D02-ED7C-75F1-06EB-6DB2A26BF985}"/>
                    </a:ext>
                  </a:extLst>
                </p:cNvPr>
                <p:cNvPicPr/>
                <p:nvPr/>
              </p:nvPicPr>
              <p:blipFill>
                <a:blip r:embed="rId121"/>
                <a:stretch>
                  <a:fillRect/>
                </a:stretch>
              </p:blipFill>
              <p:spPr>
                <a:xfrm>
                  <a:off x="3591229" y="6050782"/>
                  <a:ext cx="17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57A9CD5C-2EFB-D86C-8D24-727E86EC9FFB}"/>
                    </a:ext>
                  </a:extLst>
                </p14:cNvPr>
                <p14:cNvContentPartPr/>
                <p14:nvPr/>
              </p14:nvContentPartPr>
              <p14:xfrm>
                <a:off x="3802189" y="6087862"/>
                <a:ext cx="88560" cy="6480"/>
              </p14:xfrm>
            </p:contentPart>
          </mc:Choice>
          <mc:Fallback xmlns="">
            <p:pic>
              <p:nvPicPr>
                <p:cNvPr id="78" name="Freihand 77">
                  <a:extLst>
                    <a:ext uri="{FF2B5EF4-FFF2-40B4-BE49-F238E27FC236}">
                      <a16:creationId xmlns:a16="http://schemas.microsoft.com/office/drawing/2014/main" id="{57A9CD5C-2EFB-D86C-8D24-727E86EC9FFB}"/>
                    </a:ext>
                  </a:extLst>
                </p:cNvPr>
                <p:cNvPicPr/>
                <p:nvPr/>
              </p:nvPicPr>
              <p:blipFill>
                <a:blip r:embed="rId123"/>
                <a:stretch>
                  <a:fillRect/>
                </a:stretch>
              </p:blipFill>
              <p:spPr>
                <a:xfrm>
                  <a:off x="3793189" y="6079222"/>
                  <a:ext cx="106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85A56D4E-234E-6146-FD3D-E1D15818FAA8}"/>
                    </a:ext>
                  </a:extLst>
                </p14:cNvPr>
                <p14:cNvContentPartPr/>
                <p14:nvPr/>
              </p14:nvContentPartPr>
              <p14:xfrm>
                <a:off x="3842509" y="6155902"/>
                <a:ext cx="60120" cy="23040"/>
              </p14:xfrm>
            </p:contentPart>
          </mc:Choice>
          <mc:Fallback xmlns="">
            <p:pic>
              <p:nvPicPr>
                <p:cNvPr id="79" name="Freihand 78">
                  <a:extLst>
                    <a:ext uri="{FF2B5EF4-FFF2-40B4-BE49-F238E27FC236}">
                      <a16:creationId xmlns:a16="http://schemas.microsoft.com/office/drawing/2014/main" id="{85A56D4E-234E-6146-FD3D-E1D15818FAA8}"/>
                    </a:ext>
                  </a:extLst>
                </p:cNvPr>
                <p:cNvPicPr/>
                <p:nvPr/>
              </p:nvPicPr>
              <p:blipFill>
                <a:blip r:embed="rId125"/>
                <a:stretch>
                  <a:fillRect/>
                </a:stretch>
              </p:blipFill>
              <p:spPr>
                <a:xfrm>
                  <a:off x="3833509" y="6147262"/>
                  <a:ext cx="7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9D1473B1-2C18-484E-3D9E-D9F04E2CF0F3}"/>
                    </a:ext>
                  </a:extLst>
                </p14:cNvPr>
                <p14:cNvContentPartPr/>
                <p14:nvPr/>
              </p14:nvContentPartPr>
              <p14:xfrm>
                <a:off x="4032949" y="5974462"/>
                <a:ext cx="231840" cy="285120"/>
              </p14:xfrm>
            </p:contentPart>
          </mc:Choice>
          <mc:Fallback xmlns="">
            <p:pic>
              <p:nvPicPr>
                <p:cNvPr id="80" name="Freihand 79">
                  <a:extLst>
                    <a:ext uri="{FF2B5EF4-FFF2-40B4-BE49-F238E27FC236}">
                      <a16:creationId xmlns:a16="http://schemas.microsoft.com/office/drawing/2014/main" id="{9D1473B1-2C18-484E-3D9E-D9F04E2CF0F3}"/>
                    </a:ext>
                  </a:extLst>
                </p:cNvPr>
                <p:cNvPicPr/>
                <p:nvPr/>
              </p:nvPicPr>
              <p:blipFill>
                <a:blip r:embed="rId127"/>
                <a:stretch>
                  <a:fillRect/>
                </a:stretch>
              </p:blipFill>
              <p:spPr>
                <a:xfrm>
                  <a:off x="4023949" y="5965462"/>
                  <a:ext cx="249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497C2083-C9F9-9F4C-675C-F3062AD63D62}"/>
                    </a:ext>
                  </a:extLst>
                </p14:cNvPr>
                <p14:cNvContentPartPr/>
                <p14:nvPr/>
              </p14:nvContentPartPr>
              <p14:xfrm>
                <a:off x="4486909" y="6057622"/>
                <a:ext cx="37440" cy="150480"/>
              </p14:xfrm>
            </p:contentPart>
          </mc:Choice>
          <mc:Fallback xmlns="">
            <p:pic>
              <p:nvPicPr>
                <p:cNvPr id="81" name="Freihand 80">
                  <a:extLst>
                    <a:ext uri="{FF2B5EF4-FFF2-40B4-BE49-F238E27FC236}">
                      <a16:creationId xmlns:a16="http://schemas.microsoft.com/office/drawing/2014/main" id="{497C2083-C9F9-9F4C-675C-F3062AD63D62}"/>
                    </a:ext>
                  </a:extLst>
                </p:cNvPr>
                <p:cNvPicPr/>
                <p:nvPr/>
              </p:nvPicPr>
              <p:blipFill>
                <a:blip r:embed="rId129"/>
                <a:stretch>
                  <a:fillRect/>
                </a:stretch>
              </p:blipFill>
              <p:spPr>
                <a:xfrm>
                  <a:off x="4477909" y="6048622"/>
                  <a:ext cx="55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8156A73A-515D-1C40-DCE6-1BDCB5800578}"/>
                    </a:ext>
                  </a:extLst>
                </p14:cNvPr>
                <p14:cNvContentPartPr/>
                <p14:nvPr/>
              </p14:nvContentPartPr>
              <p14:xfrm>
                <a:off x="4431109" y="6101902"/>
                <a:ext cx="129240" cy="33840"/>
              </p14:xfrm>
            </p:contentPart>
          </mc:Choice>
          <mc:Fallback xmlns="">
            <p:pic>
              <p:nvPicPr>
                <p:cNvPr id="82" name="Freihand 81">
                  <a:extLst>
                    <a:ext uri="{FF2B5EF4-FFF2-40B4-BE49-F238E27FC236}">
                      <a16:creationId xmlns:a16="http://schemas.microsoft.com/office/drawing/2014/main" id="{8156A73A-515D-1C40-DCE6-1BDCB5800578}"/>
                    </a:ext>
                  </a:extLst>
                </p:cNvPr>
                <p:cNvPicPr/>
                <p:nvPr/>
              </p:nvPicPr>
              <p:blipFill>
                <a:blip r:embed="rId131"/>
                <a:stretch>
                  <a:fillRect/>
                </a:stretch>
              </p:blipFill>
              <p:spPr>
                <a:xfrm>
                  <a:off x="4422469" y="6092902"/>
                  <a:ext cx="14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D84AE36F-78D0-3C12-BDFA-DA749767DCEB}"/>
                    </a:ext>
                  </a:extLst>
                </p14:cNvPr>
                <p14:cNvContentPartPr/>
                <p14:nvPr/>
              </p14:nvContentPartPr>
              <p14:xfrm>
                <a:off x="4790389" y="6048262"/>
                <a:ext cx="27360" cy="118440"/>
              </p14:xfrm>
            </p:contentPart>
          </mc:Choice>
          <mc:Fallback xmlns="">
            <p:pic>
              <p:nvPicPr>
                <p:cNvPr id="83" name="Freihand 82">
                  <a:extLst>
                    <a:ext uri="{FF2B5EF4-FFF2-40B4-BE49-F238E27FC236}">
                      <a16:creationId xmlns:a16="http://schemas.microsoft.com/office/drawing/2014/main" id="{D84AE36F-78D0-3C12-BDFA-DA749767DCEB}"/>
                    </a:ext>
                  </a:extLst>
                </p:cNvPr>
                <p:cNvPicPr/>
                <p:nvPr/>
              </p:nvPicPr>
              <p:blipFill>
                <a:blip r:embed="rId133"/>
                <a:stretch>
                  <a:fillRect/>
                </a:stretch>
              </p:blipFill>
              <p:spPr>
                <a:xfrm>
                  <a:off x="4781389" y="6039262"/>
                  <a:ext cx="45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45A2110E-71E4-CA63-D938-52C28C716A7A}"/>
                    </a:ext>
                  </a:extLst>
                </p14:cNvPr>
                <p14:cNvContentPartPr/>
                <p14:nvPr/>
              </p14:nvContentPartPr>
              <p14:xfrm>
                <a:off x="4719469" y="5943862"/>
                <a:ext cx="311040" cy="224280"/>
              </p14:xfrm>
            </p:contentPart>
          </mc:Choice>
          <mc:Fallback xmlns="">
            <p:pic>
              <p:nvPicPr>
                <p:cNvPr id="84" name="Freihand 83">
                  <a:extLst>
                    <a:ext uri="{FF2B5EF4-FFF2-40B4-BE49-F238E27FC236}">
                      <a16:creationId xmlns:a16="http://schemas.microsoft.com/office/drawing/2014/main" id="{45A2110E-71E4-CA63-D938-52C28C716A7A}"/>
                    </a:ext>
                  </a:extLst>
                </p:cNvPr>
                <p:cNvPicPr/>
                <p:nvPr/>
              </p:nvPicPr>
              <p:blipFill>
                <a:blip r:embed="rId135"/>
                <a:stretch>
                  <a:fillRect/>
                </a:stretch>
              </p:blipFill>
              <p:spPr>
                <a:xfrm>
                  <a:off x="4710829" y="5935222"/>
                  <a:ext cx="328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B6BD9CED-D53D-9D57-0532-1CA7F26BD64C}"/>
                    </a:ext>
                  </a:extLst>
                </p14:cNvPr>
                <p14:cNvContentPartPr/>
                <p14:nvPr/>
              </p14:nvContentPartPr>
              <p14:xfrm>
                <a:off x="5045269" y="5995702"/>
                <a:ext cx="169200" cy="142200"/>
              </p14:xfrm>
            </p:contentPart>
          </mc:Choice>
          <mc:Fallback xmlns="">
            <p:pic>
              <p:nvPicPr>
                <p:cNvPr id="85" name="Freihand 84">
                  <a:extLst>
                    <a:ext uri="{FF2B5EF4-FFF2-40B4-BE49-F238E27FC236}">
                      <a16:creationId xmlns:a16="http://schemas.microsoft.com/office/drawing/2014/main" id="{B6BD9CED-D53D-9D57-0532-1CA7F26BD64C}"/>
                    </a:ext>
                  </a:extLst>
                </p:cNvPr>
                <p:cNvPicPr/>
                <p:nvPr/>
              </p:nvPicPr>
              <p:blipFill>
                <a:blip r:embed="rId137"/>
                <a:stretch>
                  <a:fillRect/>
                </a:stretch>
              </p:blipFill>
              <p:spPr>
                <a:xfrm>
                  <a:off x="5036269" y="5986702"/>
                  <a:ext cx="186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E7939656-D00C-7571-A38A-158B940D0A9D}"/>
                    </a:ext>
                  </a:extLst>
                </p14:cNvPr>
                <p14:cNvContentPartPr/>
                <p14:nvPr/>
              </p14:nvContentPartPr>
              <p14:xfrm>
                <a:off x="5278909" y="6021982"/>
                <a:ext cx="164880" cy="19800"/>
              </p14:xfrm>
            </p:contentPart>
          </mc:Choice>
          <mc:Fallback xmlns="">
            <p:pic>
              <p:nvPicPr>
                <p:cNvPr id="86" name="Freihand 85">
                  <a:extLst>
                    <a:ext uri="{FF2B5EF4-FFF2-40B4-BE49-F238E27FC236}">
                      <a16:creationId xmlns:a16="http://schemas.microsoft.com/office/drawing/2014/main" id="{E7939656-D00C-7571-A38A-158B940D0A9D}"/>
                    </a:ext>
                  </a:extLst>
                </p:cNvPr>
                <p:cNvPicPr/>
                <p:nvPr/>
              </p:nvPicPr>
              <p:blipFill>
                <a:blip r:embed="rId139"/>
                <a:stretch>
                  <a:fillRect/>
                </a:stretch>
              </p:blipFill>
              <p:spPr>
                <a:xfrm>
                  <a:off x="5270269" y="6012982"/>
                  <a:ext cx="182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7F6E73F9-0A3A-05C8-2D7A-6C9FF9038DCF}"/>
                    </a:ext>
                  </a:extLst>
                </p14:cNvPr>
                <p14:cNvContentPartPr/>
                <p14:nvPr/>
              </p14:nvContentPartPr>
              <p14:xfrm>
                <a:off x="5334709" y="6073822"/>
                <a:ext cx="146520" cy="24480"/>
              </p14:xfrm>
            </p:contentPart>
          </mc:Choice>
          <mc:Fallback xmlns="">
            <p:pic>
              <p:nvPicPr>
                <p:cNvPr id="87" name="Freihand 86">
                  <a:extLst>
                    <a:ext uri="{FF2B5EF4-FFF2-40B4-BE49-F238E27FC236}">
                      <a16:creationId xmlns:a16="http://schemas.microsoft.com/office/drawing/2014/main" id="{7F6E73F9-0A3A-05C8-2D7A-6C9FF9038DCF}"/>
                    </a:ext>
                  </a:extLst>
                </p:cNvPr>
                <p:cNvPicPr/>
                <p:nvPr/>
              </p:nvPicPr>
              <p:blipFill>
                <a:blip r:embed="rId141"/>
                <a:stretch>
                  <a:fillRect/>
                </a:stretch>
              </p:blipFill>
              <p:spPr>
                <a:xfrm>
                  <a:off x="5325709" y="6065182"/>
                  <a:ext cx="16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03EB957A-3BA7-DF01-4A59-8245F78EED2C}"/>
                    </a:ext>
                  </a:extLst>
                </p14:cNvPr>
                <p14:cNvContentPartPr/>
                <p14:nvPr/>
              </p14:nvContentPartPr>
              <p14:xfrm>
                <a:off x="5516869" y="5940262"/>
                <a:ext cx="203760" cy="269640"/>
              </p14:xfrm>
            </p:contentPart>
          </mc:Choice>
          <mc:Fallback xmlns="">
            <p:pic>
              <p:nvPicPr>
                <p:cNvPr id="88" name="Freihand 87">
                  <a:extLst>
                    <a:ext uri="{FF2B5EF4-FFF2-40B4-BE49-F238E27FC236}">
                      <a16:creationId xmlns:a16="http://schemas.microsoft.com/office/drawing/2014/main" id="{03EB957A-3BA7-DF01-4A59-8245F78EED2C}"/>
                    </a:ext>
                  </a:extLst>
                </p:cNvPr>
                <p:cNvPicPr/>
                <p:nvPr/>
              </p:nvPicPr>
              <p:blipFill>
                <a:blip r:embed="rId143"/>
                <a:stretch>
                  <a:fillRect/>
                </a:stretch>
              </p:blipFill>
              <p:spPr>
                <a:xfrm>
                  <a:off x="5507869" y="5931622"/>
                  <a:ext cx="2214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30411056-1B48-5DB6-F02E-E8435D20A2F3}"/>
                    </a:ext>
                  </a:extLst>
                </p14:cNvPr>
                <p14:cNvContentPartPr/>
                <p14:nvPr/>
              </p14:nvContentPartPr>
              <p14:xfrm>
                <a:off x="5912509" y="6024862"/>
                <a:ext cx="31680" cy="171000"/>
              </p14:xfrm>
            </p:contentPart>
          </mc:Choice>
          <mc:Fallback xmlns="">
            <p:pic>
              <p:nvPicPr>
                <p:cNvPr id="89" name="Freihand 88">
                  <a:extLst>
                    <a:ext uri="{FF2B5EF4-FFF2-40B4-BE49-F238E27FC236}">
                      <a16:creationId xmlns:a16="http://schemas.microsoft.com/office/drawing/2014/main" id="{30411056-1B48-5DB6-F02E-E8435D20A2F3}"/>
                    </a:ext>
                  </a:extLst>
                </p:cNvPr>
                <p:cNvPicPr/>
                <p:nvPr/>
              </p:nvPicPr>
              <p:blipFill>
                <a:blip r:embed="rId145"/>
                <a:stretch>
                  <a:fillRect/>
                </a:stretch>
              </p:blipFill>
              <p:spPr>
                <a:xfrm>
                  <a:off x="5903869" y="6016222"/>
                  <a:ext cx="49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DCA91E6C-81BE-DD5B-6A94-150A8D6520A9}"/>
                    </a:ext>
                  </a:extLst>
                </p14:cNvPr>
                <p14:cNvContentPartPr/>
                <p14:nvPr/>
              </p14:nvContentPartPr>
              <p14:xfrm>
                <a:off x="5863189" y="6050782"/>
                <a:ext cx="127800" cy="51480"/>
              </p14:xfrm>
            </p:contentPart>
          </mc:Choice>
          <mc:Fallback xmlns="">
            <p:pic>
              <p:nvPicPr>
                <p:cNvPr id="90" name="Freihand 89">
                  <a:extLst>
                    <a:ext uri="{FF2B5EF4-FFF2-40B4-BE49-F238E27FC236}">
                      <a16:creationId xmlns:a16="http://schemas.microsoft.com/office/drawing/2014/main" id="{DCA91E6C-81BE-DD5B-6A94-150A8D6520A9}"/>
                    </a:ext>
                  </a:extLst>
                </p:cNvPr>
                <p:cNvPicPr/>
                <p:nvPr/>
              </p:nvPicPr>
              <p:blipFill>
                <a:blip r:embed="rId147"/>
                <a:stretch>
                  <a:fillRect/>
                </a:stretch>
              </p:blipFill>
              <p:spPr>
                <a:xfrm>
                  <a:off x="5854189" y="6041782"/>
                  <a:ext cx="14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0C28C9F8-FCAA-9643-E50D-FD921E1F9BCD}"/>
                    </a:ext>
                  </a:extLst>
                </p14:cNvPr>
                <p14:cNvContentPartPr/>
                <p14:nvPr/>
              </p14:nvContentPartPr>
              <p14:xfrm>
                <a:off x="6165949" y="5989222"/>
                <a:ext cx="32760" cy="180360"/>
              </p14:xfrm>
            </p:contentPart>
          </mc:Choice>
          <mc:Fallback xmlns="">
            <p:pic>
              <p:nvPicPr>
                <p:cNvPr id="91" name="Freihand 90">
                  <a:extLst>
                    <a:ext uri="{FF2B5EF4-FFF2-40B4-BE49-F238E27FC236}">
                      <a16:creationId xmlns:a16="http://schemas.microsoft.com/office/drawing/2014/main" id="{0C28C9F8-FCAA-9643-E50D-FD921E1F9BCD}"/>
                    </a:ext>
                  </a:extLst>
                </p:cNvPr>
                <p:cNvPicPr/>
                <p:nvPr/>
              </p:nvPicPr>
              <p:blipFill>
                <a:blip r:embed="rId149"/>
                <a:stretch>
                  <a:fillRect/>
                </a:stretch>
              </p:blipFill>
              <p:spPr>
                <a:xfrm>
                  <a:off x="6156949" y="5980582"/>
                  <a:ext cx="50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8FCAD396-9A9A-8ACB-877A-D912F0E76A32}"/>
                    </a:ext>
                  </a:extLst>
                </p14:cNvPr>
                <p14:cNvContentPartPr/>
                <p14:nvPr/>
              </p14:nvContentPartPr>
              <p14:xfrm>
                <a:off x="6071989" y="5930902"/>
                <a:ext cx="201960" cy="127800"/>
              </p14:xfrm>
            </p:contentPart>
          </mc:Choice>
          <mc:Fallback xmlns="">
            <p:pic>
              <p:nvPicPr>
                <p:cNvPr id="92" name="Freihand 91">
                  <a:extLst>
                    <a:ext uri="{FF2B5EF4-FFF2-40B4-BE49-F238E27FC236}">
                      <a16:creationId xmlns:a16="http://schemas.microsoft.com/office/drawing/2014/main" id="{8FCAD396-9A9A-8ACB-877A-D912F0E76A32}"/>
                    </a:ext>
                  </a:extLst>
                </p:cNvPr>
                <p:cNvPicPr/>
                <p:nvPr/>
              </p:nvPicPr>
              <p:blipFill>
                <a:blip r:embed="rId151"/>
                <a:stretch>
                  <a:fillRect/>
                </a:stretch>
              </p:blipFill>
              <p:spPr>
                <a:xfrm>
                  <a:off x="6063349" y="5922262"/>
                  <a:ext cx="21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BA70B401-F3DC-15DA-20F7-579F666D8DFE}"/>
                    </a:ext>
                  </a:extLst>
                </p14:cNvPr>
                <p14:cNvContentPartPr/>
                <p14:nvPr/>
              </p14:nvContentPartPr>
              <p14:xfrm>
                <a:off x="6372589" y="5863582"/>
                <a:ext cx="297360" cy="316440"/>
              </p14:xfrm>
            </p:contentPart>
          </mc:Choice>
          <mc:Fallback xmlns="">
            <p:pic>
              <p:nvPicPr>
                <p:cNvPr id="93" name="Freihand 92">
                  <a:extLst>
                    <a:ext uri="{FF2B5EF4-FFF2-40B4-BE49-F238E27FC236}">
                      <a16:creationId xmlns:a16="http://schemas.microsoft.com/office/drawing/2014/main" id="{BA70B401-F3DC-15DA-20F7-579F666D8DFE}"/>
                    </a:ext>
                  </a:extLst>
                </p:cNvPr>
                <p:cNvPicPr/>
                <p:nvPr/>
              </p:nvPicPr>
              <p:blipFill>
                <a:blip r:embed="rId153"/>
                <a:stretch>
                  <a:fillRect/>
                </a:stretch>
              </p:blipFill>
              <p:spPr>
                <a:xfrm>
                  <a:off x="6363589" y="5854942"/>
                  <a:ext cx="315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9B767B98-BC9F-BC2D-01BF-DFB7A2AF7974}"/>
                    </a:ext>
                  </a:extLst>
                </p14:cNvPr>
                <p14:cNvContentPartPr/>
                <p14:nvPr/>
              </p14:nvContentPartPr>
              <p14:xfrm>
                <a:off x="6555109" y="5974822"/>
                <a:ext cx="168120" cy="77400"/>
              </p14:xfrm>
            </p:contentPart>
          </mc:Choice>
          <mc:Fallback xmlns="">
            <p:pic>
              <p:nvPicPr>
                <p:cNvPr id="94" name="Freihand 93">
                  <a:extLst>
                    <a:ext uri="{FF2B5EF4-FFF2-40B4-BE49-F238E27FC236}">
                      <a16:creationId xmlns:a16="http://schemas.microsoft.com/office/drawing/2014/main" id="{9B767B98-BC9F-BC2D-01BF-DFB7A2AF7974}"/>
                    </a:ext>
                  </a:extLst>
                </p:cNvPr>
                <p:cNvPicPr/>
                <p:nvPr/>
              </p:nvPicPr>
              <p:blipFill>
                <a:blip r:embed="rId155"/>
                <a:stretch>
                  <a:fillRect/>
                </a:stretch>
              </p:blipFill>
              <p:spPr>
                <a:xfrm>
                  <a:off x="6546109" y="5966182"/>
                  <a:ext cx="18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F7129E6E-90D8-E120-7ACE-55B92F3DD69A}"/>
                    </a:ext>
                  </a:extLst>
                </p14:cNvPr>
                <p14:cNvContentPartPr/>
                <p14:nvPr/>
              </p14:nvContentPartPr>
              <p14:xfrm>
                <a:off x="6849229" y="5978062"/>
                <a:ext cx="155520" cy="77760"/>
              </p14:xfrm>
            </p:contentPart>
          </mc:Choice>
          <mc:Fallback xmlns="">
            <p:pic>
              <p:nvPicPr>
                <p:cNvPr id="95" name="Freihand 94">
                  <a:extLst>
                    <a:ext uri="{FF2B5EF4-FFF2-40B4-BE49-F238E27FC236}">
                      <a16:creationId xmlns:a16="http://schemas.microsoft.com/office/drawing/2014/main" id="{F7129E6E-90D8-E120-7ACE-55B92F3DD69A}"/>
                    </a:ext>
                  </a:extLst>
                </p:cNvPr>
                <p:cNvPicPr/>
                <p:nvPr/>
              </p:nvPicPr>
              <p:blipFill>
                <a:blip r:embed="rId157"/>
                <a:stretch>
                  <a:fillRect/>
                </a:stretch>
              </p:blipFill>
              <p:spPr>
                <a:xfrm>
                  <a:off x="6840229" y="5969062"/>
                  <a:ext cx="17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E13F7158-2195-5BD0-946F-A89B782F8300}"/>
                    </a:ext>
                  </a:extLst>
                </p14:cNvPr>
                <p14:cNvContentPartPr/>
                <p14:nvPr/>
              </p14:nvContentPartPr>
              <p14:xfrm>
                <a:off x="7090069" y="5835862"/>
                <a:ext cx="120240" cy="234360"/>
              </p14:xfrm>
            </p:contentPart>
          </mc:Choice>
          <mc:Fallback xmlns="">
            <p:pic>
              <p:nvPicPr>
                <p:cNvPr id="96" name="Freihand 95">
                  <a:extLst>
                    <a:ext uri="{FF2B5EF4-FFF2-40B4-BE49-F238E27FC236}">
                      <a16:creationId xmlns:a16="http://schemas.microsoft.com/office/drawing/2014/main" id="{E13F7158-2195-5BD0-946F-A89B782F8300}"/>
                    </a:ext>
                  </a:extLst>
                </p:cNvPr>
                <p:cNvPicPr/>
                <p:nvPr/>
              </p:nvPicPr>
              <p:blipFill>
                <a:blip r:embed="rId159"/>
                <a:stretch>
                  <a:fillRect/>
                </a:stretch>
              </p:blipFill>
              <p:spPr>
                <a:xfrm>
                  <a:off x="7081069" y="5827222"/>
                  <a:ext cx="137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CA2B9941-D45F-12AC-B26A-9EC52A2A0851}"/>
                    </a:ext>
                  </a:extLst>
                </p14:cNvPr>
                <p14:cNvContentPartPr/>
                <p14:nvPr/>
              </p14:nvContentPartPr>
              <p14:xfrm>
                <a:off x="7198429" y="5798062"/>
                <a:ext cx="109440" cy="334080"/>
              </p14:xfrm>
            </p:contentPart>
          </mc:Choice>
          <mc:Fallback xmlns="">
            <p:pic>
              <p:nvPicPr>
                <p:cNvPr id="97" name="Freihand 96">
                  <a:extLst>
                    <a:ext uri="{FF2B5EF4-FFF2-40B4-BE49-F238E27FC236}">
                      <a16:creationId xmlns:a16="http://schemas.microsoft.com/office/drawing/2014/main" id="{CA2B9941-D45F-12AC-B26A-9EC52A2A0851}"/>
                    </a:ext>
                  </a:extLst>
                </p:cNvPr>
                <p:cNvPicPr/>
                <p:nvPr/>
              </p:nvPicPr>
              <p:blipFill>
                <a:blip r:embed="rId161"/>
                <a:stretch>
                  <a:fillRect/>
                </a:stretch>
              </p:blipFill>
              <p:spPr>
                <a:xfrm>
                  <a:off x="7189429" y="5789062"/>
                  <a:ext cx="1270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20AF552A-6169-38AB-F67C-639C1E8368FA}"/>
                    </a:ext>
                  </a:extLst>
                </p14:cNvPr>
                <p14:cNvContentPartPr/>
                <p14:nvPr/>
              </p14:nvContentPartPr>
              <p14:xfrm>
                <a:off x="7444669" y="5907862"/>
                <a:ext cx="51840" cy="150480"/>
              </p14:xfrm>
            </p:contentPart>
          </mc:Choice>
          <mc:Fallback xmlns="">
            <p:pic>
              <p:nvPicPr>
                <p:cNvPr id="98" name="Freihand 97">
                  <a:extLst>
                    <a:ext uri="{FF2B5EF4-FFF2-40B4-BE49-F238E27FC236}">
                      <a16:creationId xmlns:a16="http://schemas.microsoft.com/office/drawing/2014/main" id="{20AF552A-6169-38AB-F67C-639C1E8368FA}"/>
                    </a:ext>
                  </a:extLst>
                </p:cNvPr>
                <p:cNvPicPr/>
                <p:nvPr/>
              </p:nvPicPr>
              <p:blipFill>
                <a:blip r:embed="rId163"/>
                <a:stretch>
                  <a:fillRect/>
                </a:stretch>
              </p:blipFill>
              <p:spPr>
                <a:xfrm>
                  <a:off x="7435669" y="5898862"/>
                  <a:ext cx="6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13D3B2F0-5416-70F5-9949-5BB6A320F4F0}"/>
                    </a:ext>
                  </a:extLst>
                </p14:cNvPr>
                <p14:cNvContentPartPr/>
                <p14:nvPr/>
              </p14:nvContentPartPr>
              <p14:xfrm>
                <a:off x="7380949" y="5973742"/>
                <a:ext cx="184680" cy="20880"/>
              </p14:xfrm>
            </p:contentPart>
          </mc:Choice>
          <mc:Fallback xmlns="">
            <p:pic>
              <p:nvPicPr>
                <p:cNvPr id="99" name="Freihand 98">
                  <a:extLst>
                    <a:ext uri="{FF2B5EF4-FFF2-40B4-BE49-F238E27FC236}">
                      <a16:creationId xmlns:a16="http://schemas.microsoft.com/office/drawing/2014/main" id="{13D3B2F0-5416-70F5-9949-5BB6A320F4F0}"/>
                    </a:ext>
                  </a:extLst>
                </p:cNvPr>
                <p:cNvPicPr/>
                <p:nvPr/>
              </p:nvPicPr>
              <p:blipFill>
                <a:blip r:embed="rId165"/>
                <a:stretch>
                  <a:fillRect/>
                </a:stretch>
              </p:blipFill>
              <p:spPr>
                <a:xfrm>
                  <a:off x="7372309" y="5965102"/>
                  <a:ext cx="20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036A55B6-5D90-9658-183E-5F3CAB1A05B5}"/>
                    </a:ext>
                  </a:extLst>
                </p14:cNvPr>
                <p14:cNvContentPartPr/>
                <p14:nvPr/>
              </p14:nvContentPartPr>
              <p14:xfrm>
                <a:off x="7671109" y="5803102"/>
                <a:ext cx="53640" cy="217080"/>
              </p14:xfrm>
            </p:contentPart>
          </mc:Choice>
          <mc:Fallback xmlns="">
            <p:pic>
              <p:nvPicPr>
                <p:cNvPr id="100" name="Freihand 99">
                  <a:extLst>
                    <a:ext uri="{FF2B5EF4-FFF2-40B4-BE49-F238E27FC236}">
                      <a16:creationId xmlns:a16="http://schemas.microsoft.com/office/drawing/2014/main" id="{036A55B6-5D90-9658-183E-5F3CAB1A05B5}"/>
                    </a:ext>
                  </a:extLst>
                </p:cNvPr>
                <p:cNvPicPr/>
                <p:nvPr/>
              </p:nvPicPr>
              <p:blipFill>
                <a:blip r:embed="rId167"/>
                <a:stretch>
                  <a:fillRect/>
                </a:stretch>
              </p:blipFill>
              <p:spPr>
                <a:xfrm>
                  <a:off x="7662109" y="5794102"/>
                  <a:ext cx="71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9FA5BA39-A2F1-71A9-5D16-B22153BD6997}"/>
                    </a:ext>
                  </a:extLst>
                </p14:cNvPr>
                <p14:cNvContentPartPr/>
                <p14:nvPr/>
              </p14:nvContentPartPr>
              <p14:xfrm>
                <a:off x="7556629" y="5773222"/>
                <a:ext cx="246600" cy="131760"/>
              </p14:xfrm>
            </p:contentPart>
          </mc:Choice>
          <mc:Fallback xmlns="">
            <p:pic>
              <p:nvPicPr>
                <p:cNvPr id="101" name="Freihand 100">
                  <a:extLst>
                    <a:ext uri="{FF2B5EF4-FFF2-40B4-BE49-F238E27FC236}">
                      <a16:creationId xmlns:a16="http://schemas.microsoft.com/office/drawing/2014/main" id="{9FA5BA39-A2F1-71A9-5D16-B22153BD6997}"/>
                    </a:ext>
                  </a:extLst>
                </p:cNvPr>
                <p:cNvPicPr/>
                <p:nvPr/>
              </p:nvPicPr>
              <p:blipFill>
                <a:blip r:embed="rId169"/>
                <a:stretch>
                  <a:fillRect/>
                </a:stretch>
              </p:blipFill>
              <p:spPr>
                <a:xfrm>
                  <a:off x="7547989" y="5764582"/>
                  <a:ext cx="264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867637A3-0705-F5D9-7F0B-898526C78423}"/>
                    </a:ext>
                  </a:extLst>
                </p14:cNvPr>
                <p14:cNvContentPartPr/>
                <p14:nvPr/>
              </p14:nvContentPartPr>
              <p14:xfrm>
                <a:off x="7808629" y="5690062"/>
                <a:ext cx="86040" cy="332640"/>
              </p14:xfrm>
            </p:contentPart>
          </mc:Choice>
          <mc:Fallback xmlns="">
            <p:pic>
              <p:nvPicPr>
                <p:cNvPr id="102" name="Freihand 101">
                  <a:extLst>
                    <a:ext uri="{FF2B5EF4-FFF2-40B4-BE49-F238E27FC236}">
                      <a16:creationId xmlns:a16="http://schemas.microsoft.com/office/drawing/2014/main" id="{867637A3-0705-F5D9-7F0B-898526C78423}"/>
                    </a:ext>
                  </a:extLst>
                </p:cNvPr>
                <p:cNvPicPr/>
                <p:nvPr/>
              </p:nvPicPr>
              <p:blipFill>
                <a:blip r:embed="rId171"/>
                <a:stretch>
                  <a:fillRect/>
                </a:stretch>
              </p:blipFill>
              <p:spPr>
                <a:xfrm>
                  <a:off x="7799989" y="5681062"/>
                  <a:ext cx="103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D20DA4DF-B632-DA4A-0E40-75916074820E}"/>
                    </a:ext>
                  </a:extLst>
                </p14:cNvPr>
                <p14:cNvContentPartPr/>
                <p14:nvPr/>
              </p14:nvContentPartPr>
              <p14:xfrm>
                <a:off x="7939309" y="5761702"/>
                <a:ext cx="83880" cy="220320"/>
              </p14:xfrm>
            </p:contentPart>
          </mc:Choice>
          <mc:Fallback xmlns="">
            <p:pic>
              <p:nvPicPr>
                <p:cNvPr id="103" name="Freihand 102">
                  <a:extLst>
                    <a:ext uri="{FF2B5EF4-FFF2-40B4-BE49-F238E27FC236}">
                      <a16:creationId xmlns:a16="http://schemas.microsoft.com/office/drawing/2014/main" id="{D20DA4DF-B632-DA4A-0E40-75916074820E}"/>
                    </a:ext>
                  </a:extLst>
                </p:cNvPr>
                <p:cNvPicPr/>
                <p:nvPr/>
              </p:nvPicPr>
              <p:blipFill>
                <a:blip r:embed="rId173"/>
                <a:stretch>
                  <a:fillRect/>
                </a:stretch>
              </p:blipFill>
              <p:spPr>
                <a:xfrm>
                  <a:off x="7930669" y="5753062"/>
                  <a:ext cx="10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293FB9AF-F587-9062-B98C-58604A478A64}"/>
                    </a:ext>
                  </a:extLst>
                </p14:cNvPr>
                <p14:cNvContentPartPr/>
                <p14:nvPr/>
              </p14:nvContentPartPr>
              <p14:xfrm>
                <a:off x="7908349" y="5815342"/>
                <a:ext cx="289440" cy="135000"/>
              </p14:xfrm>
            </p:contentPart>
          </mc:Choice>
          <mc:Fallback xmlns="">
            <p:pic>
              <p:nvPicPr>
                <p:cNvPr id="104" name="Freihand 103">
                  <a:extLst>
                    <a:ext uri="{FF2B5EF4-FFF2-40B4-BE49-F238E27FC236}">
                      <a16:creationId xmlns:a16="http://schemas.microsoft.com/office/drawing/2014/main" id="{293FB9AF-F587-9062-B98C-58604A478A64}"/>
                    </a:ext>
                  </a:extLst>
                </p:cNvPr>
                <p:cNvPicPr/>
                <p:nvPr/>
              </p:nvPicPr>
              <p:blipFill>
                <a:blip r:embed="rId175"/>
                <a:stretch>
                  <a:fillRect/>
                </a:stretch>
              </p:blipFill>
              <p:spPr>
                <a:xfrm>
                  <a:off x="7899709" y="5806702"/>
                  <a:ext cx="30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3DF3DFE4-E8C2-3FDB-2286-BF21202B9E0A}"/>
                    </a:ext>
                  </a:extLst>
                </p14:cNvPr>
                <p14:cNvContentPartPr/>
                <p14:nvPr/>
              </p14:nvContentPartPr>
              <p14:xfrm>
                <a:off x="8095189" y="5917582"/>
                <a:ext cx="114480" cy="25200"/>
              </p14:xfrm>
            </p:contentPart>
          </mc:Choice>
          <mc:Fallback xmlns="">
            <p:pic>
              <p:nvPicPr>
                <p:cNvPr id="105" name="Freihand 104">
                  <a:extLst>
                    <a:ext uri="{FF2B5EF4-FFF2-40B4-BE49-F238E27FC236}">
                      <a16:creationId xmlns:a16="http://schemas.microsoft.com/office/drawing/2014/main" id="{3DF3DFE4-E8C2-3FDB-2286-BF21202B9E0A}"/>
                    </a:ext>
                  </a:extLst>
                </p:cNvPr>
                <p:cNvPicPr/>
                <p:nvPr/>
              </p:nvPicPr>
              <p:blipFill>
                <a:blip r:embed="rId177"/>
                <a:stretch>
                  <a:fillRect/>
                </a:stretch>
              </p:blipFill>
              <p:spPr>
                <a:xfrm>
                  <a:off x="8086189" y="5908942"/>
                  <a:ext cx="13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44DA308E-E46B-E949-1BE1-8A142B872ACD}"/>
                    </a:ext>
                  </a:extLst>
                </p14:cNvPr>
                <p14:cNvContentPartPr/>
                <p14:nvPr/>
              </p14:nvContentPartPr>
              <p14:xfrm>
                <a:off x="8276629" y="5723542"/>
                <a:ext cx="93240" cy="240120"/>
              </p14:xfrm>
            </p:contentPart>
          </mc:Choice>
          <mc:Fallback xmlns="">
            <p:pic>
              <p:nvPicPr>
                <p:cNvPr id="106" name="Freihand 105">
                  <a:extLst>
                    <a:ext uri="{FF2B5EF4-FFF2-40B4-BE49-F238E27FC236}">
                      <a16:creationId xmlns:a16="http://schemas.microsoft.com/office/drawing/2014/main" id="{44DA308E-E46B-E949-1BE1-8A142B872ACD}"/>
                    </a:ext>
                  </a:extLst>
                </p:cNvPr>
                <p:cNvPicPr/>
                <p:nvPr/>
              </p:nvPicPr>
              <p:blipFill>
                <a:blip r:embed="rId179"/>
                <a:stretch>
                  <a:fillRect/>
                </a:stretch>
              </p:blipFill>
              <p:spPr>
                <a:xfrm>
                  <a:off x="8267989" y="5714902"/>
                  <a:ext cx="110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30BB4FB8-4769-D053-75B3-11C5482CFDA3}"/>
                    </a:ext>
                  </a:extLst>
                </p14:cNvPr>
                <p14:cNvContentPartPr/>
                <p14:nvPr/>
              </p14:nvContentPartPr>
              <p14:xfrm>
                <a:off x="8430709" y="5714902"/>
                <a:ext cx="87840" cy="291960"/>
              </p14:xfrm>
            </p:contentPart>
          </mc:Choice>
          <mc:Fallback xmlns="">
            <p:pic>
              <p:nvPicPr>
                <p:cNvPr id="107" name="Freihand 106">
                  <a:extLst>
                    <a:ext uri="{FF2B5EF4-FFF2-40B4-BE49-F238E27FC236}">
                      <a16:creationId xmlns:a16="http://schemas.microsoft.com/office/drawing/2014/main" id="{30BB4FB8-4769-D053-75B3-11C5482CFDA3}"/>
                    </a:ext>
                  </a:extLst>
                </p:cNvPr>
                <p:cNvPicPr/>
                <p:nvPr/>
              </p:nvPicPr>
              <p:blipFill>
                <a:blip r:embed="rId181"/>
                <a:stretch>
                  <a:fillRect/>
                </a:stretch>
              </p:blipFill>
              <p:spPr>
                <a:xfrm>
                  <a:off x="8422069" y="5705902"/>
                  <a:ext cx="105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738B0820-4042-CF2A-B0AC-CEF214ED54A2}"/>
                    </a:ext>
                  </a:extLst>
                </p14:cNvPr>
                <p14:cNvContentPartPr/>
                <p14:nvPr/>
              </p14:nvContentPartPr>
              <p14:xfrm>
                <a:off x="2969869" y="6507982"/>
                <a:ext cx="218160" cy="25200"/>
              </p14:xfrm>
            </p:contentPart>
          </mc:Choice>
          <mc:Fallback xmlns="">
            <p:pic>
              <p:nvPicPr>
                <p:cNvPr id="108" name="Freihand 107">
                  <a:extLst>
                    <a:ext uri="{FF2B5EF4-FFF2-40B4-BE49-F238E27FC236}">
                      <a16:creationId xmlns:a16="http://schemas.microsoft.com/office/drawing/2014/main" id="{738B0820-4042-CF2A-B0AC-CEF214ED54A2}"/>
                    </a:ext>
                  </a:extLst>
                </p:cNvPr>
                <p:cNvPicPr/>
                <p:nvPr/>
              </p:nvPicPr>
              <p:blipFill>
                <a:blip r:embed="rId183"/>
                <a:stretch>
                  <a:fillRect/>
                </a:stretch>
              </p:blipFill>
              <p:spPr>
                <a:xfrm>
                  <a:off x="2961229" y="6498982"/>
                  <a:ext cx="235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A8F973C8-31D5-48CC-981F-7436D0877DA5}"/>
                    </a:ext>
                  </a:extLst>
                </p14:cNvPr>
                <p14:cNvContentPartPr/>
                <p14:nvPr/>
              </p14:nvContentPartPr>
              <p14:xfrm>
                <a:off x="3000469" y="6607342"/>
                <a:ext cx="151920" cy="18000"/>
              </p14:xfrm>
            </p:contentPart>
          </mc:Choice>
          <mc:Fallback xmlns="">
            <p:pic>
              <p:nvPicPr>
                <p:cNvPr id="109" name="Freihand 108">
                  <a:extLst>
                    <a:ext uri="{FF2B5EF4-FFF2-40B4-BE49-F238E27FC236}">
                      <a16:creationId xmlns:a16="http://schemas.microsoft.com/office/drawing/2014/main" id="{A8F973C8-31D5-48CC-981F-7436D0877DA5}"/>
                    </a:ext>
                  </a:extLst>
                </p:cNvPr>
                <p:cNvPicPr/>
                <p:nvPr/>
              </p:nvPicPr>
              <p:blipFill>
                <a:blip r:embed="rId185"/>
                <a:stretch>
                  <a:fillRect/>
                </a:stretch>
              </p:blipFill>
              <p:spPr>
                <a:xfrm>
                  <a:off x="2991469" y="6598702"/>
                  <a:ext cx="169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74BEA6AC-01D9-55D1-19E6-DD4F0B3A75B4}"/>
                    </a:ext>
                  </a:extLst>
                </p14:cNvPr>
                <p14:cNvContentPartPr/>
                <p14:nvPr/>
              </p14:nvContentPartPr>
              <p14:xfrm>
                <a:off x="3405469" y="6341302"/>
                <a:ext cx="84600" cy="154080"/>
              </p14:xfrm>
            </p:contentPart>
          </mc:Choice>
          <mc:Fallback xmlns="">
            <p:pic>
              <p:nvPicPr>
                <p:cNvPr id="112" name="Freihand 111">
                  <a:extLst>
                    <a:ext uri="{FF2B5EF4-FFF2-40B4-BE49-F238E27FC236}">
                      <a16:creationId xmlns:a16="http://schemas.microsoft.com/office/drawing/2014/main" id="{74BEA6AC-01D9-55D1-19E6-DD4F0B3A75B4}"/>
                    </a:ext>
                  </a:extLst>
                </p:cNvPr>
                <p:cNvPicPr/>
                <p:nvPr/>
              </p:nvPicPr>
              <p:blipFill>
                <a:blip r:embed="rId187"/>
                <a:stretch>
                  <a:fillRect/>
                </a:stretch>
              </p:blipFill>
              <p:spPr>
                <a:xfrm>
                  <a:off x="3396469" y="6332662"/>
                  <a:ext cx="102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82F06D1F-5717-AD6F-01A1-3C5694DDE3F9}"/>
                    </a:ext>
                  </a:extLst>
                </p14:cNvPr>
                <p14:cNvContentPartPr/>
                <p14:nvPr/>
              </p14:nvContentPartPr>
              <p14:xfrm>
                <a:off x="3403309" y="6519862"/>
                <a:ext cx="155160" cy="59040"/>
              </p14:xfrm>
            </p:contentPart>
          </mc:Choice>
          <mc:Fallback xmlns="">
            <p:pic>
              <p:nvPicPr>
                <p:cNvPr id="113" name="Freihand 112">
                  <a:extLst>
                    <a:ext uri="{FF2B5EF4-FFF2-40B4-BE49-F238E27FC236}">
                      <a16:creationId xmlns:a16="http://schemas.microsoft.com/office/drawing/2014/main" id="{82F06D1F-5717-AD6F-01A1-3C5694DDE3F9}"/>
                    </a:ext>
                  </a:extLst>
                </p:cNvPr>
                <p:cNvPicPr/>
                <p:nvPr/>
              </p:nvPicPr>
              <p:blipFill>
                <a:blip r:embed="rId189"/>
                <a:stretch>
                  <a:fillRect/>
                </a:stretch>
              </p:blipFill>
              <p:spPr>
                <a:xfrm>
                  <a:off x="3394669" y="6510862"/>
                  <a:ext cx="172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F3BA9ED6-C4B7-2DBC-C7AA-D56367FC5DAA}"/>
                    </a:ext>
                  </a:extLst>
                </p14:cNvPr>
                <p14:cNvContentPartPr/>
                <p14:nvPr/>
              </p14:nvContentPartPr>
              <p14:xfrm>
                <a:off x="3499789" y="6572782"/>
                <a:ext cx="135720" cy="174240"/>
              </p14:xfrm>
            </p:contentPart>
          </mc:Choice>
          <mc:Fallback xmlns="">
            <p:pic>
              <p:nvPicPr>
                <p:cNvPr id="114" name="Freihand 113">
                  <a:extLst>
                    <a:ext uri="{FF2B5EF4-FFF2-40B4-BE49-F238E27FC236}">
                      <a16:creationId xmlns:a16="http://schemas.microsoft.com/office/drawing/2014/main" id="{F3BA9ED6-C4B7-2DBC-C7AA-D56367FC5DAA}"/>
                    </a:ext>
                  </a:extLst>
                </p:cNvPr>
                <p:cNvPicPr/>
                <p:nvPr/>
              </p:nvPicPr>
              <p:blipFill>
                <a:blip r:embed="rId191"/>
                <a:stretch>
                  <a:fillRect/>
                </a:stretch>
              </p:blipFill>
              <p:spPr>
                <a:xfrm>
                  <a:off x="3491149" y="6564142"/>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18C44219-A0B9-F14B-242A-E3A8541C7B0D}"/>
                    </a:ext>
                  </a:extLst>
                </p14:cNvPr>
                <p14:cNvContentPartPr/>
                <p14:nvPr/>
              </p14:nvContentPartPr>
              <p14:xfrm>
                <a:off x="4622629" y="6435622"/>
                <a:ext cx="68400" cy="156600"/>
              </p14:xfrm>
            </p:contentPart>
          </mc:Choice>
          <mc:Fallback xmlns="">
            <p:pic>
              <p:nvPicPr>
                <p:cNvPr id="116" name="Freihand 115">
                  <a:extLst>
                    <a:ext uri="{FF2B5EF4-FFF2-40B4-BE49-F238E27FC236}">
                      <a16:creationId xmlns:a16="http://schemas.microsoft.com/office/drawing/2014/main" id="{18C44219-A0B9-F14B-242A-E3A8541C7B0D}"/>
                    </a:ext>
                  </a:extLst>
                </p:cNvPr>
                <p:cNvPicPr/>
                <p:nvPr/>
              </p:nvPicPr>
              <p:blipFill>
                <a:blip r:embed="rId193"/>
                <a:stretch>
                  <a:fillRect/>
                </a:stretch>
              </p:blipFill>
              <p:spPr>
                <a:xfrm>
                  <a:off x="4613629" y="6426982"/>
                  <a:ext cx="86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08D73EB9-1ECC-67C3-2EB9-73E459B8A569}"/>
                    </a:ext>
                  </a:extLst>
                </p14:cNvPr>
                <p14:cNvContentPartPr/>
                <p14:nvPr/>
              </p14:nvContentPartPr>
              <p14:xfrm>
                <a:off x="4583749" y="6504382"/>
                <a:ext cx="157680" cy="19080"/>
              </p14:xfrm>
            </p:contentPart>
          </mc:Choice>
          <mc:Fallback xmlns="">
            <p:pic>
              <p:nvPicPr>
                <p:cNvPr id="117" name="Freihand 116">
                  <a:extLst>
                    <a:ext uri="{FF2B5EF4-FFF2-40B4-BE49-F238E27FC236}">
                      <a16:creationId xmlns:a16="http://schemas.microsoft.com/office/drawing/2014/main" id="{08D73EB9-1ECC-67C3-2EB9-73E459B8A569}"/>
                    </a:ext>
                  </a:extLst>
                </p:cNvPr>
                <p:cNvPicPr/>
                <p:nvPr/>
              </p:nvPicPr>
              <p:blipFill>
                <a:blip r:embed="rId195"/>
                <a:stretch>
                  <a:fillRect/>
                </a:stretch>
              </p:blipFill>
              <p:spPr>
                <a:xfrm>
                  <a:off x="4575109" y="6495382"/>
                  <a:ext cx="175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451EA53-893F-F27A-D1D9-961EA50EDCB8}"/>
                    </a:ext>
                  </a:extLst>
                </p14:cNvPr>
                <p14:cNvContentPartPr/>
                <p14:nvPr/>
              </p14:nvContentPartPr>
              <p14:xfrm>
                <a:off x="5026189" y="6278662"/>
                <a:ext cx="62640" cy="178560"/>
              </p14:xfrm>
            </p:contentPart>
          </mc:Choice>
          <mc:Fallback xmlns="">
            <p:pic>
              <p:nvPicPr>
                <p:cNvPr id="118" name="Freihand 117">
                  <a:extLst>
                    <a:ext uri="{FF2B5EF4-FFF2-40B4-BE49-F238E27FC236}">
                      <a16:creationId xmlns:a16="http://schemas.microsoft.com/office/drawing/2014/main" id="{B451EA53-893F-F27A-D1D9-961EA50EDCB8}"/>
                    </a:ext>
                  </a:extLst>
                </p:cNvPr>
                <p:cNvPicPr/>
                <p:nvPr/>
              </p:nvPicPr>
              <p:blipFill>
                <a:blip r:embed="rId197"/>
                <a:stretch>
                  <a:fillRect/>
                </a:stretch>
              </p:blipFill>
              <p:spPr>
                <a:xfrm>
                  <a:off x="5017189" y="6269662"/>
                  <a:ext cx="80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017A16AC-070F-156F-29BA-9A68F8DEF642}"/>
                    </a:ext>
                  </a:extLst>
                </p14:cNvPr>
                <p14:cNvContentPartPr/>
                <p14:nvPr/>
              </p14:nvContentPartPr>
              <p14:xfrm>
                <a:off x="5035549" y="6456142"/>
                <a:ext cx="139680" cy="24480"/>
              </p14:xfrm>
            </p:contentPart>
          </mc:Choice>
          <mc:Fallback xmlns="">
            <p:pic>
              <p:nvPicPr>
                <p:cNvPr id="119" name="Freihand 118">
                  <a:extLst>
                    <a:ext uri="{FF2B5EF4-FFF2-40B4-BE49-F238E27FC236}">
                      <a16:creationId xmlns:a16="http://schemas.microsoft.com/office/drawing/2014/main" id="{017A16AC-070F-156F-29BA-9A68F8DEF642}"/>
                    </a:ext>
                  </a:extLst>
                </p:cNvPr>
                <p:cNvPicPr/>
                <p:nvPr/>
              </p:nvPicPr>
              <p:blipFill>
                <a:blip r:embed="rId199"/>
                <a:stretch>
                  <a:fillRect/>
                </a:stretch>
              </p:blipFill>
              <p:spPr>
                <a:xfrm>
                  <a:off x="5026549" y="6447502"/>
                  <a:ext cx="15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2F1EC76-7D7C-CE9F-247C-A8A345A3D94A}"/>
                    </a:ext>
                  </a:extLst>
                </p14:cNvPr>
                <p14:cNvContentPartPr/>
                <p14:nvPr/>
              </p14:nvContentPartPr>
              <p14:xfrm>
                <a:off x="5102869" y="6519862"/>
                <a:ext cx="119520" cy="162000"/>
              </p14:xfrm>
            </p:contentPart>
          </mc:Choice>
          <mc:Fallback xmlns="">
            <p:pic>
              <p:nvPicPr>
                <p:cNvPr id="120" name="Freihand 119">
                  <a:extLst>
                    <a:ext uri="{FF2B5EF4-FFF2-40B4-BE49-F238E27FC236}">
                      <a16:creationId xmlns:a16="http://schemas.microsoft.com/office/drawing/2014/main" id="{32F1EC76-7D7C-CE9F-247C-A8A345A3D94A}"/>
                    </a:ext>
                  </a:extLst>
                </p:cNvPr>
                <p:cNvPicPr/>
                <p:nvPr/>
              </p:nvPicPr>
              <p:blipFill>
                <a:blip r:embed="rId201"/>
                <a:stretch>
                  <a:fillRect/>
                </a:stretch>
              </p:blipFill>
              <p:spPr>
                <a:xfrm>
                  <a:off x="5093869" y="6510862"/>
                  <a:ext cx="137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BF2DF5D-4497-779B-AB32-1C5BFB8FC30E}"/>
                    </a:ext>
                  </a:extLst>
                </p14:cNvPr>
                <p14:cNvContentPartPr/>
                <p14:nvPr/>
              </p14:nvContentPartPr>
              <p14:xfrm>
                <a:off x="6012229" y="6447502"/>
                <a:ext cx="34920" cy="90720"/>
              </p14:xfrm>
            </p:contentPart>
          </mc:Choice>
          <mc:Fallback xmlns="">
            <p:pic>
              <p:nvPicPr>
                <p:cNvPr id="121" name="Freihand 120">
                  <a:extLst>
                    <a:ext uri="{FF2B5EF4-FFF2-40B4-BE49-F238E27FC236}">
                      <a16:creationId xmlns:a16="http://schemas.microsoft.com/office/drawing/2014/main" id="{5BF2DF5D-4497-779B-AB32-1C5BFB8FC30E}"/>
                    </a:ext>
                  </a:extLst>
                </p:cNvPr>
                <p:cNvPicPr/>
                <p:nvPr/>
              </p:nvPicPr>
              <p:blipFill>
                <a:blip r:embed="rId203"/>
                <a:stretch>
                  <a:fillRect/>
                </a:stretch>
              </p:blipFill>
              <p:spPr>
                <a:xfrm>
                  <a:off x="6003229" y="6438862"/>
                  <a:ext cx="5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85FC660D-DE5A-EEEC-9F08-1F7B59308E4D}"/>
                    </a:ext>
                  </a:extLst>
                </p14:cNvPr>
                <p14:cNvContentPartPr/>
                <p14:nvPr/>
              </p14:nvContentPartPr>
              <p14:xfrm>
                <a:off x="5958589" y="6462982"/>
                <a:ext cx="150120" cy="14760"/>
              </p14:xfrm>
            </p:contentPart>
          </mc:Choice>
          <mc:Fallback xmlns="">
            <p:pic>
              <p:nvPicPr>
                <p:cNvPr id="122" name="Freihand 121">
                  <a:extLst>
                    <a:ext uri="{FF2B5EF4-FFF2-40B4-BE49-F238E27FC236}">
                      <a16:creationId xmlns:a16="http://schemas.microsoft.com/office/drawing/2014/main" id="{85FC660D-DE5A-EEEC-9F08-1F7B59308E4D}"/>
                    </a:ext>
                  </a:extLst>
                </p:cNvPr>
                <p:cNvPicPr/>
                <p:nvPr/>
              </p:nvPicPr>
              <p:blipFill>
                <a:blip r:embed="rId205"/>
                <a:stretch>
                  <a:fillRect/>
                </a:stretch>
              </p:blipFill>
              <p:spPr>
                <a:xfrm>
                  <a:off x="5949589" y="6454342"/>
                  <a:ext cx="16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E78E07B-D339-DE9F-4793-CF96339B9BCB}"/>
                    </a:ext>
                  </a:extLst>
                </p14:cNvPr>
                <p14:cNvContentPartPr/>
                <p14:nvPr/>
              </p14:nvContentPartPr>
              <p14:xfrm>
                <a:off x="6558709" y="6249502"/>
                <a:ext cx="97560" cy="186480"/>
              </p14:xfrm>
            </p:contentPart>
          </mc:Choice>
          <mc:Fallback xmlns="">
            <p:pic>
              <p:nvPicPr>
                <p:cNvPr id="123" name="Freihand 122">
                  <a:extLst>
                    <a:ext uri="{FF2B5EF4-FFF2-40B4-BE49-F238E27FC236}">
                      <a16:creationId xmlns:a16="http://schemas.microsoft.com/office/drawing/2014/main" id="{5E78E07B-D339-DE9F-4793-CF96339B9BCB}"/>
                    </a:ext>
                  </a:extLst>
                </p:cNvPr>
                <p:cNvPicPr/>
                <p:nvPr/>
              </p:nvPicPr>
              <p:blipFill>
                <a:blip r:embed="rId207"/>
                <a:stretch>
                  <a:fillRect/>
                </a:stretch>
              </p:blipFill>
              <p:spPr>
                <a:xfrm>
                  <a:off x="6549709" y="6240862"/>
                  <a:ext cx="115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45EE6699-9403-C3AB-E147-9D295182266E}"/>
                    </a:ext>
                  </a:extLst>
                </p14:cNvPr>
                <p14:cNvContentPartPr/>
                <p14:nvPr/>
              </p14:nvContentPartPr>
              <p14:xfrm>
                <a:off x="6586429" y="6446422"/>
                <a:ext cx="143280" cy="21960"/>
              </p14:xfrm>
            </p:contentPart>
          </mc:Choice>
          <mc:Fallback xmlns="">
            <p:pic>
              <p:nvPicPr>
                <p:cNvPr id="124" name="Freihand 123">
                  <a:extLst>
                    <a:ext uri="{FF2B5EF4-FFF2-40B4-BE49-F238E27FC236}">
                      <a16:creationId xmlns:a16="http://schemas.microsoft.com/office/drawing/2014/main" id="{45EE6699-9403-C3AB-E147-9D295182266E}"/>
                    </a:ext>
                  </a:extLst>
                </p:cNvPr>
                <p:cNvPicPr/>
                <p:nvPr/>
              </p:nvPicPr>
              <p:blipFill>
                <a:blip r:embed="rId209"/>
                <a:stretch>
                  <a:fillRect/>
                </a:stretch>
              </p:blipFill>
              <p:spPr>
                <a:xfrm>
                  <a:off x="6577789" y="6437782"/>
                  <a:ext cx="160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7A01EEA-F8CA-8893-80E4-8C5D0930BA7D}"/>
                    </a:ext>
                  </a:extLst>
                </p14:cNvPr>
                <p14:cNvContentPartPr/>
                <p14:nvPr/>
              </p14:nvContentPartPr>
              <p14:xfrm>
                <a:off x="6642589" y="6509422"/>
                <a:ext cx="137160" cy="169560"/>
              </p14:xfrm>
            </p:contentPart>
          </mc:Choice>
          <mc:Fallback xmlns="">
            <p:pic>
              <p:nvPicPr>
                <p:cNvPr id="125" name="Freihand 124">
                  <a:extLst>
                    <a:ext uri="{FF2B5EF4-FFF2-40B4-BE49-F238E27FC236}">
                      <a16:creationId xmlns:a16="http://schemas.microsoft.com/office/drawing/2014/main" id="{77A01EEA-F8CA-8893-80E4-8C5D0930BA7D}"/>
                    </a:ext>
                  </a:extLst>
                </p:cNvPr>
                <p:cNvPicPr/>
                <p:nvPr/>
              </p:nvPicPr>
              <p:blipFill>
                <a:blip r:embed="rId211"/>
                <a:stretch>
                  <a:fillRect/>
                </a:stretch>
              </p:blipFill>
              <p:spPr>
                <a:xfrm>
                  <a:off x="6633589" y="6500782"/>
                  <a:ext cx="154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2A9EF882-BB2F-4B93-804C-281CD28C8E90}"/>
                    </a:ext>
                  </a:extLst>
                </p14:cNvPr>
                <p14:cNvContentPartPr/>
                <p14:nvPr/>
              </p14:nvContentPartPr>
              <p14:xfrm>
                <a:off x="7471309" y="6408982"/>
                <a:ext cx="11880" cy="92160"/>
              </p14:xfrm>
            </p:contentPart>
          </mc:Choice>
          <mc:Fallback xmlns="">
            <p:pic>
              <p:nvPicPr>
                <p:cNvPr id="126" name="Freihand 125">
                  <a:extLst>
                    <a:ext uri="{FF2B5EF4-FFF2-40B4-BE49-F238E27FC236}">
                      <a16:creationId xmlns:a16="http://schemas.microsoft.com/office/drawing/2014/main" id="{2A9EF882-BB2F-4B93-804C-281CD28C8E90}"/>
                    </a:ext>
                  </a:extLst>
                </p:cNvPr>
                <p:cNvPicPr/>
                <p:nvPr/>
              </p:nvPicPr>
              <p:blipFill>
                <a:blip r:embed="rId213"/>
                <a:stretch>
                  <a:fillRect/>
                </a:stretch>
              </p:blipFill>
              <p:spPr>
                <a:xfrm>
                  <a:off x="7462669" y="6399982"/>
                  <a:ext cx="2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025641F6-473F-E298-57D8-5D9B94EAEF58}"/>
                    </a:ext>
                  </a:extLst>
                </p14:cNvPr>
                <p14:cNvContentPartPr/>
                <p14:nvPr/>
              </p14:nvContentPartPr>
              <p14:xfrm>
                <a:off x="7382029" y="6453262"/>
                <a:ext cx="121680" cy="12600"/>
              </p14:xfrm>
            </p:contentPart>
          </mc:Choice>
          <mc:Fallback xmlns="">
            <p:pic>
              <p:nvPicPr>
                <p:cNvPr id="127" name="Freihand 126">
                  <a:extLst>
                    <a:ext uri="{FF2B5EF4-FFF2-40B4-BE49-F238E27FC236}">
                      <a16:creationId xmlns:a16="http://schemas.microsoft.com/office/drawing/2014/main" id="{025641F6-473F-E298-57D8-5D9B94EAEF58}"/>
                    </a:ext>
                  </a:extLst>
                </p:cNvPr>
                <p:cNvPicPr/>
                <p:nvPr/>
              </p:nvPicPr>
              <p:blipFill>
                <a:blip r:embed="rId215"/>
                <a:stretch>
                  <a:fillRect/>
                </a:stretch>
              </p:blipFill>
              <p:spPr>
                <a:xfrm>
                  <a:off x="7373389" y="6444262"/>
                  <a:ext cx="139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3C636A06-3435-9F1B-1DCF-73A492BC30AB}"/>
                    </a:ext>
                  </a:extLst>
                </p14:cNvPr>
                <p14:cNvContentPartPr/>
                <p14:nvPr/>
              </p14:nvContentPartPr>
              <p14:xfrm>
                <a:off x="7677589" y="6185062"/>
                <a:ext cx="66240" cy="239040"/>
              </p14:xfrm>
            </p:contentPart>
          </mc:Choice>
          <mc:Fallback xmlns="">
            <p:pic>
              <p:nvPicPr>
                <p:cNvPr id="128" name="Freihand 127">
                  <a:extLst>
                    <a:ext uri="{FF2B5EF4-FFF2-40B4-BE49-F238E27FC236}">
                      <a16:creationId xmlns:a16="http://schemas.microsoft.com/office/drawing/2014/main" id="{3C636A06-3435-9F1B-1DCF-73A492BC30AB}"/>
                    </a:ext>
                  </a:extLst>
                </p:cNvPr>
                <p:cNvPicPr/>
                <p:nvPr/>
              </p:nvPicPr>
              <p:blipFill>
                <a:blip r:embed="rId217"/>
                <a:stretch>
                  <a:fillRect/>
                </a:stretch>
              </p:blipFill>
              <p:spPr>
                <a:xfrm>
                  <a:off x="7668949" y="6176422"/>
                  <a:ext cx="83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089F803-348A-C02A-25E5-08852B622CE0}"/>
                    </a:ext>
                  </a:extLst>
                </p14:cNvPr>
                <p14:cNvContentPartPr/>
                <p14:nvPr/>
              </p14:nvContentPartPr>
              <p14:xfrm>
                <a:off x="7677589" y="6415102"/>
                <a:ext cx="142200" cy="39960"/>
              </p14:xfrm>
            </p:contentPart>
          </mc:Choice>
          <mc:Fallback xmlns="">
            <p:pic>
              <p:nvPicPr>
                <p:cNvPr id="129" name="Freihand 128">
                  <a:extLst>
                    <a:ext uri="{FF2B5EF4-FFF2-40B4-BE49-F238E27FC236}">
                      <a16:creationId xmlns:a16="http://schemas.microsoft.com/office/drawing/2014/main" id="{0089F803-348A-C02A-25E5-08852B622CE0}"/>
                    </a:ext>
                  </a:extLst>
                </p:cNvPr>
                <p:cNvPicPr/>
                <p:nvPr/>
              </p:nvPicPr>
              <p:blipFill>
                <a:blip r:embed="rId219"/>
                <a:stretch>
                  <a:fillRect/>
                </a:stretch>
              </p:blipFill>
              <p:spPr>
                <a:xfrm>
                  <a:off x="7668949" y="6406102"/>
                  <a:ext cx="15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3505A6A0-19C7-90AE-53C2-5F98A698479D}"/>
                    </a:ext>
                  </a:extLst>
                </p14:cNvPr>
                <p14:cNvContentPartPr/>
                <p14:nvPr/>
              </p14:nvContentPartPr>
              <p14:xfrm>
                <a:off x="7728709" y="6469822"/>
                <a:ext cx="118080" cy="173880"/>
              </p14:xfrm>
            </p:contentPart>
          </mc:Choice>
          <mc:Fallback xmlns="">
            <p:pic>
              <p:nvPicPr>
                <p:cNvPr id="130" name="Freihand 129">
                  <a:extLst>
                    <a:ext uri="{FF2B5EF4-FFF2-40B4-BE49-F238E27FC236}">
                      <a16:creationId xmlns:a16="http://schemas.microsoft.com/office/drawing/2014/main" id="{3505A6A0-19C7-90AE-53C2-5F98A698479D}"/>
                    </a:ext>
                  </a:extLst>
                </p:cNvPr>
                <p:cNvPicPr/>
                <p:nvPr/>
              </p:nvPicPr>
              <p:blipFill>
                <a:blip r:embed="rId221"/>
                <a:stretch>
                  <a:fillRect/>
                </a:stretch>
              </p:blipFill>
              <p:spPr>
                <a:xfrm>
                  <a:off x="7719709" y="6460822"/>
                  <a:ext cx="13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7597E81-2777-50B1-4214-8C4A924BE491}"/>
                    </a:ext>
                  </a:extLst>
                </p14:cNvPr>
                <p14:cNvContentPartPr/>
                <p14:nvPr/>
              </p14:nvContentPartPr>
              <p14:xfrm>
                <a:off x="7975309" y="6417982"/>
                <a:ext cx="188280" cy="65880"/>
              </p14:xfrm>
            </p:contentPart>
          </mc:Choice>
          <mc:Fallback xmlns="">
            <p:pic>
              <p:nvPicPr>
                <p:cNvPr id="131" name="Freihand 130">
                  <a:extLst>
                    <a:ext uri="{FF2B5EF4-FFF2-40B4-BE49-F238E27FC236}">
                      <a16:creationId xmlns:a16="http://schemas.microsoft.com/office/drawing/2014/main" id="{47597E81-2777-50B1-4214-8C4A924BE491}"/>
                    </a:ext>
                  </a:extLst>
                </p:cNvPr>
                <p:cNvPicPr/>
                <p:nvPr/>
              </p:nvPicPr>
              <p:blipFill>
                <a:blip r:embed="rId223"/>
                <a:stretch>
                  <a:fillRect/>
                </a:stretch>
              </p:blipFill>
              <p:spPr>
                <a:xfrm>
                  <a:off x="7966669" y="6409342"/>
                  <a:ext cx="205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C8F28D8C-6B1D-B729-0EC7-D65DEC51EEA9}"/>
                    </a:ext>
                  </a:extLst>
                </p14:cNvPr>
                <p14:cNvContentPartPr/>
                <p14:nvPr/>
              </p14:nvContentPartPr>
              <p14:xfrm>
                <a:off x="8276989" y="6196942"/>
                <a:ext cx="116280" cy="136080"/>
              </p14:xfrm>
            </p:contentPart>
          </mc:Choice>
          <mc:Fallback xmlns="">
            <p:pic>
              <p:nvPicPr>
                <p:cNvPr id="132" name="Freihand 131">
                  <a:extLst>
                    <a:ext uri="{FF2B5EF4-FFF2-40B4-BE49-F238E27FC236}">
                      <a16:creationId xmlns:a16="http://schemas.microsoft.com/office/drawing/2014/main" id="{C8F28D8C-6B1D-B729-0EC7-D65DEC51EEA9}"/>
                    </a:ext>
                  </a:extLst>
                </p:cNvPr>
                <p:cNvPicPr/>
                <p:nvPr/>
              </p:nvPicPr>
              <p:blipFill>
                <a:blip r:embed="rId225"/>
                <a:stretch>
                  <a:fillRect/>
                </a:stretch>
              </p:blipFill>
              <p:spPr>
                <a:xfrm>
                  <a:off x="8267989" y="6187942"/>
                  <a:ext cx="13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262AA131-4C11-6D40-9FE5-D486DC409F06}"/>
                    </a:ext>
                  </a:extLst>
                </p14:cNvPr>
                <p14:cNvContentPartPr/>
                <p14:nvPr/>
              </p14:nvContentPartPr>
              <p14:xfrm>
                <a:off x="8368069" y="6258142"/>
                <a:ext cx="35280" cy="129240"/>
              </p14:xfrm>
            </p:contentPart>
          </mc:Choice>
          <mc:Fallback xmlns="">
            <p:pic>
              <p:nvPicPr>
                <p:cNvPr id="133" name="Freihand 132">
                  <a:extLst>
                    <a:ext uri="{FF2B5EF4-FFF2-40B4-BE49-F238E27FC236}">
                      <a16:creationId xmlns:a16="http://schemas.microsoft.com/office/drawing/2014/main" id="{262AA131-4C11-6D40-9FE5-D486DC409F06}"/>
                    </a:ext>
                  </a:extLst>
                </p:cNvPr>
                <p:cNvPicPr/>
                <p:nvPr/>
              </p:nvPicPr>
              <p:blipFill>
                <a:blip r:embed="rId227"/>
                <a:stretch>
                  <a:fillRect/>
                </a:stretch>
              </p:blipFill>
              <p:spPr>
                <a:xfrm>
                  <a:off x="8359429" y="6249502"/>
                  <a:ext cx="52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0C4199F2-6808-0C6A-108B-A455803C4A9A}"/>
                    </a:ext>
                  </a:extLst>
                </p14:cNvPr>
                <p14:cNvContentPartPr/>
                <p14:nvPr/>
              </p14:nvContentPartPr>
              <p14:xfrm>
                <a:off x="8312989" y="6414382"/>
                <a:ext cx="216000" cy="38160"/>
              </p14:xfrm>
            </p:contentPart>
          </mc:Choice>
          <mc:Fallback xmlns="">
            <p:pic>
              <p:nvPicPr>
                <p:cNvPr id="134" name="Freihand 133">
                  <a:extLst>
                    <a:ext uri="{FF2B5EF4-FFF2-40B4-BE49-F238E27FC236}">
                      <a16:creationId xmlns:a16="http://schemas.microsoft.com/office/drawing/2014/main" id="{0C4199F2-6808-0C6A-108B-A455803C4A9A}"/>
                    </a:ext>
                  </a:extLst>
                </p:cNvPr>
                <p:cNvPicPr/>
                <p:nvPr/>
              </p:nvPicPr>
              <p:blipFill>
                <a:blip r:embed="rId229"/>
                <a:stretch>
                  <a:fillRect/>
                </a:stretch>
              </p:blipFill>
              <p:spPr>
                <a:xfrm>
                  <a:off x="8303989" y="6405742"/>
                  <a:ext cx="233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4F5E88FA-ECC8-4933-4D53-4FE45FE2C828}"/>
                    </a:ext>
                  </a:extLst>
                </p14:cNvPr>
                <p14:cNvContentPartPr/>
                <p14:nvPr/>
              </p14:nvContentPartPr>
              <p14:xfrm>
                <a:off x="8408389" y="6474502"/>
                <a:ext cx="130320" cy="212400"/>
              </p14:xfrm>
            </p:contentPart>
          </mc:Choice>
          <mc:Fallback xmlns="">
            <p:pic>
              <p:nvPicPr>
                <p:cNvPr id="135" name="Freihand 134">
                  <a:extLst>
                    <a:ext uri="{FF2B5EF4-FFF2-40B4-BE49-F238E27FC236}">
                      <a16:creationId xmlns:a16="http://schemas.microsoft.com/office/drawing/2014/main" id="{4F5E88FA-ECC8-4933-4D53-4FE45FE2C828}"/>
                    </a:ext>
                  </a:extLst>
                </p:cNvPr>
                <p:cNvPicPr/>
                <p:nvPr/>
              </p:nvPicPr>
              <p:blipFill>
                <a:blip r:embed="rId231"/>
                <a:stretch>
                  <a:fillRect/>
                </a:stretch>
              </p:blipFill>
              <p:spPr>
                <a:xfrm>
                  <a:off x="8399389" y="6465502"/>
                  <a:ext cx="147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30DB6673-30B7-B524-00BE-699D1C770170}"/>
                    </a:ext>
                  </a:extLst>
                </p14:cNvPr>
                <p14:cNvContentPartPr/>
                <p14:nvPr/>
              </p14:nvContentPartPr>
              <p14:xfrm>
                <a:off x="4799749" y="5526262"/>
                <a:ext cx="3637440" cy="244440"/>
              </p14:xfrm>
            </p:contentPart>
          </mc:Choice>
          <mc:Fallback xmlns="">
            <p:pic>
              <p:nvPicPr>
                <p:cNvPr id="142" name="Freihand 141">
                  <a:extLst>
                    <a:ext uri="{FF2B5EF4-FFF2-40B4-BE49-F238E27FC236}">
                      <a16:creationId xmlns:a16="http://schemas.microsoft.com/office/drawing/2014/main" id="{30DB6673-30B7-B524-00BE-699D1C770170}"/>
                    </a:ext>
                  </a:extLst>
                </p:cNvPr>
                <p:cNvPicPr/>
                <p:nvPr/>
              </p:nvPicPr>
              <p:blipFill>
                <a:blip r:embed="rId233"/>
                <a:stretch>
                  <a:fillRect/>
                </a:stretch>
              </p:blipFill>
              <p:spPr>
                <a:xfrm>
                  <a:off x="4790749" y="5517622"/>
                  <a:ext cx="3655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E0E62C87-582D-ED28-BD16-53B6C90B8765}"/>
                    </a:ext>
                  </a:extLst>
                </p14:cNvPr>
                <p14:cNvContentPartPr/>
                <p14:nvPr/>
              </p14:nvContentPartPr>
              <p14:xfrm>
                <a:off x="2740909" y="5575582"/>
                <a:ext cx="5864400" cy="1139040"/>
              </p14:xfrm>
            </p:contentPart>
          </mc:Choice>
          <mc:Fallback xmlns="">
            <p:pic>
              <p:nvPicPr>
                <p:cNvPr id="143" name="Freihand 142">
                  <a:extLst>
                    <a:ext uri="{FF2B5EF4-FFF2-40B4-BE49-F238E27FC236}">
                      <a16:creationId xmlns:a16="http://schemas.microsoft.com/office/drawing/2014/main" id="{E0E62C87-582D-ED28-BD16-53B6C90B8765}"/>
                    </a:ext>
                  </a:extLst>
                </p:cNvPr>
                <p:cNvPicPr/>
                <p:nvPr/>
              </p:nvPicPr>
              <p:blipFill>
                <a:blip r:embed="rId235"/>
                <a:stretch>
                  <a:fillRect/>
                </a:stretch>
              </p:blipFill>
              <p:spPr>
                <a:xfrm>
                  <a:off x="2732269" y="5566582"/>
                  <a:ext cx="5882040" cy="1156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2887E096-3B5B-B186-1C0F-412EF4A8ABF0}"/>
                  </a:ext>
                </a:extLst>
              </p14:cNvPr>
              <p14:cNvContentPartPr/>
              <p14:nvPr/>
            </p14:nvContentPartPr>
            <p14:xfrm>
              <a:off x="5032309" y="2268622"/>
              <a:ext cx="3603960" cy="91800"/>
            </p14:xfrm>
          </p:contentPart>
        </mc:Choice>
        <mc:Fallback xmlns="">
          <p:pic>
            <p:nvPicPr>
              <p:cNvPr id="3" name="Freihand 2">
                <a:extLst>
                  <a:ext uri="{FF2B5EF4-FFF2-40B4-BE49-F238E27FC236}">
                    <a16:creationId xmlns:a16="http://schemas.microsoft.com/office/drawing/2014/main" id="{2887E096-3B5B-B186-1C0F-412EF4A8ABF0}"/>
                  </a:ext>
                </a:extLst>
              </p:cNvPr>
              <p:cNvPicPr/>
              <p:nvPr/>
            </p:nvPicPr>
            <p:blipFill>
              <a:blip r:embed="rId3"/>
              <a:stretch>
                <a:fillRect/>
              </a:stretch>
            </p:blipFill>
            <p:spPr>
              <a:xfrm>
                <a:off x="5023309" y="2259982"/>
                <a:ext cx="3621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DC45B871-E314-F478-4B08-7AAB9D7D8F3E}"/>
                  </a:ext>
                </a:extLst>
              </p14:cNvPr>
              <p14:cNvContentPartPr/>
              <p14:nvPr/>
            </p14:nvContentPartPr>
            <p14:xfrm>
              <a:off x="1020109" y="1589302"/>
              <a:ext cx="1647720" cy="65880"/>
            </p14:xfrm>
          </p:contentPart>
        </mc:Choice>
        <mc:Fallback xmlns="">
          <p:pic>
            <p:nvPicPr>
              <p:cNvPr id="5" name="Freihand 4">
                <a:extLst>
                  <a:ext uri="{FF2B5EF4-FFF2-40B4-BE49-F238E27FC236}">
                    <a16:creationId xmlns:a16="http://schemas.microsoft.com/office/drawing/2014/main" id="{DC45B871-E314-F478-4B08-7AAB9D7D8F3E}"/>
                  </a:ext>
                </a:extLst>
              </p:cNvPr>
              <p:cNvPicPr/>
              <p:nvPr/>
            </p:nvPicPr>
            <p:blipFill>
              <a:blip r:embed="rId5"/>
              <a:stretch>
                <a:fillRect/>
              </a:stretch>
            </p:blipFill>
            <p:spPr>
              <a:xfrm>
                <a:off x="1011109" y="1580302"/>
                <a:ext cx="166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BAE0B09A-7DA1-0F40-E1D6-FA5F016FDC82}"/>
                  </a:ext>
                </a:extLst>
              </p14:cNvPr>
              <p14:cNvContentPartPr/>
              <p14:nvPr/>
            </p14:nvContentPartPr>
            <p14:xfrm>
              <a:off x="983029" y="3477862"/>
              <a:ext cx="1813680" cy="47880"/>
            </p14:xfrm>
          </p:contentPart>
        </mc:Choice>
        <mc:Fallback xmlns="">
          <p:pic>
            <p:nvPicPr>
              <p:cNvPr id="8" name="Freihand 7">
                <a:extLst>
                  <a:ext uri="{FF2B5EF4-FFF2-40B4-BE49-F238E27FC236}">
                    <a16:creationId xmlns:a16="http://schemas.microsoft.com/office/drawing/2014/main" id="{BAE0B09A-7DA1-0F40-E1D6-FA5F016FDC82}"/>
                  </a:ext>
                </a:extLst>
              </p:cNvPr>
              <p:cNvPicPr/>
              <p:nvPr/>
            </p:nvPicPr>
            <p:blipFill>
              <a:blip r:embed="rId7"/>
              <a:stretch>
                <a:fillRect/>
              </a:stretch>
            </p:blipFill>
            <p:spPr>
              <a:xfrm>
                <a:off x="974389" y="3468862"/>
                <a:ext cx="1831320" cy="65520"/>
              </a:xfrm>
              <a:prstGeom prst="rect">
                <a:avLst/>
              </a:prstGeom>
            </p:spPr>
          </p:pic>
        </mc:Fallback>
      </mc:AlternateContent>
      <p:grpSp>
        <p:nvGrpSpPr>
          <p:cNvPr id="11" name="Gruppieren 10">
            <a:extLst>
              <a:ext uri="{FF2B5EF4-FFF2-40B4-BE49-F238E27FC236}">
                <a16:creationId xmlns:a16="http://schemas.microsoft.com/office/drawing/2014/main" id="{7CEFD85B-F5C9-8B95-128E-0E7E53BB64F2}"/>
              </a:ext>
            </a:extLst>
          </p:cNvPr>
          <p:cNvGrpSpPr/>
          <p:nvPr/>
        </p:nvGrpSpPr>
        <p:grpSpPr>
          <a:xfrm>
            <a:off x="2736229" y="3703222"/>
            <a:ext cx="6967800" cy="585360"/>
            <a:chOff x="2736229" y="3703222"/>
            <a:chExt cx="6967800" cy="58536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88AA1EC-A209-15C2-A3D9-F37E9140AE87}"/>
                    </a:ext>
                  </a:extLst>
                </p14:cNvPr>
                <p14:cNvContentPartPr/>
                <p14:nvPr/>
              </p14:nvContentPartPr>
              <p14:xfrm>
                <a:off x="2736229" y="4091662"/>
                <a:ext cx="6967800" cy="150120"/>
              </p14:xfrm>
            </p:contentPart>
          </mc:Choice>
          <mc:Fallback xmlns="">
            <p:pic>
              <p:nvPicPr>
                <p:cNvPr id="9" name="Freihand 8">
                  <a:extLst>
                    <a:ext uri="{FF2B5EF4-FFF2-40B4-BE49-F238E27FC236}">
                      <a16:creationId xmlns:a16="http://schemas.microsoft.com/office/drawing/2014/main" id="{588AA1EC-A209-15C2-A3D9-F37E9140AE87}"/>
                    </a:ext>
                  </a:extLst>
                </p:cNvPr>
                <p:cNvPicPr/>
                <p:nvPr/>
              </p:nvPicPr>
              <p:blipFill>
                <a:blip r:embed="rId9"/>
                <a:stretch>
                  <a:fillRect/>
                </a:stretch>
              </p:blipFill>
              <p:spPr>
                <a:xfrm>
                  <a:off x="2727229" y="4082662"/>
                  <a:ext cx="6985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616684BC-A938-DE14-DE2F-9D82C9AF3C1C}"/>
                    </a:ext>
                  </a:extLst>
                </p14:cNvPr>
                <p14:cNvContentPartPr/>
                <p14:nvPr/>
              </p14:nvContentPartPr>
              <p14:xfrm>
                <a:off x="7653469" y="3703222"/>
                <a:ext cx="2009520" cy="585360"/>
              </p14:xfrm>
            </p:contentPart>
          </mc:Choice>
          <mc:Fallback xmlns="">
            <p:pic>
              <p:nvPicPr>
                <p:cNvPr id="10" name="Freihand 9">
                  <a:extLst>
                    <a:ext uri="{FF2B5EF4-FFF2-40B4-BE49-F238E27FC236}">
                      <a16:creationId xmlns:a16="http://schemas.microsoft.com/office/drawing/2014/main" id="{616684BC-A938-DE14-DE2F-9D82C9AF3C1C}"/>
                    </a:ext>
                  </a:extLst>
                </p:cNvPr>
                <p:cNvPicPr/>
                <p:nvPr/>
              </p:nvPicPr>
              <p:blipFill>
                <a:blip r:embed="rId11"/>
                <a:stretch>
                  <a:fillRect/>
                </a:stretch>
              </p:blipFill>
              <p:spPr>
                <a:xfrm>
                  <a:off x="7644829" y="3694582"/>
                  <a:ext cx="2027160" cy="60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412671C5-B49F-E3F5-B64C-7F52A8318656}"/>
                  </a:ext>
                </a:extLst>
              </p14:cNvPr>
              <p14:cNvContentPartPr/>
              <p14:nvPr/>
            </p14:nvContentPartPr>
            <p14:xfrm>
              <a:off x="496669" y="2918062"/>
              <a:ext cx="2854080" cy="865080"/>
            </p14:xfrm>
          </p:contentPart>
        </mc:Choice>
        <mc:Fallback xmlns="">
          <p:pic>
            <p:nvPicPr>
              <p:cNvPr id="12" name="Freihand 11">
                <a:extLst>
                  <a:ext uri="{FF2B5EF4-FFF2-40B4-BE49-F238E27FC236}">
                    <a16:creationId xmlns:a16="http://schemas.microsoft.com/office/drawing/2014/main" id="{412671C5-B49F-E3F5-B64C-7F52A8318656}"/>
                  </a:ext>
                </a:extLst>
              </p:cNvPr>
              <p:cNvPicPr/>
              <p:nvPr/>
            </p:nvPicPr>
            <p:blipFill>
              <a:blip r:embed="rId13"/>
              <a:stretch>
                <a:fillRect/>
              </a:stretch>
            </p:blipFill>
            <p:spPr>
              <a:xfrm>
                <a:off x="488029" y="2909062"/>
                <a:ext cx="2871720" cy="88272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293E6867-86F4-7A90-8520-40095FAA97D4}"/>
                  </a:ext>
                </a:extLst>
              </p14:cNvPr>
              <p14:cNvContentPartPr/>
              <p14:nvPr/>
            </p14:nvContentPartPr>
            <p14:xfrm>
              <a:off x="1881949" y="1383284"/>
              <a:ext cx="1076040" cy="747360"/>
            </p14:xfrm>
          </p:contentPart>
        </mc:Choice>
        <mc:Fallback xmlns="">
          <p:pic>
            <p:nvPicPr>
              <p:cNvPr id="4" name="Freihand 3">
                <a:extLst>
                  <a:ext uri="{FF2B5EF4-FFF2-40B4-BE49-F238E27FC236}">
                    <a16:creationId xmlns:a16="http://schemas.microsoft.com/office/drawing/2014/main" id="{293E6867-86F4-7A90-8520-40095FAA97D4}"/>
                  </a:ext>
                </a:extLst>
              </p:cNvPr>
              <p:cNvPicPr/>
              <p:nvPr/>
            </p:nvPicPr>
            <p:blipFill>
              <a:blip r:embed="rId19"/>
              <a:stretch>
                <a:fillRect/>
              </a:stretch>
            </p:blipFill>
            <p:spPr>
              <a:xfrm>
                <a:off x="1872949" y="1374284"/>
                <a:ext cx="10936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Freihand 5">
                <a:extLst>
                  <a:ext uri="{FF2B5EF4-FFF2-40B4-BE49-F238E27FC236}">
                    <a16:creationId xmlns:a16="http://schemas.microsoft.com/office/drawing/2014/main" id="{0698E336-35E5-2B8A-C805-9A350984165F}"/>
                  </a:ext>
                </a:extLst>
              </p14:cNvPr>
              <p14:cNvContentPartPr/>
              <p14:nvPr/>
            </p14:nvContentPartPr>
            <p14:xfrm>
              <a:off x="3080749" y="1415324"/>
              <a:ext cx="444240" cy="674640"/>
            </p14:xfrm>
          </p:contentPart>
        </mc:Choice>
        <mc:Fallback xmlns="">
          <p:pic>
            <p:nvPicPr>
              <p:cNvPr id="6" name="Freihand 5">
                <a:extLst>
                  <a:ext uri="{FF2B5EF4-FFF2-40B4-BE49-F238E27FC236}">
                    <a16:creationId xmlns:a16="http://schemas.microsoft.com/office/drawing/2014/main" id="{0698E336-35E5-2B8A-C805-9A350984165F}"/>
                  </a:ext>
                </a:extLst>
              </p:cNvPr>
              <p:cNvPicPr/>
              <p:nvPr/>
            </p:nvPicPr>
            <p:blipFill>
              <a:blip r:embed="rId21"/>
              <a:stretch>
                <a:fillRect/>
              </a:stretch>
            </p:blipFill>
            <p:spPr>
              <a:xfrm>
                <a:off x="3071749" y="1406684"/>
                <a:ext cx="46188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8" name="Freihand 97">
                <a:extLst>
                  <a:ext uri="{FF2B5EF4-FFF2-40B4-BE49-F238E27FC236}">
                    <a16:creationId xmlns:a16="http://schemas.microsoft.com/office/drawing/2014/main" id="{C4A1BAF7-78C3-1D1C-5562-0F2FE61B092F}"/>
                  </a:ext>
                </a:extLst>
              </p14:cNvPr>
              <p14:cNvContentPartPr/>
              <p14:nvPr/>
            </p14:nvContentPartPr>
            <p14:xfrm>
              <a:off x="480109" y="2769284"/>
              <a:ext cx="4528800" cy="65160"/>
            </p14:xfrm>
          </p:contentPart>
        </mc:Choice>
        <mc:Fallback xmlns="">
          <p:pic>
            <p:nvPicPr>
              <p:cNvPr id="98" name="Freihand 97">
                <a:extLst>
                  <a:ext uri="{FF2B5EF4-FFF2-40B4-BE49-F238E27FC236}">
                    <a16:creationId xmlns:a16="http://schemas.microsoft.com/office/drawing/2014/main" id="{C4A1BAF7-78C3-1D1C-5562-0F2FE61B092F}"/>
                  </a:ext>
                </a:extLst>
              </p:cNvPr>
              <p:cNvPicPr/>
              <p:nvPr/>
            </p:nvPicPr>
            <p:blipFill>
              <a:blip r:embed="rId23"/>
              <a:stretch>
                <a:fillRect/>
              </a:stretch>
            </p:blipFill>
            <p:spPr>
              <a:xfrm>
                <a:off x="471469" y="2760284"/>
                <a:ext cx="4546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9" name="Freihand 98">
                <a:extLst>
                  <a:ext uri="{FF2B5EF4-FFF2-40B4-BE49-F238E27FC236}">
                    <a16:creationId xmlns:a16="http://schemas.microsoft.com/office/drawing/2014/main" id="{9B295C14-45D3-6DE1-AE45-640EA8F2B000}"/>
                  </a:ext>
                </a:extLst>
              </p14:cNvPr>
              <p14:cNvContentPartPr/>
              <p14:nvPr/>
            </p14:nvContentPartPr>
            <p14:xfrm>
              <a:off x="2723989" y="3468764"/>
              <a:ext cx="945720" cy="67320"/>
            </p14:xfrm>
          </p:contentPart>
        </mc:Choice>
        <mc:Fallback xmlns="">
          <p:pic>
            <p:nvPicPr>
              <p:cNvPr id="99" name="Freihand 98">
                <a:extLst>
                  <a:ext uri="{FF2B5EF4-FFF2-40B4-BE49-F238E27FC236}">
                    <a16:creationId xmlns:a16="http://schemas.microsoft.com/office/drawing/2014/main" id="{9B295C14-45D3-6DE1-AE45-640EA8F2B000}"/>
                  </a:ext>
                </a:extLst>
              </p:cNvPr>
              <p:cNvPicPr/>
              <p:nvPr/>
            </p:nvPicPr>
            <p:blipFill>
              <a:blip r:embed="rId25"/>
              <a:stretch>
                <a:fillRect/>
              </a:stretch>
            </p:blipFill>
            <p:spPr>
              <a:xfrm>
                <a:off x="2714989" y="3460124"/>
                <a:ext cx="9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10EFBD88-51C7-AF8E-BEC7-66C48E8FD52A}"/>
                  </a:ext>
                </a:extLst>
              </p14:cNvPr>
              <p14:cNvContentPartPr/>
              <p14:nvPr/>
            </p14:nvContentPartPr>
            <p14:xfrm>
              <a:off x="6666709" y="2641484"/>
              <a:ext cx="523440" cy="954360"/>
            </p14:xfrm>
          </p:contentPart>
        </mc:Choice>
        <mc:Fallback xmlns="">
          <p:pic>
            <p:nvPicPr>
              <p:cNvPr id="111" name="Freihand 110">
                <a:extLst>
                  <a:ext uri="{FF2B5EF4-FFF2-40B4-BE49-F238E27FC236}">
                    <a16:creationId xmlns:a16="http://schemas.microsoft.com/office/drawing/2014/main" id="{10EFBD88-51C7-AF8E-BEC7-66C48E8FD52A}"/>
                  </a:ext>
                </a:extLst>
              </p:cNvPr>
              <p:cNvPicPr/>
              <p:nvPr/>
            </p:nvPicPr>
            <p:blipFill>
              <a:blip r:embed="rId27"/>
              <a:stretch>
                <a:fillRect/>
              </a:stretch>
            </p:blipFill>
            <p:spPr>
              <a:xfrm>
                <a:off x="6657709" y="2632844"/>
                <a:ext cx="541080" cy="9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3" name="Freihand 112">
                <a:extLst>
                  <a:ext uri="{FF2B5EF4-FFF2-40B4-BE49-F238E27FC236}">
                    <a16:creationId xmlns:a16="http://schemas.microsoft.com/office/drawing/2014/main" id="{D15B3A9C-90DA-4F72-D16D-7227316A0C80}"/>
                  </a:ext>
                </a:extLst>
              </p14:cNvPr>
              <p14:cNvContentPartPr/>
              <p14:nvPr/>
            </p14:nvContentPartPr>
            <p14:xfrm>
              <a:off x="2930269" y="4433924"/>
              <a:ext cx="187200" cy="381600"/>
            </p14:xfrm>
          </p:contentPart>
        </mc:Choice>
        <mc:Fallback xmlns="">
          <p:pic>
            <p:nvPicPr>
              <p:cNvPr id="113" name="Freihand 112">
                <a:extLst>
                  <a:ext uri="{FF2B5EF4-FFF2-40B4-BE49-F238E27FC236}">
                    <a16:creationId xmlns:a16="http://schemas.microsoft.com/office/drawing/2014/main" id="{D15B3A9C-90DA-4F72-D16D-7227316A0C80}"/>
                  </a:ext>
                </a:extLst>
              </p:cNvPr>
              <p:cNvPicPr/>
              <p:nvPr/>
            </p:nvPicPr>
            <p:blipFill>
              <a:blip r:embed="rId29"/>
              <a:stretch>
                <a:fillRect/>
              </a:stretch>
            </p:blipFill>
            <p:spPr>
              <a:xfrm>
                <a:off x="2921629" y="4424924"/>
                <a:ext cx="2048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 name="Freihand 113">
                <a:extLst>
                  <a:ext uri="{FF2B5EF4-FFF2-40B4-BE49-F238E27FC236}">
                    <a16:creationId xmlns:a16="http://schemas.microsoft.com/office/drawing/2014/main" id="{E9BD8DF1-0768-C7B6-B8EF-2905942885EF}"/>
                  </a:ext>
                </a:extLst>
              </p14:cNvPr>
              <p14:cNvContentPartPr/>
              <p14:nvPr/>
            </p14:nvContentPartPr>
            <p14:xfrm>
              <a:off x="3041869" y="4372724"/>
              <a:ext cx="540720" cy="461160"/>
            </p14:xfrm>
          </p:contentPart>
        </mc:Choice>
        <mc:Fallback xmlns="">
          <p:pic>
            <p:nvPicPr>
              <p:cNvPr id="114" name="Freihand 113">
                <a:extLst>
                  <a:ext uri="{FF2B5EF4-FFF2-40B4-BE49-F238E27FC236}">
                    <a16:creationId xmlns:a16="http://schemas.microsoft.com/office/drawing/2014/main" id="{E9BD8DF1-0768-C7B6-B8EF-2905942885EF}"/>
                  </a:ext>
                </a:extLst>
              </p:cNvPr>
              <p:cNvPicPr/>
              <p:nvPr/>
            </p:nvPicPr>
            <p:blipFill>
              <a:blip r:embed="rId31"/>
              <a:stretch>
                <a:fillRect/>
              </a:stretch>
            </p:blipFill>
            <p:spPr>
              <a:xfrm>
                <a:off x="3033229" y="4363724"/>
                <a:ext cx="558360" cy="478800"/>
              </a:xfrm>
              <a:prstGeom prst="rect">
                <a:avLst/>
              </a:prstGeom>
            </p:spPr>
          </p:pic>
        </mc:Fallback>
      </mc:AlternateContent>
      <p:grpSp>
        <p:nvGrpSpPr>
          <p:cNvPr id="119" name="Gruppieren 118">
            <a:extLst>
              <a:ext uri="{FF2B5EF4-FFF2-40B4-BE49-F238E27FC236}">
                <a16:creationId xmlns:a16="http://schemas.microsoft.com/office/drawing/2014/main" id="{B3270D13-EBDD-D8E6-3106-A356D1F51715}"/>
              </a:ext>
            </a:extLst>
          </p:cNvPr>
          <p:cNvGrpSpPr/>
          <p:nvPr/>
        </p:nvGrpSpPr>
        <p:grpSpPr>
          <a:xfrm>
            <a:off x="923629" y="1171604"/>
            <a:ext cx="10950840" cy="2266560"/>
            <a:chOff x="923629" y="1171604"/>
            <a:chExt cx="10950840" cy="2266560"/>
          </a:xfrm>
        </p:grpSpPr>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F8E8078B-C0EA-00A3-A62D-0AF73A7F588C}"/>
                    </a:ext>
                  </a:extLst>
                </p14:cNvPr>
                <p14:cNvContentPartPr/>
                <p14:nvPr/>
              </p14:nvContentPartPr>
              <p14:xfrm>
                <a:off x="1026229" y="1171604"/>
                <a:ext cx="3596760" cy="219240"/>
              </p14:xfrm>
            </p:contentPart>
          </mc:Choice>
          <mc:Fallback xmlns="">
            <p:pic>
              <p:nvPicPr>
                <p:cNvPr id="10" name="Freihand 9">
                  <a:extLst>
                    <a:ext uri="{FF2B5EF4-FFF2-40B4-BE49-F238E27FC236}">
                      <a16:creationId xmlns:a16="http://schemas.microsoft.com/office/drawing/2014/main" id="{F8E8078B-C0EA-00A3-A62D-0AF73A7F588C}"/>
                    </a:ext>
                  </a:extLst>
                </p:cNvPr>
                <p:cNvPicPr/>
                <p:nvPr/>
              </p:nvPicPr>
              <p:blipFill>
                <a:blip r:embed="rId33"/>
                <a:stretch>
                  <a:fillRect/>
                </a:stretch>
              </p:blipFill>
              <p:spPr>
                <a:xfrm>
                  <a:off x="1017229" y="1162964"/>
                  <a:ext cx="3614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Freihand 10">
                  <a:extLst>
                    <a:ext uri="{FF2B5EF4-FFF2-40B4-BE49-F238E27FC236}">
                      <a16:creationId xmlns:a16="http://schemas.microsoft.com/office/drawing/2014/main" id="{BDD50AAA-08D7-189D-1B90-03C4CF7F768C}"/>
                    </a:ext>
                  </a:extLst>
                </p14:cNvPr>
                <p14:cNvContentPartPr/>
                <p14:nvPr/>
              </p14:nvContentPartPr>
              <p14:xfrm>
                <a:off x="5529109" y="1267004"/>
                <a:ext cx="4008240" cy="136800"/>
              </p14:xfrm>
            </p:contentPart>
          </mc:Choice>
          <mc:Fallback xmlns="">
            <p:pic>
              <p:nvPicPr>
                <p:cNvPr id="11" name="Freihand 10">
                  <a:extLst>
                    <a:ext uri="{FF2B5EF4-FFF2-40B4-BE49-F238E27FC236}">
                      <a16:creationId xmlns:a16="http://schemas.microsoft.com/office/drawing/2014/main" id="{BDD50AAA-08D7-189D-1B90-03C4CF7F768C}"/>
                    </a:ext>
                  </a:extLst>
                </p:cNvPr>
                <p:cNvPicPr/>
                <p:nvPr/>
              </p:nvPicPr>
              <p:blipFill>
                <a:blip r:embed="rId35"/>
                <a:stretch>
                  <a:fillRect/>
                </a:stretch>
              </p:blipFill>
              <p:spPr>
                <a:xfrm>
                  <a:off x="5520469" y="1258364"/>
                  <a:ext cx="4025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428507DB-36C7-E3FB-1F5A-C32840581191}"/>
                    </a:ext>
                  </a:extLst>
                </p14:cNvPr>
                <p14:cNvContentPartPr/>
                <p14:nvPr/>
              </p14:nvContentPartPr>
              <p14:xfrm>
                <a:off x="4128349" y="1762004"/>
                <a:ext cx="1870200" cy="57600"/>
              </p14:xfrm>
            </p:contentPart>
          </mc:Choice>
          <mc:Fallback xmlns="">
            <p:pic>
              <p:nvPicPr>
                <p:cNvPr id="18" name="Freihand 17">
                  <a:extLst>
                    <a:ext uri="{FF2B5EF4-FFF2-40B4-BE49-F238E27FC236}">
                      <a16:creationId xmlns:a16="http://schemas.microsoft.com/office/drawing/2014/main" id="{428507DB-36C7-E3FB-1F5A-C32840581191}"/>
                    </a:ext>
                  </a:extLst>
                </p:cNvPr>
                <p:cNvPicPr/>
                <p:nvPr/>
              </p:nvPicPr>
              <p:blipFill>
                <a:blip r:embed="rId37"/>
                <a:stretch>
                  <a:fillRect/>
                </a:stretch>
              </p:blipFill>
              <p:spPr>
                <a:xfrm>
                  <a:off x="4119349" y="1753004"/>
                  <a:ext cx="188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7E765153-CCD9-4220-8A92-E2F143BF3659}"/>
                    </a:ext>
                  </a:extLst>
                </p14:cNvPr>
                <p14:cNvContentPartPr/>
                <p14:nvPr/>
              </p14:nvContentPartPr>
              <p14:xfrm>
                <a:off x="5982349" y="1621964"/>
                <a:ext cx="345600" cy="367920"/>
              </p14:xfrm>
            </p:contentPart>
          </mc:Choice>
          <mc:Fallback xmlns="">
            <p:pic>
              <p:nvPicPr>
                <p:cNvPr id="19" name="Freihand 18">
                  <a:extLst>
                    <a:ext uri="{FF2B5EF4-FFF2-40B4-BE49-F238E27FC236}">
                      <a16:creationId xmlns:a16="http://schemas.microsoft.com/office/drawing/2014/main" id="{7E765153-CCD9-4220-8A92-E2F143BF3659}"/>
                    </a:ext>
                  </a:extLst>
                </p:cNvPr>
                <p:cNvPicPr/>
                <p:nvPr/>
              </p:nvPicPr>
              <p:blipFill>
                <a:blip r:embed="rId39"/>
                <a:stretch>
                  <a:fillRect/>
                </a:stretch>
              </p:blipFill>
              <p:spPr>
                <a:xfrm>
                  <a:off x="5973349" y="1612964"/>
                  <a:ext cx="363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A1656200-42A7-DA64-2553-39748B558392}"/>
                    </a:ext>
                  </a:extLst>
                </p14:cNvPr>
                <p14:cNvContentPartPr/>
                <p14:nvPr/>
              </p14:nvContentPartPr>
              <p14:xfrm>
                <a:off x="8432149" y="1458164"/>
                <a:ext cx="24120" cy="229320"/>
              </p14:xfrm>
            </p:contentPart>
          </mc:Choice>
          <mc:Fallback xmlns="">
            <p:pic>
              <p:nvPicPr>
                <p:cNvPr id="21" name="Freihand 20">
                  <a:extLst>
                    <a:ext uri="{FF2B5EF4-FFF2-40B4-BE49-F238E27FC236}">
                      <a16:creationId xmlns:a16="http://schemas.microsoft.com/office/drawing/2014/main" id="{A1656200-42A7-DA64-2553-39748B558392}"/>
                    </a:ext>
                  </a:extLst>
                </p:cNvPr>
                <p:cNvPicPr/>
                <p:nvPr/>
              </p:nvPicPr>
              <p:blipFill>
                <a:blip r:embed="rId41"/>
                <a:stretch>
                  <a:fillRect/>
                </a:stretch>
              </p:blipFill>
              <p:spPr>
                <a:xfrm>
                  <a:off x="8423149" y="1449164"/>
                  <a:ext cx="41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003EABF4-3657-AA09-5169-65B410B2300D}"/>
                    </a:ext>
                  </a:extLst>
                </p14:cNvPr>
                <p14:cNvContentPartPr/>
                <p14:nvPr/>
              </p14:nvContentPartPr>
              <p14:xfrm>
                <a:off x="8418109" y="1779284"/>
                <a:ext cx="12240" cy="97200"/>
              </p14:xfrm>
            </p:contentPart>
          </mc:Choice>
          <mc:Fallback xmlns="">
            <p:pic>
              <p:nvPicPr>
                <p:cNvPr id="22" name="Freihand 21">
                  <a:extLst>
                    <a:ext uri="{FF2B5EF4-FFF2-40B4-BE49-F238E27FC236}">
                      <a16:creationId xmlns:a16="http://schemas.microsoft.com/office/drawing/2014/main" id="{003EABF4-3657-AA09-5169-65B410B2300D}"/>
                    </a:ext>
                  </a:extLst>
                </p:cNvPr>
                <p:cNvPicPr/>
                <p:nvPr/>
              </p:nvPicPr>
              <p:blipFill>
                <a:blip r:embed="rId43"/>
                <a:stretch>
                  <a:fillRect/>
                </a:stretch>
              </p:blipFill>
              <p:spPr>
                <a:xfrm>
                  <a:off x="8409469" y="1770644"/>
                  <a:ext cx="2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7926E243-7119-60A7-9564-530C08312F06}"/>
                    </a:ext>
                  </a:extLst>
                </p14:cNvPr>
                <p14:cNvContentPartPr/>
                <p14:nvPr/>
              </p14:nvContentPartPr>
              <p14:xfrm>
                <a:off x="7693429" y="1613684"/>
                <a:ext cx="86400" cy="211320"/>
              </p14:xfrm>
            </p:contentPart>
          </mc:Choice>
          <mc:Fallback xmlns="">
            <p:pic>
              <p:nvPicPr>
                <p:cNvPr id="24" name="Freihand 23">
                  <a:extLst>
                    <a:ext uri="{FF2B5EF4-FFF2-40B4-BE49-F238E27FC236}">
                      <a16:creationId xmlns:a16="http://schemas.microsoft.com/office/drawing/2014/main" id="{7926E243-7119-60A7-9564-530C08312F06}"/>
                    </a:ext>
                  </a:extLst>
                </p:cNvPr>
                <p:cNvPicPr/>
                <p:nvPr/>
              </p:nvPicPr>
              <p:blipFill>
                <a:blip r:embed="rId45"/>
                <a:stretch>
                  <a:fillRect/>
                </a:stretch>
              </p:blipFill>
              <p:spPr>
                <a:xfrm>
                  <a:off x="7684789" y="1605044"/>
                  <a:ext cx="104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46355E4A-9D7A-CBF6-FA14-C4EA90C76EAE}"/>
                    </a:ext>
                  </a:extLst>
                </p14:cNvPr>
                <p14:cNvContentPartPr/>
                <p14:nvPr/>
              </p14:nvContentPartPr>
              <p14:xfrm>
                <a:off x="7837069" y="1701524"/>
                <a:ext cx="61920" cy="106560"/>
              </p14:xfrm>
            </p:contentPart>
          </mc:Choice>
          <mc:Fallback xmlns="">
            <p:pic>
              <p:nvPicPr>
                <p:cNvPr id="25" name="Freihand 24">
                  <a:extLst>
                    <a:ext uri="{FF2B5EF4-FFF2-40B4-BE49-F238E27FC236}">
                      <a16:creationId xmlns:a16="http://schemas.microsoft.com/office/drawing/2014/main" id="{46355E4A-9D7A-CBF6-FA14-C4EA90C76EAE}"/>
                    </a:ext>
                  </a:extLst>
                </p:cNvPr>
                <p:cNvPicPr/>
                <p:nvPr/>
              </p:nvPicPr>
              <p:blipFill>
                <a:blip r:embed="rId47"/>
                <a:stretch>
                  <a:fillRect/>
                </a:stretch>
              </p:blipFill>
              <p:spPr>
                <a:xfrm>
                  <a:off x="7828429" y="1692884"/>
                  <a:ext cx="79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A6089A14-40B7-8196-6D20-598D5CB7CB3D}"/>
                    </a:ext>
                  </a:extLst>
                </p14:cNvPr>
                <p14:cNvContentPartPr/>
                <p14:nvPr/>
              </p14:nvContentPartPr>
              <p14:xfrm>
                <a:off x="7951189" y="1737164"/>
                <a:ext cx="32400" cy="80280"/>
              </p14:xfrm>
            </p:contentPart>
          </mc:Choice>
          <mc:Fallback xmlns="">
            <p:pic>
              <p:nvPicPr>
                <p:cNvPr id="26" name="Freihand 25">
                  <a:extLst>
                    <a:ext uri="{FF2B5EF4-FFF2-40B4-BE49-F238E27FC236}">
                      <a16:creationId xmlns:a16="http://schemas.microsoft.com/office/drawing/2014/main" id="{A6089A14-40B7-8196-6D20-598D5CB7CB3D}"/>
                    </a:ext>
                  </a:extLst>
                </p:cNvPr>
                <p:cNvPicPr/>
                <p:nvPr/>
              </p:nvPicPr>
              <p:blipFill>
                <a:blip r:embed="rId49"/>
                <a:stretch>
                  <a:fillRect/>
                </a:stretch>
              </p:blipFill>
              <p:spPr>
                <a:xfrm>
                  <a:off x="7942549" y="1728164"/>
                  <a:ext cx="50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8D20F284-983E-6BA3-E6A2-74382610D0F3}"/>
                    </a:ext>
                  </a:extLst>
                </p14:cNvPr>
                <p14:cNvContentPartPr/>
                <p14:nvPr/>
              </p14:nvContentPartPr>
              <p14:xfrm>
                <a:off x="8014189" y="1744724"/>
                <a:ext cx="167760" cy="85320"/>
              </p14:xfrm>
            </p:contentPart>
          </mc:Choice>
          <mc:Fallback xmlns="">
            <p:pic>
              <p:nvPicPr>
                <p:cNvPr id="27" name="Freihand 26">
                  <a:extLst>
                    <a:ext uri="{FF2B5EF4-FFF2-40B4-BE49-F238E27FC236}">
                      <a16:creationId xmlns:a16="http://schemas.microsoft.com/office/drawing/2014/main" id="{8D20F284-983E-6BA3-E6A2-74382610D0F3}"/>
                    </a:ext>
                  </a:extLst>
                </p:cNvPr>
                <p:cNvPicPr/>
                <p:nvPr/>
              </p:nvPicPr>
              <p:blipFill>
                <a:blip r:embed="rId51"/>
                <a:stretch>
                  <a:fillRect/>
                </a:stretch>
              </p:blipFill>
              <p:spPr>
                <a:xfrm>
                  <a:off x="8005549" y="1736084"/>
                  <a:ext cx="185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667198EC-09BA-23A4-3E79-7A565E82FEED}"/>
                    </a:ext>
                  </a:extLst>
                </p14:cNvPr>
                <p14:cNvContentPartPr/>
                <p14:nvPr/>
              </p14:nvContentPartPr>
              <p14:xfrm>
                <a:off x="8215069" y="1734644"/>
                <a:ext cx="70920" cy="110160"/>
              </p14:xfrm>
            </p:contentPart>
          </mc:Choice>
          <mc:Fallback xmlns="">
            <p:pic>
              <p:nvPicPr>
                <p:cNvPr id="28" name="Freihand 27">
                  <a:extLst>
                    <a:ext uri="{FF2B5EF4-FFF2-40B4-BE49-F238E27FC236}">
                      <a16:creationId xmlns:a16="http://schemas.microsoft.com/office/drawing/2014/main" id="{667198EC-09BA-23A4-3E79-7A565E82FEED}"/>
                    </a:ext>
                  </a:extLst>
                </p:cNvPr>
                <p:cNvPicPr/>
                <p:nvPr/>
              </p:nvPicPr>
              <p:blipFill>
                <a:blip r:embed="rId53"/>
                <a:stretch>
                  <a:fillRect/>
                </a:stretch>
              </p:blipFill>
              <p:spPr>
                <a:xfrm>
                  <a:off x="8206429" y="1725644"/>
                  <a:ext cx="88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4BA73E8B-88AD-572E-3A82-FA3C7AAECFB0}"/>
                    </a:ext>
                  </a:extLst>
                </p14:cNvPr>
                <p14:cNvContentPartPr/>
                <p14:nvPr/>
              </p14:nvContentPartPr>
              <p14:xfrm>
                <a:off x="8990509" y="1579844"/>
                <a:ext cx="13680" cy="208800"/>
              </p14:xfrm>
            </p:contentPart>
          </mc:Choice>
          <mc:Fallback xmlns="">
            <p:pic>
              <p:nvPicPr>
                <p:cNvPr id="30" name="Freihand 29">
                  <a:extLst>
                    <a:ext uri="{FF2B5EF4-FFF2-40B4-BE49-F238E27FC236}">
                      <a16:creationId xmlns:a16="http://schemas.microsoft.com/office/drawing/2014/main" id="{4BA73E8B-88AD-572E-3A82-FA3C7AAECFB0}"/>
                    </a:ext>
                  </a:extLst>
                </p:cNvPr>
                <p:cNvPicPr/>
                <p:nvPr/>
              </p:nvPicPr>
              <p:blipFill>
                <a:blip r:embed="rId55"/>
                <a:stretch>
                  <a:fillRect/>
                </a:stretch>
              </p:blipFill>
              <p:spPr>
                <a:xfrm>
                  <a:off x="8981509" y="1570844"/>
                  <a:ext cx="31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B4C6BC2D-4DA3-7896-63D0-B8C10F5E7FCD}"/>
                    </a:ext>
                  </a:extLst>
                </p14:cNvPr>
                <p14:cNvContentPartPr/>
                <p14:nvPr/>
              </p14:nvContentPartPr>
              <p14:xfrm>
                <a:off x="8885029" y="1512884"/>
                <a:ext cx="218880" cy="128160"/>
              </p14:xfrm>
            </p:contentPart>
          </mc:Choice>
          <mc:Fallback xmlns="">
            <p:pic>
              <p:nvPicPr>
                <p:cNvPr id="31" name="Freihand 30">
                  <a:extLst>
                    <a:ext uri="{FF2B5EF4-FFF2-40B4-BE49-F238E27FC236}">
                      <a16:creationId xmlns:a16="http://schemas.microsoft.com/office/drawing/2014/main" id="{B4C6BC2D-4DA3-7896-63D0-B8C10F5E7FCD}"/>
                    </a:ext>
                  </a:extLst>
                </p:cNvPr>
                <p:cNvPicPr/>
                <p:nvPr/>
              </p:nvPicPr>
              <p:blipFill>
                <a:blip r:embed="rId57"/>
                <a:stretch>
                  <a:fillRect/>
                </a:stretch>
              </p:blipFill>
              <p:spPr>
                <a:xfrm>
                  <a:off x="8876389" y="1504244"/>
                  <a:ext cx="23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3452CB4C-E940-4EB3-DAD2-31011A055210}"/>
                    </a:ext>
                  </a:extLst>
                </p14:cNvPr>
                <p14:cNvContentPartPr/>
                <p14:nvPr/>
              </p14:nvContentPartPr>
              <p14:xfrm>
                <a:off x="9189589" y="1531244"/>
                <a:ext cx="81360" cy="239760"/>
              </p14:xfrm>
            </p:contentPart>
          </mc:Choice>
          <mc:Fallback xmlns="">
            <p:pic>
              <p:nvPicPr>
                <p:cNvPr id="33" name="Freihand 32">
                  <a:extLst>
                    <a:ext uri="{FF2B5EF4-FFF2-40B4-BE49-F238E27FC236}">
                      <a16:creationId xmlns:a16="http://schemas.microsoft.com/office/drawing/2014/main" id="{3452CB4C-E940-4EB3-DAD2-31011A055210}"/>
                    </a:ext>
                  </a:extLst>
                </p:cNvPr>
                <p:cNvPicPr/>
                <p:nvPr/>
              </p:nvPicPr>
              <p:blipFill>
                <a:blip r:embed="rId59"/>
                <a:stretch>
                  <a:fillRect/>
                </a:stretch>
              </p:blipFill>
              <p:spPr>
                <a:xfrm>
                  <a:off x="9180949" y="1522604"/>
                  <a:ext cx="99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764C8F04-82F3-AB86-F449-F22EFA456F58}"/>
                    </a:ext>
                  </a:extLst>
                </p14:cNvPr>
                <p14:cNvContentPartPr/>
                <p14:nvPr/>
              </p14:nvContentPartPr>
              <p14:xfrm>
                <a:off x="9302989" y="1607204"/>
                <a:ext cx="70920" cy="158760"/>
              </p14:xfrm>
            </p:contentPart>
          </mc:Choice>
          <mc:Fallback xmlns="">
            <p:pic>
              <p:nvPicPr>
                <p:cNvPr id="34" name="Freihand 33">
                  <a:extLst>
                    <a:ext uri="{FF2B5EF4-FFF2-40B4-BE49-F238E27FC236}">
                      <a16:creationId xmlns:a16="http://schemas.microsoft.com/office/drawing/2014/main" id="{764C8F04-82F3-AB86-F449-F22EFA456F58}"/>
                    </a:ext>
                  </a:extLst>
                </p:cNvPr>
                <p:cNvPicPr/>
                <p:nvPr/>
              </p:nvPicPr>
              <p:blipFill>
                <a:blip r:embed="rId61"/>
                <a:stretch>
                  <a:fillRect/>
                </a:stretch>
              </p:blipFill>
              <p:spPr>
                <a:xfrm>
                  <a:off x="9294349" y="1598204"/>
                  <a:ext cx="88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8720D782-390C-928F-8BE4-A41E3877EB4D}"/>
                    </a:ext>
                  </a:extLst>
                </p14:cNvPr>
                <p14:cNvContentPartPr/>
                <p14:nvPr/>
              </p14:nvContentPartPr>
              <p14:xfrm>
                <a:off x="9297589" y="1563284"/>
                <a:ext cx="184680" cy="223920"/>
              </p14:xfrm>
            </p:contentPart>
          </mc:Choice>
          <mc:Fallback xmlns="">
            <p:pic>
              <p:nvPicPr>
                <p:cNvPr id="35" name="Freihand 34">
                  <a:extLst>
                    <a:ext uri="{FF2B5EF4-FFF2-40B4-BE49-F238E27FC236}">
                      <a16:creationId xmlns:a16="http://schemas.microsoft.com/office/drawing/2014/main" id="{8720D782-390C-928F-8BE4-A41E3877EB4D}"/>
                    </a:ext>
                  </a:extLst>
                </p:cNvPr>
                <p:cNvPicPr/>
                <p:nvPr/>
              </p:nvPicPr>
              <p:blipFill>
                <a:blip r:embed="rId63"/>
                <a:stretch>
                  <a:fillRect/>
                </a:stretch>
              </p:blipFill>
              <p:spPr>
                <a:xfrm>
                  <a:off x="9288589" y="1554284"/>
                  <a:ext cx="202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B9D0698D-55F0-1775-4A26-FC3DA5304863}"/>
                    </a:ext>
                  </a:extLst>
                </p14:cNvPr>
                <p14:cNvContentPartPr/>
                <p14:nvPr/>
              </p14:nvContentPartPr>
              <p14:xfrm>
                <a:off x="9560029" y="1632404"/>
                <a:ext cx="140760" cy="13320"/>
              </p14:xfrm>
            </p:contentPart>
          </mc:Choice>
          <mc:Fallback xmlns="">
            <p:pic>
              <p:nvPicPr>
                <p:cNvPr id="36" name="Freihand 35">
                  <a:extLst>
                    <a:ext uri="{FF2B5EF4-FFF2-40B4-BE49-F238E27FC236}">
                      <a16:creationId xmlns:a16="http://schemas.microsoft.com/office/drawing/2014/main" id="{B9D0698D-55F0-1775-4A26-FC3DA5304863}"/>
                    </a:ext>
                  </a:extLst>
                </p:cNvPr>
                <p:cNvPicPr/>
                <p:nvPr/>
              </p:nvPicPr>
              <p:blipFill>
                <a:blip r:embed="rId65"/>
                <a:stretch>
                  <a:fillRect/>
                </a:stretch>
              </p:blipFill>
              <p:spPr>
                <a:xfrm>
                  <a:off x="9551389" y="1623404"/>
                  <a:ext cx="158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24EBC003-C410-BCB9-603F-3045F1B9A8E1}"/>
                    </a:ext>
                  </a:extLst>
                </p14:cNvPr>
                <p14:cNvContentPartPr/>
                <p14:nvPr/>
              </p14:nvContentPartPr>
              <p14:xfrm>
                <a:off x="9574429" y="1666604"/>
                <a:ext cx="131760" cy="24480"/>
              </p14:xfrm>
            </p:contentPart>
          </mc:Choice>
          <mc:Fallback xmlns="">
            <p:pic>
              <p:nvPicPr>
                <p:cNvPr id="37" name="Freihand 36">
                  <a:extLst>
                    <a:ext uri="{FF2B5EF4-FFF2-40B4-BE49-F238E27FC236}">
                      <a16:creationId xmlns:a16="http://schemas.microsoft.com/office/drawing/2014/main" id="{24EBC003-C410-BCB9-603F-3045F1B9A8E1}"/>
                    </a:ext>
                  </a:extLst>
                </p:cNvPr>
                <p:cNvPicPr/>
                <p:nvPr/>
              </p:nvPicPr>
              <p:blipFill>
                <a:blip r:embed="rId67"/>
                <a:stretch>
                  <a:fillRect/>
                </a:stretch>
              </p:blipFill>
              <p:spPr>
                <a:xfrm>
                  <a:off x="9565789" y="1657604"/>
                  <a:ext cx="149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2B45295-F0B8-45B5-C3FD-EDD38A8424A9}"/>
                    </a:ext>
                  </a:extLst>
                </p14:cNvPr>
                <p14:cNvContentPartPr/>
                <p14:nvPr/>
              </p14:nvContentPartPr>
              <p14:xfrm>
                <a:off x="9810229" y="1543844"/>
                <a:ext cx="145080" cy="193320"/>
              </p14:xfrm>
            </p:contentPart>
          </mc:Choice>
          <mc:Fallback xmlns="">
            <p:pic>
              <p:nvPicPr>
                <p:cNvPr id="38" name="Freihand 37">
                  <a:extLst>
                    <a:ext uri="{FF2B5EF4-FFF2-40B4-BE49-F238E27FC236}">
                      <a16:creationId xmlns:a16="http://schemas.microsoft.com/office/drawing/2014/main" id="{C2B45295-F0B8-45B5-C3FD-EDD38A8424A9}"/>
                    </a:ext>
                  </a:extLst>
                </p:cNvPr>
                <p:cNvPicPr/>
                <p:nvPr/>
              </p:nvPicPr>
              <p:blipFill>
                <a:blip r:embed="rId69"/>
                <a:stretch>
                  <a:fillRect/>
                </a:stretch>
              </p:blipFill>
              <p:spPr>
                <a:xfrm>
                  <a:off x="9801229" y="1534844"/>
                  <a:ext cx="162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9EE1B602-FC6E-0288-D494-D513DCE5CB08}"/>
                    </a:ext>
                  </a:extLst>
                </p14:cNvPr>
                <p14:cNvContentPartPr/>
                <p14:nvPr/>
              </p14:nvContentPartPr>
              <p14:xfrm>
                <a:off x="9226669" y="1893404"/>
                <a:ext cx="92880" cy="176400"/>
              </p14:xfrm>
            </p:contentPart>
          </mc:Choice>
          <mc:Fallback xmlns="">
            <p:pic>
              <p:nvPicPr>
                <p:cNvPr id="40" name="Freihand 39">
                  <a:extLst>
                    <a:ext uri="{FF2B5EF4-FFF2-40B4-BE49-F238E27FC236}">
                      <a16:creationId xmlns:a16="http://schemas.microsoft.com/office/drawing/2014/main" id="{9EE1B602-FC6E-0288-D494-D513DCE5CB08}"/>
                    </a:ext>
                  </a:extLst>
                </p:cNvPr>
                <p:cNvPicPr/>
                <p:nvPr/>
              </p:nvPicPr>
              <p:blipFill>
                <a:blip r:embed="rId71"/>
                <a:stretch>
                  <a:fillRect/>
                </a:stretch>
              </p:blipFill>
              <p:spPr>
                <a:xfrm>
                  <a:off x="9217669" y="1884764"/>
                  <a:ext cx="11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68C58D59-92FE-0036-57C8-23A9EB1115A5}"/>
                    </a:ext>
                  </a:extLst>
                </p14:cNvPr>
                <p14:cNvContentPartPr/>
                <p14:nvPr/>
              </p14:nvContentPartPr>
              <p14:xfrm>
                <a:off x="9336829" y="1970444"/>
                <a:ext cx="139680" cy="109800"/>
              </p14:xfrm>
            </p:contentPart>
          </mc:Choice>
          <mc:Fallback xmlns="">
            <p:pic>
              <p:nvPicPr>
                <p:cNvPr id="41" name="Freihand 40">
                  <a:extLst>
                    <a:ext uri="{FF2B5EF4-FFF2-40B4-BE49-F238E27FC236}">
                      <a16:creationId xmlns:a16="http://schemas.microsoft.com/office/drawing/2014/main" id="{68C58D59-92FE-0036-57C8-23A9EB1115A5}"/>
                    </a:ext>
                  </a:extLst>
                </p:cNvPr>
                <p:cNvPicPr/>
                <p:nvPr/>
              </p:nvPicPr>
              <p:blipFill>
                <a:blip r:embed="rId73"/>
                <a:stretch>
                  <a:fillRect/>
                </a:stretch>
              </p:blipFill>
              <p:spPr>
                <a:xfrm>
                  <a:off x="9327829" y="1961444"/>
                  <a:ext cx="157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9D368532-78E5-3F75-4386-CD1F5356A2E2}"/>
                    </a:ext>
                  </a:extLst>
                </p14:cNvPr>
                <p14:cNvContentPartPr/>
                <p14:nvPr/>
              </p14:nvContentPartPr>
              <p14:xfrm>
                <a:off x="9640309" y="1937684"/>
                <a:ext cx="185760" cy="99000"/>
              </p14:xfrm>
            </p:contentPart>
          </mc:Choice>
          <mc:Fallback xmlns="">
            <p:pic>
              <p:nvPicPr>
                <p:cNvPr id="42" name="Freihand 41">
                  <a:extLst>
                    <a:ext uri="{FF2B5EF4-FFF2-40B4-BE49-F238E27FC236}">
                      <a16:creationId xmlns:a16="http://schemas.microsoft.com/office/drawing/2014/main" id="{9D368532-78E5-3F75-4386-CD1F5356A2E2}"/>
                    </a:ext>
                  </a:extLst>
                </p:cNvPr>
                <p:cNvPicPr/>
                <p:nvPr/>
              </p:nvPicPr>
              <p:blipFill>
                <a:blip r:embed="rId75"/>
                <a:stretch>
                  <a:fillRect/>
                </a:stretch>
              </p:blipFill>
              <p:spPr>
                <a:xfrm>
                  <a:off x="9631309" y="1928684"/>
                  <a:ext cx="20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9661C5D-54C7-1C18-DD15-5E3C307F76FE}"/>
                    </a:ext>
                  </a:extLst>
                </p14:cNvPr>
                <p14:cNvContentPartPr/>
                <p14:nvPr/>
              </p14:nvContentPartPr>
              <p14:xfrm>
                <a:off x="9886549" y="1901684"/>
                <a:ext cx="14400" cy="104040"/>
              </p14:xfrm>
            </p:contentPart>
          </mc:Choice>
          <mc:Fallback xmlns="">
            <p:pic>
              <p:nvPicPr>
                <p:cNvPr id="43" name="Freihand 42">
                  <a:extLst>
                    <a:ext uri="{FF2B5EF4-FFF2-40B4-BE49-F238E27FC236}">
                      <a16:creationId xmlns:a16="http://schemas.microsoft.com/office/drawing/2014/main" id="{69661C5D-54C7-1C18-DD15-5E3C307F76FE}"/>
                    </a:ext>
                  </a:extLst>
                </p:cNvPr>
                <p:cNvPicPr/>
                <p:nvPr/>
              </p:nvPicPr>
              <p:blipFill>
                <a:blip r:embed="rId77"/>
                <a:stretch>
                  <a:fillRect/>
                </a:stretch>
              </p:blipFill>
              <p:spPr>
                <a:xfrm>
                  <a:off x="9877909" y="1893044"/>
                  <a:ext cx="32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16912AF2-4015-25FB-C27C-859A994EB71B}"/>
                    </a:ext>
                  </a:extLst>
                </p14:cNvPr>
                <p14:cNvContentPartPr/>
                <p14:nvPr/>
              </p14:nvContentPartPr>
              <p14:xfrm>
                <a:off x="9966829" y="1807364"/>
                <a:ext cx="109800" cy="166680"/>
              </p14:xfrm>
            </p:contentPart>
          </mc:Choice>
          <mc:Fallback xmlns="">
            <p:pic>
              <p:nvPicPr>
                <p:cNvPr id="44" name="Freihand 43">
                  <a:extLst>
                    <a:ext uri="{FF2B5EF4-FFF2-40B4-BE49-F238E27FC236}">
                      <a16:creationId xmlns:a16="http://schemas.microsoft.com/office/drawing/2014/main" id="{16912AF2-4015-25FB-C27C-859A994EB71B}"/>
                    </a:ext>
                  </a:extLst>
                </p:cNvPr>
                <p:cNvPicPr/>
                <p:nvPr/>
              </p:nvPicPr>
              <p:blipFill>
                <a:blip r:embed="rId79"/>
                <a:stretch>
                  <a:fillRect/>
                </a:stretch>
              </p:blipFill>
              <p:spPr>
                <a:xfrm>
                  <a:off x="9958189" y="1798724"/>
                  <a:ext cx="12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419513D2-2988-054F-AA4E-5A4562410840}"/>
                    </a:ext>
                  </a:extLst>
                </p14:cNvPr>
                <p14:cNvContentPartPr/>
                <p14:nvPr/>
              </p14:nvContentPartPr>
              <p14:xfrm>
                <a:off x="9896629" y="1794044"/>
                <a:ext cx="24120" cy="9720"/>
              </p14:xfrm>
            </p:contentPart>
          </mc:Choice>
          <mc:Fallback xmlns="">
            <p:pic>
              <p:nvPicPr>
                <p:cNvPr id="45" name="Freihand 44">
                  <a:extLst>
                    <a:ext uri="{FF2B5EF4-FFF2-40B4-BE49-F238E27FC236}">
                      <a16:creationId xmlns:a16="http://schemas.microsoft.com/office/drawing/2014/main" id="{419513D2-2988-054F-AA4E-5A4562410840}"/>
                    </a:ext>
                  </a:extLst>
                </p:cNvPr>
                <p:cNvPicPr/>
                <p:nvPr/>
              </p:nvPicPr>
              <p:blipFill>
                <a:blip r:embed="rId81"/>
                <a:stretch>
                  <a:fillRect/>
                </a:stretch>
              </p:blipFill>
              <p:spPr>
                <a:xfrm>
                  <a:off x="9887629" y="1785044"/>
                  <a:ext cx="41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D11F1892-B5A7-4200-575A-AD2BCC2720A5}"/>
                    </a:ext>
                  </a:extLst>
                </p14:cNvPr>
                <p14:cNvContentPartPr/>
                <p14:nvPr/>
              </p14:nvContentPartPr>
              <p14:xfrm>
                <a:off x="10170229" y="1710164"/>
                <a:ext cx="228240" cy="230400"/>
              </p14:xfrm>
            </p:contentPart>
          </mc:Choice>
          <mc:Fallback xmlns="">
            <p:pic>
              <p:nvPicPr>
                <p:cNvPr id="46" name="Freihand 45">
                  <a:extLst>
                    <a:ext uri="{FF2B5EF4-FFF2-40B4-BE49-F238E27FC236}">
                      <a16:creationId xmlns:a16="http://schemas.microsoft.com/office/drawing/2014/main" id="{D11F1892-B5A7-4200-575A-AD2BCC2720A5}"/>
                    </a:ext>
                  </a:extLst>
                </p:cNvPr>
                <p:cNvPicPr/>
                <p:nvPr/>
              </p:nvPicPr>
              <p:blipFill>
                <a:blip r:embed="rId83"/>
                <a:stretch>
                  <a:fillRect/>
                </a:stretch>
              </p:blipFill>
              <p:spPr>
                <a:xfrm>
                  <a:off x="10161229" y="1701524"/>
                  <a:ext cx="245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1D18C919-C328-08CF-D686-2992DBE544F9}"/>
                    </a:ext>
                  </a:extLst>
                </p14:cNvPr>
                <p14:cNvContentPartPr/>
                <p14:nvPr/>
              </p14:nvContentPartPr>
              <p14:xfrm>
                <a:off x="10622749" y="1798724"/>
                <a:ext cx="124200" cy="83160"/>
              </p14:xfrm>
            </p:contentPart>
          </mc:Choice>
          <mc:Fallback xmlns="">
            <p:pic>
              <p:nvPicPr>
                <p:cNvPr id="48" name="Freihand 47">
                  <a:extLst>
                    <a:ext uri="{FF2B5EF4-FFF2-40B4-BE49-F238E27FC236}">
                      <a16:creationId xmlns:a16="http://schemas.microsoft.com/office/drawing/2014/main" id="{1D18C919-C328-08CF-D686-2992DBE544F9}"/>
                    </a:ext>
                  </a:extLst>
                </p:cNvPr>
                <p:cNvPicPr/>
                <p:nvPr/>
              </p:nvPicPr>
              <p:blipFill>
                <a:blip r:embed="rId85"/>
                <a:stretch>
                  <a:fillRect/>
                </a:stretch>
              </p:blipFill>
              <p:spPr>
                <a:xfrm>
                  <a:off x="10614109" y="1790084"/>
                  <a:ext cx="141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67456A3F-CF5F-2B8A-61C5-725550F740D4}"/>
                    </a:ext>
                  </a:extLst>
                </p14:cNvPr>
                <p14:cNvContentPartPr/>
                <p14:nvPr/>
              </p14:nvContentPartPr>
              <p14:xfrm>
                <a:off x="10909669" y="1693244"/>
                <a:ext cx="110520" cy="137520"/>
              </p14:xfrm>
            </p:contentPart>
          </mc:Choice>
          <mc:Fallback xmlns="">
            <p:pic>
              <p:nvPicPr>
                <p:cNvPr id="49" name="Freihand 48">
                  <a:extLst>
                    <a:ext uri="{FF2B5EF4-FFF2-40B4-BE49-F238E27FC236}">
                      <a16:creationId xmlns:a16="http://schemas.microsoft.com/office/drawing/2014/main" id="{67456A3F-CF5F-2B8A-61C5-725550F740D4}"/>
                    </a:ext>
                  </a:extLst>
                </p:cNvPr>
                <p:cNvPicPr/>
                <p:nvPr/>
              </p:nvPicPr>
              <p:blipFill>
                <a:blip r:embed="rId87"/>
                <a:stretch>
                  <a:fillRect/>
                </a:stretch>
              </p:blipFill>
              <p:spPr>
                <a:xfrm>
                  <a:off x="10901029" y="1684244"/>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82B9CC8-B488-2C14-518C-787AABE8641F}"/>
                    </a:ext>
                  </a:extLst>
                </p14:cNvPr>
                <p14:cNvContentPartPr/>
                <p14:nvPr/>
              </p14:nvContentPartPr>
              <p14:xfrm>
                <a:off x="11045749" y="1686044"/>
                <a:ext cx="210960" cy="110160"/>
              </p14:xfrm>
            </p:contentPart>
          </mc:Choice>
          <mc:Fallback xmlns="">
            <p:pic>
              <p:nvPicPr>
                <p:cNvPr id="50" name="Freihand 49">
                  <a:extLst>
                    <a:ext uri="{FF2B5EF4-FFF2-40B4-BE49-F238E27FC236}">
                      <a16:creationId xmlns:a16="http://schemas.microsoft.com/office/drawing/2014/main" id="{682B9CC8-B488-2C14-518C-787AABE8641F}"/>
                    </a:ext>
                  </a:extLst>
                </p:cNvPr>
                <p:cNvPicPr/>
                <p:nvPr/>
              </p:nvPicPr>
              <p:blipFill>
                <a:blip r:embed="rId89"/>
                <a:stretch>
                  <a:fillRect/>
                </a:stretch>
              </p:blipFill>
              <p:spPr>
                <a:xfrm>
                  <a:off x="11036749" y="1677044"/>
                  <a:ext cx="228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CB228669-8F98-7282-B55B-901BEE36AC64}"/>
                    </a:ext>
                  </a:extLst>
                </p14:cNvPr>
                <p14:cNvContentPartPr/>
                <p14:nvPr/>
              </p14:nvContentPartPr>
              <p14:xfrm>
                <a:off x="11313949" y="1597844"/>
                <a:ext cx="118440" cy="177840"/>
              </p14:xfrm>
            </p:contentPart>
          </mc:Choice>
          <mc:Fallback xmlns="">
            <p:pic>
              <p:nvPicPr>
                <p:cNvPr id="51" name="Freihand 50">
                  <a:extLst>
                    <a:ext uri="{FF2B5EF4-FFF2-40B4-BE49-F238E27FC236}">
                      <a16:creationId xmlns:a16="http://schemas.microsoft.com/office/drawing/2014/main" id="{CB228669-8F98-7282-B55B-901BEE36AC64}"/>
                    </a:ext>
                  </a:extLst>
                </p:cNvPr>
                <p:cNvPicPr/>
                <p:nvPr/>
              </p:nvPicPr>
              <p:blipFill>
                <a:blip r:embed="rId91"/>
                <a:stretch>
                  <a:fillRect/>
                </a:stretch>
              </p:blipFill>
              <p:spPr>
                <a:xfrm>
                  <a:off x="11304949" y="1588844"/>
                  <a:ext cx="136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05A61757-52A4-93DB-2CDE-C0FE5221C8A7}"/>
                    </a:ext>
                  </a:extLst>
                </p14:cNvPr>
                <p14:cNvContentPartPr/>
                <p14:nvPr/>
              </p14:nvContentPartPr>
              <p14:xfrm>
                <a:off x="11426269" y="1613324"/>
                <a:ext cx="29880" cy="25200"/>
              </p14:xfrm>
            </p:contentPart>
          </mc:Choice>
          <mc:Fallback xmlns="">
            <p:pic>
              <p:nvPicPr>
                <p:cNvPr id="52" name="Freihand 51">
                  <a:extLst>
                    <a:ext uri="{FF2B5EF4-FFF2-40B4-BE49-F238E27FC236}">
                      <a16:creationId xmlns:a16="http://schemas.microsoft.com/office/drawing/2014/main" id="{05A61757-52A4-93DB-2CDE-C0FE5221C8A7}"/>
                    </a:ext>
                  </a:extLst>
                </p:cNvPr>
                <p:cNvPicPr/>
                <p:nvPr/>
              </p:nvPicPr>
              <p:blipFill>
                <a:blip r:embed="rId93"/>
                <a:stretch>
                  <a:fillRect/>
                </a:stretch>
              </p:blipFill>
              <p:spPr>
                <a:xfrm>
                  <a:off x="11417629" y="1604324"/>
                  <a:ext cx="47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C948FBF1-A272-5B80-4E04-E7B8028970A6}"/>
                    </a:ext>
                  </a:extLst>
                </p14:cNvPr>
                <p14:cNvContentPartPr/>
                <p14:nvPr/>
              </p14:nvContentPartPr>
              <p14:xfrm>
                <a:off x="11475949" y="1611524"/>
                <a:ext cx="289800" cy="92160"/>
              </p14:xfrm>
            </p:contentPart>
          </mc:Choice>
          <mc:Fallback xmlns="">
            <p:pic>
              <p:nvPicPr>
                <p:cNvPr id="53" name="Freihand 52">
                  <a:extLst>
                    <a:ext uri="{FF2B5EF4-FFF2-40B4-BE49-F238E27FC236}">
                      <a16:creationId xmlns:a16="http://schemas.microsoft.com/office/drawing/2014/main" id="{C948FBF1-A272-5B80-4E04-E7B8028970A6}"/>
                    </a:ext>
                  </a:extLst>
                </p:cNvPr>
                <p:cNvPicPr/>
                <p:nvPr/>
              </p:nvPicPr>
              <p:blipFill>
                <a:blip r:embed="rId95"/>
                <a:stretch>
                  <a:fillRect/>
                </a:stretch>
              </p:blipFill>
              <p:spPr>
                <a:xfrm>
                  <a:off x="11467309" y="1602884"/>
                  <a:ext cx="30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4EB991BD-B6B4-D6AD-1527-7DC96914A6FB}"/>
                    </a:ext>
                  </a:extLst>
                </p14:cNvPr>
                <p14:cNvContentPartPr/>
                <p14:nvPr/>
              </p14:nvContentPartPr>
              <p14:xfrm>
                <a:off x="11797429" y="1565444"/>
                <a:ext cx="77040" cy="141120"/>
              </p14:xfrm>
            </p:contentPart>
          </mc:Choice>
          <mc:Fallback xmlns="">
            <p:pic>
              <p:nvPicPr>
                <p:cNvPr id="54" name="Freihand 53">
                  <a:extLst>
                    <a:ext uri="{FF2B5EF4-FFF2-40B4-BE49-F238E27FC236}">
                      <a16:creationId xmlns:a16="http://schemas.microsoft.com/office/drawing/2014/main" id="{4EB991BD-B6B4-D6AD-1527-7DC96914A6FB}"/>
                    </a:ext>
                  </a:extLst>
                </p:cNvPr>
                <p:cNvPicPr/>
                <p:nvPr/>
              </p:nvPicPr>
              <p:blipFill>
                <a:blip r:embed="rId97"/>
                <a:stretch>
                  <a:fillRect/>
                </a:stretch>
              </p:blipFill>
              <p:spPr>
                <a:xfrm>
                  <a:off x="11788789" y="1556444"/>
                  <a:ext cx="94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BFC2CF50-9FB2-2BD5-E28D-E317351BB0E4}"/>
                    </a:ext>
                  </a:extLst>
                </p14:cNvPr>
                <p14:cNvContentPartPr/>
                <p14:nvPr/>
              </p14:nvContentPartPr>
              <p14:xfrm>
                <a:off x="9403789" y="2248724"/>
                <a:ext cx="115920" cy="138600"/>
              </p14:xfrm>
            </p:contentPart>
          </mc:Choice>
          <mc:Fallback xmlns="">
            <p:pic>
              <p:nvPicPr>
                <p:cNvPr id="56" name="Freihand 55">
                  <a:extLst>
                    <a:ext uri="{FF2B5EF4-FFF2-40B4-BE49-F238E27FC236}">
                      <a16:creationId xmlns:a16="http://schemas.microsoft.com/office/drawing/2014/main" id="{BFC2CF50-9FB2-2BD5-E28D-E317351BB0E4}"/>
                    </a:ext>
                  </a:extLst>
                </p:cNvPr>
                <p:cNvPicPr/>
                <p:nvPr/>
              </p:nvPicPr>
              <p:blipFill>
                <a:blip r:embed="rId99"/>
                <a:stretch>
                  <a:fillRect/>
                </a:stretch>
              </p:blipFill>
              <p:spPr>
                <a:xfrm>
                  <a:off x="9394789" y="2240084"/>
                  <a:ext cx="133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AA425D14-DE3F-3BA3-B08A-66F3A6DD0CE1}"/>
                    </a:ext>
                  </a:extLst>
                </p14:cNvPr>
                <p14:cNvContentPartPr/>
                <p14:nvPr/>
              </p14:nvContentPartPr>
              <p14:xfrm>
                <a:off x="9548509" y="2257004"/>
                <a:ext cx="234000" cy="63360"/>
              </p14:xfrm>
            </p:contentPart>
          </mc:Choice>
          <mc:Fallback xmlns="">
            <p:pic>
              <p:nvPicPr>
                <p:cNvPr id="57" name="Freihand 56">
                  <a:extLst>
                    <a:ext uri="{FF2B5EF4-FFF2-40B4-BE49-F238E27FC236}">
                      <a16:creationId xmlns:a16="http://schemas.microsoft.com/office/drawing/2014/main" id="{AA425D14-DE3F-3BA3-B08A-66F3A6DD0CE1}"/>
                    </a:ext>
                  </a:extLst>
                </p:cNvPr>
                <p:cNvPicPr/>
                <p:nvPr/>
              </p:nvPicPr>
              <p:blipFill>
                <a:blip r:embed="rId101"/>
                <a:stretch>
                  <a:fillRect/>
                </a:stretch>
              </p:blipFill>
              <p:spPr>
                <a:xfrm>
                  <a:off x="9539509" y="2248004"/>
                  <a:ext cx="251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55E780DA-2C17-48D0-BDA1-F400D3F52258}"/>
                    </a:ext>
                  </a:extLst>
                </p14:cNvPr>
                <p14:cNvContentPartPr/>
                <p14:nvPr/>
              </p14:nvContentPartPr>
              <p14:xfrm>
                <a:off x="9789709" y="2118044"/>
                <a:ext cx="137520" cy="151920"/>
              </p14:xfrm>
            </p:contentPart>
          </mc:Choice>
          <mc:Fallback xmlns="">
            <p:pic>
              <p:nvPicPr>
                <p:cNvPr id="58" name="Freihand 57">
                  <a:extLst>
                    <a:ext uri="{FF2B5EF4-FFF2-40B4-BE49-F238E27FC236}">
                      <a16:creationId xmlns:a16="http://schemas.microsoft.com/office/drawing/2014/main" id="{55E780DA-2C17-48D0-BDA1-F400D3F52258}"/>
                    </a:ext>
                  </a:extLst>
                </p:cNvPr>
                <p:cNvPicPr/>
                <p:nvPr/>
              </p:nvPicPr>
              <p:blipFill>
                <a:blip r:embed="rId103"/>
                <a:stretch>
                  <a:fillRect/>
                </a:stretch>
              </p:blipFill>
              <p:spPr>
                <a:xfrm>
                  <a:off x="9781069" y="2109044"/>
                  <a:ext cx="15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BAE39A3-B4B7-0C0B-4D3B-2E8131FCA0AC}"/>
                    </a:ext>
                  </a:extLst>
                </p14:cNvPr>
                <p14:cNvContentPartPr/>
                <p14:nvPr/>
              </p14:nvContentPartPr>
              <p14:xfrm>
                <a:off x="9944149" y="2150804"/>
                <a:ext cx="391680" cy="85320"/>
              </p14:xfrm>
            </p:contentPart>
          </mc:Choice>
          <mc:Fallback xmlns="">
            <p:pic>
              <p:nvPicPr>
                <p:cNvPr id="59" name="Freihand 58">
                  <a:extLst>
                    <a:ext uri="{FF2B5EF4-FFF2-40B4-BE49-F238E27FC236}">
                      <a16:creationId xmlns:a16="http://schemas.microsoft.com/office/drawing/2014/main" id="{2BAE39A3-B4B7-0C0B-4D3B-2E8131FCA0AC}"/>
                    </a:ext>
                  </a:extLst>
                </p:cNvPr>
                <p:cNvPicPr/>
                <p:nvPr/>
              </p:nvPicPr>
              <p:blipFill>
                <a:blip r:embed="rId105"/>
                <a:stretch>
                  <a:fillRect/>
                </a:stretch>
              </p:blipFill>
              <p:spPr>
                <a:xfrm>
                  <a:off x="9935509" y="2141804"/>
                  <a:ext cx="40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3C104EEF-E76D-081E-F946-62F514D68A32}"/>
                    </a:ext>
                  </a:extLst>
                </p14:cNvPr>
                <p14:cNvContentPartPr/>
                <p14:nvPr/>
              </p14:nvContentPartPr>
              <p14:xfrm>
                <a:off x="10515109" y="1998524"/>
                <a:ext cx="140400" cy="150840"/>
              </p14:xfrm>
            </p:contentPart>
          </mc:Choice>
          <mc:Fallback xmlns="">
            <p:pic>
              <p:nvPicPr>
                <p:cNvPr id="60" name="Freihand 59">
                  <a:extLst>
                    <a:ext uri="{FF2B5EF4-FFF2-40B4-BE49-F238E27FC236}">
                      <a16:creationId xmlns:a16="http://schemas.microsoft.com/office/drawing/2014/main" id="{3C104EEF-E76D-081E-F946-62F514D68A32}"/>
                    </a:ext>
                  </a:extLst>
                </p:cNvPr>
                <p:cNvPicPr/>
                <p:nvPr/>
              </p:nvPicPr>
              <p:blipFill>
                <a:blip r:embed="rId107"/>
                <a:stretch>
                  <a:fillRect/>
                </a:stretch>
              </p:blipFill>
              <p:spPr>
                <a:xfrm>
                  <a:off x="10506469" y="1989884"/>
                  <a:ext cx="158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D441F4D4-1348-9324-90A3-E3F4B1265A30}"/>
                    </a:ext>
                  </a:extLst>
                </p14:cNvPr>
                <p14:cNvContentPartPr/>
                <p14:nvPr/>
              </p14:nvContentPartPr>
              <p14:xfrm>
                <a:off x="10675309" y="2027684"/>
                <a:ext cx="212760" cy="89280"/>
              </p14:xfrm>
            </p:contentPart>
          </mc:Choice>
          <mc:Fallback xmlns="">
            <p:pic>
              <p:nvPicPr>
                <p:cNvPr id="61" name="Freihand 60">
                  <a:extLst>
                    <a:ext uri="{FF2B5EF4-FFF2-40B4-BE49-F238E27FC236}">
                      <a16:creationId xmlns:a16="http://schemas.microsoft.com/office/drawing/2014/main" id="{D441F4D4-1348-9324-90A3-E3F4B1265A30}"/>
                    </a:ext>
                  </a:extLst>
                </p:cNvPr>
                <p:cNvPicPr/>
                <p:nvPr/>
              </p:nvPicPr>
              <p:blipFill>
                <a:blip r:embed="rId109"/>
                <a:stretch>
                  <a:fillRect/>
                </a:stretch>
              </p:blipFill>
              <p:spPr>
                <a:xfrm>
                  <a:off x="10666669" y="2018684"/>
                  <a:ext cx="230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D47DD4B8-15E4-7795-D38F-C75645EF7D4F}"/>
                    </a:ext>
                  </a:extLst>
                </p14:cNvPr>
                <p14:cNvContentPartPr/>
                <p14:nvPr/>
              </p14:nvContentPartPr>
              <p14:xfrm>
                <a:off x="10891669" y="1944884"/>
                <a:ext cx="32760" cy="18000"/>
              </p14:xfrm>
            </p:contentPart>
          </mc:Choice>
          <mc:Fallback xmlns="">
            <p:pic>
              <p:nvPicPr>
                <p:cNvPr id="62" name="Freihand 61">
                  <a:extLst>
                    <a:ext uri="{FF2B5EF4-FFF2-40B4-BE49-F238E27FC236}">
                      <a16:creationId xmlns:a16="http://schemas.microsoft.com/office/drawing/2014/main" id="{D47DD4B8-15E4-7795-D38F-C75645EF7D4F}"/>
                    </a:ext>
                  </a:extLst>
                </p:cNvPr>
                <p:cNvPicPr/>
                <p:nvPr/>
              </p:nvPicPr>
              <p:blipFill>
                <a:blip r:embed="rId111"/>
                <a:stretch>
                  <a:fillRect/>
                </a:stretch>
              </p:blipFill>
              <p:spPr>
                <a:xfrm>
                  <a:off x="10883029" y="1936244"/>
                  <a:ext cx="50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1B59B9D1-E347-86CE-0AAB-CE95B9BE7769}"/>
                    </a:ext>
                  </a:extLst>
                </p14:cNvPr>
                <p14:cNvContentPartPr/>
                <p14:nvPr/>
              </p14:nvContentPartPr>
              <p14:xfrm>
                <a:off x="10988869" y="1989164"/>
                <a:ext cx="106560" cy="93240"/>
              </p14:xfrm>
            </p:contentPart>
          </mc:Choice>
          <mc:Fallback xmlns="">
            <p:pic>
              <p:nvPicPr>
                <p:cNvPr id="63" name="Freihand 62">
                  <a:extLst>
                    <a:ext uri="{FF2B5EF4-FFF2-40B4-BE49-F238E27FC236}">
                      <a16:creationId xmlns:a16="http://schemas.microsoft.com/office/drawing/2014/main" id="{1B59B9D1-E347-86CE-0AAB-CE95B9BE7769}"/>
                    </a:ext>
                  </a:extLst>
                </p:cNvPr>
                <p:cNvPicPr/>
                <p:nvPr/>
              </p:nvPicPr>
              <p:blipFill>
                <a:blip r:embed="rId113"/>
                <a:stretch>
                  <a:fillRect/>
                </a:stretch>
              </p:blipFill>
              <p:spPr>
                <a:xfrm>
                  <a:off x="10980229" y="1980164"/>
                  <a:ext cx="124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B9DB2EF0-A332-0355-9CFD-83806284CF44}"/>
                    </a:ext>
                  </a:extLst>
                </p14:cNvPr>
                <p14:cNvContentPartPr/>
                <p14:nvPr/>
              </p14:nvContentPartPr>
              <p14:xfrm>
                <a:off x="11108389" y="1908524"/>
                <a:ext cx="183240" cy="172080"/>
              </p14:xfrm>
            </p:contentPart>
          </mc:Choice>
          <mc:Fallback xmlns="">
            <p:pic>
              <p:nvPicPr>
                <p:cNvPr id="64" name="Freihand 63">
                  <a:extLst>
                    <a:ext uri="{FF2B5EF4-FFF2-40B4-BE49-F238E27FC236}">
                      <a16:creationId xmlns:a16="http://schemas.microsoft.com/office/drawing/2014/main" id="{B9DB2EF0-A332-0355-9CFD-83806284CF44}"/>
                    </a:ext>
                  </a:extLst>
                </p:cNvPr>
                <p:cNvPicPr/>
                <p:nvPr/>
              </p:nvPicPr>
              <p:blipFill>
                <a:blip r:embed="rId115"/>
                <a:stretch>
                  <a:fillRect/>
                </a:stretch>
              </p:blipFill>
              <p:spPr>
                <a:xfrm>
                  <a:off x="11099749" y="1899524"/>
                  <a:ext cx="200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63646815-E9BD-4D2F-8DC7-76292C0ABC00}"/>
                    </a:ext>
                  </a:extLst>
                </p14:cNvPr>
                <p14:cNvContentPartPr/>
                <p14:nvPr/>
              </p14:nvContentPartPr>
              <p14:xfrm>
                <a:off x="11324749" y="1925084"/>
                <a:ext cx="120960" cy="116280"/>
              </p14:xfrm>
            </p:contentPart>
          </mc:Choice>
          <mc:Fallback xmlns="">
            <p:pic>
              <p:nvPicPr>
                <p:cNvPr id="65" name="Freihand 64">
                  <a:extLst>
                    <a:ext uri="{FF2B5EF4-FFF2-40B4-BE49-F238E27FC236}">
                      <a16:creationId xmlns:a16="http://schemas.microsoft.com/office/drawing/2014/main" id="{63646815-E9BD-4D2F-8DC7-76292C0ABC00}"/>
                    </a:ext>
                  </a:extLst>
                </p:cNvPr>
                <p:cNvPicPr/>
                <p:nvPr/>
              </p:nvPicPr>
              <p:blipFill>
                <a:blip r:embed="rId117"/>
                <a:stretch>
                  <a:fillRect/>
                </a:stretch>
              </p:blipFill>
              <p:spPr>
                <a:xfrm>
                  <a:off x="11315749" y="1916444"/>
                  <a:ext cx="138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D7FC42EA-EF4E-65A1-BBFF-7549000EB632}"/>
                    </a:ext>
                  </a:extLst>
                </p14:cNvPr>
                <p14:cNvContentPartPr/>
                <p14:nvPr/>
              </p14:nvContentPartPr>
              <p14:xfrm>
                <a:off x="9683509" y="2449604"/>
                <a:ext cx="234720" cy="166320"/>
              </p14:xfrm>
            </p:contentPart>
          </mc:Choice>
          <mc:Fallback xmlns="">
            <p:pic>
              <p:nvPicPr>
                <p:cNvPr id="67" name="Freihand 66">
                  <a:extLst>
                    <a:ext uri="{FF2B5EF4-FFF2-40B4-BE49-F238E27FC236}">
                      <a16:creationId xmlns:a16="http://schemas.microsoft.com/office/drawing/2014/main" id="{D7FC42EA-EF4E-65A1-BBFF-7549000EB632}"/>
                    </a:ext>
                  </a:extLst>
                </p:cNvPr>
                <p:cNvPicPr/>
                <p:nvPr/>
              </p:nvPicPr>
              <p:blipFill>
                <a:blip r:embed="rId119"/>
                <a:stretch>
                  <a:fillRect/>
                </a:stretch>
              </p:blipFill>
              <p:spPr>
                <a:xfrm>
                  <a:off x="9674509" y="2440964"/>
                  <a:ext cx="252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8B273926-A0BF-178A-A8B0-340FBE185496}"/>
                    </a:ext>
                  </a:extLst>
                </p14:cNvPr>
                <p14:cNvContentPartPr/>
                <p14:nvPr/>
              </p14:nvContentPartPr>
              <p14:xfrm>
                <a:off x="10061149" y="2455724"/>
                <a:ext cx="92160" cy="155520"/>
              </p14:xfrm>
            </p:contentPart>
          </mc:Choice>
          <mc:Fallback xmlns="">
            <p:pic>
              <p:nvPicPr>
                <p:cNvPr id="68" name="Freihand 67">
                  <a:extLst>
                    <a:ext uri="{FF2B5EF4-FFF2-40B4-BE49-F238E27FC236}">
                      <a16:creationId xmlns:a16="http://schemas.microsoft.com/office/drawing/2014/main" id="{8B273926-A0BF-178A-A8B0-340FBE185496}"/>
                    </a:ext>
                  </a:extLst>
                </p:cNvPr>
                <p:cNvPicPr/>
                <p:nvPr/>
              </p:nvPicPr>
              <p:blipFill>
                <a:blip r:embed="rId121"/>
                <a:stretch>
                  <a:fillRect/>
                </a:stretch>
              </p:blipFill>
              <p:spPr>
                <a:xfrm>
                  <a:off x="10052149" y="2447084"/>
                  <a:ext cx="109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A32D7EC-A603-D23B-C8E9-C97C4C5EA0FA}"/>
                    </a:ext>
                  </a:extLst>
                </p14:cNvPr>
                <p14:cNvContentPartPr/>
                <p14:nvPr/>
              </p14:nvContentPartPr>
              <p14:xfrm>
                <a:off x="10202629" y="2394164"/>
                <a:ext cx="136440" cy="115920"/>
              </p14:xfrm>
            </p:contentPart>
          </mc:Choice>
          <mc:Fallback xmlns="">
            <p:pic>
              <p:nvPicPr>
                <p:cNvPr id="69" name="Freihand 68">
                  <a:extLst>
                    <a:ext uri="{FF2B5EF4-FFF2-40B4-BE49-F238E27FC236}">
                      <a16:creationId xmlns:a16="http://schemas.microsoft.com/office/drawing/2014/main" id="{DA32D7EC-A603-D23B-C8E9-C97C4C5EA0FA}"/>
                    </a:ext>
                  </a:extLst>
                </p:cNvPr>
                <p:cNvPicPr/>
                <p:nvPr/>
              </p:nvPicPr>
              <p:blipFill>
                <a:blip r:embed="rId123"/>
                <a:stretch>
                  <a:fillRect/>
                </a:stretch>
              </p:blipFill>
              <p:spPr>
                <a:xfrm>
                  <a:off x="10193629" y="2385164"/>
                  <a:ext cx="154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1C7E125C-43A5-94E7-7503-AC1C07CF8737}"/>
                    </a:ext>
                  </a:extLst>
                </p14:cNvPr>
                <p14:cNvContentPartPr/>
                <p14:nvPr/>
              </p14:nvContentPartPr>
              <p14:xfrm>
                <a:off x="10403869" y="2308844"/>
                <a:ext cx="77040" cy="138960"/>
              </p14:xfrm>
            </p:contentPart>
          </mc:Choice>
          <mc:Fallback xmlns="">
            <p:pic>
              <p:nvPicPr>
                <p:cNvPr id="70" name="Freihand 69">
                  <a:extLst>
                    <a:ext uri="{FF2B5EF4-FFF2-40B4-BE49-F238E27FC236}">
                      <a16:creationId xmlns:a16="http://schemas.microsoft.com/office/drawing/2014/main" id="{1C7E125C-43A5-94E7-7503-AC1C07CF8737}"/>
                    </a:ext>
                  </a:extLst>
                </p:cNvPr>
                <p:cNvPicPr/>
                <p:nvPr/>
              </p:nvPicPr>
              <p:blipFill>
                <a:blip r:embed="rId125"/>
                <a:stretch>
                  <a:fillRect/>
                </a:stretch>
              </p:blipFill>
              <p:spPr>
                <a:xfrm>
                  <a:off x="10395229" y="2299844"/>
                  <a:ext cx="94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89122B09-A06D-0720-52C5-B7C709DE131F}"/>
                    </a:ext>
                  </a:extLst>
                </p14:cNvPr>
                <p14:cNvContentPartPr/>
                <p14:nvPr/>
              </p14:nvContentPartPr>
              <p14:xfrm>
                <a:off x="10517269" y="2274284"/>
                <a:ext cx="225360" cy="156960"/>
              </p14:xfrm>
            </p:contentPart>
          </mc:Choice>
          <mc:Fallback xmlns="">
            <p:pic>
              <p:nvPicPr>
                <p:cNvPr id="71" name="Freihand 70">
                  <a:extLst>
                    <a:ext uri="{FF2B5EF4-FFF2-40B4-BE49-F238E27FC236}">
                      <a16:creationId xmlns:a16="http://schemas.microsoft.com/office/drawing/2014/main" id="{89122B09-A06D-0720-52C5-B7C709DE131F}"/>
                    </a:ext>
                  </a:extLst>
                </p:cNvPr>
                <p:cNvPicPr/>
                <p:nvPr/>
              </p:nvPicPr>
              <p:blipFill>
                <a:blip r:embed="rId127"/>
                <a:stretch>
                  <a:fillRect/>
                </a:stretch>
              </p:blipFill>
              <p:spPr>
                <a:xfrm>
                  <a:off x="10508269" y="2265644"/>
                  <a:ext cx="24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F94B9325-EB84-33AC-DB3D-730E95E61F29}"/>
                    </a:ext>
                  </a:extLst>
                </p14:cNvPr>
                <p14:cNvContentPartPr/>
                <p14:nvPr/>
              </p14:nvContentPartPr>
              <p14:xfrm>
                <a:off x="10806349" y="2195804"/>
                <a:ext cx="114480" cy="285840"/>
              </p14:xfrm>
            </p:contentPart>
          </mc:Choice>
          <mc:Fallback xmlns="">
            <p:pic>
              <p:nvPicPr>
                <p:cNvPr id="72" name="Freihand 71">
                  <a:extLst>
                    <a:ext uri="{FF2B5EF4-FFF2-40B4-BE49-F238E27FC236}">
                      <a16:creationId xmlns:a16="http://schemas.microsoft.com/office/drawing/2014/main" id="{F94B9325-EB84-33AC-DB3D-730E95E61F29}"/>
                    </a:ext>
                  </a:extLst>
                </p:cNvPr>
                <p:cNvPicPr/>
                <p:nvPr/>
              </p:nvPicPr>
              <p:blipFill>
                <a:blip r:embed="rId129"/>
                <a:stretch>
                  <a:fillRect/>
                </a:stretch>
              </p:blipFill>
              <p:spPr>
                <a:xfrm>
                  <a:off x="10797349" y="2187164"/>
                  <a:ext cx="132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C9A0448C-7465-3782-817B-5C496109CFC6}"/>
                    </a:ext>
                  </a:extLst>
                </p14:cNvPr>
                <p14:cNvContentPartPr/>
                <p14:nvPr/>
              </p14:nvContentPartPr>
              <p14:xfrm>
                <a:off x="10722109" y="2165204"/>
                <a:ext cx="30960" cy="7560"/>
              </p14:xfrm>
            </p:contentPart>
          </mc:Choice>
          <mc:Fallback xmlns="">
            <p:pic>
              <p:nvPicPr>
                <p:cNvPr id="73" name="Freihand 72">
                  <a:extLst>
                    <a:ext uri="{FF2B5EF4-FFF2-40B4-BE49-F238E27FC236}">
                      <a16:creationId xmlns:a16="http://schemas.microsoft.com/office/drawing/2014/main" id="{C9A0448C-7465-3782-817B-5C496109CFC6}"/>
                    </a:ext>
                  </a:extLst>
                </p:cNvPr>
                <p:cNvPicPr/>
                <p:nvPr/>
              </p:nvPicPr>
              <p:blipFill>
                <a:blip r:embed="rId131"/>
                <a:stretch>
                  <a:fillRect/>
                </a:stretch>
              </p:blipFill>
              <p:spPr>
                <a:xfrm>
                  <a:off x="10713109" y="2156564"/>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7332DE90-DA00-5FA9-C86A-EDFF75247F5A}"/>
                    </a:ext>
                  </a:extLst>
                </p14:cNvPr>
                <p14:cNvContentPartPr/>
                <p14:nvPr/>
              </p14:nvContentPartPr>
              <p14:xfrm>
                <a:off x="11000749" y="2246924"/>
                <a:ext cx="218160" cy="71640"/>
              </p14:xfrm>
            </p:contentPart>
          </mc:Choice>
          <mc:Fallback xmlns="">
            <p:pic>
              <p:nvPicPr>
                <p:cNvPr id="74" name="Freihand 73">
                  <a:extLst>
                    <a:ext uri="{FF2B5EF4-FFF2-40B4-BE49-F238E27FC236}">
                      <a16:creationId xmlns:a16="http://schemas.microsoft.com/office/drawing/2014/main" id="{7332DE90-DA00-5FA9-C86A-EDFF75247F5A}"/>
                    </a:ext>
                  </a:extLst>
                </p:cNvPr>
                <p:cNvPicPr/>
                <p:nvPr/>
              </p:nvPicPr>
              <p:blipFill>
                <a:blip r:embed="rId133"/>
                <a:stretch>
                  <a:fillRect/>
                </a:stretch>
              </p:blipFill>
              <p:spPr>
                <a:xfrm>
                  <a:off x="10991749" y="2237924"/>
                  <a:ext cx="235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59D1EB8B-0046-76EE-5479-A0E282F13AC5}"/>
                    </a:ext>
                  </a:extLst>
                </p14:cNvPr>
                <p14:cNvContentPartPr/>
                <p14:nvPr/>
              </p14:nvContentPartPr>
              <p14:xfrm>
                <a:off x="11260309" y="2188604"/>
                <a:ext cx="93240" cy="77760"/>
              </p14:xfrm>
            </p:contentPart>
          </mc:Choice>
          <mc:Fallback xmlns="">
            <p:pic>
              <p:nvPicPr>
                <p:cNvPr id="75" name="Freihand 74">
                  <a:extLst>
                    <a:ext uri="{FF2B5EF4-FFF2-40B4-BE49-F238E27FC236}">
                      <a16:creationId xmlns:a16="http://schemas.microsoft.com/office/drawing/2014/main" id="{59D1EB8B-0046-76EE-5479-A0E282F13AC5}"/>
                    </a:ext>
                  </a:extLst>
                </p:cNvPr>
                <p:cNvPicPr/>
                <p:nvPr/>
              </p:nvPicPr>
              <p:blipFill>
                <a:blip r:embed="rId135"/>
                <a:stretch>
                  <a:fillRect/>
                </a:stretch>
              </p:blipFill>
              <p:spPr>
                <a:xfrm>
                  <a:off x="11251309" y="2179604"/>
                  <a:ext cx="110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487A1B34-EE95-2C2D-939A-77847182EBAD}"/>
                    </a:ext>
                  </a:extLst>
                </p14:cNvPr>
                <p14:cNvContentPartPr/>
                <p14:nvPr/>
              </p14:nvContentPartPr>
              <p14:xfrm>
                <a:off x="11385949" y="2130284"/>
                <a:ext cx="72720" cy="129240"/>
              </p14:xfrm>
            </p:contentPart>
          </mc:Choice>
          <mc:Fallback xmlns="">
            <p:pic>
              <p:nvPicPr>
                <p:cNvPr id="76" name="Freihand 75">
                  <a:extLst>
                    <a:ext uri="{FF2B5EF4-FFF2-40B4-BE49-F238E27FC236}">
                      <a16:creationId xmlns:a16="http://schemas.microsoft.com/office/drawing/2014/main" id="{487A1B34-EE95-2C2D-939A-77847182EBAD}"/>
                    </a:ext>
                  </a:extLst>
                </p:cNvPr>
                <p:cNvPicPr/>
                <p:nvPr/>
              </p:nvPicPr>
              <p:blipFill>
                <a:blip r:embed="rId137"/>
                <a:stretch>
                  <a:fillRect/>
                </a:stretch>
              </p:blipFill>
              <p:spPr>
                <a:xfrm>
                  <a:off x="11376949" y="2121644"/>
                  <a:ext cx="90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B3503BC3-830A-55DB-DE64-A7B52070B1FE}"/>
                    </a:ext>
                  </a:extLst>
                </p14:cNvPr>
                <p14:cNvContentPartPr/>
                <p14:nvPr/>
              </p14:nvContentPartPr>
              <p14:xfrm>
                <a:off x="11464429" y="2108324"/>
                <a:ext cx="107280" cy="132480"/>
              </p14:xfrm>
            </p:contentPart>
          </mc:Choice>
          <mc:Fallback xmlns="">
            <p:pic>
              <p:nvPicPr>
                <p:cNvPr id="77" name="Freihand 76">
                  <a:extLst>
                    <a:ext uri="{FF2B5EF4-FFF2-40B4-BE49-F238E27FC236}">
                      <a16:creationId xmlns:a16="http://schemas.microsoft.com/office/drawing/2014/main" id="{B3503BC3-830A-55DB-DE64-A7B52070B1FE}"/>
                    </a:ext>
                  </a:extLst>
                </p:cNvPr>
                <p:cNvPicPr/>
                <p:nvPr/>
              </p:nvPicPr>
              <p:blipFill>
                <a:blip r:embed="rId139"/>
                <a:stretch>
                  <a:fillRect/>
                </a:stretch>
              </p:blipFill>
              <p:spPr>
                <a:xfrm>
                  <a:off x="11455789" y="209968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662569E6-061C-A4E4-185F-65EDA912AF02}"/>
                    </a:ext>
                  </a:extLst>
                </p14:cNvPr>
                <p14:cNvContentPartPr/>
                <p14:nvPr/>
              </p14:nvContentPartPr>
              <p14:xfrm>
                <a:off x="10002829" y="2629244"/>
                <a:ext cx="243360" cy="323640"/>
              </p14:xfrm>
            </p:contentPart>
          </mc:Choice>
          <mc:Fallback xmlns="">
            <p:pic>
              <p:nvPicPr>
                <p:cNvPr id="78" name="Freihand 77">
                  <a:extLst>
                    <a:ext uri="{FF2B5EF4-FFF2-40B4-BE49-F238E27FC236}">
                      <a16:creationId xmlns:a16="http://schemas.microsoft.com/office/drawing/2014/main" id="{662569E6-061C-A4E4-185F-65EDA912AF02}"/>
                    </a:ext>
                  </a:extLst>
                </p:cNvPr>
                <p:cNvPicPr/>
                <p:nvPr/>
              </p:nvPicPr>
              <p:blipFill>
                <a:blip r:embed="rId141"/>
                <a:stretch>
                  <a:fillRect/>
                </a:stretch>
              </p:blipFill>
              <p:spPr>
                <a:xfrm>
                  <a:off x="9994189" y="2620604"/>
                  <a:ext cx="2610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DCE8BD5F-B122-54EC-A37B-FB09035E3EEC}"/>
                    </a:ext>
                  </a:extLst>
                </p14:cNvPr>
                <p14:cNvContentPartPr/>
                <p14:nvPr/>
              </p14:nvContentPartPr>
              <p14:xfrm>
                <a:off x="10291909" y="2690084"/>
                <a:ext cx="145080" cy="79560"/>
              </p14:xfrm>
            </p:contentPart>
          </mc:Choice>
          <mc:Fallback xmlns="">
            <p:pic>
              <p:nvPicPr>
                <p:cNvPr id="79" name="Freihand 78">
                  <a:extLst>
                    <a:ext uri="{FF2B5EF4-FFF2-40B4-BE49-F238E27FC236}">
                      <a16:creationId xmlns:a16="http://schemas.microsoft.com/office/drawing/2014/main" id="{DCE8BD5F-B122-54EC-A37B-FB09035E3EEC}"/>
                    </a:ext>
                  </a:extLst>
                </p:cNvPr>
                <p:cNvPicPr/>
                <p:nvPr/>
              </p:nvPicPr>
              <p:blipFill>
                <a:blip r:embed="rId143"/>
                <a:stretch>
                  <a:fillRect/>
                </a:stretch>
              </p:blipFill>
              <p:spPr>
                <a:xfrm>
                  <a:off x="10283269" y="2681084"/>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52159295-D019-4B25-1ED7-6D98E278C482}"/>
                    </a:ext>
                  </a:extLst>
                </p14:cNvPr>
                <p14:cNvContentPartPr/>
                <p14:nvPr/>
              </p14:nvContentPartPr>
              <p14:xfrm>
                <a:off x="10562989" y="2619164"/>
                <a:ext cx="107280" cy="132480"/>
              </p14:xfrm>
            </p:contentPart>
          </mc:Choice>
          <mc:Fallback xmlns="">
            <p:pic>
              <p:nvPicPr>
                <p:cNvPr id="81" name="Freihand 80">
                  <a:extLst>
                    <a:ext uri="{FF2B5EF4-FFF2-40B4-BE49-F238E27FC236}">
                      <a16:creationId xmlns:a16="http://schemas.microsoft.com/office/drawing/2014/main" id="{52159295-D019-4B25-1ED7-6D98E278C482}"/>
                    </a:ext>
                  </a:extLst>
                </p:cNvPr>
                <p:cNvPicPr/>
                <p:nvPr/>
              </p:nvPicPr>
              <p:blipFill>
                <a:blip r:embed="rId145"/>
                <a:stretch>
                  <a:fillRect/>
                </a:stretch>
              </p:blipFill>
              <p:spPr>
                <a:xfrm>
                  <a:off x="10554349" y="261016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8A681B8C-8C5E-2044-5CF8-B1F764288D6C}"/>
                    </a:ext>
                  </a:extLst>
                </p14:cNvPr>
                <p14:cNvContentPartPr/>
                <p14:nvPr/>
              </p14:nvContentPartPr>
              <p14:xfrm>
                <a:off x="10713469" y="2623844"/>
                <a:ext cx="190440" cy="72000"/>
              </p14:xfrm>
            </p:contentPart>
          </mc:Choice>
          <mc:Fallback xmlns="">
            <p:pic>
              <p:nvPicPr>
                <p:cNvPr id="82" name="Freihand 81">
                  <a:extLst>
                    <a:ext uri="{FF2B5EF4-FFF2-40B4-BE49-F238E27FC236}">
                      <a16:creationId xmlns:a16="http://schemas.microsoft.com/office/drawing/2014/main" id="{8A681B8C-8C5E-2044-5CF8-B1F764288D6C}"/>
                    </a:ext>
                  </a:extLst>
                </p:cNvPr>
                <p:cNvPicPr/>
                <p:nvPr/>
              </p:nvPicPr>
              <p:blipFill>
                <a:blip r:embed="rId147"/>
                <a:stretch>
                  <a:fillRect/>
                </a:stretch>
              </p:blipFill>
              <p:spPr>
                <a:xfrm>
                  <a:off x="10704469" y="2614844"/>
                  <a:ext cx="20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7590CDC3-2745-C79F-18E9-AECFAF31E3A6}"/>
                    </a:ext>
                  </a:extLst>
                </p14:cNvPr>
                <p14:cNvContentPartPr/>
                <p14:nvPr/>
              </p14:nvContentPartPr>
              <p14:xfrm>
                <a:off x="10822189" y="2521964"/>
                <a:ext cx="29160" cy="22680"/>
              </p14:xfrm>
            </p:contentPart>
          </mc:Choice>
          <mc:Fallback xmlns="">
            <p:pic>
              <p:nvPicPr>
                <p:cNvPr id="83" name="Freihand 82">
                  <a:extLst>
                    <a:ext uri="{FF2B5EF4-FFF2-40B4-BE49-F238E27FC236}">
                      <a16:creationId xmlns:a16="http://schemas.microsoft.com/office/drawing/2014/main" id="{7590CDC3-2745-C79F-18E9-AECFAF31E3A6}"/>
                    </a:ext>
                  </a:extLst>
                </p:cNvPr>
                <p:cNvPicPr/>
                <p:nvPr/>
              </p:nvPicPr>
              <p:blipFill>
                <a:blip r:embed="rId149"/>
                <a:stretch>
                  <a:fillRect/>
                </a:stretch>
              </p:blipFill>
              <p:spPr>
                <a:xfrm>
                  <a:off x="10813189" y="2512964"/>
                  <a:ext cx="4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FEEE6C99-CE86-B5E4-6293-A88CC61A8F97}"/>
                    </a:ext>
                  </a:extLst>
                </p14:cNvPr>
                <p14:cNvContentPartPr/>
                <p14:nvPr/>
              </p14:nvContentPartPr>
              <p14:xfrm>
                <a:off x="10934869" y="2480204"/>
                <a:ext cx="229680" cy="322560"/>
              </p14:xfrm>
            </p:contentPart>
          </mc:Choice>
          <mc:Fallback xmlns="">
            <p:pic>
              <p:nvPicPr>
                <p:cNvPr id="84" name="Freihand 83">
                  <a:extLst>
                    <a:ext uri="{FF2B5EF4-FFF2-40B4-BE49-F238E27FC236}">
                      <a16:creationId xmlns:a16="http://schemas.microsoft.com/office/drawing/2014/main" id="{FEEE6C99-CE86-B5E4-6293-A88CC61A8F97}"/>
                    </a:ext>
                  </a:extLst>
                </p:cNvPr>
                <p:cNvPicPr/>
                <p:nvPr/>
              </p:nvPicPr>
              <p:blipFill>
                <a:blip r:embed="rId151"/>
                <a:stretch>
                  <a:fillRect/>
                </a:stretch>
              </p:blipFill>
              <p:spPr>
                <a:xfrm>
                  <a:off x="10925869" y="2471564"/>
                  <a:ext cx="247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C2832EF6-D3B6-4CD5-1FFC-8E0FD54DF451}"/>
                    </a:ext>
                  </a:extLst>
                </p14:cNvPr>
                <p14:cNvContentPartPr/>
                <p14:nvPr/>
              </p14:nvContentPartPr>
              <p14:xfrm>
                <a:off x="11284429" y="2475884"/>
                <a:ext cx="108360" cy="108720"/>
              </p14:xfrm>
            </p:contentPart>
          </mc:Choice>
          <mc:Fallback xmlns="">
            <p:pic>
              <p:nvPicPr>
                <p:cNvPr id="86" name="Freihand 85">
                  <a:extLst>
                    <a:ext uri="{FF2B5EF4-FFF2-40B4-BE49-F238E27FC236}">
                      <a16:creationId xmlns:a16="http://schemas.microsoft.com/office/drawing/2014/main" id="{C2832EF6-D3B6-4CD5-1FFC-8E0FD54DF451}"/>
                    </a:ext>
                  </a:extLst>
                </p:cNvPr>
                <p:cNvPicPr/>
                <p:nvPr/>
              </p:nvPicPr>
              <p:blipFill>
                <a:blip r:embed="rId153"/>
                <a:stretch>
                  <a:fillRect/>
                </a:stretch>
              </p:blipFill>
              <p:spPr>
                <a:xfrm>
                  <a:off x="11275789" y="2466884"/>
                  <a:ext cx="126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9526274F-7282-3D3B-A843-FFD58172E04B}"/>
                    </a:ext>
                  </a:extLst>
                </p14:cNvPr>
                <p14:cNvContentPartPr/>
                <p14:nvPr/>
              </p14:nvContentPartPr>
              <p14:xfrm>
                <a:off x="11420149" y="2325764"/>
                <a:ext cx="401400" cy="234000"/>
              </p14:xfrm>
            </p:contentPart>
          </mc:Choice>
          <mc:Fallback xmlns="">
            <p:pic>
              <p:nvPicPr>
                <p:cNvPr id="87" name="Freihand 86">
                  <a:extLst>
                    <a:ext uri="{FF2B5EF4-FFF2-40B4-BE49-F238E27FC236}">
                      <a16:creationId xmlns:a16="http://schemas.microsoft.com/office/drawing/2014/main" id="{9526274F-7282-3D3B-A843-FFD58172E04B}"/>
                    </a:ext>
                  </a:extLst>
                </p:cNvPr>
                <p:cNvPicPr/>
                <p:nvPr/>
              </p:nvPicPr>
              <p:blipFill>
                <a:blip r:embed="rId155"/>
                <a:stretch>
                  <a:fillRect/>
                </a:stretch>
              </p:blipFill>
              <p:spPr>
                <a:xfrm>
                  <a:off x="11411509" y="2317124"/>
                  <a:ext cx="419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1968299F-2A88-10EB-1F99-5E1060588AB6}"/>
                    </a:ext>
                  </a:extLst>
                </p14:cNvPr>
                <p14:cNvContentPartPr/>
                <p14:nvPr/>
              </p14:nvContentPartPr>
              <p14:xfrm>
                <a:off x="10700869" y="2950724"/>
                <a:ext cx="23400" cy="115920"/>
              </p14:xfrm>
            </p:contentPart>
          </mc:Choice>
          <mc:Fallback xmlns="">
            <p:pic>
              <p:nvPicPr>
                <p:cNvPr id="88" name="Freihand 87">
                  <a:extLst>
                    <a:ext uri="{FF2B5EF4-FFF2-40B4-BE49-F238E27FC236}">
                      <a16:creationId xmlns:a16="http://schemas.microsoft.com/office/drawing/2014/main" id="{1968299F-2A88-10EB-1F99-5E1060588AB6}"/>
                    </a:ext>
                  </a:extLst>
                </p:cNvPr>
                <p:cNvPicPr/>
                <p:nvPr/>
              </p:nvPicPr>
              <p:blipFill>
                <a:blip r:embed="rId157"/>
                <a:stretch>
                  <a:fillRect/>
                </a:stretch>
              </p:blipFill>
              <p:spPr>
                <a:xfrm>
                  <a:off x="10692229" y="2941724"/>
                  <a:ext cx="4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BABCA608-92D6-8F89-F164-ED9F6A9ABF1C}"/>
                    </a:ext>
                  </a:extLst>
                </p14:cNvPr>
                <p14:cNvContentPartPr/>
                <p14:nvPr/>
              </p14:nvContentPartPr>
              <p14:xfrm>
                <a:off x="10678189" y="2886644"/>
                <a:ext cx="239760" cy="125640"/>
              </p14:xfrm>
            </p:contentPart>
          </mc:Choice>
          <mc:Fallback xmlns="">
            <p:pic>
              <p:nvPicPr>
                <p:cNvPr id="89" name="Freihand 88">
                  <a:extLst>
                    <a:ext uri="{FF2B5EF4-FFF2-40B4-BE49-F238E27FC236}">
                      <a16:creationId xmlns:a16="http://schemas.microsoft.com/office/drawing/2014/main" id="{BABCA608-92D6-8F89-F164-ED9F6A9ABF1C}"/>
                    </a:ext>
                  </a:extLst>
                </p:cNvPr>
                <p:cNvPicPr/>
                <p:nvPr/>
              </p:nvPicPr>
              <p:blipFill>
                <a:blip r:embed="rId159"/>
                <a:stretch>
                  <a:fillRect/>
                </a:stretch>
              </p:blipFill>
              <p:spPr>
                <a:xfrm>
                  <a:off x="10669549" y="2878004"/>
                  <a:ext cx="257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13736874-E2D2-13CB-C150-29367AD6E3D8}"/>
                    </a:ext>
                  </a:extLst>
                </p14:cNvPr>
                <p14:cNvContentPartPr/>
                <p14:nvPr/>
              </p14:nvContentPartPr>
              <p14:xfrm>
                <a:off x="11100109" y="2801684"/>
                <a:ext cx="170640" cy="127800"/>
              </p14:xfrm>
            </p:contentPart>
          </mc:Choice>
          <mc:Fallback xmlns="">
            <p:pic>
              <p:nvPicPr>
                <p:cNvPr id="92" name="Freihand 91">
                  <a:extLst>
                    <a:ext uri="{FF2B5EF4-FFF2-40B4-BE49-F238E27FC236}">
                      <a16:creationId xmlns:a16="http://schemas.microsoft.com/office/drawing/2014/main" id="{13736874-E2D2-13CB-C150-29367AD6E3D8}"/>
                    </a:ext>
                  </a:extLst>
                </p:cNvPr>
                <p:cNvPicPr/>
                <p:nvPr/>
              </p:nvPicPr>
              <p:blipFill>
                <a:blip r:embed="rId161"/>
                <a:stretch>
                  <a:fillRect/>
                </a:stretch>
              </p:blipFill>
              <p:spPr>
                <a:xfrm>
                  <a:off x="11091469" y="2792684"/>
                  <a:ext cx="18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748397F4-B295-7FF7-C5DF-5111248C96E9}"/>
                    </a:ext>
                  </a:extLst>
                </p14:cNvPr>
                <p14:cNvContentPartPr/>
                <p14:nvPr/>
              </p14:nvContentPartPr>
              <p14:xfrm>
                <a:off x="11127469" y="2829764"/>
                <a:ext cx="108360" cy="47880"/>
              </p14:xfrm>
            </p:contentPart>
          </mc:Choice>
          <mc:Fallback xmlns="">
            <p:pic>
              <p:nvPicPr>
                <p:cNvPr id="93" name="Freihand 92">
                  <a:extLst>
                    <a:ext uri="{FF2B5EF4-FFF2-40B4-BE49-F238E27FC236}">
                      <a16:creationId xmlns:a16="http://schemas.microsoft.com/office/drawing/2014/main" id="{748397F4-B295-7FF7-C5DF-5111248C96E9}"/>
                    </a:ext>
                  </a:extLst>
                </p:cNvPr>
                <p:cNvPicPr/>
                <p:nvPr/>
              </p:nvPicPr>
              <p:blipFill>
                <a:blip r:embed="rId163"/>
                <a:stretch>
                  <a:fillRect/>
                </a:stretch>
              </p:blipFill>
              <p:spPr>
                <a:xfrm>
                  <a:off x="11118829" y="2821124"/>
                  <a:ext cx="126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6818328C-E78D-D41A-8811-BA31F897BDDD}"/>
                    </a:ext>
                  </a:extLst>
                </p14:cNvPr>
                <p14:cNvContentPartPr/>
                <p14:nvPr/>
              </p14:nvContentPartPr>
              <p14:xfrm>
                <a:off x="11282989" y="2756324"/>
                <a:ext cx="201240" cy="92520"/>
              </p14:xfrm>
            </p:contentPart>
          </mc:Choice>
          <mc:Fallback xmlns="">
            <p:pic>
              <p:nvPicPr>
                <p:cNvPr id="94" name="Freihand 93">
                  <a:extLst>
                    <a:ext uri="{FF2B5EF4-FFF2-40B4-BE49-F238E27FC236}">
                      <a16:creationId xmlns:a16="http://schemas.microsoft.com/office/drawing/2014/main" id="{6818328C-E78D-D41A-8811-BA31F897BDDD}"/>
                    </a:ext>
                  </a:extLst>
                </p:cNvPr>
                <p:cNvPicPr/>
                <p:nvPr/>
              </p:nvPicPr>
              <p:blipFill>
                <a:blip r:embed="rId165"/>
                <a:stretch>
                  <a:fillRect/>
                </a:stretch>
              </p:blipFill>
              <p:spPr>
                <a:xfrm>
                  <a:off x="11273989" y="2747324"/>
                  <a:ext cx="218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BE4BCED5-150D-8F2F-3354-04227F9CE2BF}"/>
                    </a:ext>
                  </a:extLst>
                </p14:cNvPr>
                <p14:cNvContentPartPr/>
                <p14:nvPr/>
              </p14:nvContentPartPr>
              <p14:xfrm>
                <a:off x="11471629" y="2726804"/>
                <a:ext cx="75240" cy="81360"/>
              </p14:xfrm>
            </p:contentPart>
          </mc:Choice>
          <mc:Fallback xmlns="">
            <p:pic>
              <p:nvPicPr>
                <p:cNvPr id="95" name="Freihand 94">
                  <a:extLst>
                    <a:ext uri="{FF2B5EF4-FFF2-40B4-BE49-F238E27FC236}">
                      <a16:creationId xmlns:a16="http://schemas.microsoft.com/office/drawing/2014/main" id="{BE4BCED5-150D-8F2F-3354-04227F9CE2BF}"/>
                    </a:ext>
                  </a:extLst>
                </p:cNvPr>
                <p:cNvPicPr/>
                <p:nvPr/>
              </p:nvPicPr>
              <p:blipFill>
                <a:blip r:embed="rId167"/>
                <a:stretch>
                  <a:fillRect/>
                </a:stretch>
              </p:blipFill>
              <p:spPr>
                <a:xfrm>
                  <a:off x="11462989" y="2717804"/>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Freihand 95">
                  <a:extLst>
                    <a:ext uri="{FF2B5EF4-FFF2-40B4-BE49-F238E27FC236}">
                      <a16:creationId xmlns:a16="http://schemas.microsoft.com/office/drawing/2014/main" id="{BDFC5312-1993-2DCE-4691-E506DAE44B8E}"/>
                    </a:ext>
                  </a:extLst>
                </p14:cNvPr>
                <p14:cNvContentPartPr/>
                <p14:nvPr/>
              </p14:nvContentPartPr>
              <p14:xfrm>
                <a:off x="10980229" y="2733644"/>
                <a:ext cx="839160" cy="338400"/>
              </p14:xfrm>
            </p:contentPart>
          </mc:Choice>
          <mc:Fallback xmlns="">
            <p:pic>
              <p:nvPicPr>
                <p:cNvPr id="96" name="Freihand 95">
                  <a:extLst>
                    <a:ext uri="{FF2B5EF4-FFF2-40B4-BE49-F238E27FC236}">
                      <a16:creationId xmlns:a16="http://schemas.microsoft.com/office/drawing/2014/main" id="{BDFC5312-1993-2DCE-4691-E506DAE44B8E}"/>
                    </a:ext>
                  </a:extLst>
                </p:cNvPr>
                <p:cNvPicPr/>
                <p:nvPr/>
              </p:nvPicPr>
              <p:blipFill>
                <a:blip r:embed="rId169"/>
                <a:stretch>
                  <a:fillRect/>
                </a:stretch>
              </p:blipFill>
              <p:spPr>
                <a:xfrm>
                  <a:off x="10971229" y="2725004"/>
                  <a:ext cx="8568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E39A629C-BF7C-B3C4-602C-0E7CAACB2B1E}"/>
                    </a:ext>
                  </a:extLst>
                </p14:cNvPr>
                <p14:cNvContentPartPr/>
                <p14:nvPr/>
              </p14:nvContentPartPr>
              <p14:xfrm>
                <a:off x="2954029" y="2115524"/>
                <a:ext cx="4026960" cy="708480"/>
              </p14:xfrm>
            </p:contentPart>
          </mc:Choice>
          <mc:Fallback xmlns="">
            <p:pic>
              <p:nvPicPr>
                <p:cNvPr id="100" name="Freihand 99">
                  <a:extLst>
                    <a:ext uri="{FF2B5EF4-FFF2-40B4-BE49-F238E27FC236}">
                      <a16:creationId xmlns:a16="http://schemas.microsoft.com/office/drawing/2014/main" id="{E39A629C-BF7C-B3C4-602C-0E7CAACB2B1E}"/>
                    </a:ext>
                  </a:extLst>
                </p:cNvPr>
                <p:cNvPicPr/>
                <p:nvPr/>
              </p:nvPicPr>
              <p:blipFill>
                <a:blip r:embed="rId171"/>
                <a:stretch>
                  <a:fillRect/>
                </a:stretch>
              </p:blipFill>
              <p:spPr>
                <a:xfrm>
                  <a:off x="2945029" y="2106524"/>
                  <a:ext cx="404460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B658208-CB20-FCC1-EC8C-D46DA7D69CC3}"/>
                    </a:ext>
                  </a:extLst>
                </p14:cNvPr>
                <p14:cNvContentPartPr/>
                <p14:nvPr/>
              </p14:nvContentPartPr>
              <p14:xfrm>
                <a:off x="6866869" y="2677484"/>
                <a:ext cx="378360" cy="200520"/>
              </p14:xfrm>
            </p:contentPart>
          </mc:Choice>
          <mc:Fallback xmlns="">
            <p:pic>
              <p:nvPicPr>
                <p:cNvPr id="101" name="Freihand 100">
                  <a:extLst>
                    <a:ext uri="{FF2B5EF4-FFF2-40B4-BE49-F238E27FC236}">
                      <a16:creationId xmlns:a16="http://schemas.microsoft.com/office/drawing/2014/main" id="{4B658208-CB20-FCC1-EC8C-D46DA7D69CC3}"/>
                    </a:ext>
                  </a:extLst>
                </p:cNvPr>
                <p:cNvPicPr/>
                <p:nvPr/>
              </p:nvPicPr>
              <p:blipFill>
                <a:blip r:embed="rId173"/>
                <a:stretch>
                  <a:fillRect/>
                </a:stretch>
              </p:blipFill>
              <p:spPr>
                <a:xfrm>
                  <a:off x="6857869" y="2668844"/>
                  <a:ext cx="396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0DCD267D-9801-0EBC-0E65-E5577E7C57ED}"/>
                    </a:ext>
                  </a:extLst>
                </p14:cNvPr>
                <p14:cNvContentPartPr/>
                <p14:nvPr/>
              </p14:nvContentPartPr>
              <p14:xfrm>
                <a:off x="3065629" y="2821844"/>
                <a:ext cx="737640" cy="613800"/>
              </p14:xfrm>
            </p:contentPart>
          </mc:Choice>
          <mc:Fallback xmlns="">
            <p:pic>
              <p:nvPicPr>
                <p:cNvPr id="103" name="Freihand 102">
                  <a:extLst>
                    <a:ext uri="{FF2B5EF4-FFF2-40B4-BE49-F238E27FC236}">
                      <a16:creationId xmlns:a16="http://schemas.microsoft.com/office/drawing/2014/main" id="{0DCD267D-9801-0EBC-0E65-E5577E7C57ED}"/>
                    </a:ext>
                  </a:extLst>
                </p:cNvPr>
                <p:cNvPicPr/>
                <p:nvPr/>
              </p:nvPicPr>
              <p:blipFill>
                <a:blip r:embed="rId175"/>
                <a:stretch>
                  <a:fillRect/>
                </a:stretch>
              </p:blipFill>
              <p:spPr>
                <a:xfrm>
                  <a:off x="3056989" y="2812844"/>
                  <a:ext cx="7552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06502376-31FB-FFD8-C57F-6D09814D229C}"/>
                    </a:ext>
                  </a:extLst>
                </p14:cNvPr>
                <p14:cNvContentPartPr/>
                <p14:nvPr/>
              </p14:nvContentPartPr>
              <p14:xfrm>
                <a:off x="7098349" y="1318124"/>
                <a:ext cx="33480" cy="21960"/>
              </p14:xfrm>
            </p:contentPart>
          </mc:Choice>
          <mc:Fallback xmlns="">
            <p:pic>
              <p:nvPicPr>
                <p:cNvPr id="104" name="Freihand 103">
                  <a:extLst>
                    <a:ext uri="{FF2B5EF4-FFF2-40B4-BE49-F238E27FC236}">
                      <a16:creationId xmlns:a16="http://schemas.microsoft.com/office/drawing/2014/main" id="{06502376-31FB-FFD8-C57F-6D09814D229C}"/>
                    </a:ext>
                  </a:extLst>
                </p:cNvPr>
                <p:cNvPicPr/>
                <p:nvPr/>
              </p:nvPicPr>
              <p:blipFill>
                <a:blip r:embed="rId177"/>
                <a:stretch>
                  <a:fillRect/>
                </a:stretch>
              </p:blipFill>
              <p:spPr>
                <a:xfrm>
                  <a:off x="7089349" y="1309484"/>
                  <a:ext cx="5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70B73B13-0111-F993-9617-06B0A206F4E1}"/>
                    </a:ext>
                  </a:extLst>
                </p14:cNvPr>
                <p14:cNvContentPartPr/>
                <p14:nvPr/>
              </p14:nvContentPartPr>
              <p14:xfrm>
                <a:off x="6639709" y="1334324"/>
                <a:ext cx="1063080" cy="763920"/>
              </p14:xfrm>
            </p:contentPart>
          </mc:Choice>
          <mc:Fallback xmlns="">
            <p:pic>
              <p:nvPicPr>
                <p:cNvPr id="105" name="Freihand 104">
                  <a:extLst>
                    <a:ext uri="{FF2B5EF4-FFF2-40B4-BE49-F238E27FC236}">
                      <a16:creationId xmlns:a16="http://schemas.microsoft.com/office/drawing/2014/main" id="{70B73B13-0111-F993-9617-06B0A206F4E1}"/>
                    </a:ext>
                  </a:extLst>
                </p:cNvPr>
                <p:cNvPicPr/>
                <p:nvPr/>
              </p:nvPicPr>
              <p:blipFill>
                <a:blip r:embed="rId179"/>
                <a:stretch>
                  <a:fillRect/>
                </a:stretch>
              </p:blipFill>
              <p:spPr>
                <a:xfrm>
                  <a:off x="6630709" y="1325324"/>
                  <a:ext cx="108072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862E37F5-F573-2553-D910-FDE4F0D76B2C}"/>
                    </a:ext>
                  </a:extLst>
                </p14:cNvPr>
                <p14:cNvContentPartPr/>
                <p14:nvPr/>
              </p14:nvContentPartPr>
              <p14:xfrm>
                <a:off x="3575749" y="2295884"/>
                <a:ext cx="3874320" cy="649440"/>
              </p14:xfrm>
            </p:contentPart>
          </mc:Choice>
          <mc:Fallback xmlns="">
            <p:pic>
              <p:nvPicPr>
                <p:cNvPr id="106" name="Freihand 105">
                  <a:extLst>
                    <a:ext uri="{FF2B5EF4-FFF2-40B4-BE49-F238E27FC236}">
                      <a16:creationId xmlns:a16="http://schemas.microsoft.com/office/drawing/2014/main" id="{862E37F5-F573-2553-D910-FDE4F0D76B2C}"/>
                    </a:ext>
                  </a:extLst>
                </p:cNvPr>
                <p:cNvPicPr/>
                <p:nvPr/>
              </p:nvPicPr>
              <p:blipFill>
                <a:blip r:embed="rId181"/>
                <a:stretch>
                  <a:fillRect/>
                </a:stretch>
              </p:blipFill>
              <p:spPr>
                <a:xfrm>
                  <a:off x="3566749" y="2287244"/>
                  <a:ext cx="38919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6D0660F5-691E-6FBA-BD01-8D2163E694B7}"/>
                    </a:ext>
                  </a:extLst>
                </p14:cNvPr>
                <p14:cNvContentPartPr/>
                <p14:nvPr/>
              </p14:nvContentPartPr>
              <p14:xfrm>
                <a:off x="7328389" y="2714924"/>
                <a:ext cx="253080" cy="239760"/>
              </p14:xfrm>
            </p:contentPart>
          </mc:Choice>
          <mc:Fallback xmlns="">
            <p:pic>
              <p:nvPicPr>
                <p:cNvPr id="107" name="Freihand 106">
                  <a:extLst>
                    <a:ext uri="{FF2B5EF4-FFF2-40B4-BE49-F238E27FC236}">
                      <a16:creationId xmlns:a16="http://schemas.microsoft.com/office/drawing/2014/main" id="{6D0660F5-691E-6FBA-BD01-8D2163E694B7}"/>
                    </a:ext>
                  </a:extLst>
                </p:cNvPr>
                <p:cNvPicPr/>
                <p:nvPr/>
              </p:nvPicPr>
              <p:blipFill>
                <a:blip r:embed="rId183"/>
                <a:stretch>
                  <a:fillRect/>
                </a:stretch>
              </p:blipFill>
              <p:spPr>
                <a:xfrm>
                  <a:off x="7319749" y="2705924"/>
                  <a:ext cx="270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F40D0209-8601-DC91-C3C4-6880AD944F84}"/>
                    </a:ext>
                  </a:extLst>
                </p14:cNvPr>
                <p14:cNvContentPartPr/>
                <p14:nvPr/>
              </p14:nvContentPartPr>
              <p14:xfrm>
                <a:off x="2698789" y="2772164"/>
                <a:ext cx="445320" cy="666000"/>
              </p14:xfrm>
            </p:contentPart>
          </mc:Choice>
          <mc:Fallback xmlns="">
            <p:pic>
              <p:nvPicPr>
                <p:cNvPr id="109" name="Freihand 108">
                  <a:extLst>
                    <a:ext uri="{FF2B5EF4-FFF2-40B4-BE49-F238E27FC236}">
                      <a16:creationId xmlns:a16="http://schemas.microsoft.com/office/drawing/2014/main" id="{F40D0209-8601-DC91-C3C4-6880AD944F84}"/>
                    </a:ext>
                  </a:extLst>
                </p:cNvPr>
                <p:cNvPicPr/>
                <p:nvPr/>
              </p:nvPicPr>
              <p:blipFill>
                <a:blip r:embed="rId185"/>
                <a:stretch>
                  <a:fillRect/>
                </a:stretch>
              </p:blipFill>
              <p:spPr>
                <a:xfrm>
                  <a:off x="2689789" y="2763164"/>
                  <a:ext cx="4629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97544C92-50E8-ED50-BA65-BC9713C2A8E1}"/>
                    </a:ext>
                  </a:extLst>
                </p14:cNvPr>
                <p14:cNvContentPartPr/>
                <p14:nvPr/>
              </p14:nvContentPartPr>
              <p14:xfrm>
                <a:off x="923629" y="2862524"/>
                <a:ext cx="157320" cy="7560"/>
              </p14:xfrm>
            </p:contentPart>
          </mc:Choice>
          <mc:Fallback xmlns="">
            <p:pic>
              <p:nvPicPr>
                <p:cNvPr id="115" name="Freihand 114">
                  <a:extLst>
                    <a:ext uri="{FF2B5EF4-FFF2-40B4-BE49-F238E27FC236}">
                      <a16:creationId xmlns:a16="http://schemas.microsoft.com/office/drawing/2014/main" id="{97544C92-50E8-ED50-BA65-BC9713C2A8E1}"/>
                    </a:ext>
                  </a:extLst>
                </p:cNvPr>
                <p:cNvPicPr/>
                <p:nvPr/>
              </p:nvPicPr>
              <p:blipFill>
                <a:blip r:embed="rId187"/>
                <a:stretch>
                  <a:fillRect/>
                </a:stretch>
              </p:blipFill>
              <p:spPr>
                <a:xfrm>
                  <a:off x="914629" y="2853524"/>
                  <a:ext cx="17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8A8D2FC3-479F-A157-0C08-78C2C0847E1B}"/>
                    </a:ext>
                  </a:extLst>
                </p14:cNvPr>
                <p14:cNvContentPartPr/>
                <p14:nvPr/>
              </p14:nvContentPartPr>
              <p14:xfrm>
                <a:off x="1708429" y="2759564"/>
                <a:ext cx="3097800" cy="62280"/>
              </p14:xfrm>
            </p:contentPart>
          </mc:Choice>
          <mc:Fallback xmlns="">
            <p:pic>
              <p:nvPicPr>
                <p:cNvPr id="116" name="Freihand 115">
                  <a:extLst>
                    <a:ext uri="{FF2B5EF4-FFF2-40B4-BE49-F238E27FC236}">
                      <a16:creationId xmlns:a16="http://schemas.microsoft.com/office/drawing/2014/main" id="{8A8D2FC3-479F-A157-0C08-78C2C0847E1B}"/>
                    </a:ext>
                  </a:extLst>
                </p:cNvPr>
                <p:cNvPicPr/>
                <p:nvPr/>
              </p:nvPicPr>
              <p:blipFill>
                <a:blip r:embed="rId189"/>
                <a:stretch>
                  <a:fillRect/>
                </a:stretch>
              </p:blipFill>
              <p:spPr>
                <a:xfrm>
                  <a:off x="1699429" y="2750564"/>
                  <a:ext cx="3115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1F3AA6C9-EDAC-E804-820E-5274542EDC95}"/>
                    </a:ext>
                  </a:extLst>
                </p14:cNvPr>
                <p14:cNvContentPartPr/>
                <p14:nvPr/>
              </p14:nvContentPartPr>
              <p14:xfrm>
                <a:off x="4941589" y="2563004"/>
                <a:ext cx="4300560" cy="195480"/>
              </p14:xfrm>
            </p:contentPart>
          </mc:Choice>
          <mc:Fallback xmlns="">
            <p:pic>
              <p:nvPicPr>
                <p:cNvPr id="118" name="Freihand 117">
                  <a:extLst>
                    <a:ext uri="{FF2B5EF4-FFF2-40B4-BE49-F238E27FC236}">
                      <a16:creationId xmlns:a16="http://schemas.microsoft.com/office/drawing/2014/main" id="{1F3AA6C9-EDAC-E804-820E-5274542EDC95}"/>
                    </a:ext>
                  </a:extLst>
                </p:cNvPr>
                <p:cNvPicPr/>
                <p:nvPr/>
              </p:nvPicPr>
              <p:blipFill>
                <a:blip r:embed="rId191"/>
                <a:stretch>
                  <a:fillRect/>
                </a:stretch>
              </p:blipFill>
              <p:spPr>
                <a:xfrm>
                  <a:off x="4932589" y="2554364"/>
                  <a:ext cx="43182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7C2B029B-8533-662A-7960-901A2BDA17BC}"/>
                  </a:ext>
                </a:extLst>
              </p14:cNvPr>
              <p14:cNvContentPartPr/>
              <p14:nvPr/>
            </p14:nvContentPartPr>
            <p14:xfrm>
              <a:off x="3182269" y="5851244"/>
              <a:ext cx="195480" cy="267840"/>
            </p14:xfrm>
          </p:contentPart>
        </mc:Choice>
        <mc:Fallback xmlns="">
          <p:pic>
            <p:nvPicPr>
              <p:cNvPr id="126" name="Freihand 125">
                <a:extLst>
                  <a:ext uri="{FF2B5EF4-FFF2-40B4-BE49-F238E27FC236}">
                    <a16:creationId xmlns:a16="http://schemas.microsoft.com/office/drawing/2014/main" id="{7C2B029B-8533-662A-7960-901A2BDA17BC}"/>
                  </a:ext>
                </a:extLst>
              </p:cNvPr>
              <p:cNvPicPr/>
              <p:nvPr/>
            </p:nvPicPr>
            <p:blipFill>
              <a:blip r:embed="rId193"/>
              <a:stretch>
                <a:fillRect/>
              </a:stretch>
            </p:blipFill>
            <p:spPr>
              <a:xfrm>
                <a:off x="3173269" y="5842604"/>
                <a:ext cx="213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9737752B-9D79-BC91-4141-F0A18FADE9DC}"/>
                  </a:ext>
                </a:extLst>
              </p14:cNvPr>
              <p14:cNvContentPartPr/>
              <p14:nvPr/>
            </p14:nvContentPartPr>
            <p14:xfrm>
              <a:off x="3342109" y="5733884"/>
              <a:ext cx="236880" cy="237960"/>
            </p14:xfrm>
          </p:contentPart>
        </mc:Choice>
        <mc:Fallback xmlns="">
          <p:pic>
            <p:nvPicPr>
              <p:cNvPr id="128" name="Freihand 127">
                <a:extLst>
                  <a:ext uri="{FF2B5EF4-FFF2-40B4-BE49-F238E27FC236}">
                    <a16:creationId xmlns:a16="http://schemas.microsoft.com/office/drawing/2014/main" id="{9737752B-9D79-BC91-4141-F0A18FADE9DC}"/>
                  </a:ext>
                </a:extLst>
              </p:cNvPr>
              <p:cNvPicPr/>
              <p:nvPr/>
            </p:nvPicPr>
            <p:blipFill>
              <a:blip r:embed="rId195"/>
              <a:stretch>
                <a:fillRect/>
              </a:stretch>
            </p:blipFill>
            <p:spPr>
              <a:xfrm>
                <a:off x="3333469" y="5724884"/>
                <a:ext cx="254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0" name="Freihand 119">
                <a:extLst>
                  <a:ext uri="{FF2B5EF4-FFF2-40B4-BE49-F238E27FC236}">
                    <a16:creationId xmlns:a16="http://schemas.microsoft.com/office/drawing/2014/main" id="{AD93C951-2A16-5187-44A0-5667D24AA54E}"/>
                  </a:ext>
                </a:extLst>
              </p14:cNvPr>
              <p14:cNvContentPartPr/>
              <p14:nvPr/>
            </p14:nvContentPartPr>
            <p14:xfrm>
              <a:off x="2925949" y="3811844"/>
              <a:ext cx="4208040" cy="585360"/>
            </p14:xfrm>
          </p:contentPart>
        </mc:Choice>
        <mc:Fallback xmlns="">
          <p:pic>
            <p:nvPicPr>
              <p:cNvPr id="120" name="Freihand 119">
                <a:extLst>
                  <a:ext uri="{FF2B5EF4-FFF2-40B4-BE49-F238E27FC236}">
                    <a16:creationId xmlns:a16="http://schemas.microsoft.com/office/drawing/2014/main" id="{AD93C951-2A16-5187-44A0-5667D24AA54E}"/>
                  </a:ext>
                </a:extLst>
              </p:cNvPr>
              <p:cNvPicPr/>
              <p:nvPr/>
            </p:nvPicPr>
            <p:blipFill>
              <a:blip r:embed="rId197"/>
              <a:stretch>
                <a:fillRect/>
              </a:stretch>
            </p:blipFill>
            <p:spPr>
              <a:xfrm>
                <a:off x="2917309" y="3802844"/>
                <a:ext cx="42256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Freihand 120">
                <a:extLst>
                  <a:ext uri="{FF2B5EF4-FFF2-40B4-BE49-F238E27FC236}">
                    <a16:creationId xmlns:a16="http://schemas.microsoft.com/office/drawing/2014/main" id="{78387FFA-81D9-F53D-D7CA-006622EB4AA6}"/>
                  </a:ext>
                </a:extLst>
              </p14:cNvPr>
              <p14:cNvContentPartPr/>
              <p14:nvPr/>
            </p14:nvContentPartPr>
            <p14:xfrm>
              <a:off x="6996469" y="4109564"/>
              <a:ext cx="322920" cy="259200"/>
            </p14:xfrm>
          </p:contentPart>
        </mc:Choice>
        <mc:Fallback xmlns="">
          <p:pic>
            <p:nvPicPr>
              <p:cNvPr id="121" name="Freihand 120">
                <a:extLst>
                  <a:ext uri="{FF2B5EF4-FFF2-40B4-BE49-F238E27FC236}">
                    <a16:creationId xmlns:a16="http://schemas.microsoft.com/office/drawing/2014/main" id="{78387FFA-81D9-F53D-D7CA-006622EB4AA6}"/>
                  </a:ext>
                </a:extLst>
              </p:cNvPr>
              <p:cNvPicPr/>
              <p:nvPr/>
            </p:nvPicPr>
            <p:blipFill>
              <a:blip r:embed="rId199"/>
              <a:stretch>
                <a:fillRect/>
              </a:stretch>
            </p:blipFill>
            <p:spPr>
              <a:xfrm>
                <a:off x="6987469" y="4100564"/>
                <a:ext cx="340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EDA05554-78A9-C471-AB0F-35D85A942767}"/>
                  </a:ext>
                </a:extLst>
              </p14:cNvPr>
              <p14:cNvContentPartPr/>
              <p14:nvPr/>
            </p14:nvContentPartPr>
            <p14:xfrm>
              <a:off x="7338109" y="4501604"/>
              <a:ext cx="19800" cy="51840"/>
            </p14:xfrm>
          </p:contentPart>
        </mc:Choice>
        <mc:Fallback xmlns="">
          <p:pic>
            <p:nvPicPr>
              <p:cNvPr id="136" name="Freihand 135">
                <a:extLst>
                  <a:ext uri="{FF2B5EF4-FFF2-40B4-BE49-F238E27FC236}">
                    <a16:creationId xmlns:a16="http://schemas.microsoft.com/office/drawing/2014/main" id="{EDA05554-78A9-C471-AB0F-35D85A942767}"/>
                  </a:ext>
                </a:extLst>
              </p:cNvPr>
              <p:cNvPicPr/>
              <p:nvPr/>
            </p:nvPicPr>
            <p:blipFill>
              <a:blip r:embed="rId201"/>
              <a:stretch>
                <a:fillRect/>
              </a:stretch>
            </p:blipFill>
            <p:spPr>
              <a:xfrm>
                <a:off x="7329469" y="4492964"/>
                <a:ext cx="3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C9F15C0C-0BA3-6729-85B8-D1F8A5483EC3}"/>
                  </a:ext>
                </a:extLst>
              </p14:cNvPr>
              <p14:cNvContentPartPr/>
              <p14:nvPr/>
            </p14:nvContentPartPr>
            <p14:xfrm>
              <a:off x="7278709" y="4650644"/>
              <a:ext cx="35280" cy="101880"/>
            </p14:xfrm>
          </p:contentPart>
        </mc:Choice>
        <mc:Fallback xmlns="">
          <p:pic>
            <p:nvPicPr>
              <p:cNvPr id="137" name="Freihand 136">
                <a:extLst>
                  <a:ext uri="{FF2B5EF4-FFF2-40B4-BE49-F238E27FC236}">
                    <a16:creationId xmlns:a16="http://schemas.microsoft.com/office/drawing/2014/main" id="{C9F15C0C-0BA3-6729-85B8-D1F8A5483EC3}"/>
                  </a:ext>
                </a:extLst>
              </p:cNvPr>
              <p:cNvPicPr/>
              <p:nvPr/>
            </p:nvPicPr>
            <p:blipFill>
              <a:blip r:embed="rId203"/>
              <a:stretch>
                <a:fillRect/>
              </a:stretch>
            </p:blipFill>
            <p:spPr>
              <a:xfrm>
                <a:off x="7269709" y="4641644"/>
                <a:ext cx="52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F93F010A-11CE-81DF-0E34-5F1834045EEE}"/>
                  </a:ext>
                </a:extLst>
              </p14:cNvPr>
              <p14:cNvContentPartPr/>
              <p14:nvPr/>
            </p14:nvContentPartPr>
            <p14:xfrm>
              <a:off x="7053709" y="4270124"/>
              <a:ext cx="344880" cy="351720"/>
            </p14:xfrm>
          </p:contentPart>
        </mc:Choice>
        <mc:Fallback xmlns="">
          <p:pic>
            <p:nvPicPr>
              <p:cNvPr id="138" name="Freihand 137">
                <a:extLst>
                  <a:ext uri="{FF2B5EF4-FFF2-40B4-BE49-F238E27FC236}">
                    <a16:creationId xmlns:a16="http://schemas.microsoft.com/office/drawing/2014/main" id="{F93F010A-11CE-81DF-0E34-5F1834045EEE}"/>
                  </a:ext>
                </a:extLst>
              </p:cNvPr>
              <p:cNvPicPr/>
              <p:nvPr/>
            </p:nvPicPr>
            <p:blipFill>
              <a:blip r:embed="rId205"/>
              <a:stretch>
                <a:fillRect/>
              </a:stretch>
            </p:blipFill>
            <p:spPr>
              <a:xfrm>
                <a:off x="7044709" y="4261124"/>
                <a:ext cx="362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1191C63D-33A1-08B6-C949-B96B6768F589}"/>
                  </a:ext>
                </a:extLst>
              </p14:cNvPr>
              <p14:cNvContentPartPr/>
              <p14:nvPr/>
            </p14:nvContentPartPr>
            <p14:xfrm>
              <a:off x="7020229" y="4394324"/>
              <a:ext cx="171720" cy="212040"/>
            </p14:xfrm>
          </p:contentPart>
        </mc:Choice>
        <mc:Fallback xmlns="">
          <p:pic>
            <p:nvPicPr>
              <p:cNvPr id="139" name="Freihand 138">
                <a:extLst>
                  <a:ext uri="{FF2B5EF4-FFF2-40B4-BE49-F238E27FC236}">
                    <a16:creationId xmlns:a16="http://schemas.microsoft.com/office/drawing/2014/main" id="{1191C63D-33A1-08B6-C949-B96B6768F589}"/>
                  </a:ext>
                </a:extLst>
              </p:cNvPr>
              <p:cNvPicPr/>
              <p:nvPr/>
            </p:nvPicPr>
            <p:blipFill>
              <a:blip r:embed="rId207"/>
              <a:stretch>
                <a:fillRect/>
              </a:stretch>
            </p:blipFill>
            <p:spPr>
              <a:xfrm>
                <a:off x="7011589" y="4385684"/>
                <a:ext cx="189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5" name="Freihand 144">
                <a:extLst>
                  <a:ext uri="{FF2B5EF4-FFF2-40B4-BE49-F238E27FC236}">
                    <a16:creationId xmlns:a16="http://schemas.microsoft.com/office/drawing/2014/main" id="{12DA94B7-5941-CA9A-006E-B23FF100E74D}"/>
                  </a:ext>
                </a:extLst>
              </p14:cNvPr>
              <p14:cNvContentPartPr/>
              <p14:nvPr/>
            </p14:nvContentPartPr>
            <p14:xfrm>
              <a:off x="3193789" y="5879684"/>
              <a:ext cx="183960" cy="239040"/>
            </p14:xfrm>
          </p:contentPart>
        </mc:Choice>
        <mc:Fallback xmlns="">
          <p:pic>
            <p:nvPicPr>
              <p:cNvPr id="145" name="Freihand 144">
                <a:extLst>
                  <a:ext uri="{FF2B5EF4-FFF2-40B4-BE49-F238E27FC236}">
                    <a16:creationId xmlns:a16="http://schemas.microsoft.com/office/drawing/2014/main" id="{12DA94B7-5941-CA9A-006E-B23FF100E74D}"/>
                  </a:ext>
                </a:extLst>
              </p:cNvPr>
              <p:cNvPicPr/>
              <p:nvPr/>
            </p:nvPicPr>
            <p:blipFill>
              <a:blip r:embed="rId209"/>
              <a:stretch>
                <a:fillRect/>
              </a:stretch>
            </p:blipFill>
            <p:spPr>
              <a:xfrm>
                <a:off x="3185149" y="5871044"/>
                <a:ext cx="201600" cy="256680"/>
              </a:xfrm>
              <a:prstGeom prst="rect">
                <a:avLst/>
              </a:prstGeom>
            </p:spPr>
          </p:pic>
        </mc:Fallback>
      </mc:AlternateContent>
      <p:grpSp>
        <p:nvGrpSpPr>
          <p:cNvPr id="150" name="Gruppieren 149">
            <a:extLst>
              <a:ext uri="{FF2B5EF4-FFF2-40B4-BE49-F238E27FC236}">
                <a16:creationId xmlns:a16="http://schemas.microsoft.com/office/drawing/2014/main" id="{6DFCD4D5-40D0-8251-E2F8-951DB37EB4ED}"/>
              </a:ext>
            </a:extLst>
          </p:cNvPr>
          <p:cNvGrpSpPr/>
          <p:nvPr/>
        </p:nvGrpSpPr>
        <p:grpSpPr>
          <a:xfrm>
            <a:off x="2488549" y="4285964"/>
            <a:ext cx="450000" cy="448920"/>
            <a:chOff x="2488549" y="4285964"/>
            <a:chExt cx="450000" cy="448920"/>
          </a:xfrm>
        </p:grpSpPr>
        <mc:AlternateContent xmlns:mc="http://schemas.openxmlformats.org/markup-compatibility/2006" xmlns:p14="http://schemas.microsoft.com/office/powerpoint/2010/main">
          <mc:Choice Requires="p14">
            <p:contentPart p14:bwMode="auto" r:id="rId210">
              <p14:nvContentPartPr>
                <p14:cNvPr id="130" name="Freihand 129">
                  <a:extLst>
                    <a:ext uri="{FF2B5EF4-FFF2-40B4-BE49-F238E27FC236}">
                      <a16:creationId xmlns:a16="http://schemas.microsoft.com/office/drawing/2014/main" id="{7163350A-936C-FBB3-A871-DAED9AB9987C}"/>
                    </a:ext>
                  </a:extLst>
                </p14:cNvPr>
                <p14:cNvContentPartPr/>
                <p14:nvPr/>
              </p14:nvContentPartPr>
              <p14:xfrm>
                <a:off x="2818669" y="4588364"/>
                <a:ext cx="77040" cy="65880"/>
              </p14:xfrm>
            </p:contentPart>
          </mc:Choice>
          <mc:Fallback xmlns="">
            <p:pic>
              <p:nvPicPr>
                <p:cNvPr id="130" name="Freihand 129">
                  <a:extLst>
                    <a:ext uri="{FF2B5EF4-FFF2-40B4-BE49-F238E27FC236}">
                      <a16:creationId xmlns:a16="http://schemas.microsoft.com/office/drawing/2014/main" id="{7163350A-936C-FBB3-A871-DAED9AB9987C}"/>
                    </a:ext>
                  </a:extLst>
                </p:cNvPr>
                <p:cNvPicPr/>
                <p:nvPr/>
              </p:nvPicPr>
              <p:blipFill>
                <a:blip r:embed="rId211"/>
                <a:stretch>
                  <a:fillRect/>
                </a:stretch>
              </p:blipFill>
              <p:spPr>
                <a:xfrm>
                  <a:off x="2810029" y="4579724"/>
                  <a:ext cx="94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CA15C1EB-C70F-4810-81ED-1A54604BD365}"/>
                    </a:ext>
                  </a:extLst>
                </p14:cNvPr>
                <p14:cNvContentPartPr/>
                <p14:nvPr/>
              </p14:nvContentPartPr>
              <p14:xfrm>
                <a:off x="2759269" y="4523564"/>
                <a:ext cx="177480" cy="188640"/>
              </p14:xfrm>
            </p:contentPart>
          </mc:Choice>
          <mc:Fallback xmlns="">
            <p:pic>
              <p:nvPicPr>
                <p:cNvPr id="131" name="Freihand 130">
                  <a:extLst>
                    <a:ext uri="{FF2B5EF4-FFF2-40B4-BE49-F238E27FC236}">
                      <a16:creationId xmlns:a16="http://schemas.microsoft.com/office/drawing/2014/main" id="{CA15C1EB-C70F-4810-81ED-1A54604BD365}"/>
                    </a:ext>
                  </a:extLst>
                </p:cNvPr>
                <p:cNvPicPr/>
                <p:nvPr/>
              </p:nvPicPr>
              <p:blipFill>
                <a:blip r:embed="rId213"/>
                <a:stretch>
                  <a:fillRect/>
                </a:stretch>
              </p:blipFill>
              <p:spPr>
                <a:xfrm>
                  <a:off x="2750269" y="4514564"/>
                  <a:ext cx="195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6DA8DAFD-C98F-6C02-D700-D10335F5977B}"/>
                    </a:ext>
                  </a:extLst>
                </p14:cNvPr>
                <p14:cNvContentPartPr/>
                <p14:nvPr/>
              </p14:nvContentPartPr>
              <p14:xfrm>
                <a:off x="2543989" y="4285964"/>
                <a:ext cx="309960" cy="318600"/>
              </p14:xfrm>
            </p:contentPart>
          </mc:Choice>
          <mc:Fallback xmlns="">
            <p:pic>
              <p:nvPicPr>
                <p:cNvPr id="133" name="Freihand 132">
                  <a:extLst>
                    <a:ext uri="{FF2B5EF4-FFF2-40B4-BE49-F238E27FC236}">
                      <a16:creationId xmlns:a16="http://schemas.microsoft.com/office/drawing/2014/main" id="{6DA8DAFD-C98F-6C02-D700-D10335F5977B}"/>
                    </a:ext>
                  </a:extLst>
                </p:cNvPr>
                <p:cNvPicPr/>
                <p:nvPr/>
              </p:nvPicPr>
              <p:blipFill>
                <a:blip r:embed="rId215"/>
                <a:stretch>
                  <a:fillRect/>
                </a:stretch>
              </p:blipFill>
              <p:spPr>
                <a:xfrm>
                  <a:off x="2534989" y="4277324"/>
                  <a:ext cx="327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4" name="Freihand 133">
                  <a:extLst>
                    <a:ext uri="{FF2B5EF4-FFF2-40B4-BE49-F238E27FC236}">
                      <a16:creationId xmlns:a16="http://schemas.microsoft.com/office/drawing/2014/main" id="{663BE83A-B3CC-238A-4142-52F53E04E90C}"/>
                    </a:ext>
                  </a:extLst>
                </p14:cNvPr>
                <p14:cNvContentPartPr/>
                <p14:nvPr/>
              </p14:nvContentPartPr>
              <p14:xfrm>
                <a:off x="2488549" y="4405124"/>
                <a:ext cx="123840" cy="149400"/>
              </p14:xfrm>
            </p:contentPart>
          </mc:Choice>
          <mc:Fallback xmlns="">
            <p:pic>
              <p:nvPicPr>
                <p:cNvPr id="134" name="Freihand 133">
                  <a:extLst>
                    <a:ext uri="{FF2B5EF4-FFF2-40B4-BE49-F238E27FC236}">
                      <a16:creationId xmlns:a16="http://schemas.microsoft.com/office/drawing/2014/main" id="{663BE83A-B3CC-238A-4142-52F53E04E90C}"/>
                    </a:ext>
                  </a:extLst>
                </p:cNvPr>
                <p:cNvPicPr/>
                <p:nvPr/>
              </p:nvPicPr>
              <p:blipFill>
                <a:blip r:embed="rId217"/>
                <a:stretch>
                  <a:fillRect/>
                </a:stretch>
              </p:blipFill>
              <p:spPr>
                <a:xfrm>
                  <a:off x="2479909" y="4396484"/>
                  <a:ext cx="14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9B5806E5-642E-31D9-4B94-906AD2A69A0C}"/>
                    </a:ext>
                  </a:extLst>
                </p14:cNvPr>
                <p14:cNvContentPartPr/>
                <p14:nvPr/>
              </p14:nvContentPartPr>
              <p14:xfrm>
                <a:off x="2789869" y="4558484"/>
                <a:ext cx="148680" cy="176400"/>
              </p14:xfrm>
            </p:contentPart>
          </mc:Choice>
          <mc:Fallback xmlns="">
            <p:pic>
              <p:nvPicPr>
                <p:cNvPr id="147" name="Freihand 146">
                  <a:extLst>
                    <a:ext uri="{FF2B5EF4-FFF2-40B4-BE49-F238E27FC236}">
                      <a16:creationId xmlns:a16="http://schemas.microsoft.com/office/drawing/2014/main" id="{9B5806E5-642E-31D9-4B94-906AD2A69A0C}"/>
                    </a:ext>
                  </a:extLst>
                </p:cNvPr>
                <p:cNvPicPr/>
                <p:nvPr/>
              </p:nvPicPr>
              <p:blipFill>
                <a:blip r:embed="rId219"/>
                <a:stretch>
                  <a:fillRect/>
                </a:stretch>
              </p:blipFill>
              <p:spPr>
                <a:xfrm>
                  <a:off x="2780869" y="4549484"/>
                  <a:ext cx="166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8EE5E50F-E773-0923-1C36-06C7144F96F4}"/>
                    </a:ext>
                  </a:extLst>
                </p14:cNvPr>
                <p14:cNvContentPartPr/>
                <p14:nvPr/>
              </p14:nvContentPartPr>
              <p14:xfrm>
                <a:off x="2586469" y="4293884"/>
                <a:ext cx="110160" cy="39600"/>
              </p14:xfrm>
            </p:contentPart>
          </mc:Choice>
          <mc:Fallback xmlns="">
            <p:pic>
              <p:nvPicPr>
                <p:cNvPr id="148" name="Freihand 147">
                  <a:extLst>
                    <a:ext uri="{FF2B5EF4-FFF2-40B4-BE49-F238E27FC236}">
                      <a16:creationId xmlns:a16="http://schemas.microsoft.com/office/drawing/2014/main" id="{8EE5E50F-E773-0923-1C36-06C7144F96F4}"/>
                    </a:ext>
                  </a:extLst>
                </p:cNvPr>
                <p:cNvPicPr/>
                <p:nvPr/>
              </p:nvPicPr>
              <p:blipFill>
                <a:blip r:embed="rId221"/>
                <a:stretch>
                  <a:fillRect/>
                </a:stretch>
              </p:blipFill>
              <p:spPr>
                <a:xfrm>
                  <a:off x="2577829" y="4284884"/>
                  <a:ext cx="127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BC2ADF8E-2749-FFEB-F22A-98648983595B}"/>
                    </a:ext>
                  </a:extLst>
                </p14:cNvPr>
                <p14:cNvContentPartPr/>
                <p14:nvPr/>
              </p14:nvContentPartPr>
              <p14:xfrm>
                <a:off x="2543629" y="4510244"/>
                <a:ext cx="3960" cy="56520"/>
              </p14:xfrm>
            </p:contentPart>
          </mc:Choice>
          <mc:Fallback xmlns="">
            <p:pic>
              <p:nvPicPr>
                <p:cNvPr id="149" name="Freihand 148">
                  <a:extLst>
                    <a:ext uri="{FF2B5EF4-FFF2-40B4-BE49-F238E27FC236}">
                      <a16:creationId xmlns:a16="http://schemas.microsoft.com/office/drawing/2014/main" id="{BC2ADF8E-2749-FFEB-F22A-98648983595B}"/>
                    </a:ext>
                  </a:extLst>
                </p:cNvPr>
                <p:cNvPicPr/>
                <p:nvPr/>
              </p:nvPicPr>
              <p:blipFill>
                <a:blip r:embed="rId223"/>
                <a:stretch>
                  <a:fillRect/>
                </a:stretch>
              </p:blipFill>
              <p:spPr>
                <a:xfrm>
                  <a:off x="2534989" y="4501604"/>
                  <a:ext cx="216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7FA11AEF-C3CC-332B-DBD8-7A9FBA704B6A}"/>
                  </a:ext>
                </a:extLst>
              </p14:cNvPr>
              <p14:cNvContentPartPr/>
              <p14:nvPr/>
            </p14:nvContentPartPr>
            <p14:xfrm>
              <a:off x="3339589" y="5575124"/>
              <a:ext cx="222120" cy="315720"/>
            </p14:xfrm>
          </p:contentPart>
        </mc:Choice>
        <mc:Fallback xmlns="">
          <p:pic>
            <p:nvPicPr>
              <p:cNvPr id="156" name="Freihand 155">
                <a:extLst>
                  <a:ext uri="{FF2B5EF4-FFF2-40B4-BE49-F238E27FC236}">
                    <a16:creationId xmlns:a16="http://schemas.microsoft.com/office/drawing/2014/main" id="{7FA11AEF-C3CC-332B-DBD8-7A9FBA704B6A}"/>
                  </a:ext>
                </a:extLst>
              </p:cNvPr>
              <p:cNvPicPr/>
              <p:nvPr/>
            </p:nvPicPr>
            <p:blipFill>
              <a:blip r:embed="rId225"/>
              <a:stretch>
                <a:fillRect/>
              </a:stretch>
            </p:blipFill>
            <p:spPr>
              <a:xfrm>
                <a:off x="3330949" y="5566124"/>
                <a:ext cx="239760" cy="333360"/>
              </a:xfrm>
              <a:prstGeom prst="rect">
                <a:avLst/>
              </a:prstGeom>
            </p:spPr>
          </p:pic>
        </mc:Fallback>
      </mc:AlternateContent>
      <p:grpSp>
        <p:nvGrpSpPr>
          <p:cNvPr id="164" name="Gruppieren 163">
            <a:extLst>
              <a:ext uri="{FF2B5EF4-FFF2-40B4-BE49-F238E27FC236}">
                <a16:creationId xmlns:a16="http://schemas.microsoft.com/office/drawing/2014/main" id="{98DF7E24-16DA-3A58-7F09-1D804949363A}"/>
              </a:ext>
            </a:extLst>
          </p:cNvPr>
          <p:cNvGrpSpPr/>
          <p:nvPr/>
        </p:nvGrpSpPr>
        <p:grpSpPr>
          <a:xfrm>
            <a:off x="2346349" y="5619044"/>
            <a:ext cx="1137240" cy="1057320"/>
            <a:chOff x="2346349" y="5619044"/>
            <a:chExt cx="1137240" cy="1057320"/>
          </a:xfrm>
        </p:grpSpPr>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06B44CE1-E4A5-732C-2C49-964D0FA13B0A}"/>
                    </a:ext>
                  </a:extLst>
                </p14:cNvPr>
                <p14:cNvContentPartPr/>
                <p14:nvPr/>
              </p14:nvContentPartPr>
              <p14:xfrm>
                <a:off x="2662429" y="5719844"/>
                <a:ext cx="821160" cy="529200"/>
              </p14:xfrm>
            </p:contentPart>
          </mc:Choice>
          <mc:Fallback xmlns="">
            <p:pic>
              <p:nvPicPr>
                <p:cNvPr id="123" name="Freihand 122">
                  <a:extLst>
                    <a:ext uri="{FF2B5EF4-FFF2-40B4-BE49-F238E27FC236}">
                      <a16:creationId xmlns:a16="http://schemas.microsoft.com/office/drawing/2014/main" id="{06B44CE1-E4A5-732C-2C49-964D0FA13B0A}"/>
                    </a:ext>
                  </a:extLst>
                </p:cNvPr>
                <p:cNvPicPr/>
                <p:nvPr/>
              </p:nvPicPr>
              <p:blipFill>
                <a:blip r:embed="rId227"/>
                <a:stretch>
                  <a:fillRect/>
                </a:stretch>
              </p:blipFill>
              <p:spPr>
                <a:xfrm>
                  <a:off x="2653789" y="5710844"/>
                  <a:ext cx="8388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53133A2E-6BCC-3161-8CBD-25F84D8287DE}"/>
                    </a:ext>
                  </a:extLst>
                </p14:cNvPr>
                <p14:cNvContentPartPr/>
                <p14:nvPr/>
              </p14:nvContentPartPr>
              <p14:xfrm>
                <a:off x="2795269" y="5842964"/>
                <a:ext cx="206640" cy="312840"/>
              </p14:xfrm>
            </p:contentPart>
          </mc:Choice>
          <mc:Fallback xmlns="">
            <p:pic>
              <p:nvPicPr>
                <p:cNvPr id="124" name="Freihand 123">
                  <a:extLst>
                    <a:ext uri="{FF2B5EF4-FFF2-40B4-BE49-F238E27FC236}">
                      <a16:creationId xmlns:a16="http://schemas.microsoft.com/office/drawing/2014/main" id="{53133A2E-6BCC-3161-8CBD-25F84D8287DE}"/>
                    </a:ext>
                  </a:extLst>
                </p:cNvPr>
                <p:cNvPicPr/>
                <p:nvPr/>
              </p:nvPicPr>
              <p:blipFill>
                <a:blip r:embed="rId229"/>
                <a:stretch>
                  <a:fillRect/>
                </a:stretch>
              </p:blipFill>
              <p:spPr>
                <a:xfrm>
                  <a:off x="2786629" y="5834324"/>
                  <a:ext cx="2242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CF116F3E-204E-DC53-E7AC-4EC7E4B132E5}"/>
                    </a:ext>
                  </a:extLst>
                </p14:cNvPr>
                <p14:cNvContentPartPr/>
                <p14:nvPr/>
              </p14:nvContentPartPr>
              <p14:xfrm>
                <a:off x="2830189" y="6050684"/>
                <a:ext cx="133920" cy="301680"/>
              </p14:xfrm>
            </p:contentPart>
          </mc:Choice>
          <mc:Fallback xmlns="">
            <p:pic>
              <p:nvPicPr>
                <p:cNvPr id="141" name="Freihand 140">
                  <a:extLst>
                    <a:ext uri="{FF2B5EF4-FFF2-40B4-BE49-F238E27FC236}">
                      <a16:creationId xmlns:a16="http://schemas.microsoft.com/office/drawing/2014/main" id="{CF116F3E-204E-DC53-E7AC-4EC7E4B132E5}"/>
                    </a:ext>
                  </a:extLst>
                </p:cNvPr>
                <p:cNvPicPr/>
                <p:nvPr/>
              </p:nvPicPr>
              <p:blipFill>
                <a:blip r:embed="rId231"/>
                <a:stretch>
                  <a:fillRect/>
                </a:stretch>
              </p:blipFill>
              <p:spPr>
                <a:xfrm>
                  <a:off x="2821189" y="6041684"/>
                  <a:ext cx="1515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29A8F005-7460-1A31-883B-477A6B2B7967}"/>
                    </a:ext>
                  </a:extLst>
                </p14:cNvPr>
                <p14:cNvContentPartPr/>
                <p14:nvPr/>
              </p14:nvContentPartPr>
              <p14:xfrm>
                <a:off x="2799589" y="5990924"/>
                <a:ext cx="61200" cy="160920"/>
              </p14:xfrm>
            </p:contentPart>
          </mc:Choice>
          <mc:Fallback xmlns="">
            <p:pic>
              <p:nvPicPr>
                <p:cNvPr id="142" name="Freihand 141">
                  <a:extLst>
                    <a:ext uri="{FF2B5EF4-FFF2-40B4-BE49-F238E27FC236}">
                      <a16:creationId xmlns:a16="http://schemas.microsoft.com/office/drawing/2014/main" id="{29A8F005-7460-1A31-883B-477A6B2B7967}"/>
                    </a:ext>
                  </a:extLst>
                </p:cNvPr>
                <p:cNvPicPr/>
                <p:nvPr/>
              </p:nvPicPr>
              <p:blipFill>
                <a:blip r:embed="rId233"/>
                <a:stretch>
                  <a:fillRect/>
                </a:stretch>
              </p:blipFill>
              <p:spPr>
                <a:xfrm>
                  <a:off x="2790949" y="5982284"/>
                  <a:ext cx="7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6611357E-9F09-75F1-4201-1C3C26448CD5}"/>
                    </a:ext>
                  </a:extLst>
                </p14:cNvPr>
                <p14:cNvContentPartPr/>
                <p14:nvPr/>
              </p14:nvContentPartPr>
              <p14:xfrm>
                <a:off x="2976349" y="6445604"/>
                <a:ext cx="85680" cy="102960"/>
              </p14:xfrm>
            </p:contentPart>
          </mc:Choice>
          <mc:Fallback xmlns="">
            <p:pic>
              <p:nvPicPr>
                <p:cNvPr id="143" name="Freihand 142">
                  <a:extLst>
                    <a:ext uri="{FF2B5EF4-FFF2-40B4-BE49-F238E27FC236}">
                      <a16:creationId xmlns:a16="http://schemas.microsoft.com/office/drawing/2014/main" id="{6611357E-9F09-75F1-4201-1C3C26448CD5}"/>
                    </a:ext>
                  </a:extLst>
                </p:cNvPr>
                <p:cNvPicPr/>
                <p:nvPr/>
              </p:nvPicPr>
              <p:blipFill>
                <a:blip r:embed="rId235"/>
                <a:stretch>
                  <a:fillRect/>
                </a:stretch>
              </p:blipFill>
              <p:spPr>
                <a:xfrm>
                  <a:off x="2967709" y="6436604"/>
                  <a:ext cx="103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D1B9A58F-BEAC-1DA8-B15F-9B18EB970B9D}"/>
                    </a:ext>
                  </a:extLst>
                </p14:cNvPr>
                <p14:cNvContentPartPr/>
                <p14:nvPr/>
              </p14:nvContentPartPr>
              <p14:xfrm>
                <a:off x="2825509" y="5999924"/>
                <a:ext cx="17280" cy="12240"/>
              </p14:xfrm>
            </p:contentPart>
          </mc:Choice>
          <mc:Fallback xmlns="">
            <p:pic>
              <p:nvPicPr>
                <p:cNvPr id="151" name="Freihand 150">
                  <a:extLst>
                    <a:ext uri="{FF2B5EF4-FFF2-40B4-BE49-F238E27FC236}">
                      <a16:creationId xmlns:a16="http://schemas.microsoft.com/office/drawing/2014/main" id="{D1B9A58F-BEAC-1DA8-B15F-9B18EB970B9D}"/>
                    </a:ext>
                  </a:extLst>
                </p:cNvPr>
                <p:cNvPicPr/>
                <p:nvPr/>
              </p:nvPicPr>
              <p:blipFill>
                <a:blip r:embed="rId237"/>
                <a:stretch>
                  <a:fillRect/>
                </a:stretch>
              </p:blipFill>
              <p:spPr>
                <a:xfrm>
                  <a:off x="2816509" y="599128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42B96CF5-CB86-F7D8-0A69-7105720DB147}"/>
                    </a:ext>
                  </a:extLst>
                </p14:cNvPr>
                <p14:cNvContentPartPr/>
                <p14:nvPr/>
              </p14:nvContentPartPr>
              <p14:xfrm>
                <a:off x="3218269" y="6014684"/>
                <a:ext cx="122400" cy="405000"/>
              </p14:xfrm>
            </p:contentPart>
          </mc:Choice>
          <mc:Fallback xmlns="">
            <p:pic>
              <p:nvPicPr>
                <p:cNvPr id="152" name="Freihand 151">
                  <a:extLst>
                    <a:ext uri="{FF2B5EF4-FFF2-40B4-BE49-F238E27FC236}">
                      <a16:creationId xmlns:a16="http://schemas.microsoft.com/office/drawing/2014/main" id="{42B96CF5-CB86-F7D8-0A69-7105720DB147}"/>
                    </a:ext>
                  </a:extLst>
                </p:cNvPr>
                <p:cNvPicPr/>
                <p:nvPr/>
              </p:nvPicPr>
              <p:blipFill>
                <a:blip r:embed="rId239"/>
                <a:stretch>
                  <a:fillRect/>
                </a:stretch>
              </p:blipFill>
              <p:spPr>
                <a:xfrm>
                  <a:off x="3209269" y="6006044"/>
                  <a:ext cx="1400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Freihand 152">
                  <a:extLst>
                    <a:ext uri="{FF2B5EF4-FFF2-40B4-BE49-F238E27FC236}">
                      <a16:creationId xmlns:a16="http://schemas.microsoft.com/office/drawing/2014/main" id="{5C99C87E-C2DE-5478-92D6-1DF91D4FBE40}"/>
                    </a:ext>
                  </a:extLst>
                </p14:cNvPr>
                <p14:cNvContentPartPr/>
                <p14:nvPr/>
              </p14:nvContentPartPr>
              <p14:xfrm>
                <a:off x="3193429" y="5983724"/>
                <a:ext cx="80280" cy="131400"/>
              </p14:xfrm>
            </p:contentPart>
          </mc:Choice>
          <mc:Fallback xmlns="">
            <p:pic>
              <p:nvPicPr>
                <p:cNvPr id="153" name="Freihand 152">
                  <a:extLst>
                    <a:ext uri="{FF2B5EF4-FFF2-40B4-BE49-F238E27FC236}">
                      <a16:creationId xmlns:a16="http://schemas.microsoft.com/office/drawing/2014/main" id="{5C99C87E-C2DE-5478-92D6-1DF91D4FBE40}"/>
                    </a:ext>
                  </a:extLst>
                </p:cNvPr>
                <p:cNvPicPr/>
                <p:nvPr/>
              </p:nvPicPr>
              <p:blipFill>
                <a:blip r:embed="rId241"/>
                <a:stretch>
                  <a:fillRect/>
                </a:stretch>
              </p:blipFill>
              <p:spPr>
                <a:xfrm>
                  <a:off x="3184429" y="5974724"/>
                  <a:ext cx="9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Freihand 153">
                  <a:extLst>
                    <a:ext uri="{FF2B5EF4-FFF2-40B4-BE49-F238E27FC236}">
                      <a16:creationId xmlns:a16="http://schemas.microsoft.com/office/drawing/2014/main" id="{1B82B4AF-DC30-7325-4E0B-F6F3CAFEB33C}"/>
                    </a:ext>
                  </a:extLst>
                </p14:cNvPr>
                <p14:cNvContentPartPr/>
                <p14:nvPr/>
              </p14:nvContentPartPr>
              <p14:xfrm>
                <a:off x="3328429" y="6433364"/>
                <a:ext cx="109440" cy="116640"/>
              </p14:xfrm>
            </p:contentPart>
          </mc:Choice>
          <mc:Fallback xmlns="">
            <p:pic>
              <p:nvPicPr>
                <p:cNvPr id="154" name="Freihand 153">
                  <a:extLst>
                    <a:ext uri="{FF2B5EF4-FFF2-40B4-BE49-F238E27FC236}">
                      <a16:creationId xmlns:a16="http://schemas.microsoft.com/office/drawing/2014/main" id="{1B82B4AF-DC30-7325-4E0B-F6F3CAFEB33C}"/>
                    </a:ext>
                  </a:extLst>
                </p:cNvPr>
                <p:cNvPicPr/>
                <p:nvPr/>
              </p:nvPicPr>
              <p:blipFill>
                <a:blip r:embed="rId243"/>
                <a:stretch>
                  <a:fillRect/>
                </a:stretch>
              </p:blipFill>
              <p:spPr>
                <a:xfrm>
                  <a:off x="3319429" y="6424364"/>
                  <a:ext cx="127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F0FA7B15-2D22-CF47-8126-F28F0AC2A131}"/>
                    </a:ext>
                  </a:extLst>
                </p14:cNvPr>
                <p14:cNvContentPartPr/>
                <p14:nvPr/>
              </p14:nvContentPartPr>
              <p14:xfrm>
                <a:off x="2841709" y="6279644"/>
                <a:ext cx="629640" cy="396720"/>
              </p14:xfrm>
            </p:contentPart>
          </mc:Choice>
          <mc:Fallback xmlns="">
            <p:pic>
              <p:nvPicPr>
                <p:cNvPr id="158" name="Freihand 157">
                  <a:extLst>
                    <a:ext uri="{FF2B5EF4-FFF2-40B4-BE49-F238E27FC236}">
                      <a16:creationId xmlns:a16="http://schemas.microsoft.com/office/drawing/2014/main" id="{F0FA7B15-2D22-CF47-8126-F28F0AC2A131}"/>
                    </a:ext>
                  </a:extLst>
                </p:cNvPr>
                <p:cNvPicPr/>
                <p:nvPr/>
              </p:nvPicPr>
              <p:blipFill>
                <a:blip r:embed="rId245"/>
                <a:stretch>
                  <a:fillRect/>
                </a:stretch>
              </p:blipFill>
              <p:spPr>
                <a:xfrm>
                  <a:off x="2832709" y="6271004"/>
                  <a:ext cx="6472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Freihand 158">
                  <a:extLst>
                    <a:ext uri="{FF2B5EF4-FFF2-40B4-BE49-F238E27FC236}">
                      <a16:creationId xmlns:a16="http://schemas.microsoft.com/office/drawing/2014/main" id="{E2D17B5C-F68D-3368-D0BA-439E93EBA992}"/>
                    </a:ext>
                  </a:extLst>
                </p14:cNvPr>
                <p14:cNvContentPartPr/>
                <p14:nvPr/>
              </p14:nvContentPartPr>
              <p14:xfrm>
                <a:off x="2418349" y="6110084"/>
                <a:ext cx="616680" cy="565920"/>
              </p14:xfrm>
            </p:contentPart>
          </mc:Choice>
          <mc:Fallback xmlns="">
            <p:pic>
              <p:nvPicPr>
                <p:cNvPr id="159" name="Freihand 158">
                  <a:extLst>
                    <a:ext uri="{FF2B5EF4-FFF2-40B4-BE49-F238E27FC236}">
                      <a16:creationId xmlns:a16="http://schemas.microsoft.com/office/drawing/2014/main" id="{E2D17B5C-F68D-3368-D0BA-439E93EBA992}"/>
                    </a:ext>
                  </a:extLst>
                </p:cNvPr>
                <p:cNvPicPr/>
                <p:nvPr/>
              </p:nvPicPr>
              <p:blipFill>
                <a:blip r:embed="rId247"/>
                <a:stretch>
                  <a:fillRect/>
                </a:stretch>
              </p:blipFill>
              <p:spPr>
                <a:xfrm>
                  <a:off x="2409709" y="6101084"/>
                  <a:ext cx="6343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89298EFF-ECBE-24FE-E586-E4A1DD0B08BC}"/>
                    </a:ext>
                  </a:extLst>
                </p14:cNvPr>
                <p14:cNvContentPartPr/>
                <p14:nvPr/>
              </p14:nvContentPartPr>
              <p14:xfrm>
                <a:off x="2352829" y="5995244"/>
                <a:ext cx="162360" cy="124200"/>
              </p14:xfrm>
            </p:contentPart>
          </mc:Choice>
          <mc:Fallback xmlns="">
            <p:pic>
              <p:nvPicPr>
                <p:cNvPr id="160" name="Freihand 159">
                  <a:extLst>
                    <a:ext uri="{FF2B5EF4-FFF2-40B4-BE49-F238E27FC236}">
                      <a16:creationId xmlns:a16="http://schemas.microsoft.com/office/drawing/2014/main" id="{89298EFF-ECBE-24FE-E586-E4A1DD0B08BC}"/>
                    </a:ext>
                  </a:extLst>
                </p:cNvPr>
                <p:cNvPicPr/>
                <p:nvPr/>
              </p:nvPicPr>
              <p:blipFill>
                <a:blip r:embed="rId249"/>
                <a:stretch>
                  <a:fillRect/>
                </a:stretch>
              </p:blipFill>
              <p:spPr>
                <a:xfrm>
                  <a:off x="2343829" y="5986604"/>
                  <a:ext cx="180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675E2D49-3873-558F-D551-0FF39C69F0BA}"/>
                    </a:ext>
                  </a:extLst>
                </p14:cNvPr>
                <p14:cNvContentPartPr/>
                <p14:nvPr/>
              </p14:nvContentPartPr>
              <p14:xfrm>
                <a:off x="2346349" y="5764484"/>
                <a:ext cx="94680" cy="151920"/>
              </p14:xfrm>
            </p:contentPart>
          </mc:Choice>
          <mc:Fallback xmlns="">
            <p:pic>
              <p:nvPicPr>
                <p:cNvPr id="162" name="Freihand 161">
                  <a:extLst>
                    <a:ext uri="{FF2B5EF4-FFF2-40B4-BE49-F238E27FC236}">
                      <a16:creationId xmlns:a16="http://schemas.microsoft.com/office/drawing/2014/main" id="{675E2D49-3873-558F-D551-0FF39C69F0BA}"/>
                    </a:ext>
                  </a:extLst>
                </p:cNvPr>
                <p:cNvPicPr/>
                <p:nvPr/>
              </p:nvPicPr>
              <p:blipFill>
                <a:blip r:embed="rId251"/>
                <a:stretch>
                  <a:fillRect/>
                </a:stretch>
              </p:blipFill>
              <p:spPr>
                <a:xfrm>
                  <a:off x="2337349" y="5755844"/>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34A6A421-30D7-B661-274A-DF83A5ACA445}"/>
                    </a:ext>
                  </a:extLst>
                </p14:cNvPr>
                <p14:cNvContentPartPr/>
                <p14:nvPr/>
              </p14:nvContentPartPr>
              <p14:xfrm>
                <a:off x="2385949" y="5619044"/>
                <a:ext cx="129960" cy="64440"/>
              </p14:xfrm>
            </p:contentPart>
          </mc:Choice>
          <mc:Fallback xmlns="">
            <p:pic>
              <p:nvPicPr>
                <p:cNvPr id="163" name="Freihand 162">
                  <a:extLst>
                    <a:ext uri="{FF2B5EF4-FFF2-40B4-BE49-F238E27FC236}">
                      <a16:creationId xmlns:a16="http://schemas.microsoft.com/office/drawing/2014/main" id="{34A6A421-30D7-B661-274A-DF83A5ACA445}"/>
                    </a:ext>
                  </a:extLst>
                </p:cNvPr>
                <p:cNvPicPr/>
                <p:nvPr/>
              </p:nvPicPr>
              <p:blipFill>
                <a:blip r:embed="rId253"/>
                <a:stretch>
                  <a:fillRect/>
                </a:stretch>
              </p:blipFill>
              <p:spPr>
                <a:xfrm>
                  <a:off x="2376949" y="5610404"/>
                  <a:ext cx="147600" cy="82080"/>
                </a:xfrm>
                <a:prstGeom prst="rect">
                  <a:avLst/>
                </a:prstGeom>
              </p:spPr>
            </p:pic>
          </mc:Fallback>
        </mc:AlternateContent>
      </p:grpSp>
      <p:grpSp>
        <p:nvGrpSpPr>
          <p:cNvPr id="172" name="Gruppieren 171">
            <a:extLst>
              <a:ext uri="{FF2B5EF4-FFF2-40B4-BE49-F238E27FC236}">
                <a16:creationId xmlns:a16="http://schemas.microsoft.com/office/drawing/2014/main" id="{0B04C277-9021-A627-9991-96BECE28DCF8}"/>
              </a:ext>
            </a:extLst>
          </p:cNvPr>
          <p:cNvGrpSpPr/>
          <p:nvPr/>
        </p:nvGrpSpPr>
        <p:grpSpPr>
          <a:xfrm>
            <a:off x="6671389" y="5516444"/>
            <a:ext cx="907560" cy="617400"/>
            <a:chOff x="6671389" y="5516444"/>
            <a:chExt cx="907560" cy="617400"/>
          </a:xfrm>
        </p:grpSpPr>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205C816D-3CE7-FC9B-EF79-1B3809D901DC}"/>
                    </a:ext>
                  </a:extLst>
                </p14:cNvPr>
                <p14:cNvContentPartPr/>
                <p14:nvPr/>
              </p14:nvContentPartPr>
              <p14:xfrm>
                <a:off x="7100509" y="5995964"/>
                <a:ext cx="41040" cy="79200"/>
              </p14:xfrm>
            </p:contentPart>
          </mc:Choice>
          <mc:Fallback xmlns="">
            <p:pic>
              <p:nvPicPr>
                <p:cNvPr id="165" name="Freihand 164">
                  <a:extLst>
                    <a:ext uri="{FF2B5EF4-FFF2-40B4-BE49-F238E27FC236}">
                      <a16:creationId xmlns:a16="http://schemas.microsoft.com/office/drawing/2014/main" id="{205C816D-3CE7-FC9B-EF79-1B3809D901DC}"/>
                    </a:ext>
                  </a:extLst>
                </p:cNvPr>
                <p:cNvPicPr/>
                <p:nvPr/>
              </p:nvPicPr>
              <p:blipFill>
                <a:blip r:embed="rId255"/>
                <a:stretch>
                  <a:fillRect/>
                </a:stretch>
              </p:blipFill>
              <p:spPr>
                <a:xfrm>
                  <a:off x="7091509" y="5986964"/>
                  <a:ext cx="58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8529B5F3-87C1-8FFF-9B02-6D726EC4983A}"/>
                    </a:ext>
                  </a:extLst>
                </p14:cNvPr>
                <p14:cNvContentPartPr/>
                <p14:nvPr/>
              </p14:nvContentPartPr>
              <p14:xfrm>
                <a:off x="7494709" y="5996324"/>
                <a:ext cx="50760" cy="78120"/>
              </p14:xfrm>
            </p:contentPart>
          </mc:Choice>
          <mc:Fallback xmlns="">
            <p:pic>
              <p:nvPicPr>
                <p:cNvPr id="166" name="Freihand 165">
                  <a:extLst>
                    <a:ext uri="{FF2B5EF4-FFF2-40B4-BE49-F238E27FC236}">
                      <a16:creationId xmlns:a16="http://schemas.microsoft.com/office/drawing/2014/main" id="{8529B5F3-87C1-8FFF-9B02-6D726EC4983A}"/>
                    </a:ext>
                  </a:extLst>
                </p:cNvPr>
                <p:cNvPicPr/>
                <p:nvPr/>
              </p:nvPicPr>
              <p:blipFill>
                <a:blip r:embed="rId257"/>
                <a:stretch>
                  <a:fillRect/>
                </a:stretch>
              </p:blipFill>
              <p:spPr>
                <a:xfrm>
                  <a:off x="7485709" y="5987324"/>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Freihand 166">
                  <a:extLst>
                    <a:ext uri="{FF2B5EF4-FFF2-40B4-BE49-F238E27FC236}">
                      <a16:creationId xmlns:a16="http://schemas.microsoft.com/office/drawing/2014/main" id="{DACE144A-2618-EA0F-60A0-80A4A39E9A60}"/>
                    </a:ext>
                  </a:extLst>
                </p14:cNvPr>
                <p14:cNvContentPartPr/>
                <p14:nvPr/>
              </p14:nvContentPartPr>
              <p14:xfrm>
                <a:off x="7476349" y="5939804"/>
                <a:ext cx="102600" cy="161280"/>
              </p14:xfrm>
            </p:contentPart>
          </mc:Choice>
          <mc:Fallback xmlns="">
            <p:pic>
              <p:nvPicPr>
                <p:cNvPr id="167" name="Freihand 166">
                  <a:extLst>
                    <a:ext uri="{FF2B5EF4-FFF2-40B4-BE49-F238E27FC236}">
                      <a16:creationId xmlns:a16="http://schemas.microsoft.com/office/drawing/2014/main" id="{DACE144A-2618-EA0F-60A0-80A4A39E9A60}"/>
                    </a:ext>
                  </a:extLst>
                </p:cNvPr>
                <p:cNvPicPr/>
                <p:nvPr/>
              </p:nvPicPr>
              <p:blipFill>
                <a:blip r:embed="rId259"/>
                <a:stretch>
                  <a:fillRect/>
                </a:stretch>
              </p:blipFill>
              <p:spPr>
                <a:xfrm>
                  <a:off x="7467709" y="5931164"/>
                  <a:ext cx="120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Freihand 167">
                  <a:extLst>
                    <a:ext uri="{FF2B5EF4-FFF2-40B4-BE49-F238E27FC236}">
                      <a16:creationId xmlns:a16="http://schemas.microsoft.com/office/drawing/2014/main" id="{0ADF89C4-DE27-8616-BEC4-D6C11EB56C41}"/>
                    </a:ext>
                  </a:extLst>
                </p14:cNvPr>
                <p14:cNvContentPartPr/>
                <p14:nvPr/>
              </p14:nvContentPartPr>
              <p14:xfrm>
                <a:off x="6989989" y="5935844"/>
                <a:ext cx="187920" cy="198000"/>
              </p14:xfrm>
            </p:contentPart>
          </mc:Choice>
          <mc:Fallback xmlns="">
            <p:pic>
              <p:nvPicPr>
                <p:cNvPr id="168" name="Freihand 167">
                  <a:extLst>
                    <a:ext uri="{FF2B5EF4-FFF2-40B4-BE49-F238E27FC236}">
                      <a16:creationId xmlns:a16="http://schemas.microsoft.com/office/drawing/2014/main" id="{0ADF89C4-DE27-8616-BEC4-D6C11EB56C41}"/>
                    </a:ext>
                  </a:extLst>
                </p:cNvPr>
                <p:cNvPicPr/>
                <p:nvPr/>
              </p:nvPicPr>
              <p:blipFill>
                <a:blip r:embed="rId261"/>
                <a:stretch>
                  <a:fillRect/>
                </a:stretch>
              </p:blipFill>
              <p:spPr>
                <a:xfrm>
                  <a:off x="6981349" y="5926844"/>
                  <a:ext cx="205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CD066CBC-07AC-BC65-C4AC-A86D77C2B071}"/>
                    </a:ext>
                  </a:extLst>
                </p14:cNvPr>
                <p14:cNvContentPartPr/>
                <p14:nvPr/>
              </p14:nvContentPartPr>
              <p14:xfrm>
                <a:off x="7116349" y="5842964"/>
                <a:ext cx="401400" cy="108360"/>
              </p14:xfrm>
            </p:contentPart>
          </mc:Choice>
          <mc:Fallback xmlns="">
            <p:pic>
              <p:nvPicPr>
                <p:cNvPr id="169" name="Freihand 168">
                  <a:extLst>
                    <a:ext uri="{FF2B5EF4-FFF2-40B4-BE49-F238E27FC236}">
                      <a16:creationId xmlns:a16="http://schemas.microsoft.com/office/drawing/2014/main" id="{CD066CBC-07AC-BC65-C4AC-A86D77C2B071}"/>
                    </a:ext>
                  </a:extLst>
                </p:cNvPr>
                <p:cNvPicPr/>
                <p:nvPr/>
              </p:nvPicPr>
              <p:blipFill>
                <a:blip r:embed="rId263"/>
                <a:stretch>
                  <a:fillRect/>
                </a:stretch>
              </p:blipFill>
              <p:spPr>
                <a:xfrm>
                  <a:off x="7107709" y="5834324"/>
                  <a:ext cx="419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8BA2B112-393F-F1C9-032C-987FCB355F02}"/>
                    </a:ext>
                  </a:extLst>
                </p14:cNvPr>
                <p14:cNvContentPartPr/>
                <p14:nvPr/>
              </p14:nvContentPartPr>
              <p14:xfrm>
                <a:off x="6671389" y="5516444"/>
                <a:ext cx="617400" cy="369000"/>
              </p14:xfrm>
            </p:contentPart>
          </mc:Choice>
          <mc:Fallback xmlns="">
            <p:pic>
              <p:nvPicPr>
                <p:cNvPr id="170" name="Freihand 169">
                  <a:extLst>
                    <a:ext uri="{FF2B5EF4-FFF2-40B4-BE49-F238E27FC236}">
                      <a16:creationId xmlns:a16="http://schemas.microsoft.com/office/drawing/2014/main" id="{8BA2B112-393F-F1C9-032C-987FCB355F02}"/>
                    </a:ext>
                  </a:extLst>
                </p:cNvPr>
                <p:cNvPicPr/>
                <p:nvPr/>
              </p:nvPicPr>
              <p:blipFill>
                <a:blip r:embed="rId265"/>
                <a:stretch>
                  <a:fillRect/>
                </a:stretch>
              </p:blipFill>
              <p:spPr>
                <a:xfrm>
                  <a:off x="6662389" y="5507444"/>
                  <a:ext cx="6350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5C946A4E-9142-5A7D-FF3C-EAC4C0E2D4E7}"/>
                    </a:ext>
                  </a:extLst>
                </p14:cNvPr>
                <p14:cNvContentPartPr/>
                <p14:nvPr/>
              </p14:nvContentPartPr>
              <p14:xfrm>
                <a:off x="6682549" y="5698964"/>
                <a:ext cx="186120" cy="331560"/>
              </p14:xfrm>
            </p:contentPart>
          </mc:Choice>
          <mc:Fallback xmlns="">
            <p:pic>
              <p:nvPicPr>
                <p:cNvPr id="171" name="Freihand 170">
                  <a:extLst>
                    <a:ext uri="{FF2B5EF4-FFF2-40B4-BE49-F238E27FC236}">
                      <a16:creationId xmlns:a16="http://schemas.microsoft.com/office/drawing/2014/main" id="{5C946A4E-9142-5A7D-FF3C-EAC4C0E2D4E7}"/>
                    </a:ext>
                  </a:extLst>
                </p:cNvPr>
                <p:cNvPicPr/>
                <p:nvPr/>
              </p:nvPicPr>
              <p:blipFill>
                <a:blip r:embed="rId267"/>
                <a:stretch>
                  <a:fillRect/>
                </a:stretch>
              </p:blipFill>
              <p:spPr>
                <a:xfrm>
                  <a:off x="6673549" y="5689964"/>
                  <a:ext cx="203760" cy="349200"/>
                </a:xfrm>
                <a:prstGeom prst="rect">
                  <a:avLst/>
                </a:prstGeom>
              </p:spPr>
            </p:pic>
          </mc:Fallback>
        </mc:AlternateContent>
      </p:grpSp>
      <p:grpSp>
        <p:nvGrpSpPr>
          <p:cNvPr id="23" name="Gruppieren 22">
            <a:extLst>
              <a:ext uri="{FF2B5EF4-FFF2-40B4-BE49-F238E27FC236}">
                <a16:creationId xmlns:a16="http://schemas.microsoft.com/office/drawing/2014/main" id="{E50D0C38-28B0-6B1F-8AF1-9DF1F06F4779}"/>
              </a:ext>
            </a:extLst>
          </p:cNvPr>
          <p:cNvGrpSpPr/>
          <p:nvPr/>
        </p:nvGrpSpPr>
        <p:grpSpPr>
          <a:xfrm>
            <a:off x="152149" y="2079524"/>
            <a:ext cx="9337320" cy="836280"/>
            <a:chOff x="152149" y="2079524"/>
            <a:chExt cx="9337320" cy="836280"/>
          </a:xfrm>
        </p:grpSpPr>
        <mc:AlternateContent xmlns:mc="http://schemas.openxmlformats.org/markup-compatibility/2006" xmlns:p14="http://schemas.microsoft.com/office/powerpoint/2010/main">
          <mc:Choice Requires="p14">
            <p:contentPart p14:bwMode="auto" r:id="rId268">
              <p14:nvContentPartPr>
                <p14:cNvPr id="17" name="Freihand 16">
                  <a:extLst>
                    <a:ext uri="{FF2B5EF4-FFF2-40B4-BE49-F238E27FC236}">
                      <a16:creationId xmlns:a16="http://schemas.microsoft.com/office/drawing/2014/main" id="{39A8F1FF-9A35-F853-26DD-89E7B0CA8C59}"/>
                    </a:ext>
                  </a:extLst>
                </p14:cNvPr>
                <p14:cNvContentPartPr/>
                <p14:nvPr/>
              </p14:nvContentPartPr>
              <p14:xfrm>
                <a:off x="152149" y="2079524"/>
                <a:ext cx="9229680" cy="663840"/>
              </p14:xfrm>
            </p:contentPart>
          </mc:Choice>
          <mc:Fallback xmlns="">
            <p:pic>
              <p:nvPicPr>
                <p:cNvPr id="17" name="Freihand 16">
                  <a:extLst>
                    <a:ext uri="{FF2B5EF4-FFF2-40B4-BE49-F238E27FC236}">
                      <a16:creationId xmlns:a16="http://schemas.microsoft.com/office/drawing/2014/main" id="{39A8F1FF-9A35-F853-26DD-89E7B0CA8C59}"/>
                    </a:ext>
                  </a:extLst>
                </p:cNvPr>
                <p:cNvPicPr/>
                <p:nvPr/>
              </p:nvPicPr>
              <p:blipFill>
                <a:blip r:embed="rId269"/>
                <a:stretch>
                  <a:fillRect/>
                </a:stretch>
              </p:blipFill>
              <p:spPr>
                <a:xfrm>
                  <a:off x="143509" y="2070884"/>
                  <a:ext cx="924732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 name="Freihand 19">
                  <a:extLst>
                    <a:ext uri="{FF2B5EF4-FFF2-40B4-BE49-F238E27FC236}">
                      <a16:creationId xmlns:a16="http://schemas.microsoft.com/office/drawing/2014/main" id="{FF115FFE-78A7-60E1-2807-33F5722FA0C5}"/>
                    </a:ext>
                  </a:extLst>
                </p14:cNvPr>
                <p14:cNvContentPartPr/>
                <p14:nvPr/>
              </p14:nvContentPartPr>
              <p14:xfrm>
                <a:off x="2518789" y="2324684"/>
                <a:ext cx="6970680" cy="591120"/>
              </p14:xfrm>
            </p:contentPart>
          </mc:Choice>
          <mc:Fallback xmlns="">
            <p:pic>
              <p:nvPicPr>
                <p:cNvPr id="20" name="Freihand 19">
                  <a:extLst>
                    <a:ext uri="{FF2B5EF4-FFF2-40B4-BE49-F238E27FC236}">
                      <a16:creationId xmlns:a16="http://schemas.microsoft.com/office/drawing/2014/main" id="{FF115FFE-78A7-60E1-2807-33F5722FA0C5}"/>
                    </a:ext>
                  </a:extLst>
                </p:cNvPr>
                <p:cNvPicPr/>
                <p:nvPr/>
              </p:nvPicPr>
              <p:blipFill>
                <a:blip r:embed="rId271"/>
                <a:stretch>
                  <a:fillRect/>
                </a:stretch>
              </p:blipFill>
              <p:spPr>
                <a:xfrm>
                  <a:off x="2510149" y="2316044"/>
                  <a:ext cx="6988320" cy="60876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Breitbild</PresentationFormat>
  <Paragraphs>298</Paragraphs>
  <Slides>24</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1"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295</cp:revision>
  <dcterms:created xsi:type="dcterms:W3CDTF">2020-09-20T22:46:24Z</dcterms:created>
  <dcterms:modified xsi:type="dcterms:W3CDTF">2023-10-09T09:44:26Z</dcterms:modified>
</cp:coreProperties>
</file>