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ink/ink311.xml" ContentType="application/inkml+xml"/>
  <Override PartName="/ppt/ink/ink312.xml" ContentType="application/inkml+xml"/>
  <Override PartName="/ppt/ink/ink313.xml" ContentType="application/inkml+xml"/>
  <Override PartName="/ppt/ink/ink314.xml" ContentType="application/inkml+xml"/>
  <Override PartName="/ppt/ink/ink315.xml" ContentType="application/inkml+xml"/>
  <Override PartName="/ppt/ink/ink316.xml" ContentType="application/inkml+xml"/>
  <Override PartName="/ppt/ink/ink317.xml" ContentType="application/inkml+xml"/>
  <Override PartName="/ppt/ink/ink318.xml" ContentType="application/inkml+xml"/>
  <Override PartName="/ppt/ink/ink319.xml" ContentType="application/inkml+xml"/>
  <Override PartName="/ppt/ink/ink320.xml" ContentType="application/inkml+xml"/>
  <Override PartName="/ppt/ink/ink321.xml" ContentType="application/inkml+xml"/>
  <Override PartName="/ppt/ink/ink322.xml" ContentType="application/inkml+xml"/>
  <Override PartName="/ppt/ink/ink323.xml" ContentType="application/inkml+xml"/>
  <Override PartName="/ppt/ink/ink324.xml" ContentType="application/inkml+xml"/>
  <Override PartName="/ppt/ink/ink325.xml" ContentType="application/inkml+xml"/>
  <Override PartName="/ppt/ink/ink326.xml" ContentType="application/inkml+xml"/>
  <Override PartName="/ppt/ink/ink327.xml" ContentType="application/inkml+xml"/>
  <Override PartName="/ppt/ink/ink328.xml" ContentType="application/inkml+xml"/>
  <Override PartName="/ppt/ink/ink329.xml" ContentType="application/inkml+xml"/>
  <Override PartName="/ppt/ink/ink330.xml" ContentType="application/inkml+xml"/>
  <Override PartName="/ppt/ink/ink331.xml" ContentType="application/inkml+xml"/>
  <Override PartName="/ppt/ink/ink332.xml" ContentType="application/inkml+xml"/>
  <Override PartName="/ppt/ink/ink333.xml" ContentType="application/inkml+xml"/>
  <Override PartName="/ppt/ink/ink334.xml" ContentType="application/inkml+xml"/>
  <Override PartName="/ppt/ink/ink335.xml" ContentType="application/inkml+xml"/>
  <Override PartName="/ppt/ink/ink336.xml" ContentType="application/inkml+xml"/>
  <Override PartName="/ppt/ink/ink337.xml" ContentType="application/inkml+xml"/>
  <Override PartName="/ppt/ink/ink338.xml" ContentType="application/inkml+xml"/>
  <Override PartName="/ppt/ink/ink339.xml" ContentType="application/inkml+xml"/>
  <Override PartName="/ppt/ink/ink340.xml" ContentType="application/inkml+xml"/>
  <Override PartName="/ppt/ink/ink341.xml" ContentType="application/inkml+xml"/>
  <Override PartName="/ppt/ink/ink342.xml" ContentType="application/inkml+xml"/>
  <Override PartName="/ppt/ink/ink343.xml" ContentType="application/inkml+xml"/>
  <Override PartName="/ppt/ink/ink344.xml" ContentType="application/inkml+xml"/>
  <Override PartName="/ppt/ink/ink345.xml" ContentType="application/inkml+xml"/>
  <Override PartName="/ppt/ink/ink346.xml" ContentType="application/inkml+xml"/>
  <Override PartName="/ppt/ink/ink347.xml" ContentType="application/inkml+xml"/>
  <Override PartName="/ppt/ink/ink348.xml" ContentType="application/inkml+xml"/>
  <Override PartName="/ppt/ink/ink349.xml" ContentType="application/inkml+xml"/>
  <Override PartName="/ppt/ink/ink350.xml" ContentType="application/inkml+xml"/>
  <Override PartName="/ppt/ink/ink351.xml" ContentType="application/inkml+xml"/>
  <Override PartName="/ppt/ink/ink352.xml" ContentType="application/inkml+xml"/>
  <Override PartName="/ppt/ink/ink353.xml" ContentType="application/inkml+xml"/>
  <Override PartName="/ppt/ink/ink354.xml" ContentType="application/inkml+xml"/>
  <Override PartName="/ppt/ink/ink355.xml" ContentType="application/inkml+xml"/>
  <Override PartName="/ppt/ink/ink356.xml" ContentType="application/inkml+xml"/>
  <Override PartName="/ppt/ink/ink357.xml" ContentType="application/inkml+xml"/>
  <Override PartName="/ppt/ink/ink358.xml" ContentType="application/inkml+xml"/>
  <Override PartName="/ppt/ink/ink359.xml" ContentType="application/inkml+xml"/>
  <Override PartName="/ppt/ink/ink360.xml" ContentType="application/inkml+xml"/>
  <Override PartName="/ppt/ink/ink361.xml" ContentType="application/inkml+xml"/>
  <Override PartName="/ppt/ink/ink362.xml" ContentType="application/inkml+xml"/>
  <Override PartName="/ppt/ink/ink363.xml" ContentType="application/inkml+xml"/>
  <Override PartName="/ppt/ink/ink364.xml" ContentType="application/inkml+xml"/>
  <Override PartName="/ppt/ink/ink365.xml" ContentType="application/inkml+xml"/>
  <Override PartName="/ppt/ink/ink366.xml" ContentType="application/inkml+xml"/>
  <Override PartName="/ppt/ink/ink367.xml" ContentType="application/inkml+xml"/>
  <Override PartName="/ppt/ink/ink368.xml" ContentType="application/inkml+xml"/>
  <Override PartName="/ppt/ink/ink369.xml" ContentType="application/inkml+xml"/>
  <Override PartName="/ppt/ink/ink370.xml" ContentType="application/inkml+xml"/>
  <Override PartName="/ppt/ink/ink371.xml" ContentType="application/inkml+xml"/>
  <Override PartName="/ppt/ink/ink372.xml" ContentType="application/inkml+xml"/>
  <Override PartName="/ppt/ink/ink373.xml" ContentType="application/inkml+xml"/>
  <Override PartName="/ppt/ink/ink374.xml" ContentType="application/inkml+xml"/>
  <Override PartName="/ppt/ink/ink375.xml" ContentType="application/inkml+xml"/>
  <Override PartName="/ppt/ink/ink376.xml" ContentType="application/inkml+xml"/>
  <Override PartName="/ppt/ink/ink377.xml" ContentType="application/inkml+xml"/>
  <Override PartName="/ppt/ink/ink378.xml" ContentType="application/inkml+xml"/>
  <Override PartName="/ppt/ink/ink379.xml" ContentType="application/inkml+xml"/>
  <Override PartName="/ppt/ink/ink380.xml" ContentType="application/inkml+xml"/>
  <Override PartName="/ppt/ink/ink381.xml" ContentType="application/inkml+xml"/>
  <Override PartName="/ppt/ink/ink382.xml" ContentType="application/inkml+xml"/>
  <Override PartName="/ppt/ink/ink383.xml" ContentType="application/inkml+xml"/>
  <Override PartName="/ppt/ink/ink384.xml" ContentType="application/inkml+xml"/>
  <Override PartName="/ppt/ink/ink385.xml" ContentType="application/inkml+xml"/>
  <Override PartName="/ppt/ink/ink386.xml" ContentType="application/inkml+xml"/>
  <Override PartName="/ppt/ink/ink387.xml" ContentType="application/inkml+xml"/>
  <Override PartName="/ppt/ink/ink388.xml" ContentType="application/inkml+xml"/>
  <Override PartName="/ppt/ink/ink389.xml" ContentType="application/inkml+xml"/>
  <Override PartName="/ppt/ink/ink390.xml" ContentType="application/inkml+xml"/>
  <Override PartName="/ppt/ink/ink391.xml" ContentType="application/inkml+xml"/>
  <Override PartName="/ppt/ink/ink392.xml" ContentType="application/inkml+xml"/>
  <Override PartName="/ppt/ink/ink393.xml" ContentType="application/inkml+xml"/>
  <Override PartName="/ppt/ink/ink39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77" d="100"/>
          <a:sy n="77" d="100"/>
        </p:scale>
        <p:origin x="1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8:35:12.281"/>
    </inkml:context>
    <inkml:brush xml:id="br0">
      <inkml:brushProperty name="width" value="0.05" units="cm"/>
      <inkml:brushProperty name="height" value="0.05" units="cm"/>
    </inkml:brush>
  </inkml:definitions>
  <inkml:trace contextRef="#ctx0" brushRef="#br0">1 0 14491,'4'16'928,"6"10"-808,-3 2-56,2 7 176,1 6-128,4 9 8,2 1-24,4-3-8,0 1-8,3-7-48,0-2 1,-3-9-234,-3-2-39,-4-12 192,-3-1-24,0-3-56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2.104"/>
    </inkml:context>
    <inkml:brush xml:id="br0">
      <inkml:brushProperty name="width" value="0.05" units="cm"/>
      <inkml:brushProperty name="height" value="0.05" units="cm"/>
    </inkml:brush>
  </inkml:definitions>
  <inkml:trace contextRef="#ctx0" brushRef="#br0">8 181 13907,'-2'8'468,"0"1"0,0-1-1,1 0 1,1 1 0,0 15 0,0-23-427,0 1 0,0 0 0,0-1 1,0 1-1,1-1 0,-1 1 1,1-1-1,-1 1 0,1-1 0,-1 1 1,1-1-1,0 1 0,0-1 1,0 0-1,0 1 0,0-1 1,0 0-1,0 0 0,0 0 0,0 0 1,1 0-1,-1 0 0,0 0 1,1 0-1,-1 0 0,1-1 0,-1 1 1,1 0-1,-1-1 0,1 1 1,-1-1-1,1 0 0,-1 0 0,1 1 1,0-1-1,-1 0 0,1 0 1,2-1-1,0 0 50,0 0 0,0 0 0,0 0 0,0-1-1,0 1 1,-1-1 0,1 0 0,0 0 0,-1-1 0,0 1 0,1-1 0,-1 1 0,0-1 0,3-3 0,2-4 161,0 1 0,0-1 0,8-15 0,-5 4 54,0-1 0,-1 0 0,10-32-1,-25 74-323,0 0 0,2 0 0,-2 25 0,4-37 18,1 1 0,0 0-1,0 0 1,1-1 0,0 1 0,1 0 0,0-1-1,0 1 1,1-1 0,4 11 0,-6-18 3,0 1 1,0 0 0,0 0 0,0-1-1,1 1 1,-1-1 0,1 1 0,-1-1-1,1 1 1,-1-1 0,1 0 0,0 0-1,0 0 1,-1 0 0,1 0 0,0 0-1,0-1 1,0 1 0,0 0 0,3 0-1,0-1 11,-1 0-1,0 0 0,0-1 1,0 1-1,0-1 0,1 0 0,-1 0 1,0 0-1,6-3 0,1-1 24,0-1 0,-1 0 0,0 0 0,-1-1 0,1 0 0,11-13 0,-9 9 7,-2-1 0,1 0 0,-2 0-1,0-1 1,0-1 0,-1 1 0,-1-1-1,0-1 1,8-24 0,-13 28-57,-3 11-22,-2 21-30,3-15 57,0 17-32,4 29-1,-3-46 44,0 0 1,0-1-1,0 1 0,1 0 0,0 0 0,0-1 0,1 0 0,-1 1 0,1-1 0,5 7 0,-7-11 3,0 0 1,-1 0-1,1 0 0,0-1 1,-1 1-1,1 0 0,0-1 1,0 1-1,0 0 1,0-1-1,0 1 0,0-1 1,0 1-1,0-1 0,0 0 1,0 1-1,0-1 1,0 0-1,0 0 0,0 1 1,0-1-1,0 0 0,0 0 1,2-1-1,-2 1 5,1-1-1,-1 1 0,1-1 0,0 0 1,-1 0-1,1 0 0,-1 0 0,0 0 1,1 0-1,-1 0 0,0-1 0,0 1 1,2-2-1,3-6 46,-1 1 1,0-1 0,7-18-1,24-89 180,-31 112-313,0 10 28,5 18-12,-7-16 31,-2-5 26,0 0 1,1 0-1,-1 0 0,1 0 1,0 0-1,0 0 1,0-1-1,0 1 0,1-1 1,-1 1-1,0-1 0,1 0 1,0 0-1,0 0 0,-1 0 1,7 2-1,-7-3 11,1-1 0,0 1 1,-1-1-1,1 0 0,0 0 0,-1 0 0,1 0 0,0 0 0,0-1 0,-1 1 0,1-1 1,-1 1-1,1-1 0,0 0 0,-1 0 0,0 0 0,1-1 0,-1 1 0,0-1 0,1 1 1,2-3-1,2-3 31,1 0 1,-1 0-1,0 0 1,-1-1-1,10-14 1,-13 18-26,0 1 1,-1-1-1,0-1 1,0 1-1,0 0 1,-1 0-1,1-1 1,-1 1-1,0-1 1,-1 1-1,1-1 1,-1 0-1,1 1 1,-2-7-1,1 10-13,0 1 0,0-1 0,0 0 0,0 1 0,0-1 0,0 1 0,0-1 0,0 1 0,0-1 0,-1 0 0,1 1 0,0-1 0,0 1 0,-1-1 0,1 1 0,0-1 0,-1 1 0,1-1 0,-1 1 0,1-1 0,0 1 0,-1 0 0,1-1 0,-1 1 0,1 0 0,-1-1 0,1 1 0,-1 0 0,1 0 0,-1-1 0,0 1 0,1 0 0,-1 0 0,1 0 0,-1 0 0,0 0 0,1 0 0,-1 0 0,1 0 0,-1 0 0,0 0 0,1 0 0,-1 0 0,1 0 0,-1 0 0,1 1 0,-1-1 0,0 0 0,-2 2-7,1-1 1,0 0 0,0 1 0,0 0 0,0-1 0,0 1 0,0 0 0,0 0 0,-3 4 0,-1 6-17,-1 0 0,1 0 0,1 1 0,0 0 1,-5 22-1,8-27 15,1 0 0,-1 0 1,2 0-1,-1 1 0,1-1 1,0 0-1,1 1 0,0-1 1,0 0-1,4 13 0,-5-19 5,1 0-1,0 0 1,0 0-1,0 0 1,0 0-1,0-1 1,0 1-1,1 0 1,-1 0-1,1-1 1,-1 1-1,1-1 1,-1 0-1,1 1 1,0-1-1,0 0 0,0 0 1,0 0-1,0 0 1,0 0-1,0 0 1,0-1-1,0 1 1,0-1-1,4 1 1,-2-1 35,0 0-1,-1 0 1,1-1 0,0 1 0,-1-1 0,1 0-1,-1 0 1,1 0 0,-1-1 0,0 1 0,1-1-1,-1 0 1,0 0 0,5-4 0,19-17 9</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6.960"/>
    </inkml:context>
    <inkml:brush xml:id="br0">
      <inkml:brushProperty name="width" value="0.05" units="cm"/>
      <inkml:brushProperty name="height" value="0.05" units="cm"/>
    </inkml:brush>
  </inkml:definitions>
  <inkml:trace contextRef="#ctx0" brushRef="#br0">1 15 16708,'10'7'1272,"10"1"-1008,4-1-144,15 1 592,6-3-304,10-3-432,6-4-216,0-9 216,1-6-32,-2-5-32</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7.381"/>
    </inkml:context>
    <inkml:brush xml:id="br0">
      <inkml:brushProperty name="width" value="0.05" units="cm"/>
      <inkml:brushProperty name="height" value="0.05" units="cm"/>
    </inkml:brush>
  </inkml:definitions>
  <inkml:trace contextRef="#ctx0" brushRef="#br0">0 455 14643,'2'-27'830,"1"-1"-1,1 1 1,10-34-1,-4 14-74,1-5-237,35-144 1414,-39 179-1718,-6 17-212,-1 0 1,0 0-1,0 0 1,0 0-1,0 0 1,0 0 0,1 0-1,-1 0 1,0 0-1,0 0 1,0 0-1,0 0 1,0 0-1,1 0 1,-1 0-1,0 0 1,0 1 0,0-1-1,0 0 1,0 0-1,0 0 1,1 0-1,-1 0 1,0 0-1,0 0 1,0 0-1,0 0 1,0 0-1,0 1 1,0-1 0,0 0-1,0 0 1,0 0-1,1 0 1,-1 0-1,0 0 1,0 1-1,0-1 1,0 0-1,0 0 1,0 0 0,0 0-1,0 0 1,0 1-1,0-1 1,0 0-1,0 0 1,0 0-1,0 0 1,0 0-1,3 34 50,-3-30-62,2 44-185,11 150 301,-9-168-505,1-1 0,1 0-1,2 0 1,16 42 0,-21-66 240,0 4-339,-4-4 37</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7.772"/>
    </inkml:context>
    <inkml:brush xml:id="br0">
      <inkml:brushProperty name="width" value="0.05" units="cm"/>
      <inkml:brushProperty name="height" value="0.05" units="cm"/>
    </inkml:brush>
  </inkml:definitions>
  <inkml:trace contextRef="#ctx0" brushRef="#br0">0 61 14875,'4'6'1328,"8"-5"-775,2-1-169,9-1 968,9-6-544,9-2-336,6-1-32,4-1-312,-3-1-240,-2 2 184,-6 3-72,-11 7-144</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8.190"/>
    </inkml:context>
    <inkml:brush xml:id="br0">
      <inkml:brushProperty name="width" value="0.05" units="cm"/>
      <inkml:brushProperty name="height" value="0.05" units="cm"/>
    </inkml:brush>
  </inkml:definitions>
  <inkml:trace contextRef="#ctx0" brushRef="#br0">136 0 15707,'-43'74'2108,"22"-40"-1169,-28 62-1,45-85-891,0 1 0,0 0 1,1 0-1,0 0 0,1 0 0,1 0 0,0 0 0,0 1 0,3 21 0,-1-29-50,-1 0 0,1 0 0,0 0 0,1-1 0,-1 1 0,1 0 0,0-1 0,0 1-1,1-1 1,-1 0 0,1 0 0,0 0 0,0 0 0,0 0 0,0-1 0,1 1 0,0-1 0,6 5 0,-5-5-8,0-1 0,0 1 1,1-1-1,-1 0 0,0-1 1,1 1-1,0-1 0,-1 0 1,1-1-1,-1 1 0,1-1 0,0 0 1,-1-1-1,1 1 0,10-3 1,-3-1 55,-1 0 1,1 0 0,-1-1-1,0-1 1,0 0 0,-1-1 0,0 0-1,0-1 1,-1 0 0,0-1 0,0 0-1,-1 0 1,11-14 0,-19 21 0,1 0 1,0 0-1,-1 0 0,0 0 1,1-1-1,-1 1 1,0 0-1,0-1 0,0 1 1,-1-1-1,1 1 1,0-1-1,-1 1 1,0-4-1,0 5-18,0 0 0,-1 0-1,1-1 1,-1 1 0,1 0 0,-1 0 0,0 0 0,1 0-1,-1 0 1,0 0 0,0 0 0,0 0 0,1 1 0,-1-1-1,0 0 1,0 0 0,0 1 0,-1-1 0,1 0 0,0 1-1,0-1 1,0 1 0,0 0 0,0-1 0,-1 1 0,1 0-1,0 0 1,0 0 0,-1-1 0,-1 2 0,-11-2-17,1 0 0,-1 1 0,0 1 0,1 1 0,-1-1 0,-14 5-1,-7 4-415,-35 14 0,44-15 91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8.597"/>
    </inkml:context>
    <inkml:brush xml:id="br0">
      <inkml:brushProperty name="width" value="0.05" units="cm"/>
      <inkml:brushProperty name="height" value="0.05" units="cm"/>
    </inkml:brush>
  </inkml:definitions>
  <inkml:trace contextRef="#ctx0" brushRef="#br0">0 1 16692,'12'18'1176,"-5"8"-952,2 4-104,2 2 248,2-1-112,0-2-80,1-2-8,-5-5-296,-1-4-184,-8-6 264,-4-7-40,-12-10-32</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8.983"/>
    </inkml:context>
    <inkml:brush xml:id="br0">
      <inkml:brushProperty name="width" value="0.05" units="cm"/>
      <inkml:brushProperty name="height" value="0.05" units="cm"/>
    </inkml:brush>
  </inkml:definitions>
  <inkml:trace contextRef="#ctx0" brushRef="#br0">0 23 16347,'13'8'1785,"4"-1"-1177,8-4-232,6-3 840,12 0-528,2-5-87,5-3-449,0-2-352,2 3 248,-2 1-104,-10 2-104</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9.374"/>
    </inkml:context>
    <inkml:brush xml:id="br0">
      <inkml:brushProperty name="width" value="0.05" units="cm"/>
      <inkml:brushProperty name="height" value="0.05" units="cm"/>
    </inkml:brush>
  </inkml:definitions>
  <inkml:trace contextRef="#ctx0" brushRef="#br0">0 479 14811,'5'-2'238,"-1"0"-1,1 0 0,-1 0 1,1 0-1,-1-1 0,0 0 1,0 0-1,-1 0 0,1 0 1,0-1-1,-1 0 0,0 1 1,0-1-1,5-8 0,3-7 410,18-41-1,-23 45-440,14-34 285,-1-2 1,-3-1-1,-2 0 1,10-76-1,-26 164-415,2 0-1,8 55 0,-5-55-51,5 35-852,3 1-1,28 97 1,-38-164 412,-3-4-128</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9.831"/>
    </inkml:context>
    <inkml:brush xml:id="br0">
      <inkml:brushProperty name="width" value="0.05" units="cm"/>
      <inkml:brushProperty name="height" value="0.05" units="cm"/>
    </inkml:brush>
  </inkml:definitions>
  <inkml:trace contextRef="#ctx0" brushRef="#br0">1 51 16652,'8'6'1688,"5"-2"-1152,6-4-152,5 0 712,9-6-488,7-1-63,6-2-281,3-1-304,-2 0-416,-1 2 440,-9 2-184,-2 2-105</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0.261"/>
    </inkml:context>
    <inkml:brush xml:id="br0">
      <inkml:brushProperty name="width" value="0.05" units="cm"/>
      <inkml:brushProperty name="height" value="0.05" units="cm"/>
    </inkml:brush>
  </inkml:definitions>
  <inkml:trace contextRef="#ctx0" brushRef="#br0">123 1 15571,'-14'16'692,"1"1"-1,1 1 1,1 0-1,1 0 1,0 2-1,2-1 1,-9 27-1,8-11-451,-7 49 0,15-72-241,0 0 0,0 0 0,1 0 1,1 0-1,0 0 0,0 0 0,1-1 0,5 15 0,-6-23-8,0 0-1,1 0 1,-1 0-1,1 0 1,0 0-1,-1 0 1,1 0 0,1 0-1,-1-1 1,0 1-1,1-1 1,-1 0-1,1 0 1,0 0-1,0 0 1,6 3-1,-4-3-2,1 0 0,-1 0-1,1-1 1,0 0 0,-1 0-1,1 0 1,0-1 0,0 1-1,7-2 1,3-1-7,0-1-1,0 0 1,-1-1-1,1 0 1,-1-2 0,21-10-1,-19 7 86,-1 0-1,24-18 0,-34 22 7,0 0 0,0 0 1,0-1-1,-1 0 0,0 0 0,0 0 0,0-1 1,5-10-1,-9 16-48,-1 0 0,1 0 0,0 0 0,-1 0 0,1-1 0,-1 1 0,0 0 0,1 0 0,-1-1-1,0 1 1,0 0 0,0-1 0,1 1 0,-2 0 0,1-1 0,0 1 0,0 0 0,0 0 0,0-1 0,-1 1 0,1 0 0,-1 0 0,1-1 0,-1 1 0,1 0 0,-1 0 0,0 0 0,1 0 0,-1 0 0,0 0 0,0 0 0,0 0 0,0 0 0,0 0 0,0 0 0,0 1 0,0-1 0,0 0 0,0 1 0,-1-1 0,1 1 0,0-1 0,0 1 0,-1 0 0,1-1 0,0 1 0,0 0 0,-1 0 0,-1 0 0,-6-1 82,-1 0 0,1 1 0,-1 0 0,1 1 0,-13 2 0,6 0-45,1 0 1,0 1 0,0 1-1,1 1 1,-1 0 0,1 1 0,1 0-1,-1 1 1,1 1 0,0 0-1,-11 11 1,9 1-39,6-5 7</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0.695"/>
    </inkml:context>
    <inkml:brush xml:id="br0">
      <inkml:brushProperty name="width" value="0.05" units="cm"/>
      <inkml:brushProperty name="height" value="0.05" units="cm"/>
    </inkml:brush>
  </inkml:definitions>
  <inkml:trace contextRef="#ctx0" brushRef="#br0">6 0 17012,'-4'37'1072,"3"-2"-968,1 1-72,0-3 184,5-2-248,3-5-216,-3-3-80,1-7-96,0-4-536,-5-6 719,-2-6-647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2.713"/>
    </inkml:context>
    <inkml:brush xml:id="br0">
      <inkml:brushProperty name="width" value="0.05" units="cm"/>
      <inkml:brushProperty name="height" value="0.05" units="cm"/>
    </inkml:brush>
  </inkml:definitions>
  <inkml:trace contextRef="#ctx0" brushRef="#br0">7 0 12587,'-3'99'3522,"0"-64"-2812,2-1 1,1 1-1,2-1 0,11 60 0,-13-91-648,1 0 0,0 0 0,0 0 0,0 0 0,0 0 0,1 0 1,-1 0-1,1-1 0,-1 1 0,1-1 0,0 1 0,3 2 0,-4-4-34,0-1 0,0 1 0,0 0 0,1-1-1,-1 1 1,0-1 0,0 0 0,1 1 0,-1-1 0,0 0 0,1 0 0,-1 0 0,0 0 0,1 0 0,-1 0 0,0 0 0,0 0-1,1-1 1,-1 1 0,0 0 0,1-1 0,-1 1 0,0-1 0,0 1 0,0-1 0,0 0 0,0 0 0,1 1 0,-1-1 0,1-1 0,12-10 179,-1 0-1,16-18 1,-21 20-134,2 0 0,-1 1 0,1 0 0,1 0 0,16-10 0,-25 18-71,-1 0 0,1 0 0,0 0 0,0 0-1,0 1 1,-1-1 0,1 1 0,0-1 0,0 1-1,0-1 1,0 1 0,0 0 0,0 0 0,0 0-1,0 0 1,0 0 0,0 1 0,0-1 0,0 1-1,0-1 1,0 1 0,0 0 0,-1-1 0,1 1-1,0 0 1,0 0 0,-1 0 0,1 1 0,-1-1-1,1 0 1,-1 1 0,1-1 0,-1 0 0,0 1-1,0 0 1,0-1 0,0 1 0,0 0 0,0 0-1,1 3 1,4 8 4,-2 0 0,0 0-1,0 1 1,2 21 0,-5-29-7,3 41-143,-4-36-12,1-1 0,0 1 1,5 21-1,-6-32 114,0 0 1,0 0-1,0 0 0,0 1 0,0-1 1,0 0-1,0 0 0,0 0 1,0 0-1,0 0 0,0 0 1,0 1-1,0-1 0,0 0 1,0 0-1,0 0 0,1 0 0,-1 0 1,0 0-1,0 0 0,0 0 1,0 1-1,0-1 0,0 0 1,0 0-1,0 0 0,1 0 0,-1 0 1,0 0-1,0 0 0,0 0 1,0 0-1,0 0 0,0 0 1,1 0-1,-1 0 0,0 0 0,0 0 1,0 0-1,0 0 0,0 0 1,0 0-1,1 0 0,-1 0 1,0 0-1,0 0 0,0 0 0,0 0 1,6-7-1256,2-10 476,-8 16 824,12-25-799,6-8-253</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1.120"/>
    </inkml:context>
    <inkml:brush xml:id="br0">
      <inkml:brushProperty name="width" value="0.05" units="cm"/>
      <inkml:brushProperty name="height" value="0.05" units="cm"/>
    </inkml:brush>
  </inkml:definitions>
  <inkml:trace contextRef="#ctx0" brushRef="#br0">1 12 20484,'14'7'1545,"6"0"-1233,2-1-144,13-3 480,4-3-216,6-3-432,-1-3-360,-2-2 328,-1-1-64,-7 0-72</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1.509"/>
    </inkml:context>
    <inkml:brush xml:id="br0">
      <inkml:brushProperty name="width" value="0.05" units="cm"/>
      <inkml:brushProperty name="height" value="0.05" units="cm"/>
    </inkml:brush>
  </inkml:definitions>
  <inkml:trace contextRef="#ctx0" brushRef="#br0">1 510 16211,'31'-170'3572,"-12"78"-2797,20-155 962,-34 312-1624,0-14-156,0 19 5,3 51-353,33 167 0,-38-276 170,-3-7 88,1-1 0,-1 0-1,1 0 1,1 1 0,-1-1 0,0 0 0,1 0-1,0 0 1,0-1 0,0 1 0,5 6 0,-3-9-304,-2-6-104</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1.918"/>
    </inkml:context>
    <inkml:brush xml:id="br0">
      <inkml:brushProperty name="width" value="0.05" units="cm"/>
      <inkml:brushProperty name="height" value="0.05" units="cm"/>
    </inkml:brush>
  </inkml:definitions>
  <inkml:trace contextRef="#ctx0" brushRef="#br0">1 99 17804,'11'6'1488,"8"-2"-976,3-2-184,8-5 528,5-3-199,7-5-209,7-1-144,0-5-592,1 0-304,-12-2 496,-6 5-136,-15 2-65</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2.307"/>
    </inkml:context>
    <inkml:brush xml:id="br0">
      <inkml:brushProperty name="width" value="0.05" units="cm"/>
      <inkml:brushProperty name="height" value="0.05" units="cm"/>
    </inkml:brush>
  </inkml:definitions>
  <inkml:trace contextRef="#ctx0" brushRef="#br0">131 0 16267,'-23'33'1573,"0"-3"-3,-20 38-1,36-55-1437,1-1 0,1 1 0,0 0 0,1 0 0,0 0 0,-3 25 0,5-21-104,1 0 1,0 0-1,2 1 0,2 22 0,-1-31-44,-1 0 0,1-1 0,1 1 0,0-1 0,0 1 0,0-1 0,1 0 0,1-1 1,-1 1-1,8 9 0,-10-15 6,0 0 0,0 1 0,0-1 0,1 0 0,-1 0 0,1 0 0,0 0 0,-1-1 1,1 1-1,0-1 0,0 0 0,0 0 0,0 0 0,0 0 0,0 0 0,4 0 0,-2-1-2,0 1 0,-1-2 0,1 1 0,0-1 0,0 1 0,-1-1 0,1-1 0,-1 1 0,9-4 0,0-2 4,0 0 1,-1-1-1,0-1 0,0 0 0,-1 0 1,11-12-1,-5 4 92,18-24 1,-31 37-26,-1-1 0,0 1-1,0-1 1,0 0 0,0-1 0,-1 1 0,0 0 0,0-1-1,0 1 1,-1-1 0,1-6 0,-2 11-35,1 0 1,-1 0 0,-1 0-1,1 0 1,0 0 0,0 1-1,0-1 1,0 0-1,-1 0 1,1 0 0,0 0-1,-1 0 1,1 0-1,-1 0 1,1 1 0,-1-1-1,1 0 1,-1 0 0,0 0-1,1 1 1,-1-1-1,0 1 1,-1-2 0,0 1 19,0 0 0,1 0 0,-1 1 0,0-1 0,-1 1 0,1-1 1,0 1-1,0 0 0,0-1 0,-3 1 0,-4 1 90,0 0 0,0 0 0,0 1 0,-10 3-1,3 1-87,0 0-1,1 1 1,0 0-1,0 1 0,0 1 1,1 1-1,1 0 0,-1 0 1,-16 19-1,15-6-279,25-43 407,2-13-299</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2.723"/>
    </inkml:context>
    <inkml:brush xml:id="br0">
      <inkml:brushProperty name="width" value="0.05" units="cm"/>
      <inkml:brushProperty name="height" value="0.05" units="cm"/>
    </inkml:brush>
  </inkml:definitions>
  <inkml:trace contextRef="#ctx0" brushRef="#br0">7 58 17756,'-6'-1'1760,"6"-1"-1096,3-1-272,8-1 1201,6 1-665,12-1-440,10 0-104,11-1-272,4 0-216,5 2-600,0-3-288,-7 0 776,-7-1-176,-13 3-136</inkml:trace>
  <inkml:trace contextRef="#ctx0" brushRef="#br0" timeOffset="1">90 181 14931,'26'2'1585,"5"-2"-1097,15-3-200,4 0 632,8-3-664,2 2-240,-4-5 184,1 4-72,-8-2-200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3.161"/>
    </inkml:context>
    <inkml:brush xml:id="br0">
      <inkml:brushProperty name="width" value="0.05" units="cm"/>
      <inkml:brushProperty name="height" value="0.05" units="cm"/>
    </inkml:brush>
  </inkml:definitions>
  <inkml:trace contextRef="#ctx0" brushRef="#br0">16 11 17756,'7'-11'2165,"-10"25"3,-1 2-1605,-2 13-386,2 0 1,-2 58-1,6-75-165,1 1 0,0 0 0,1-1 1,0 1-1,1-1 0,0 0 0,1 0 0,0 0 0,9 17 0,-10-24-17,0-1-1,-1 0 1,2 0-1,-1 0 1,0 0 0,1 0-1,-1-1 1,1 0-1,0 0 1,0 0 0,1 0-1,-1 0 1,1-1-1,-1 0 1,1 0 0,0 0-1,-1 0 1,1-1-1,0 0 1,0 0 0,0 0-1,0 0 1,1-1-1,-1 0 1,0 0 0,0-1-1,0 1 1,0-1-1,0 0 1,6-2 0,-2 0 14,1-1 1,-1 1-1,1-2 1,-1 1-1,-1-1 1,1-1 0,-1 1-1,0-2 1,0 1-1,0-1 1,-1 0-1,0 0 1,-1-1-1,9-12 1,2-10-54</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3.571"/>
    </inkml:context>
    <inkml:brush xml:id="br0">
      <inkml:brushProperty name="width" value="0.05" units="cm"/>
      <inkml:brushProperty name="height" value="0.05" units="cm"/>
    </inkml:brush>
  </inkml:definitions>
  <inkml:trace contextRef="#ctx0" brushRef="#br0">1 1 17156,'3'30'1408,"-1"3"-1064,4 2-128,1 6 496,2 0-168,2 1-280,2-4-216,-1-3 1497,-2-5-1401,3-9 112,-2-9 56</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4.007"/>
    </inkml:context>
    <inkml:brush xml:id="br0">
      <inkml:brushProperty name="width" value="0.05" units="cm"/>
      <inkml:brushProperty name="height" value="0.05" units="cm"/>
    </inkml:brush>
  </inkml:definitions>
  <inkml:trace contextRef="#ctx0" brushRef="#br0">0 103 17892,'28'2'1696,"0"-2"-1016,1-1-288,10-3 681,4-3-225,8-2-360,2-1-152,6 0-576,1 0-336,0 0 568,-1-3-152,-12 0-120,-4-4-112</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0:04.366"/>
    </inkml:context>
    <inkml:brush xml:id="br0">
      <inkml:brushProperty name="width" value="0.05" units="cm"/>
      <inkml:brushProperty name="height" value="0.05" units="cm"/>
    </inkml:brush>
  </inkml:definitions>
  <inkml:trace contextRef="#ctx0" brushRef="#br0">256 0 13355,'-4'4'578,"1"-1"0,-1 0 0,0 0 0,0 0 0,0 0 0,0 0 0,-1-1 1,-4 2-1,-15 10 1068,10-2-1457,-1 0-1,2 1 1,0 1 0,1 0-1,0 1 1,1 0-1,1 1 1,0 0-1,1 0 1,-11 28 0,10-16-166,0 1 0,2 0 0,0 0 0,3 0 0,-5 56 0,9-75-38,1 0 0,0 0 0,1 1 0,0-1 0,1 0 0,3 13 0,-4-21 7,0 1-1,0 0 1,0-1 0,0 1-1,1-1 1,-1 1 0,1-1-1,-1 0 1,1 0-1,0 1 1,0-1 0,0 0-1,1-1 1,-1 1 0,0 0-1,1-1 1,-1 1 0,1-1-1,-1 0 1,1 0 0,0 0-1,-1 0 1,1 0-1,0 0 1,0-1 0,-1 0-1,5 1 1,8-1 48,0-1-1,0 0 1,0-1-1,0-1 1,-1 0-1,26-10 1,82-39 1006,-116 49-976,24-13 714,-30 16-771,0 0-1,0-1 1,1 1 0,-1 0 0,0 0 0,0 0-1,0 0 1,0 0 0,1 0 0,-1-1 0,0 1-1,0 0 1,0 0 0,0 0 0,0 0 0,0-1 0,1 1-1,-1 0 1,0 0 0,0 0 0,0-1 0,0 1-1,0 0 1,0 0 0,0-1 0,0 1 0,0 0-1,0 0 1,0 0 0,0-1 0,0 1 0,0 0-1,0 0 1,0 0 0,0-1 0,0 1 0,-1 0-1,1 0 1,-16-4 424,-215-17-1272,206 17 548</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2:43.299"/>
    </inkml:context>
    <inkml:brush xml:id="br0">
      <inkml:brushProperty name="width" value="0.05" units="cm"/>
      <inkml:brushProperty name="height" value="0.05" units="cm"/>
    </inkml:brush>
  </inkml:definitions>
  <inkml:trace contextRef="#ctx0" brushRef="#br0">10103 71 10098,'-48'4'313,"-1"-2"0,1-2 0,-59-8 0,-142-37-398,198 36 364,0 2 1,0 2-1,-1 3 1,-91 6-1,-206 46 610,205-26-450,-537 49 690,514-65-1143,-675 54-136,496-13 76,-494 54-308,154-57-1250,27-2-450,-380-2 1520,121-9 597,-1260 90-976,1973-114 779,5-1-39</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3.085"/>
    </inkml:context>
    <inkml:brush xml:id="br0">
      <inkml:brushProperty name="width" value="0.05" units="cm"/>
      <inkml:brushProperty name="height" value="0.05" units="cm"/>
    </inkml:brush>
  </inkml:definitions>
  <inkml:trace contextRef="#ctx0" brushRef="#br0">107 1 12219,'-18'17'1888,"1"2"1,-19 28 0,31-41-1695,1 0-1,0 1 1,1 0-1,-1-1 1,1 1 0,1 1-1,-1-1 1,1 0-1,0 1 1,1-1 0,-1 16-1,2-22-192,-1 1 0,1-1 0,0 0 0,0 1 0,1-1 0,-1 1 0,0-1 0,0 0 0,1 1 0,-1-1 0,1 0 0,-1 1 0,1-1 0,0 0 0,-1 0 0,1 1 0,0-1 0,0 0 0,0 0 0,0 0 0,0 0 0,0 0 0,0 0 0,0 0 0,0-1 0,0 1 0,0 0 0,1 0 0,-1-1 0,0 1 0,1-1 0,-1 1 0,0-1 0,1 0 0,-1 0 0,1 1 0,-1-1 0,0 0 0,1 0 0,-1 0 0,1-1-1,-1 1 1,0 0 0,1 0 0,-1-1 0,0 1 0,1-1 0,1 0 0,3-2 38,-1 0-1,1 0 1,-1 0-1,0-1 1,0 1 0,0-2-1,0 1 1,-1 0-1,0-1 1,0 0-1,0 0 1,5-8-1,0-2 268,-2 1 1,0-2-1,8-23 0,-17 51-254,1 0-1,0 0 1,1 17-1,-1-11-40,1-7-27,0 38-7,0-46-1,1 0-1,-1 0 0,1 1 0,-1-1 1,1 0-1,0 0 0,0 0 0,1 0 1,-1 0-1,0 0 0,4 4 0,-4-6-8,-1 0 0,1-1 0,0 1 0,0-1-1,0 1 1,0-1 0,-1 1 0,1-1 0,0 1 0,0-1-1,0 0 1,0 0 0,0 1 0,0-1 0,0 0-1,0 0 1,0 0 0,0 0 0,0 0 0,0 0 0,0 0-1,0 0 1,0-1 0,0 1 0,0 0 0,0-1-1,0 1 1,0-1 0,0 1 0,-1 0 0,1-1 0,0 0-1,0 1 1,0-1 0,-1 0 0,2-1 0,4-3-285,-1 0 1,0 0 0,7-12 0,0 0-185,16-36 0,-9 11-97</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2:44.604"/>
    </inkml:context>
    <inkml:brush xml:id="br0">
      <inkml:brushProperty name="width" value="0.05" units="cm"/>
      <inkml:brushProperty name="height" value="0.05" units="cm"/>
    </inkml:brush>
  </inkml:definitions>
  <inkml:trace contextRef="#ctx0" brushRef="#br0">4074 648 5129,'-742'55'829,"-441"28"-1035,588-33 64,478-32 476,0 4-1,1 6 1,-112 42-1,-178 103 2255,350-143-2181,0 2-1,2 3 1,2 1 0,-89 84-1,119-98-369,1 1-1,1 1 1,1 1 0,2 1-1,0 1 1,2 0-1,1 1 1,1 0 0,1 1-1,-10 38 1,17-45-17,0 0 0,2 0 0,0 0 0,2 1 0,0-1 0,1 0 0,2 1 0,0-1 0,1 0 0,2 0 0,0 0 0,1 0 0,1-1 0,1 0 0,11 20 0,-6-18-46,1 0 0,1 0 0,1-2-1,1 0 1,1 0 0,1-2 0,24 19 0,-13-14-22,1-2 0,1-1 0,1-2-1,51 22 1,-6-11-64,1-4-1,2-3 0,158 23 1,-19-17-43,-63-10 82,173 45 1,202 110 129,-201-59-18,7-23-99,-106-50-108,439 22 0,242-59-159,-473-9 278,325 20 101,372-7 41,-256-67-98,-1-30-15,-402 38-2,1092-132-390,-1568 182 412,744-95-170,3 21 28,-628 65 128,720-57-159,-3-26 193,-342 7 156,-385 58-121,-1-5 0,147-64-1,-139 40-24,-3-4-1,-3-5 0,145-111 1,-198 128-102,-2-2-1,59-69 1,88-125-1238,-183 218 1138,12-15 170,52-85-1,-74 107 318,-2-1-1,0 0 1,-1 0-1,-1-1 1,-1 0-1,-1 0 1,4-32-1,-7 12 36,-1 1-1,-2 0 1,-2 0-1,-2 0 1,-1 0-1,-2 0 1,-17-47-1,-116-261-1471,140 345 1087,-33-69-1061,-47-74 1,37 80 360</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1:08.690"/>
    </inkml:context>
    <inkml:brush xml:id="br0">
      <inkml:brushProperty name="width" value="0.05" units="cm"/>
      <inkml:brushProperty name="height" value="0.05" units="cm"/>
    </inkml:brush>
  </inkml:definitions>
  <inkml:trace contextRef="#ctx0" brushRef="#br0">0 197 11034,'0'1'127,"0"0"1,0 0-1,0-1 0,0 1 0,0 0 0,0 0 0,0 0 0,1 0 0,-1-1 1,0 1-1,0 0 0,1 0 0,-1 0 0,0-1 0,1 1 0,-1 0 0,1-1 1,-1 1-1,2 1 0,18 3 468,752 17 635,-388-28-1176,600 10 231,-210 11-16,1-30-61,223-29-160,51-2 156,-314 40 138,-130 2-189,94-30-79,103-1 27,-451 38-58,350-11-25,-679 6-38,34 0-15,0-4 0,94-20 0,-130 19 23,32-14 0</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1:12.745"/>
    </inkml:context>
    <inkml:brush xml:id="br0">
      <inkml:brushProperty name="width" value="0.05" units="cm"/>
      <inkml:brushProperty name="height" value="0.05" units="cm"/>
    </inkml:brush>
  </inkml:definitions>
  <inkml:trace contextRef="#ctx0" brushRef="#br0">0 91 13043,'0'-2'58,"0"1"0,1-1 0,-1 1-1,0-1 1,1 1 0,-1-1 0,1 1 0,0-1 0,-1 1 0,1 0 0,0 0 0,0-1 0,0 1 0,-1 0 0,1 0 0,1 0-1,-1 0 1,0 0 0,0 0 0,0 0 0,0 0 0,1 0 0,-1 1 0,0-1 0,1 0 0,-1 1 0,1-1 0,-1 1-1,1 0 1,-1-1 0,1 1 0,-1 0 0,1 0 0,1 0 0,3-1-55,0 1-1,-1 0 1,1 1 0,0-1-1,0 1 1,0 0 0,8 3-1,10 4 15,6 4 18,-1-2 0,2-1 1,-1-1-1,1-1 0,46 3 0,21-8 207,174 12 251,-119 5-400,181 0-1,181-44 30,17 0 115,-468 25-218,831-31 241,-660 11-69,270 13-1,-417 11-114,-1-3 0,1-4-1,121-19 1,-69 2 556,-139 20-607,15-2 211,-21 0-428,-17-2-151,-4-5 238,-5-8-33</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1:27.104"/>
    </inkml:context>
    <inkml:brush xml:id="br0">
      <inkml:brushProperty name="width" value="0.05" units="cm"/>
      <inkml:brushProperty name="height" value="0.05" units="cm"/>
    </inkml:brush>
  </inkml:definitions>
  <inkml:trace contextRef="#ctx0" brushRef="#br0">3 66 12131,'-2'4'2425,"9"-1"-1323,22 2-1083,-3-1 63,18 9 37,-17-4-37,0-1-1,0-1 1,1-2 0,35 3-1,33-9 145,153-22 1,-109 8-218,133-13-2,404-28 40,-459 48-27,387 36-1,-463-10-15,469 36 11,-50-64-9,-2-25 2,-80-18 14,-476 52-43,0 0 0,1 1 1,-1-1-1,0 1 1,1 0-1,-1 0 0,0 0 1,1 1-1,-1-1 1,0 1-1,0 0 0,1 0 1,-1 0-1,0 0 0,0 0 1,0 1-1,0-1 1,0 1-1,0 0 0,-1 0 1,6 5-1,-5-6-116,-1 0 0,1 1-1,0-1 1,0 0 0,0 0-1,0-1 1,0 1 0,0-1 0,0 1-1,1-1 1,-1 0 0,0 0-1,0 0 1,0-1 0,0 1 0,0-1-1,4-1 1,10-2-303</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1:42.507"/>
    </inkml:context>
    <inkml:brush xml:id="br0">
      <inkml:brushProperty name="width" value="0.05" units="cm"/>
      <inkml:brushProperty name="height" value="0.05" units="cm"/>
    </inkml:brush>
  </inkml:definitions>
  <inkml:trace contextRef="#ctx0" brushRef="#br0">0 336 8874,'14'18'1835,"-11"-17"-1792,-1 0 0,1-1-1,-1 0 1,0 1 0,1-1 0,-1 0-1,1 0 1,-1 0 0,1 0 0,-1-1-1,0 1 1,1-1 0,3-1 0,34-14 627,-18 6-373,26-7-77,0 1 0,1 3 0,76-10 1,-47 15-241,123 2 0,185 5 442,221 9-278,-35 55-126,-228-20-12,7-29-23,2-28 27,9 0 30,-353 14-40,735 0-4,0 49 0,-574-33 7,0-8-1,260-20 1,42-33-3,0 1 11,2 23 1,-400 22-7,0 3 0,123 22 1,-66-4-7,157 8 1,134-17 2,-288-10-2,277-12 41,-1-22 34,-33 3-39,1070-46-25,-589 69 181,-480 7-114,1168-13 369,-1201 7-451,522-22 25,-371-3 3,94-6 6,-478 26 20,1 5 0,199 19 1,-100 6 83,0-9 1,253-19 0,-110-9-56,136-9 58,-360 9-69,132-35 1,-130 23-110,-59 16-293,23-5-325,-81 11 458</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1:44.281"/>
    </inkml:context>
    <inkml:brush xml:id="br0">
      <inkml:brushProperty name="width" value="0.05" units="cm"/>
      <inkml:brushProperty name="height" value="0.05" units="cm"/>
    </inkml:brush>
  </inkml:definitions>
  <inkml:trace contextRef="#ctx0" brushRef="#br0">4199 221 11226,'-5'-5'167,"0"1"-1,0 0 0,0 0 0,0 1 1,0-1-1,-1 1 0,0 0 1,0 1-1,1-1 0,-1 1 0,-1 0 1,-6-1-1,-12-1 360,-45-3 1,27 4-206,-279-38 306,-96-9-633,362 46-11,-570-44-24,276 27-124,-687 47 0,958-18 151,0 3 0,-90 26 0,117-22-25,1 2 0,1 3 0,0 2 0,-52 31 0,53-23 16,0 3 0,2 2 1,2 1-1,1 3 0,3 1 1,0 2-1,3 2 0,-55 83 1,80-105 13,0 1 1,1 1-1,2 0 1,0 1-1,2 0 1,1 0-1,1 1 1,1 0-1,1 0 1,1 0-1,1 34 1,2-39-5,2 0 1,0 0 0,1 0-1,1 0 1,1 0-1,1-1 1,1 0 0,0 0-1,2-1 1,0 0-1,1 0 1,1-1 0,1 0-1,20 23 1,-8-16-2,2-1 0,1-1 1,0-2-1,2 0 0,0-2 1,64 30-1,-31-22 10,2-3 0,111 28 0,-83-33 9,1-5-1,143 5 1,191-20 2,-404 1-6,474-25 3,-3-39-1,122-70 6,-108 21-27,2 30-44,132 47 21,-411 28 38,-189 4 1,-1-2 0,0-2 0,57-18 0,-76 18 13,0-2 0,-1 0 0,0-1 0,-1-1 0,0-1-1,-1 0 1,-1-2 0,0 0 0,-1-1 0,0-1 0,-1-1-1,-1 0 1,-1-1 0,20-34 0,-30 43 22,-1 1 0,1-1 0,-2 0 0,1 0 0,-1 0 1,-1 0-1,0 0 0,0 0 0,-1 0 0,0-1 0,-1 1 0,0 0 0,0 0 0,-1 0 0,-1 0 0,0 0 0,-7-17 0,-7-9 40,-1 1 0,-2 0 0,-30-39 0,31 47-70,-6-9 1,-31-35 0,44 58-9,-1 0 0,-1 0 0,0 1 0,0 1 0,-22-12 0,6 7-9,-1 2-1,0 2 1,-1 1-1,0 1 1,0 1 0,-1 2-1,-46-3 1,-240 0-54,289 10 65,-612 36-287,228-7 78,213-21 120</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2:23.790"/>
    </inkml:context>
    <inkml:brush xml:id="br0">
      <inkml:brushProperty name="width" value="0.05" units="cm"/>
      <inkml:brushProperty name="height" value="0.05" units="cm"/>
    </inkml:brush>
  </inkml:definitions>
  <inkml:trace contextRef="#ctx0" brushRef="#br0">5810 67 12443,'-122'12'791,"-1"-5"0,0-6 0,-190-22 0,-172-28-3237,-2 32 747,-173 49 3392,175-6-1017,-164-8-149,59 6-134,6 53-29,472-54-329,-192 66-1,241-65-58,1 3 0,1 3 0,2 3 0,-74 52 1,74-41-47,-80 78 0,112-95 36,1 2 0,2 0 0,1 2 0,-32 55 0,49-75 6,0 1 0,0-1-1,2 1 1,-1 0 0,2 0-1,-1 1 1,2-1 0,0 1-1,0 0 1,1 0 0,1-1 0,0 1-1,0 0 1,2 0 0,-1-1-1,2 1 1,0 0 0,0-1 0,1 0-1,0 0 1,1 0 0,11 19-1,3-2-87,1-1-1,1 0 1,1-2-1,1 0 1,2-2-1,0-1 1,30 21-1,-3-7-81,2-2 0,111 53-1,-70-48-83,186 52-1,111-2-45,-257-61 351,1270 359 313,-1224-333-404,2-8 0,2-8 0,1-8 0,2-8 1,254-1-1,-215-28-31,446-68 0,-485 36 44,-2-8 0,308-118 0,3-66-155,-15-28-120,-359 187 249,-3-5 0,-3-6 0,129-117 0,-195 151 109,-2-2 0,-2-3 0,-3-1 0,66-106 0,-97 140 25,-2-1 1,-1 1-1,-1-2 1,0 1-1,-2-2 1,8-37-1,-13 49 10,-1 0-1,0 1 1,-1-1 0,0 0 0,-1 1-1,0-1 1,-1 0 0,0 1-1,-1-1 1,0 1 0,0 0 0,-1 0-1,0 0 1,-1 0 0,0 1 0,-10-14-1,-1 4 82,0 1-1,0 1 1,-2 0 0,0 1-1,-1 1 1,-1 1-1,0 1 1,-41-20-1,5 8 1,0 2-1,-80-20 0,22 16-577,-163-19 0,-118 12-417,189 23 485</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3:35.128"/>
    </inkml:context>
    <inkml:brush xml:id="br0">
      <inkml:brushProperty name="width" value="0.05" units="cm"/>
      <inkml:brushProperty name="height" value="0.05" units="cm"/>
    </inkml:brush>
  </inkml:definitions>
  <inkml:trace contextRef="#ctx0" brushRef="#br0">2386 166 6489,'-10'-4'204,"-151"-63"1967,137 59-1896,0 2 1,0 0-1,-1 2 0,1 0 0,-26 0 1,-72 11 1265,88-4-1171,1-1 0,-1-1 0,-42-5 1,-32-13 182,-99-11-195,163 25-360,-1 2 0,-76 7 0,28 9 2,2 4 0,-119 40 0,175-46 10,2 1-1,0 1 1,0 2 0,1 1-1,2 2 1,0 1 0,1 1-1,-51 50 1,-226 254 88,285-300-49,1 2-1,0 0 0,2 1 0,2 1 0,1 1 0,1 0 0,1 1 0,2 1 0,1-1 0,2 2 1,1-1-1,2 1 0,1 0 0,1 58 0,3-63-45,2 1 0,1-1 0,1 0 0,2 0 0,0 0 0,2-1 0,2 0 0,0-1 0,2 0 0,0 0 0,2-1 0,1-1 0,1 0 0,2-2 1,0 1-1,1-2 0,43 38 0,47 29-3,124 74 0,-207-147 2,1-1 0,0-2 0,1 0 0,0-2 1,57 15-1,-42-17 28,0-2 1,1-2-1,65-1 1,-4-9 3,-1-5 1,166-38-1,-216 37-61,596-147-985,-596 140 970,0-2-1,-1-2 0,-1-3 1,-2-2-1,0-2 0,-2-2 1,-2-3-1,78-71 0,-100 80 106,-2 0 0,-1-2 0,-1-1 0,-1 0 0,-2-1 0,-1-1-1,20-52 1,-22 45 9,-2 0 0,-2-1-1,-2 0 1,-1-1-1,-2 0 1,1-53 0,-7 72-62,0-1 0,-1 1 1,-1 0-1,-1 0 0,-1 1 1,0-1-1,-2 1 0,0 0 1,-1 1-1,-12-21 0,3 12-4,-2 1-1,0 1 0,-1 0 0,-2 1 1,-40-34-1,-39-29 159,-200-130 0,249 185-94,0 4 0,-2 1 0,-2 3 0,0 2 0,-1 3 0,-79-17-1,67 25-150,-129-3 0,119 13-5</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3:39.719"/>
    </inkml:context>
    <inkml:brush xml:id="br0">
      <inkml:brushProperty name="width" value="0.05" units="cm"/>
      <inkml:brushProperty name="height" value="0.05" units="cm"/>
    </inkml:brush>
  </inkml:definitions>
  <inkml:trace contextRef="#ctx0" brushRef="#br0">877 47 7946,'-32'3'1051,"0"-1"1,-52-5 0,25 0-326,47 3-687,1 1 0,-1 0 1,0 1-1,1 0 0,-1 1 1,1 0-1,0 1 1,0 0-1,1 1 0,-1 0 1,-11 8-1,-11 9 4,-60 52-1,60-46 409,-37 25 0,44-37-97,10-6-186,-1 1 0,1 0 0,0 1 0,1 1-1,1 0 1,-15 18 0,11-9-180,2 1 0,1 0-1,1 2 1,0-1 0,2 2-1,1-1 1,1 2 0,2-1-1,0 1 1,2 1 0,1-1-1,1 1 1,1 0 0,2 0-1,0 0 1,6 44 0,94 508 16,-91-537-10,26 115-30,-28-138 21,1 0 0,0 0 0,2-1 0,0 0 0,18 27 0,-23-40 12,1 0 1,0 0-1,0 0 1,0-1 0,1 0-1,0 0 1,0 0-1,0-1 1,1 0-1,-1 0 1,1 0-1,0-1 1,10 3 0,-7-3 11,0-1 1,1 0 0,-1-1 0,1 0 0,0 0 0,-1-1 0,1-1 0,17-2-1,-1-3 20,1-2-1,-1 0 0,0-2 0,-1-1 0,0-1 1,29-19-1,-25 13-17,-1-2 0,-1-1 0,-1-1 0,-1-2 0,30-33 1,-26 20-10,-1-1 0,-1-2 1,28-54-1,-12 2 21,-4-2 0,-4-2 0,24-101 0,9-112 62,-62 265-65,-3-1-1,-1 0 0,-2-1 1,-3 1-1,-7-45 0,6 69 0,-1 1-1,-2 0 0,0 0 1,-1 0-1,-1 0 0,-16-27 1,19 37-8,-1 0 1,-1 1 0,0 0 0,0 1-1,-1 0 1,0 0 0,0 0 0,-1 1 0,0 0-1,0 1 1,-1 0 0,1 0 0,-21-7 0,10 6-65,0 2 0,-1 0 0,1 2 0,-1 0 1,0 1-1,0 1 0,-25 2 0,4 2-198,1 3 0,-67 17 1,34-2 27</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5:26.027"/>
    </inkml:context>
    <inkml:brush xml:id="br0">
      <inkml:brushProperty name="width" value="0.05" units="cm"/>
      <inkml:brushProperty name="height" value="0.05" units="cm"/>
    </inkml:brush>
  </inkml:definitions>
  <inkml:trace contextRef="#ctx0" brushRef="#br0">1 69 8626,'6'3'542,"0"0"-1,0 1 1,0 0 0,9 8 0,17 10 210,-9-11-642,1-1 1,1-1 0,0-1 0,0-1 0,0-1-1,1-1 1,0-2 0,45 1 0,9-6-80,122-17 1,13-7-20,224 2 0,-20 34-14,279-8 44,-404-24 14,379-14 47,-417 38-97,389-10 13,424-13 222,302-6-195,-1139 18-36,478 14 42,-234 2-54,46 2 11,136 5 244,6 1 95,92 7-314,0-24-49,-218-11 95,-4-33 29,-503 42-235,-31 5-969</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3.684"/>
    </inkml:context>
    <inkml:brush xml:id="br0">
      <inkml:brushProperty name="width" value="0.05" units="cm"/>
      <inkml:brushProperty name="height" value="0.05" units="cm"/>
    </inkml:brush>
  </inkml:definitions>
  <inkml:trace contextRef="#ctx0" brushRef="#br0">26 54 11682,'-9'38'1678,"5"-23"-1023,0 0 0,1 0 0,1 1-1,0-1 1,1 1 0,1 0 0,2 18 0,-2-32-598,0 0 0,1 0 0,-1-1 0,1 1 0,-1 0 0,1 0 0,0-1 0,0 1 0,0-1 0,0 1 0,0-1 0,0 1 0,0-1 0,0 1 0,0-1 1,1 0-1,-1 0 0,1 1 0,-1-1 0,1 0 0,1 1 0,0-2 3,0 1 1,-1 0 0,1-1-1,0 1 1,-1-1-1,1 0 1,0 0-1,0 0 1,-1 0 0,1-1-1,0 1 1,4-2-1,1 0 44,-1-1-1,0 0 0,0 0 0,0 0 1,-1-1-1,1 0 0,-1-1 0,0 1 1,7-7-1,-10 7-31,-1 1 1,0-1-1,0 1 0,0-1 1,0 0-1,0 1 1,-1-1-1,2-5 0,-2 6-26,-1 1-1,1 0 0,-1 0 1,1 0-1,-1 0 0,0 0 0,0 0 1,0 0-1,0-1 0,0 1 1,0 0-1,-1 0 0,1 0 1,-1 0-1,0 0 0,1 0 1,-2-2-1,-1 20 252,3-14-297,0 1 0,0-1 0,1 0 0,-1 1 0,1-1 0,0 0-1,-1 1 1,1-1 0,0 0 0,0 0 0,1 0 0,-1 0 0,0 0 0,1 0-1,-1 0 1,1 0 0,0 0 0,-1-1 0,1 1 0,0 0 0,0-1 0,0 0-1,0 0 1,0 1 0,5 0 0,-4-1 1,1-1-1,-1 1 1,0-1-1,0 0 1,0 0 0,1-1-1,-1 1 1,0-1-1,0 1 1,0-1 0,0 0-1,0 0 1,0 0-1,0-1 1,0 1 0,0-1-1,0 1 1,4-5-1,4-3 9,0-2-1,0 1 0,-1-1 1,0-1-1,-1 0 0,8-13 1,40-80-49,-57 105 38,0 0 1,0 0-1,0 0 0,0-1 0,0 1 1,0 0-1,0 0 0,0 0 0,0 0 1,0 0-1,0 0 0,0 0 0,0-1 1,0 1-1,0 0 0,0 0 1,0 0-1,1 0 0,-1 0 0,0 0 1,0 0-1,0 0 0,0 0 0,0-1 1,0 1-1,0 0 0,0 0 1,0 0-1,0 0 0,0 0 0,0 0 1,1 0-1,-1 0 0,0 0 0,0 0 1,0 0-1,0 0 0,0 0 0,0 0 1,0 0-1,0 0 0,1 0 1,-1 0-1,0 0 0,0 0 0,0 0 1,0 0-1,0 0 0,0 0 0,0 0 1,0 0-1,1 0 0,-1 0 0,0 0 1,0 0-1,0 0 0,0 0 1,0 0-1,0 0 0,0 0 0,2 9-49,-2 11-12,-1-15 44,1-1 14,-1-1 0,1 1 0,0 0 0,0-1 0,0 1 0,1 0 1,-1 0-1,1-1 0,2 8 0,-3-11 7,0 0-1,1 0 1,-1 0-1,0 0 1,0 0-1,0 0 1,0 0-1,0 0 1,1 0 0,-1 0-1,0 0 1,0 0-1,0 0 1,0 0-1,0 0 1,1 0 0,-1 0-1,0 0 1,0 0-1,0 0 1,0 0-1,0 0 1,0 0-1,1 0 1,-1 0 0,0 0-1,0 0 1,0 0-1,0 0 1,0 0-1,0-1 1,0 1 0,1 0-1,-1 0 1,0 0-1,0 0 1,0 0-1,0 0 1,0 0 0,0-1-1,0 1 1,0 0-1,0 0 1,0 0-1,0 0 1,0 0-1,0-1 1,0 1 0,0 0-1,0 0 1,0 0-1,0 0 1,3-14 52,-3 6-36,-3 17-40,-1 13-25,-1 41-1,5-56 41,0 0 0,0 0 0,1 0 0,0 0 0,0 0 0,1 0 0,0 0 0,0-1 0,1 1 0,3 6 0,-5-11-23,0-1 0,0 0-1,0 1 1,0-1 0,0 0 0,0 0-1,0 0 1,0 0 0,0 0 0,1 0-1,-1 0 1,0 0 0,1 0 0,-1-1-1,0 1 1,1-1 0,-1 1 0,1-1-1,0 1 1,-1-1 0,1 0-1,-1 0 1,1 0 0,-1 1 0,1-2-1,-1 1 1,1 0 0,0 0 0,-1 0-1,1-1 1,-1 1 0,1-1 0,-1 1-1,1-1 1,1-1 0,13-11-198</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5:33.981"/>
    </inkml:context>
    <inkml:brush xml:id="br0">
      <inkml:brushProperty name="width" value="0.05" units="cm"/>
      <inkml:brushProperty name="height" value="0.05" units="cm"/>
    </inkml:brush>
  </inkml:definitions>
  <inkml:trace contextRef="#ctx0" brushRef="#br0">36 20 12419,'-16'21'1559,"14"-20"-1496,0 0 0,1 0 0,-1 1 0,1-1 0,0 1 0,-1 0 0,1-1 0,0 1 0,0 0 0,0 0 0,0-1-1,0 1 1,1 0 0,-1 0 0,1 0 0,-1 0 0,1 0 0,-1 0 0,1 0 0,0 0 0,0 3 0,1-4-15,-1 0-1,1 0 1,0 1-1,-1-1 1,1 0-1,0 0 1,0 0-1,0 0 1,0 0-1,0 0 1,0 0-1,0 0 1,0-1 0,1 1-1,1 1 1,24 10 181,-18-8-142,17 6-62,0-2 1,0 0 0,1-2 0,33 4-1,-1 0-5,-8-2-18,0-2 0,0-2 1,0-3-1,1-1 1,-1-3-1,100-19 1,287-30 24,-173 28-15,-43-7-8,86-8 8,1 25-4,-265 15 102,0 2 0,0 1 0,-1 3 1,1 2-1,-2 1 0,46 18 1,-88-28-87,0 0 0,0 0 0,0 0 0,0 0 0,0 0 1,0 0-1,-1 0 0,1 0 0,0 0 0,0 0 0,0 1 1,0-1-1,0 0 0,0 0 0,0 0 0,0 0 0,-1 0 0,1 0 1,0 0-1,0 0 0,0 1 0,0-1 0,0 0 0,0 0 1,0 0-1,0 0 0,0 0 0,0 0 0,0 1 0,0-1 0,0 0 1,0 0-1,0 0 0,0 0 0,0 0 0,0 1 0,0-1 0,0 0 1,0 0-1,0 0 0,0 0 0,0 0 0,0 0 0,0 1 1,0-1-1,0 0 0,1 0 0,-1 0 0,0 0 0,0 0 0,0 0 1,0 0-1,0 0 0,0 1 0,-16 0-32,-5-5 60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18.897"/>
    </inkml:context>
    <inkml:brush xml:id="br0">
      <inkml:brushProperty name="width" value="0.05" units="cm"/>
      <inkml:brushProperty name="height" value="0.05" units="cm"/>
    </inkml:brush>
  </inkml:definitions>
  <inkml:trace contextRef="#ctx0" brushRef="#br0">900 470 9866,'-27'-32'1881,"22"26"-1429,0-1 0,0 1 0,-1 0 0,-7-6 1,11 11-385,0-1 0,0 1-1,-1 0 1,1-1 0,0 1 0,-1 0 0,1 1 0,0-1 0,-1 0 0,1 1 0,-1-1 0,1 1 0,-1 0 0,1 0 0,-1 0 0,0 0 0,-3 1 0,-18 5 13,1 2-1,0 0 1,1 1-1,0 2 1,-27 16 0,17-9-30,13-7-30,1 1 0,1 1 0,-1 1 0,2 0 0,0 1 0,-23 29 0,-74 114-59,71-95-6,0-3-10,3 3-1,2 1 0,-54 131 1,70-135-30,2 2 0,3 0 0,-12 91 0,25-119 66,1 1 0,1-1-1,2 0 1,2 1 0,1-1 0,1 0-1,2-1 1,12 38 0,-2-22-20,3-1 0,1 0 0,44 71 0,-50-96 8,1-1 1,1 0-1,1-1 0,1-1 0,1-1 0,0 0 0,2-2 0,36 23 0,132 88-54,-149-97-141,74 40 0,-91-59 73,1 0 0,0-1 0,0-2 0,49 11 0,-64-18 99,0 0 1,0-1 0,0-1-1,0 1 1,0-2 0,-1 1-1,1-2 1,0 1 0,0-1-1,10-4 1,-12 3 46,-1 0 1,0 0-1,0-1 0,0 0 0,-1-1 1,1 1-1,-1-1 0,0 0 0,0-1 0,-1 1 1,0-1-1,0-1 0,6-8 0,2-7 112,-1-1-1,-1 0 0,15-47 1,15-80 296,-32 117-323,194-951 751,-186 869-640,-4 0 0,-3-125 0,-11 190-158,-3 0 1,-1 0 0,-3 1 0,-2-1 0,-2 2 0,-2 0 0,-28-65 0,25 76-73,-2 1-1,-1 0 0,-30-40 0,40 63-20,0 1 0,-1 0 0,0 1 0,-1 0 0,0 1 0,0 0 0,-1 1 0,0 1 0,-1 0 0,0 0 0,-23-8 0,-29-1-108</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7:06.377"/>
    </inkml:context>
    <inkml:brush xml:id="br0">
      <inkml:brushProperty name="width" value="0.05" units="cm"/>
      <inkml:brushProperty name="height" value="0.05" units="cm"/>
    </inkml:brush>
  </inkml:definitions>
  <inkml:trace contextRef="#ctx0" brushRef="#br0">222 22 7706,'0'-1'68,"0"0"1,0 1-1,0-1 1,0 0-1,0 0 1,-1 0-1,1 0 1,0 0-1,-1 0 1,1 0 0,-1 0-1,1 1 1,-1-1-1,1 0 1,-1 0-1,1 1 1,-1-1-1,0 0 1,1 1-1,-1-1 1,0 0-1,0 1 1,0-1 0,1 1-1,-1-1 1,0 1-1,0 0 1,0-1-1,0 1 1,0 0-1,0 0 1,0 0-1,0-1 1,0 1-1,0 0 1,0 0 0,0 0-1,0 1 1,1-1-1,-1 0 1,0 0-1,0 0 1,-2 1-1,0 1 110,0 0-1,-1 0 1,1 1-1,0-1 1,0 0-1,1 1 1,-1 0-1,1-1 0,-1 1 1,-2 4-1,-32 53 800,-49 107-1,79-152-975,2-1-1,0 1 1,0 1 0,2-1 0,0 0 0,-2 23-1,5-13 1,0 0 0,2 0 0,6 33 0,12 175-94,-6-44 19,-13-180 66,1-1 0,-1-1 0,1 1 0,1 0 0,0 0-1,0-1 1,0 0 0,1 1 0,9 11 0,-12-17 1,1 0-1,0 0 1,-1 0 0,1 0 0,0 0 0,0 0 0,1-1 0,-1 1 0,0-1 0,0 1 0,1-1 0,-1 0 0,1 0 0,-1 0 0,1 0 0,-1-1 0,1 1 0,0-1 0,-1 1 0,1-1 0,0 0 0,-1 0 0,1 0-1,0 0 1,-1-1 0,1 1 0,0-1 0,-1 0 0,1 1 0,-1-1 0,1 0 0,-1 0 0,3-2 0,3-3-2,0 1 0,-1-1 0,0 0 0,0-1 0,0 1 0,-1-1-1,9-13 1,-8 10 4,0 1-1,1 0 0,0 1 0,14-12 1,-11 13 2,0 1 0,1 0 0,0 1-1,0 0 1,0 0 0,18-3 0,-12 4-17,0-2 0,18-8 0,-31 11 17,-1 0-1,0 1 0,0-1 0,0-1 0,0 1 1,-1-1-1,1 1 0,-1-1 0,0 0 0,0 0 1,-1 0-1,1-1 0,-1 1 0,0-1 0,0 1 1,0-1-1,-1 0 0,1 0 0,0-6 0,2-12 2,-2 0-1,0-45 1,-2 39 7,0-49 45,-16-132 0,12 182 5,-1 0 0,-1 0 0,-2 0 0,-20-48 1,24 67-33,0 0 1,-1 1 0,0 0 0,-1 0 0,1 0-1,-2 1 1,1 0 0,-1 0 0,0 0 0,0 1-1,-1 0 1,1 1 0,-1-1 0,-1 2 0,1-1-1,-1 1 1,0 0 0,-12-3 0,18 6-61,-1 0 0,0 1 0,0-1 0,0 1 0,1 0 0,-1 0-1,0 1 1,0-1 0,0 1 0,1-1 0,-1 1 0,0 1 0,1-1 0,-1 0 0,0 1 0,1-1 0,0 1 0,-1 0 0,1 1 0,0-1 0,0 0 0,-3 4 0,-2 1-142</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7:49.761"/>
    </inkml:context>
    <inkml:brush xml:id="br0">
      <inkml:brushProperty name="width" value="0.05" units="cm"/>
      <inkml:brushProperty name="height" value="0.05" units="cm"/>
    </inkml:brush>
  </inkml:definitions>
  <inkml:trace contextRef="#ctx0" brushRef="#br0">579 258 10010,'-7'-5'346,"0"-1"1,0 1-1,0 0 0,-1 1 1,0 0-1,0 0 0,0 1 0,0 0 1,-1 0-1,1 1 0,-10-2 1,3 2-26,0 0 0,-1 0 0,1 2 0,0 0 1,-26 3-1,-3 4-77,1 2 1,0 2 0,1 1-1,-79 36 1,116-46-235,0 1 1,1-1 0,0 1-1,0 0 1,0 0 0,0 0 0,0 0-1,0 1 1,1 0 0,0-1-1,-1 1 1,2 1 0,-1-1-1,-2 5 1,3-5-14,1 1 0,0 0 0,0 0 0,0 0-1,0 0 1,1 0 0,0 0 0,0 0 0,0-1 0,1 1 0,0 0-1,-1 0 1,2 0 0,1 6 0,6 14-3,0-1 0,2 0-1,24 40 1,53 64-26,0 1 16,-25-19 17,-36-57 1,3-2 0,3-1-1,39 47 1,-64-88-4,1 0 0,-1-1 0,1 0 1,1-1-1,0 0 0,0 0 0,0-1 1,1 0-1,18 7 0,-15-9-2,0 0-1,1-1 1,-1 0-1,1-2 1,0 1-1,0-2 1,22-1-1,9-3-12,1-3 0,-1-1 0,-1-3 0,0-1 0,0-2-1,57-28 1,-76 28 11,0-1-1,-1-1 0,0-1 0,32-30 0,-23 15 29,-1-2 0,31-42 0,-49 57-2,-1 0 0,-1-2 0,-1 1 0,-1-2-1,10-26 1,-16 32-7,0 0 0,-1-1-1,-1 1 1,0-1 0,-1 0 0,-1 0-1,0 0 1,-3-19 0,-4-16 12,-3 1 0,-17-61 0,-43-94 46,68 202-70,-7-18 9,-1 0 0,0 1 1,-23-35-1,29 51-5,-1 0 0,0 0-1,0 1 1,0-1 0,0 1 0,-1 0 0,1 0 0,-1 0 0,0 1-1,-1 0 1,1 0 0,0 0 0,-1 1 0,0-1 0,0 1 0,1 1 0,-1-1-1,0 1 1,-9-1 0,-16 1 20,0 2-1,0 1 1,-47 9-1,-92 28 11,68-13-129,73-19-35,0 0 138,0-1-1,0-1 1,-36 1-1,42-8-51,6-4-35</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3:53.376"/>
    </inkml:context>
    <inkml:brush xml:id="br0">
      <inkml:brushProperty name="width" value="0.05" units="cm"/>
      <inkml:brushProperty name="height" value="0.05" units="cm"/>
    </inkml:brush>
  </inkml:definitions>
  <inkml:trace contextRef="#ctx0" brushRef="#br0">0 544 9298,'52'16'487,"0"-2"0,0-3 0,69 7 0,-43-12 110,129-7-1,356-77 115,-553 76-713,145-27 30,264-43 1,441-76-1,212-27 6,605 73 30,-224 101-16,-441 23-85,-27 0 98,-519-32-24,176 5 409,-621 5-330,-11 0 12,1 0 0,-1 1 0,1 0 0,-1 0 0,0 1 0,20 6 0,-29-7-79</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3:55.798"/>
    </inkml:context>
    <inkml:brush xml:id="br0">
      <inkml:brushProperty name="width" value="0.05" units="cm"/>
      <inkml:brushProperty name="height" value="0.05" units="cm"/>
    </inkml:brush>
  </inkml:definitions>
  <inkml:trace contextRef="#ctx0" brushRef="#br0">1 362 11058,'72'9'907,"85"0"0,74-12-214,-180 2-566,1218-39 177,-462 27-271,-1 21-95,-330-1-6,420 7 2,239 2 27,565-43 40,-2-85 0,-737 8 33,-249 24-244,-557 62 97,-154 18 107,-1 0 0,0 0 0,0 0 1,1 0-1,-1 0 0,0 0 0,0 0 0,0 0 0,1 0 1,-1 0-1,0 0 0,0-1 0,1 1 0,-1 0 0,0 0 0,0 0 1,0 0-1,1 0 0,-1 0 0,0-1 0,0 1 0,0 0 1,0 0-1,1 0 0,-1 0 0,0-1 0,0 1 0,0 0 1,0 0-1,0 0 0,0-1 0,0 1 0,1 0 0,-1 0 1,0-1-1,0 1 0,0 0 0,0 0 0,0-1 0,0 1 1,0 0-1,0 0 0,0 0 0,0-1 0,0 1 0,-1 0 1,1 0-1,0-1 0,0 1 0,0 0 0,0 0 0,0-1 1,-1-2-36,-1-11-41</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0.528"/>
    </inkml:context>
    <inkml:brush xml:id="br0">
      <inkml:brushProperty name="width" value="0.05" units="cm"/>
      <inkml:brushProperty name="height" value="0.05" units="cm"/>
    </inkml:brush>
  </inkml:definitions>
  <inkml:trace contextRef="#ctx0" brushRef="#br0">2 0 12947,'-2'2'458,"2"-2"-440,0 0 1,1 0-1,-1 0 1,0 0 0,0 0-1,0 0 1,0 0-1,1 0 1,-1 0-1,0 0 1,0 0-1,0 0 1,0 0-1,1 0 1,-1 0-1,0 0 1,0 0-1,0 0 1,0 0-1,0 0 1,0 1 0,1-1-1,-1 0 1,0 0-1,0 0 1,0 0-1,0 0 1,0 0-1,0 1 1,0-1-1,0 0 1,0 0-1,1 0 1,-1 0-1,0 0 1,0 1-1,0-1 1,0 0 0,0 0-1,0 0 1,0 0-1,0 1 1,0-1-1,0 0 1,0 0-1,0 0 1,0 0-1,0 0 1,-1 1-1,1-1 1,0 0-1,0 0 1,0 0 0,0 0-1,0 0 1,0 1-1,0-1 1,0 0-1,0 0 1,0 0-1,-1 0 1,1 0-1,0 0 1,0 0-1,0 0 1,-1 1-1,6 1 28,11 5 29,0-1-1,1 0 1,0-1-1,0-1 0,1-1 1,24 2-1,111-1-11,-103-5-30,173-1-10,316 12 48,-354 8-74,323 20-10,147-35 32,-69 19-25,-130-2-39,315-31-12,-3-38-114,-714 44 163,42-1 803,-103-16-475,0-2-367</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1.292"/>
    </inkml:context>
    <inkml:brush xml:id="br0">
      <inkml:brushProperty name="width" value="0.05" units="cm"/>
      <inkml:brushProperty name="height" value="0.05" units="cm"/>
    </inkml:brush>
  </inkml:definitions>
  <inkml:trace contextRef="#ctx0" brushRef="#br0">92 7 11378,'-16'-1'417,"1"2"-1,-1 0 0,-23 5 0,33-2 13,13 0-225,13 1-26,59-1-193,1-3 1,136-17-1,-117 6-149,105 4 1,-187 7 151,1 0-1,-1 1 1,0 1 0,0 1 0,0 0-1,0 2 1,25 10 0,-36-13 43,0 0 0,0 1 0,-1-1 0,1 1 0,-1 0 0,0 0 0,0 1 0,0 0 0,0 0 0,-1 0 0,0 0 1,0 1-1,0-1 0,-1 1 0,0 0 0,0 0 0,0 0 0,-1 1 0,0-1 0,0 0 0,-1 1 0,2 9 0,-3-3 68,0-1 1,-1 0-1,0 0 1,-1 0-1,0 0 1,-1 0-1,0-1 1,-1 1-1,0-1 1,-1 1-1,0-1 1,-1-1-1,0 1 0,-1-1 1,-10 12-1,-11 11 174,-2-1 0,-64 52 0,85-76-232,-205 164 524,-77 69-390,266-218-190,11-9 2,-1-1 0,-31 22 0,44-34 7,-1 0 1,1 0 0,0 0-1,0 0 1,-1 0 0,1-1-1,0 1 1,-1-1 0,1 0-1,0 0 1,-4 0 0</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4.149"/>
    </inkml:context>
    <inkml:brush xml:id="br0">
      <inkml:brushProperty name="width" value="0.05" units="cm"/>
      <inkml:brushProperty name="height" value="0.05" units="cm"/>
    </inkml:brush>
  </inkml:definitions>
  <inkml:trace contextRef="#ctx0" brushRef="#br0">62 0 15779,'0'0'40,"0"0"0,0 0 0,0 0 0,0 1 0,0-1 0,0 0 0,0 0 0,0 0 0,0 0 0,0 0 0,0 0 0,0 0 0,0 0 0,1 1 0,-1-1 0,0 0 0,0 0 0,0 0 0,0 0 0,0 0 0,0 0 0,0 0 0,0 0 0,0 0 0,0 0 0,0 0 0,1 0 0,-1 0 0,0 0 0,0 0 0,0 0 0,0 1 0,0-1 0,0 0 0,0 0 0,1 0 0,-1 0 0,0 0 0,0 0 0,0 0 0,0-1 0,0 1 0,0 0 0,0 0 0,0 0 0,1 0 0,-1 0 0,0 0 0,0 0 0,0 0 0,0 0 0,0 0 0,0 0 0,0 0 0,0 0 0,0 0 0,0 0 0,1-1 0,-1 1-1,0 0 1,0 0 0,0 0 0,-1 18 1154,-8 33-539,7-41-391,-43 321 723,35-109-4249,10-219 2650</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4.586"/>
    </inkml:context>
    <inkml:brush xml:id="br0">
      <inkml:brushProperty name="width" value="0.05" units="cm"/>
      <inkml:brushProperty name="height" value="0.05" units="cm"/>
    </inkml:brush>
  </inkml:definitions>
  <inkml:trace contextRef="#ctx0" brushRef="#br0">25 8 12683,'0'24'1112,"2"-12"-784,-1-6-160,0-6 328,1-5-320,-2-5-8,1-7 0,1 0-168</inkml:trace>
  <inkml:trace contextRef="#ctx0" brushRef="#br0" timeOffset="1">14 260 14187,'-8'6'1688,"4"-2"-1159,3-7-369,1-4 1736,3-8-2552,1-6 664,3 6-120,2-2-120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4.963"/>
    </inkml:context>
    <inkml:brush xml:id="br0">
      <inkml:brushProperty name="width" value="0.05" units="cm"/>
      <inkml:brushProperty name="height" value="0.05" units="cm"/>
    </inkml:brush>
  </inkml:definitions>
  <inkml:trace contextRef="#ctx0" brushRef="#br0">22 63 11979,'5'133'2876,"20"187"1024,-21-302-3420,-4-18-472,1 0-1,-1 0 1,0 0 0,0 0-1,0 0 1,0 0 0,0 0 0,0 0-1,0 0 1,1 0 0,-1 0-1,0 0 1,0 0 0,0 0 0,0 0-1,0 0 1,0 0 0,0 0-1,1 0 1,-1 0 0,0 0 0,0 0-1,0 0 1,0 0 0,0 0-1,0-1 1,0 1 0,0 0 0,0 0-1,1 0 1,-1 0 0,0 0-1,0 0 1,0 0 0,0 0 0,0 0-1,0-1 1,0 1 0,0 0-1,0 0 1,0 0 0,0 0 0,0 0-1,0 0 1,0 0 0,0 0 0,0-1-1,0 1 1,0 0 0,0 0-1,0 0 1,0 0 0,0 0 0,0 0-1,0 0 1,0-1 0,0 1-1,0 0 1,0 0 0,1-35 380,-11-28-259,-2 1 1,-26-80 0,43 155-199,1-1 0,1 0 0,0 0 0,0-1 0,1 0 0,1 0 0,0-1 0,0 0 1,17 14-1,-24-23 72,1 1 0,-1-1 1,1 0-1,0 1 1,-1-1-1,1-1 0,0 1 1,0 0-1,0-1 1,0 1-1,0-1 0,0 0 1,-1 0-1,1 0 1,0 0-1,3-1 0,-1 0 11,0 0 0,-1-1 0,1 0 1,-1 0-1,0 0 0,1 0 0,-1-1 0,0 0 0,4-3 0,1-3 31,1 0 1,-1 0-1,-1-1 0,1-1 1,-2 0-1,9-14 1,-7 9-5,-2 0 0,0 0 1,0-1-1,-2 0 0,0 0 1,0 0-1,-2 0 0,0-1 1,-2 0-1,1 1 0,-3-22 1,1 38-42,0-1 1,0 1 0,0-1-1,0 1 1,-1-1-1,1 1 1,-1 0 0,1-1-1,-1 1 1,1-1-1,-1 1 1,0 0 0,0-1-1,0 1 1,0 0-1,0 0 1,0 0 0,0 0-1,0 0 1,0 0-1,0 0 1,-2-1 0,2 2-2,-1 0 0,1-1 0,0 2 1,0-1-1,0 0 0,0 0 0,-1 0 1,1 0-1,0 1 0,0-1 0,0 1 1,0-1-1,0 1 0,0-1 0,0 1 1,0 0-1,0-1 0,0 1 0,0 0 1,0 0-1,1-1 0,-1 1 0,0 0 1,0 0-1,1 0 0,-1 0 0,1 0 1,-1 0-1,1 0 0,-1 2 0,-8 14-13,1 1-1,1-1 1,-8 34-1,-8 60 26,22-110-10,-1 12 5,-14 89 50,15-90-43,1-1 0,0 1-1,0-1 1,1 1-1,0-1 1,5 19-1,-5-29-10,-1 0-1,0 1 1,1-1-1,-1 0 1,1 0-1,-1 0 1,1 0-1,-1 0 1,1 0-1,0 0 1,0 0-1,-1 0 1,1 0-1,0 0 1,0 0-1,0 0 1,0-1-1,0 1 1,0 0-1,0-1 1,0 1-1,0-1 1,1 1-1,-1-1 0,0 1 1,0-1-1,0 0 1,0 0-1,1 0 1,-1 0-1,0 1 1,0-2-1,1 1 1,-1 0-1,0 0 1,0 0-1,0 0 1,1-1-1,-1 1 1,0-1-1,0 1 1,0-1-1,2 0 1,5-3-3,-1-1 0,0 1 0,0-1 0,-1 0 0,7-7 0,23-27-40,-29 30 20,1 1 0,-1 0 0,1 0 0,1 1 0,-1-1 0,15-7 0,-22 14 18,0 0-1,1 1 1,-1 0-1,0-1 0,0 1 1,0 0-1,1-1 1,-1 1-1,0 0 0,0 0 1,0 0-1,1 0 0,-1 0 1,0 0-1,0 1 1,1-1-1,-1 0 0,0 0 1,0 1-1,0-1 1,0 1-1,0-1 0,1 1 1,-1 0-1,0-1 0,0 1 1,0 0-1,-1 0 1,1 0-1,0 0 0,0-1 1,0 1-1,-1 0 1,1 1-1,0-1 0,-1 0 1,1 0-1,-1 0 1,1 0-1,0 2 0,3 7-14,-1 1-1,0-1 0,3 19 0,-4-16-3,3 15-1,-4-20 46,0 0-1,1 0 1,-1 0-1,1 0 0,1 0 1,0-1-1,0 1 1,0-1-1,7 11 0,-9-17 0,0 0 0,0 0 0,-1-1 0,1 1 0,0 0 0,0-1 0,0 1 0,0-1 0,0 1 0,0-1 0,0 1 0,0-1 0,1 0 0,-1 0 0,0 1 0,0-1 0,0 0 0,0 0-1,0 0 1,0 0 0,1 0 0,-1 0 0,0-1 0,0 1 0,0 0 0,0-1 0,0 1 0,0 0 0,0-1 0,0 1 0,0-1 0,0 0 0,2 0 0,1-3 72,1 0 0,0 0 0,-1 0 0,0 0 0,4-5 0,6-10 161,0 0-1,-1 0 1,14-31-1,-21 37-236,0-1 0,-1 0 0,0 0 0,-1 0 0,-1-1 1,3-21-1,-6 35-24,0 0 0,0 0 0,0 0 0,1 0 0,-1 0 1,0 0-1,0 0 0,-1 0 0,1 0 0,0-1 0,0 1 1,0 0-1,-1 0 0,1 0 0,-1 0 0,1 1 0,0-1 1,-1 0-1,0 0 0,0-1 0,0 1 2,0 1-1,1 0 1,-1 0-1,1 0 1,-1 0-1,0 0 1,1 0-1,-1 0 1,0 0-1,1 0 1,-1 0-1,0 1 1,1-1-1,-1 0 1,0 0-1,1 1 1,-1-1-1,1 0 1,-1 0-1,1 1 1,-1-1-1,1 1 1,-2 0-1,-3 3-3,0 1-1,0 0 0,1 0 0,-1 0 1,-3 7-1,0 0 45,1 0-1,0 0 1,1 1 0,0 0 0,1 0-1,1 0 1,0 1 0,0 0 0,1-1 0,-1 24-1,4-35-50,0 0 0,0-1 0,0 1 0,0 0 0,0-1 0,0 1 0,1-1-1,-1 1 1,1 0 0,-1-1 0,1 1 0,0-1 0,-1 1 0,1-1 0,0 1 0,0-1-1,2 3 1,-2-4-11,0 0 0,-1 1 0,1-1 1,0 0-1,0 1 0,0-1 0,0 0 0,0 0 0,-1 0 0,1 0 0,0 0 0,0 0 0,0 0 0,0 0 0,0 0 0,0 0 0,-1 0 0,1-1 0,0 1 0,0 0 0,0-1 0,0 1 0,0-1 1,5-3-60,0 0 0,0 0 0,-1 0 0,0-1 0,1 0 0,6-9 0,15-21-259</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5.808"/>
    </inkml:context>
    <inkml:brush xml:id="br0">
      <inkml:brushProperty name="width" value="0.05" units="cm"/>
      <inkml:brushProperty name="height" value="0.05" units="cm"/>
    </inkml:brush>
  </inkml:definitions>
  <inkml:trace contextRef="#ctx0" brushRef="#br0">173 1 15675,'-1'29'794,"-2"0"0,-7 32 0,0-3-654,4-22-104,3-21-46,0-1 0,2 1 0,-1 0 0,2 0 0,2 28 0,-1-41 4,0 1 0,1-1 0,-1 0 0,1 0 0,0 0 1,0 0-1,0 0 0,0-1 0,0 1 0,0 0 0,0-1 0,0 0 0,1 1 0,-1-1 0,1 0 0,-1 0 0,3 1 0,20 11 77,-20-8-6,-1 0-1,0 0 0,-1 0 1,1 0-1,-1 1 1,0-1-1,-1 1 0,1 0 1,-1 0-1,0 0 1,-1 0-1,1 0 0,-1 0 1,0 1-1,-1-1 1,0 0-1,0 0 0,0 1 1,0-1-1,-1 0 1,-3 13-1,3-15 48,-1 0 0,1 0 0,-1 0 0,1 0 0,-1 0-1,0 0 1,-1 0 0,1-1 0,-1 1 0,1-1 0,-1 0 0,0 1 0,0-1 0,-5 3 0,5-5-15,0 1 0,0 0 0,0-1 0,0 0 0,-1 1 0,1-1 0,-1-1 0,1 1 0,0 0 0,-1-1 0,1 0 0,-1 0 0,0 0 0,1 0 0,-1 0 0,1-1 0,0 1 0,-1-1 0,-5-2 0,1 0-70,0 0 0,0-1 0,1 0 0,-1 0 0,1 0 0,0-1 0,0 0 0,0-1 0,1 0 0,0 0 0,0 0 0,0 0 0,1-1 0,0 0-1,0 0 1,1-1 0,-5-9 0,9 15-108,-1 1-1,1 0 0,-1-1 1,1 1-1,-1 0 0,1-1 1,0 1-1,0-1 0,0 1 1,0 0-1,0-1 0,0 1 1,0-1-1,0 1 0,0 0 1,1-1-1,-1 1 0,1 0 1,-1-1-1,1 1 0,-1 0 1,1-1-1,0 1 0,-1 0 1,1 0-1,0 0 0,0 0 1,0 0-1,0 0 0,0 0 1,0 0-1,0 0 0,1 0 1,-1 1-1,2-2 0,3 0-212,0 0-1,0 0 0,0 0 0,0 1 0,1 0 0,10 0 1,18-1-653</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6.209"/>
    </inkml:context>
    <inkml:brush xml:id="br0">
      <inkml:brushProperty name="width" value="0.05" units="cm"/>
      <inkml:brushProperty name="height" value="0.05" units="cm"/>
    </inkml:brush>
  </inkml:definitions>
  <inkml:trace contextRef="#ctx0" brushRef="#br0">17 148 16011,'10'-7'850,"0"-1"-1,-1 0 0,12-14 0,8-6 199,-1 6-663,-20 17-241,-1-1 0,1 0 0,-1 0 0,10-13 0,-17 19-126,0 0 0,0 1 1,-1-1-1,1 0 0,0 0 1,0 0-1,-1 0 1,1 0-1,0 0 0,0 0 1,-1 0-1,1 0 0,0 0 1,0 0-1,-1 0 1,1-1-1,0 1 0,0 0 1,-1 0-1,1 0 0,0 0 1,0 0-1,-1 0 0,1-1 1,0 1-1,0 0 1,0 0-1,0 0 0,-1 0 1,1-1-1,0 1 0,0 0 1,0 0-1,0-1 1,0 1-1,-1 0 0,1 0 1,0-1-1,0 1 0,0 0 1,0 0-1,0-1 1,0 1-1,0 0 0,0 0 1,0-1-1,0 1 0,0 0 1,0 0-1,0-1 1,0 1-1,0 0 0,0 0 1,1-1-1,-1 1 0,0 0 1,0 0-1,0-1 0,0 1 1,0 0-1,1 0 1,-1 0-1,0-1 0,0 1 1,0 0-1,0 0 0,1 0 1,-1 0-1,-20 5 671,8 3-599,1 0-1,0 0 1,1 1-1,0 0 1,0 1-1,1 1 1,1-1 0,-1 1-1,2 1 1,0-1-1,0 1 1,1 0 0,0 1-1,1 0 1,0 0-1,1 0 1,-2 18-1,5-28-115,1-1-1,-1 1 0,1-1 1,0 1-1,0 0 0,0-1 0,0 1 1,1-1-1,-1 1 0,1-1 1,-1 1-1,1-1 0,0 1 1,0-1-1,0 1 0,0-1 1,1 0-1,-1 0 0,0 0 0,1 0 1,0 0-1,-1 0 0,1 0 1,0 0-1,3 1 0,-1 0-93,0-2-1,0 1 1,1 0-1,-1-1 1,1 0 0,-1 0-1,1 0 1,-1 0-1,1-1 1,0 0-1,-1 0 1,1 0-1,6-1 1,23-5-255,1-2-146</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6.617"/>
    </inkml:context>
    <inkml:brush xml:id="br0">
      <inkml:brushProperty name="width" value="0.05" units="cm"/>
      <inkml:brushProperty name="height" value="0.05" units="cm"/>
    </inkml:brush>
  </inkml:definitions>
  <inkml:trace contextRef="#ctx0" brushRef="#br0">89 0 17748,'-7'9'1352,"-4"0"-1080,-1-1-104,1 5 464,-2 1-160,2 4-128,0 0-87,4 5-65,3-1-32,3 1-8,1 0-128,5-3-424,5-5-257,5-9 225,0-4 240,4-11-120,4-4-136</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7.025"/>
    </inkml:context>
    <inkml:brush xml:id="br0">
      <inkml:brushProperty name="width" value="0.05" units="cm"/>
      <inkml:brushProperty name="height" value="0.05" units="cm"/>
    </inkml:brush>
  </inkml:definitions>
  <inkml:trace contextRef="#ctx0" brushRef="#br0">48 1 14643,'-8'14'870,"-1"5"485,-14 34 0,22-48-1236,-1 0-1,1 0 1,0-1-1,0 1 0,1 0 1,-1 0-1,1 0 1,0 0-1,0 0 1,1 0-1,-1 0 0,4 10 1,-4-14-116,0 0 0,1 0 1,-1 0-1,1 0 0,-1 0 1,1-1-1,-1 1 0,1 0 0,0 0 1,-1 0-1,1-1 0,0 1 1,0 0-1,0-1 0,-1 1 1,1 0-1,0-1 0,0 1 0,0-1 1,0 0-1,0 1 0,1-1 1,1 1-7,-1-1 0,0 0 1,1 0-1,-1 0 1,0 0-1,1 0 1,-1-1-1,0 1 1,4-2-1,4-2-12,-1 0 0,0 0-1,14-10 1,-9 4 96,0-1 0,23-24 0,-6 6 243,-31 29-319,0 0-1,0 0 1,0 0 0,0 0 0,0 0-1,1 0 1,-1-1 0,0 1 0,0 0-1,0 0 1,0 0 0,0 0 0,0 0-1,1 0 1,-1 0 0,0 0-1,0 0 1,0 0 0,0 0 0,0 0-1,1 0 1,-1 0 0,0 0 0,0 0-1,0 0 1,0 0 0,0 0 0,1 0-1,-1 0 1,0 0 0,0 0 0,0 1-1,0-1 1,0 0 0,0 0-1,1 0 1,-1 0 0,0 0 0,0 0-1,0 0 1,0 0 0,0 1 0,0-1-1,0 0 1,0 0 0,0 0 0,0 0-1,0 0 1,0 0 0,1 1-1,-1-1 1,0 0 0,0 0 0,0 0-1,0 0 1,0 0 0,0 1 0,0-1-1,0 0 1,0 0 0,-1 0 0,1 0-1,0 0 1,0 1 0,0-1-1,0 0 1,0 0 0,0 0 0,0 0-1,-1 11 96,-4 4-51,2 1 0,0-1 0,0 0 0,2 1 0,-1 23 0,2-38-45,0 0-1,0 0 1,0 0-1,0 0 1,0 0-1,1 0 0,-1 0 1,0 0-1,0 0 1,1 0-1,-1-1 0,0 1 1,1 0-1,-1 0 1,1 0-1,-1 0 1,1 0-1,0-1 0,-1 1 1,1 0-1,0-1 1,0 1-1,-1 0 0,1-1 1,0 1-1,1 0 1,0-1 6,-1 0 0,1 1 0,-1-1 0,1 0 0,0-1 0,-1 1 0,1 0 0,-1 0 0,1-1 0,-1 1 0,1-1 0,-1 1 0,1-1 0,2-1 0,4-3 39,0 0 0,-1-1-1,1 1 1,8-10 0,3-5 47,-7 7-16,1 1 1,14-12 0,-26 23-82,-1 1 0,0 0 0,0 0 0,1-1 0,-1 1 0,0 0 0,1 0 0,-1 0 0,0-1 0,1 1 0,-1 0 0,0 0 0,1 0 0,-1 0 0,0 0 0,1 0 0,-1 0 0,1 0 0,-1 0 0,0 0 0,1 0 0,-1 0 0,0 0 0,1 0 0,-1 0 0,1 0 0,-1 0 0,0 0 0,1 0 0,-1 1 0,0-1 0,1 0 0,-1 0 0,0 0 0,1 1 0,5 15-36,-5 31-26,-2-39 52,1-3-8,0 2 29,0-1-1,0 1 0,1 0 0,2 8 0,-3-14-4,0 0-1,0-1 1,0 1-1,1 0 1,-1-1-1,0 1 1,1-1-1,-1 1 0,0-1 1,1 1-1,-1-1 1,1 1-1,-1-1 1,0 1-1,1-1 1,-1 1-1,1-1 0,0 1 1,-1-1-1,1 0 1,0 1-1,0-1 2,0 0 0,0 0-1,0 0 1,0 0-1,0-1 1,0 1 0,0 0-1,0-1 1,0 1-1,0 0 1,0-1 0,-1 1-1,1-1 1,0 1-1,0-1 1,0 0 0,-1 1-1,1-1 1,1-1-1,56-72-1492,-57 74 1454,-1-1 0,1 1-1,-1-1 1,1 1 0,-1 0-1,1-1 1,-1 1 0,1-1-1,-1 1 1,1 0 0,0 0-1,-1-1 1,1 1 0,0 0-1,-1 0 1,1 0 0,0 0-1,-1 0 1,2 0 0,1 1-409</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7.446"/>
    </inkml:context>
    <inkml:brush xml:id="br0">
      <inkml:brushProperty name="width" value="0.05" units="cm"/>
      <inkml:brushProperty name="height" value="0.05" units="cm"/>
    </inkml:brush>
  </inkml:definitions>
  <inkml:trace contextRef="#ctx0" brushRef="#br0">72 0 15587,'-8'8'600,"1"1"-1,0-1 0,1 1 1,0 1-1,0-1 0,1 1 0,-4 11 1,9-21-597,-3 4 92,1 1 0,0 0-1,0-1 1,0 1 0,0 0-1,1 0 1,0 0 0,0 0 0,0 0-1,1 1 1,0 6 0,1-11-100,-1-1 0,1 1 0,0-1 0,0 1 0,0-1-1,0 0 1,0 0 0,0 1 0,0-1 0,0 0 0,0 0 0,0 0 0,0 0 0,0 0 0,0 0 0,0 0-1,0-1 1,0 1 0,0 0 0,0 0 0,2-2 0,0 2-14,36-12-82,-26 7 63,0 1 0,0 1 1,14-2-1,-24 4 28,0 1 0,-1 0 0,1 0-1,0 0 1,0 0 0,-1 0 0,1 0 0,0 1 0,-1 0-1,1-1 1,-1 1 0,1 0 0,-1 0 0,1 0 0,-1 1 0,1-1-1,-1 0 1,0 1 0,0 0 0,3 2 0,-4-2 15,0-1-1,0 0 1,0 0 0,0 0 0,-1 1 0,1-1 0,0 0-1,-1 1 1,1-1 0,-1 1 0,0-1 0,1 0 0,-1 1-1,0-1 1,0 1 0,0-1 0,0 1 0,0 2 0,-1-1 45,0 1 1,0-1-1,0 0 1,0 0 0,-1 0-1,1 1 1,-5 4-1,-2 3 253,-1-1 0,0 0-1,-12 10 1,19-18-238,-6 6 251,-1 0 1,-20 12-1,25-18-344,0 1-1,-1-1 1,1 0 0,-1 0 0,1-1 0,-1 1 0,0-1-1,1 0 1,-1 0 0,-5-1 0,4 0-224</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8.601"/>
    </inkml:context>
    <inkml:brush xml:id="br0">
      <inkml:brushProperty name="width" value="0.05" units="cm"/>
      <inkml:brushProperty name="height" value="0.05" units="cm"/>
    </inkml:brush>
  </inkml:definitions>
  <inkml:trace contextRef="#ctx0" brushRef="#br0">23 5 16908,'10'-5'1488,"-5"17"-1008,-8 6-216,-6 12 680,0 5-264,1 15-295,4 4-89,-1 7-160,5 0-56,0-2-136,3-4-80,1-10-281,2-2-127,-2-14-376,-2-7 704,-8-17-184,-5-5-120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08.976"/>
    </inkml:context>
    <inkml:brush xml:id="br0">
      <inkml:brushProperty name="width" value="0.05" units="cm"/>
      <inkml:brushProperty name="height" value="0.05" units="cm"/>
    </inkml:brush>
  </inkml:definitions>
  <inkml:trace contextRef="#ctx0" brushRef="#br0">1 191 15643,'0'-6'214,"1"0"-1,0 0 0,0 1 0,1-1 1,0 1-1,0-1 0,0 1 0,1 0 1,-1 0-1,1 0 0,0 0 0,1 0 0,-1 1 1,1-1-1,0 1 0,8-7 0,0 1 71,0 0-1,1 1 0,0 1 0,28-14 0,-24 15-233,1 0-1,-1 1 1,2 1-1,-1 1 0,0 1 1,1 0-1,0 2 1,-1 0-1,1 1 0,0 0 1,0 2-1,19 3 1,-27-3-42,0 1 1,0 0-1,0 0 1,-1 1 0,1 0-1,-1 1 1,0 0-1,0 1 1,-1 0-1,1 0 1,-1 1 0,-1 0-1,1 1 1,-1 0-1,0 0 1,-1 1-1,0 0 1,-1 0 0,0 1-1,0 0 1,5 11-1,-9-16 45,-1 0 0,1-1-1,-1 1 1,0 0 0,0 0 0,0 0-1,-1-1 1,0 1 0,0 0-1,0 0 1,0 0 0,-1 0-1,0 0 1,0 0 0,-3 9 0,1-8 60,0-1 1,0 1 0,0-1 0,-1 1-1,0-1 1,0 0 0,0-1 0,-1 1-1,1-1 1,-1 1 0,-6 3 0,2-2-61,0-1 0,-1 0 1,1 0-1,-1-1 1,0 0-1,0-1 1,0 0-1,0 0 1,-1-1-1,1 0 0,-1-1 1,1-1-1,-1 1 1,-17-3-1,4-6-1035,23 8 957,0-1-1,0 1 1,1 0-1,-1-1 1,0 1 0,0-1-1,1 1 1,-1 0-1,0-1 1,1 0-1,-1 1 1,1-1 0,-1 1-1,1-1 1,-1 0-1,1 1 1,-1-1 0,1 0-1,0 1 1,-1-1-1,1 0 1,0 0 0,-1 1-1,1-1 1,0 0-1,0 0 1,0-1 0,5-8-450</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2.849"/>
    </inkml:context>
    <inkml:brush xml:id="br0">
      <inkml:brushProperty name="width" value="0.05" units="cm"/>
      <inkml:brushProperty name="height" value="0.05" units="cm"/>
    </inkml:brush>
  </inkml:definitions>
  <inkml:trace contextRef="#ctx0" brushRef="#br0">135 1 11138,'0'0'439,"0"1"0,-1 0 0,1 0 0,-1 0 0,1-1 0,-1 1 0,1 0 0,-1 0 0,1-1 0,-1 1 0,0 0 0,1-1 0,-1 1 0,0-1 0,-1 2 0,-11 11 611,-6 22-673,3 0 0,0 2 0,3 0 0,1 0 0,1 1 0,-8 68 0,16-88-381,2 0-1,0 0 0,1 0 0,1 0 0,0 0 0,2 0 1,0 0-1,8 25 0,-9-36-94,1 1 0,0-1 1,0 0-1,1 0 0,0 0 0,0 0 1,1-1-1,0 0 0,0 0 0,0 0 0,1 0 1,-1-1-1,2 0 0,-1 0 0,0-1 1,1 0-1,0 0 0,0 0 0,0-1 0,0 0 1,13 3-1,-15-4 15,1-1-1,-1 0 1,1 0 0,9-1-1,26-6-428</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3.288"/>
    </inkml:context>
    <inkml:brush xml:id="br0">
      <inkml:brushProperty name="width" value="0.05" units="cm"/>
      <inkml:brushProperty name="height" value="0.05" units="cm"/>
    </inkml:brush>
  </inkml:definitions>
  <inkml:trace contextRef="#ctx0" brushRef="#br0">193 6 15363,'4'-6'1809,"-4"9"-1081,-4 3-312,-5 10 1288,-2 7-663,-4 12-505,-2 7-184,-3 9-256,0 4-24,2 1-160,-1-6-128,5-7-312,1-7-121,3-18-303,0-12-792,4-22 1280,0-12-360,2-14-89</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3.674"/>
    </inkml:context>
    <inkml:brush xml:id="br0">
      <inkml:brushProperty name="width" value="0.05" units="cm"/>
      <inkml:brushProperty name="height" value="0.05" units="cm"/>
    </inkml:brush>
  </inkml:definitions>
  <inkml:trace contextRef="#ctx0" brushRef="#br0">0 225 12387,'0'0'1664,"1"6"-952,2 6-224,2 3 1297,5 7-857,-2 1-136,9 1-224,2 3-64,5-4-192,2-3-80,2-5-280,0-4-280,-1-5 32,1-2 200,-7-7-56,-2-7-80</inkml:trace>
  <inkml:trace contextRef="#ctx0" brushRef="#br0" timeOffset="1">281 0 15275,'6'0'1257,"2"13"-881,5 3-120,7 6 656,5 2-384,3 7-192,2 2 16,1 8-32,-6-1-48,-2 8-72,-6 5-32,-12 2-88,-10-1-120,-10 1-336,-7-6-208,-6-11 464,-3-6-112,-2-15-72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5.851"/>
    </inkml:context>
    <inkml:brush xml:id="br0">
      <inkml:brushProperty name="width" value="0.05" units="cm"/>
      <inkml:brushProperty name="height" value="0.05" units="cm"/>
    </inkml:brush>
  </inkml:definitions>
  <inkml:trace contextRef="#ctx0" brushRef="#br0">225 9 16804,'0'0'73,"-1"-1"0,1 0 0,0 1 0,-1-1 0,1 1 1,0 0-1,-1-1 0,1 1 0,-1-1 0,1 1 1,-1-1-1,1 1 0,-1 0 0,1-1 0,-1 1 0,1 0 1,-1 0-1,1-1 0,-1 1 0,0 0 0,1 0 0,-1 0 1,1 0-1,-1 0 0,0 0 0,1 0 0,-1 0 0,0 0 1,1 0-1,-1 0 0,1 0 0,-1 0 0,0 0 0,0 1 1,-25 4 952,13-1-914,0 0 0,0 2 0,1-1 0,0 2 0,0-1 0,1 2 0,0-1 0,0 2 0,1-1 0,0 2 0,0-1 0,1 1 0,-10 13 0,17-20-152,1-1-1,-1 1 1,1-1-1,0 1 0,-1 0 1,1 0-1,0 0 1,1-1-1,-1 1 1,0 0-1,1 0 0,0 0 1,0 0-1,0 5 1,0-6-9,1-1 0,-1 1 0,1-1 0,0 1 0,-1-1 0,1 0 1,0 1-1,0-1 0,0 0 0,0 0 0,0 0 0,0 0 0,0 0 0,0 0 0,1 0 1,-1 0-1,0 0 0,1 0 0,-1-1 0,1 1 0,-1 0 0,0-1 0,1 1 1,-1-1-1,1 0 0,-1 0 0,1 1 0,0-1 0,1 0 0,23 2-552,-12-2 398,0 2-1,1 0 1,-1 0 0,0 1-1,18 7 1,-29-9 236,0 0-1,0 1 1,0-1-1,-1 1 1,1-1-1,-1 1 1,1 0 0,-1 0-1,0 0 1,0 0-1,0 1 1,0-1-1,0 0 1,0 1 0,-1 0-1,1-1 1,-1 1-1,0 0 1,0 0 0,0-1-1,0 1 1,0 0-1,0 0 1,-1 0-1,1 0 1,-1 0 0,0 0-1,0 1 1,0-1-1,-1 0 1,0 4-1,0-4 78,0 1 0,0 0 0,0 0-1,-1-1 1,0 1 0,1-1-1,-1 1 1,0-1 0,-1 0 0,1 0-1,-1 0 1,1 0 0,-1 0 0,0-1-1,0 1 1,0-1 0,0 0-1,0 0 1,-1 0 0,1 0 0,-1 0-1,0-1 1,1 1 0,-1-1-1,0 0 1,-4 0 0,1 1-122,-1-1 0,1 0 0,-1 0-1,1 0 1,-1-1 0,0-1 0,1 1 0,-1-1 0,0 0-1,1-1 1,0 0 0,-11-4 0,17 6-30,0 0 0,0-1-1,0 1 1,-1-1 0,1 1 0,0-1 0,0 1 0,0-1-1,0 0 1,0 1 0,1-1 0,-1 0 0,0 0-1,0 0 1,0 0 0,1 0 0,-1 0 0,0 0 0,1 0-1,-1 0 1,1 0 0,-1 0 0,1 0 0,-1 0-1,1 0 1,0-1 0,0 1 0,0 0 0,0 0-1,0 0 1,0 0 0,0-1 0,0 1 0,0 0 0,0 0-1,0 0 1,1-2 0,12-12-533</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4.081"/>
    </inkml:context>
    <inkml:brush xml:id="br0">
      <inkml:brushProperty name="width" value="0.05" units="cm"/>
      <inkml:brushProperty name="height" value="0.05" units="cm"/>
    </inkml:brush>
  </inkml:definitions>
  <inkml:trace contextRef="#ctx0" brushRef="#br0">1 0 17644,'0'10'1424,"8"1"-1120,8-3-112,13-4 416,8-1-160,10-3-80,6-3-231,3-2-482,-3-1-271,-10-1 544,-6 0-112,-27 5-80</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4.454"/>
    </inkml:context>
    <inkml:brush xml:id="br0">
      <inkml:brushProperty name="width" value="0.05" units="cm"/>
      <inkml:brushProperty name="height" value="0.05" units="cm"/>
    </inkml:brush>
  </inkml:definitions>
  <inkml:trace contextRef="#ctx0" brushRef="#br0">1 56 13515,'5'9'1576,"14"-7"-888,4-2-264,10-4 1433,4-3-1209,9-3-704,1 0-712,6-3 808,-1 2-216,-2-1-184</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14.860"/>
    </inkml:context>
    <inkml:brush xml:id="br0">
      <inkml:brushProperty name="width" value="0.05" units="cm"/>
      <inkml:brushProperty name="height" value="0.05" units="cm"/>
    </inkml:brush>
  </inkml:definitions>
  <inkml:trace contextRef="#ctx0" brushRef="#br0">328 7 17276,'-4'-1'132,"0"-1"-1,0 1 1,0 0 0,0 1 0,0-1 0,0 1 0,0-1 0,0 1 0,0 1-1,0-1 1,0 0 0,0 1 0,0 0 0,0 0 0,0 0 0,0 0 0,-5 3 0,-4 2 184,0 1 0,0 0 0,-18 14 0,14-7-177,1 0 1,0 0 0,1 2-1,0 0 1,1 0-1,1 2 1,1 0 0,-10 19-1,15-26-137,1 1-1,1 0 1,1 0-1,-1 0 1,2 0-1,0 1 1,0 0-1,1-1 1,0 1-1,2 0 1,-1 0-1,1 0 1,1 0-1,4 21 1,-3-27-2,-1-1 0,1 0-1,0-1 1,1 1 0,0 0 0,0-1 0,0 1 0,0-1 0,1 0 0,0 0 0,0 0 0,0-1 0,0 1-1,1-1 1,0 0 0,0-1 0,0 1 0,0-1 0,1 0 0,-1 0 0,12 4 0,-10-5 32,1 0-1,-1-1 1,1 0 0,-1 0 0,1-1 0,0 0 0,-1 0-1,1 0 1,0-1 0,-1-1 0,1 1 0,-1-1-1,0 0 1,1-1 0,-1 0 0,0 0 0,9-6 0,-4 1 108,0 0 0,0-1 0,-1-1 0,0 0 0,0-1 0,-1 0 0,-1 0 0,0-1 0,-1 0 0,0-1 0,0 0 0,-2 0 0,10-25 0,-13 30-81,0-1 0,-1 0 0,0 0 0,0 0 0,-1 0 0,0 0 0,0 0 0,-1 0 0,0-1 0,-1 1 0,0 0 0,-1 0 0,0 0 0,0 0-1,0 0 1,-1 1 0,-1-1 0,0 1 0,0 0 0,0 0 0,-1 0 0,0 0 0,-8-7 0,9 10-134,-2 0 0,1 0-1,0 1 1,-1 0 0,0 0 0,0 1 0,0-1 0,-1 1-1,1 1 1,-1-1 0,1 1 0,-1 0 0,0 1 0,0-1-1,0 1 1,0 1 0,0-1 0,0 1 0,0 1 0,1-1-1,-8 2 1,-22 7-301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3.320"/>
    </inkml:context>
    <inkml:brush xml:id="br0">
      <inkml:brushProperty name="width" value="0.05" units="cm"/>
      <inkml:brushProperty name="height" value="0.05" units="cm"/>
    </inkml:brush>
  </inkml:definitions>
  <inkml:trace contextRef="#ctx0" brushRef="#br0">29 1 17260,'1'2'142,"0"1"1,0 0-1,-1 0 1,0-1 0,1 1-1,-1 0 1,0 0-1,0 0 1,0-1-1,-1 1 1,1 0 0,-1 0-1,1-1 1,-1 1-1,0 0 1,-2 2-1,-1 10 323,-4 25-200,2 0-1,2 0 1,1 0-1,2 1 0,2 0 1,11 71-1,-11-105-196,0-1 0,1 0 0,-1 0 0,2 0 0,-1 0 0,5 9 0,-6-14-56,0 0 1,0 1-1,0-1 1,0 1-1,0-1 1,1 0-1,-1 0 1,0 0-1,1 0 1,-1 0 0,1 0-1,-1 0 1,1 0-1,0-1 1,-1 1-1,1-1 1,0 1-1,-1-1 1,1 1-1,0-1 1,0 0-1,-1 0 1,1 0 0,0 0-1,0 0 1,-1 0-1,1-1 1,2 0-1,13-4-819,0-1 1,0-1-1,-1 0 0,0-1 0,30-21 0,-18 12 98,-4 3-352</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3.901"/>
    </inkml:context>
    <inkml:brush xml:id="br0">
      <inkml:brushProperty name="width" value="0.05" units="cm"/>
      <inkml:brushProperty name="height" value="0.05" units="cm"/>
    </inkml:brush>
  </inkml:definitions>
  <inkml:trace contextRef="#ctx0" brushRef="#br0">3 0 17268,'0'0'47,"0"0"0,0 0 0,0 0 0,-1 0 0,1 0 0,0 0 0,0 0 0,0 0 0,0 0-1,0 0 1,0 0 0,0 0 0,0 0 0,0 0 0,0 0 0,-1 0 0,1 0 0,0 1 0,0-1 0,0 0 0,0 0 0,0 0 0,0 0 0,0 0 0,0 0 0,0 0 0,0 0 0,0 0 0,0 0 0,0 0 0,0 0 0,0 0 0,0 1 0,0-1 0,0 0 0,0 0 0,-1 0 0,1 0 0,0 0 0,0 0 0,0 0 0,0 0 0,0 0 0,1 0 0,-1 1 0,0-1 0,0 0 0,0 0 0,0 0 0,0 0 0,0 0 0,0 0 0,0 0 0,0 0 0,0 0 0,0 0 0,0 0 0,0 0 0,0 1 0,0-1 0,0 0 0,0 0-1,0 0 1,0 0 0,1 0 0,-1 0 0,0 0 0,0 0 0,0 0 0,11 2 1357,19 1-933,-28-3-351,112 1 280,33 3-347,-141-4-50,0 1 0,1 0 0,-1 0 0,0 0 0,0 1 0,0 0 0,-1 0 0,9 5 0,-13-6-2,1 0 1,-1 0-1,1 0 0,-1 0 1,0 0-1,0 1 1,0-1-1,0 0 0,0 1 1,0-1-1,0 1 0,0-1 1,0 1-1,-1 0 0,1-1 1,0 1-1,-1 0 0,0-1 1,1 1-1,-1 0 0,0-1 1,0 1-1,0 0 0,0 0 1,0-1-1,0 1 0,-1 0 1,1 0-1,0-1 1,-1 1-1,0 0 0,1-1 1,-1 1-1,0-1 0,-1 2 1,-5 11 11,0-1 0,-1 0 0,-1-1 1,0 0-1,-19 18 0,-61 51 60,64-59-67,25-22 9,-20 15-423,9-10-172,11-5 570,0 0 0,0 0 0,-1 0 1,1 0-1,0 0 0,0 0 0,0 0 0,0 0 1,-1 0-1,1 0 0,0 0 0,0 0 0,0 0 0,0-1 1,0 1-1,0 0 0,-1 0 0,1 0 0,0 0 1,0 0-1,0 0 0,0-1 0,0 1 0,0 0 0,0 0 1,0 0-1,0 0 0,0 0 0,0-1 0,-1 1 1,1 0-1,0 0 0,0 0 0,0 0 0,0-1 0,0 1 1,0 0-1,0 0 0,0 0 0,1 0 0,-1-1 1,0 1-1,0 0 0,0 0 0,0 0 0,0 0 0,0 0 1,0-1-1,0 1 0,5-15-263</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4.889"/>
    </inkml:context>
    <inkml:brush xml:id="br0">
      <inkml:brushProperty name="width" value="0.05" units="cm"/>
      <inkml:brushProperty name="height" value="0.05" units="cm"/>
    </inkml:brush>
  </inkml:definitions>
  <inkml:trace contextRef="#ctx0" brushRef="#br0">5 45 13859,'1'2'3184,"-2"13"-1316,-1 3-1372,0 1-1,1-1 1,3 28 0,-2-39-495,1-1 0,0 1 0,1-1 0,-1 1 0,1-1 0,0 0 0,1 0 0,-1 0 0,1 0-1,1 0 1,-1-1 0,1 0 0,6 8 0,-8-11 20,1 0 0,-1 0-1,1 0 1,0 0 0,0-1 0,0 1 0,0-1-1,0 0 1,0 0 0,1 0 0,-1 0-1,0 0 1,0-1 0,1 1 0,-1-1 0,0 0-1,1 0 1,-1-1 0,0 1 0,1 0-1,-1-1 1,0 0 0,0 0 0,1 0 0,-1 0-1,0 0 1,0-1 0,3-2 0,4-1 114,-1-1-1,0 0 1,0 0 0,-1-1 0,1 0 0,-1-1 0,10-12 0,-11 10 44,0 1-1,0-1 1,-1 0 0,-1-1-1,1 1 1,-2-1 0,1 0-1,2-14 1,-8 37-174,0 1-1,1-1 1,0 1-1,3 14 0,-3-23-34,1 1-1,0 0 0,0 0 0,0-1 0,0 1 0,1 0 0,0-1 0,0 1 0,0-1 0,0 0 0,1 0 0,0 0 0,0 0 0,0 0 0,5 4 0,-7-7 34,1 0 1,-1 0-1,1 0 0,-1 0 1,1 0-1,-1-1 1,1 1-1,0-1 0,-1 1 1,1-1-1,0 0 1,-1 0-1,1 0 1,0 0-1,-1 0 0,1 0 1,0 0-1,-1 0 1,1-1-1,3 0 0,-2 0 42,1-1 0,-1 0-1,0 0 1,0 0 0,0 0 0,0 0-1,0-1 1,0 1 0,3-5-1,-1 1 143,1-1 0,-1 0 0,-1 0-1,1-1 1,-1 0 0,-1 1-1,6-16 1,-5 4 155,-1 16-350,0 0-1,0 1 1,-1-1 0,1 0 0,0 0 0,-1-1 0,0 1 0,0 0 0,0-1 0,0 0 0,2-6 0,-1 4 7,30-73 47,-30 139-1373,7-71-1074,0-19 1460,-3 12 300</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5.323"/>
    </inkml:context>
    <inkml:brush xml:id="br0">
      <inkml:brushProperty name="width" value="0.05" units="cm"/>
      <inkml:brushProperty name="height" value="0.05" units="cm"/>
    </inkml:brush>
  </inkml:definitions>
  <inkml:trace contextRef="#ctx0" brushRef="#br0">37 1 15451,'3'7'1529,"-3"7"-905,-3 3-216,-2 11 864,0 2-392,-1 5-312,0 3-87,2-2-249,0-5-224,2-7-473,2-2 321,0-16 48,-1-8-88,-2-18-80</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5.893"/>
    </inkml:context>
    <inkml:brush xml:id="br0">
      <inkml:brushProperty name="width" value="0.05" units="cm"/>
      <inkml:brushProperty name="height" value="0.05" units="cm"/>
    </inkml:brush>
  </inkml:definitions>
  <inkml:trace contextRef="#ctx0" brushRef="#br0">33 42 14603,'-3'4'257,"0"0"-1,0 1 1,1-1 0,0 1-1,0 0 1,0 0 0,0 0-1,1 0 1,-2 8-1,-4 49 893,7-59-1062,-2 32 185,2-1-1,1 0 1,2 1-1,8 42 1,-7-70-119,0-11-44,3-14 15,-6 16-109,4-17 74,-4 12-59,1 1 0,0 0 0,0 0 0,0 0-1,5-7 1,-7 13-28,1-1-1,-1 1 1,0-1-1,1 1 1,-1 0-1,0-1 1,1 1-1,-1 0 0,1 0 1,-1-1-1,1 1 1,-1 0-1,0 0 1,1 0-1,-1-1 1,1 1-1,-1 0 0,1 0 1,-1 0-1,1 0 1,-1 0-1,1 0 1,-1 0-1,1 0 1,-1 0-1,1 0 0,-1 0 1,1 1-1,-1-1 1,1 0-1,0 0 1,18 11 10,-3-2 7,-12-8-14,-1-1-1,1-1 1,-1 1 0,1 0 0,-1-1 0,0 0-1,1 0 1,-1 0 0,0 0 0,1 0 0,-1-1-1,0 1 1,0-1 0,0 0 0,-1 0 0,1 0-1,0 0 1,-1-1 0,5-4 0,5-6 38,-1 0 1,14-23-1,-23 33-32,9-13 78,-2 0 0,0 0 0,0-1 0,-2 0 0,0 0 0,-1-1-1,-1 0 1,5-30 0,-9 46-70,-1 0 0,0 0 0,0 0 0,0 0 0,0 0 0,0-1 0,0 1 0,-1 0 0,1 0 0,-1 0 0,1 0 0,-1 1 0,-1-4 0,2 5-14,-1-1 0,1 1 0,0 0 0,-1-1 1,1 1-1,0 0 0,-1 0 0,1-1 0,0 1 1,-1 0-1,1 0 0,0 0 0,-1 0 0,1-1 1,-1 1-1,1 0 0,0 0 0,-1 0 0,1 0 0,-1 0 1,1 0-1,-1 0 0,1 0 0,-1 0 0,-15 9 48,9 0-50,-1 0 1,1 1-1,1-1 0,0 1 0,0 0 0,1 1 0,0-1 0,1 1 0,0 0 0,1 0 0,0 1 0,1-1 0,0 1 1,1-1-1,0 16 0,1-25-7,0 1-1,1-1 1,-1 0 0,1 0 0,-1 0 0,1 0 0,0 0 0,0 0 0,0 1 0,0-2-1,0 1 1,0 0 0,1 0 0,-1 0 0,3 1 0,28 23-121,-26-23 103,-1 1 1,0 0-1,0 0 1,0 0-1,-1 0 1,6 7-1,-7-4 35,1 0 0,-1 0-1,0 0 1,0 1 0,-1-1-1,0 1 1,-1 0 0,0 0-1,0-1 1,0 1 0,-1 0-1,0 0 1,-1 0 0,0 0-1,0-1 1,0 1 0,-1 0-1,-1-1 1,-2 9 0,4-15-22,1 0 0,-1 0 0,1 0 0,-1 0-1,1 0 1,-1 0 0,0 0 0,0 0 0,1 0 0,-1-1 0,0 1 0,0 0 0,0 0 0,0-1 0,-1 1 0,1-1-3,1 1 0,-1-1-1,1 0 1,-1 0 0,1 0 0,-1 0-1,0 0 1,1 0 0,-1 0 0,1 0 0,-1-1-1,1 1 1,-1 0 0,1 0 0,-1 0 0,1 0-1,-1-1 1,1 1 0,-1 0 0,1-1 0,-1 1-1,0-1 1,-1-2-18,-1 0-1,0 0 1,1 0-1,0-1 1,0 1-1,0-1 1,-2-5-1,-12-25-115</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6.324"/>
    </inkml:context>
    <inkml:brush xml:id="br0">
      <inkml:brushProperty name="width" value="0.05" units="cm"/>
      <inkml:brushProperty name="height" value="0.05" units="cm"/>
    </inkml:brush>
  </inkml:definitions>
  <inkml:trace contextRef="#ctx0" brushRef="#br0">0 0 15691,'10'13'1041,"3"-7"-1041,1-1-32,15-3 616</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6.730"/>
    </inkml:context>
    <inkml:brush xml:id="br0">
      <inkml:brushProperty name="width" value="0.05" units="cm"/>
      <inkml:brushProperty name="height" value="0.05" units="cm"/>
    </inkml:brush>
  </inkml:definitions>
  <inkml:trace contextRef="#ctx0" brushRef="#br0">47 404 16644,'-4'3'327,"1"1"1,0 1 0,0-1 0,0 0 0,0 1 0,1-1 0,0 1 0,0 0 0,0 0 0,-1 5 0,-11 52 1852,13-53-2047,0 0 0,0 0-1,1 0 1,0 0-1,1 0 1,0 0 0,3 11-1,-4-18-120,1 0 1,-1 0-1,1 0 0,0 0 1,-1-1-1,1 1 0,0 0 0,0-1 1,0 1-1,1 0 0,-1-1 1,0 1-1,1-1 0,-1 0 1,1 1-1,-1-1 0,1 0 0,-1 0 1,1 0-1,0 0 0,0 0 1,-1-1-1,1 1 0,0 0 0,0-1 1,0 1-1,0-1 0,0 0 1,0 0-1,0 0 0,0 0 0,0 0 1,0 0-1,0 0 0,0 0 1,-1-1-1,1 1 0,0-1 1,3-1-1,3-1-19,1 0 0,-1-1 0,0 0 0,-1 0 0,1-1 0,9-7 0,41-39-57,-13 11 31,-44 39 41,-1 1 0,1-1 0,0 0 0,-1 1-1,1-1 1,0 1 0,0-1 0,0 1 0,-1-1-1,1 1 1,0 0 0,0-1 0,0 1 0,0 0-1,0 0 1,-1 0 0,1 0 0,0 0 0,0-1-1,2 2 1,-3-1 5,1 0 0,-1 1-1,1-1 1,-1 1 0,0-1-1,1 1 1,-1-1 0,1 1 0,-1-1-1,0 1 1,0-1 0,1 1-1,-1 0 1,0-1 0,0 1 0,0-1-1,0 1 1,0 0 0,1-1-1,-1 1 1,0-1 0,-1 2-1,1 7 145,-1 0-1,0-1 0,-3 12 0,2-12-35,2-7-119,-2 28 492,2-29-483,0 1 1,0-1-1,0 1 0,0 0 1,0-1-1,0 1 0,0-1 1,0 1-1,1-1 0,-1 1 1,0-1-1,0 0 0,1 1 1,-1-1-1,0 1 0,1-1 1,-1 1-1,0-1 1,1 0-1,-1 1 0,0-1 1,1 0-1,-1 1 0,1-1 1,-1 0-1,1 0 0,-1 1 1,1-1-1,-1 0 0,1 0 1,-1 0-1,1 0 0,-1 1 1,1-1-1,-1 0 1,1 0-1,-1 0 0,1 0 1,-1 0-1,1-1 0,-1 1 1,1 0-1,-1 0 0,1 0 1,-1 0-1,1 0 0,-1-1 1,1 1-1,-1 0 0,1-1 1,17-8 66,-1-1 0,29-22 0,1-2-85,-34 26-19,13-8-118,34-17 1,-53 30 92,0 0 1,-1 0 0,1 1 0,0 0-1,0 0 1,1 1 0,-1 0 0,0 0 0,0 1-1,15 0 1,-21 0 33,1 1-1,-1-1 1,1 0 0,-1 1 0,0-1-1,1 1 1,-1 0 0,0-1-1,1 1 1,-1 0 0,0 0-1,0 0 1,0-1 0,0 1-1,0 1 1,0-1 0,0 0-1,0 0 1,0 0 0,1 2-1,-1 0 5,0 0 0,0 0 0,0 0 0,0 0 0,-1 0 0,1 0 0,-1 0 0,0 0 0,0 4 0,0 6-87,-2 0-1,0 0 1,-5 19 0,5-27-28,-1-18-1000,3-6 840</inkml:trace>
  <inkml:trace contextRef="#ctx0" brushRef="#br0" timeOffset="1">633 22 21629,'-7'15'1568,"1"-8"-1672,-1-7-456,1-10 1184,-1-5-536,-1-3-280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6.647"/>
    </inkml:context>
    <inkml:brush xml:id="br0">
      <inkml:brushProperty name="width" value="0.05" units="cm"/>
      <inkml:brushProperty name="height" value="0.05" units="cm"/>
    </inkml:brush>
  </inkml:definitions>
  <inkml:trace contextRef="#ctx0" brushRef="#br0">223 16 14051,'-8'0'146,"-1"-1"0,0 1 0,1 1 0,-1-1 0,0 2 0,1-1 0,-1 1 0,1 0 0,0 1 1,-1 0-1,1 1 0,0-1 0,1 1 0,-1 1 0,1-1 0,0 1 0,0 1 0,0-1 0,1 1 0,0 1 0,0-1 0,0 1 0,1 0 0,0 0 0,0 0 0,1 1 0,0 0 1,-4 9-1,5-7-113,0 0 0,1 0 0,0 0 0,0 0 0,1 0 0,0 1 1,1-1-1,0 0 0,2 14 0,-2-21-20,1 1 0,0-1-1,-1 1 1,1-1 0,0 0 0,1 0-1,-1 1 1,0-1 0,1 0 0,0 0-1,0 0 1,0-1 0,0 1 0,0 0-1,0-1 1,1 1 0,-1-1 0,1 0-1,0 0 1,0 0 0,-1 0 0,1 0-1,1 0 1,-1-1 0,0 0 0,0 0-1,0 0 1,1 0 0,-1 0 0,5 0-1,1-1 8,-1 0 0,1-1 0,-1 1 0,1-2 0,-1 0 0,1 0-1,-1 0 1,0-1 0,0 0 0,0-1 0,0 0 0,-1 0 0,1 0 0,-1-1-1,0 0 1,-1-1 0,1 1 0,-1-1 0,7-9 0,-2 3 25,-1-1-1,0 0 1,-1 0 0,-1-1 0,0 0 0,-1-1-1,-1 1 1,0-1 0,6-25 0,-10 32-12,0 0 0,-1 0 0,0-1 0,-1-12 0,-3 10 29,-3 15-10,-5 19 25,4-2 48,2 0 0,0 1-1,1 0 1,2 0 0,0 1 0,2 40 0,0-59-73,1 0 0,-1 0 0,1 0 0,0 0 0,0 0 0,0 0 0,1-1 0,-1 1 0,4 5 0,-4-8-35,-1 0 1,1 0 0,0 0-1,0-1 1,0 1 0,-1 0-1,1-1 1,0 1 0,0 0-1,0-1 1,0 1 0,0-1-1,0 0 1,0 1 0,1-1-1,-1 0 1,0 1 0,0-1-1,0 0 1,0 0 0,0 0-1,0 0 1,0 0 0,1 0-1,-1-1 1,0 1 0,0 0-1,0 0 1,0-1 0,0 1-1,0-1 1,0 1-1,0-1 1,0 1 0,0-1-1,2-1 1,6-4 28,0-1 1,0-1-1,-1 1 1,0-1-1,0 0 0,7-11 1,39-60-115,-32 46-10,-8 12-13,1-2-164,23-27 1,-37 49 239,-1 0 1,1 1 0,-1-1-1,1 0 1,-1 1 0,1-1-1,0 0 1,-1 1 0,1-1-1,0 1 1,-1-1 0,1 1-1,0-1 1,0 1 0,0 0-1,-1-1 1,1 1 0,0 0-1,0 0 1,0 0 0,0-1 0,1 1-1,-1 1 6,0-1-1,-1 1 0,1-1 1,-1 1-1,1-1 1,-1 1-1,1-1 0,-1 1 1,1-1-1,-1 1 1,1 0-1,-1-1 0,0 1 1,1 0-1,-1 0 1,0-1-1,0 1 0,0 0 1,1 0-1,-1 1 1,1 7-7,-1 1 1,1 0 0,-2 10 0,1-16 36,-10 107 792,10-110-799,0-1 0,0 0-1,0 0 1,0 0 0,0 0-1,0 0 1,0 1 0,0-1-1,0 0 1,-1 0 0,1 0-1,0 1 1,0-1 0,0 0-1,0 0 1,0 0 0,0 0-1,0 1 1,0-1 0,0 0-1,0 0 1,1 0 0,-1 0-1,0 1 1,0-1 0,0 0-1,0 0 1,0 0 0,0 0-1,0 1 1,0-1 0,0 0-1,1 0 1,-1 0 0,0 0-1,0 0 1,0 1 0,0-1-1,0 0 1,1 0 0,-1 0-1,0 0 1,0 0 0,0 0-1,0 0 1,1 0 0,-1 0-1,0 0 1,0 0 0,0 0-1,0 0 1,1 0 0,-1 0-1,0 0 1,0 0 0,0 0-1,1 0 1,10-11 332,11-23-155,-21 33-170,0 0-18,10-18-66,20-25 0,-27 40-5,-1 0-1,1 0 1,0 0-1,0 0 1,0 1-1,1-1 1,-1 1-1,1 0 0,0 1 1,-1-1-1,9-2 1,-11 4 39,-1 1 1,1 0-1,-1 0 1,0 0 0,1 0-1,-1 0 1,1 0-1,-1 0 1,0 0-1,1 1 1,-1-1-1,0 1 1,1-1-1,-1 1 1,0-1-1,1 1 1,-1-1-1,0 1 1,0 0 0,0 0-1,0 0 1,1 0-1,-1 0 1,-1 0-1,1 0 1,0 0-1,0 0 1,0 0-1,0 1 1,-1-1-1,1 0 1,-1 0 0,1 1-1,-1-1 1,1 3-1,2 6 3,0 1 1,-1-1-1,2 19 0,-3-18 230,-1-10-193,0-1 1,0 0-1,0 0 1,0 1-1,0-1 0,0 0 1,0 0-1,0 1 1,0-1-1,0 0 1,0 0-1,0 0 1,1 1-1,-1-1 1,0 0-1,0 0 1,0 1-1,0-1 1,0 0-1,1 0 1,-1 0-1,0 0 1,0 1-1,0-1 1,0 0-1,1 0 0,-1 0 1,0 0-1,0 0 1,0 0-1,1 1 1,-1-1-1,0 0 1,0 0-1,1 0 1,-1 0-1,0 0 1,1 0-1,8-6 288,9-16 64,-17 21-323,59-71 610,-54 66-678,0-1 0,1 1 1,0 1-1,0-1 0,0 1 0,1 0 1,0 1-1,10-4 0,-16 7 11,0 0-1,0 0 1,0 1-1,0 0 1,0-1-1,0 1 1,0 0-1,0 0 1,0 0-1,0 0 1,0 0-1,0 0 1,0 1-1,-1-1 1,1 0-1,0 1 1,0 0-1,0 0 1,0-1-1,0 1 1,-1 0-1,1 0 1,0 1-1,-1-1 1,1 0-1,-1 0 1,1 1 0,-1-1-1,0 1 1,1-1-1,-1 1 1,0 0-1,0-1 1,0 1-1,0 0 1,-1 0-1,1 0 1,0 0-1,0 2 1,3 9 1,-1 0 0,-1 1 0,0-1 0,1 21 1,-3-27 50,4 33-815,1-51 666,5-9-78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27.671"/>
    </inkml:context>
    <inkml:brush xml:id="br0">
      <inkml:brushProperty name="width" value="0.05" units="cm"/>
      <inkml:brushProperty name="height" value="0.05" units="cm"/>
    </inkml:brush>
  </inkml:definitions>
  <inkml:trace contextRef="#ctx0" brushRef="#br0">196 66 17652,'1'-3'211,"-1"1"0,1 0 0,-1-1 0,0 1 0,1-1 0,-1 1 0,0-1 0,-1 1 1,1-1-1,0 1 0,-1-1 0,1 1 0,-1-1 0,-1-3 0,1 5-123,0 0 0,0 0 0,0 0 0,0 0 0,0 0 0,0 1 0,-1-1 0,1 0 0,0 1 0,0-1 0,0 1 0,-1-1 0,1 1 0,0 0 0,-1-1-1,1 1 1,0 0 0,-1 0 0,1 0 0,0 0 0,-1 0 0,1 0 0,0 0 0,-1 0 0,1 1 0,0-1 0,-1 0 0,1 1 0,-2 0 0,-5 3 2,-1-1 1,1 1-1,-1 1 1,2-1-1,-1 1 0,0 1 1,1 0-1,0 0 1,0 0-1,-10 13 1,10-11-118,-1 2 1,2-1 0,-1 1 0,1 0 0,1 0-1,0 1 1,0 0 0,-3 12 0,8-21 13,-1 0 0,1 0 0,-1 0 0,1 0-1,0 0 1,0 0 0,0 0 0,0 1 0,0-1 0,0 0 0,1 0 0,-1 0 0,1 0 0,1 3 0,-2-4 6,1 0 1,0-1-1,-1 1 1,1 0-1,0-1 1,-1 1-1,1 0 1,0-1-1,0 1 1,0-1 0,0 1-1,-1-1 1,1 0-1,0 1 1,0-1-1,0 0 1,0 0-1,0 1 1,0-1-1,0 0 1,0 0-1,0 0 1,0 0 0,0 0-1,0 0 1,0-1-1,0 1 1,0 0-1,0 0 1,0-1-1,0 1 1,1-1-1,5-2-7,0-1 0,1 0 0,-1 0 1,-1-1-1,1 0 0,-1 0 0,1 0 0,-1-1 0,-1 0 0,1 0 0,6-11 0,6-8 142,22-46 1,-12 10 188,-25 88-115,-3-17-234,1 1 1,0-1 0,0 0-1,2 1 1,-1-1 0,1 0-1,0 0 1,7 14 0,-8-21-92,0 0 0,0-1 0,0 1 0,0 0 0,0 0 0,0-1 0,1 1 0,-1-1 0,1 0 0,0 0 0,-1 0 0,1 0 0,0 0 0,0-1 0,1 1 0,-1-1 0,0 0 0,0 0 0,1 0 0,-1 0 0,0 0 0,1-1 0,-1 0 0,1 0 0,-1 0 0,1 0 0,-1 0 0,0-1 0,5 0 0,14-6-628</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0.006"/>
    </inkml:context>
    <inkml:brush xml:id="br0">
      <inkml:brushProperty name="width" value="0.05" units="cm"/>
      <inkml:brushProperty name="height" value="0.05" units="cm"/>
    </inkml:brush>
  </inkml:definitions>
  <inkml:trace contextRef="#ctx0" brushRef="#br0">197 44 19044,'2'-2'181,"-1"0"-1,-1 0 1,1 0-1,0 0 1,0 0 0,-1 0-1,1 0 1,-1 0 0,0 0-1,1 0 1,-1-1-1,0 1 1,-1-4 0,1 6-142,0-1 1,0 1-1,0-1 1,-1 1 0,1-1-1,0 0 1,0 1 0,-1-1-1,1 1 1,0 0-1,0-1 1,-1 1 0,1-1-1,-1 1 1,1-1 0,0 1-1,-1 0 1,1-1 0,-1 1-1,1 0 1,-1-1-1,0 1 1,0 0 29,0 0 0,0-1-1,-1 1 1,1 0 0,0 0-1,0 0 1,0 1 0,-1-1 0,1 0-1,0 0 1,0 1 0,0-1 0,0 0-1,0 1 1,-2 0 0,-6 5 42,0-1-1,0 1 1,1 1 0,0-1 0,0 1 0,0 1 0,1 0 0,-8 10 0,2 0-129,2-1 0,-1 1 0,-9 24 1,12-22 0,2-1 1,-8 26-1,13-39-39,1 1-1,0-1 0,0 0 1,0 1-1,1-1 0,0 1 1,0-1-1,0 0 0,1 1 0,0-1 1,4 13-1,-4-17-11,0 0 1,0 0-1,0 0 0,1 0 1,-1 0-1,1 0 0,-1 0 1,1 0-1,0 0 1,0-1-1,0 1 0,0-1 1,0 1-1,0-1 0,0 0 1,3 2-1,0-1-127,0-1 0,0 1 0,0-1 0,0 0-1,0-1 1,0 1 0,8-1 0,4-1-317,0-1 0,0-1 1,29-9-1,14-8-247,2-5-149</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0.492"/>
    </inkml:context>
    <inkml:brush xml:id="br0">
      <inkml:brushProperty name="width" value="0.05" units="cm"/>
      <inkml:brushProperty name="height" value="0.05" units="cm"/>
    </inkml:brush>
  </inkml:definitions>
  <inkml:trace contextRef="#ctx0" brushRef="#br0">214 0 16748,'-9'3'308,"0"0"1,1 0 0,0 1-1,-1 0 1,1 1 0,1 0-1,-1 0 1,1 0 0,0 1-1,-12 12 1,3-1 121,1 1 1,-25 39-1,31-43-289,1 0 0,-9 23 1,15-33-126,0-1 1,1 1-1,0 0 0,0 0 1,0-1-1,0 1 1,1 0-1,-1 0 1,1 0-1,0 0 1,0 0-1,1 0 0,-1 0 1,1 0-1,2 6 1,-2-8-17,-1-1 0,1 0 0,0 1 1,0-1-1,0 0 0,0 0 0,0 0 0,1 0 1,-1 0-1,0 0 0,0 0 0,1 0 0,-1-1 1,0 1-1,1 0 0,-1-1 0,1 1 0,-1-1 1,1 0-1,-1 1 0,1-1 0,-1 0 0,1 0 1,-1 0-1,1 0 0,-1 0 0,1 0 0,-1 0 1,3-1-1,2 0-13,-1-1 1,1 1 0,-1-1 0,1-1-1,-1 1 1,8-5 0,2-4-18,0-1 1,-1 0-1,-1-1 1,0-1-1,-1 0 1,12-17-1,16-18-66,-40 49 98,0 0 0,1-1 0,-1 1 0,0 0 0,0-1 0,0 1 1,0 0-1,1 0 0,-1-1 0,0 1 0,0 0 0,1 0 0,-1-1 0,0 1 0,0 0 0,1 0 0,-1 0 0,0 0 1,1 0-1,-1-1 0,0 1 0,1 0 0,-1 0 0,0 0 0,1 0 0,-1 0 0,0 0 0,1 0 0,-1 0 0,0 0 1,1 0-1,-1 0 0,0 0 0,0 0 0,1 0 0,-1 0 0,0 1 0,1-1 0,-1 0 0,1 0 0,3 17 103,-5 31 111,0-42-178,1 0 5,-1 0 0,1 1-1,0-1 1,1 0 0,2 11-1,-3-16-35,0-1-1,0 1 0,1 0 0,-1 0 0,0 0 0,1-1 0,-1 1 1,1 0-1,-1-1 0,1 1 0,-1 0 0,1-1 0,-1 1 0,1 0 0,0-1 1,-1 1-1,1-1 0,0 1 0,0-1 0,0 1 0,1-1-2,-1 0-1,1 0 1,-1 0-1,0 0 1,1 0 0,-1 0-1,1 0 1,-1 0-1,0-1 1,1 1-1,-1-1 1,0 1-1,1-1 1,-1 1-1,0-1 1,2-1 0,27-18 17,47-41 1,-54 43-40,-22 17 18,-1 0 0,1 0 0,0 0 0,0 0-1,0 0 1,0 0 0,0 1 0,0-1 0,0 0 0,1 1 0,-1-1 0,0 1 0,0 0 0,0-1 0,1 1 0,-1 0-1,0-1 1,1 1 0,-1 0 0,0 0 0,0 0 0,1 0 0,1 1 0,-2 0 7,0 0 1,0 0-1,0 0 0,0 0 1,0 1-1,0-1 0,-1 0 1,1 1-1,0-1 0,-1 0 1,1 1-1,-1-1 0,1 1 1,-1-1-1,0 1 0,0-1 1,1 1-1,-1 2 0,1 4-49,0-1 0,1 1 1,0 0-1,0-1 0,1 0 0,0 1 0,0-1 0,6 9 0,-7-13-83,-1-1-1,0 0 1,1 0-1,-1-1 1,1 1-1,0 0 1,-1 0-1,1-1 1,0 1-1,0-1 0,0 0 1,0 1-1,0-1 1,1 0-1,-1 0 1,0 0-1,0-1 1,1 1-1,-1 0 1,1-1-1,-1 0 0,0 1 1,1-1-1,-1 0 1,1 0-1,-1-1 1,1 1-1,-1 0 1,0-1-1,1 1 0,3-2 1,20-14-779</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1.096"/>
    </inkml:context>
    <inkml:brush xml:id="br0">
      <inkml:brushProperty name="width" value="0.05" units="cm"/>
      <inkml:brushProperty name="height" value="0.05" units="cm"/>
    </inkml:brush>
  </inkml:definitions>
  <inkml:trace contextRef="#ctx0" brushRef="#br0">16 0 15587,'-2'25'3995,"0"41"-2836,2-43-689,1 56 117,4-1 1,26 144-1,-33-235-238,-8-39 6,-27-84 0,42 146-388,0 0 1,0 0-1,1 0 1,0-1-1,1 0 1,12 13-1,-17-20 30,0 1-1,1-1 1,0 0 0,0 0-1,-1 0 1,1 0 0,0-1 0,0 1-1,1-1 1,-1 0 0,0 0-1,5 1 1,-5-1 3,-1-1 0,1 0 0,-1-1 0,1 1-1,-1 0 1,0-1 0,1 1 0,-1-1 0,1 0 0,-1 0 0,0 0 0,0 0-1,0 0 1,0 0 0,0-1 0,0 1 0,0-1 0,0 1 0,0-1 0,1-2-1,3-3 5,-1 0 0,0 0 1,0 0-1,-1-1 0,0 0 0,0 0 0,-1 0 0,0 0 0,3-11 0,-3 7 3,-1 0 1,0 0 0,-1-1-1,0 1 1,-1 0-1,-1-13 1,-2 17-11,-1 13 7,-1 16 12,4-2 12,0-1 0,2 1 0,3 24 0,-3-36-47,1 1 1,0 0 0,0-1 0,0 1 0,1-1 0,0 0 0,1 0 0,-1 0-1,2 0 1,7 9 0,-11-14-58,0-1 0,0 1 0,0-1 1,0 0-1,0 0 0,1 0 0,-1 0 0,0 0 0,1 0 0,-1 0 0,1 0 0,-1-1 1,1 1-1,0 0 0,-1-1 0,1 1 0,0-1 0,-1 0 0,1 0 0,0 1 0,-1-1 1,1 0-1,0 0 0,-1-1 0,1 1 0,0 0 0,-1 0 0,1-1 0,0 1 0,2-2 1,0 0-48,-1-1 0,1 1 0,-1-1 0,0 0 1,0 0-1,0 0 0,0 0 0,-1 0 0,1 0 1,-1-1-1,4-5 0,9-26-644</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1.484"/>
    </inkml:context>
    <inkml:brush xml:id="br0">
      <inkml:brushProperty name="width" value="0.05" units="cm"/>
      <inkml:brushProperty name="height" value="0.05" units="cm"/>
    </inkml:brush>
  </inkml:definitions>
  <inkml:trace contextRef="#ctx0" brushRef="#br0">18 0 20692,'-9'2'1497,"4"6"-1273,2 0-56,6 3 136,4 1-512,7-4-1553,3-1 1593,2 0-288,3-1-200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1.938"/>
    </inkml:context>
    <inkml:brush xml:id="br0">
      <inkml:brushProperty name="width" value="0.05" units="cm"/>
      <inkml:brushProperty name="height" value="0.05" units="cm"/>
    </inkml:brush>
  </inkml:definitions>
  <inkml:trace contextRef="#ctx0" brushRef="#br0">84 97 18308,'-9'6'622,"0"1"1,1 0-1,-1 0 0,2 1 1,-12 14-1,16-18-509,1-1 0,-1 1 0,1 0 0,0 0 0,0 0 0,0 0 0,1 1 0,0-1 0,-1 0 0,1 1 0,1-1 0,-1 1 0,1-1 0,0 1 0,0-1-1,0 6 1,0-9-101,1 0-1,-1 0 0,0 0 0,0 0 0,1 0 0,-1 0 0,1 1 0,-1-1 0,1-1 0,-1 1 0,1 0 0,0 0 0,-1 0 0,1 0 0,0 0 0,0 0 0,0-1 0,-1 1 0,1 0 1,0-1-1,0 1 0,1 0 0,1 0-23,-1-1 1,0 1 0,1-1 0,-1 1-1,0-1 1,1 0 0,-1 0 0,0 0-1,1 0 1,2 0 0,2-2-89,0 1 1,-1-1-1,1 0 1,0 0-1,-1-1 0,10-5 1,-3-3-154,0 1 0,0-2 0,-1 0 0,-1 0 1,0-1-1,-1-1 0,0 0 0,9-19 1,-8 4 95,-12 23 507,-9 18 307,6-7-466,2 1 1,-1-1-1,1 1 0,-1-1 0,2 1 0,-1 0 0,1 0 0,-2 10 0,3-14-166,0-1 0,0 1-1,-1 0 1,2-1 0,-1 1 0,0-1 0,0 1-1,0-1 1,1 1 0,-1-1 0,1 1-1,-1-1 1,1 0 0,-1 1 0,1-1-1,0 1 1,0-1 0,0 0 0,0 0 0,0 0-1,0 1 1,0-1 0,0 0 0,0 0-1,0 0 1,1-1 0,-1 1 0,0 0 0,1 0-1,-1-1 1,0 1 0,1-1 0,-1 1-1,1-1 1,-1 1 0,1-1 0,-1 0-1,4 0 1,2 0-55,1-1-1,0 1 0,-1-2 0,1 1 1,-1-1-1,1 0 0,-1 0 0,0-1 1,0 0-1,0-1 0,0 1 0,8-8 1,10-6-311,38-37 1,-58 50 303,8-8-70,-6 7 48,-1 0-1,-1 0 1,1 0 0,-1-1 0,0 0-1,0 0 1,0 0 0,6-12 0,-34 42 1007,15-10-561,0 0 1,-6 16-1,12-24-258,0-1-1,0 1 1,1 0-1,-1-1 1,1 1-1,1 0 1,-1 0-1,1 12 1,0-17-112,0 0 0,0 1 0,1-1 0,-1 0 0,0 0 0,1 0 0,-1 1 0,0-1 0,1 0 0,-1 0 0,1 0 0,0 0 0,-1 0 0,1 0 0,0 0 0,0 0 0,0 0 1,0 0-1,-1 0 0,1-1 0,0 1 0,0 0 0,1-1 0,-1 1 0,2 0 0,-1 0-6,1-1 1,-1 1-1,1-1 0,0 0 1,-1 0-1,1 0 0,0 0 1,-1 0-1,1-1 0,0 1 1,3-2-1,5-2-38,-1 0 0,0-1-1,0 0 1,17-11 0,113-98-821,-132 107 739,-2 5 17,-6 9 102,-3 8 60,1-11 12,-1 2-100,1-1 1,0 1-1,1-1 1,-1 1-1,-1 10 1,3-16-4,0 1 1,0 0-1,0 0 1,0 0-1,1 0 1,-1 0-1,0 0 1,0 0-1,1 0 1,-1 0-1,0-1 1,1 1-1,-1 0 1,1 0-1,-1 0 1,1-1-1,-1 1 1,1 0-1,-1 0 1,1-1-1,0 1 0,0-1 1,-1 1-1,1 0 1,0-1-1,0 0 1,-1 1-1,1-1 1,0 1-1,0-1 1,0 0-1,0 0 1,0 1-1,0-1 1,0 0-1,0 0 1,-1 0-1,1 0 1,0 0-1,0 0 1,0 0-1,0-1 1,0 1-1,1 0 1,7-2-71,1 1 0,-1-1 0,17-6 0,9-5-259</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2.358"/>
    </inkml:context>
    <inkml:brush xml:id="br0">
      <inkml:brushProperty name="width" value="0.05" units="cm"/>
      <inkml:brushProperty name="height" value="0.05" units="cm"/>
    </inkml:brush>
  </inkml:definitions>
  <inkml:trace contextRef="#ctx0" brushRef="#br0">82 0 18588,'-7'4'442,"0"1"1,1 0-1,0 0 0,0 0 0,0 1 1,0-1-1,-5 9 0,10-12-443,-1 0-1,1 0 0,0 0 0,0 0 1,0 0-1,0 0 0,0 0 1,1 1-1,-1-1 0,1 0 0,-1 0 1,1 1-1,0-1 0,0 0 0,0 1 1,0-1-1,0 0 0,1 1 0,-1-1 1,1 0-1,-1 0 0,1 1 1,0-1-1,0 0 0,0 0 0,0 0 1,0 0-1,0 0 0,1 0 0,1 2 1,0-1-98,0 0-1,0 0 1,0 0 0,1 0 0,-1-1 0,1 1 0,0-1-1,0 0 1,0 0 0,4 1 0,46 12-1098,-43-13 958,0 1 0,0 0 0,-1 0 0,13 6-1,-22-8 272,1 0 0,-1 0 0,0-1 0,0 1 0,1 0 0,-1 0 0,0 0 0,0 0 0,0 0-1,0 1 1,0-1 0,0 0 0,0 0 0,-1 1 0,1-1 0,0 0 0,-1 1 0,1-1 0,-1 1 0,1-1 0,-1 1-1,0-1 1,1 1 0,-1-1 0,0 1 0,0-1 0,0 1 0,0-1 0,-1 1 0,1-1 0,0 1 0,-1-1 0,1 1-1,-1-1 1,1 1 0,-1-1 0,0 0 0,0 2 0,-4 6 440,-1-1-1,1 0 1,-2 0-1,-10 11 1,14-16-362,-8 9 327,0 0 0,-1-1-1,-1 0 1,1-1 0,-2 0 0,1-1-1,-30 14 1,41-22-578,1-1 0,-1 1 0,0-1-1,1 1 1,-1-1 0,0 0 0,1 1-1,-1-1 1,0 0 0,1 0 0,-1 0 0,0-1-1,1 1 1,-1 0 0,-2-1 0,4 0 75,-1 1-1,0-1 1,1 1 0,-1-1 0,1 1-1,0-1 1,-1 1 0,1-1 0,-1 0-1,1 1 1,0-1 0,0 0 0,-1 1-1,1-1 1,0 0 0,0 1-1,0-1 1,0 0 0,0 1 0,0-1-1,0 0 1,0 0 0,0 1 0,0-1-1,0 0 1,0 1 0,0-1 0,1 0-1,-1 1 1,0-1 0,0 0 0,1 1-1,-1-1 1,1-1 0,8-13-940</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3.678"/>
    </inkml:context>
    <inkml:brush xml:id="br0">
      <inkml:brushProperty name="width" value="0.05" units="cm"/>
      <inkml:brushProperty name="height" value="0.05" units="cm"/>
    </inkml:brush>
  </inkml:definitions>
  <inkml:trace contextRef="#ctx0" brushRef="#br0">0 3 16404,'2'-1'85,"-1"1"1,0-1 0,0 1-1,1 0 1,-1 0-1,0 0 1,0 0 0,1 0-1,-1 0 1,0 0 0,0 0-1,1 0 1,-1 1 0,0-1-1,0 0 1,1 1 0,-1-1-1,0 1 1,0-1 0,0 1-1,0 0 1,0 0 0,0-1-1,0 1 1,0 0 0,0 0-1,0 0 1,0 0 0,0 0-1,-1 0 1,1 0 0,0 2-1,3 4 134,-1 0 0,0 1 0,0-1 0,2 11 0,0-2 151,77 249 1345,-80-256-1642,-1-7-32,0 0 0,-1 1 0,1-1-1,0 1 1,0-1 0,0 0 0,0 0 0,1 0-1,-1 1 1,1-1 0,1 2 0,-3-4-32,0 0 1,0 0 0,1 0-1,-1 0 1,0 0-1,0 0 1,0 0-1,0 1 1,0-1-1,1 0 1,-1 0-1,0 0 1,0 0 0,0 0-1,0 0 1,1 0-1,-1 0 1,0 0-1,0 0 1,0 0-1,0 0 1,1 0 0,-1 0-1,0 0 1,0 0-1,0 0 1,0 0-1,1 0 1,-1 0-1,0 0 1,0 0-1,0 0 1,0-1 0,0 1-1,1 0 1,-1 0-1,0 0 1,0 0-1,0 0 1,0 0-1,0 0 1,0-1 0,1 1-1,2-11 235,-2-13 65,-2 3-178,0 0-1,-2 1 0,0-1 0,-2 1 0,0 0 1,-1 0-1,-14-30 0,13 37-143,7 13-14,13 13-142,-8-9 37,0-1 0,0 1 0,0-1 0,1 0 0,-1-1 0,1 1 0,0-1 0,0 0 0,0 0 0,0-1 0,0 0 1,0 0-1,0 0 0,1-1 0,-1 0 0,0 0 0,0-1 0,1 1 0,-1-1 0,0-1 0,0 1 0,0-1 0,0 0 1,10-5-1,16-11-457</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4.133"/>
    </inkml:context>
    <inkml:brush xml:id="br0">
      <inkml:brushProperty name="width" value="0.05" units="cm"/>
      <inkml:brushProperty name="height" value="0.05" units="cm"/>
    </inkml:brush>
  </inkml:definitions>
  <inkml:trace contextRef="#ctx0" brushRef="#br0">43 14 15723,'-6'13'603,"0"-1"-180,0 1 0,1-1 0,0 1 0,1 1 0,1-1 0,0 1 0,-2 23 0,5-36-390,0 0 0,0 0 0,0 0 0,0-1 0,0 1 0,0 0 0,0 0 0,0 0 0,1-1 0,-1 1 0,0 0 0,0 0 0,1-1 0,-1 1 0,0 0 0,1-1 0,-1 1 0,1 0 0,-1-1 1,1 1-1,-1 0 0,1-1 0,0 1 0,-1-1 0,1 1 0,0-1 0,0 1 0,0-1-10,0 0 1,1 0-1,-1 0 1,0 0-1,0 0 1,1 0-1,-1 0 1,0-1-1,0 1 1,0 0-1,1-1 1,-1 1-1,0-1 0,0 1 1,1-2-1,6-3 11,-1 0 0,0-1 0,9-8 0,38-49 51,-38 44-49,21-22 0,-37 40-32,1 1 1,0-1-1,0 0 0,-1 0 0,1 1 1,0-1-1,0 1 0,0-1 0,0 1 1,0-1-1,0 1 0,0-1 0,0 1 1,0 0-1,0-1 0,0 1 0,0 0 1,2 0-1,-3 0 3,1 0 0,-1 0 0,1 1 0,-1-1 0,1 0 0,-1 1 0,1-1 0,-1 1 0,1-1 0,-1 0 0,1 1 1,-1-1-1,1 1 0,-1-1 0,0 1 0,1-1 0,-1 1 0,0 0 0,0-1 0,1 1 0,-1-1 0,0 2 0,2 5 82,-1 1-1,0-1 1,-1 1 0,0 9-1,0-5 69,1 1 43,-1-5-12,0 0 0,0 0 0,1 0 1,3 12-1,-4-19-157,1 0 1,-1 0 0,0 0 0,1 0-1,-1 0 1,0 0 0,1-1-1,-1 1 1,1 0 0,-1 0 0,1-1-1,-1 1 1,1 0 0,0-1 0,-1 1-1,1 0 1,0-1 0,0 1-1,-1-1 1,1 1 0,0-1 0,0 0-1,0 1 1,0-1 0,0 0-1,-1 1 1,1-1 0,0 0 0,0 0-1,0 0 1,0 0 0,0 0-1,0 0 1,0 0 0,0 0 0,0 0-1,0-1 1,-1 1 0,1 0 0,0 0-1,0-1 1,0 1 0,0-1-1,-1 1 1,1-1 0,0 1 0,1-2-1,15-9 203,0-1 0,-1 0 0,16-17 0,-13 11-229,32-22-1,-45 36-70,1 0-1,0 0 0,0 0 0,0 1 0,1 0 0,-1 0 0,1 1 0,0 0 0,8-1 0,-14 3 30,1-1-1,-1 1 0,1 0 1,-1 0-1,1 1 0,-1-1 0,1 0 1,-1 1-1,0-1 0,1 1 1,-1 0-1,0 0 0,1 0 1,-1 0-1,4 3 0,-2-1-119,0 1 1,-1-1-1,1 1 0,-1 1 0,5 5 1,-5-5-195,1 0 0,0 0 1,0 0-1,7 5 1,-10-9 281,0 0 1,0-1 0,-1 1 0,1-1 0,0 1-1,0-1 1,0 1 0,0-1 0,0 1-1,0-1 1,0 0 0,0 0 0,0 0-1,0 1 1,0-1 0,1 0 0,-1 0 0,0-1-1,0 1 1,0 0 0,0 0 0,0 0-1,0-1 1,0 1 0,0 0 0,0-1-1,0 1 1,0-1 0,0 1 0,-1-1 0,1 0-1,1 0 1,1-2-70,1-1 0,-1 1 0,0-1 1,0 1-1,0-1 0,2-6 0,11-21-590</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4.496"/>
    </inkml:context>
    <inkml:brush xml:id="br0">
      <inkml:brushProperty name="width" value="0.05" units="cm"/>
      <inkml:brushProperty name="height" value="0.05" units="cm"/>
    </inkml:brush>
  </inkml:definitions>
  <inkml:trace contextRef="#ctx0" brushRef="#br0">49 237 16195,'-14'40'1576,"6"-19"-842,0 0 1,2 1-1,-6 37 0,12-58-681,0 0 0,0 1 0,0-1 0,0 0 0,0 1 0,0-1-1,0 0 1,0 0 0,0 1 0,1-1 0,-1 0 0,1 2 0,-1-3-33,1 1 1,-1-1-1,0 0 1,0 0-1,1 1 1,-1-1 0,0 0-1,0 0 1,1 0-1,-1 1 1,0-1-1,1 0 1,-1 0 0,0 0-1,1 0 1,-1 0-1,0 0 1,1 1-1,-1-1 1,0 0-1,1 0 1,-1 0 0,0 0-1,1 0 1,-1 0-1,0-1 1,1 1-1,0 0 1,1-1 21,1 0 1,-1-1-1,1 1 1,-1-1-1,1 1 0,-1-1 1,0 0-1,0 0 0,0 0 1,2-3-1,12-14-30,-1-2 1,0 0-1,-2-1 0,12-26 0,36-97-80,-54 128 56,-7 16 10,37-105-236,-46 173 1181,1 69 0,8-118-701,0-1 1,3 19-1,-2-32-217,-1 0 0,1 0 1,0 0-1,0 0 0,0 0 0,1-1 0,-1 1 0,1 0 1,0-1-1,0 1 0,0-1 0,1 0 0,-1 0 0,1 0 1,3 4-1,-4-6-86,0 0 0,0 0-1,0 0 1,0 0 0,0-1 0,0 1 0,0-1 0,0 1 0,1-1 0,-1 0 0,0 1 0,0-1 0,0 0 0,1-1 0,-1 1 0,0 0 0,0-1-1,0 1 1,0-1 0,0 1 0,0-1 0,0 0 0,3-1 0,4-3-108,1-1 1,-1 0-1,12-10 0,14-13-340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7.021"/>
    </inkml:context>
    <inkml:brush xml:id="br0">
      <inkml:brushProperty name="width" value="0.05" units="cm"/>
      <inkml:brushProperty name="height" value="0.05" units="cm"/>
    </inkml:brush>
  </inkml:definitions>
  <inkml:trace contextRef="#ctx0" brushRef="#br0">42 130 13795,'0'0'101,"-1"0"0,1 1 0,-1-1 1,1 1-1,-1-1 0,1 1 0,0-1 0,-1 1 0,1-1 1,-1 1-1,1 0 0,0-1 0,0 1 0,-1-1 0,1 1 1,0 0-1,0-1 0,0 1 0,0 0 0,0-1 0,-1 1 1,1 0-1,1-1 0,-1 1 0,0 0 0,0 0 0,0 0 1,1 0 13,0-1 1,0 1-1,-1-1 1,1 0-1,0 1 1,0-1-1,0 0 0,0 0 1,0 0-1,-1 0 1,1 0-1,0 0 1,0 0-1,0 0 1,0 0-1,0 0 1,1 0-1,39-12 1065,-30 7-1112,-1 0 1,0-1 0,0 0-1,-1 0 1,0-1 0,0 0-1,0 0 1,-1-1 0,0-1-1,-1 1 1,11-17 0,-17 24-56,0 0 0,-1 0 1,1 0-1,0 0 1,-1 0-1,1 0 0,-1 0 1,0 0-1,1-1 0,-1 1 1,0 0-1,0 0 0,0 0 1,0-1-1,0 1 0,0 0 1,0 0-1,0-1 0,0 1 1,0 0-1,-1-2 1,0 2-3,0 0 1,0 0 0,1 0 0,-1 0-1,0 1 1,0-1 0,0 0 0,0 1-1,0-1 1,0 1 0,0-1 0,0 1-1,0-1 1,0 1 0,-1 0 0,1-1-1,0 1 1,-2 0 0,-2 0 5,0-1 0,0 2 0,0-1 0,0 0 0,-1 1 0,1 0 1,0 0-1,1 1 0,-8 2 0,2 2 2,0 0 0,1 0 1,0 1-1,0 0 0,0 1 1,1-1-1,0 2 0,1-1 1,0 1-1,-12 19 0,14-20 29,1 0 0,0 0 0,0 1 1,1 0-1,0 0 0,0 0 0,1 0 0,0 0 0,0 0 0,1 1 0,1-1 0,-1 0 0,3 16 0,-2-22-38,1 1-1,0-1 0,0 0 0,0 0 0,0-1 1,0 1-1,0 0 0,1 0 0,0 0 0,-1-1 1,1 1-1,0-1 0,0 0 0,0 1 0,1-1 1,-1 0-1,1 0 0,-1 0 0,1-1 0,-1 1 1,1-1-1,0 1 0,0-1 0,0 0 1,0 0-1,0 0 0,0 0 0,0-1 0,0 1 1,0-1-1,0 0 0,0 0 0,4 0 0,6 0-61,1-1 0,-1-1-1,1 0 1,-1-1 0,0 0-1,17-7 1,37-18-61,4-5-47</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5.022"/>
    </inkml:context>
    <inkml:brush xml:id="br0">
      <inkml:brushProperty name="width" value="0.05" units="cm"/>
      <inkml:brushProperty name="height" value="0.05" units="cm"/>
    </inkml:brush>
  </inkml:definitions>
  <inkml:trace contextRef="#ctx0" brushRef="#br0">119 78 18636,'-32'21'1763,"-18"14"-316,46-32-1277,1 0 1,0 0 0,0 0 0,0 0 0,0 1 0,0-1 0,1 1-1,-1 0 1,1 0 0,-2 6 0,3-9-148,1 0 0,-1 0-1,1-1 1,0 1 0,0 0 0,-1 0-1,1 0 1,0-1 0,0 1 0,0 0-1,0 0 1,0 0 0,0 0 0,0 0-1,0-1 1,0 1 0,0 0-1,1 0 1,-1 0 0,0 0 0,1-1-1,-1 1 1,0 0 0,1 0 0,-1-1-1,1 1 1,-1 0 0,2 0 0,-1 0-7,0-1 0,1 1 0,-1-1 0,1 1 0,-1-1 0,0 1 0,1-1 1,-1 0-1,1 0 0,-1 0 0,1 0 0,-1 0 0,1 0 0,2-1 0,3 0-12,1-1 0,0 0 1,-1-1-1,15-6 0,-11 2 7,0 0 0,-1-1 1,0-1-1,10-10 1,15-12 9,-35 30-18,1 0-1,-1 1 0,1-1 1,0 1-1,-1-1 0,1 1 1,0-1-1,-1 1 0,1 0 1,0-1-1,0 1 0,-1 0 1,1-1-1,0 1 0,0 0 1,-1 0-1,1 0 0,0 0 1,0 0-1,0 0 0,-1 0 1,1 0-1,0 0 0,0 0 1,0 0-1,-1 0 0,1 1 1,0-1-1,0 0 0,-1 1 1,1-1-1,0 0 0,0 1 1,-1-1-1,1 1 0,-1-1 1,1 1-1,0-1 0,-1 1 1,1 0-1,0 0 0,2 4 41,0 1-1,-1-1 1,1 1 0,-1 0-1,2 6 1,-3-8 5,0 0 0,1 1 1,-1-1-1,1 0 1,0 0-1,3 5 0,-4-8-33,0-1-1,0 1 0,0 0 0,0-1 0,0 1 0,0 0 0,0-1 0,0 1 0,0-1 0,0 1 1,0-1-1,1 0 0,-1 0 0,0 1 0,0-1 0,0 0 0,1 0 0,-1 0 0,0 0 0,0 0 1,0 0-1,1-1 0,-1 1 0,0 0 0,2-1 0,29-16 131,-22 11-135,5-4-132,2 1 1,-1 0-1,1 2 1,35-12-1,-48 18 92,0 0 0,0 0 0,0 1 0,0-1 0,0 1 0,0 0 1,1 0-1,-1 1 0,0-1 0,0 1 0,0-1 0,0 1 0,0 1 0,0-1 0,0 1 0,-1-1 0,1 1 0,0 0 0,-1 0 0,1 1 0,-1-1 0,0 1 0,0-1 0,0 1 0,0 0 0,0 0 0,-1 1 1,5 6-1,6 21 73,-12-27 5,0 0 0,1 0 0,-1 0 1,1 0-1,0 0 0,0-1 0,0 1 0,1-1 0,-1 1 0,1-1 0,3 4 0,-5-7-29,0 1 1,-1-1 0,1 0-1,0 0 1,0 1-1,0-1 1,0 0 0,0 0-1,0 0 1,-1 0-1,1 0 1,0 0 0,0 0-1,0 0 1,0 0 0,0-1-1,0 1 1,-1 0-1,1 0 1,0-1 0,0 1-1,0-1 1,0 1-1,-1 0 1,1-1 0,0 0-1,0 0 1,19-19 194,-19 19-201,40-53 217,-25 32-403,1 0-1,1 1 0,1 1 0,34-29 0,-50 46 123,0 1-1,0 0 1,1 0-1,-1 0 1,1 0-1,-1 1 1,1-1-1,-1 1 1,1 0-1,0 0 1,0 0 0,0 1-1,0-1 1,0 1-1,-1 0 1,1 0-1,0 1 1,4 0-1,-2 0 20,-1 1 0,1 1-1,-1-1 1,1 1-1,-1 0 1,0 0-1,0 0 1,0 1-1,-1-1 1,1 1 0,3 5-1,-1-2 78,-1-1 0,0-1-1,1 1 1,0-1 0,0 0 0,1 0-1,14 6 1,-19-10-74,0 0 0,-1-1 0,1 1 0,0-1 0,-1 1 0,1-1 0,0 0 0,0 0 0,-1 0 0,1 0 0,0-1 0,-1 1 0,1-1 0,0 0 0,-1 0 0,1 0 0,0 0 0,-1 0 0,0 0 0,1 0 0,-1-1 0,0 0 0,1 1 0,-1-1 0,0 0 0,0 0 0,-1 0 0,4-4 0,10-14-192</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5.675"/>
    </inkml:context>
    <inkml:brush xml:id="br0">
      <inkml:brushProperty name="width" value="0.05" units="cm"/>
      <inkml:brushProperty name="height" value="0.05" units="cm"/>
    </inkml:brush>
  </inkml:definitions>
  <inkml:trace contextRef="#ctx0" brushRef="#br0">16 160 18300,'2'-16'1838,"-5"22"-200,-7 28-534,8-16-1012,0 0 1,2 1 0,0-1-1,3 24 1,-2-34-82,0-1 0,1 1 0,0-1 0,0 0 0,1 1 0,-1-1 0,1 0 0,1 0 0,0-1 0,0 1 0,0-1 0,10 12 0,-12-17-1,0 1 0,1 0 0,-1-1 0,0 1 0,1-1 0,-1 0 0,1 0-1,-1 0 1,1 0 0,-1 0 0,1 0 0,0-1 0,0 1 0,-1-1 0,1 0 0,0 0-1,-1 0 1,1 0 0,0 0 0,0-1 0,-1 1 0,1-1 0,0 0 0,-1 1 0,1-1-1,-1 0 1,4-3 0,4-1 24,0-1 0,-1 0 0,0-1 1,0 0-1,10-10 0,0-3 60,-1 0 0,-1-2 0,0 0 0,14-26 0,-5 1 201,22-57 0,-42 90-189,-1 0 0,-1-1 0,4-19 0,-15 50-480,5-14 223,1 0 1,-1 0 0,1 0 0,0 0-1,0 0 1,0 0 0,0 0 0,0 1-1,1-1 1,-1 0 0,1 1-1,0-1 1,-1 1 0,1-1 0,0 0-1,0 1 1,0-1 0,1 1 0,-1-1-1,2 4 1,3-1-511</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6.345"/>
    </inkml:context>
    <inkml:brush xml:id="br0">
      <inkml:brushProperty name="width" value="0.05" units="cm"/>
      <inkml:brushProperty name="height" value="0.05" units="cm"/>
    </inkml:brush>
  </inkml:definitions>
  <inkml:trace contextRef="#ctx0" brushRef="#br0">87 119 14819,'-2'-14'4819,"-3"11"-1854,3 4-2785,0 0 0,0 1 0,0-1 0,0 1 0,1-1 0,-1 1 0,0 0 0,-2 3 0,-4 5-88,0 1 1,1 1 0,0-1 0,1 1 0,0 0 0,1 0-1,-7 23 1,12-35-92,0 1-1,0-1 1,0 1-1,-1-1 1,1 0-1,0 1 1,0-1-1,0 1 1,0-1-1,0 1 1,0-1-1,0 0 0,0 1 1,0-1-1,0 1 1,0-1-1,0 1 1,0-1-1,1 1 1,-1-1-1,0 0 1,0 1-1,0-1 1,1 1-1,-1-1 1,0 0-1,0 1 1,1-1-1,-1 0 0,0 1 1,1-1-1,0 1 1,13-6-22,17-18-63,-30 22 77,3-3-8,15-12-56,26-18 1,-39 31 43,0-1 0,-1 1 1,1 0-1,1 0 0,-1 1 0,0 0 1,0 0-1,1 0 0,13-1 0,-18 3 29,0 0-1,0 0 1,0 1 0,0-1-1,0 0 1,0 1-1,-1-1 1,1 1-1,0 0 1,0 0 0,0-1-1,0 1 1,-1 0-1,1 1 1,0-1 0,-1 0-1,1 0 1,-1 1-1,1-1 1,-1 1-1,0-1 1,0 1 0,0 0-1,0-1 1,0 1-1,0 0 1,0 0 0,0 0-1,-1 0 1,1 0-1,0 2 1,-1-4 5,0 0 0,0 0 0,0 1 0,0-1 0,0 0 0,0 0 0,0 0 0,0 0 0,0 0 0,0 0 0,0 0 1,0 0-1,0 0 0,0 0 0,0 0 0,0 0 0,0 0 0,0 0 0,1 0 0,-1 0 0,0 0 0,0 1 0,0-1 0,0 0 0,0 0 0,0 0 0,0 0 0,0 0 0,0 0 0,0 0 1,0 0-1,0 0 0,0 0 0,0 0 0,1 0 0,-1 0 0,0 0 0,0 0 0,0 0 0,0 0 0,0 0 0,0 0 0,0 0 0,0 0 0,0 0 0,0-1 0,0 1 0,0 0 0,0 0 1,0 0-1,0 0 0,1 0 0,-1 0 0,0 0 0,0 0 0,0 0 0,0 0 0,0 0 0,0 0 0,0 0 0,0 0 0,0 0 0,0 0 0,0 0 0,0-1 0,0 1 0,0 0 0,0 0 1,0 0-1,5-9 233,3-8 22,-3 4-100,-1 4-106,-1 0 0,0 0 0,0-1-1,-1 1 1,0-1 0,0-14-1,11 29-173,1-1 0,20 5-1,-26-9 109,0 1-1,0-2 1,0 1-1,1-1 1,-1 0-1,0 0 1,0-1-1,0 0 1,-1-1-1,10-3 1,-6 0-1,1 0 0,-1-1 0,-1 0 0,1-1 0,13-14 0,-23 22 6,-1 0 1,0-1-1,0 1 1,0 0-1,1 0 0,-1-1 1,0 1-1,0 0 1,0 0-1,1 0 0,-1-1 1,0 1-1,0 0 0,1 0 1,-1 0-1,0 0 1,1 0-1,-1-1 0,0 1 1,0 0-1,1 0 0,-1 0 1,0 0-1,1 0 1,-1 0-1,0 0 0,1 0 1,-1 0-1,0 0 1,1 0-1,-1 1 0,0-1 1,0 0-1,1 0 0,-1 0 1,4 13-73,-8 27 35,3-30 15,0-6 22,0 6 21,0 0 1,1 0-1,0-1 1,0 1 0,1 0-1,2 10 1,-3-19-38,0-1 1,0 1 0,0-1 0,0 1-1,0 0 1,0-1 0,1 1 0,-1-1-1,0 1 1,0-1 0,0 1 0,1-1-1,-1 1 1,0-1 0,1 1 0,-1-1-1,0 1 1,1-1 0,-1 0 0,1 1-1,-1-1 1,1 0 0,-1 1 0,0-1-1,1 0 1,-1 1 0,1-1 0,0 0-1,-1 0 1,1 0 0,-1 1 0,1-1-1,-1 0 1,1 0 0,-1 0 0,1 0-1,0 0 1,-1 0 0,1 0 0,-1 0-1,1 0 1,-1-1 0,1 1 0,-1 0-1,1 0 1,-1 0 0,1-1-1,0 1 1,-1 0 0,0 0 0,1-1-1,-1 1 1,1-1 0,-1 1 0,1 0-1,-1-1 1,1 0 0,2-2-85,1-1-1,-1 0 1,1 0-1,-1 0 1,2-6 0,10-17-246</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6.801"/>
    </inkml:context>
    <inkml:brush xml:id="br0">
      <inkml:brushProperty name="width" value="0.05" units="cm"/>
      <inkml:brushProperty name="height" value="0.05" units="cm"/>
    </inkml:brush>
  </inkml:definitions>
  <inkml:trace contextRef="#ctx0" brushRef="#br0">11 1 16708,'-6'13'1872,"3"0"-1152,2-5-352,1-2 1609,1 0-1409,7-6-1080,3 3-217,8-5 561,4 1-224,5-2-184</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7.206"/>
    </inkml:context>
    <inkml:brush xml:id="br0">
      <inkml:brushProperty name="width" value="0.05" units="cm"/>
      <inkml:brushProperty name="height" value="0.05" units="cm"/>
    </inkml:brush>
  </inkml:definitions>
  <inkml:trace contextRef="#ctx0" brushRef="#br0">152 49 15731,'0'2'212,"-1"1"0,0 0-1,0-1 1,0 1-1,0 0 1,0-1 0,-1 1-1,1-1 1,-1 0 0,1 1-1,-1-1 1,0 0-1,0 0 1,0 0 0,-3 2-1,-43 30 2298,13-10-610,28-18-1587,2-2-28,0 0 0,0 1 0,0-1 0,1 1 0,-7 9 0,11-14-279,0 1 0,0-1 0,0 0 0,-1 0-1,1 0 1,0 0 0,0 1 0,0-1 0,0 0-1,0 0 1,0 0 0,0 1 0,0-1 0,0 0-1,0 0 1,0 0 0,0 1 0,0-1 0,0 0-1,0 0 1,0 0 0,0 1 0,0-1 0,0 0-1,0 0 1,0 0 0,0 1 0,0-1 0,0 0-1,0 0 1,1 0 0,-1 0 0,0 1-1,0-1 1,0 0 0,0 0 0,0 0 0,1 0-1,-1 0 1,0 1 0,0-1 0,0 0 0,0 0-1,1 0 1,-1 0 0,0 0 0,0 0 0,0 0-1,1 0 1,-1 0 0,0 0 0,0 0 0,0 0-1,1 0 1,-1 0 0,0 0 0,0 0 0,0 0-1,1 0 1,-1 0 0,0 0 0,0 0 0,0 0-1,1 0 1,-1-1 0,14-2-78,-6-1-22,0 0-1,0 0 1,-1 0-1,0-1 1,0 0-1,0-1 0,-1 1 1,0-1-1,0-1 1,6-6-1,-3 1-81,-1 0-1,0 0 1,-1-1-1,0 1 1,5-16-1,-6-2-162,-8 20 238,1 9 106,1 1 0,-1 0 0,1 0 0,-1 0 1,1 1-1,-1-1 0,1 0 0,-1 0 0,1 0 0,-1 0 0,1 0 0,-1 0 1,1 1-1,-1-1 0,1 0 0,0 0 0,-1 1 0,1-1 0,0 0 0,-1 1 1,1-1-1,0 0 0,-1 1 0,1-1 0,0 1 0,-1 0 0,-4 5 89,0 1-1,1 0 0,0 0 1,0 1-1,0-1 0,1 1 1,0-1-1,1 1 0,-3 13 1,2-9 21,2-1 0,-1 0 0,1 1 0,1-1 0,0 0 0,3 19 0,-3-27-132,1 0 0,0 1 0,0-1 0,0 0 0,0 0 0,0 0 0,1 0 0,-1 0 0,1 0 0,0 0 0,0 0 0,0 0 0,1-1 0,-1 1 1,0-1-1,1 0 0,0 0 0,-1 0 0,1 0 0,0 0 0,0 0 0,0-1 0,0 0 0,0 1 0,5 0 0,-4-1-6,0-1 0,0 1 0,0-1 0,1 0 0,-1 0 0,0 0 0,0-1 1,0 1-1,0-1 0,0 0 0,0 0 0,0-1 0,0 1 0,-1-1 0,1 0 0,0 0 0,-1 0 0,0 0 0,1-1 0,4-4 0,16-20-209,0-12-59</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7.641"/>
    </inkml:context>
    <inkml:brush xml:id="br0">
      <inkml:brushProperty name="width" value="0.05" units="cm"/>
      <inkml:brushProperty name="height" value="0.05" units="cm"/>
    </inkml:brush>
  </inkml:definitions>
  <inkml:trace contextRef="#ctx0" brushRef="#br0">14 23 16067,'-5'50'2081,"1"-21"-1065,1 1 0,2-1 0,1 0 0,6 52 0,-6-79-1028,0 0 0,0-1 1,0 1-1,1-1 1,-1 1-1,1-1 0,-1 1 1,1-1-1,-1 1 1,1-1-1,0 1 0,0-1 1,0 0-1,0 1 0,0-1 1,0 0-1,0 0 1,0 0-1,0 0 0,0 0 1,1 0-1,-1 0 1,0 0-1,1 0 0,-1 0 1,1-1-1,-1 1 1,1-1-1,-1 1 0,1-1 1,0 0-1,-1 1 1,3-1-1,3-1-370,0 0 0,0 0 1,0-1-1,-1 0 0,1 0 0,9-6 1,24-5-1380,-35 12 1715,0 1 1,0 0 0,1 0-1,-1 0 1,0 1-1,0-1 1,0 1-1,0 0 1,0 1-1,-1-1 1,1 1 0,0 0-1,-1 0 1,1 1-1,-1 0 1,1-1-1,-1 1 1,0 0-1,0 1 1,-1-1 0,1 1-1,2 4 1,-1-3 352,-1 0 1,0 1-1,-1 0 1,1 0 0,-1 0-1,0 0 1,-1 0-1,1 0 1,-1 1-1,-1-1 1,1 1 0,-1 0-1,0-1 1,0 1-1,-1 0 1,-1 8-1,1-13-175,0 0 0,0-1 0,-1 1 0,1 0 0,-1 0-1,1-1 1,-1 1 0,0 0 0,0-1 0,0 1-1,0-1 1,0 1 0,0-1 0,0 0 0,0 1-1,0-1 1,-1 0 0,1 0 0,0 0 0,-1 0-1,1 0 1,-3 1 0,0 0 12,1-1 0,-1 0 0,1 0 1,-1-1-1,1 1 0,-1-1 0,0 1 0,1-1 0,-1 0 0,-6-1 1,4 0-177,0-1 1,1 1-1,-1-1 1,1 1-1,-1-1 1,-8-6-1,12 7-138,-1 0 0,1-1-1,0 1 1,0-1-1,0 0 1,0 1-1,0-1 1,0 0 0,0 0-1,1 0 1,-1-1-1,1 1 1,-2-4 0,2 2-51,0 1 1,0-1-1,1 1 0,0-1 1,-1 0-1,1 1 1,0-1-1,1 1 1,-1-1-1,1 1 1,0-1-1,0 1 1,0-1-1,0 1 1,0 0-1,1-1 0,-1 1 1,3-3-1,14-22-1083</inkml:trace>
  <inkml:trace contextRef="#ctx0" brushRef="#br0" timeOffset="1">471 0 20820,'3'9'1681,"-12"7"-1129,-2 2-224,-2 9 904,0 2-600,4 6-256,4 0-23,5 1-161,7-3-200,7-7-505,2-5-343,4-9 664,-1-6-120,-1-9-128</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38.021"/>
    </inkml:context>
    <inkml:brush xml:id="br0">
      <inkml:brushProperty name="width" value="0.05" units="cm"/>
      <inkml:brushProperty name="height" value="0.05" units="cm"/>
    </inkml:brush>
  </inkml:definitions>
  <inkml:trace contextRef="#ctx0" brushRef="#br0">0 181 14659,'1'3'108,"0"0"0,0 0 0,1 0 0,-1 0 0,0 0 0,1 0 1,0 0-1,0 0 0,0-1 0,0 1 0,0 0 0,0-1 0,1 0 0,-1 0 0,1 0 0,0 0 0,0 0 0,-1 0 0,1-1 0,0 1 0,0-1 0,1 0 0,-1 0 1,0 0-1,0 0 0,0 0 0,1-1 0,-1 0 0,0 1 0,1-1 0,-1 0 0,0-1 0,1 1 0,-1-1 0,0 1 0,5-2 0,6-3 39,0 0 0,-1-1-1,1 0 1,-1-1-1,-1 0 1,1-1 0,-1-1-1,0 0 1,-1-1-1,0 0 1,-1 0 0,0-1-1,-1 0 1,0-1 0,15-25-1,-23 34-46,1-1 0,-1 1 0,0 0 0,0 0 0,-1-1 0,1 1 0,0 0 0,-1-1 0,0 1 0,0-1 0,0 1 0,0-1 0,-2-4 0,2 6-57,0 1-1,-1 0 1,1 0 0,-1 0-1,0 0 1,1 0 0,-1 0-1,0 0 1,1 0-1,-1 0 1,0 0 0,0 1-1,0-1 1,0 0 0,0 0-1,0 1 1,0-1 0,0 1-1,0-1 1,0 1 0,0-1-1,-1 1 1,1-1 0,0 1-1,0 0 1,0 0 0,0 0-1,-1 0 1,1 0 0,0 0-1,0 0 1,0 0 0,-1 0-1,1 0 1,0 1-1,0-1 1,0 1 0,0-1-1,-2 2 1,-4 0 47,1 2 0,-1-1 0,1 1 0,0 0 0,0 0 0,1 0 0,-1 1 0,1 0-1,0 0 1,0 0 0,1 1 0,0 0 0,0 0 0,-4 6 0,1 1-9,0 1 1,1 0-1,0 0 0,1 0 0,-5 24 1,8-31-75,1 0 0,0 0 1,0 0-1,1 0 1,0 0-1,0 0 0,1 0 1,0 0-1,0 0 1,4 12-1,-4-16-74,0 0 1,1-1-1,-1 1 0,1 0 0,0-1 1,0 1-1,0-1 0,0 1 0,0-1 1,0 0-1,1 0 0,-1 0 0,1 0 1,0-1-1,-1 1 0,1-1 1,0 1-1,0-1 0,0 0 0,0 0 1,0 0-1,0-1 0,0 1 0,0-1 1,6 1-1,-3-1 68,0 0 1,-1 0 0,1 0-1,0-1 1,0 0-1,0 0 1,-1-1 0,1 1-1,0-1 1,-1 0-1,0-1 1,1 1 0,-1-1-1,9-7 1,16-17-345</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1.774"/>
    </inkml:context>
    <inkml:brush xml:id="br0">
      <inkml:brushProperty name="width" value="0.05" units="cm"/>
      <inkml:brushProperty name="height" value="0.05" units="cm"/>
    </inkml:brush>
  </inkml:definitions>
  <inkml:trace contextRef="#ctx0" brushRef="#br0">0 100 13931,'1'0'96,"0"0"-1,0 0 1,0 0 0,0 1-1,0-1 1,0 0 0,0 1-1,0-1 1,0 1 0,0-1-1,0 1 1,0-1-1,0 1 1,0 0 0,-1-1-1,1 1 1,0 0 0,0 0-1,-1 0 1,1 0 0,-1-1-1,1 1 1,-1 0 0,1 0-1,-1 0 1,1 0 0,-1 0-1,0 0 1,0 0 0,1 0-1,-1 2 1,3 42 1901,-3-22-1118,10 46-134,27 102 0,-27-145-629,-3-21-27,-1-18-27,-2-6-39,-2-1 0,0 1 0,-1-1 0,-1 0 0,0 1 0,-2-1 0,0 1 0,-1-1 0,-8-24 0,7 34-123,7 13-14,13 13-1,-13-15 110,-1 0 0,0 1 1,1-2-1,-1 1 0,1 0 0,0 0 1,-1-1-1,1 0 0,-1 1 0,1-1 1,0 0-1,-1 0 0,1-1 0,0 1 0,-1 0 1,5-2-1,-2 0 1,-1 0 1,1 0-1,-1 0 1,0-1-1,0 1 0,0-1 1,0 0-1,6-6 1,-1-1-1,0 0 1,-1-1 0,0 0-1,-1 0 1,10-20 0,9-33 79,-23 57-50,-1 0 0,-1 1-1,1-1 1,-1 0 0,0 0 0,-1 0-1,0-11 1,-12 63 154,-8 85-134,19-113-44,0-1 0,1 1 0,1 0 0,1 0 0,6 28 0,-8-42-2,1 0 1,0 0 0,-1 0 0,1 0 0,1-1-1,-1 1 1,0 0 0,1-1 0,-1 1-1,1-1 1,0 1 0,0-1 0,0 0 0,0 0-1,0 1 1,1-2 0,-1 1 0,1 0-1,-1 0 1,1-1 0,-1 1 0,1-1 0,0 0-1,0 0 1,0 0 0,0 0 0,-1-1-1,1 1 1,0-1 0,0 1 0,0-1 0,0 0-1,0 0 1,1-1 0,4 0 0,4-2 1,-1 0 0,1-1 0,-1-1 0,0 1 1,0-2-1,-1 0 0,1 0 0,17-14 0,-5 1 11,-1-1-1,28-33 1,-47 49 6,1 0 0,-1-1 0,0 1 0,0-1 0,0 0-1,-1 0 1,3-5 0,-5 9-12,0 0 0,0 0 0,0 1-1,1-1 1,-1 0 0,0 0 0,0 1 0,0-1 0,0 0-1,0 0 1,0 0 0,0 1 0,-1-1 0,1 0-1,0 0 1,0 1 0,-1-1 0,1 0 0,0 1-1,-1-1 1,1 0 0,-1 0 0,0 0 3,0 0 0,-1 1 0,1-1 0,0 0 0,0 1 0,-1 0 0,1-1 1,0 1-1,-1 0 0,1-1 0,-1 1 0,1 0 0,0 0 0,-1 0 0,1 0 0,0 0 0,-3 1 0,-3 0 24,0 1-1,0 0 0,1 0 0,-1 1 0,1 0 0,-1 0 0,1 0 0,-7 6 1,9-7-24,1 0 0,-1 1 0,1 0 0,0-1 0,-1 2 0,1-1 0,0 0 0,1 0 0,-1 1 0,1 0 1,-1-1-1,1 1 0,0 0 0,-1 5 0,2-7-13,1-1 1,0 0-1,0 0 1,0 1-1,0-1 0,0 0 1,0 0-1,0 1 1,0-1-1,1 0 0,-1 0 1,0 1-1,1-1 1,-1 0-1,1 0 1,-1 0-1,1 0 0,0 0 1,-1 0-1,1 0 1,0 0-1,0 0 0,0 0 1,0 0-1,0 0 1,0 0-1,0-1 0,0 1 1,0 0-1,0-1 1,0 1-1,0-1 1,0 1-1,1-1 0,-1 1 1,0-1-1,0 0 1,2 0-1,6 2 97,0-1 0,0 0-1,-1-1 1,12-1 0,-17 1 41,75-3 177,-37 1-219</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2.918"/>
    </inkml:context>
    <inkml:brush xml:id="br0">
      <inkml:brushProperty name="width" value="0.05" units="cm"/>
      <inkml:brushProperty name="height" value="0.05" units="cm"/>
    </inkml:brush>
  </inkml:definitions>
  <inkml:trace contextRef="#ctx0" brushRef="#br0">5 1 17220,'-2'92'3058,"1"51"-2841,3-86-130,-2-17 413,9 58 0,-9-98-487,0 0 1,1 0-1,-1 0 0,0 1 0,0-1 1,0 0-1,0 0 0,1 0 1,-1 0-1,0 0 0,0 0 0,0 0 1,0 0-1,1 0 0,-1 0 1,0 0-1,0 0 0,0 0 0,0 0 1,1 0-1,-1 0 0,0 0 1,0 0-1,0 0 0,0 0 1,0 0-1,1-1 0,-1 1 0,0 0 1,0 0-1,0 0 0,0 0 1,0 0-1,1 0 0,-1 0 0,0-1 1,0 1-1,0 0 0,0 0 1,0 0-1,0 0 0,0 0 1,0-1-1,0 1 0,0 0 0,0 0 1,0 0-1,0 0 0,1-1 1,-1 1-1,0 0 0,0 0 0,0 0 1,-1 0-1,1-1 0,0 1 1,0 0-1,0 0 0,0 0 0,9-28 369,-1-1 0,4-31-1,5-15-139,-10 48-196,21-67 6,-24 81-61,1 1 0,1 0 0,0 0 0,0 1 0,10-13 0,-14 22 2,0 0 0,0 0 1,0 0-1,1 0 0,-1 0 0,1 0 0,-1 1 0,1-1 0,0 1 0,-1 0 0,1 0 0,0 0 0,0 0 0,0 0 0,0 1 0,0-1 0,0 1 0,0 0 0,0 0 0,0 0 0,0 0 0,0 0 0,0 1 0,4 1 0,-5-2 3,0 1 0,1-1 0,-1 1-1,0 0 1,0 0 0,-1 0 0,1 0-1,0 0 1,0 0 0,0 1-1,-1-1 1,1 0 0,0 1 0,-1-1-1,0 1 1,1 0 0,-1 0 0,0-1-1,0 1 1,0 0 0,0 0 0,0 0-1,0 0 1,-1 0 0,1 0 0,-1 1-1,1-1 1,-1 0 0,0 0 0,0 0-1,0 0 1,0 0 0,-1 5 0,0-4 11,0 1 0,0 0 0,-1-1 0,1 1 0,-1-1 0,0 0 0,0 1 1,0-1-1,-1 0 0,1 0 0,-1-1 0,0 1 0,0 0 0,0-1 0,-5 4 1,-3 1 24,-1 0 1,1-1 0,-17 6 0,14-7-250,1 0 0,-29 5 0,37-9 108,-1 0 0,1-1 0,-1 1 0,1-1-1,-1 0 1,1-1 0,-1 0 0,1 1 0,-1-2 0,-9-2 0,4-3-243,8-2-121</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3.540"/>
    </inkml:context>
    <inkml:brush xml:id="br0">
      <inkml:brushProperty name="width" value="0.05" units="cm"/>
      <inkml:brushProperty name="height" value="0.05" units="cm"/>
    </inkml:brush>
  </inkml:definitions>
  <inkml:trace contextRef="#ctx0" brushRef="#br0">20 94 17876,'-7'53'1733,"2"-23"-909,1 0 1,1 57-1,2-86-799,1 1 0,1-1-1,-1 1 1,0-1 0,0 1 0,1-1-1,-1 1 1,0-1 0,1 1 0,0-1-1,-1 1 1,1-1 0,0 0-1,0 0 1,0 2 0,0-3-20,-1 1 1,1-1-1,-1 0 0,1 1 1,-1-1-1,1 0 1,-1 0-1,1 0 0,-1 0 1,1 1-1,0-1 0,-1 0 1,1 0-1,-1 0 0,1 0 1,-1 0-1,1 0 1,-1 0-1,1-1 0,0 1 1,-1 0-1,1 0 0,-1 0 1,1 0-1,-1-1 0,1 1 1,2-2-3,-1 0-1,1 0 1,-1 0 0,0 0 0,0 0 0,0 0 0,0-1-1,0 1 1,0-1 0,-1 1 0,1-1 0,1-4 0,1-5 67,-1 0 1,0-1 0,-1 1 0,0-1 0,-1 1 0,0-1 0,-1 1 0,0-1 0,-1 1 0,-1-1 0,0 1 0,-1 0 0,-4-15 0,-2 15 147,9 13-225,0-1 0,0 0 0,0 0 0,-1 0 0,1 0 0,0 0 0,0 0-1,0 0 1,-1 0 0,1 0 0,0 0 0,0 0 0,0 1 0,0-1-1,-1 0 1,1 0 0,0 0 0,0 0 0,0 0 0,0 1 0,0-1 0,0 0-1,0 0 1,-1 0 0,1 1 0,0-1 0,0 0 0,0 0 0,0 0-1,0 0 1,0 1 0,0-1 0,0 0 0,0 0 0,0 0 0,0 1 0,0-1-1,0 1-45,0 0 0,0 1 0,0-1 0,1 0 0,-1 0 0,0 0 0,0 0-1,1 1 1,-1-1 0,1 0 0,-1 0 0,1 0 0,-1 0 0,1 0 0,0 0 0,-1 0-1,1 0 1,0-1 0,0 1 0,0 0 0,0 0 0,0-1 0,0 1 0,0 0 0,1 0-1,3 0-210,-1 1 0,1-1-1,0 0 1,0-1 0,0 1-1,0-1 1,-1 0 0,1 0-1,0 0 1,0-1 0,0 0-1,0 0 1,-1 0 0,8-3-1,8-4-1574,36-19-1,-55 27 1777,3-3-119,52-29-1600,-50 28 1877,-1 0 0,1 0 0,-1 0 0,0-1 0,0 0 0,0 0 0,4-6 0,-10 8 1787,-4 6-870,-8 8 155,4 0-492,0 1 0,2 0 0,-1 1-1,1 0 1,-9 25 0,13-31-560,1 0-1,0 0 1,0 0-1,0 0 1,1 0 0,1 0-1,-1 0 1,1 1-1,0-1 1,0 0-1,1 0 1,0 1 0,4 10-1,-5-16-97,1-1 0,0 1 0,-1-1 0,1 1 0,0 0 0,0-1 0,0 0 0,0 1 0,0-1 0,1 0 1,-1 1-1,0-1 0,1 0 0,-1 0 0,1 0 0,-1 0 0,1 0 0,-1-1 0,1 1 0,0 0 0,-1-1 0,1 1 0,0-1 0,-1 1 0,1-1 0,0 0 0,0 0 0,-1 0 0,1 0 0,0 0 0,0 0 0,-1-1 0,1 1 0,0 0 0,0-1 0,-1 1 0,4-2 0,1-1 30,0 1 1,-1-1-1,1 0 0,0-1 1,-1 1-1,0-1 0,0 0 1,0 0-1,5-6 0,-7 6 10,0 0 0,0-1 0,-1 1-1,1-1 1,-1 0 0,0 1 0,0-1-1,-1 0 1,1 0 0,-1-1 0,0 1-1,-1 0 1,1 0 0,-1 0 0,0-1-1,0 1 1,-1 0 0,1 0-1,-4-10 1,3 11-133,0 0 0,0 0 0,-1 0-1,1 0 1,-1 0 0,0 1 0,0-1-1,-1 1 1,1-1 0,-1 1 0,1 0 0,-1 0-1,0 0 1,0 0 0,-1 1 0,1-1 0,0 1-1,-1 0 1,0 0 0,1 0 0,-1 0-1,0 1 1,0-1 0,0 1 0,-5-1 0,17 0-3313,9-4 3001,-12 4-110,19-10-431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8.877"/>
    </inkml:context>
    <inkml:brush xml:id="br0">
      <inkml:brushProperty name="width" value="0.05" units="cm"/>
      <inkml:brushProperty name="height" value="0.05" units="cm"/>
    </inkml:brush>
  </inkml:definitions>
  <inkml:trace contextRef="#ctx0" brushRef="#br0">9 0 14411,'3'13'1152,"-3"7"-912,1 6-88,-1 11 305,2 5-121,1 8-72,-2 0-72,-1 3-104,2-1-16,-1-6 0,1-8-8,-2-12-208,-3-4 272,1-21-112,-6 2-24,-2-17-8</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3.944"/>
    </inkml:context>
    <inkml:brush xml:id="br0">
      <inkml:brushProperty name="width" value="0.05" units="cm"/>
      <inkml:brushProperty name="height" value="0.05" units="cm"/>
    </inkml:brush>
  </inkml:definitions>
  <inkml:trace contextRef="#ctx0" brushRef="#br0">65 0 18252,'-27'79'2956,"20"-60"-2379,0 1 0,1-1 0,1 1 0,0 0 0,-2 38 1,7-57-541,0 1 0,0-1 0,0 1 0,0-1 0,0 1 1,0-1-1,0 1 0,1-1 0,-1 1 0,0-1 1,1 1-1,0-1 0,-1 0 0,1 1 0,0-1 0,-1 0 1,1 1-1,2 1 0,-2-3-39,0 1 1,0-1-1,0 0 1,-1 1-1,1-1 1,0 0-1,0 0 0,0 0 1,0 1-1,0-1 1,0 0-1,0 0 1,0-1-1,0 1 1,0 0-1,0 0 0,0 0 1,0 0-1,0-1 1,0 1-1,1-1 1,7-4-223,-1 0 0,0 0 0,0-1 1,11-10-1,-8 7-106,3-2-59,23-18-663,-34 27 934,0 0 1,0 1-1,-1-1 1,1 1-1,0 0 0,0 0 1,0 0-1,1 0 1,-1 0-1,0 1 0,5-1 1,-7 1 94,0 0 0,0 1 0,0-1 0,1 0 0,-1 1 0,0-1 1,0 1-1,0-1 0,0 1 0,0 0 0,0-1 0,0 1 0,0 0 0,0 0 0,0 0 1,0-1-1,0 1 0,-1 0 0,1 0 0,0 0 0,-1 0 0,1 1 0,-1-1 0,1 0 1,-1 0-1,1 0 0,-1 0 0,0 0 0,1 1 0,-1 1 0,1 4 120,-1 0 0,1 0-1,-2 14 1,0-9 217,-1 0-1,-1 0 1,1 0-1,-2 0 1,-8 20-1,10-28-202,1 0 0,-1-1-1,0 1 1,0-1 0,0 1 0,0-1-1,-1 0 1,0 0 0,1 0-1,-1 0 1,0 0 0,0 0 0,-1-1-1,1 0 1,0 0 0,-1 0-1,1 0 1,-1 0 0,0 0 0,0-1-1,-4 1 1,6-2-141,0 0 1,0 0-1,0 0 0,0-1 1,0 1-1,0-1 1,-1 1-1,2-1 0,-1 0 1,0 0-1,0 0 0,0 0 1,0 0-1,0 0 0,1 0 1,-1 0-1,1-1 1,-1 1-1,1-1 0,-1 0 1,1 1-1,0-1 0,0 0 1,-1 1-1,1-1 0,1 0 1,-1 0-1,0 0 0,0 0 1,1 0-1,-1 0 1,1 0-1,0 0 0,-1 0 1,1-1-1,0 1 0,0 0 1,1 0-1,0-4 0,5-19-415</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4.693"/>
    </inkml:context>
    <inkml:brush xml:id="br0">
      <inkml:brushProperty name="width" value="0.05" units="cm"/>
      <inkml:brushProperty name="height" value="0.05" units="cm"/>
    </inkml:brush>
  </inkml:definitions>
  <inkml:trace contextRef="#ctx0" brushRef="#br0">35 221 18436,'-3'16'1272,"-11"31"-1,10-36-1027,1 1 0,0 0 0,0 0-1,-1 23 1,3-30-171,1 1 0,1-1 0,-1 1 0,1-1-1,0 1 1,0-1 0,2 7 0,-2-11-61,-1 0-1,1 0 1,-1 0-1,1-1 1,-1 1 0,1 0-1,-1 0 1,1 0-1,0-1 1,-1 1 0,1 0-1,0-1 1,0 1-1,0-1 1,-1 1-1,1-1 1,0 1 0,0-1-1,1 1 1,0-1-6,-1 0 0,1 0 1,-1 0-1,1 0 0,0 0 1,-1 0-1,1-1 0,-1 1 0,1 0 1,-1-1-1,1 0 0,-1 1 0,1-1 1,-1 0-1,0 1 0,2-3 1,5-3-12,0 0 1,-1-1 0,0 0 0,0 0 0,-1 0 0,0-1 0,0 0 0,8-15 0,-2-1-234,19-48 0,-29 68 142,-1-1 0,1 0-1,-1 0 1,0 0-1,0-6 1,-14 36-452,7-7 644,0 1 0,1 0 0,2 0 0,-1 0 0,2 1 0,0 25 0,2-43-74,0 0-1,0 0 1,1 0 0,-1 0 0,0 0-1,1 0 1,-1-1 0,1 1 0,0 0 0,-1 0-1,1 0 1,0-1 0,0 1 0,0 0-1,0-1 1,1 1 0,-1-1 0,2 2 0,-2-2-14,0-1 1,1 1 0,-1 0 0,1-1 0,-1 0-1,1 1 1,-1-1 0,0 0 0,1 0 0,-1 0-1,1 0 1,-1 0 0,1 0 0,-1 0 0,1 0-1,-1-1 1,1 1 0,-1-1 0,0 1 0,1-1-1,-1 1 1,0-1 0,1 0 0,-1 0 0,1-1 0,11-6-123,-2-1 0,1 0 0,-1-1 0,0 0 0,-1 0 0,14-20 0,-1-3-385,23-41 0,11-35-435,-47 88 878,-1-1-1,-1 0 1,6-26-1,-14 37 401,-6 11 48,-7 14 158,-5 10-85,2 2 0,2 0 0,0 0 1,-11 33-1,22-54-428,2 0 0,-1 1 0,1-1 0,-1 1 0,1 0 0,1-1 0,-1 1 0,1 0 0,1 6 0,-1-10-55,0-1 0,1 1 0,-1-1 0,1 1 0,-1-1 0,1 1 0,0-1 0,-1 0 0,1 1 0,0-1 0,0 0 0,0 1 0,0-1 0,0 0 0,1 0 0,-1 0 0,0 0 0,0 0 0,1 0 0,-1-1 0,1 1 1,-1 0-1,1-1 0,-1 1 0,1-1 0,-1 1 0,1-1 0,-1 0 0,1 1 0,-1-1 0,1 0 0,0 0 0,-1 0 0,1-1 0,-1 1 0,3-1 0,3 0-138,0 0 0,0 0 0,-1-1 0,1 0 0,0-1 1,-1 0-1,0 0 0,1 0 0,10-8 0,-13 8 144,0 0 1,0 0-1,0 0 1,0-1-1,-1 0 1,1 1-1,-1-1 1,0-1-1,0 1 0,-1 0 1,1-1-1,-1 1 1,0-1-1,2-6 1,-5 2 823,-6 14-211,-7 16 70,12-17-622,1 1 0,-1 0 1,1-1-1,0 1 0,0 0 0,1 0 1,0 0-1,-1 0 0,2-1 0,0 7 0,-1-10-58,0 1-1,0-1 0,1 0 0,-1 0 0,0 1 1,1-1-1,-1 0 0,1 0 0,0 1 0,-1-1 1,1 0-1,0 0 0,0 0 0,0 0 0,0 0 1,0 0-1,0 0 0,0 0 0,0 0 0,0-1 1,0 1-1,0 0 0,1-1 0,-1 1 0,0-1 1,1 1-1,-1-1 0,0 0 0,1 1 0,-1-1 1,0 0-1,1 0 0,-1 0 0,0 0 0,1 0 1,-1 0-1,0-1 0,1 1 0,2-1 0,4-2-259,1 0-1,-1 0 0,0-1 1,0 0-1,0-1 0,12-8 1,-6 3-329,-13 10 576,-1 0 1,0 0-1,0 0 1,0 0-1,0-1 1,1 1-1,-1 0 1,0 0-1,0 0 1,0 0-1,1 0 1,-1-1 0,0 1-1,0 0 1,1 0-1,-1 0 1,0 0-1,0 0 1,0 0-1,1 0 1,-1 0-1,0 0 1,0 0-1,1 0 1,-1 0 0,0 0-1,0 0 1,1 0-1,-1 0 1,0 0-1,0 0 1,1 1-1,-1-1 1,0 0-1,0 0 1,0 0-1,1 0 1,-1 0 0,0 1-1,0-1 1,1 0-1,-1 14-187,-12 23 616,11-32-362,-6 19 132,8-20-439,5-15-188,18-44-81,-10 19 159</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5.318"/>
    </inkml:context>
    <inkml:brush xml:id="br0">
      <inkml:brushProperty name="width" value="0.05" units="cm"/>
      <inkml:brushProperty name="height" value="0.05" units="cm"/>
    </inkml:brush>
  </inkml:definitions>
  <inkml:trace contextRef="#ctx0" brushRef="#br0">113 1 15779,'-15'59'2495,"-25"61"-1,34-104-1998,0 1 0,2 1-1,-4 22 1,7-32-471,0 0 1,1 1-1,0-1 0,1 0 0,-1 0 1,2 0-1,-1 0 0,1 0 0,4 12 1,3 12-833,-9-31 780,0-1 0,0 0 1,0 1-1,0-1 1,0 1-1,0-1 0,0 0 1,0 1-1,0-1 0,0 0 1,0 1-1,0-1 0,0 0 1,0 1-1,0-1 0,0 1 1,0-1-1,-1 0 0,1 0 1,0 1-1,0-1 0,0 0 1,-1 1-1,1-1 1,0 0-1,0 0 0,-1 1 1,0-1-6,0 0 0,0-1 0,1 1 0,-1 0 0,0 0 0,0-1 0,0 1 0,1-1 1,-1 1-1,0-1 0,0 1 0,1-1 0,-1 1 0,0-1 0,1 1 0,-1-1 0,0-1 0,-4-3-120,0-1-1,0 0 1,-7-11 0,11 15 152,0 1 0,0-1 0,0 0 0,0 0 1,0 1-1,1-1 0,-1 0 0,1 0 1,-1 0-1,1 0 0,0 0 0,-1 0 0,1 0 1,0 0-1,0 0 0,0 0 0,1 0 1,-1 0-1,1-3 0,0 5 11,-1-1 0,0 1 0,1 0 0,-1 0 0,0-1 0,1 1 0,-1 0 0,0 0 0,1-1 0,-1 1 0,1 0 0,-1 0 0,0 0 0,1 0 0,-1 0 1,1 0-1,-1 0 0,1-1 0,-1 1 0,0 0 0,1 1 0,-1-1 0,1 0 0,-1 0 0,1 0 0,-1 0 0,0 0 0,1 0 0,-1 0 0,1 1 0,-1-1 0,0 0 0,1 0 0,-1 1 0,20 10 393,-13-5-219,-1-4-131,0 1 0,-1 0 0,1-1 0,0 0 0,0-1 0,0 1 0,0-1 0,0 0 1,0-1-1,0 1 0,1-1 0,-1-1 0,0 1 0,0-1 0,0 0 0,0 0 0,7-3 0,5-3-341,1-1-1,-2-1 1,34-21-1,-9 4-609,-42 26 878,0 0 0,0-1 0,1 1 0,-1 0 0,0 0 0,1-1 0,-1 1 0,0 0 0,1 0 0,-1 0 0,0 0 0,1-1 0,-1 1-1,0 0 1,1 0 0,-1 0 0,1 0 0,-1 0 0,0 0 0,1 0 0,-1 0 0,1 0 0,-1 0 0,0 0 0,1 1 0,-1-1 0,0 0 0,1 0 0,-1 0 0,0 0-1,1 1 1,0 12-44,-15 29 637,10-31-419,-6 18 219,2 0-1,1 1 1,1-1-1,1 1 0,2 1 1,1-1-1,1 0 1,2 1-1,9 55 0,-10-82-376,3 9-53,-2-1 0,2 19 0,-3-29 57,0 0 0,0 0 0,0 0 0,0 0 0,0 0 0,-1 0 0,1 0 0,-1 0 0,1 0 0,-1 0 0,0 0 0,1 0 0,-1 0 0,0-1 0,0 1 1,0 0-1,-1-1 0,1 1 0,0-1 0,-1 1 0,1-1 0,-1 1 0,-2 1 0,3-3 24,-1 0 0,0 1 0,0-1 0,0 0 0,0 0 0,1 0 0,-1 0 0,0 0 0,0-1 1,0 1-1,1-1 0,-1 1 0,0-1 0,0 1 0,1-1 0,-1 0 0,0 0 0,1 0 0,-1 0 0,1 0 0,-1 0 0,1 0 0,0-1 1,-3-1-1,-4-6 97,-1-1 1,-9-13-1,17 22-112,-12-19 23,0 0-1,1-1 1,1 0-1,1-1 1,-8-24-1,14 33-252,0-1-1,0 0 0,2 1 0,-1-1 1,2 0-1,0 0 0,1 0 1,0 0-1,1 0 0,3-16 0,-1 21 222,0 0 0,0 1 0,1 0 0,0 0 0,0 0-1,1 0 1,10-12 0,-1 1-270</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5.736"/>
    </inkml:context>
    <inkml:brush xml:id="br0">
      <inkml:brushProperty name="width" value="0.05" units="cm"/>
      <inkml:brushProperty name="height" value="0.05" units="cm"/>
    </inkml:brush>
  </inkml:definitions>
  <inkml:trace contextRef="#ctx0" brushRef="#br0">0 21 17444,'0'-1'1224,"10"-1"-1352,3 2-240,6-3 760,0-2-256,5-4-256</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6.298"/>
    </inkml:context>
    <inkml:brush xml:id="br0">
      <inkml:brushProperty name="width" value="0.05" units="cm"/>
      <inkml:brushProperty name="height" value="0.05" units="cm"/>
    </inkml:brush>
  </inkml:definitions>
  <inkml:trace contextRef="#ctx0" brushRef="#br0">0 76 18124,'2'3'316,"0"1"1,-1-1-1,1 0 1,-1 0-1,0 1 1,0-1-1,0 1 1,-1-1-1,1 1 1,-1 6-1,5 15 370,-5-22-664,1 0 0,0-1-1,0 1 1,0 0-1,0-1 1,0 1 0,1-1-1,-1 1 1,1-1-1,-1 0 1,1 1-1,0-1 1,0 0 0,0 0-1,0 0 1,1-1-1,-1 1 1,0 0 0,1-1-1,-1 0 1,1 1-1,-1-1 1,1 0-1,0 0 1,0-1 0,-1 1-1,1 0 1,0-1-1,0 0 1,0 0 0,-1 0-1,1 0 1,0 0-1,0 0 1,0-1-1,0 1 1,5-3 0,2 0-31,0-1 1,0-1-1,-1 1 1,1-2-1,-1 1 1,0-1-1,0-1 1,-1 0 0,12-12-1,-8 8-43,0 1 0,0 1 0,19-12 1,-31 21 56,0 0 0,1 0 1,-1-1-1,1 1 1,-1 0-1,0 0 1,1 0-1,-1 0 1,0 0-1,1 0 1,-1 0-1,1 0 1,-1 0-1,0 0 1,1 0-1,-1 0 1,0 0-1,1 0 1,-1 0-1,1 0 1,-1 0-1,0 0 0,1 1 1,-1-1-1,0 0 1,1 0-1,-1 0 1,0 1-1,0-1 1,1 0-1,-1 1 1,0-1-1,0 0 1,1 0-1,-1 1 1,0-1-1,0 0 1,0 1-1,1-1 1,-1 0-1,0 1 0,0-1 1,0 1-1,6 24 373,-1-3 117,-4-21-477,-1-1 0,1 1 0,0-1 0,0 1 0,-1-1 1,1 1-1,0-1 0,0 1 0,0-1 0,-1 0 0,1 0 0,0 1 0,0-1 0,0 0 0,0 0 0,0 0 0,-1 0 0,1 0 1,0 0-1,0 0 0,0 0 0,0 0 0,0 0 0,-1-1 0,1 1 0,0 0 0,0-1 0,0 1 0,0 0 0,-1-1 0,1 1 1,1-2-1,27-20 70,-23 16-79,31-30-48,-31 29-35,0-1 1,1 1-1,0 1 1,0-1-1,1 1 1,0 1-1,0-1 1,0 1 0,11-4-1,-18 9 58,0 0 1,0-1-1,0 1 0,0 0 0,-1 0 0,1 0 1,0 0-1,0 0 0,0 1 0,0-1 1,0 0-1,0 0 0,0 1 0,0-1 0,0 0 1,-1 1-1,1-1 0,0 1 0,0-1 1,0 1-1,-1-1 0,1 1 0,0 0 0,-1-1 1,1 1-1,0 0 0,-1 0 0,1-1 1,-1 1-1,0 0 0,1 0 0,-1 0 0,1 0 1,-1 0-1,0-1 0,0 1 0,1 2 1,1 6-47,0 0 1,0 1 0,0 10 0,1 2-32,-3-21 64,0-1 0,0 1 0,0 0 0,0 0 0,0-1 0,1 1 0,-1 0 0,0 0 0,0-1 0,1 1 0,-1 0 0,1-1 0,-1 1 0,0 0 0,1-1 0,-1 1 0,1-1 0,0 1 0,-1 0 0,1-1 0,-1 0 0,1 1 0,0-1 0,-1 1 0,1-1 0,0 0 0,-1 1 0,1-1 0,0 0 0,0 0 0,-1 0 0,1 1 0,0-1 0,0 0 0,0 0 0,-1 0 0,1 0 0,0 0 0,0 0 0,-1-1 0,1 1 0,0 0 0,0 0 0,-1-1 0,2 1 0,3-3-55,0 0 0,-1 0 0,1 0 0,-1 0 0,5-5 0,-7 6 76,22-20-370</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6.690"/>
    </inkml:context>
    <inkml:brush xml:id="br0">
      <inkml:brushProperty name="width" value="0.05" units="cm"/>
      <inkml:brushProperty name="height" value="0.05" units="cm"/>
    </inkml:brush>
  </inkml:definitions>
  <inkml:trace contextRef="#ctx0" brushRef="#br0">139 0 16932,'-70'102'4401,"10"-17"-1690,59-84-2675,1 0-1,-1 0 1,0 0 0,0 0-1,0 1 1,1-1 0,-1 0-1,1 0 1,-1 1 0,1-1 0,-1 0-1,1 1 1,0-1 0,0 0-1,0 1 1,-1-1 0,1 1 0,1 1-1,-1-3-39,1 0 0,-1 1 1,1-1-1,-1 0 0,1 1 0,-1-1 0,1 0 0,0 0 0,-1 0 0,1 1 1,-1-1-1,1 0 0,0 0 0,-1 0 0,1 0 0,0 0 0,-1 0 0,1 0 0,-1 0 1,1-1-1,0 1 0,-1 0 0,1 0 0,-1 0 0,1-1 0,0 1 0,7-4-183,1 1-1,-2-1 1,1-1-1,8-5 1,-2-1-183,-1 0 0,0-2 0,-1 1 0,0-1 0,-1-1 0,0 0 0,-1-1 0,9-17 0,-34 82 1768,12-41-1231,1-1 0,1 1-1,-1 0 1,2-1-1,-1 1 1,2 16-1,-1-24-187,0-1 1,0 1-1,1-1 0,-1 1 0,0 0 1,1-1-1,-1 1 0,0-1 0,1 1 0,-1 0 1,0-1-1,1 1 0,-1-1 0,1 0 1,-1 1-1,1-1 0,-1 1 0,1-1 0,0 0 1,-1 1-1,1-1 0,-1 0 0,1 1 0,0-1 1,-1 0-1,1 0 0,0 0 0,-1 0 1,1 0-1,0 0 0,-1 0 0,1 0 0,0 0 1,-1 0-1,1 0 0,0 0 0,-1 0 1,1 0-1,-1-1 0,1 1 0,0 0 0,-1 0 1,1-1-1,0 0 0,4-1-97,-1 0 0,0 0 0,0 0 0,0-1 0,4-4 0,15-15-217,2-10-109</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7.090"/>
    </inkml:context>
    <inkml:brush xml:id="br0">
      <inkml:brushProperty name="width" value="0.05" units="cm"/>
      <inkml:brushProperty name="height" value="0.05" units="cm"/>
    </inkml:brush>
  </inkml:definitions>
  <inkml:trace contextRef="#ctx0" brushRef="#br0">159 1 15603,'-8'8'614,"0"1"0,-1-1-1,0-1 1,0 1 0,-20 10-1,-5 6 706,25-17-980,6-5-238,-1 0 0,1 0 1,0 1-1,0-1 0,-1 1 0,2 0 0,-1 0 0,0 0 1,1 0-1,-1 0 0,1 1 0,0-1 0,-2 5 0,4-7-118,1 0-1,-1 0 0,0-1 0,0 1 0,1 0 0,-1 0 0,0 0 0,1-1 0,-1 1 1,1 0-1,-1 0 0,1-1 0,0 1 0,-1 0 0,1-1 0,0 1 0,-1-1 0,1 1 1,0-1-1,-1 1 0,1-1 0,2 1 0,23 11-399,-17-9 253,25 12-279,-22-11 375,0 1 0,0 1 0,0 0 1,-1 0-1,0 1 0,0 0 0,14 13 1,-24-19 103,0 0 1,0 0-1,-1 0 0,1 0 1,0 0-1,-1 0 1,1 0-1,0 0 1,-1 0-1,1 0 1,-1 1-1,1-1 1,-1 0-1,0 0 0,0 1 1,0-1-1,1 0 1,-1 0-1,0 0 1,0 1-1,-1-1 1,1 2-1,-1-1 41,0 0-1,0 0 1,0 0-1,0 0 1,0 0-1,0 0 1,-1-1-1,1 1 1,0 0 0,-1-1-1,0 1 1,-1 0-1,-7 5 366,0 0-1,-1-1 0,-20 8 1,24-11-259,-4 2-69,0 0 0,0-1 0,0-1 0,-1 0 0,1 0 1,-21 1-1,31-4-153,1 0 1,0 1 0,-1-1 0,1 0 0,-1 0 0,1 0-1,-1 0 1,1 0 0,-1 0 0,1 0 0,0 0-1,-1 0 1,1 0 0,-1 0 0,1 0 0,-1 0-1,1-1 1,0 1 0,-1 0 0,1 0 0,-1 0-1,1-1 1,0 1 0,-1 0 0,1 0 0,0-1-1,-1 1 1,1 0 0,0-1 0,-1 1 0,1 0 0,0-1-1,0 1 1,-1-1 0,1 1 0,0 0 0,0-1-1,0 1 1,0-1 0,0 1 0,-1-1 0,1 1-1,0 0 1,0-1 0,0 1 0,0-1 0,0 1-1,0-1 1,1 1 0,-1-1 0,0 1 0,0 0-1,0-1 1,0 0 0,15-24-945,0 4 116</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7.511"/>
    </inkml:context>
    <inkml:brush xml:id="br0">
      <inkml:brushProperty name="width" value="0.05" units="cm"/>
      <inkml:brushProperty name="height" value="0.05" units="cm"/>
    </inkml:brush>
  </inkml:definitions>
  <inkml:trace contextRef="#ctx0" brushRef="#br0">295 10 15491,'0'0'51,"0"0"1,0 0-1,0 0 0,1 0 0,-1-1 0,0 1 0,0 0 0,0 0 1,0 0-1,1 0 0,-1 0 0,0 0 0,0-1 0,0 1 0,0 0 1,0 0-1,0 0 0,0 0 0,0-1 0,1 1 0,-1 0 0,0 0 1,0 0-1,0-1 0,0 1 0,0 0 0,0 0 0,0 0 0,0-1 1,0 1-1,0 0 0,0 0 0,0 0 0,0-1 0,0 1 0,0 0 1,-1 0-1,1 0 0,0 0 0,0-1 0,0 1 0,0 0 0,0 0 1,0 0-1,0 0 0,-1-1 0,-11 0 1185,-16 4 181,5 3-500,1 2 0,-37 16 0,53-21-820,0-1-1,1 2 0,-1-1 1,1 0-1,0 1 0,0 0 0,1 0 1,-1 1-1,1-1 0,0 1 1,0 0-1,0 0 0,1 0 0,0 1 1,-4 7-1,7-12-98,-1 0 1,1 0 0,0 0-1,-1 0 1,1 0-1,0 0 1,0 1-1,0-1 1,0 0-1,0 0 1,0 0-1,0 0 1,0 1-1,0-1 1,1 0-1,-1 0 1,0 0-1,1 0 1,-1 0-1,1 0 1,-1 0-1,1 0 1,1 2 0,-1-2-50,1 1 1,-1-1 0,1 0-1,0 0 1,0 0 0,0 0-1,0 0 1,0 0 0,0 0-1,0-1 1,0 1 0,2 0-1,10 1-428,-1-1 0,0 0 0,21-2 0,-19 0 35,-13 1 382,7 0-235,0 0-1,0 1 1,0-1 0,-1 2-1,15 3 1,-21-5 304,0 1 0,0 0 0,-1-1 0,1 1 1,-1 0-1,1 0 0,-1 0 0,1 0 0,-1 1 0,0-1 0,1 0 0,-1 1 0,0-1 1,0 0-1,0 1 0,0-1 0,0 1 0,0 0 0,0-1 0,-1 1 0,1 0 0,-1 0 0,1-1 1,-1 1-1,0 0 0,1 0 0,-1-1 0,0 1 0,0 0 0,0 0 0,-1 0 0,1 0 1,-1 2-1,-1 3 165,0-1 1,0 0 0,0 0-1,-1 0 1,0 0-1,0 0 1,-1-1 0,1 0-1,-1 1 1,0-1 0,-1-1-1,1 1 1,-1 0-1,0-1 1,-7 5 0,0-1 34,0-1 0,0 1 1,-1-2-1,0 0 0,0 0 0,-14 3 1,21-7-426,1 0 0,-1-1 0,0 0 1,0 0-1,0-1 0,0 1 1,0-1-1,0 0 0,0-1 1,0 0-1,1 0 0,-1 0 1,0 0-1,0-1 0,1 0 0,-8-3 1,-7-7-637</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8.569"/>
    </inkml:context>
    <inkml:brush xml:id="br0">
      <inkml:brushProperty name="width" value="0.05" units="cm"/>
      <inkml:brushProperty name="height" value="0.05" units="cm"/>
    </inkml:brush>
  </inkml:definitions>
  <inkml:trace contextRef="#ctx0" brushRef="#br0">102 395 15627,'0'-1'100,"-1"0"-1,1 0 1,-1 0-1,1 0 1,-1 0 0,0 0-1,0 0 1,1 0-1,-1 0 1,0 1-1,0-1 1,0 0-1,0 0 1,0 1-1,0-1 1,0 1-1,0-1 1,0 1-1,0 0 1,0-1-1,0 1 1,0 0 0,0-1-1,-2 1 1,1 0 7,1 1 1,-1-1 0,0 1 0,1-1-1,-1 1 1,0 0 0,1 0 0,-1 0 0,1 0-1,-1 0 1,1 0 0,0 0 0,-1 0 0,0 2-1,-3 3 48,0-1 0,0 2-1,1-1 1,0 0 0,0 1-1,-3 9 1,3-4-96,0 0-1,1 0 1,0 0 0,1 0 0,0 0-1,0 20 1,2-32-53,0 1 0,0 0-1,0-1 1,0 1 0,0 0 0,0-1 0,0 1-1,0 0 1,1-1 0,-1 1 0,0 0 0,0-1 0,1 1-1,-1 0 1,0-1 0,1 1 0,-1-1 0,0 1 0,2 0-1,-2-1-1,1 0-1,-1 0 1,0 1-1,1-1 1,-1 0-1,1 0 1,-1 0-1,0 0 1,1-1-1,-1 1 1,1 0-1,-1 0 1,0 0-1,1 0 1,-1 0-1,0 0 0,1-1 1,-1 1-1,1 0 1,-1 0-1,0 0 1,0-1-1,1 1 1,18-22 93,-8 2-59,0-1 0,-1 0 1,-1 0-1,-1-1 0,-1 0 0,6-31 0,-13 51-45,0 0 0,1 1 0,-1-1 0,0 0 1,0 1-1,0-1 0,0 0 0,0 1 0,0-1 0,0 0 0,-1-2 0,-2 6-95,1 12 23,1-8 62,1-1 0,0 1 0,0-1 0,1 1 0,-1 0 0,1-1 0,1 1 0,2 8 0,-4-13 22,1 0 0,-1 0 0,1 0 0,-1 0-1,1 0 1,0-1 0,-1 1 0,1 0 0,0 0 0,0 0 0,-1-1 0,1 1-1,0 0 1,0-1 0,0 1 0,0 0 0,0-1 0,0 1 0,2 0 0,-1-1 10,0 0 1,0 0 0,-1 0-1,1-1 1,0 1 0,0 0 0,0-1-1,-1 1 1,1-1 0,0 1 0,-1-1-1,1 0 1,0 0 0,-1 0 0,1 0-1,1-2 1,13-9 77,-1-1-1,0-1 1,-2-1 0,1 1-1,-2-2 1,0 0 0,12-22 0,-1-3 75,34-85 0,-51 110-196,0 1 0,-1-1 0,-1-1 1,5-28-1,-21 136-392,8-29 517,8 117-1,-2-152-4,2-1-1,1 0 1,2 0-1,0 0 1,1-1-1,2 0 1,14 26-1,51 68 114,-46-76-261,28 55-1,-43-63-8,-13-33 62,0-1 0,-1 1 0,0 0-1,1-1 1,-1 1 0,0 0 0,0 0 0,0-1-1,0 1 1,0 0 0,0 0 0,0-1 0,-1 1-1,1 0 1,-1 0 0,1-1 0,-2 3 0,1-3 2,1-1 1,-1 1 0,1-1 0,-1 1 0,0-1 0,1 1 0,-1-1 0,0 0 0,0 1-1,1-1 1,-1 0 0,0 0 0,1 0 0,-1 1 0,0-1 0,0 0 0,0 0 0,1 0-1,-1 0 1,0 0 0,0-1 0,1 1 0,-1 0 0,0 0 0,0 0 0,1-1 0,-1 1-1,0 0 1,1-1 0,-1 1 0,0 0 0,0-2 0,-24-16 22,-1-9 16,1-2-1,2-1 1,1-1 0,1 0-1,-18-40 1,30 57-28,2 0 1,0-1-1,0 0 1,1-1-1,1 1 1,-5-24-1,10 37-19,0 0 0,0 1 0,0-1 1,0 0-1,0 0 0,0 0 0,0 1 0,0-1 0,1 0 1,-1 0-1,1 1 0,-1-1 0,1 0 0,0 1 0,0-1 0,0 1 1,-1-1-1,2 1 0,-1-1 0,0 1 0,0-1 0,0 1 0,1 0 1,-1 0-1,0 0 0,1 0 0,-1 0 0,1 0 0,-1 0 0,1 0 1,0 0-1,-1 1 0,3-1 0,6-2-181,-1 2 1,1-1-1,-1 1 0,1 0 1,10 2-1,-2-2-313,134-15-2107,-103 8 1761</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49.055"/>
    </inkml:context>
    <inkml:brush xml:id="br0">
      <inkml:brushProperty name="width" value="0.05" units="cm"/>
      <inkml:brushProperty name="height" value="0.05" units="cm"/>
    </inkml:brush>
  </inkml:definitions>
  <inkml:trace contextRef="#ctx0" brushRef="#br0">186 68 16347,'-4'-2'189,"-1"1"0,1-1 0,-1 1 0,0 0 0,1 0 0,-1 1 0,0-1 0,0 1 0,0 0 0,1 0 0,-1 1 0,0 0 0,0-1 0,1 2 0,-1-1 0,0 0 0,1 1 0,0 0 0,-1 0 0,1 0 0,0 1 0,0-1 0,0 1 0,-5 5 1,-6 3 240,9-7-128,0 0 0,0 1 0,0 0-1,0 1 1,-6 7 0,11-11-272,-1 1 0,1-1-1,0 0 1,0 0 0,0 1 0,0-1-1,1 0 1,-1 1 0,0-1 0,1 1 0,0-1-1,0 0 1,0 1 0,0-1 0,0 1-1,0-1 1,0 1 0,1-1 0,-1 1 0,1-1-1,1 3 1,-1-3-33,0 0 0,0-1 0,0 1 0,0 0 0,0-1 0,0 1 0,1-1-1,-1 1 1,0-1 0,1 1 0,-1-1 0,1 0 0,0 0 0,-1 0 0,1 0 0,0 0 0,0 0 0,-1-1 0,1 1 0,0 0-1,0-1 1,0 0 0,0 1 0,0-1 0,0 0 0,0 0 0,0 0 0,0 0 0,0 0 0,0-1 0,3 0 0,2 0 6,0 0 0,0-1 0,0 0 0,-1-1-1,1 0 1,0 0 0,8-5 0,-3 0 21,-1-1-1,-1 0 0,1 0 1,-1-1-1,16-22 0,-21 26-9,-1 0-1,0 0 0,0 0 1,-1-1-1,0 1 0,0-1 1,-1 0-1,0 0 0,0 0 1,0 0-1,-1 0 0,0 0 1,0-9-1,-1 15-12,0 1 1,0-1-1,0 0 0,0 0 1,0 0-1,0 0 0,0 0 0,-1 1 1,1-1-1,0 0 0,0 0 1,-1 0-1,1 1 0,-1-1 0,1 0 1,-1 0-1,0 0 0,1 1-1,0 0 1,-1 0-1,1 0 0,0-1 0,-1 1 0,1 0 1,0 0-1,-1 0 0,1 0 0,0 0 0,-1 0 1,1 0-1,0 0 0,-1 0 0,1 0 0,0 1 1,-1-1-1,1 0 0,0 0 0,-1 0 0,1 0 1,0 0-1,0 1 0,-1-1 0,1 0 0,0 0 1,0 0-1,-1 1 0,-1 0-3,1 1 0,0 0 0,-1-1 0,1 1 0,0 0 0,0 0 0,0-1 0,0 1 0,0 0 0,0 0 0,-1 4 1,1-2-14,1-1 0,-1 1 0,1-1 0,0 1 1,0-1-1,0 1 0,1-1 0,-1 0 1,1 1-1,0-1 0,0 1 0,0-1 0,0 0 1,0 0-1,1 1 0,-1-1 0,1 0 1,0 0-1,0-1 0,0 1 0,1 0 0,-1-1 1,1 1-1,-1-1 0,1 0 0,0 1 1,0-2-1,-1 1 0,6 2 0,0 0-93,0-1-1,0-1 1,0 0-1,0 0 1,0 0-1,0-1 1,0 0-1,0-1 1,1 0-1,-1 0 1,14-3-1,14-6-184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9.297"/>
    </inkml:context>
    <inkml:brush xml:id="br0">
      <inkml:brushProperty name="width" value="0.05" units="cm"/>
      <inkml:brushProperty name="height" value="0.05" units="cm"/>
    </inkml:brush>
  </inkml:definitions>
  <inkml:trace contextRef="#ctx0" brushRef="#br0">0 148 14819,'0'-2'185,"1"0"-1,-1 0 1,1 0-1,0 1 1,-1-1-1,1 0 1,0 0-1,0 1 1,0-1-1,0 1 1,0-1-1,0 1 1,1-1-1,-1 1 1,0-1-1,1 1 1,2-2-1,32-19 1172,-33 20-1142,27-14 237,1 1 1,1 2 0,-1 1 0,35-7 0,-44 14-402,1 0 1,0 2-1,0 0 0,0 2 0,1 0 1,40 5-1,-58-3-59,-1 0 0,1 0 1,0 1-1,-1 0 0,0 0 0,1 0 1,-1 0-1,0 1 0,0 0 0,9 7 1,-13-9 6,1 1 1,-1-1 0,0 0-1,0 1 1,0-1 0,0 1 0,0 0-1,0-1 1,0 1 0,0 0-1,-1-1 1,1 1 0,-1 0 0,1 0-1,-1 0 1,0 0 0,1-1-1,-1 1 1,0 0 0,0 0-1,-1 0 1,1 0 0,0 0 0,-1 0-1,1-1 1,-1 1 0,1 0-1,-1 0 1,0-1 0,0 1-1,0 0 1,0-1 0,0 1 0,0-1-1,0 1 1,-2 0 0,-4 8 49,-2-2-1,1 1 1,-1-1 0,0-1 0,-1 0-1,0 0 1,0-1 0,0 0 0,-20 7-1,10-5-91,-1 0 0,0-2-1,-1-1 1,-28 4 0,25-10-910,25 1 936,-1 0 1,1 0-1,0 0 0,-1 0 1,1 0-1,0 0 1,-1 0-1,1 0 1,0 0-1,-1 0 0,1 0 1,0 0-1,-1 0 1,1 0-1,0 0 1,-1-1-1,1 1 0,0 0 1,-1 0-1,1 0 1,0-1-1,0 1 1,-1 0-1,1 0 0,0 0 1,0-1-1,-1 1 1,1 0-1,0-1 0,0 1 1,0 0-1,0 0 1,-1-1-1,1 1 1,0 0-1,0-1 0,0 1 1,0 0-1,0-1 1,0 1-1,0 0 1,0-1-1,0 1 0,0 0 1,0-1-1,0 1 1,0 0-1,0-1 1,0 1-1,0 0 0,0-1 1,1 1-1,-1 0 1,0-1-1,0 1 1,0 0-1,1 0 0,-1-1 1,0 1-1,0 0 1,0 0-1,1-1 0,-1 1 1,1 0-1,8-7-522</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0.572"/>
    </inkml:context>
    <inkml:brush xml:id="br0">
      <inkml:brushProperty name="width" value="0.05" units="cm"/>
      <inkml:brushProperty name="height" value="0.05" units="cm"/>
    </inkml:brush>
  </inkml:definitions>
  <inkml:trace contextRef="#ctx0" brushRef="#br0">217 20 14635,'-3'-1'506,"0"1"0,0-1 0,0 1 0,0-1 0,0 0-1,0-1 1,-5-2 0,-19-5 1200,20 8-1598,0 1 0,-1 1 1,1-1-1,0 1 0,0 0 0,0 1 0,1-1 0,-1 1 0,0 1 0,1-1 0,-1 1 0,-6 4 0,8-4-130,1-1-1,-1 1 1,1 0 0,-1 1-1,1-1 1,0 1-1,0 0 1,1 0 0,-1 0-1,1 0 1,0 1 0,0-1-1,0 1 1,0 0-1,1 0 1,-3 7 0,5-12 3,0 1 1,0 0 0,0-1 0,0 1-1,0-1 1,0 1 0,0-1 0,0 1 0,0-1-1,0 1 1,0-1 0,0 1 0,0-1-1,0 1 1,1-1 0,-1 1 0,0-1 0,0 1-1,1-1 1,-1 0 0,0 1 0,0-1-1,1 1 1,-1-1 0,1 0 0,-1 1-1,1 0 1,17 4-414,30-7-266,-36 1 486,-8 0 157,18 0-219,-1 0 0,1 1 0,0 1 0,24 5 0,-41-5 264,0 0 0,-1 1 0,1-1 0,0 1 0,0 0 0,-1 1 0,1-1 0,-1 1 1,0 0-1,6 4 0,-8-5 54,0 1 1,0-1 0,0 0-1,0 1 1,-1 0 0,1-1-1,-1 1 1,0 0 0,1 0 0,-1 0-1,-1 0 1,1 0 0,0 0-1,-1 0 1,1 0 0,-1 0-1,0 0 1,0 5 0,-1-2 131,-1 1 0,1-1 1,-1 0-1,0 0 0,0 0 1,-1 0-1,0 0 0,0 0 1,0-1-1,-1 1 1,0-1-1,0 0 0,0 0 1,0-1-1,-1 1 0,0-1 1,0 0-1,0 0 0,-9 5 1,-3 1 259,-1-1 0,1 0 0,-2-1 0,-37 10 1,56-18-457,0 0 1,0 0 0,0 0-1,0 0 1,-1 0 0,1 0-1,0 0 1,0 0 0,0 0-1,0 0 1,0 0 0,0 0-1,0-1 1,0 1 0,-1 0-1,1 0 1,0 0 0,0 0-1,0 0 1,0 0 0,0 0-1,0-1 1,0 1 0,0 0-1,0 0 1,0 0 0,0 0-1,0 0 1,0-1 0,0 1-1,0 0 1,0 0 0,0 0-1,0 0 1,0 0 0,0 0-1,0-1 1,0 1 0,0 0-1,0 0 1,0 0 0,0 0-1,0 0 1,0 0 0,0-1 0,0 1-1,1 0 1,-1 0 0,0 0-1,0 0 1,0 0 0,0 0-1,0 0 1,0 0 0,0 0-1,1-1 1,-1 1 0,0 0-1,0 0 1,0 0 0,0 0-1,1 0 1,36-30-588,-6 5 182</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1.010"/>
    </inkml:context>
    <inkml:brush xml:id="br0">
      <inkml:brushProperty name="width" value="0.05" units="cm"/>
      <inkml:brushProperty name="height" value="0.05" units="cm"/>
    </inkml:brush>
  </inkml:definitions>
  <inkml:trace contextRef="#ctx0" brushRef="#br0">9 15 17004,'-4'28'1294,"2"-16"-911,1 1 0,0 0 0,0 0-1,1-1 1,1 1 0,3 24 0,-3-35-342,-1-1 1,1 1-1,-1-1 0,1 1 1,0-1-1,-1 1 1,1-1-1,0 1 0,0-1 1,0 0-1,0 0 1,0 1-1,1-1 0,-1 0 1,0 0-1,0 0 1,1 0-1,-1 0 0,1 0 1,-1-1-1,1 1 1,1 0-1,-1 0-20,1-1-1,0 1 1,0-1 0,0 0-1,0 0 1,-1 0-1,1-1 1,0 1 0,0-1-1,-1 0 1,6-1-1,4-3-71,-1-1-1,1 0 0,-1-1 0,14-11 0,73-69-346,-54 46 349,-43 40 58,0 0 0,0 0 0,0 0-1,0 0 1,0 0 0,1 0 0,-1 1 0,0-1-1,0 0 1,1 1 0,-1-1 0,3 0 0,-4 1 1,0 0 1,1 0 0,-1 0 0,1 0 0,-1 1 0,0-1 0,1 0 0,-1 0 0,0 0-1,1 0 1,-1 0 0,0 1 0,1-1 0,-1 0 0,0 0 0,1 0 0,-1 1 0,0-1-1,0 0 1,1 1 0,-1-1 0,0 0 0,0 1 0,1-1 0,-1 0 0,0 1 0,0-1-1,0 1 1,1 4 100,0 0-1,0-1 1,-1 1-1,1 0 1,-2 9-1,1-4-39,-1 23 312,1-13-65,0 1 0,3 24 0,-3-44-298,0 1 1,1-1 0,-1 0-1,0 1 1,1-1 0,-1 0-1,0 1 1,1-1 0,0 0-1,-1 0 1,1 0 0,0 0-1,0 1 1,-1-1 0,1 0-1,0 0 1,2 1 0,-2-2-7,0 1 0,0-1 0,-1 0 0,1 1 0,0-1 0,0 0 0,0 0 1,0 0-1,0 0 0,0 0 0,0 0 0,0 0 0,-1 0 0,1 0 1,0 0-1,0-1 0,0 1 0,0 0 0,1-1 0,2-2-3,1 1 0,-1-1 0,0 0 0,0 0 0,0 0 1,0-1-1,4-6 0,105-130-3052,-93 122 1582,-20 18 1420,1 0 0,-1 0 0,1 0 0,-1 0 0,0 0-1,1 0 1,-1 0 0,1 0 0,-1 0 0,1 0 0,-1 0 0,0 0 0,1 0 0,-1 0-1,1 0 1,-1 0 0,0 0 0,1 0 0,-1 1 0,1-1 0,-1 0 0,0 0 0,1 0 0,-1 1-1,0-1 1,1 0 0,-1 0 0,0 1 0,0-1 0,1 0 0,-1 1 0,0-1 0,0 1 0,1-1-1,-1 0 1,0 1 0,0-1 0,0 0 0,0 1 0,0-1 0,1 1 0,-1-1 0,0 1-1,0-1 1,0 0 0,0 1 0,0-1 0,0 1 0,-1-1 0,1 0 0,0 1 0,0 0 0,0 1-76,0 1 0,0 0 0,0 0 1,0-1-1,0 1 0,-1 0 1,1-1-1,-1 1 0,0 0 1,0-1-1,0 1 0,-2 3 1,0-2-118</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1.461"/>
    </inkml:context>
    <inkml:brush xml:id="br0">
      <inkml:brushProperty name="width" value="0.05" units="cm"/>
      <inkml:brushProperty name="height" value="0.05" units="cm"/>
    </inkml:brush>
  </inkml:definitions>
  <inkml:trace contextRef="#ctx0" brushRef="#br0">0 0 17484,'3'6'1152,"3"6"-1120,1-1-232,8 0 336,5-1-120,10 2 8</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1.883"/>
    </inkml:context>
    <inkml:brush xml:id="br0">
      <inkml:brushProperty name="width" value="0.05" units="cm"/>
      <inkml:brushProperty name="height" value="0.05" units="cm"/>
    </inkml:brush>
  </inkml:definitions>
  <inkml:trace contextRef="#ctx0" brushRef="#br0">99 247 16932,'-6'0'428,"0"0"1,0 0 0,0 1 0,0 0-1,1 0 1,-1 1 0,0 0 0,1 0-1,-1 0 1,1 0 0,-8 5 0,11-5-410,0-1 0,1 0 0,-1 1 0,1 0 0,-1-1 0,1 1 0,-1 0 0,1 0 0,0-1 0,0 1 0,0 0 0,0 0 0,0 0 0,0 1 0,0-1 0,1 0 0,-1 0 0,1 0 0,0 0 0,0 1 0,-1-1 0,1 0 1,1 0-1,-1 1 0,0-1 0,0 0 0,1 0 0,0 0 0,-1 1 0,1-1 0,0 0 0,2 3 0,10 20-230,1 0-1,1-1 1,20 25 0,15 21 45,-32-42 178,43 79-20,-56-97 47,0 0 0,-1 1 0,0 0 0,-1-1 0,-1 1 0,1 0 0,-2 1 0,1 16 0,-2-22 50,-1-1 0,0 1 0,-1-1 0,1 1 0,-1-1 1,0 0-1,0 0 0,-1 0 0,0 0 0,0 0 0,0 0 1,0-1-1,-1 1 0,1-1 0,-1 0 0,0 0 0,-1 0 1,1-1-1,-1 0 0,1 1 0,-1-2 0,0 1 0,0 0 0,0-1 1,0 0-1,-1 0 0,1-1 0,-1 1 0,1-1 0,-1-1 1,1 1-1,-1-1 0,-11 0 0,15 0-89,0 0 1,0-1-1,0 1 1,0-1-1,-1 1 0,1-1 1,0 0-1,0 0 0,0 0 1,0 0-1,1 0 0,-1 0 1,0-1-1,0 1 1,1 0-1,-1-1 0,1 1 1,-1-1-1,1 0 0,-2-2 1,2 1-51,0 0 0,0 0 0,0 0 0,0 0 0,0 0 0,1 0 0,0 0 0,-1 0 0,1 0 0,0 0 0,0 0 0,2-5 0,0-6-229,2 1 0,0 0 0,0 1 0,1-1 1,11-17-1,132-201-2467,-40 70 2104,-83 120 795,38-88 1,-56 112 105,10-36 0,-16 48-196,0 0 0,-1 0 1,1 0-1,-1 0 0,0 0 0,0 1 0,0-1 0,-1 0 1,0 0-1,1 0 0,-2 0 0,-1-5 0,2 8-30,0 0 0,0 0-1,0 0 1,0 1 0,0-1 0,0 0-1,0 1 1,-1-1 0,1 1 0,-1 0-1,1-1 1,-1 1 0,0 0 0,1 0-1,-1 0 1,0 0 0,0 0 0,1 0-1,-4 0 1,2 0 11,-1 0 1,0 1-1,1 0 0,-1 0 0,0 0 0,1 0 1,-1 0-1,0 1 0,-7 1 0,2 1 32,-1 1 0,1 0-1,-1 0 1,1 1 0,0 0-1,-16 13 1,15-9 7,0 1 0,0 1 0,1 0 0,0 0 1,1 1-1,0-1 0,1 2 0,1-1 0,0 1 0,-5 15 0,9-21-36,-1 1 0,2 0-1,-1-1 1,1 1 0,0 0 0,1 0-1,0 0 1,1 14 0,0-18-27,0 1 1,0 0 0,0 0-1,1-1 1,0 1-1,0-1 1,0 1-1,1-1 1,-1 0-1,1 0 1,0 0 0,0 0-1,1 0 1,6 6-1,-4-6-15,0 0 0,0-1 0,0 1-1,0-1 1,1 0 0,-1-1 0,1 0-1,0 0 1,0 0 0,0-1 0,0 0 0,0 0-1,0-1 1,0 1 0,0-2 0,0 1-1,0-1 1,0 0 0,0 0 0,8-4 0,4-1-1,0 0-1,-1-1 1,0-2 0,-1 0 0,0 0 0,17-14 0,-20 13 44,0-1 0,12-13 1,-21 19 14,0 0-1,-1 0 1,0 0 0,0-1 0,0 0 0,-1 0 0,0 0 0,3-7 0,-6 12-45,1 1 1,-1-1-1,0 0 1,1 1-1,-1-1 1,0 0-1,0 0 1,0 1-1,0-1 1,0 0-1,0 0 0,0 1 1,0-1-1,0 0 1,0 0-1,0 1 1,0-1-1,0 0 1,-1 0-1,1 1 0,0-1 1,0 0-1,-1 0 1,0 0 0,0 1-1,1 0 1,-1-1 0,1 1-1,-1 0 1,0 0 0,1 0 0,-1 0-1,0-1 1,1 1 0,-1 0-1,0 0 1,1 0 0,-1 0 0,0 1-1,1-1 1,-1 0 0,0 0-1,1 0 1,-2 1 0,-2 0 56,-1 1 0,1 0 0,-1 0 1,1 1-1,-8 5 0,6-3-67,1 0-1,0 0 1,1 0-1,-1 1 1,1-1 0,0 1-1,0 0 1,1 1-1,0-1 1,0 1 0,0-1-1,1 1 1,0 0-1,-1 7 1,2-10-65,1-1 0,-1 0 0,1 0 0,0 0 0,0 0 1,1 0-1,-1 0 0,1 0 0,-1 0 0,1 1 0,0-2 0,0 1 0,0 0 0,1 0 0,-1 0 0,1 0 1,0-1-1,-1 1 0,1-1 0,0 1 0,0-1 0,1 0 0,-1 0 0,0 0 0,1 0 0,-1 0 1,1 0-1,0-1 0,0 1 0,-1-1 0,1 0 0,0 0 0,0 0 0,3 1 0,26 2-277,2-4-148</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2.561"/>
    </inkml:context>
    <inkml:brush xml:id="br0">
      <inkml:brushProperty name="width" value="0.05" units="cm"/>
      <inkml:brushProperty name="height" value="0.05" units="cm"/>
    </inkml:brush>
  </inkml:definitions>
  <inkml:trace contextRef="#ctx0" brushRef="#br0">1 240 15987,'10'-1'381,"1"-1"0,0 0-1,-1-1 1,1 0 0,-1-1 0,0 0-1,0-1 1,-1 0 0,1 0-1,-1-1 1,0 0 0,12-11-1,-12 9-203,0-1 0,0 0 0,-1 0 0,0 0 0,-1-1 0,0 0 0,0-1 1,-1 1-1,-1-1 0,8-20 0,-12 27-218,0 0 1,-1 0-1,1 0 1,-1 0-1,0 0 1,0-6-1,0 9 24,0 1 0,0-1 0,0 1 0,0-1 0,0 0 0,0 1 0,0-1 0,-1 1 0,1-1 0,0 0 0,0 1 0,0-1 0,-1 1 0,1-1 0,0 1 0,-1-1 0,1 1-1,-1-1 1,1 1 0,0-1 0,-1 1 0,1 0 0,-1-1 0,1 1 0,-1-1 0,1 1 0,-1 0 0,1 0 0,-1-1 0,0 1 0,1 0 0,-1 0 0,1 0 0,-1 0 0,1-1 0,-1 1 0,0 0 0,1 0 0,-1 0 0,0 0 0,1 1 0,-1-1 0,1 0 0,-1 0 0,0 0 0,1 0-1,-1 1 1,1-1 0,-1 0 0,0 1 0,-3 1-53,0 1 1,1-1-1,-1 1 0,1 0 0,0 0 0,-1 0 0,1 1 0,1-1 1,-1 1-1,1-1 0,-1 1 0,1 0 0,-3 6 0,-1 5 28,0 0-1,-5 22 1,8-24 138,0 0 0,1-1 0,1 1 0,0 0 0,1 0 0,0 0 0,2 17 1,-1-26-78,0-1 0,0 1 0,-1-1 0,2 0 0,-1 0 0,0 0 0,1 1 0,-1-1 0,1-1 0,0 1 0,0 0 0,0 0 0,5 4 0,-4-5-58,-1-1-1,1 1 1,-1-1-1,1 0 1,0 0-1,0 0 1,-1 0-1,1 0 1,0-1-1,0 1 1,0-1-1,0 0 1,0 0-1,0 0 1,0 0-1,-1 0 1,1 0-1,0-1 1,3-1-1,1 0-17,0 0 0,-1-1 0,1 0 0,-1 0-1,0 0 1,10-8 0,10-8-186</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3.579"/>
    </inkml:context>
    <inkml:brush xml:id="br0">
      <inkml:brushProperty name="width" value="0.05" units="cm"/>
      <inkml:brushProperty name="height" value="0.05" units="cm"/>
    </inkml:brush>
  </inkml:definitions>
  <inkml:trace contextRef="#ctx0" brushRef="#br0">24 345 15779,'-6'27'1295,"0"-5"-423,2 1-1,1 0 1,0-1 0,2 45-1,1-62-845,1 1 0,-1-1 1,1 1-1,1-1 0,-1 1 0,1-1 0,0 0 1,0 0-1,1 0 0,-1 0 0,1 0 0,0 0 0,1-1 1,-1 1-1,1-1 0,0 0 0,0 0 0,0-1 0,0 1 1,1-1-1,-1 0 0,1 0 0,0 0 0,0 0 1,9 2-1,-11-4-16,-1 0 1,1 0-1,-1-1 1,1 1 0,-1-1-1,1 1 1,0-1-1,-1 0 1,1 0-1,-1 0 1,1 0 0,0-1-1,-1 1 1,1-1-1,-1 0 1,1 1-1,-1-1 1,1 0 0,-1 0-1,0-1 1,1 1-1,-1 0 1,0-1 0,0 0-1,0 1 1,0-1-1,0 0 1,0 0-1,-1 0 1,1 0 0,-1 0-1,1 0 1,-1-1-1,0 1 1,2-4-1,1-4 100,0 0-1,0-1 1,-1 0-1,-1 0 1,1 0-1,0-21 1,-6 2 138,3 29-243,0 0 0,0 1-1,0-1 1,0 0 0,-1 0 0,1 1 0,0-1 0,0 0 0,-1 1 0,1-1 0,0 0 0,-1 1 0,1-1 0,-1 0-1,1 1 1,-1-1 0,1 1 0,-1-1 0,1 1 0,-1-1 0,1 1 0,-1-1 0,0 1 0,1-1 0,-1 1 0,0 0-1,1 0 1,-1-1 0,0 1 0,0 0 0,1 0 0,-1 0 0,0 0 0,-1 0 0,1 0-8,1 0 1,-1 1-1,1-1 0,-1 1 1,0-1-1,1 1 1,-1-1-1,1 1 1,-1 0-1,1-1 1,0 1-1,-1 0 0,1-1 1,-1 1-1,1 0 1,0-1-1,0 1 1,-1 0-1,1 0 1,0-1-1,0 1 0,0 0 1,0 0-1,0 0 1,0-1-1,0 1 1,0 0-1,0 0 1,0-1-1,1 3 0,7 23-63,-6-23 61,0 1 0,1-1-1,-1 1 1,1-1 0,0 0-1,0 0 1,0-1 0,0 1-1,1-1 1,-1 1 0,1-1-1,0 0 1,-1 0 0,1 0 0,0-1-1,0 0 1,0 1 0,0-1-1,0-1 1,1 1 0,-1 0-1,0-1 1,6 0 0,-2 0 10,0-1 1,0 1 0,-1-1 0,1-1 0,-1 1 0,1-1 0,-1-1 0,1 1-1,-1-1 1,0-1 0,13-7 0,-13 6 19,-1 0 0,0 0 1,0 0-1,0 0 0,-1-1 0,0 0 0,0 0 1,0-1-1,-1 0 0,0 1 0,0-1 0,-1-1 1,0 1-1,0 0 0,0-1 0,-1 1 0,0-1 1,0-8-1,-4 5 39,-4 12 0,-6 15 39,11-12-90,0-1 1,0 1 0,0 0 0,0-1 0,1 1-1,-1 0 1,1-1 0,0 1 0,0 0 0,0-1-1,1 1 1,-1 0 0,1-1 0,0 1 0,0 0-1,0-1 1,1 1 0,-1-1 0,4 6 0,-4-8-18,1 1-1,-1 0 1,1-1 0,0 1 0,-1-1 0,1 1 0,0-1 0,0 0 0,0 0 0,0 0 0,0 0 0,0 0 0,0 0-1,0-1 1,0 1 0,0-1 0,1 1 0,-1-1 0,0 0 0,0 0 0,1 0 0,-1 0 0,0 0 0,0-1 0,0 1 0,1-1-1,-1 1 1,0-1 0,0 0 0,0 1 0,0-1 0,0 0 0,2-2 0,64-39-995,-6 4-304,-62 37 1296,1 1-1,-1 0 1,0-1 0,1 1 0,-1 0-1,1 0 1,-1-1 0,0 1-1,1 0 1,-1 0 0,1 0 0,-1 0-1,1-1 1,-1 1 0,1 0 0,-1 0-1,1 0 1,-1 0 0,0 0-1,1 0 1,-1 0 0,1 0 0,-1 1-1,1-1 1,-1 0 0,1 0-1,-1 0 1,1 0 0,-1 1 0,0-1-1,1 0 1,-1 0 0,1 1-1,-1-1 1,0 0 0,1 1 0,-1-1-1,0 0 1,1 1 0,3 21 435,-4-19-339,0-1 1,0 1-1,0-1 0,1 1 1,-1-1-1,1 0 1,-1 1-1,1-1 0,2 4 1,-3-5-73,1-1 1,-1 0 0,0 1-1,1-1 1,-1 0-1,0 1 1,1-1 0,-1 0-1,1 0 1,-1 1-1,1-1 1,-1 0 0,1 0-1,-1 0 1,1 0 0,-1 1-1,1-1 1,-1 0-1,1 0 1,-1 0 0,1 0-1,19-7 209,-10-1-266,1 1 0,-1-1 0,0-1 0,-1 0 0,16-19 0,36-57-943,-58 81 929,24-38-1135,26-52 1,-43 72 703,0-1-1,-2 1 1,0-2-1,6-32 1,-14 54 478,0 1 1,1 0-1,-1-1 0,0 1 1,0-1-1,0 1 1,0 0-1,0-1 0,0 1 1,0-1-1,-1 1 0,1-1 1,-1-1-1,1 3 23,-1 0-1,1-1 1,0 1 0,0 0-1,-1 0 1,1 0 0,0 0-1,0-1 1,-1 1 0,1 0-1,0 0 1,-1 0 0,1 0 0,0 0-1,-1 0 1,1 0 0,0 0-1,0 0 1,-1 0 0,1 0-1,0 0 1,-1 0 0,1 0-1,0 0 1,-1 0 0,1 1-1,0-1 1,0 0 0,-1 0-1,1 0 1,0 0 0,0 1-1,-1-1 1,1 0 0,0 0-1,-3 3 163,0-1-1,1 0 0,-1 1 1,1-1-1,0 1 0,0 0 1,0 0-1,-3 6 0,1 3 165,0 0 0,1 0 0,0 0 0,1 1 0,-2 24-1,6 64 215,-2-97-540,5 41-793,1 1 0,21 69-1,-20-87-214,-8-23-255,-6-9 947,-7-10 362,-13-20 636,1-1-1,1-1 0,-31-63 0,54 96-598,1 0 1,-1 0-1,1-1 1,0 1-1,0-1 1,0 1-1,0-1 1,1 1-1,-1-7 1,2 8-67,-1 1-1,0 0 1,0 0 0,1 0 0,-1 0 0,1 0-1,-1-1 1,1 1 0,-1 0 0,1 0 0,0 0-1,-1 1 1,1-1 0,0 0 0,0 0 0,0 0-1,0 0 1,0 1 0,0-1 0,0 0 0,0 1-1,0-1 1,0 1 0,0-1 0,0 1 0,0 0-1,0-1 1,1 1 0,-1 0 0,0 0 0,2 0-1,23-3-11,0 2-1,39 3 0,-46 0-437,0-1 0,0-1 1,0-1-1,0 0 0,-1-2 1,27-6-1,-16-3-302</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4.080"/>
    </inkml:context>
    <inkml:brush xml:id="br0">
      <inkml:brushProperty name="width" value="0.05" units="cm"/>
      <inkml:brushProperty name="height" value="0.05" units="cm"/>
    </inkml:brush>
  </inkml:definitions>
  <inkml:trace contextRef="#ctx0" brushRef="#br0">1 0 18772,'0'15'1168,"0"13"-1088,0 4-48,2 5 152,4 5-184,1-1-232,3-1-80,0-7-320,2-4-248,-4-13 656,-2-8-176,-3-10-168</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4.579"/>
    </inkml:context>
    <inkml:brush xml:id="br0">
      <inkml:brushProperty name="width" value="0.05" units="cm"/>
      <inkml:brushProperty name="height" value="0.05" units="cm"/>
    </inkml:brush>
  </inkml:definitions>
  <inkml:trace contextRef="#ctx0" brushRef="#br0">1 1 19036,'0'2'59,"0"0"1,1 0-1,0 0 0,-1 0 0,1 0 0,0 0 1,0 0-1,0 0 0,0 0 0,1 0 1,-1-1-1,0 1 0,1 0 0,-1-1 0,1 1 1,0-1-1,-1 0 0,1 1 0,0-1 1,0 0-1,0 0 0,0 0 0,2 1 0,6 2-633,0 0 0,0-1-1,13 4 1,26 1-2336,0-2 1,89-1-1,-61-4 4759,-59 4 2644,-32 4 1040,-1-1-5438,2 1 220,0 0 1,1 1-1,0 0 1,0 1 0,-12 14-1,24-25-321,-1 1 0,1-1-1,-1 1 1,1-1 0,-1 1 0,1-1-1,0 1 1,-1-1 0,1 1-1,0-1 1,-1 1 0,1-1-1,0 1 1,0 0 0,-1-1 0,1 1-1,0 0 1,0-1 0,0 1-1,0-1 1,0 1 0,0 0-1,0-1 1,0 1 0,0 0-1,0-1 1,0 1 0,0 0 0,1-1-1,-1 1 1,0-1 0,0 1-1,1 0 1,-1-1 0,0 1-1,1-1 1,-1 1 0,0-1 0,1 1-1,-1-1 1,1 1 0,-1-1-1,1 1 1,-1-1 0,1 0-1,0 1 1,-1-1 0,1 0 0,-1 0-1,1 1 1,0-1 0,-1 0-1,1 0 1,-1 0 0,1 0-1,1 0 1,5 2-168,0-1 1,0-1-1,14 1 0,-16-1 83,2 0-25,125 4-1915,-113-2 1777,0 0 1,0 2 0,-1 0 0,34 13 0,-48-16 328,-1 1 0,0-1 0,1 1 0,-1 0 0,0 0 0,0 1 0,0-1 0,0 1 0,4 4 0,-7-6-14,1-1-1,0 1 1,-1 0-1,0 0 1,1 0-1,-1 0 1,1 0-1,-1 0 1,0 0-1,0 0 1,0 0 0,1 0-1,-1 0 1,0 0-1,0 0 1,-1 0-1,1 0 1,0 0-1,0 0 1,0 0-1,0 0 1,-1 0-1,1 0 1,-1-1-1,1 1 1,-1 0-1,1 0 1,-1 0 0,1 0-1,-1-1 1,1 1-1,-1 0 1,0 0-1,0-1 1,1 1-1,-1-1 1,0 1-1,0 0 1,-1 0-1,-8 5 383,0 0 0,0-1 0,0 0 0,-1-1-1,1 0 1,-1 0 0,-13 1 0,6-1-232,0-1 0,-1-1 0,-29-1 0,26-4 328,22 3-537,-1 0 1,1 0-1,-1 0 1,1 0-1,0 0 1,-1 0-1,1 0 1,0 0-1,-1 0 1,1-1 0,-1 1-1,1 0 1,0 0-1,-1 0 1,1 0-1,0 0 1,-1-1-1,1 1 1,0 0 0,-1 0-1,1-1 1,0 1-1,0 0 1,-1 0-1,1-1 1,0 1-1,0 0 1,0-1-1,-1 1 1,1 0 0,0-1-1,0 1 1,0 0-1,0-1 1,0 1-1,-1-1 1,1 1-1,0 0 1,0-1-1,0 1 1,0 0 0,0-1-1,0 1 1,0-1-1,1 0 1,7-5-43</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6.617"/>
    </inkml:context>
    <inkml:brush xml:id="br0">
      <inkml:brushProperty name="width" value="0.05" units="cm"/>
      <inkml:brushProperty name="height" value="0.05" units="cm"/>
    </inkml:brush>
  </inkml:definitions>
  <inkml:trace contextRef="#ctx0" brushRef="#br0">14 89 15307,'-1'0'135,"0"-1"1,0 1-1,0-1 0,1 0 0,-1 1 1,0-1-1,0 0 0,1 1 0,-1-1 0,1 0 1,-1 0-1,0 0 0,1 1 0,-1-1 0,1 0 1,0 0-1,-1 0 0,1 0 0,0 0 0,-1 0 1,1 0-1,0 0 0,0 0 0,0 0 0,0 0 1,0 0-1,0-1 0,1 0 65,0 0 1,0 0-1,0 1 1,0-1-1,0 0 1,0 1-1,0-1 0,1 1 1,-1 0-1,1-1 1,-1 1-1,1 0 0,1-1 1,6-4 282,0 1 0,1 0 0,0 1 0,11-4 1,-11 4-329,-1 2 0,1-1 1,0 1-1,0 0 1,20 0-1,-28 2-149,0 0 0,1 0 0,-1 1 0,0-1 0,0 0 0,0 1 0,0-1 0,1 1 0,-1 0 0,0 0 0,0 0 0,0 0 1,-1 0-1,1 0 0,0 0 0,0 1 0,0-1 0,-1 1 0,1-1 0,-1 1 0,1-1 0,-1 1 0,0 0 0,0 0 0,0 0 0,0 0 0,0 0 0,0 0 0,0 0 0,0 0 0,-1 0 0,1 0 0,-1 4 0,1 2-12,-1 0 0,0 0 0,-1-1 0,0 1 0,0 0 0,-1-1 0,0 1 0,-4 11 0,-31 62-19,27-61 24,-4 6-11,9-17 0,0-1 1,0 1-1,1 0 1,1 1-1,-1-1 0,-2 15 1,6-23 9,0 0 0,0 0 0,0 0 1,0 0-1,0 0 0,1-1 0,-1 1 0,0 0 1,0 0-1,1 0 0,-1-1 0,0 1 0,1 0 1,-1 0-1,1-1 0,-1 1 0,1 0 0,0-1 1,-1 1-1,1 0 0,-1-1 0,1 1 0,0-1 1,0 1-1,-1-1 0,1 0 0,0 1 1,0-1-1,-1 0 0,1 1 0,0-1 0,0 0 1,0 0-1,0 0 0,-1 0 0,1 0 0,0 0 1,0 0-1,0 0 0,0 0 0,0 0 0,1 0 1,7-1-1,0 0 1,0 0 0,10-4 0,-14 4 3,58-15-397,-1-3-1,67-29 1,-124 46 276,22-13-1286,-27 14 1376,1 1 0,-1-1 1,1 1-1,-1-1 0,0 1 0,1-1 0,-1 1 0,0-1 0,0 1 0,1-1 1,-1 1-1,0-1 0,0 1 0,0-1 0,0 0 0,0 1 0,1-1 0,-1 1 0,0-1 1,0 0-1,-1 1 0,1-1 0,0 1 0,0-1 0,0 0 0,0 1 0,0-1 0,-1 1 1,1-1-1,0 1 0,0-1 0,-1 1 0,1-1 0,0 1 0,-1-1 0,1 1 1,-1-1-1,1 1 0,-1 0 0,1-1 0,-1 1 0,0-1 0,-22-15-654,-12-1-149</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7.052"/>
    </inkml:context>
    <inkml:brush xml:id="br0">
      <inkml:brushProperty name="width" value="0.05" units="cm"/>
      <inkml:brushProperty name="height" value="0.05" units="cm"/>
    </inkml:brush>
  </inkml:definitions>
  <inkml:trace contextRef="#ctx0" brushRef="#br0">1 104 14275,'1'14'1392,"2"-3"-816,4-7-191,9-4 799,4-2-328,7-6-312,5-4-40,5-3-656,3-6 248,-1-4-48,-2 0-64,3 1-112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8:35:12.701"/>
    </inkml:context>
    <inkml:brush xml:id="br0">
      <inkml:brushProperty name="width" value="0.05" units="cm"/>
      <inkml:brushProperty name="height" value="0.05" units="cm"/>
    </inkml:brush>
  </inkml:definitions>
  <inkml:trace contextRef="#ctx0" brushRef="#br0">0 291 13643,'2'-4'1192,"15"1"-760,11-6-168,20-5 817,9-2-617,12-8-176,5-6-32,8-3-104,-3-3-240,-12-3 96,-11-2-24,-24-1-48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1.257"/>
    </inkml:context>
    <inkml:brush xml:id="br0">
      <inkml:brushProperty name="width" value="0.05" units="cm"/>
      <inkml:brushProperty name="height" value="0.05" units="cm"/>
    </inkml:brush>
  </inkml:definitions>
  <inkml:trace contextRef="#ctx0" brushRef="#br0">128 1 14619,'-5'2'233,"1"0"1,-1 1-1,1 0 0,0 0 1,0 0-1,0 0 0,0 1 0,0 0 1,1-1-1,0 1 0,0 1 1,0-1-1,0 0 0,1 1 1,-1-1-1,-1 6 0,-4 11 79,0 0-1,-6 26 1,3-4 116,2 1 1,2-1-1,2 1 0,1 0 1,5 80-1,0-115-473,0 0 0,1-1 1,-1 0-1,1 1 0,1-1 0,0 0 0,0 0 0,1 0 0,0 0 1,6 9-1,-8-14-107,1 0 0,0 0 0,0 0 1,0 0-1,0 0 0,0-1 0,1 0 0,-1 1 1,1-1-1,0 0 0,0-1 0,-1 1 0,1-1 0,0 1 1,0-1-1,1-1 0,-1 1 0,0 0 0,0-1 1,0 0-1,0 0 0,8-1 0,17-4-543,-2-8-215</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7.474"/>
    </inkml:context>
    <inkml:brush xml:id="br0">
      <inkml:brushProperty name="width" value="0.05" units="cm"/>
      <inkml:brushProperty name="height" value="0.05" units="cm"/>
    </inkml:brush>
  </inkml:definitions>
  <inkml:trace contextRef="#ctx0" brushRef="#br0">0 234 16828,'0'1'104,"1"0"1,-1 0 0,0 0 0,0 0-1,0 0 1,1 0 0,-1 0 0,1 0-1,-1 0 1,1 0 0,-1-1-1,1 1 1,-1 0 0,1 0 0,0 0-1,-1-1 1,1 1 0,0 0 0,0 0-1,-1-1 1,1 1 0,0-1 0,0 1-1,0-1 1,0 1 0,2 0 0,-1-1 34,0 0 0,-1-1 0,1 1-1,0 0 1,0 0 0,0-1 0,0 1 0,-1-1 0,1 0 0,0 1 0,-1-1 0,1 0 0,2-2 0,4-3 222,0 0 0,0-1 0,-1 0 0,10-12 0,-12 13-280,-1 1 0,0-1 0,0 0 0,0-1-1,-1 1 1,0-1 0,-1 1 0,1-1 0,-1 0 0,0 0-1,-1 0 1,0 0 0,0 0 0,0-9 0,-1 15-87,0 0 0,0 0 0,0 0 1,0 0-1,0 1 0,0-1 0,0 0 1,0 0-1,-1 0 0,1 1 1,0-1-1,-1 0 0,1 0 0,0 1 1,-1-1-1,1 0 0,-1 0 0,1 1 1,-1-1-1,1 1 0,-1-1 1,0 1-1,1-1 0,-1 1 0,0-1 1,1 1-1,-2-1 0,0 1-7,1 0 1,0 0-1,0 0 0,-1 0 1,1 0-1,0 0 0,0 1 1,-1-1-1,1 1 0,0-1 1,0 1-1,0-1 0,0 1 0,0-1 1,-2 3-1,-3 1-39,1 0 0,0 0 0,0 1 0,1 0 0,-7 9-1,10-12 38,-1 0-1,1 1 1,0-1-1,0 1 0,0-1 1,0 1-1,0 0 0,0 0 1,1-1-1,-1 5 1,1-6 7,0 0 0,0 0 0,0 0 0,1 0 0,-1 0 0,0 0 0,0 0 0,1 0 0,-1 0 0,1 0 0,-1 0 0,1-1 0,-1 1 0,1 0 0,-1 0 0,1-1 0,0 1 0,-1 0 0,1-1 0,0 1 0,0 0 0,-1-1 0,1 1 0,0-1 0,0 0 0,0 1 0,0-1 0,0 0 0,0 1 1,0-1-1,0 0 0,0 0 0,-1 0 0,3 0 0,15 2-233,1-2 1,0 0 0,-1-1 0,22-4 0,-12 1-104,29 1 0,-49 3 329,0 0-1,1 1 1,-1 0 0,0 0-1,0 1 1,0 0 0,15 6 0,-19-4 1399,-14-11-307,-4-14-538,2-1-1,0 0 0,-9-25 0,12 26-462,9 21-83,0 0-1,0-1 1,0 1 0,0 0 0,0-1 0,-1 1-1,1 0 1,0-1 0,0 1 0,0 0-1,0-1 1,0 1 0,0-1 0,1 1 0,-1 0-1,0-1 1,0 1 0,0 0 0,0-1 0,0 1-1,0 0 1,1-1 0,-1 1 0,0 0-1,0-1 1,0 1 0,1 0 0,-1 0 0,0-1-1,1 1 1,-1 0 0,0 0 0,0 0-1,1-1 1,-1 1 0,0 0 0,1 0 0,-1 0-1,0 0 1,1 0 0,-1 0 0,0-1-1,1 1 1,-1 0 0,1 0 0,0 0 0,23-1-510,-15 1 230,183-19-6322,-150 11 5378</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7.909"/>
    </inkml:context>
    <inkml:brush xml:id="br0">
      <inkml:brushProperty name="width" value="0.05" units="cm"/>
      <inkml:brushProperty name="height" value="0.05" units="cm"/>
    </inkml:brush>
  </inkml:definitions>
  <inkml:trace contextRef="#ctx0" brushRef="#br0">177 0 15843,'-54'32'2463,"38"-24"-1817,0 0-1,1 2 1,-20 15 0,32-22-548,-1 0 0,1 1 0,0-1 0,0 1 0,0 0 0,0 0 0,1 0 0,-1 0 1,1 0-1,0 0 0,0 1 0,1-1 0,-1 1 0,1-1 0,0 1 0,0 0 0,0 6 0,1-8-65,0-1 0,0 0-1,0 0 1,0 1 0,1-1-1,-1 0 1,1 0 0,-1 1 0,1-1-1,0 0 1,0 0 0,0 0-1,0 0 1,0 0 0,0 0 0,1 0-1,-1 0 1,1-1 0,-1 1-1,3 2 1,0-2-1,-1 0 1,0 0-1,1-1 0,-1 1 1,1-1-1,-1 1 0,1-1 1,0 0-1,-1-1 0,1 1 0,6 0 1,-2-1 27,-1 0 1,1 0 0,0-1 0,0 0-1,-1-1 1,1 1 0,-1-1-1,1-1 1,-1 1 0,0-1 0,12-7-1,-16 8 15,0 0 0,0 0 0,-1 0 1,1-1-1,0 0 0,-1 1 0,0-1 0,1 0 0,-1 0 0,0 0 0,0 0 0,-1-1 0,1 1 0,-1 0 1,2-6-1,-3 6-23,0 1 0,1-1 0,-1 1 0,-1 0 0,1-1 0,0 1 0,-1-1 0,1 1 0,-1 0 0,0-1 0,0 1 0,1 0 0,-2 0 0,1-1 0,0 1 0,0 0 0,-1 0 0,1 0 0,-1 0 0,0 1 0,1-1 0,-1 0 0,-3-2 0,-3-1-263,0-1 1,-1 1-1,0 1 1,1-1-1,-1 2 0,-1-1 1,1 1-1,0 1 1,-1-1-1,1 1 0,-1 1 1,-16-1-1,25 2 133,-1 0 0,0 1 0,0-1 0,1 0 0,-1 0 0,0 1 0,1-1 0,-1 1 0,0-1 0,1 1 0,-1 0 0,1 0 0,-1-1 0,1 1 0,-3 2 0,-11 10-670</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4:58.328"/>
    </inkml:context>
    <inkml:brush xml:id="br0">
      <inkml:brushProperty name="width" value="0.05" units="cm"/>
      <inkml:brushProperty name="height" value="0.05" units="cm"/>
    </inkml:brush>
  </inkml:definitions>
  <inkml:trace contextRef="#ctx0" brushRef="#br0">0 939 14267,'13'0'269,"0"0"-1,0-1 1,0 0 0,0-1 0,0 0-1,-1-1 1,1 0 0,15-7 0,2 0 53,619-231 4493,-176 19-2840,135-59-242,-177 120-1178,-423 160-1476,-15 6 781,-16 10 424,22-15-329,-13 9-112,4-3 15</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0.358"/>
    </inkml:context>
    <inkml:brush xml:id="br0">
      <inkml:brushProperty name="width" value="0.05" units="cm"/>
      <inkml:brushProperty name="height" value="0.05" units="cm"/>
    </inkml:brush>
  </inkml:definitions>
  <inkml:trace contextRef="#ctx0" brushRef="#br0">30 1948 7642,'-1'2'330,"0"-1"0,-1 1 0,1 0 0,-1 0 0,0-1 0,1 1 1,-1-1-1,0 0 0,0 1 0,0-1 0,-3 1 0,5-2-282,0 0-1,0 0 0,0 1 1,-1-1-1,1 0 1,0 0-1,0 0 0,-1 0 1,1 0-1,0 0 0,0-1 1,-1 1-1,1 0 1,0 0-1,0 0 0,-1 0 1,1 0-1,0 0 0,0 0 1,0 0-1,-1-1 1,1 1-1,0 0 0,0 0 1,0 0-1,-1 0 0,1-1 1,0 1-1,0 0 1,0 0-1,0 0 0,0-1 1,0 1-1,-1 0 0,1-18 86,7-15-88,2 0 1,1 0 0,1 1 0,1 1 0,3 0 0,0 0 0,2 1 0,1 1 0,1 1 0,25-28 0,-25 36-50,1 0-1,1 2 1,0 0 0,34-21-1,103-51-8,-67 40 9,24-18-6,180-95 43,290-68 230,-248 104-23,211-75-147,13 39-73,-277 93-10,140-33 14,5 29-10,249 28-7,-639 45-7,470-34-38,215-6 53,106 56 16,-6 70-33,-443-31 30,39 7 30,-6 31 218,-326-68-230,135 42-1,-8 18 13,27 53 414,-66-33-165,-58-44-272,2-5 0,139 44 0,-78-31-31,-161-59-2,-1 2 0,0 0 0,0 1-1,-1 1 1,-1 1 0,27 27-1,207 252 370,-222-258-356,43 40-1,-50-54-14,-21-20 44,-1 0 0,1 0 0,0 0 0,0 0-1,-1 0 1,1 0 0,0 0 0,-1 0-1,1 0 1,-1 0 0,0 0 0,1 0-1,-1 0 1,0 1 0,0-1 0,1 0-1,-1 0 1,0 0 0,0 1 0,0-1-1,-1 0 1,1 0 0,0 0 0,0 1-1,-1-1 1,1 0 0,-1 0 0,1 0-1,-1 1 1,-4 20 424,-2 19-358,6-35-112,-1-1-1,1 1 1,0 0-1,1 0 1,-1 0 0,1 8-1,2-9-3,0 0 0,1 0 0,-1 0 0,1-1 0,0 1 0,0-1 0,0 0 0,1 0 0,-1 0 0,9 6 0,0 3-25,-11-12 30,0 0 1,1 0-1,-1 1 0,0-1 1,0 1-1,0-1 1,0 1-1,-1-1 0,1 1 1,0-1-1,-1 1 1,1 0-1,-1-1 0,1 1 1,-1 0-1,0-1 1,0 1-1,0 0 0,0 2 1,-1-1 5,1 0 1,-2 0-1,1 0 1,0-1-1,0 1 1,-1 0-1,0-1 0,1 1 1,-1-1-1,-4 4 1,-49 55 25,79-53-182,-9-5 328,-12-2-295,1 0 1,0 0-1,-1 0 0,1-1 1,0 0-1,0 1 1,0-1-1,4-1 0,-7 1 81,0-1 0,1 1-1,-1-1 1,0 0 0,0 1-1,0-1 1,0 0-1,0 0 1,0 0 0,0 0-1,-1 0 1,1 0-1,0 0 1,0 0 0,-1 0-1,1 0 1,0 0-1,-1 0 1,1 0 0,-1 0-1,0-1 1,1 1 0,-1 0-1,0 0 1,0-1-1,0 1 1,0 0 0,0 0-1,0-1 1,0-1-1,-1-16-322</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1.399"/>
    </inkml:context>
    <inkml:brush xml:id="br0">
      <inkml:brushProperty name="width" value="0.05" units="cm"/>
      <inkml:brushProperty name="height" value="0.05" units="cm"/>
    </inkml:brush>
  </inkml:definitions>
  <inkml:trace contextRef="#ctx0" brushRef="#br0">53 56 7938,'-53'29'3918,"88"-20"-2287,-34-8-1564,0-1 0,0 1 0,0 0 1,-1 0-1,1-1 0,0 1 0,-1 0 0,1 0 1,-1 0-1,1 0 0,-1 0 0,1 0 0,-1 0 0,0 0 1,1 0-1,-1 0 0,0 0 0,0 0 0,0 0 1,1 0-1,-2 2 0,1 27 594,-1-19-416,1-2-190,0-1-1,0 0 1,0 1-1,1-1 1,0 0-1,1 0 1,0 0-1,0 0 1,1 0-1,0 0 1,0-1-1,1 1 0,0-1 1,0 0-1,1 0 1,0 0-1,0-1 1,11 10-1,12 8-47,1-1 0,1-1 0,57 30-1,-27-22-18,75 27-1,-135-57 13,88 28-5,-77-25 2,1-1-1,-1 0 1,1 0 0,0-2 0,21 0 0,-28-1 2,-1 0 1,1 0 0,-1-1 0,1 1 0,-1-1 0,0 0 0,0 0 0,0-1-1,0 1 1,4-4 0,37-35 41,-30 27-27,15-15-5,-2-2-1,0-1 1,-3-1-1,0-1 1,-2-2-1,34-70 1,3-41 22,-52 127 135,-5 10-1076,-17 20 111,-4 2 555,-8-1-90</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4.809"/>
    </inkml:context>
    <inkml:brush xml:id="br0">
      <inkml:brushProperty name="width" value="0.05" units="cm"/>
      <inkml:brushProperty name="height" value="0.05" units="cm"/>
    </inkml:brush>
  </inkml:definitions>
  <inkml:trace contextRef="#ctx0" brushRef="#br0">1681 161 11050,'1'-4'59,"-1"0"-1,1 1 1,-1-1-1,0 0 1,0 1-1,-1-1 1,1 0-1,-1 1 1,1-1-1,-1 1 0,0-1 1,-1 1-1,1-1 1,-1 1-1,1-1 1,-1 1-1,0 0 1,0 0-1,0 0 1,-1 0-1,1 1 1,-1-1-1,1 0 1,-5-2-1,1 1 3,0 0-1,0 1 1,0 0 0,-1 0-1,1 1 1,-1 0 0,1 0-1,-1 0 1,0 1 0,0-1-1,-13 1 1,-29 3 218,-1 1 0,-67 15 0,45-7-128,-518 112 715,465-97-505,36-7-146,78-16-224,1 0-1,0 1 1,1 1-1,-1-1 1,1 2 0,0-1-1,0 1 1,0 1 0,1-1-1,-12 14 1,-7 8-40,-34 51 0,43-55 57,-23 32 32,1 2 1,-48 98-1,75-128-42,1 0-1,2 0 1,0 1-1,2 0 0,1 1 1,1 0-1,2 0 1,-1 44-1,6-59-10,1-1-1,0 1 0,1-1 1,1 0-1,0 0 0,0 0 1,2-1-1,0 0 0,14 24 1,8 5-29,48 57-1,-62-82 39,7 9-14,24 30-29,83 80-1,-112-121 32,1-1 1,1 0-1,0-1 0,0-2 0,2 1 0,-1-2 1,1-1-1,1 0 0,34 9 0,-22-12-6,0-2-1,0 0 1,0-3 0,1 0-1,-1-2 1,0-2-1,0-1 1,49-12 0,-26 1-3,0-3 0,-1-2 0,104-54 0,-89 36 15,-2-4 1,-2-2-1,88-78 1,-115 86 29,-1-2 1,-1-2-1,-3-2 1,-1-1-1,-3-1 1,28-52-1,42-123 61,-84 176-71,-3 0 0,-1-1 0,7-60-1,-17 81-4,-2-1-1,0 1 1,-2 0-1,-1-1 1,0 1 0,-2 0-1,-1 1 1,0-1-1,-2 1 1,0 1-1,-2-1 1,0 1 0,-2 1-1,0 0 1,-1 1-1,-1 0 1,0 1-1,-21-20 1,24 29-19,0 0 0,0 1 0,0 0 0,-1 1 0,-1 0 1,1 1-1,-1 0 0,0 1 0,0 1 0,0 0 0,-16-2 0,-37-2-34</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6.292"/>
    </inkml:context>
    <inkml:brush xml:id="br0">
      <inkml:brushProperty name="width" value="0.05" units="cm"/>
      <inkml:brushProperty name="height" value="0.05" units="cm"/>
    </inkml:brush>
  </inkml:definitions>
  <inkml:trace contextRef="#ctx0" brushRef="#br0">92 61 5849,'-26'-25'304,"-4"5"-224,-6 5-40</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6.808"/>
    </inkml:context>
    <inkml:brush xml:id="br0">
      <inkml:brushProperty name="width" value="0.05" units="cm"/>
      <inkml:brushProperty name="height" value="0.05" units="cm"/>
    </inkml:brush>
  </inkml:definitions>
  <inkml:trace contextRef="#ctx0" brushRef="#br0">831 0 8162,'-276'96'2243,"242"-80"-2069,1 0 0,1 2-1,1 2 1,0 0 0,-53 49 0,54-39-284,2 1 1,1 2-1,2 0 1,1 2-1,2 1 1,1 0-1,2 2 0,2 0 1,1 1-1,-13 51 1,13-28-543,3 1 1,3 0-1,3 0 0,3 1 1,2 0-1,8 71 0,-2-95 751,2 0 0,2-1 0,1 0 0,2 0 0,2-1 0,2 0 0,1-1-1,1-1 1,3 0 0,0-2 0,49 61 0,-38-57 221,0-3 0,3 0 0,0-2 0,2-2 0,2-1 0,1-2 0,56 31 0,-58-40-288,0-2-1,2-2 0,-1-1 0,2-2 0,0-1 0,0-3 0,1-1 1,78 3-1,-56-11-83,1-3 1,-1-2-1,-1-3 0,0-3 1,0-3-1,-1-2 0,-1-3 1,-1-3-1,92-49 1,-58 22-3,-3-4 0,-3-4 0,-2-4 0,123-117 0,169-223-15,-327 339 330,-3-2 1,-3-2-1,-2-2 0,58-134 1,-92 183-53,-1 0 0,-1 0 0,-1 0 0,0 0 0,-2-1 0,0 0 1,-1-22-1,-2 35-105,0 1 0,-1-1 0,1 1 1,-2-1-1,1 1 0,-1-1 0,-1 1 0,1 0 1,-1 0-1,0 0 0,-1 1 0,0-1 1,0 1-1,0-1 0,-1 1 0,0 1 1,0-1-1,0 1 0,-1 0 0,1 0 1,-1 0-1,-9-5 0,1 3-25,-1 1 0,0 0-1,0 1 1,0 0 0,0 1 0,-1 1 0,1 1-1,-1 0 1,0 1 0,0 0 0,-22 3-1,-20 4-395,-97 22 0,42 0 91,1 2-95</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9.519"/>
    </inkml:context>
    <inkml:brush xml:id="br0">
      <inkml:brushProperty name="width" value="0.05" units="cm"/>
      <inkml:brushProperty name="height" value="0.05" units="cm"/>
    </inkml:brush>
  </inkml:definitions>
  <inkml:trace contextRef="#ctx0" brushRef="#br0">0 1514 9226,'71'-59'-636,"42"-67"1796,-73 79-949,1 1 0,51-41-1,-33 44-156,1 3-1,2 2 1,70-30-1,-21 10 32,-21 13-71,1 3 1,3 5-1,0 4 1,139-30-1,70 1-82,248-62 48,-240 44 19,-232 64 32,1 4 1,80-2-1,69 9 51,242-17-14,-152-24-33,54-6 19,430-67 766,-258 27-684,6 55-30,495 47 758,-356 7-424,-387-8-332,165 14 14,-394-15-104,0 4-1,-1 3 1,0 4 0,88 34 0,151 89 37,-7-3 68,-270-125-103,382 162 98,-381-158-86,0 1 0,-1 2 0,36 27 0,-48-30 47,-1 2 0,-1 0 0,-1 1 0,0 1 0,16 25 0,-14-13 5,-2 0-1,-1 1 0,15 38 0,33 114 198,-61-169-245,8 23 8,-1-7-16,-2 0 0,-1 1-1,-2 0 1,6 61 0,-9-9-16,2 46 336,-8-126-356,1-4-49,0-1-1,0 1 1,0 0 0,0-1-1,0 1 1,1-1-1,-1 1 1,1 0 0,1 2-1,-6-36-2397,-5 10 1934</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09.974"/>
    </inkml:context>
    <inkml:brush xml:id="br0">
      <inkml:brushProperty name="width" value="0.05" units="cm"/>
      <inkml:brushProperty name="height" value="0.05" units="cm"/>
    </inkml:brush>
  </inkml:definitions>
  <inkml:trace contextRef="#ctx0" brushRef="#br0">1 492 13275,'1'-1'83,"1"1"0,-1-1 0,1 0 1,-1 1-1,1-1 0,0 1 0,-1 0 1,1 0-1,0 0 0,-1 0 0,1 0 0,0 0 1,-1 0-1,1 0 0,0 0 0,-1 1 1,1-1-1,0 1 0,-1-1 0,1 1 0,-1 0 1,2 1-1,37 24-153,-29-18 226,44 36 42,12 10-14,-58-48-151,0-1 0,0 0 0,0 0 0,0-1 0,20 7 0,-22-10-3,0 0-1,0 0 1,1 0-1,-1-1 1,1 0-1,-1-1 1,0 0-1,1 0 1,-1 0-1,0-1 1,0 0-1,0 0 1,0-1-1,0 0 1,-1 0-1,1-1 1,-1 1-1,0-1 1,8-7-1,0-1 21,-1 0 0,0 0 1,-1-2-1,-1 1 0,0-2 0,17-28 0,-2-4-246,-1-1 0,-3-1-1,-2-1 1,-2-1 0,23-105 0,-25 53-44</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2.855"/>
    </inkml:context>
    <inkml:brush xml:id="br0">
      <inkml:brushProperty name="width" value="0.05" units="cm"/>
      <inkml:brushProperty name="height" value="0.05" units="cm"/>
    </inkml:brush>
  </inkml:definitions>
  <inkml:trace contextRef="#ctx0" brushRef="#br0">244 1 13867,'0'4'599,"-1"0"0,1 0 0,-1 0 1,0-1-1,0 1 0,-3 6 0,-23 41 912,11-23-935,-10 24-76,-113 238 337,137-285-833,-10 16-1312,7-19 493,0-12 409,1-10-190</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6:12.101"/>
    </inkml:context>
    <inkml:brush xml:id="br0">
      <inkml:brushProperty name="width" value="0.05" units="cm"/>
      <inkml:brushProperty name="height" value="0.05" units="cm"/>
    </inkml:brush>
  </inkml:definitions>
  <inkml:trace contextRef="#ctx0" brushRef="#br0">873 79 6601,'-10'-3'42,"-114"-42"-227,108 41 132,-1 1-1,0 0 1,0 1-1,0 0 1,-30 2-1,23 3 233,0 0 0,0 2 0,0 1 0,1 0 0,0 2 0,0 1 0,1 0 0,0 2 0,1 0 0,0 2 0,1 0 0,0 1 0,2 2 0,-1-1 0,-25 30 0,20-16 58,0 1 1,2 1-1,2 0 1,1 2-1,1 0 1,2 2-1,1-1 1,2 2-1,-12 50 1,12-25-234,2 0 0,3 0 1,3 1-1,2 0 0,3 0 1,12 91-1,0-80 37,3 0-1,2-2 1,4 0 0,3-1 0,37 74-1,-52-124-25,3 8-24,2 0 0,0-2 0,36 50 0,-44-70 18,0 0 1,0 1-1,0-2 0,1 1 0,0-1 0,0 0 1,15 8-1,-17-11 13,1 0-1,-1 0 1,1 0 0,0-1-1,0 1 1,0-2 0,0 1 0,0-1-1,0 1 1,0-2 0,0 1 0,10-2-1,-5-1 32,-1-1 0,1 1 0,-1-2 0,1 0 1,-1 0-1,-1 0 0,1-1 0,-1-1 0,0 0 0,0 0 0,14-16 0,0-3 115,-1-1 0,29-46-1,-9 2 18,-3-2 0,38-95 0,42-163 24,-66 177-130,33-82 2,61-181-112,-139 390-5,-3 16-60,-1 0-1,0-1 1,-1 0-1,0 0 1,-1 0-1,-1 0 1,0 0-1,0-14 0,-2 24 81,1 0 0,0 0 0,-1 0-1,0 1 1,1-1 0,-1 0-1,0 0 1,0 0 0,0 0 0,0 1-1,0-1 1,-1 1 0,1-1 0,0 1-1,-1-1 1,1 1 0,-1-1-1,1 1 1,-1 0 0,0 0 0,0 0-1,1 0 1,-3-1 0,-28-4-248</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8:12.386"/>
    </inkml:context>
    <inkml:brush xml:id="br0">
      <inkml:brushProperty name="width" value="0.05" units="cm"/>
      <inkml:brushProperty name="height" value="0.05" units="cm"/>
    </inkml:brush>
  </inkml:definitions>
  <inkml:trace contextRef="#ctx0" brushRef="#br0">0 5 4129,'60'10'232,"11"-6"-288,2-3-136,3-4 176,2-4-24,0-3-40</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8:12.929"/>
    </inkml:context>
    <inkml:brush xml:id="br0">
      <inkml:brushProperty name="width" value="0.05" units="cm"/>
      <inkml:brushProperty name="height" value="0.05" units="cm"/>
    </inkml:brush>
  </inkml:definitions>
  <inkml:trace contextRef="#ctx0" brushRef="#br0">0 172 4753,'1138'-38'1030,"263"-23"-964,-890 63-82,688-9 15,-517-22-31,582-10 620,-624 58 890,1 24 245,-383-25-1230,-112-7-216,160 9-452,0-24-167,-194-7 198</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8:16.474"/>
    </inkml:context>
    <inkml:brush xml:id="br0">
      <inkml:brushProperty name="width" value="0.05" units="cm"/>
      <inkml:brushProperty name="height" value="0.05" units="cm"/>
    </inkml:brush>
  </inkml:definitions>
  <inkml:trace contextRef="#ctx0" brushRef="#br0">0 524 5409,'203'10'1050,"36"-1"-710,169-46-371,-169 11 54,48 3 195,372-42 765,-25-42-546,173-22-352,-104 76-22,3 41 166,1463 14 391,-1036 0-508,159-1-72,-4-27-32,-270-30-1287,-858 43 1054</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9:12.441"/>
    </inkml:context>
    <inkml:brush xml:id="br0">
      <inkml:brushProperty name="width" value="0.05" units="cm"/>
      <inkml:brushProperty name="height" value="0.05" units="cm"/>
    </inkml:brush>
  </inkml:definitions>
  <inkml:trace contextRef="#ctx0" brushRef="#br0">256 57 12507,'-4'-5'295,"-1"0"1,0 0 0,0 1-1,0-1 1,-1 1 0,1 0 0,-1 1-1,0 0 1,0 0 0,-1 0-1,1 0 1,0 1 0,-11-2-1,13 3-220,0 0-1,0 1 1,0-1-1,0 1 0,0 0 1,0 0-1,0 0 1,0 0-1,0 1 0,0 0 1,0 0-1,0 0 1,0 0-1,0 1 1,1-1-1,-1 1 0,1 0 1,-1 0-1,1 0 1,-1 1-1,1-1 0,0 1 1,0-1-1,-2 5 1,-4 5-39,1 1-1,0 0 1,1 1 0,1 0 0,0 0 0,1 0 0,1 1 0,0 0 0,-2 16 0,2-3-47,1-1 1,2 1-1,0 0 1,5 31-1,0-33 1,1-1 0,1 1 0,1-1 0,1-1 0,1 1-1,2-2 1,0 1 0,1-1 0,2-1 0,0 0 0,1-1-1,27 28 1,-37-44 2,0 0 0,0-1-1,1 1 1,0-1-1,-1 0 1,2-1 0,-1 0-1,0 1 1,1-2-1,-1 1 1,1-1-1,12 3 1,-14-5 6,1 1-1,-1-1 1,0 0 0,0 0-1,0-1 1,1 1-1,-1-1 1,0-1 0,0 1-1,0-1 1,0 1 0,0-1-1,-1-1 1,1 1-1,0-1 1,-1 1 0,8-8-1,0-1 36,-1-1-1,0 0 0,-1 0 0,0-1 0,-1-1 1,0 0-1,-1 0 0,-1 0 0,7-20 1,3-14 192,17-80 1,-5-24 51,-19 94-218,-9 53-62,0 0 1,-1 1-1,1-1 1,-1 0-1,0 0 1,-1 1-1,1-1 1,-1 0-1,0 1 1,0-1 0,0 0-1,0 1 1,-4-7-1,2 7-46,0-1-1,0 1 1,0 0-1,-1 0 1,1 0-1,-1 0 1,0 1 0,-1-1-1,1 1 1,0 0-1,-10-4 1,2 0-148,-1 1 1,0 0-1,0 1 1,0 1-1,-1 0 0,1 0 1,-1 2-1,0-1 1,0 2-1,0 0 1,0 1-1,-20 2 1,30-2 143,0 1 0,0 0 0,-1 0 0,1 1 0,0-1 0,0 1 1,-5 3-1,5-2-27,-1 1 1,0 0-1,1 1 1,-7 7-1</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9:20.248"/>
    </inkml:context>
    <inkml:brush xml:id="br0">
      <inkml:brushProperty name="width" value="0.05" units="cm"/>
      <inkml:brushProperty name="height" value="0.05" units="cm"/>
    </inkml:brush>
  </inkml:definitions>
  <inkml:trace contextRef="#ctx0" brushRef="#br0">295 49 9650,'-2'-3'223,"-1"0"-1,1 0 1,-1 1-1,0-1 1,0 1 0,0-1-1,-1 1 1,1 0-1,0 1 1,-1-1-1,0 0 1,1 1 0,-1 0-1,0 0 1,-5-1-1,3 1 5,-1 1-1,1 0 0,-1 0 0,1 0 1,-1 1-1,1 0 0,-1 0 0,-10 4 1,7-1-121,-1 1 1,1-1 0,0 1-1,0 1 1,0 0 0,1 1-1,0 0 1,0 0 0,1 1-1,-11 12 1,12-10-103,0 0 0,1 1 0,1-1 0,0 1 0,0 1 0,1-1 0,1 1 0,-1 0 1,2-1-1,0 1 0,0 0 0,1 1 0,1-1 0,0 0 0,1 0 0,0 0 0,1 0 0,4 20 0,0-12-21,0-1-1,0 0 1,2 0-1,0 0 1,2-1-1,0 0 1,0-1 0,2 0-1,0-1 1,20 21-1,-20-26 3,1-1 1,0 0-1,0-1 0,0 0 0,1-2 1,1 1-1,-1-1 0,1-1 0,0-1 1,1 0-1,-1-1 0,1-1 0,0 0 1,0-1-1,0-1 0,25-1 0,-29 0 11,0-2 0,0 0-1,0 0 1,0-1 0,0 0-1,0-1 1,-1 0 0,0-1-1,20-12 1,-23 12 13,0-1 1,0-1 0,0 1-1,-1-1 1,0-1 0,-1 1-1,1-1 1,-1 0-1,-1-1 1,0 1 0,0-1-1,7-18 1,-6 9 28,-1 0-1,-1 0 1,0-1 0,-2 1 0,0-1 0,-1 0 0,0 1 0,-2-1-1,0 0 1,-2 1 0,-6-30 0,5 33-15,0 0-1,-1 0 1,-1 1 0,0 0 0,-1 0 0,0 0 0,-1 1-1,-1 0 1,0 0 0,-1 1 0,0 0 0,-1 1-1,0 0 1,-17-12 0,19 17-33,0 1 1,-1 0-1,1 0 0,-1 1 1,-1 0-1,1 1 1,0 0-1,-1 1 0,0 0 1,-11-1-1,14 3-33,1-1 0,-1 1 0,0 1 0,0-1 0,0 1 0,1 1-1,-1 0 1,1 0 0,-1 0 0,1 1 0,0 0 0,-1 0 0,1 1 0,-8 5 0,12-7 27,1 0 1,0 0 0,0 0 0,0 0-1,0 1 1,0-1 0,0 1-1,0-1 1,1 1 0,-1-1 0,1 1-1,0 0 1,0 0 0,-1 4-1,2 15-148</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8:19.112"/>
    </inkml:context>
    <inkml:brush xml:id="br0">
      <inkml:brushProperty name="width" value="0.05" units="cm"/>
      <inkml:brushProperty name="height" value="0.05" units="cm"/>
    </inkml:brush>
  </inkml:definitions>
  <inkml:trace contextRef="#ctx0" brushRef="#br0">1 1626 7386,'30'-13'245,"0"-1"0,0-1 0,42-30 0,76-67-1355,-118 88 711,175-150-2256,104-78 859,-256 217 2576,1 3 1,1 2-1,1 3 1,95-32-1,-68 33-207,1 5 1,151-20-1,137 2 48,242-32 232,-88-25-374,-61 9-183,419-2 930,-678 75-1027,656-93 75,-333 34-233,66 20-11,2 22-18,-336 18-6,-45 2-8,247-11 14,-1 26-4,-296 9-9,186 40 0,158 60-1,-220-45 28,82-6-14,27 6-16,-371-61 49,-1 2-1,0 0 0,-1 2 1,0 1-1,-1 1 0,0 2 1,-1 0-1,36 30 0,-24-13 124,-1 2 0,-2 2 0,-1 1 0,32 49 0,10 15-41,-20-28-77,54 96 0,-93-136 22,-1 1-1,16 54 1,9 26 357,-38-111-461,0-1 0,0 1 1,1-1-1,-1 1 0,1-1 0,-1 0 0,1 1 1,0-1-1,0 0 0,0 0 0,0 0 0,0-1 0,0 1 1,0 0-1,1-1 0,-1 0 0,1 1 0,-1-1 1,1 0-1,-1 0 0,1 0 0,4 0 0,-4-1-23,-1 0 0,1 0 1,-1 0-1,1-1 0,-1 1 0,1-1 0,-1 1 0,0-1 0,1 0 0,-1 0 0,0 0 0,1-1 1,-1 1-1,0 0 0,0-1 0,0 1 0,0-1 0,-1 0 0,1 0 0,0 0 0,-1 0 1,1 0-1,-1 0 0,0 0 0,2-4 0,12-29-383</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8:19.611"/>
    </inkml:context>
    <inkml:brush xml:id="br0">
      <inkml:brushProperty name="width" value="0.05" units="cm"/>
      <inkml:brushProperty name="height" value="0.05" units="cm"/>
    </inkml:brush>
  </inkml:definitions>
  <inkml:trace contextRef="#ctx0" brushRef="#br0">66 343 10802,'-8'2'391,"2"0"-149,0 0-1,0 0 1,0 1-1,0 0 0,-9 5 1,14-7-214,0 0 0,0 0 1,0 0-1,0 0 0,0 0 1,0 0-1,1 0 1,-1 0-1,0 0 0,1 0 1,-1 1-1,1-1 0,-1 0 1,1 0-1,-1 1 0,1-1 1,0 0-1,0 0 0,0 1 1,0-1-1,-1 0 0,2 1 1,-1-1-1,0 0 0,0 1 1,0-1-1,1 0 0,-1 0 1,0 1-1,1-1 1,0 0-1,-1 0 0,2 2 1,10 19 13,23 29 0,-23-33-1,0-1-1,19 39 0,-20-29 14,-7-14-31,1-1-1,1 1 0,0-1 0,0-1 1,15 20-1,-19-29-23,0 1 0,1-1 0,-1 1 0,1-1 0,0 0 1,0 0-1,0 0 0,0 0 0,0-1 0,0 1 0,1-1 0,-1 0 0,0 0 0,1 0 0,-1 0 1,1-1-1,-1 1 0,1-1 0,-1 0 0,1 0 0,-1 0 0,1-1 0,-1 1 0,1-1 0,-1 0 0,1 0 1,3-1-1,11-5 0,0-1 1,-1-1 0,0 0 0,0-1 0,-1-1-1,-1 0 1,23-21 0,90-104 35,-45 34-88,94-150 1,-154 217-354,31-37 1,-38 53 205</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21.296"/>
    </inkml:context>
    <inkml:brush xml:id="br0">
      <inkml:brushProperty name="width" value="0.05" units="cm"/>
      <inkml:brushProperty name="height" value="0.05" units="cm"/>
    </inkml:brush>
  </inkml:definitions>
  <inkml:trace contextRef="#ctx0" brushRef="#br0">1 1 5465,'0'14'464,"1"0"-424,2 2-416,0 0 64,1 0-248,1-5-48,0-4 96,1 5 48,0-5 32,0 0 63,-2-1 378,2-2 135,-5-1-144,0 1 160,2 2-88</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22.572"/>
    </inkml:context>
    <inkml:brush xml:id="br0">
      <inkml:brushProperty name="width" value="0.05" units="cm"/>
      <inkml:brushProperty name="height" value="0.05" units="cm"/>
    </inkml:brush>
  </inkml:definitions>
  <inkml:trace contextRef="#ctx0" brushRef="#br0">80 28 12619,'-1'0'107,"0"1"0,0-1 0,0 0 0,1 1-1,-1-1 1,0 0 0,0 0 0,0 0 0,0 0 0,0 0 0,0 0 0,0 0 0,0 0 0,1 0 0,-1 0 0,0 0 0,0-1 0,0 1 0,0 0 0,0-1 0,1 1 0,-1 0 0,0-1 0,0 1 0,0-1 0,-1-1 0,2 2-48,-1-1-1,1 1 1,-1-1 0,1 1 0,-1-1 0,0 1 0,1-1 0,-1 1 0,0 0-1,0-1 1,1 1 0,-1 0 0,0 0 0,0-1 0,1 1 0,-1 0 0,0 0-1,0 0 1,1 0 0,-1 0 0,0 0 0,0 0 0,0 0 0,1 1 0,-1-1-1,0 0 1,0 0 0,1 1 0,-1-1 0,0 0 0,1 1 0,-1-1 0,0 1-1,1-1 1,-1 1 0,0-1 0,1 1 0,-1-1 0,1 1 0,-1-1 0,1 1-1,-1 0 1,0 1 0,-2 4 32,0 0 1,0 0-1,1 0 0,-1 1 0,1-1 0,1 1 0,-1-1 0,0 11 1,-1 56-73,3-62-11,0-3-25,-1 1-1,2 0 1,-1-1 0,1 1-1,1-1 1,0 1-1,0-1 1,0 0-1,5 10 1,-7-17 13,0-1 0,0 0 0,0 1 0,1-1 1,-1 1-1,0-1 0,0 0 0,0 1 0,1-1 0,-1 1 1,0-1-1,0 0 0,1 1 0,-1-1 0,0 0 0,1 0 1,-1 1-1,1-1 0,-1 0 0,0 0 0,1 1 1,-1-1-1,0 0 0,1 0 0,-1 0 0,1 0 0,-1 0 1,1 0-1,-1 1 0,1-1 0,-1 0 0,0 0 0,1 0 1,-1-1-1,1 1 0,-1 0 0,1 0 0,0-1-4,1 0 0,-1 0-1,0 0 1,0 0 0,-1-1-1,1 1 1,0 0 0,0 0 0,0-1-1,-1 1 1,1-3 0,12-41-93,-7 14 243,-1 1-1,-2-1 0,-1 0 1,-4-57-1,-1 79 43,-1 12-29,-1 13-20,-2 15-137,3 0 0,0 0 0,2 58 0,1-88-22,1 0 0,0 0 0,0 0 0,0 0 0,0 0 0,1 0 0,-1 0 1,0 0-1,0 1 0,1-1 0,-1 0 0,1 0 0,-1 0 0,1 0 0,-1 0 1,1 0-1,-1-1 0,1 1 0,0 0 0,0 0 0,-1 0 0,2 0 1,-1 0-48,0-1 0,0 0 0,0 0 1,0 0-1,0 0 0,0 0 0,0-1 1,0 1-1,0 0 0,0 0 0,-1-1 1,1 1-1,0 0 0,0-1 0,0 1 1,0-1-1,0 1 0,-1-1 0,1 1 1,0-1-1,-1 0 0,1 1 0,0-1 1,-1 0-1,2-1 0,15-21-812,-8 9 392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3.275"/>
    </inkml:context>
    <inkml:brush xml:id="br0">
      <inkml:brushProperty name="width" value="0.05" units="cm"/>
      <inkml:brushProperty name="height" value="0.05" units="cm"/>
    </inkml:brush>
  </inkml:definitions>
  <inkml:trace contextRef="#ctx0" brushRef="#br0">0 1 14971,'15'10'1553,"-1"0"-1057,7 1-144,0 4 744,9 3-368,-2 0-64,1 2-96,0-2-88,-5 1-103,0-2-41,-5 0-336,0-2-272,-6-5 864,-2-5-576,-1-6-24,0-10-24</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23.198"/>
    </inkml:context>
    <inkml:brush xml:id="br0">
      <inkml:brushProperty name="width" value="0.05" units="cm"/>
      <inkml:brushProperty name="height" value="0.05" units="cm"/>
    </inkml:brush>
  </inkml:definitions>
  <inkml:trace contextRef="#ctx0" brushRef="#br0">749 976 10066,'17'-18'215,"-1"-2"-1,0 1 0,-2-2 1,-1 0-1,0-1 1,-2 0-1,0-1 0,10-31 1,-1-13 433,20-117 0,-34 152-367,-1-1 0,-2 1 1,-1-1-1,-2 0 0,-5-50 0,3 70-180,0 1 0,-1 0 1,0 0-1,-1 1 0,0-1 0,-1 1 0,-1 0 1,1 0-1,-2 0 0,1 1 0,-2 0 1,1 0-1,-1 1 0,-1 0 0,0 0 0,0 1 1,-19-14-1,13 14-16,0 0 0,0 1 0,-1 0 0,0 2 0,0 0 1,-1 0-1,1 2 0,-1 0 0,0 1 0,-24-1 0,-8 4-12,0 2 0,-63 11 0,56-5-80,-71 20-1,110-23-17,0-1-1,0 2 1,1 0-1,0 1 1,1 1-1,0 0 1,0 1-1,-18 17 1,25-19-26,1 1-1,0-1 1,1 2 0,0-1 0,0 1 0,1-1 0,0 1-1,1 1 1,0-1 0,1 1 0,0 0 0,0-1-1,1 1 1,1 0 0,0 0 0,0 1 0,2 12-1,1 11-411,2-1-1,1 1 0,1-1 0,15 41 0,24 58-484,-20-71 476</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23.976"/>
    </inkml:context>
    <inkml:brush xml:id="br0">
      <inkml:brushProperty name="width" value="0.05" units="cm"/>
      <inkml:brushProperty name="height" value="0.05" units="cm"/>
    </inkml:brush>
  </inkml:definitions>
  <inkml:trace contextRef="#ctx0" brushRef="#br0">1 130 12715,'0'2'150,"0"0"1,0 1 0,1-1 0,-1 0-1,1 1 1,-1-1 0,1 0-1,2 4 1,143 336-542,-139-325 326,-5-10 21,0 0 1,1-1-1,0 1 0,1-1 0,-1 0 1,1 0-1,0 0 0,1 0 0,7 6 0,-11-11 37,0 0-1,0 0 1,0-1-1,0 1 1,0-1-1,0 1 0,0-1 1,0 1-1,1-1 1,-1 0-1,0 0 0,0 0 1,0 1-1,1-1 1,-1 0-1,0 0 1,0 0-1,1-1 0,-1 1 1,0 0-1,0 0 1,0-1-1,1 1 0,-1-1 1,0 1-1,0-1 1,0 1-1,0-1 0,0 0 1,0 0-1,0 1 1,0-1-1,0 0 1,0 0-1,-1 0 0,2-2 1,4-4 32,0 0 0,-1-1 1,7-15-1,-10 21-19,118-283 868,-105 246-801,34-103 186,-30 81-170</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09.280"/>
    </inkml:context>
    <inkml:brush xml:id="br0">
      <inkml:brushProperty name="width" value="0.05" units="cm"/>
      <inkml:brushProperty name="height" value="0.05" units="cm"/>
    </inkml:brush>
  </inkml:definitions>
  <inkml:trace contextRef="#ctx0" brushRef="#br0">224 14 10074,'0'0'56,"0"1"1,0-1-1,0 0 0,-1 1 0,1-1 0,0 0 1,0 1-1,0-1 0,-1 1 0,1-1 0,0 0 1,-1 0-1,1 1 0,0-1 0,-1 0 0,1 1 1,0-1-1,-1 0 0,1 0 0,0 0 0,-1 1 1,1-1-1,-1 0 0,1 0 0,0 0 0,-1 0 1,1 0-1,-1 0 0,1 0 0,-1 0 0,1 0 1,-1 0-1,1 0 0,0 0 0,-1 0 0,1 0 1,-1 0-1,1-1 0,0 1 0,-1 0 0,1 0 1,-1 0-1,1-1 0,0 1 0,-1 0 0,-19-10 1424,19 10-1378,0-1 0,0 0 0,0 1-1,0-1 1,-1 1 0,1 0 0,0-1 0,0 1-1,0 0 1,-1 0 0,1 0 0,0 0 0,0 0 0,-1 0-1,1 0 1,0 0 0,0 0 0,-1 0 0,1 1 0,0-1-1,0 0 1,0 1 0,-1-1 0,-1 2 0,-26 23 737,17-14-914,3-2 72,0 0 1,0 1-1,0 1 0,2-1 1,-1 1-1,1 1 0,-9 19 0,7-9 9,1 0 0,1 0 0,-6 35-1,11-46-3,1 0-1,1 0 1,0 0-1,0 0 0,1 0 1,1 0-1,2 12 1,26 75-23,-20-69 17,-8-23 4,4 13-3,1 0-1,1 0 1,14 26 0,-19-41 4,-1 0-1,1 0 0,-1-1 0,1 1 0,1 0 0,-1-1 0,0 0 0,1 0 0,-1 0 0,1 0 0,0 0 1,0-1-1,0 0 0,1 0 0,-1 0 0,0 0 0,1-1 0,-1 1 0,1-1 0,8 1 0,2-1 3,0-1-1,0-1 1,1 0-1,-1 0 1,0-2-1,0 0 1,22-7-1,-30 7-5,0-1 0,0 1-1,0-1 1,0 0 0,-1 0 0,0-1-1,0 0 1,0 0 0,-1 0-1,1-1 1,-1 0 0,0 0 0,-1 0-1,0-1 1,0 1 0,6-14-1,14-33-3,33-87 60,-55 131-49,-1-1-1,1 0 1,-1 0 0,-1 0 0,0 0 0,-1 0-1,1 0 1,-2 1 0,0-1 0,0 0 0,-7-18-1,1 7 9,-1 0 0,0 0-1,-2 2 1,-15-23 0,20 34 3,-1 0 1,0 1 0,0 0-1,-1 0 1,0 1-1,0 0 1,0 0 0,-1 1-1,0 0 1,0 0-1,0 1 1,-1 0 0,0 1-1,1 0 1,-1 1-1,0 0 1,0 0 0,0 1-1,-14 0 1,22 1-48,0 0 0,0 0 1,-1 0-1,1 0 0,0 1 0,0-1 1,0 1-1,0-1 0,-1 1 0,1 0 1,0 0-1,0 0 0,0 0 0,1 0 1,-1 0-1,0 1 0,0-1 0,0 0 1,1 1-1,-1 0 0,1-1 0,0 1 1,-1 0-1,1 0 0,-2 3 0,-7 15-174</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20.330"/>
    </inkml:context>
    <inkml:brush xml:id="br0">
      <inkml:brushProperty name="width" value="0.05" units="cm"/>
      <inkml:brushProperty name="height" value="0.05" units="cm"/>
    </inkml:brush>
  </inkml:definitions>
  <inkml:trace contextRef="#ctx0" brushRef="#br0">120 52 12875,'-1'-2'282,"1"0"0,-1-1 1,1 1-1,-1 0 0,0 0 0,0 0 1,0 0-1,0 0 0,0 0 1,0 0-1,-1 1 0,1-1 0,0 0 1,-1 1-1,0-1 0,1 1 1,-3-2-1,3 2-182,-1-1 1,1 1-1,-1 0 1,1 0-1,-1 0 0,1 1 1,-1-1-1,1 0 1,-1 1-1,0-1 1,1 1-1,-1-1 0,0 1 1,0 0-1,1 0 1,-1 0-1,0 0 1,0 0-1,1 0 0,-1 0 1,0 0-1,-2 1 1,1 1-48,0 1-1,-1-1 1,1 1 0,0-1 0,0 1 0,1 0 0,-1 0-1,1 0 1,-1 1 0,1-1 0,0 0 0,0 1 0,-2 7 0,0-2-60,1 1 0,0-1 0,0 1 0,-1 14 0,4-21-3,-1 0 0,1 1-1,0-1 1,0 1 0,0-1 0,1 1-1,-1-1 1,1 0 0,-1 1 0,1-1-1,0 0 1,1 0 0,-1 1-1,2 2 1,-2-5 5,0 0 0,0 0-1,0 0 1,-1 0 0,1 0 0,0-1 0,0 1-1,0 0 1,0-1 0,0 1 0,0-1-1,1 1 1,-1-1 0,0 1 0,0-1-1,2 0 1,0 1 1,-1-1 0,1 0 1,-1-1-1,1 1 0,-1 0 0,1-1 0,-1 0 0,1 1 0,-1-1 1,4-2-1,3-2 44,-1 0 1,-1 0-1,1-1 0,-1 0 1,0 0-1,0-1 0,-1 0 1,1 0-1,-2-1 1,1 0-1,-1 0 0,0 0 1,-1 0-1,0-1 1,0 0-1,-1 1 0,0-2 1,0 1-1,-1 0 1,1-14-1,-3 23-36,0 0 1,0 0 0,0 0-1,0 0 1,-1 0-1,1 0 1,0 0-1,0 0 1,0 0 0,0 0-1,0 0 1,0 0-1,-1 0 1,1 0-1,0 0 1,0 0-1,0 0 1,0 0 0,0 0-1,0 0 1,-1 0-1,1 0 1,0 0-1,0 0 1,0 0 0,0 0-1,0 0 1,0 0-1,0 0 1,-1 0-1,1 0 1,0 0-1,0-1 1,0 1 0,0 0-1,0 0 1,0 0-1,0 0 1,0 0-1,0 0 1,0 0 0,0 0-1,-1-1 1,1 1-1,0 0 1,0 0-1,0 0 1,0 0-1,0 0 1,0 0 0,0-1-1,0 1 1,0 0-1,0 0 1,0 0-1,0 0 1,0 0 0,0 0-1,0-1 1,1 1-1,-1 0 1,-4 12 65,5-1-96,0 1 0,1-1-1,4 14 1,-5-21-106,0 1-1,1-1 1,0 0-1,0 0 1,0 0 0,0 0-1,1 0 1,-1-1 0,1 1-1,0-1 1,5 5 0,-2-4-132,-5-6-94</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21.195"/>
    </inkml:context>
    <inkml:brush xml:id="br0">
      <inkml:brushProperty name="width" value="0.05" units="cm"/>
      <inkml:brushProperty name="height" value="0.05" units="cm"/>
    </inkml:brush>
  </inkml:definitions>
  <inkml:trace contextRef="#ctx0" brushRef="#br0">262 27 10242,'-11'-1'301,"1"0"0,-1 0 0,1 1 0,-1 1 0,0 0 0,1 0 0,0 1 0,-1 0 0,1 1 0,0 0-1,0 1 1,0 0 0,1 0 0,-1 1 0,1 0 0,-9 7 0,11-6-226,0 0 0,1 0 1,0 0-1,0 1 0,0-1 0,1 2 0,0-1 0,0 0 0,1 1 1,0 0-1,0 0 0,1 0 0,0 1 0,1-1 0,-1 1 0,2-1 1,-1 1-1,1 0 0,0 14 0,2-10-87,1 0 1,0 0-1,0 0 1,1 0-1,1-1 1,0 1-1,1-1 1,0 0-1,1 0 1,0-1-1,1 1 1,0-1-1,1-1 1,0 1-1,1-2 1,0 1-1,0-1 1,1 0-1,1-1 1,20 13-1,-22-15-17,1-1 0,0 0 0,0-1 0,0 0 0,1 0 0,-1-1 0,1-1 0,0 0 0,0 0 0,0-1 0,12 0 0,-14-1 26,0-1 1,1-1-1,-1 1 1,0-1-1,-1-1 1,1 0 0,0 0-1,-1-1 1,1 0-1,-1 0 1,0 0-1,-1-2 1,1 1 0,10-10-1,-12 9 28,0 0 0,0-1 1,0 0-1,-1 0 0,1 0 0,-2 0 0,1-1 0,-1 0 1,0 0-1,-1 0 0,0-1 0,0 1 0,-1-1 0,0 1 1,-1-1-1,0 0 0,0 0 0,0 0 0,-2 0 0,1 1 1,-1-1-1,0 0 0,0 0 0,-1 1 0,-1-1 0,1 0 1,-2 1-1,1 0 0,-1 0 0,-4-8 0,-15-16-21,-1 0 0,-1 2 0,-47-44 0,66 68-56,0 0 0,-1 1 0,-9-7 0,14 11 41,-1-1 0,1 1-1,0 0 1,-1 0 0,0 0-1,1 0 1,-1 1 0,1-1 0,-1 1-1,0-1 1,1 1 0,-1 0-1,0 0 1,-4 1 0,-15 8-134</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36.460"/>
    </inkml:context>
    <inkml:brush xml:id="br0">
      <inkml:brushProperty name="width" value="0.05" units="cm"/>
      <inkml:brushProperty name="height" value="0.05" units="cm"/>
    </inkml:brush>
  </inkml:definitions>
  <inkml:trace contextRef="#ctx0" brushRef="#br0">777 885 11859,'14'-28'559,"-2"-1"0,0 0 0,-2-1 0,-1 0 0,-1 0 0,-2-1 0,-1 0 0,1-36 0,-5 41-453,0 0 0,-2 1-1,-1-1 1,-7-32 0,6 45-84,-1 0 0,0 1 0,-1-1 0,0 1 0,-1 0 0,0 0 0,-1 1 0,0 0 0,-1 0 0,-10-11 0,-5-1 6,-1 0-1,-1 2 1,-46-30-1,-91-40-188,132 77 75,0 1 0,-61-17-1,80 27 75,0 1 0,-1 0 0,1 0-1,-1 1 1,1 1 0,-1 0 0,1 0 0,-1 1 0,1 1-1,-1 0 1,-19 6 0,24-5 14,1 0 0,0 0 0,0 0 0,0 1 0,1 0 0,-1 1 0,1-1 0,0 1 0,0 0 0,-6 8-1,5-3 3,-1 0 0,1 0 0,1 0-1,0 1 1,-6 17 0,2 8 0,1 1 1,-6 68 0,13-93-7,-9 63 8,4-41-8,2 0-1,2 1 1,1 35-1,2-63-97,0-1 0,0 0 0,0 1 0,1-1 0,0 0 0,0 0 0,1 0 0,5 9 0,-6-13-62</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36.893"/>
    </inkml:context>
    <inkml:brush xml:id="br0">
      <inkml:brushProperty name="width" value="0.05" units="cm"/>
      <inkml:brushProperty name="height" value="0.05" units="cm"/>
    </inkml:brush>
  </inkml:definitions>
  <inkml:trace contextRef="#ctx0" brushRef="#br0">18 1 14355,'-6'23'144,"2"0"0,1 0 0,0 1-1,2 0 1,1-1 0,1 1 0,1-1 0,1 1 0,0-1-1,2 0 1,1 0 0,1 0 0,20 43 0,-26-63-154,1 0 1,-1-1 0,1 1-1,0 0 1,-1 0-1,1-1 1,1 1-1,-1-1 1,0 0 0,1 0-1,-1 0 1,1 0-1,-1 0 1,1 0-1,0-1 1,0 1 0,0-1-1,0 0 1,0 0-1,4 1 1,-2-1-2,-1-1 0,1 0 0,0-1 0,-1 1 0,1-1 0,0 0 0,-1 0 0,1 0 0,-1-1 0,1 1 0,-1-1 0,0 0 0,6-4 0,4-2-101,-1 0 0,0-2 0,0 1 0,-1-2 0,0 1 0,-1-2 0,0 1 0,-1-2 1,0 1-1,-1-1 0,11-20 0,-1-16-111</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19.342"/>
    </inkml:context>
    <inkml:brush xml:id="br0">
      <inkml:brushProperty name="width" value="0.05" units="cm"/>
      <inkml:brushProperty name="height" value="0.05" units="cm"/>
    </inkml:brush>
  </inkml:definitions>
  <inkml:trace contextRef="#ctx0" brushRef="#br0">121 22 11154,'-11'2'645,"0"1"-1,1 0 1,0 1-1,0 0 1,-17 9-1,24-10-505,0-1 0,0 0 0,0 1 1,0 0-1,1 0 0,-1 0 0,1 0 0,-1 0 0,1 0 0,0 0 1,0 1-1,1-1 0,-1 1 0,1-1 0,0 1 0,0 0 0,0 0 1,0-1-1,0 7 0,-1 32-127,3-1 0,1 0 1,2 0-1,9 44 0,-11-73-16,1-1 0,-1 0 0,2 0 0,8 21 0,-10-30 27,-1 1-1,1 0 1,0 0-1,0-1 1,0 1-1,0-1 1,0 0-1,0 1 1,1-1-1,-1 0 1,1 0-1,0-1 1,-1 1-1,1 0 1,0-1-1,0 0 1,0 0-1,0 0 1,0 0-1,0 0 1,0 0-1,5-1 1,1 0 59,-1 0 0,1-1 0,0 0 0,-1-1 0,0 0 0,1 0 0,-1-1 0,0 0 0,0-1 0,-1 1 0,1-1 0,-1-1 0,1 0 0,-1 0 0,-1 0 0,1-1 1,6-7-1,4-5-1,-1 0 1,-1-1-1,0 0 1,22-41-1,-24 35 80,16-42 1,-25 56-94,0-1 1,-1 1-1,-1-1 0,0 1 1,0-1-1,-1-18 1,-2 26-47,1 0 1,-1 0 0,-1 0 0,1 0 0,0 0 0,-1 1 0,0-1 0,0 0 0,0 1 0,0-1 0,-1 1 0,1 0 0,-1 0 0,0 0 0,0 0 0,0 0 0,0 1 0,0-1 0,-1 1 0,1 0 0,-1 0 0,1 0 0,-5-1 0,-2-1 27,0 0 0,0 0 0,0 1 0,0 1 0,-1-1 1,1 2-1,-19-2 0,22 4-170,1-1 1,-1 1-1,0 0 1,1 1-1,-1-1 1,1 1-1,-1 1 1,1-1 0,0 1-1,0 0 1,0 1-1,0-1 1,1 1-1,-1 0 1,1 1-1,0-1 1,0 1-1,-4 5 1,3-2-280</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0.419"/>
    </inkml:context>
    <inkml:brush xml:id="br0">
      <inkml:brushProperty name="width" value="0.05" units="cm"/>
      <inkml:brushProperty name="height" value="0.05" units="cm"/>
    </inkml:brush>
  </inkml:definitions>
  <inkml:trace contextRef="#ctx0" brushRef="#br0">306 49 10042,'-17'-9'1032,"-6"1"-656,1 0-160,-2 0 625,-2 2-169,0 0-320,1 2-40,2 4-104,0 1-32,3 4-144,1 5-96,2 7-1208,2 4 1184,1 5-168,3 3-168</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0.837"/>
    </inkml:context>
    <inkml:brush xml:id="br0">
      <inkml:brushProperty name="width" value="0.05" units="cm"/>
      <inkml:brushProperty name="height" value="0.05" units="cm"/>
    </inkml:brush>
  </inkml:definitions>
  <inkml:trace contextRef="#ctx0" brushRef="#br0">4 1 7178,'-3'40'-793,"3"0"817,3 0 40,4-4 232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4.350"/>
    </inkml:context>
    <inkml:brush xml:id="br0">
      <inkml:brushProperty name="width" value="0.05" units="cm"/>
      <inkml:brushProperty name="height" value="0.05" units="cm"/>
    </inkml:brush>
  </inkml:definitions>
  <inkml:trace contextRef="#ctx0" brushRef="#br0">72 9 11026,'-18'-2'1607,"-14"-3"91,10 4 3554,26 6-2215,16 20-3037,36 38 223,206 240 174,-227-255 213,-70-93-759,21 28-154,1 0 1,-18-30-1,24 28-29</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36.362"/>
    </inkml:context>
    <inkml:brush xml:id="br0">
      <inkml:brushProperty name="width" value="0.05" units="cm"/>
      <inkml:brushProperty name="height" value="0.05" units="cm"/>
    </inkml:brush>
  </inkml:definitions>
  <inkml:trace contextRef="#ctx0" brushRef="#br0">288 50 13459,'-13'7'336,"1"1"1,-1 1 0,2 0-1,-1 1 1,2 0 0,-1 0-1,1 1 1,-9 14-1,-29 28 350,35-41-624,2 0 0,-1 1 0,2 0 0,-1 1 0,2 0 0,0 1 0,1 0 0,0 0-1,1 1 1,1 0 0,1 0 0,0 0 0,1 1 0,0 0 0,2 0 0,-1 22 0,2-17-64,1 0 0,1 1 0,1-1-1,2 0 1,0 0 0,1 0 0,1 0 0,10 23 0,-11-33-5,1 0 0,0 0 0,1-1 0,0 0 0,1-1 0,0 1 0,1-1 0,0-1 0,0 0 0,1 0 0,0 0 0,0-2 0,1 1 0,0-1 0,17 7 0,-22-12-7,0 1-1,1-1 1,-1 0 0,1-1-1,-1 1 1,1-1 0,0-1 0,-1 1-1,1-1 1,0 0 0,0-1-1,-1 0 1,8-1 0,-4-1-15,0 0 1,0-1-1,0 0 1,-1 0-1,0-1 1,1-1-1,12-9 1,0-4-27,0-1 0,-2 0 1,0-2-1,-1 0 0,17-28 1,-22 29 53,-1 0 0,0-1 0,-2 0-1,15-42 1,-21 49 21,-1 1 0,-1-2 0,-1 1 0,0 0 0,0-1 0,-2 1-1,0-1 1,-4-28 0,0 21 113,0 1 1,-2 0-1,-1 0 0,-1 1 1,0 0-1,-2 0 0,0 1 1,-1 0-1,-2 1 0,-20-26 1,25 35-93,0 2 1,-1-1 0,0 1 0,0 0-1,-1 1 1,1 0 0,-2 1-1,1 0 1,-1 0 0,0 1 0,0 0-1,0 1 1,-1 1 0,1 0 0,-1 0-1,0 1 1,0 1 0,0 0-1,0 0 1,0 1 0,-17 2 0,14 1-513,0 1 0,0 0 1,1 1-1,0 1 0,-18 9 1,5-2-471,24-12 243</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9:06.687"/>
    </inkml:context>
    <inkml:brush xml:id="br0">
      <inkml:brushProperty name="width" value="0.05" units="cm"/>
      <inkml:brushProperty name="height" value="0.05" units="cm"/>
    </inkml:brush>
  </inkml:definitions>
  <inkml:trace contextRef="#ctx0" brushRef="#br0">2203 140 8226,'-4'-1'501,"0"0"0,-1 0 0,1-1 0,0 1 0,0-1 0,0 0 0,0 0 0,0 0-1,1 0 1,-6-5 0,-25-12 521,2 11-839,-1 1 0,0 1 0,-38-1 0,-22-4-26,0-4-76,-160-7 0,186 26-182,-76 12 0,94-9 91,-348 66 67,290-51-36,20-3-26,-112 39 1,154-41 38,0 2 0,1 2-1,2 2 1,-47 32 0,87-54-32,-32 24 86,-44 39 1,69-56-80,0 1 1,1 0 0,0 1 0,0 0-1,1 0 1,1 1 0,-1-1 0,2 1 0,-7 18-1,11-25-18,0 1-1,0 0 1,0 0-1,1 0 1,0 0-1,0-1 1,0 1-1,1 0 1,-1 0-1,1 0 1,0-1-1,1 1 1,1 5-1,4 7-22,1 0 0,12 18 0,-6-12 12,150 327-87,-161-342 107,5 12 0,0-1 0,2 0 0,0-1-1,1 0 1,0-1 0,2 0 0,0-1-1,1 0 1,0-1 0,33 25 0,-16-18-1,1-1 0,67 32 0,-76-44-4,1 0-1,0-2 1,0 0-1,0-2 0,39 5 1,44 0-13,109 6-30,-176-17 25,51-7-1,7-1-1,-31 7 21,-1-3 0,0-3-1,82-20 1,-43-3-275,138-61-1,-83 33 248,-160 59 32,6-2 0,-1 0 0,0 0 1,0-1-1,0 1 0,0-1 0,-1-1 0,1 1 0,-1-1 0,0 1 0,0-1 1,0 0-1,0-1 0,-1 1 0,0-1 0,0 1 0,0-1 0,0 0 0,-1 0 0,4-10 1,-1-6-3,0 1 0,-1-1 0,2-41 0,-4 36-2,5-87 0,-5 0 1,-18-162-1,13 248 6,2-1-1,1 1 0,0 0 1,2 0-1,2 0 0,0 0 1,2 0-1,11-34 0,-13 50-75,0 0 0,-1 0-1,-1 0 1,0-1 0,0 1 0,0-21-1,-2 28 66,-1 0-1,1 0 1,-1 0-1,0 0 1,0 0-1,0 1 0,-1-1 1,1 0-1,-1 1 1,0-1-1,0 1 1,0 0-1,-1-1 0,1 1 1,-1 0-1,1 0 1,-1 1-1,0-1 1,0 0-1,-1 1 0,1 0 1,0 0-1,-4-2 1,-6-2-74,0 0 0,1 1 0,-2 1 0,-17-4-1,23 6 21,0 0-1,0 1 1,0 1-1,0-1 1,0 2-1,0-1 1,0 1-1,-15 3 1,0 5-137</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29:09.072"/>
    </inkml:context>
    <inkml:brush xml:id="br0">
      <inkml:brushProperty name="width" value="0.05" units="cm"/>
      <inkml:brushProperty name="height" value="0.05" units="cm"/>
    </inkml:brush>
  </inkml:definitions>
  <inkml:trace contextRef="#ctx0" brushRef="#br0">205 11 12907,'-1'-1'99,"1"1"-1,-1-1 1,1 0 0,-1 0 0,0 1 0,1-1-1,-1 1 1,0-1 0,1 1 0,-1-1 0,0 1-1,0-1 1,0 1 0,1-1 0,-1 1 0,0 0 0,0 0-1,0-1 1,0 1 0,0 0 0,1 0 0,-1 0-1,0 0 1,0 0 0,0 0 0,0 0 0,0 0-1,0 0 1,0 1 0,0-1 0,-30 8 1123,24-6-1163,1 1 1,0 0-1,0 1 1,0 0-1,0 0 1,0 0-1,1 0 1,0 1-1,0 0 1,-7 9-1,4-4-49,2 0-1,-1 0 0,2 1 0,-1 0 0,-5 18 0,2 1-49,1 0 1,2 1-1,-4 60 0,9-70 59,0 0 0,1-1 0,1 1 0,1 0 0,1-1 0,1 0 0,1 1 0,1-2 0,0 1 0,2-1 0,0 0 0,1 0 0,1-1 0,0 0 0,1-1 0,28 32 0,-17-25 34,2-1-1,0 0 1,37 24 0,-49-39-53,1 0 1,0 0 0,0-1 0,0-1 0,1 0 0,0-1-1,1-1 1,-1 0 0,27 3 0,-36-6-16,0-1 1,0 0-1,0 0 1,0-1-1,0 1 1,0-1-1,0 0 0,0-1 1,0 1-1,0-1 1,0 0-1,-1 0 1,1 0-1,-1-1 1,5-3-1,-3 2-3,-1-1 0,-1 0 0,1 0 0,-1 0 0,0-1 1,0 1-1,0-1 0,-1 0 0,0 0 0,3-8 0,1-6 2,-1-1 1,-1 0-1,-1 0 0,-1-1 0,-1 0 1,-1-23-1,-1-24 213,-14-102 1,7 127-291,-1 0 1,-3 1 0,-22-58-1,29 92-153,0 1 0,-1 0 1,0 0-1,-1 0 0,1 1 0,-2-1 0,1 2 0,-1-1 1,0 1-1,0 0 0,-10-7 0,-7-4-274</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59.217"/>
    </inkml:context>
    <inkml:brush xml:id="br0">
      <inkml:brushProperty name="width" value="0.05" units="cm"/>
      <inkml:brushProperty name="height" value="0.05" units="cm"/>
    </inkml:brush>
  </inkml:definitions>
  <inkml:trace contextRef="#ctx0" brushRef="#br0">0 0 11290,'1'17'1791,"0"0"-1,6 28 0,16 37-301,41 75-1424,117 197-11,-126-250-62,-16-43 20,-58-90-2678,11 8 2166</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59.741"/>
    </inkml:context>
    <inkml:brush xml:id="br0">
      <inkml:brushProperty name="width" value="0.05" units="cm"/>
      <inkml:brushProperty name="height" value="0.05" units="cm"/>
    </inkml:brush>
  </inkml:definitions>
  <inkml:trace contextRef="#ctx0" brushRef="#br0">25 404 12443,'0'3'555,"0"0"-258,-1-1-1,1 0 1,0 1 0,0-1 0,0 0 0,1 0 0,-1 1 0,0-1 0,1 0 0,0 1-1,-1-1 1,1 0 0,0 0 0,0 0 0,3 4 0,-4-6-272,0 0-1,0 0 1,1 0 0,-1 0 0,0 0 0,0-1 0,1 1-1,-1 0 1,0 0 0,0 0 0,1 0 0,-1 0 0,0 0-1,0 0 1,1-1 0,-1 1 0,0 0 0,0 0 0,0 0 0,1 0-1,-1-1 1,0 1 0,0 0 0,0 0 0,0-1 0,0 1-1,1 0 1,-1 0 0,0-1 0,0 1 0,0 0 0,0 0-1,0-1 1,0 1 0,0 0 0,3-14 477,0-17 179,-2 1-1,-6-58 1,-17-63 223,14 103-763,3 22-87,3 16-31,0 0 1,1-1 0,0-10-1,8 31-40,0 0 0,1 0-1,15 13 1,8 3 44,22 21-857,-49-42 661,1 0 1,-1 0 0,0 0-1,0 1 1,0 0 0,-1 0 0,5 12-1,-4-3-164,-9-8-98</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00.915"/>
    </inkml:context>
    <inkml:brush xml:id="br0">
      <inkml:brushProperty name="width" value="0.05" units="cm"/>
      <inkml:brushProperty name="height" value="0.05" units="cm"/>
    </inkml:brush>
  </inkml:definitions>
  <inkml:trace contextRef="#ctx0" brushRef="#br0">63 15 13099,'0'0'99,"-1"-1"1,1 0 0,0 0-1,0 0 1,-1 1-1,1-1 1,-1 0 0,1 1-1,0-1 1,-1 0-1,1 1 1,-1-1 0,0 0-1,1 1 1,-1-1-1,0 1 1,1-1 0,-1 1-1,0 0 1,1-1-1,-1 1 1,0 0 0,0-1-1,1 1 1,-1 0-1,0 0 1,0-1 0,0 1-1,1 0 1,-1 0-1,0 0 1,0 0-1,0 0 1,0 0 0,1 1-1,-1-1 1,0 0-1,0 0 1,0 1 0,1-1-1,-1 0 1,-1 1-1,0 0 9,0 1 0,0-1-1,0 1 1,1-1 0,-1 1-1,0-1 1,1 1 0,-1 0-1,1 0 1,0 0 0,-1 0-1,1 0 1,0 0-1,-1 3 1,-1 5-70,1 1 0,0 0 0,1 1 0,0-1-1,1 0 1,0 0 0,0 0 0,4 15 0,0-5-80,0 0 1,2 0-1,11 27 1,-16-45 23,0-1-1,1 1 1,-1 0 0,1 0 0,0-1-1,0 1 1,3 3 0,-5-6 14,1 1 0,-1-1-1,0 0 1,0 0 0,1 1 0,-1-1-1,1 0 1,-1 0 0,0 0 0,1 1 0,-1-1-1,0 0 1,1 0 0,-1 0 0,1 0-1,-1 0 1,0 0 0,1 0 0,-1 0 0,1 0-1,-1 0 1,0 0 0,2 0 0,-2-1-1,1 1 1,0-1 0,-1 1 0,1-1-1,-1 1 1,1-1 0,-1 0-1,1 1 1,-1-1 0,1 0-1,-1 1 1,1-1 0,-1 0 0,0 0-1,0 1 1,1-3 0,3-13-18,-1-1 0,0 0 0,-1 0 0,-1 0 1,-2-32-1,1-21 119,0 68-94,0 1 0,0 0-1,0 0 1,0 0-1,1-1 1,-1 1-1,0 0 1,0 0 0,1 0-1,-1 0 1,1 0-1,-1-1 1,1 1-1,1-1 1,-2 2-2,0 0 1,1 0-1,-1-1 0,0 1 0,1 0 1,-1 0-1,0 0 0,1 0 0,-1 0 1,0 0-1,1 0 0,-1 0 0,1 0 1,-1 0-1,0 0 0,1 0 0,-1 0 1,0 0-1,1 0 0,-1 0 0,0 0 1,1 0-1,-1 0 0,0 1 0,1-1 1,-1 0-1,0 0 0,1 0 0,-1 1 1,4 2 5,0 1 0,-1-1 0,1 1 1,5 8-1,-7-9-9,18 24 54,-1-3-285,-2 0 1,0 1-1,23 47 0,-39-69 60</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4.243"/>
    </inkml:context>
    <inkml:brush xml:id="br0">
      <inkml:brushProperty name="width" value="0.05" units="cm"/>
      <inkml:brushProperty name="height" value="0.05" units="cm"/>
    </inkml:brush>
  </inkml:definitions>
  <inkml:trace contextRef="#ctx0" brushRef="#br0">46 32 8978,'2'-3'936,"-2"-1"-704,-3-2-80,0 2 528,-3-2-216,-1 2-55,1 1-17,-1 2 0,1 1-64,2 4-48,1 2-328,2-1-416,1 1 448,-2 1-56,2-2-208</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5.355"/>
    </inkml:context>
    <inkml:brush xml:id="br0">
      <inkml:brushProperty name="width" value="0.05" units="cm"/>
      <inkml:brushProperty name="height" value="0.05" units="cm"/>
    </inkml:brush>
  </inkml:definitions>
  <inkml:trace contextRef="#ctx0" brushRef="#br0">29 60 8538,'-5'-7'1071,"2"3"-188,1 0 0,-1 0 0,1-1 0,0 1 0,0-1 0,0 0 0,0 1 0,1-1 0,-2-7 1565,2 16-1750,0 9-205,36 184-42,108 347 0,-125-486-431,3 0 1,2-1 0,44 79-1,-35-79-29,-96-167-4775,41 65 3930</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5.822"/>
    </inkml:context>
    <inkml:brush xml:id="br0">
      <inkml:brushProperty name="width" value="0.05" units="cm"/>
      <inkml:brushProperty name="height" value="0.05" units="cm"/>
    </inkml:brush>
  </inkml:definitions>
  <inkml:trace contextRef="#ctx0" brushRef="#br0">0 196 15075,'3'27'2704,"1"-16"-1814,-4-11-862,0 0 0,0 1 1,1-1-1,-1 0 0,0 0 0,0 0 1,0 0-1,1 0 0,-1 0 0,0 0 1,0 0-1,0 0 0,1 0 1,-1-1-1,0 1 0,0 0 0,0 0 1,1 0-1,-1 0 0,0 0 0,0 0 1,0 0-1,0 0 0,1 0 1,-1-1-1,0 1 0,0 0 0,0 0 1,0 0-1,0 0 0,0 0 0,1-1 1,-1 1-1,0 0 0,0 0 1,0 0-1,0-1 0,0 1 0,0 0 1,0 0-1,0 0 0,0-1 0,0 1 1,0 0-1,0 0 0,0-1 1,3-7 163,-1-1-1,0 0 1,0 0 0,-1 0 0,0 0 0,0-10 0,0-7 137,10-95 1031,-12 121-1352,1-1 0,0 1 0,0 0 0,0-1 1,0 1-1,0 0 0,0-1 0,0 1 0,0 0 0,0-1 0,0 1 0,0 0 0,1-1 0,-1 1 0,0 0 0,0-1 0,0 1 0,0 0 0,0 0 0,1-1 0,-1 1 0,0 0 1,0-1-1,1 1 0,-1 0 0,0 0 0,0 0 0,1-1 0,-1 1 0,0 0 0,0 0 0,1 0 0,-1 0 0,0-1 0,1 1 0,7 11 115,7 29-76,-14-35-25,46 120 116,-38-105-847,1 0 0,2 0 0,25 34 0,-9-13-231,-15-13 286</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26.442"/>
    </inkml:context>
    <inkml:brush xml:id="br0">
      <inkml:brushProperty name="width" value="0.05" units="cm"/>
      <inkml:brushProperty name="height" value="0.05" units="cm"/>
    </inkml:brush>
  </inkml:definitions>
  <inkml:trace contextRef="#ctx0" brushRef="#br0">181 16 11322,'-3'-2'191,"-1"0"-1,1 0 1,-1 1-1,0-1 1,1 1-1,-1-1 1,0 1-1,0 0 1,0 1-1,0-1 1,0 1-1,0-1 1,0 1-1,0 1 1,0-1-1,0 0 1,0 1-1,0 0 1,0 0-1,0 0 1,0 0-1,0 1 0,1 0 1,-1-1-1,1 1 1,-1 1-1,1-1 1,0 0-1,0 1 1,0 0-1,0-1 1,-5 7-1,2-2-77,0 1-1,1 0 1,-1 1-1,2-1 1,-1 1-1,1 0 1,0 0-1,1 0 1,0 1-1,0-1 1,1 1-1,-1 15 1,2-12-104,1 1 0,1-1 0,0 0 0,3 14 0,-3-21-10,0-1-1,1 0 0,-1 0 0,1 0 1,0-1-1,1 1 0,-1 0 0,1-1 1,-1 1-1,1-1 0,1 0 1,-1 0-1,5 4 0,-7-7 1,-1-1 0,1 1 0,0 0 0,0-1 0,0 1 1,0-1-1,0 1 0,0-1 0,0 1 0,0-1 0,0 1 0,0-1 0,0 0 0,0 0 0,0 0 0,0 0 0,0 0 0,1 0 1,-1 0-1,0 0 0,0 0 0,0 0 0,0 0 0,0-1 0,0 1 0,0 0 0,0-1 0,0 1 0,0-1 0,0 1 0,0-1 1,0 0-1,0 1 0,-1-1 0,1 0 0,0 0 0,1-1 0,1-2 2,1-1-1,-1 0 1,0 0-1,0 0 1,4-10-1,0-5 163,-1-1 0,0-1 0,-2 1 0,0-1-1,-1 1 1,-2-1 0,-1-28 0,0 49-5,1 1 365,6 11-362,6 2-385,1 0 0,24 16 0,-32-25 105,0 0 1,0-1-1,0 0 1,0 0-1,1 0 0,-1-1 1,1 0-1,-1 0 0,1-1 1,8 2-1,2-3-289</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4.824"/>
    </inkml:context>
    <inkml:brush xml:id="br0">
      <inkml:brushProperty name="width" value="0.05" units="cm"/>
      <inkml:brushProperty name="height" value="0.05" units="cm"/>
    </inkml:brush>
  </inkml:definitions>
  <inkml:trace contextRef="#ctx0" brushRef="#br0">240 11 14779,'0'-1'140,"1"0"0,-1 1 1,1-1-1,-1 0 0,0 1 0,1-1 0,-1 1 0,1-1 1,0 1-1,-1-1 0,1 1 0,-1-1 0,1 1 0,0-1 1,-1 1-1,1 0 0,0-1 0,0 1 0,0 0 0,-1 0-51,1 0-1,-1 0 0,0 1 1,1-1-1,-1 0 0,0 0 1,0 1-1,1-1 0,-1 0 1,0 1-1,0-1 0,0 0 1,1 1-1,-1-1 0,0 0 1,0 1-1,0-1 0,0 0 1,0 1-1,0-1 0,0 0 1,1 1-1,-1-1 0,0 1 1,-1 0-1,-2 30 1383,-10-2-1108,0 1 1,-25 36-1,0 3-181,7-7-197,2 1-1,3 1 1,3 1-1,-18 88 1,40-151-654,2-8-123,5-18-910,-4 14 1275,1 1 1,0 0-1,0 0 1,8-13-1,4 2-274</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44.086"/>
    </inkml:context>
    <inkml:brush xml:id="br0">
      <inkml:brushProperty name="width" value="0.05" units="cm"/>
      <inkml:brushProperty name="height" value="0.05" units="cm"/>
    </inkml:brush>
  </inkml:definitions>
  <inkml:trace contextRef="#ctx0" brushRef="#br0">319 193 12667,'-117'37'1529,"78"-26"-1109,1 1-1,-44 21 1,79-32-403,1 0 0,-1 1 1,1-1-1,-1 0 0,1 1 0,0 0 0,-1 0 0,1-1 0,0 1 0,0 0 0,0 1 0,1-1 0,-1 0 0,0 0 1,1 1-1,0-1 0,-1 1 0,1-1 0,0 1 0,0 0 0,1-1 0,-1 1 0,0 0 0,1 0 0,0-1 0,0 1 1,-1 0-1,2 0 0,-1 0 0,0 0 0,0-1 0,1 1 0,0 0 0,1 2 0,3 9 24,1-1 0,0 0 0,1 0-1,1-1 1,12 16 0,-17-23-29,52 70 70,120 125 1,-136-162-85,1-2 1,2-2 0,2-1 0,77 43 0,-74-52-115,2-3 1,0-1-1,1-2 1,0-3-1,1-2 0,1-2 1,0-2-1,72 2 1,-98-11 59,0-1 1,0-1 0,-1-1-1,1-2 1,-1 0 0,0-2-1,0-1 1,-1 0 0,0-2-1,-1-1 1,0-1 0,0-1-1,-1-1 1,23-19 0,-22 14 54,-1-1 0,-1-1 1,-1-1-1,-1-1 0,-1 0 0,-1-1 1,-2-1-1,0-1 0,-1 0 1,-2-1-1,0 0 0,7-32 1,-10 26 37,-1 1-1,-2-1 1,-1 0 0,-1-1 0,-3 1-1,-2-43 1,0 60 34,-2-1 1,0 1-1,-1 0 0,0 0 0,-1 0 0,-9-18 1,8 23 34,0 1 1,0 0 0,-1 0-1,0 0 1,-1 1 0,0 0 0,0 0-1,-1 1 1,-14-10 0,1 4 103,1 1 1,-2 1 0,0 1-1,0 1 1,-1 2-1,0 0 1,-1 1 0,0 1-1,-44-3 1,-18 3 39,-131 8 0,133 1-637,53-2 457,0-2 0,-61-8 1,45 0-166</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45.150"/>
    </inkml:context>
    <inkml:brush xml:id="br0">
      <inkml:brushProperty name="width" value="0.05" units="cm"/>
      <inkml:brushProperty name="height" value="0.05" units="cm"/>
    </inkml:brush>
  </inkml:definitions>
  <inkml:trace contextRef="#ctx0" brushRef="#br0">1713 1561 9818,'-9'3'457,"0"-1"1,0 0-1,0-1 0,0 0 0,-1 0 1,1-1-1,0 0 0,-19-2 0,-7-4 272,-35-11 0,21 5-57,-94-17 180,-65-15-683,152 29-158,-90-37 0,15-4 317,-203-120-1,305 156-253,1-1 0,1-1-1,1-2 1,1 0 0,2-2-1,0-1 1,-22-34 0,3-5 191,4-1 0,-35-82 1,62 126-258,1-1 0,2 0 0,0-1 0,1 0 0,2 0 0,0-1 0,2 0 0,1 1 0,1-1 0,1 0 0,1 0 0,2 0 0,8-43 0,14-14-23,-15 51-98,-1 0 0,6-42 0,-15 73 10,1-1 0,-1 0-1,0 1 1,0-1 0,0 0-1,0 1 1,0-1 0,0 0-1,-1 1 1,1-1-1,0 0 1,-1 1 0,-1-3-1,1 3 3,0 0-1,0 0 1,0 0-1,0 0 0,0 0 1,0 1-1,0-1 1,0 0-1,-1 1 0,1-1 1,0 1-1,-1 0 1,1-1-1,0 1 1,-1 0-1,-2 0 0,-13-3-482</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45.521"/>
    </inkml:context>
    <inkml:brush xml:id="br0">
      <inkml:brushProperty name="width" value="0.05" units="cm"/>
      <inkml:brushProperty name="height" value="0.05" units="cm"/>
    </inkml:brush>
  </inkml:definitions>
  <inkml:trace contextRef="#ctx0" brushRef="#br0">0 345 10490,'1'-4'217,"-1"1"-1,1-1 0,0 1 1,0 0-1,0-1 0,0 1 1,0 0-1,1 0 0,0-1 1,-1 1-1,1 1 0,0-1 1,1 0-1,3-4 0,7-6 592,24-18 0,-14 13-430,3-5-198,-2-2 0,0 0 0,-1-2 1,-2 0-1,-1-1 0,18-33 0,-38 60-175,0 0 0,1 0 0,-1 1 0,0-1-1,1 0 1,-1 0 0,1 1 0,-1-1 0,1 0-1,-1 1 1,1-1 0,-1 0 0,1 1 0,0-1-1,-1 1 1,1-1 0,0 1 0,0 0 0,-1-1-1,1 1 1,0 0 0,0-1 0,-1 1 0,1 0-1,0 0 1,0 0 0,0 0 0,0 0 0,-1 0-1,1 0 1,0 0 0,0 0 0,0 0 0,0 0-1,-1 0 1,1 0 0,0 1 0,0-1 0,0 0-1,-1 1 1,1-1 0,0 1 0,-1-1 0,1 1-1,0-1 1,-1 1 0,1-1 0,0 1 0,-1 0-1,1-1 1,-1 1 0,1 0 0,0 1 0,5 6 20,0 1 1,0 0 0,7 15-1,-7-11-1,19 32-288,-2 1 0,24 69 1,-39-86 82</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54.451"/>
    </inkml:context>
    <inkml:brush xml:id="br0">
      <inkml:brushProperty name="width" value="0.05" units="cm"/>
      <inkml:brushProperty name="height" value="0.05" units="cm"/>
    </inkml:brush>
  </inkml:definitions>
  <inkml:trace contextRef="#ctx0" brushRef="#br0">153 56 13883,'-8'0'156,"-1"0"0,1 1 1,-1 1-1,1-1 0,-1 1 0,1 1 1,0 0-1,0 0 0,0 0 0,1 1 1,-1 0-1,-11 9 0,15-9-141,1 0 1,-1 0-1,1 0 0,0 0 0,1 1 1,-1 0-1,1-1 0,0 1 1,0 0-1,0 0 0,1 0 0,-1 0 1,1 0-1,0 1 0,1-1 0,-1 9 1,1 2 0,1-1 0,0 1 1,1 0-1,5 19 0,-2-17-13,0-1-1,10 23 0,-13-35-7,0 0 0,1 0 0,0 0 0,0 0 0,1 0 0,-1-1 0,1 0 0,0 1 0,0-2 0,0 1 0,8 6 0,-10-10 4,0 1-1,-1 0 1,1 0-1,0-1 1,0 1 0,0-1-1,-1 1 1,1-1-1,0 0 1,0 0 0,0 0-1,0 0 1,0 0-1,-1 0 1,1-1-1,0 1 1,0 0 0,0-1-1,0 0 1,-1 1-1,1-1 1,0 0 0,-1 0-1,1 0 1,-1 0-1,1 0 1,-1 0-1,1 0 1,-1-1 0,0 1-1,1 0 1,-1-1-1,0 1 1,1-3 0,4-5 18,0 0 1,0 0 0,-2 0 0,8-18 0,-4 3 108,-2 0 0,0 0 0,-1-1 0,-1 1 0,-2-1 0,0 0-1,-2-1 1,-1 1 0,-4-31 0,3 49-2,0 0 0,0 0 0,0 0 0,-6-10 0,8 16-98,-1 0 0,1 0 0,-1 0 0,1 0 0,-1 1 0,1-1 0,-1 0 0,0 0 0,0 0 0,1 1 0,-1-1 0,0 0 0,0 1 0,0-1 0,0 1 0,-1-1 0,2 1-8,-1 0 0,0 0 0,1 0 1,-1 0-1,0 1 0,1-1 0,-1 0 0,1 0 0,-1 1 0,0-1 0,1 0 0,-1 1 0,1-1 0,-1 1 0,1-1 0,-1 1 0,1-1 1,0 1-1,-1-1 0,1 1 0,-1-1 0,1 1 0,0-1 0,0 1 0,-1 0 0,1-1 0,0 1 0,0 0 0,-1 0 0,-1 7 53,0-1-1,0 1 0,1 0 0,0 0 1,0 0-1,1 0 0,0 0 0,1 0 1,1 11-1,2 8-86,12 37 0,-13-54-131,0-1 0,1 1 0,0-1 0,7 11-1,-10-18 98,0 0-1,0-1 0,0 1 0,1-1 0,-1 1 0,0-1 0,1 1 0,0-1 0,-1 0 1,1 0-1,-1 0 0,5 2 0,-5-3 31,0 0-1,0 0 1,0 1-1,0-1 1,0 0 0,0-1-1,0 1 1,0 0 0,0 0-1,0 0 1,0 0 0,0-1-1,0 1 1,0-1-1,0 1 1,0-1 0,0 1-1,0-1 1,0 1 0,0-1-1,-1 0 1,1 1 0,0-1-1,0 0 1,-1 0-1,2-1 1,12-19-373</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55.042"/>
    </inkml:context>
    <inkml:brush xml:id="br0">
      <inkml:brushProperty name="width" value="0.05" units="cm"/>
      <inkml:brushProperty name="height" value="0.05" units="cm"/>
    </inkml:brush>
  </inkml:definitions>
  <inkml:trace contextRef="#ctx0" brushRef="#br0">20 179 12123,'-9'-40'1444,"7"32"-1180,-1-1 1,1 1-1,1-1 0,-1 1 0,2-1 1,-1 0-1,1 0 0,0 1 1,1-1-1,2-11 0,-2 19-224,-1-1-1,1 0 0,0 1 0,0-1 1,-1 1-1,1-1 0,0 1 1,1-1-1,-1 1 0,0 0 1,0-1-1,1 1 0,-1 0 1,1 0-1,-1 0 0,1 0 1,-1 0-1,3-1 0,0 1-10,0 0 0,0 0 0,0 0 0,0 0 0,0 0 0,0 1 0,8 0 0,-3 0-23,-1 1-1,0 0 1,1 1 0,-1 0-1,0 0 1,0 1 0,11 5-1,-17-7 2,-1 0 0,1 0 0,-1 0 0,1 1 0,-1-1 0,1 1 1,-1-1-1,0 1 0,0 0 0,0-1 0,0 1 0,0 0 0,0 0 0,0-1 0,-1 1 0,1 0 0,-1 0 0,1 0 0,-1 0 0,0 2 0,0 47 155,-1-21-84,1-29-79,0 1 0,0 0 0,0-1-1,0 1 1,0-1 0,1 1 0,-1-1-1,0 1 1,1-1 0,-1 1 0,1-1-1,-1 1 1,1-1 0,0 1 0,0-1-1,0 0 1,-1 0 0,1 1 0,1-1-1,-1 0 1,0 0 0,0 0 0,0 0-1,0 0 1,1 0 0,-1 0 0,0-1-1,2 2 1,0-2-10,-1 0 0,1 0 1,-1 0-1,1-1 0,-1 1 0,1-1 0,-1 1 0,0-1 0,1 0 0,-1 0 1,0 0-1,0 0 0,0 0 0,0-1 0,1 1 0,-2-1 0,5-2 0,43-43-834,-32 30-227,29-23-1,-30 29 572</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4:58.837"/>
    </inkml:context>
    <inkml:brush xml:id="br0">
      <inkml:brushProperty name="width" value="0.05" units="cm"/>
      <inkml:brushProperty name="height" value="0.05" units="cm"/>
    </inkml:brush>
  </inkml:definitions>
  <inkml:trace contextRef="#ctx0" brushRef="#br0">30 0 15579,'-2'2'92,"0"-1"0,0 1 0,0 0-1,0-1 1,1 1 0,-1 0 0,0 0-1,1 0 1,0 0 0,-1 1 0,1-1 0,0 0-1,0 1 1,0-1 0,0 0 0,1 1-1,-1-1 1,0 4 0,0 4-2,-1 1 1,1 18-1,1-16-94,1 0 0,0-1 0,4 15 0,-4-23 3,0 1-1,0 0 1,1-1-1,0 1 1,0-1-1,0 0 0,0 1 1,0-1-1,1 0 1,0-1-1,3 5 1,-5-7 15,-1-1 0,1 1 0,-1-1 0,1 1 1,-1-1-1,1 0 0,-1 1 0,1-1 0,0 1 1,-1-1-1,1 0 0,0 0 0,-1 1 0,1-1 0,-1 0 1,1 0-1,0 0 0,0 0 0,-1 0 0,1 0 1,0 0-1,-1 0 0,1 0 0,0 0 0,-1 0 1,1 0-1,0 0 0,-1 0 0,1-1 0,0 1 0,-1 0 1,1-1-1,-1 1 0,1 0 0,0-1 0,-1 1 1,1-1-1,-1 1 0,1 0 0,-1-1 0,0 0 0,1 1 1,-1-1-1,1 1 0,-1-2 0,3-2 142,-1 0-1,0 0 0,0 0 0,-1-1 1,2-6-1,1-2 364,-2 0 0,0 0-1,0 0 1,-1-1 0,-1 1 0,0 0 0,-3-20-1,0 27 504,3 16-827,3 21-590,27 66-4205,-29-94 3952</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0.177"/>
    </inkml:context>
    <inkml:brush xml:id="br0">
      <inkml:brushProperty name="width" value="0.05" units="cm"/>
      <inkml:brushProperty name="height" value="0.05" units="cm"/>
    </inkml:brush>
  </inkml:definitions>
  <inkml:trace contextRef="#ctx0" brushRef="#br0">75 8 17196,'0'-1'57,"-1"1"0,1 0 1,0-1-1,0 1 1,0-1-1,-1 1 0,1 0 1,0-1-1,0 1 0,-1 0 1,1-1-1,0 1 0,-1 0 1,1-1-1,0 1 1,-1 0-1,1 0 0,0-1 1,-1 1-1,1 0 0,-1 0 1,1 0-1,0 0 0,-1-1 1,1 1-1,-1 0 1,1 0-1,-1 0 0,1 0 1,0 0-1,-1 0 0,1 0 1,-1 0-1,1 0 0,-1 1 1,-14 11 894,-5 23-525,14-20-426,1 0-1,1 0 0,-4 17 0,7-25-16,0 0 1,0 1-1,0-1 1,1 1 0,0-1-1,1 0 1,0 1-1,3 11 1,-4-18 14,0 0 1,0-1 0,0 1-1,0-1 1,0 1-1,0-1 1,0 1-1,0-1 1,1 1 0,-1-1-1,0 1 1,0-1-1,1 0 1,-1 1 0,0-1-1,0 1 1,1-1-1,-1 0 1,1 1 0,-1-1-1,0 1 1,1-1-1,-1 0 1,1 0 0,-1 1-1,1-1 1,-1 0-1,0 0 1,1 1 0,-1-1-1,1 0 1,-1 0-1,1 0 1,-1 0 0,1 0-1,0 0 1,-1 0-1,1 0 1,-1 0-1,1 0 1,-1 0 0,1 0-1,-1 0 1,1-1-1,-1 1 1,1 0 0,-1 0-1,1 0 1,-1-1-1,0 1 1,1 0 0,-1-1-1,1 1 1,-1 0-1,0-1 1,1 1 0,-1 0-1,0-1 1,1 1-1,-1-1 1,0 1 0,1-1-1,19-31 109,-8 5 50,-2-1-1,0 0 1,-2 0-1,5-31 0,-4 106-130,-8-41-126,4 20 511,11 33 0,-13-57-317,2-6 60</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1.167"/>
    </inkml:context>
    <inkml:brush xml:id="br0">
      <inkml:brushProperty name="width" value="0.05" units="cm"/>
      <inkml:brushProperty name="height" value="0.05" units="cm"/>
    </inkml:brush>
  </inkml:definitions>
  <inkml:trace contextRef="#ctx0" brushRef="#br0">60 19 13059,'-3'1'89,"0"0"0,1 1 0,-1-1 0,0 1 0,1 0 1,0 0-1,-1 0 0,1 0 0,0 0 0,0 0 0,0 1 0,0-1 0,1 1 1,-1-1-1,1 1 0,-1 0 0,1 0 0,0-1 0,0 1 0,-1 4 0,-2 8 78,0 0-1,-2 24 1,4-19-118,1 1 0,1 0 0,0-1 0,2 1 0,6 29 0,-6-38-46,1-1 0,0 1 0,1-1 0,0 0 0,1 0 0,0-1 0,1 0 0,0 0 0,1 0 0,15 17 0,-20-25-4,0 0 1,0 0-1,0 0 0,0 0 1,0-1-1,1 1 1,-1-1-1,0 0 1,1 0-1,-1 0 0,1 0 1,-1 0-1,1 0 1,0-1-1,-1 1 1,1-1-1,0 0 0,-1 1 1,5-2-1,-3 1 9,0-1-1,0 0 1,0-1-1,0 1 1,0-1-1,0 0 1,-1 0-1,1 0 1,-1 0-1,1 0 1,4-6-1,2-2 79,0 0 1,-1-1-1,0 0 0,-1-1 0,0 0 0,9-20 0,-11 20 62,-1-2 1,0 1-1,0 0 0,-2-1 0,0 0 0,0 0 0,-1 0 0,-1 0 1,-1 0-1,0-1 0,-2-15 0,1 23-161,0 0 1,0 1-1,-1-1 0,0 0 1,0 1-1,-1-1 0,0 1 0,0 0 1,0 0-1,-1 0 0,0 0 1,0 0-1,0 1 0,-1 0 1,0 0-1,0 0 0,0 1 0,-1-1 1,1 1-1,-1 1 0,0-1 1,0 1-1,-1 0 0,-10-4 0,12 5-69,1 1 0,-1 0-1,1 0 1,-1 1-1,1-1 1,-1 1-1,0 0 1,1 0 0,-1 0-1,0 1 1,1-1-1,-1 1 1,1 1-1,-1-1 1,-5 3 0,-8 9-455</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1.873"/>
    </inkml:context>
    <inkml:brush xml:id="br0">
      <inkml:brushProperty name="width" value="0.05" units="cm"/>
      <inkml:brushProperty name="height" value="0.05" units="cm"/>
    </inkml:brush>
  </inkml:definitions>
  <inkml:trace contextRef="#ctx0" brushRef="#br0">95 8 13067,'-13'-2'657,"-29"-3"172,40 5-789,0-1 1,0 1 0,0 1-1,0-1 1,0 0-1,0 0 1,0 1-1,0-1 1,0 1 0,0 0-1,0-1 1,0 1-1,0 0 1,1 0-1,-4 3 1,4-4-20,0 1 0,1 0 0,-1 0 0,1 0 1,0 0-1,-1 0 0,1 0 0,0 0 0,-1 0 0,1 0 0,0 0 0,0 0 1,0 0-1,0 0 0,0 0 0,0 1 0,0-1 0,0 0 0,0 0 0,1 0 1,-1 0-1,0 0 0,1 0 0,-1 0 0,1 1 0,16 26 162,-14-24-146,28 45 18,11 13-42,63 127 1,-91-153-8,-5-12 14,18 32 0,-25-51-10,1 0 0,0 0 1,1 0-1,-1-1 0,1 1 0,0-1 0,0 0 0,1 0 0,-1 0 1,1-1-1,9 6 0,-12-8-3,1 0 1,-1 0-1,1 0 0,0-1 1,-1 1-1,1 0 1,0-1-1,0 0 0,-1 0 1,1 0-1,0 0 1,0 0-1,0-1 0,-1 1 1,1-1-1,3 0 1,-1-1 10,0-1 0,-1 1 0,1-1 0,-1 1 0,1-1 0,-1-1-1,0 1 1,4-5 0,3-4 79,0-1 0,0-1-1,-2 0 1,11-20 0,-7 11 118,-2-1 0,11-34 0,-18 49-128,-2-1 1,1 1-1,-1-1 1,-1 0-1,0 0 1,0 0-1,-1 1 1,0-1-1,-3-15 1,3 24-82,0 0 1,0 0-1,0 0 0,0 0 1,0 0-1,-1 0 1,1 0-1,0 0 0,-1 0 1,1 1-1,-1-1 1,1 0-1,-1 0 0,1 0 1,-1 1-1,1-1 0,-1 0 1,0 0-1,0 1 1,1-1-1,-1 1 0,0-1 1,0 1-1,0-1 0,1 1 1,-1-1-1,0 1 1,0 0-1,0 0 0,0-1 1,0 1-1,0 0 1,0 0-1,0 0 0,0 0 1,0 0-1,0 0 0,0 0 1,0 0-1,0 0 1,1 1-1,-1-1 0,0 0 1,-1 1-1,-6 2-50,1 1 0,0 0 1,0 0-1,-11 9 0,-3 1-45,17-12 74,0 0-1,-1 0 1,1 0 0,-1-1 0,1 0 0,-1 0 0,0 0 0,1-1 0,-1 1 0,0-1 0,0 0 0,-9-2 0,12 2-6,0-1 0,0 1 0,-1-1 0,1 0 0,0 0 0,0 0 1,0 0-1,0 0 0,0 0 0,0-1 0,0 1 0,0-1 0,0 1 1,1-1-1,-1 0 0,1 1 0,-1-1 0,1 0 0,0 0 0,0 0 0,0 0 1,0-1-1,0 1 0,0 0 0,0 0 0,1 0 0,-1-4 0,0-10-125</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2.758"/>
    </inkml:context>
    <inkml:brush xml:id="br0">
      <inkml:brushProperty name="width" value="0.05" units="cm"/>
      <inkml:brushProperty name="height" value="0.05" units="cm"/>
    </inkml:brush>
  </inkml:definitions>
  <inkml:trace contextRef="#ctx0" brushRef="#br0">1114 301 14659,'-19'-39'624,"2"0"0,2-1-1,1 0 1,2-1 0,-9-60-1,1 137-1106,18-34 497,1-1-1,-1 1 0,0 0 0,0-1 0,0 1 0,0-1 1,0 0-1,-1 0 0,1 0 0,0 0 0,-1 0 0,1 0 1,0-1-1,-1 1 0,1-1 0,-5 1 0,-47-1 306,34-1-231,-20 3 109,0 1-1,-69 14 1,-77 31 146,45-10-87,-153 19 494,290-56-779,0 0 38,0 0 1,0 0-1,0 0 0,0 1 1,-7 2-1,11-3-134,-1 0 0,0 0-1,0-1 1,0 1 0,0 0-1,0 0 1,1 0 0,-1 0-1,0 0 1,1 0 0,-1 0-1,1 0 1,-1 0 0,1 1 0,0-1-1,-1 0 1,1 0 0,0 0-1,0 0 1,0 1 0,0-1-1,0 2 1,-1-3-105,0-1 0,0 1-1,-1 0 1,1 0 0,0-1-1,0 1 1,0 0 0,0-1 0,0 1-1,0-1 1,0 0 0,0 1 0,0-1-1,-1-1 1,-5-11-490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5.367"/>
    </inkml:context>
    <inkml:brush xml:id="br0">
      <inkml:brushProperty name="width" value="0.05" units="cm"/>
      <inkml:brushProperty name="height" value="0.05" units="cm"/>
    </inkml:brush>
  </inkml:definitions>
  <inkml:trace contextRef="#ctx0" brushRef="#br0">0 13 15611,'13'9'1449,"6"-8"-889,2-1-168,6-2 568,5 0-168,-1-2-192,2 0-120,-1-2-304,-2 1-296,-7 5-544,-4 0 288,-11 3 216,-6-3-128,6-3-112</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3.521"/>
    </inkml:context>
    <inkml:brush xml:id="br0">
      <inkml:brushProperty name="width" value="0.05" units="cm"/>
      <inkml:brushProperty name="height" value="0.05" units="cm"/>
    </inkml:brush>
  </inkml:definitions>
  <inkml:trace contextRef="#ctx0" brushRef="#br0">1714 829 11578,'-1'-9'378,"0"0"-1,0 0 0,-4-12 0,-2-9-268,1-6-6,-1 0 0,-2 0 0,-2 1 0,-17-39 0,17 50 67,-1 1 0,-1 1 0,0 0 0,-2 1 1,-1 1-1,-32-33 0,10 18 122,-1 3 1,-2 1-1,0 2 0,-85-43 1,66 43-123,-1 3 0,-1 3 0,-82-19 0,104 32-108,0 3 0,0 1 0,0 2 0,-1 2 0,1 1 0,-80 10 0,93-4-66,1 0 1,-1 2-1,1 1 0,0 1 1,1 2-1,0 0 1,1 1-1,0 2 0,1 0 1,1 2-1,-27 23 0,28-20-32,0 2 0,2 0 0,1 1-1,0 0 1,2 2 0,1 0 0,0 0-1,2 2 1,1 0 0,-10 30 0,17-38-11,0 1 0,1-1 0,0 1 0,2-1 0,0 1 0,1 0 0,1 0 0,1-1 0,1 1 0,0 0 1,1 0-1,1-1 0,1 0 0,1 0 0,0 0 0,12 21 0,-7-19-87,2 0 0,0 0 1,1-2-1,1 1 0,1-2 0,0 0 0,1-1 0,1-1 0,1 0 0,0-1 1,0-2-1,26 13 0,-2-9-137</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03.959"/>
    </inkml:context>
    <inkml:brush xml:id="br0">
      <inkml:brushProperty name="width" value="0.05" units="cm"/>
      <inkml:brushProperty name="height" value="0.05" units="cm"/>
    </inkml:brush>
  </inkml:definitions>
  <inkml:trace contextRef="#ctx0" brushRef="#br0">10 57 9154,'-10'-57'2335,"94"446"1839,-56-290-4168,76 180 0,-97-265 22,4 11 38,18 29 0,-26-48-51,1-1 0,-1 0 0,1-1 0,0 1-1,0-1 1,0 0 0,0 0 0,1 0 0,0 0 0,0-1 0,8 5 0,-11-7-7,1 0-1,-1-1 0,0 1 1,0-1-1,1 1 1,-1-1-1,0 0 1,1 0-1,-1 0 1,0 0-1,0 0 0,1-1 1,-1 1-1,0-1 1,0 1-1,1-1 1,-1 0-1,0 0 0,0 0 1,0 0-1,0 0 1,0-1-1,0 1 1,0-1-1,-1 1 1,1-1-1,0 1 0,1-3 1,3-4 13,0 0 1,-1 0 0,0-1-1,0 1 1,5-15-1,6-19 456,-2 0-1,13-65 0,2-92 1072,-20 119-1024</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1:35.934"/>
    </inkml:context>
    <inkml:brush xml:id="br0">
      <inkml:brushProperty name="width" value="0.05" units="cm"/>
      <inkml:brushProperty name="height" value="0.05" units="cm"/>
    </inkml:brush>
  </inkml:definitions>
  <inkml:trace contextRef="#ctx0" brushRef="#br0">234 116 12699,'-27'89'422,"21"-40"-373,2 1 0,3 86 0,2-4 10,-53 323 540,-43-7-11,84-403-554,-2 6 120,-11 83 1,24-129-144,-1 0 4,0-1 1,1 0 0,0 1 0,0-1-1,1 1 1,0 4 0,-1-8-15,1 0 1,-1 0-1,0 0 1,1-1 0,-1 1-1,1 0 1,-1 0 0,1 0-1,-1-1 1,1 1-1,0 0 1,-1-1 0,1 1-1,0 0 1,0-1-1,-1 1 1,1-1 0,0 1-1,0-1 1,0 0-1,0 1 1,-1-1 0,1 0-1,0 1 1,0-1-1,0 0 1,0 0 0,0 0-1,0 0 1,0 0-1,0 0 1,0 0 0,0 0-1,1-1 1,20-1-17,-13 0 24,1 0-1,0 1 1,0 0-1,-1 1 1,1 0 0,0 1-1,0 0 1,0 0-1,-1 1 1,1 0-1,14 6 1,7 4-9,1-1 1,-1-1-1,2-2 1,-1-1 0,1-2-1,49 2 1,-33-6-2,-1-3 0,0-1 1,88-19-1,-75 10 19,1 3 0,83-1 0,124 19 34,-228-5-53,532 31-40,-405-39 49,195-30 0,-195 16-2,-25 4-9,250 7 0,-314 12 7,310 8 40,-284-16-43,19-1 7,189 18-1,-170 5 2,73 9-3,-157-23 0,101-5 0,81-27 20,-183 17-16,-1-3-1,64-23 1,-66 13 14,95-54 1,-132 67-7,-1-1 1,0-1-1,26-23 0,-35 27-10,0-1-1,-1 1 1,0-2 0,0 1-1,-1 0 1,0-1-1,-1 0 1,5-14-1,3-14 29,-3 0 0,0-1 0,-3 0 1,-1-1-1,0-62 0,-17-199 34,10 281-71,-5-58-37,-25-125 1,28 190 40,-1 0 0,-1 1 0,0 0 0,-1 0 0,0 0 0,-1 1 0,0 0 0,-1 0 1,-17-18-1,11 15-8,0 1 0,-2 0 1,1 1-1,-1 0 1,-1 2-1,-18-10 1,-27-8 4,-94-30 0,-69-7-71,216 63 64,-106-25-111,0 5-1,-125-7 1,-238 6-118,169 11 205,-162-17-23,-398-16-146,-111 60 133,5 84 123,925-91-52,8 0-202,-1-2 0,-79 0 0,119-5 184,0-1 1,-1 0-1,1-1 0,0 1 1,0 0-1,0-1 1,0 0-1,-1 0 0,1 0 1,0 0-1,0 0 1,1-1-1,-1 1 1,0-1-1,0 0 0,1 0 1,-1 0-1,1 0 1,-1 0-1,1 0 1,-4-6-1,5 6-4,1-1 0,-1 0-1,0 1 1,1-1 0,0 0 0,-1 0-1,1-4 1,0 3-8</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1:53.554"/>
    </inkml:context>
    <inkml:brush xml:id="br0">
      <inkml:brushProperty name="width" value="0.05" units="cm"/>
      <inkml:brushProperty name="height" value="0.05" units="cm"/>
    </inkml:brush>
  </inkml:definitions>
  <inkml:trace contextRef="#ctx0" brushRef="#br0">338 80 8066,'-10'10'699,"0"1"0,2 0 0,-1 0 1,1 1-1,-12 24 0,15-24-604,0 0 0,0 1 0,2 0 0,0 0 0,0 0 1,1 0-1,0 1 0,2-1 0,-1 1 0,3 16 0,0 14-115,-2-1 1,-1 1-1,-14 80 0,-44 124-445,-93 341 209,149-578 253,-1 5-4,0 0 0,0 0 1,2 1-1,0 0 1,1-1-1,0 1 0,3 18 1,-2-32-4,1 0 1,0 0-1,0 0 1,0 0 0,0-1-1,1 1 1,-1 0 0,1-1-1,-1 1 1,1-1-1,0 0 1,0 1 0,0-1-1,0 0 1,1 0-1,-1 0 1,1-1 0,-1 1-1,1 0 1,-1-1-1,1 0 1,5 2 0,5 1-42,0 0 0,0-1 0,27 2 0,-4-1-16,12 7 46,49 19 0,-55-16 3,79 16 1,-24-18-13,1-5 0,159-9 0,-110-12 206,161-37 0,131-13 134,-353 61-304,119 12 0,83 26-3,89 6-33,235-46-16,-213-5 20,480 13 97,-578 7-45,-42 0 5,-220-12-20,0-1 0,0-2 0,0-1-1,-1-2 1,0-2 0,41-16 0,-24 8 42,94-15 1,-145 33-51,1-1 0,-1 0 0,0 0 1,1 0-1,-1 0 0,0-1 0,0 1 0,0-1 1,0 0-1,0 0 0,-1-1 0,1 1 0,-1-1 1,1 0-1,-1 0 0,0 0 0,0 0 0,0 0 1,2-5-1,120-187 1,-49 70-7,-35 61 1,162-259 1,-151 229 2,63-153 0,-77 133 6,-34 99-4,-1 0 0,0-1 0,-1 1 0,-1-1 0,-1-25 0,0 39-1,0 0 0,-1-1 0,1 1-1,0 0 1,-1 0 0,1 0 0,-1 0 0,0 0-1,0-1 1,1 1 0,-1 0 0,-1 1 0,1-1 0,0 0-1,0 0 1,-1 0 0,1 1 0,-1-1 0,1 1-1,-1-1 1,0 1 0,0-1 0,0 1 0,1 0 0,-1 0-1,0 0 1,-1 0 0,1 1 0,0-1 0,-4-1-1,-4 1 5,0 1 0,0 0 0,0 0-1,0 1 1,-17 3 0,-7 0 4,-806 4 164,6-87-88,-273-30 35,-2 49-12,-94 83-635,1041-8 503,-249 18-1057,1-28 83,268-15 718</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37.591"/>
    </inkml:context>
    <inkml:brush xml:id="br0">
      <inkml:brushProperty name="width" value="0.05" units="cm"/>
      <inkml:brushProperty name="height" value="0.05" units="cm"/>
    </inkml:brush>
  </inkml:definitions>
  <inkml:trace contextRef="#ctx0" brushRef="#br0">0 151 7354,'5'5'248,"1"1"1,-1-1-1,1 1 1,0-2 0,1 1-1,-1-1 1,1 0 0,0 0-1,0 0 1,0-1 0,9 3-1,-4-3 77,1-1 0,-1 1 0,0-2-1,1 0 1,-1 0 0,18-2 0,9-4 352,0-2 0,0-2-1,50-17 1,-86 25-650,119-38 637,201-55-468,-247 80-181,0 4-1,124-1 1,155 22 10,-169-1-14,696 42-57,-653-37 73,75 8-14,-128 13-47,-128-24 56,1-2-1,94 8 1,-133-18 22,0-1 0,-1 0 0,1 0 0,0 0-1,0-2 1,12-3 0,-19 5-29,0 0-1,0 0 1,0 0-1,-1-1 1,1 1-1,0-1 1,-1 1-1,0-1 1,1 0-1,-1 0 1,0 0-1,0 0 1,0 0-1,0-1 1,0 1-1,0 0 1,-1-1-1,1 0 1,-1 1-1,0-1 1,1 0-1,-2 0 1,1 0-1,1-5 1,-2 6-34,0 0 0,0 1 0,0-1 0,-1 0 0,1 1 0,0-1 0,-1 0 0,0 1 0,1-1 0,-1 1 0,0-1 0,0 1 0,1-1 0,-1 1 0,-3-3 0,-6-7-53</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3:47.091"/>
    </inkml:context>
    <inkml:brush xml:id="br0">
      <inkml:brushProperty name="width" value="0.05" units="cm"/>
      <inkml:brushProperty name="height" value="0.05" units="cm"/>
    </inkml:brush>
  </inkml:definitions>
  <inkml:trace contextRef="#ctx0" brushRef="#br0">301 241 12859,'-6'-2'225,"0"0"1,0 1-1,0-1 1,0 2-1,-1-1 1,1 1-1,0 0 1,0 0-1,0 0 1,0 1-1,-1 0 1,1 0-1,0 1 1,0 0-1,1 0 1,-1 0 0,0 1-1,-9 6 1,7-4-176,1 1 1,-1 0 0,2 0 0,-1 0 0,1 1-1,0 0 1,0 1 0,1-1 0,0 1 0,0 0-1,-7 17 1,-8 30-48,1 0 0,4 1 0,1 1 0,4 0 0,-5 65-1,13-97-8,2 1-1,0-1 1,1 0-1,2 0 1,6 29-1,-6-42-20,1 0-1,0 0 1,0-1 0,2 1-1,-1-1 1,1-1-1,1 1 1,0-1-1,0 0 1,1 0-1,0-1 1,14 12-1,-8-10-60,-1-1 0,1 0 0,1-1 0,0 0 0,0-2 0,1 0 0,20 7 0,-24-10-6,1-1 1,0 0-1,1-1 1,-1 0-1,0-1 0,0-1 1,1 0-1,-1-1 1,25-4-1,-31 3 63,0-1 0,0 1 1,0-1-1,-1-1 0,1 1 0,-1-1 0,0 0 0,0-1 0,0 1 1,-1-1-1,0-1 0,0 1 0,0 0 0,0-1 0,4-8 1,7-11 8,-2-1 0,17-39 1,-23 46 27,161-436 285,-118 280-192,-42 139-67,-2-1 0,4-67-1,-11 94-19,0-1-1,0 1 1,-1 0-1,0 0 1,-1 0 0,0 0-1,-1 1 1,-4-13-1,5 18-8,0 1-1,0 0 1,0-1 0,0 1-1,0 0 1,-1 0-1,1 0 1,-1 0 0,0 1-1,0-1 1,0 1 0,0-1-1,0 1 1,-1 0-1,1 0 1,-1 1 0,1-1-1,-1 1 1,0 0 0,1 0-1,-1 0 1,0 0-1,-6 0 1,-1 1-45,-1 0 0,1 1 0,-1 0 0,1 0 0,0 2 0,0-1 0,0 1 0,0 1 1,-15 7-1,-12 8-370,-43 28 1,49-27 53,-101 56-321,72-43 295</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31.957"/>
    </inkml:context>
    <inkml:brush xml:id="br0">
      <inkml:brushProperty name="width" value="0.05" units="cm"/>
      <inkml:brushProperty name="height" value="0.05" units="cm"/>
    </inkml:brush>
  </inkml:definitions>
  <inkml:trace contextRef="#ctx0" brushRef="#br0">13745 391 6673,'-176'6'2651,"-213"-21"-1,-174-52-2045,-42 21-603,-4 55-76,-392 56 288,-78 3 679,-950-65-1311,1897-5 394,-1101 13-144,-229-4 185,318-97-194,581 21 107,-3 52 263,-720 157 1002,1176-121-1242,-201 62 0,269-67 48,1 2-1,1 2 1,0 2 0,1 2 0,2 1 0,0 2 0,-57 50 0,82-63 5,0 0 1,1 0-1,1 1 1,0 0-1,0 1 0,2 0 1,0 1-1,0 0 1,-10 30-1,16-36-16,-1 1-1,1 0 1,1 0 0,0 0 0,0 1 0,1-1-1,0 0 1,1 0 0,0 0 0,1 0 0,0 0-1,0 0 1,1 0 0,1 0 0,-1-1-1,2 0 1,6 13 0,12 11-61,1-1 0,1-1 0,2-2 0,33 30 1,21 23 1,67 90 26,3 4 40,-104-126-6,75 61 0,-24-34 1,3-5 0,142 76-1,-160-105 9,3-4 0,1-4 0,152 41 0,50-15-12,421 36 0,-534-85-25,216-14 0,174-48-33,388-31 32,1 51 4,-176 7 19,93-2-2,-570 20 9,359 0 25,-3 31-9,507 22-25,-358-31 33,-336-4-8,516-43-2,-529 2-4,82-6-2,-3-22 0,48-52 0,-8-34 0,-550 136 0,254-76-12,-236 65 9,0-1-1,-1-3 1,82-51-1,-110 61 2,-1-1 0,-1 0 0,0-1 0,0 0 0,-2-1 0,1-1 0,-2 0 0,17-27 0,-22 30 6,0-1 0,0 0 0,-2 0 0,1-1 0,-2 1 1,1-1-1,-2 0 0,0 0 0,-1 0 0,0 0 0,-1 0 0,-2-17 0,-2 6 18,-1 1 1,-1 0-1,-1 0 0,-1 0 1,-2 1-1,0 1 0,-1-1 0,-1 2 1,-1 0-1,-24-30 0,-18-14 93,-109-100 0,93 97-95,-49-52-1,-125-117-3,184 184-14,-2 3-1,-86-52 1,77 62-7,0 3 0,-2 3 0,-2 4 0,-1 3 0,-108-24 0,63 28-386,-1 4 1,-227-3-1,-25 32-77,179 3 178</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33.674"/>
    </inkml:context>
    <inkml:brush xml:id="br0">
      <inkml:brushProperty name="width" value="0.05" units="cm"/>
      <inkml:brushProperty name="height" value="0.05" units="cm"/>
    </inkml:brush>
  </inkml:definitions>
  <inkml:trace contextRef="#ctx0" brushRef="#br0">26 602 11594,'-1'1'54,"-1"-1"-1,1 1 1,-1 0-1,1 0 1,-1-1-1,1 1 1,0 0-1,0 0 1,-1 0-1,1 1 1,0-1-1,0 0 1,0 0-1,0 1 1,0-1-1,0 0 1,0 1-1,1-1 1,-1 1-1,0-1 1,0 3-1,1 1-119,-1 0 0,1 1 0,1-1 0,-1 0 0,0 0 0,2 5 0,3 39-124,-2-1 0,-2 1 0,-7 50 0,3-39 873,4 73-1,0-112-597,2-1 0,0 1 0,2-1-1,0 0 1,1-1 0,1 1 0,14 27-1,-5-18-78,1 0 1,2-1-1,42 50 0,-52-68-39,0-1 0,0 0 0,0-1 0,1 0 0,0-1-1,1 0 1,0 0 0,0-1 0,0-1 0,1 0 0,0 0 0,0-1 0,20 4-1,-22-8-8,0 1-1,0-1 1,-1-1-1,1 0 0,-1 0 1,1-1-1,-1-1 0,1 1 1,-1-1-1,0-1 1,0 0-1,0 0 0,-1-1 1,1 0-1,-1 0 1,9-8-1,12-11-58,-1-2 0,43-53 0,-54 61 106,40-51-50,-3-2 1,-3-2-1,-3-3 1,-4-1 0,-3-2-1,-4-2 1,-3-2 0,-3-1-1,-5-1 1,26-143-1,-48 203 219,-1 0 0,-1 0 0,-1 0 0,-1-1-1,-6-41 1,5 60-77,-1 0 0,1 0-1,-1-1 1,-1 1-1,1 0 1,-1 1 0,0-1-1,-1 1 1,0-1 0,0 1-1,0 0 1,-1 0 0,0 1-1,0-1 1,0 1-1,-1 0 1,1 0 0,-1 1-1,0 0 1,-1 0 0,1 0-1,-1 1 1,-9-4 0,-3 2 25,-1 0 1,1 1 0,0 2-1,-1-1 1,0 2-1,0 1 1,-22 2 0,-10 4-131,-76 17 0,65-8-269,1 2 0,0 2 1,1 4-1,-91 47 0,75-21 54</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21.849"/>
    </inkml:context>
    <inkml:brush xml:id="br0">
      <inkml:brushProperty name="width" value="0.05" units="cm"/>
      <inkml:brushProperty name="height" value="0.05" units="cm"/>
    </inkml:brush>
  </inkml:definitions>
  <inkml:trace contextRef="#ctx0" brushRef="#br0">363 35 10306,'-161'99'3622,"100"-64"-2073,54-30-1490,-1 1 1,1 0 0,-1 1 0,2-1-1,-1 1 1,1 1 0,0-1 0,0 1 0,1 0-1,0 1 1,1-1 0,-5 13 0,-2 8-72,1 0 1,-9 48-1,13-37-3,1 0 0,1 0-1,3 1 1,1 0-1,10 76 1,-2-68 10,3-1 1,1 0 0,2-1 0,32 69 0,-37-97-1,2-1-1,0 0 0,1-1 1,0 0-1,1 0 1,1-2-1,1 0 1,0 0-1,1-1 1,1-1-1,33 20 1,-27-20-11,0-1 0,2-2-1,-1 0 1,1-1 0,0-1 0,1-2 0,0-1 0,0 0 0,28 0 0,-40-5-2,1 0 0,-1 0-1,1-1 1,-1-1 0,0-1 0,0 0-1,0 0 1,0-1 0,0-1-1,15-8 1,-19 7 4,1 0 0,-1-1 0,0-1 1,0 0-1,-1 0 0,0 0 0,0-1 0,-1-1 0,-1 0 1,1 0-1,-1 0 0,6-14 0,1-6 35,-2-1 0,0 0 0,-3 0 0,0-1 0,-2 0 1,-2-1-1,3-53 0,-7 24 64,-2 0-1,-3 1 1,-14-72 0,7 70-39,-36-107 0,38 144-72,-1 0-1,-2 1 1,0 1 0,-2 0 0,0 1-1,-30-37 1,34 50-6,0 0-1,-1 1 1,1 0 0,-2 0-1,1 2 1,-2-1-1,1 1 1,0 1 0,-1 0-1,0 1 1,-1 0 0,1 1-1,-25-4 1,22 6 23,0 0 0,0 2 1,0-1-1,0 2 0,0 0 1,0 1-1,0 1 0,0 0 1,1 1-1,-1 1 0,-24 11 1,-11 13-42</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26.657"/>
    </inkml:context>
    <inkml:brush xml:id="br0">
      <inkml:brushProperty name="width" value="0.05" units="cm"/>
      <inkml:brushProperty name="height" value="0.05" units="cm"/>
    </inkml:brush>
  </inkml:definitions>
  <inkml:trace contextRef="#ctx0" brushRef="#br0">1314 87 9802,'-13'0'211,"0"-1"0,0 0 1,0-1-1,1 0 0,-1-1 0,1-1 0,-1 0 0,1 0 1,0-1-1,1-1 0,-22-13 0,24 14-163,-1 0-1,0 0 1,0 1-1,0 1 1,-1-1-1,1 2 1,-1-1 0,0 2-1,1-1 1,-1 1-1,0 1 1,0 0-1,0 0 1,0 1 0,-17 4-1,-13 5 130,2 1 0,-67 29 0,100-38-170,-29 12 61,1 2 1,0 2-1,1 0 0,0 3 0,2 0 1,1 2-1,0 2 0,-48 51 1,1 14-6,3 4 0,-89 150 0,144-212-46,2 1 1,1 0-1,2 2 0,1 0 0,-12 49 1,22-66-9,0 0 0,0 1 1,2-1-1,0 0 1,2 0-1,0 1 0,0-1 1,2 0-1,0 0 0,1 0 1,1-1-1,14 34 0,-4-21-4,2-1 0,33 45 0,50 49-44,-43-55 21,-5-3-4,-12-13-36,69 69 1,-95-107 43,1-1 0,1 0 1,1-1-1,-1-1 1,2-1-1,-1 0 0,1-1 1,1-1-1,22 7 0,-21-10 3,0-1 0,1 0-1,-1-2 1,1 0 0,-1-1-1,1-2 1,0 0 0,-1 0-1,1-2 1,-1-1 0,35-11-1,-26 5 7,-2-2-1,0-1 0,0-1 0,-1-1 0,-1-2 0,-1 0 1,35-32-1,-11 3 80,-2-2 1,-2-1-1,-2-3 1,-3-2-1,-2-1 1,59-118-1,-62 97 59,-3-2 1,-4-1-1,-3-2 0,-4 0 0,11-95 0,-10-37 10,-20 178-133,-1 0 1,-2 0 0,-2 0-1,-8-36 1,9 59-30,0 0 0,-1 0 0,-1 0 1,0 1-1,-1-1 0,0 1 0,0 0 0,-1 1 0,-1 0 1,0 0-1,0 0 0,-1 1 0,-15-13 0,10 12-181,0 1 0,0 0 0,0 1-1,-1 1 1,-1 0 0,1 2 0,-1-1 0,0 2 0,0 0-1,-20-2 1,-13 1-74,1 3-1,-1 2 1,-64 8 0,-41 13-355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5.769"/>
    </inkml:context>
    <inkml:brush xml:id="br0">
      <inkml:brushProperty name="width" value="0.05" units="cm"/>
      <inkml:brushProperty name="height" value="0.05" units="cm"/>
    </inkml:brush>
  </inkml:definitions>
  <inkml:trace contextRef="#ctx0" brushRef="#br0">1 48 13811,'22'13'1736,"1"-4"-1080,3-7-335,-1 0 1231,5-4-936,3-3-304,4-5-88,2-3-128,-6-7-112,0-3-88</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37.745"/>
    </inkml:context>
    <inkml:brush xml:id="br0">
      <inkml:brushProperty name="width" value="0.05" units="cm"/>
      <inkml:brushProperty name="height" value="0.05" units="cm"/>
    </inkml:brush>
  </inkml:definitions>
  <inkml:trace contextRef="#ctx0" brushRef="#br0">12 0 20372,'-9'32'432,"7"-19"-1416,2-3 496,15-10 120,7-2-304,4-24-168</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38.728"/>
    </inkml:context>
    <inkml:brush xml:id="br0">
      <inkml:brushProperty name="width" value="0.05" units="cm"/>
      <inkml:brushProperty name="height" value="0.05" units="cm"/>
    </inkml:brush>
  </inkml:definitions>
  <inkml:trace contextRef="#ctx0" brushRef="#br0">91 22 18780,'-4'-14'1544,"-12"8"-1168,-6 4-200,7 2 417,2 0-137,3 0-112,0 2-72,10-1-512,0 4-240,16-4-377,6-1-591,7 1 1136,1-1-248,6-7-224</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40.198"/>
    </inkml:context>
    <inkml:brush xml:id="br0">
      <inkml:brushProperty name="width" value="0.05" units="cm"/>
      <inkml:brushProperty name="height" value="0.05" units="cm"/>
    </inkml:brush>
  </inkml:definitions>
  <inkml:trace contextRef="#ctx0" brushRef="#br0">50 0 11082,'-47'33'1887,"47"-33"-1859,0 0-1,0 0 1,0 0-1,0 0 1,-1 0-1,1 0 1,0 0-1,0 0 1,0 0-1,0 1 1,0-1-1,0 0 1,0 0-1,0 0 1,-1 0-1,1 0 1,0 0-1,0 0 1,0 0-1,0 1 1,0-1-1,0 0 1,0 0-1,0 0 1,0 0-1,0 0 1,0 0-1,0 1 1,0-1-1,0 0 1,0 0 0,0 0-1,0 0 1,0 0-1,0 0 1,0 1-1,0-1 1,0 0-1,0 0 1,0 0-1,0 0 1,0 0-1,0 0 1,0 0-1,1 1 1,-1-1-1,8 3 238,10 0-345,-17-3 103,212 21 37,-1 9 1,258 71-1,-311-58-57,675 196 42,-644-171-101,-3 8 0,-3 8 0,190 120 0,-150-61-64,386 321 0,-538-400 91,-3 3 0,-2 3 0,-4 3 0,-3 2 0,-4 3 0,-3 2 0,59 119 0,-79-122 37,-4 2 1,-2 0-1,-4 2 0,23 164 0,-1 341 977,-43-556-908,-5 281 211,-2-253-376,-3 0 1,-2 0-1,-24 71 0,-72 128-269,79-201 309,24-45-209,7-15 1,14-20-47,-14 19 324,15-21-197</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41.152"/>
    </inkml:context>
    <inkml:brush xml:id="br0">
      <inkml:brushProperty name="width" value="0.05" units="cm"/>
      <inkml:brushProperty name="height" value="0.05" units="cm"/>
    </inkml:brush>
  </inkml:definitions>
  <inkml:trace contextRef="#ctx0" brushRef="#br0">2 1 13547,'0'0'47,"0"0"0,0 1 0,0-1 0,0 0 0,0 0 0,-1 1 0,1-1 0,0 0 0,0 0 0,0 1 0,0-1 0,0 0 0,0 1 0,0-1 0,0 0 0,0 0 0,0 1 0,0-1 0,0 0 1,0 1-1,0-1 0,0 0 0,0 0 0,0 1 0,0-1 0,0 0 0,1 0 0,-1 1 0,0-1 0,0 0 0,0 0 0,0 1 0,1-1 0,-1 0 0,13 4 1104,28-5-165,-25-1-1054,68 0-438,0 4 0,-1 3 0,1 4 0,-1 3 0,0 4 0,-2 3 0,101 39-1,-96-22 424,-1 5-1,131 84 1,143 129 426,-341-241-334,547 439 294,-499-394-290,182 164 4,-173-149-24,76 97 1,-79-76 5,-5 3 0,-4 3 0,-5 3 0,-4 2 0,59 165 1,-30-31 309,-12 2 0,-9 4 0,44 380 0,-71-91-248,-35-358-301,-25 182-1,-49 37-210,-35-9 487,101-364-296,8-22 238,0 0 1,-1 0-1,1 0 0,0 0 0,0 1 1,0-1-1,0 0 0,0 0 1,0 0-1,0 0 0,-1 1 0,1-1 1,0 0-1,0 0 0,0 0 1,0 0-1,-1 0 0,1 0 0,0 0 1,0 1-1,0-1 0,-1 0 1,1 0-1,0 0 0,0 0 0,0 0 1,-1 0-1,1 0 0,0 0 1,0 0-1,0 0 0,-1 0 1,1 0-1,0 0 0,0 0 0,0 0 1,0-1-1,-1 1 0,1 0 1,0 0-1,0 0 0,0 0 0,-1 0 1,1 0-1,0 0 0,0-1 1,0 1-1,0 0 0,0 0 0,-1 0 1,1 0-1,0-1 0,-6-10-126,5 11 136,-10-28-240,-3-10-97</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41.575"/>
    </inkml:context>
    <inkml:brush xml:id="br0">
      <inkml:brushProperty name="width" value="0.05" units="cm"/>
      <inkml:brushProperty name="height" value="0.05" units="cm"/>
    </inkml:brush>
  </inkml:definitions>
  <inkml:trace contextRef="#ctx0" brushRef="#br0">10 288 15763,'-2'5'69,"0"0"0,1 0 0,-1 0 0,1 1 0,1-1 0,-1 1 0,1-1 0,0 1 0,0-1 0,1 0 0,-1 1 0,1-1 0,0 1 0,1-1 0,-1 0 0,1 0 0,5 10 0,65 127-354,49 103-201,-90-170 379,33 69-66,-54-124 153,1-1 0,1-1 0,0 0 0,31 32 0,-38-44 22,1-1 0,0 0-1,0 0 1,1 0 0,-1-1 0,1 0 0,0-1 0,0 1-1,0-1 1,1-1 0,-1 1 0,1-1 0,0 0-1,11 0 1,-8-1 8,1-1-1,0-1 1,-1 0 0,1-1-1,-1 0 1,0 0-1,1-2 1,19-7-1,3-6 30,0-2-1,-1-1 1,-1-1-1,53-47 0,-15 5-13,-2-3-1,-4-4 1,80-109-1,132-254-39,-164 233 8</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5:59.779"/>
    </inkml:context>
    <inkml:brush xml:id="br0">
      <inkml:brushProperty name="width" value="0.05" units="cm"/>
      <inkml:brushProperty name="height" value="0.05" units="cm"/>
    </inkml:brush>
  </inkml:definitions>
  <inkml:trace contextRef="#ctx0" brushRef="#br0">0 4411 10186,'2'-1'199,"0"1"1,0 0-1,0-1 0,-1 1 0,1-1 1,0 0-1,-1 0 0,1 0 1,-1 0-1,1 0 0,-1 0 0,1 0 1,-1 0-1,1 0 0,-1-1 0,1-1 1,22-29 260,-16 21-146,35-54 43,-3-1-1,-2-2 0,41-105 0,60-227 110,21-151 182,-19 64-186,160-416 358,-215 657-620,12-60-5,89-231-371,-143 436-671,5 2 0,87-132 0,-124 213 604,31-50-434,-29 37 145</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0.203"/>
    </inkml:context>
    <inkml:brush xml:id="br0">
      <inkml:brushProperty name="width" value="0.05" units="cm"/>
      <inkml:brushProperty name="height" value="0.05" units="cm"/>
    </inkml:brush>
  </inkml:definitions>
  <inkml:trace contextRef="#ctx0" brushRef="#br0">1 785 12587,'78'-125'1670,"48"-72"-956,-49 80-491,-22 31-105,103-122 0,-153 201-140,0 2-1,0-1 1,1 1-1,0 0 1,0 0-1,0 0 1,1 1-1,7-4 1,-13 8 13,0-1 0,0 1 1,0 0-1,0 0 0,1-1 1,-1 1-1,0 0 0,0 0 0,0 0 1,1 0-1,-1 0 0,0 0 0,0 1 1,0-1-1,1 0 0,-1 1 1,0-1-1,0 0 0,0 1 0,0-1 1,2 2-1,-1 0-5,-1 0 0,1 0 0,0 0 0,0 0 0,-1 1 0,1-1 0,-1 0 0,0 1 0,0-1 0,0 1 0,0-1 0,0 1 0,0 3 1,7 40-130,-2 0 0,-1 0 0,-3 57 1,-1-34 39,16 279-85,-10-278 156</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6.757"/>
    </inkml:context>
    <inkml:brush xml:id="br0">
      <inkml:brushProperty name="width" value="0.05" units="cm"/>
      <inkml:brushProperty name="height" value="0.05" units="cm"/>
    </inkml:brush>
  </inkml:definitions>
  <inkml:trace contextRef="#ctx0" brushRef="#br0">246 179 16075,'-5'-2'167,"0"0"0,0 0 0,0 1 0,0 0 0,-1 0 0,1 0 0,0 1 0,-1 0 0,1 0 0,0 0 0,-1 1 0,1-1 0,0 1 0,-1 1 0,-5 1 0,-4 2 130,0 0 0,0 1 1,-25 16-1,38-21-281,-40 27 337,39-26-331,1 0 1,0 0 0,0 0 0,0 0-1,0 0 1,0 0 0,1 1 0,-1-1-1,1 1 1,-1-1 0,1 1 0,0-1-1,0 1 1,-1 5 0,2-8-21,0 1-1,0-1 1,0 0 0,0 1 0,0-1 0,0 1 0,0-1 0,0 1-1,0-1 1,0 0 0,0 1 0,0-1 0,0 1 0,0-1-1,1 0 1,-1 1 0,0-1 0,0 0 0,0 1 0,1-1 0,-1 0-1,0 1 1,1-1 0,-1 0 0,0 0 0,0 1 0,1-1-1,-1 0 1,1 0 0,-1 1 0,0-1 0,1 0 0,-1 0 0,1 0-1,19 0 18,20-14-13,-26 5 18,0-1 1,0 0-1,-1-1 0,0-1 1,-1 0-1,0-1 0,-1 0 1,-1 0-1,0-1 0,0 0 1,-2-1-1,0 0 0,0-1 1,-2 0-1,0 0 0,5-19 1,-11 33-25,1 0 0,-1 0 0,0 0 0,1-1 0,-1 1 0,0 0 1,0 0-1,-1-1 0,1 1 0,0 0 0,-1 0 0,-1-4 0,2 5 0,0 1-1,0 0 0,0 0 0,0 0 1,0-1-1,-1 1 0,1 0 0,0 0 0,0 0 1,0 0-1,0 0 0,-1-1 0,1 1 1,0 0-1,0 0 0,0 0 0,-1 0 0,1 0 1,0 0-1,0 0 0,0 0 0,-1 0 1,1 0-1,0 0 0,0 0 0,-1 0 0,1 0 1,0 0-1,0 0 0,0 0 0,-1 0 1,1 0-1,0 0 0,0 0 0,-1 0 1,1 0-1,0 0 0,0 1 0,-12 14-68,8-6-24,0 0 0,1 0-1,0 0 1,0 1 0,1-1 0,1 1-1,0-1 1,0 1 0,0 0 0,1 0-1,2 12 1,5 1-91</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7.174"/>
    </inkml:context>
    <inkml:brush xml:id="br0">
      <inkml:brushProperty name="width" value="0.05" units="cm"/>
      <inkml:brushProperty name="height" value="0.05" units="cm"/>
    </inkml:brush>
  </inkml:definitions>
  <inkml:trace contextRef="#ctx0" brushRef="#br0">0 91 14755,'2'31'997,"-1"-2"-447,1 1 0,1-1 1,11 44-1,13 5 74,46 92 1,-17-40 359,-76-195-782,3 0 1,3-1-1,2-1 0,-2-68 1,13 118-247,-5-93-313,6 98 290,1 0 1,0 0-1,0 0 1,2 0-1,-1 0 1,9-21-1,-11 31 61,1 1 0,0-1 0,0 0-1,0 1 1,0-1 0,0 0 0,0 1 0,0-1 0,0 1 0,1-1-1,-1 1 1,0 0 0,1 0 0,-1 0 0,1-1 0,0 1 0,-1 1-1,1-1 1,0 0 0,0 0 0,-1 1 0,1-1 0,0 1 0,0-1-1,0 1 1,2 0 0,0 0-1,-1 0 0,1 1 0,-1 0 0,1 0 0,-1 0 0,1 0 0,-1 1 0,1-1 0,-1 1 0,0 0 0,0 0 0,0 0 0,3 3 0,3 3 7,0 0 0,-1 0-1,0 1 1,-1 0 0,0 1 0,-1 0-1,0 0 1,0 0 0,-1 1 0,0-1 0,-1 1-1,0 1 1,-1-1 0,3 14 0,-5-18 72,0-1 0,-1 0-1,1 1 1,-1-1 0,0 1 0,-1-1 0,1 0 0,-1 1 0,-1-1 0,1 0 0,-1 0-1,0 0 1,-1 0 0,1 0 0,-1 0 0,0 0 0,-1-1 0,1 1 0,-1-1 0,0 0 0,0-1-1,-1 1 1,0 0 0,1-1 0,-1 0 0,-1-1 0,-7 6 0,10-8-74,0 1 0,0 0 1,0-1-1,0 0 1,-1 0-1,1 0 0,0 0 1,-1 0-1,1-1 0,-1 0 1,1 1-1,0-1 1,-1-1-1,1 1 0,-1 0 1,1-1-1,-6-1 1,7 1-19,0 0 1,0 0-1,0 0 1,0-1-1,0 1 1,1 0-1,-1-1 1,0 1 0,1-1-1,-1 0 1,1 0-1,0 1 1,-1-1-1,1 0 1,0 0 0,0 0-1,0 0 1,1 0-1,-1-1 1,0 1-1,1 0 1,-1 0-1,1 0 1,0-1 0,0 1-1,0 0 1,0-4-1,3-31-262</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7.614"/>
    </inkml:context>
    <inkml:brush xml:id="br0">
      <inkml:brushProperty name="width" value="0.05" units="cm"/>
      <inkml:brushProperty name="height" value="0.05" units="cm"/>
    </inkml:brush>
  </inkml:definitions>
  <inkml:trace contextRef="#ctx0" brushRef="#br0">0 393 16972,'2'0'111,"-1"-1"1,1 1-1,-1-1 1,1 1 0,-1-1-1,0 1 1,1-1-1,-1 0 1,0 0 0,1 0-1,-1 0 1,0 0-1,0 0 1,0 0 0,0 0-1,0 0 1,0 0-1,0-1 1,0 1 0,-1 0-1,1-1 1,0 0-1,16-39 539,-13 30-128,7-20-164,-1-1 1,-1 0-1,-2-1 1,5-62-1,-11 94-370,-1 0 1,0 0-1,0 1 1,0-1-1,0 0 0,0 0 1,0 0-1,0 1 0,0-1 1,0 0-1,0 0 0,0 0 1,0 0-1,-1 1 0,1-1 1,0 0-1,0 0 0,-1 1 1,1-1-1,-1 0 0,-7 11-196,-7 29-6,10-22 148,2-1-1,-4 25 0,6-36 52,1 0 0,0 0-1,0 0 1,0-1 0,1 1 0,-1 0-1,1 0 1,0 0 0,1 0-1,-1-1 1,1 1 0,4 8 0,-5-11-12,1 0 1,-1-1-1,1 1 1,0 0 0,0-1-1,0 1 1,-1-1 0,1 0-1,1 0 1,-1 0-1,0 0 1,0 0 0,0 0-1,0 0 1,1-1 0,-1 1-1,0-1 1,1 1-1,-1-1 1,1 0 0,-1 0-1,0 0 1,1 0 0,-1-1-1,0 1 1,1-1-1,-1 1 1,4-3 0,3 0-83,0 0 0,0-1 0,0-1 0,-1 1 0,16-12 0,-10 5 4,0-1 1,-1 0 0,0-1 0,-1-1 0,0 0 0,12-20 0,-20 28 165,0 0 1,0-1-1,-1 1 1,0 0-1,-1-1 0,0 0 1,1 0-1,-2 0 1,1 1-1,-1-1 1,0-1-1,-1 1 1,0 0-1,0 0 0,0 0 1,-1 0-1,0 0 1,0 0-1,-3-7 1,8 13-187,0 1 1,0 0-1,0 0 1,0 0 0,-1 0-1,1 1 1,0 0-1,7 2 1,17 1-249,2-3 11,5 0-81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6.284"/>
    </inkml:context>
    <inkml:brush xml:id="br0">
      <inkml:brushProperty name="width" value="0.05" units="cm"/>
      <inkml:brushProperty name="height" value="0.05" units="cm"/>
    </inkml:brush>
  </inkml:definitions>
  <inkml:trace contextRef="#ctx0" brushRef="#br0">0 519 15523,'0'1'26,"0"-1"-1,0 0 0,1 0 1,-1 0-1,0 0 0,0 0 1,0 0-1,0 0 0,0 0 1,0 0-1,0 0 0,0 0 1,0 1-1,0-1 0,0 0 1,0 0-1,1 0 0,-1 0 1,0 0-1,0 0 0,0 0 1,0 0-1,0 0 0,0 0 1,0 0-1,0 0 0,0 0 1,1 0-1,-1 0 0,0 0 1,0 0-1,0 0 0,0 0 1,0 0-1,0 0 0,0 0 1,0 0-1,1 0 0,-1 0 1,0 0-1,0 0 0,0 0 1,0-1-1,0 1 0,0 0 1,0 0-1,0 0 0,0 0 1,0 0-1,0 0 0,0 0 1,1 0-1,-1 0 0,0 0 1,0-1-1,0 1 0,0 0 1,0 0-1,0 0 0,0 0 1,0 0-1,0 0 0,10-11 490,10-16 94,47-88 1469,11-17 160,-78 132-2217,0-1-1,0 1 0,0 0 0,0-1 0,1 1 0,-1 0 0,0-1 0,0 1 1,0 0-1,1-1 0,-1 1 0,0 0 0,0-1 0,1 1 0,-1 0 0,0 0 1,0-1-1,1 1 0,-1 0 0,0 0 0,1 0 0,-1 0 0,0-1 0,1 1 0,-1 0 1,1 0-1,-1 0 0,0 0 0,1 0 0,-1 0 0,0 0 0,1 0 0,-1 0 1,1 0-1,2 14 229,-6 30-246,2-40 37,-22 159-30,4-41-470,19-111 144,4-10 266,7-16 15,-10 13-20,13-17-118</inkml:trace>
  <inkml:trace contextRef="#ctx0" brushRef="#br0" timeOffset="1">397 1 15083,'4'15'461,"1"1"0,0-1 0,1 0 0,0 0 0,1 0 0,1-1 0,0 0-1,16 20 1,-8-11 19,19 37 1,-31-51-330,0 0 1,-1 0 0,0 0 0,-1 0 0,1 0-1,-2 0 1,1 1 0,-1 12 0,-2-5-7,-1-1-1,0 1 1,-1-1 0,-1 1-1,-1-1 1,0-1 0,-1 1-1,0-1 1,-2 0 0,0 0 0,-19 27-1,4-12-423,-2 0 0,-1-1 0,-1-2 0,-31 25 0,36-35-95</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8.587"/>
    </inkml:context>
    <inkml:brush xml:id="br0">
      <inkml:brushProperty name="width" value="0.05" units="cm"/>
      <inkml:brushProperty name="height" value="0.05" units="cm"/>
    </inkml:brush>
  </inkml:definitions>
  <inkml:trace contextRef="#ctx0" brushRef="#br0">140 681 14755,'-10'1'376,"1"1"0,0 0-1,0 1 1,0 0 0,0 1 0,0-1-1,1 1 1,-1 1 0,-12 9-1,18-12-289,0 0 0,0 0 0,1 0 0,-1 1 0,1-1 0,-1 1 0,1-1-1,0 1 1,0 0 0,0 0 0,1 0 0,-1 0 0,0 0 0,1 0-1,0 1 1,0-1 0,0 0 0,0 1 0,1-1 0,-1 1 0,1-1 0,0 1-1,0-1 1,0 0 0,1 1 0,-1-1 0,1 1 0,-1-1 0,3 6 0,-2-7-62,1 0 0,-1 0 0,0 0 1,1 0-1,-1 0 0,1 0 0,0 0 1,0 0-1,0-1 0,0 1 0,0-1 1,0 1-1,0-1 0,0 0 0,1 0 1,-1 0-1,0 0 0,1 0 0,-1 0 1,1-1-1,-1 1 0,1-1 0,-1 0 1,1 0-1,4 0 0,1 0-47,0 0-1,0-1 0,-1 0 1,1-1-1,-1 0 0,1 0 1,9-4-1,-7 1-109,0-1 1,0 0-1,-1-1 0,0 0 1,0 0-1,-1-1 0,0 0 1,0 0-1,-1-1 0,0 0 1,0 0-1,9-20 0,-8 14-200,-1 1-1,-1-2 0,0 1 0,-1-1 0,-1 0 0,0 0 1,-2 0-1,2-23 0,-3 37 299,-1 1 0,0-1 0,0 0 1,0 1-1,-1-1 0,1 1 0,0-1 0,-1 0 0,1 1 0,-1-1 1,1 1-1,-2-3 0,-2 6-33,0 11 221,3-5-32,0-1 0,0 0 0,1 1 0,0-1 0,1 1 0,1 9 0,-2-16-110,0 1 0,0-1 0,1 0 0,-1 1-1,0-1 1,1 0 0,-1 0 0,1 0 0,-1 0-1,1 1 1,-1-1 0,1 0 0,0 0 0,0 0-1,-1 0 1,1 0 0,0 0 0,0-1 0,0 1-1,0 0 1,0 0 0,0-1 0,0 1 0,1 0-1,-1-1 1,0 1 0,0-1 0,0 0 0,1 1-1,-1-1 1,0 0 0,0 0 0,1 0 0,-1 0-1,0 0 1,1 0 0,-1 0 0,0 0 0,0 0-1,1 0 1,-1-1 0,0 1 0,0-1 0,2 0-1,5-3-65,-1 0-1,-1 0 0,1 0 0,0-1 0,-1 0 0,0 0 0,-1-1 1,1 0-1,-1 0 0,0 0 0,0-1 0,4-7 0,6-12-269,22-50-1,-26 49 96,-1 0 0,10-51 0,-17 64 265,0-1-1,-2 1 0,0-1 0,0 0 0,-1 1 0,-1-1 1,-4-20-1,4 32 17,1 1 0,-1-1 0,0 1 0,0-1 0,0 1 0,0-1 0,0 1 0,0 0 0,-1 0 0,1 0 0,-1 0 0,0 0 0,1 0 0,-1 0 0,0 0 0,-3-1 0,3 2-7,1 0 0,0 1 0,0-1 0,-1 1 1,1 0-1,-1 0 0,1-1 0,0 1 0,-1 0 1,1 0-1,-1 0 0,1 0 0,0 0 0,-1 1 0,1-1 1,-1 0-1,1 1 0,0-1 0,0 1 0,-1-1 0,1 1 1,0 0-1,0-1 0,-1 1 0,1 0 0,0 0 1,0 0-1,0 0 0,0 0 0,-1 2 0,-3 3 128,0 1 0,1-1 0,0 1-1,0 1 1,0-1 0,1 0 0,0 1 0,1 0-1,0-1 1,0 1 0,-2 14 0,2 1 112,0 1 1,3 40 0,1-39-307,1-1 0,2 1 1,0-1-1,1 0 1,2-1-1,0 1 0,2-2 1,0 1-1,2-1 1,17 25-1,-27-43-32,1 0 0,0 0 1,0-1-1,1 1 0,-1-1 0,1 0 0,0 0 0,-1 0 0,1 0 1,1 0-1,-1-1 0,5 2 0,-9-4 50,0 0 0,1 1 0,-1-1 0,1 0-1,-1 0 1,1 0 0,-1 0 0,0 0 0,1 0 0,-1 0 0,1 0 0,-1 0 0,0 0-1,1 0 1,-1 0 0,1 0 0,-1 0 0,1 0 0,-1-1 0,0 1 0,1 0 0,-1 0-1,0 0 1,1-1 0,-1 1 0,0 0 0,1 0 0,-1-1 0,0 1 0,1 0 0,-1-1-1,0 1 1,0 0 0,1-1 0,-1 1 0,0-1 0,0 1 0,0 0 0,0-1 0,0 1 0,1-1-1,-1 1 1,0 0 0,0-1 0,0 1 0,0-1 0,0 1 0,0 0 0,0-1 0,0 1-1,0-1 1,-1 1 0,1-1 0,0 0 0,-7-26 69,7 26-65,-10-25 81,-13-24 1,14 35-75,2-1-1,0 0 1,1-1 0,1 1 0,-5-21 0,10 36-13,0 1-1,0-1 1,0 1 0,-1 0 0,1-1 0,0 1 0,0-1 0,0 1 0,0-1 0,0 1 0,0-1-1,0 1 1,0-1 0,0 1 0,0-1 0,1 1 0,-1-1 0,0 1 0,0-1 0,0 1 0,0 0-1,1-1 1,-1 1 0,0-1 0,1 1 0,-1 0 0,0-1 0,0 1 0,1 0 0,-1-1 0,1 1-1,-1 0 1,0-1 0,1 1 0,-1 0 0,1 0 0,-1 0 0,1-1 0,-1 1 0,0 0 0,1 0-1,-1 0 1,1 0 0,-1 0 0,1 0 0,-1 0 0,2 0 0,26 9-603,-13-4 246,-3-2-4,0-1 0,0-1 0,0 0 0,0 0 0,0-1 0,0-1 0,0 0 0,21-5 0,-24 4 314,0-1-1,0 0 0,-1 0 0,0-1 0,1 0 1,-1 0-1,-1-1 0,1 0 0,-1 0 1,0-1-1,0 0 0,8-9 0,-22 53 4137,-6 34-3075,13-66-936,-1-1 0,1 1 1,1 0-1,-1 0 1,1 0-1,0-1 0,0 1 1,0 0-1,4 7 0,-5-11-67,1-1-1,0 1 1,0 0-1,1-1 1,-1 0-1,0 1 0,0-1 1,1 1-1,-1-1 1,1 0-1,-1 0 0,1 0 1,0 0-1,-1 0 1,1 0-1,0-1 0,0 1 1,-1 0-1,1-1 1,0 0-1,0 1 1,0-1-1,0 0 0,0 0 1,-1 0-1,1 0 1,0 0-1,0 0 0,0-1 1,0 1-1,0 0 1,3-2-1,0 0-26,0 1 0,0-1 0,-1 0 0,1-1 0,0 1 0,-1-1 0,1 0 0,-1 0 0,0 0 0,0-1 0,0 1 0,-1-1 0,1 0 0,-1 0 0,0 0 0,0-1 0,0 1-1,0-1 1,-1 1 0,0-1 0,0 0 0,0 0 0,-1 0 0,1 0 0,-1 0 0,0-8 0,1-1 0,-2 1 0,1-1 1,-2 0-1,0 1 0,0-1 0,-1 1 0,-1-1 0,0 1 0,-6-15 1,-2 4 214,-1 0 1,-20-31 0,14 26 198,11 13-50,7 15-326,0 1 0,0 0 0,0-1 0,0 1 0,0 0 0,0-1 0,0 1 0,0 0 0,0-1 0,0 1 0,0 0 0,0-1 0,1 1 0,-1 0 0,0-1 0,0 1 0,0 0 0,0-1 0,1 1 0,-1 0 0,0 0 0,0-1 0,0 1 0,1 0 1,-1 0-1,1-1 0,1 1 39,1-1 1,-1 0-1,1 1 1,0 0-1,-1-1 1,1 1-1,0 0 1,0 0-1,3 1 1,60 5 253,83 3-42,-130-10-505,0 0 0,0 0 0,-1-2 1,1-1-1,31-9 0,-43 10 85,-1 1 0,0-1 1,0 0-1,0 0 0,0-1 1,-1 0-1,1 0 0,-1 0 0,0 0 1,0-1-1,-1 0 0,1 0 0,-1 0 1,0-1-1,0 1 0,-1-1 1,0 0-1,0 0 0,0 0 0,3-10 1,4-45-743</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1.441"/>
    </inkml:context>
    <inkml:brush xml:id="br0">
      <inkml:brushProperty name="width" value="0.05" units="cm"/>
      <inkml:brushProperty name="height" value="0.05" units="cm"/>
    </inkml:brush>
  </inkml:definitions>
  <inkml:trace contextRef="#ctx0" brushRef="#br0">8 19 16940,'-6'-19'1384,"4"20"-1080,2 18-120,6 17 448,-2 8-152,8 21-208,1 5-96,4 12-128,3 1-8,2-7-32,-2-6-48,0-13-232,-2-6-216,-6-21-288,-7-13 608,-12-23-120,-3-15-144</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1.855"/>
    </inkml:context>
    <inkml:brush xml:id="br0">
      <inkml:brushProperty name="width" value="0.05" units="cm"/>
      <inkml:brushProperty name="height" value="0.05" units="cm"/>
    </inkml:brush>
  </inkml:definitions>
  <inkml:trace contextRef="#ctx0" brushRef="#br0">1 383 14771,'11'-5'1536,"11"7"-1007,19-4-81,10-2 904,13-10-696,6-9-88,9-13 56,1-6-232,-2-8-672,-11-3 464,-21-1-176,-14 1-112,-18 4-96</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2.278"/>
    </inkml:context>
    <inkml:brush xml:id="br0">
      <inkml:brushProperty name="width" value="0.05" units="cm"/>
      <inkml:brushProperty name="height" value="0.05" units="cm"/>
    </inkml:brush>
  </inkml:definitions>
  <inkml:trace contextRef="#ctx0" brushRef="#br0">1 78 15787,'13'95'1581,"-7"-42"-405,25 100 0,-27-137-1054,2-1 0,-1 0 0,2-1 0,0 1 1,1-1-1,0 0 0,1-1 0,1 0 0,0 0 0,21 19 0,-27-28-111,0 0-1,1-1 1,-1 0 0,1 0-1,0 0 1,0 0-1,0-1 1,0 0-1,0 0 1,0 0 0,1-1-1,-1 0 1,1 0-1,-1 0 1,1 0 0,6-1-1,-7-1-9,-1 1 0,1-1 0,-1 0-1,1-1 1,-1 1 0,0-1 0,1 0 0,-1 0-1,0 0 1,0 0 0,0-1 0,-1 0 0,1 1-1,-1-2 1,1 1 0,-1 0 0,0-1 0,0 1-1,4-8 1,0-2 52,0 0-1,-1 0 0,8-27 1,1-3 207,-15 43-256,0 0 1,0-1-1,0 1 1,0 0 0,0 0-1,0-1 1,0 1 0,0 0-1,0 0 1,0 0-1,0-1 1,0 1 0,0 0-1,1 0 1,-1-1-1,0 1 1,0 0 0,0 0-1,0 0 1,0-1 0,1 1-1,-1 0 1,0 0-1,0 0 1,0 0 0,0-1-1,1 1 1,-1 0-1,0 0 1,0 0 0,1 0-1,-1 0 1,0 0-1,0 0 1,1 0 0,-1 0-1,0 0 1,0-1 0,1 1-1,-1 0 1,0 0-1,0 1 1,1-1 0,-1 0-1,0 0 1,0 0-1,1 0 1,-1 0 0,0 0-1,0 0 1,0 0 0,1 0-1,-1 0 1,0 1-1,0-1 1,0 0 0,1 0-1,-1 0 1,0 0-1,0 1 1,0-1 0,0 0-1,1 0 1,-1 1 0,0-1-1,0 0 1,0 0-1,0 0 1,0 1 0,7 16 137,-7-16-138,12 50 216,-8-28-239,2-1 1,10 28-1,-6-36-485,-10-13 488,0-1 0,0 0 0,1 0 0,-1 0 1,0 0-1,0 1 0,1-1 0,-1 0 0,0 0 1,1 0-1,-1 0 0,0 0 0,0 0 0,1 0 1,-1 0-1,0 0 0,1 0 0,-1 0 0,0 0 1,1 0-1,-1 0 0,0 0 0,0 0 0,1 0 1,-1 0-1,0 0 0,1-1 0,-1 1 1,2-2-18,-1 1 0,0-1 1,1 0-1,-1 1 0,0-1 1,0 0-1,0 0 0,0 0 1,-1 0-1,1 0 0,0 0 1,0-3-1,6-29-234</inkml:trace>
  <inkml:trace contextRef="#ctx0" brushRef="#br0" timeOffset="1">654 260 16524,'4'3'143,"0"0"0,0 0 1,0 0-1,0 0 0,0-1 0,0 1 1,1-1-1,-1 0 0,8 1 1,-9-2-120,1-1 1,0 0 0,-1 1 0,1-2-1,0 1 1,0 0 0,-1-1-1,1 0 1,-1 0 0,1 0-1,0 0 1,-1 0 0,6-3 0,2-2 22,-1-1 1,1 1-1,-1-2 1,0 0-1,0 0 1,-1 0-1,0-1 1,14-20-1,-18 23 15,0-2 0,0 1 0,-1 0 0,0-1 0,-1 0 0,0 1 0,0-1 0,0-1 0,-1 1 0,0 0 0,-1-1 0,0 1 0,0-1 0,-1-8 0,0 14-30,0 1 0,0-1-1,0 1 1,0-1 0,-1 1-1,1-1 1,-1 1 0,0 0 0,0-1-1,0 1 1,0 0 0,0-1-1,0 1 1,-1 0 0,1 0-1,-1 0 1,1 0 0,-1 0 0,0 1-1,0-1 1,0 0 0,0 1-1,0-1 1,0 1 0,0 0-1,0 0 1,0 0 0,-1 0 0,1 0-1,-1 0 1,1 0 0,-1 1-1,1-1 1,0 1 0,-1 0-1,0 0 1,-2 0 0,0 0 9,0 1 0,0 0 0,0 0 0,0 1 0,0-1 0,0 1 1,1 0-1,-1 0 0,1 1 0,-1-1 0,1 1 0,0 0 0,0 0 0,0 0 0,0 1 0,1-1 1,-7 9-1,5-4-35,1 0 0,-1 1 1,1 0-1,1 0 1,-1 0-1,2 0 1,-1 0-1,1 1 1,1-1-1,0 1 0,0 0 1,1-1-1,0 1 1,0 0-1,1-1 1,1 1-1,3 16 1,-3-21 5,0 1 1,0-1-1,0 1 1,0-1 0,1 0-1,0 0 1,0 0 0,0 0-1,0-1 1,1 1 0,0-1-1,0 0 1,0 0 0,0 0-1,1-1 1,0 1 0,0-1-1,0 0 1,0-1 0,0 1-1,0-1 1,1 0 0,-1 0-1,1-1 1,-1 1-1,1-1 1,0-1 0,-1 1-1,1-1 1,10 0 0,-7-1-8,0 0 1,0-1 0,15-4-1,26-14 33</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2.811"/>
    </inkml:context>
    <inkml:brush xml:id="br0">
      <inkml:brushProperty name="width" value="0.05" units="cm"/>
      <inkml:brushProperty name="height" value="0.05" units="cm"/>
    </inkml:brush>
  </inkml:definitions>
  <inkml:trace contextRef="#ctx0" brushRef="#br0">139 418 17852,'3'-2'151,"0"-1"-1,-1 0 1,0 0 0,0 0 0,0 0 0,0 0-1,0 0 1,-1-1 0,1 1 0,-1-1 0,0 1-1,0-1 1,1-6 0,4-10 178,7-19 720,13-66 0,-24 93-958,0 0 1,-1 0-1,0 0 1,-1 0-1,0 0 1,-1 0-1,0 0 0,-1 0 1,0 0-1,-6-14 1,7 22-81,-1 1 0,0-1 0,0 0 0,0 1 0,0 0-1,-1-1 1,1 1 0,-1 0 0,0 0 0,0 1 0,0-1 0,0 1 0,0-1 0,-1 1 0,-3-2 0,4 3-15,0 0 0,1 0 0,-1 0 0,0 0 1,0 0-1,0 1 0,1 0 0,-1-1 0,0 1 0,0 0 0,0 1 0,0-1 0,0 0 0,0 1 0,0 0 1,1-1-1,-1 1 0,0 0 0,1 0 0,-1 1 0,-4 2 0,1 1-13,0 0 0,0 0-1,0 1 1,1-1 0,0 2 0,0-1-1,1 0 1,0 1 0,0 0 0,0 0-1,1 0 1,-5 15 0,2-2-33,1 0 1,0 1-1,-3 37 0,7-38 28,1 0 1,1 0-1,1 0 0,0 0 0,2-1 0,0 1 0,7 19 0,-8-29 12,1-1 0,-1 1-1,2-1 1,-1 0 0,1 0-1,1-1 1,0 1 0,0-1-1,0 0 1,1-1 0,0 0 0,1 0-1,-1 0 1,1-1 0,15 9-1,-18-13-30,1 1 0,0-1-1,0 0 1,0 0 0,0-1 0,0 0-1,0 0 1,0 0 0,0-1-1,0 0 1,0 0 0,10-2 0,-7 1-35,-1-1 1,1-1 0,-1 0-1,0 0 1,0-1 0,0 0-1,15-9 1,-7 0-25,0 0 0,-1-1-1,0 0 1,-1-1 0,-1-1 0,21-32 0,11-30-234</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3.218"/>
    </inkml:context>
    <inkml:brush xml:id="br0">
      <inkml:brushProperty name="width" value="0.05" units="cm"/>
      <inkml:brushProperty name="height" value="0.05" units="cm"/>
    </inkml:brush>
  </inkml:definitions>
  <inkml:trace contextRef="#ctx0" brushRef="#br0">186 0 16964,'-5'48'1672,"-6"0"-1240,-3 5-208,3 2 624,4-2-440,3 1-80,3-2-264,1-3-104,4-4-360,-1-6-256,-5-15 496,-3-8-120,-4-21 40</inkml:trace>
  <inkml:trace contextRef="#ctx0" brushRef="#br0" timeOffset="1">1 86 15643,'15'0'1857,"10"9"-1057,4-1-296,3 2 1064,6 2-583,5-1-353,4 2-304,3-1-856,-4-2-265,-3-3 625,0-3-216,-4-1-88</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3.635"/>
    </inkml:context>
    <inkml:brush xml:id="br0">
      <inkml:brushProperty name="width" value="0.05" units="cm"/>
      <inkml:brushProperty name="height" value="0.05" units="cm"/>
    </inkml:brush>
  </inkml:definitions>
  <inkml:trace contextRef="#ctx0" brushRef="#br0">0 0 13395,'12'48'1304,"2"-1"0,25 57 0,51 86-44,2 5-1109,-74-152 65,-3 1 0,17 72-1,-30-100 18,-4-14 101,-10-28 32,-75-379-1860,82 378 1327,-14-102-713,17 109 695,1-1 0,1 0 0,1 0 0,4-22 0,-4 39 175,0 0 0,1 0 1,-1 0-1,1 0 1,0 0-1,0 0 1,1 0-1,-1 1 1,1-1-1,-1 1 0,7-6 1,-8 8 18,0 0-1,0 0 1,0 0-1,0 0 1,-1 1 0,1-1-1,0 0 1,1 1-1,-1-1 1,0 1 0,0-1-1,0 1 1,0 0-1,0-1 1,0 1 0,1 0-1,-1 0 1,0 0 0,0 0-1,0 0 1,1 0-1,-1 0 1,0 0 0,0 0-1,0 0 1,0 1-1,1-1 1,-1 1 0,0-1-1,0 1 1,0-1-1,0 1 1,0-1 0,0 1-1,0 0 1,0 0-1,0-1 1,-1 1 0,1 0-1,0 0 1,0 0 0,-1 0-1,1 0 1,0 0-1,0 2 1,1 2 98,0 0 0,0 0 1,-1 0-1,1 0 0,-1 0 0,0 0 1,-1 1-1,1-1 0,-1 0 0,0 1 0,-2 8 1,-1 10 518,-8 29 0,6-35-339,2 0-69,0-3 53,-1 1 1,0 0-1,0-1 1,-2 0-1,0 0 0,-14 25 1,16-38-172</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4.039"/>
    </inkml:context>
    <inkml:brush xml:id="br0">
      <inkml:brushProperty name="width" value="0.05" units="cm"/>
      <inkml:brushProperty name="height" value="0.05" units="cm"/>
    </inkml:brush>
  </inkml:definitions>
  <inkml:trace contextRef="#ctx0" brushRef="#br0">1 268 15587,'1'4'165,"2"1"102,-1 1 0,1-1 0,0 0 0,1 0 0,-1 0 0,8 7 0,-10-11-216,0 0 1,1 0-1,-1 0 1,1-1-1,-1 1 1,0 0-1,1-1 0,-1 1 1,1-1-1,-1 1 1,1-1-1,0 0 1,-1 0-1,1 0 0,-1 0 1,1 0-1,0 0 1,-1 0-1,1 0 1,-1-1-1,1 1 0,-1-1 1,1 1-1,-1-1 1,1 1-1,-1-1 1,0 0-1,1 0 0,-1 0 1,0 0-1,2-1 1,7-5-12,-1-1 0,0 0 0,-1-1 1,1 0-1,-2 0 0,1-1 0,6-12 1,-1 1 44,-2 0 0,15-39 0,-22 52 11,-1 0 0,0-1 0,-1 1-1,0-1 1,0 0 0,-1 0 0,0 0-1,-1 0 1,0 0 0,-1-13 0,1 21-73,-1 0 0,1 0-1,0 0 1,0 0 0,0 0 0,-1 0 0,1 1 0,0-1 0,-1 0-1,1 0 1,-1 0 0,1 1 0,-1-1 0,0 0 0,1 0 0,-1 1-1,1-1 1,-1 1 0,0-1 0,0 1 0,1-1 0,-1 1 0,0-1 0,0 1-1,-1-1 1,1 1 4,0 0 1,-1 0-1,1 0 0,0 0 0,-1 0 1,1 1-1,0-1 0,-1 0 0,1 1 1,0-1-1,-1 1 0,1-1 0,0 1 1,0 0-1,-1 0 0,-4 3 70,1 1-1,0-1 1,0 1-1,0 0 1,-8 10-1,0 5-21,1 0-1,1 1 1,1 0-1,1 1 1,-9 28-1,13-32-66,1 0 0,0 0 0,1 1 0,1-1 0,1 1-1,0-1 1,3 24 0,-1-37-20,-1 0 1,1 0-1,1-1 0,-1 1 1,1 0-1,-1 0 1,1-1-1,1 1 0,-1-1 1,4 5-1,-5-7-15,0-1 0,0 0 0,0 0-1,1 0 1,-1 0 0,0 0 0,0 0 0,1 0 0,-1-1 0,1 1 0,-1 0-1,1-1 1,-1 1 0,1-1 0,-1 1 0,1-1 0,-1 0 0,1 0-1,0 0 1,-1 0 0,1 0 0,-1 0 0,1 0 0,-1 0 0,1-1 0,0 1-1,-1 0 1,1-1 0,-1 0 0,1 1 0,-1-1 0,0 0 0,1 0 0,1-1-1,5-4-37,0-1 0,-1 1-1,0-1 1,0-1 0,-1 1-1,9-15 1,16-25-236</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4.478"/>
    </inkml:context>
    <inkml:brush xml:id="br0">
      <inkml:brushProperty name="width" value="0.05" units="cm"/>
      <inkml:brushProperty name="height" value="0.05" units="cm"/>
    </inkml:brush>
  </inkml:definitions>
  <inkml:trace contextRef="#ctx0" brushRef="#br0">111 7 17004,'-16'-7'1536,"-4"7"-1112,0 6-176,3 8 744,1 5-464,6 10-127,2 2-57,5 4-240,3 0-24,7 0-72,3-5-64,10-9-80,7-9-104,12-14-313,4-9 465,4-12-64,3-1-112,3-9 40</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4.886"/>
    </inkml:context>
    <inkml:brush xml:id="br0">
      <inkml:brushProperty name="width" value="0.05" units="cm"/>
      <inkml:brushProperty name="height" value="0.05" units="cm"/>
    </inkml:brush>
  </inkml:definitions>
  <inkml:trace contextRef="#ctx0" brushRef="#br0">0 1 16003,'35'203'5259,"18"-4"-3665,-31-139-1694,1 0-1,3-2 1,3-1-1,51 76 1,-75-125 12,-2-6 45,-2 0 0,1 0 1,0 1-1,0-1 0,-1 1 0,1-1 0,-1 1 0,0-1 0,0 1 1,0 0-1,0 0 0,0 0 0,-1-1 0,1 5 0,-1-7 30,-1 0 0,1 0 0,-1 1 0,1-1 1,-1 0-1,1 0 0,0 0 0,-1 0 0,1 0 0,-1 0 0,1 0 0,-1 0 0,1 0 0,-1 0 0,1 0 0,-1 0 0,1 0 0,-1 0 0,1 0 0,-1-1 0,1 1 0,0 0 0,-1 0 0,1 0 0,-1-1 0,1 1 1,0 0-1,-1-1 0,1 1 0,0 0 0,-1-1 0,1 1 0,0 0 0,-1-1 0,-24-24-72,1 0 1,1-1-1,2-2 1,-25-39-1,30 44 150,-22-35 134,35 52-159,0 0 1,0 0 0,0-1-1,1 1 1,0-1-1,0 0 1,-1-8-1,3 13-31,0 1 0,0 0 1,0-1-1,0 1 0,1 0 0,-1-1 0,0 1 0,1 0 0,-1 0 0,1-1 1,-1 1-1,1 0 0,0 0 0,0 0 0,-1 0 0,1 0 0,0 0 0,0 0 1,0 0-1,0 0 0,0 0 0,0 0 0,0 0 0,0 1 0,1-1 0,-1 1 1,0-1-1,0 1 0,1-1 0,-1 1 0,0-1 0,2 1 0,8-3-158,0 1-1,-1 1 0,15-1 0,-4 1-424,-15 0 360,130-22-1908,-86 8 1423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6.691"/>
    </inkml:context>
    <inkml:brush xml:id="br0">
      <inkml:brushProperty name="width" value="0.05" units="cm"/>
      <inkml:brushProperty name="height" value="0.05" units="cm"/>
    </inkml:brush>
  </inkml:definitions>
  <inkml:trace contextRef="#ctx0" brushRef="#br0">3 1 16019,'-3'8'1521,"9"0"-929,5-4-176,9-1 816,6 0-336,16-1-335,5 0-81,8-2-336,2 0-224,-1-3-632,-3 0 551,-9-4 9,-4 0-112,-17-2-112</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5.544"/>
    </inkml:context>
    <inkml:brush xml:id="br0">
      <inkml:brushProperty name="width" value="0.05" units="cm"/>
      <inkml:brushProperty name="height" value="0.05" units="cm"/>
    </inkml:brush>
  </inkml:definitions>
  <inkml:trace contextRef="#ctx0" brushRef="#br0">68 608 15163,'-10'15'524,"1"1"0,0 0 0,1 1-1,-9 24 1,14-31-341,0 1 0,0-1 0,1 1 0,1 0 0,0 0-1,0 0 1,1-1 0,2 20 0,-2-26-135,1-1-1,0 1 1,0-1-1,0 1 1,0-1-1,1 0 1,-1 0-1,1 1 1,0-1-1,0 0 1,0 0-1,0-1 1,0 1-1,5 4 1,-5-6-34,0 1-1,0-1 1,0 0-1,0 0 1,0 0 0,0 0-1,0 0 1,1 0 0,-1-1-1,0 1 1,0-1 0,1 0-1,-1 1 1,0-1 0,1 0-1,-1 0 1,0 0-1,1-1 1,-1 1 0,0-1-1,1 1 1,-1-1 0,3-1-1,1-1-37,0 0-1,1-1 0,-1 0 0,-1 0 0,1 0 0,0-1 0,-1 0 1,0 0-1,0 0 0,-1-1 0,0 0 0,0 0 0,0 0 0,0 0 1,-1 0-1,0-1 0,4-12 0,0-5-241,0-1 1,-2 0-1,4-42 1,-7 49 71,0 10 37,-1 1 1,0-1-1,-1 0 1,0 0-1,0 0 0,0 0 1,-1 0-1,-4-15 1,5 23 149,0 0 0,0 0 0,0 0 0,0 0 1,0 0-1,0 0 0,0-1 0,0 1 0,0 0 0,0 0 1,0 0-1,0 0 0,0 0 0,0 0 0,0-1 0,0 1 1,0 0-1,0 0 0,0 0 0,0 0 0,0 0 1,0 0-1,0 0 0,-1-1 0,1 1 0,0 0 0,0 0 1,0 0-1,0 0 0,0 0 0,0 0 0,0 0 0,0 0 1,-1 0-1,1 0 0,0 0 0,0 0 0,0 0 0,0 0 1,0-1-1,0 1 0,-1 0 0,1 0 0,0 0 1,0 0-1,0 0 0,0 1 0,0-1 0,0 0 0,-1 0 1,1 0-1,0 0 0,0 0 0,0 0 0,0 0 0,0 0 1,-3 10-115,2 14 147,3-5 154,1 0 1,10 34 0,-11-47-113,-1 0-1,2 0 1,-1-1 0,0 1-1,1-1 1,0 0 0,1 0-1,-1 0 1,1 0 0,0 0-1,0-1 1,0 0 0,6 5-1,-8-8-55,0 0-1,0 0 1,0 0-1,0 0 1,0 0-1,1 0 0,-1 0 1,0-1-1,0 1 1,1-1-1,-1 0 1,0 0-1,1 0 1,-1 0-1,0 0 1,1 0-1,-1 0 0,3-1 1,-1-1-39,-1 1 0,1-1 1,0 0-1,-1 0 0,1 0 0,-1 0 1,1-1-1,-1 1 0,4-5 1,4-5-193,-1-1 1,0 0 0,-1 0 0,8-17 0,-5 7-249,-2-1 0,0-1 1,-1 1-1,-1-2 0,-2 1 0,-1-1 0,3-29 1,-3-10-297,-6-111 0,-7 93 1042,7 74-107,-1-1 0,-1 1 1,1-1-1,-2 1 0,1 0 0,-6-10 1,9 19-130,0-1 1,0 1 0,-1-1-1,1 1 1,0-1 0,0 1-1,-1-1 1,1 1 0,0-1-1,-1 1 1,1-1 0,0 1-1,-1-1 1,1 1 0,-1 0-1,1-1 1,-1 1 0,1 0-1,-1-1 1,1 1 0,-1 0 0,1-1-1,-1 1 1,1 0 0,-1 0-1,1 0 1,-1 0 0,0 0-1,1 0 1,-1-1 0,1 1-1,-1 0 1,1 1 0,-1-1-1,0 0 1,1 0 0,-1 0-1,1 0 1,-1 0 0,1 1-1,-1-1 1,1 0 0,-1 0 0,1 1-1,-1-1 1,1 0 0,-1 1-1,1-1 1,-1 0 0,1 1-1,-1-1 1,1 1 0,0-1-1,-1 1 1,1-1 0,0 1-1,0-1 1,-1 1 0,1-1-1,0 1 1,0-1 0,0 1-1,0 0 1,-1 0 0,-3 11 291,1 0 0,0 0 1,1 0-1,0 1 0,1-1 0,0 13 1,5 81 848,0-78-1095,0 0 1,2 0-1,1-1 0,2 1 0,0-2 1,2 1-1,1-2 0,1 1 0,1-2 1,1 1-1,33 38 0,-47-61-96,1 0 0,0 0 0,0 0 0,0 0 0,0 0-1,0-1 1,0 1 0,0-1 0,5 3 0,-7-4 6,1 0 0,-1 0 0,1 1 0,-1-1 0,1 0 0,-1 0 0,1 0 0,-1 0 0,1 0 0,-1 0 0,1 0 0,-1-1 0,1 1 0,-1 0 0,0 0 0,1 0 0,-1 0-1,1 0 1,-1-1 0,1 1 0,-1 0 0,1-1 0,0 0 2,-1 0 0,1 0-1,0 0 1,0 0-1,-1 0 1,1 0 0,-1 0-1,1 0 1,-1 0 0,0 0-1,1-1 1,-1-1-1,2-15 44,-1 0 0,-1-1 0,0 1 0,-6-30 0,3 16-6,-15-86 31,20 121-61,-1 0 0,1 0 0,0 0-1,0 0 1,0 0 0,0 0 0,3 2 0,6 7 11,1 6 3,1-2 0,1 0 0,1 0 0,0-1 0,1-1 0,0-1 0,1 0 0,26 14 0,-35-22-16,1 0-1,-1-1 0,1-1 1,0 0-1,0 0 1,0 0-1,0-1 0,0 0 1,0-1-1,0 0 1,1-1-1,-1 0 0,1 0 1,-1-1-1,0 0 1,0-1-1,1 0 0,-1 0 1,0-1-1,-1 0 1,13-6-1,-15 5-9,-1 1 0,0-1 0,0 0 0,0-1 0,0 1 0,0-1 0,-1 0 0,0 0 0,0 0 0,-1-1 0,1 1 0,-1-1 0,3-8 0,-4 9-29,0 0 0,0 0 0,-1 0 1,0-1-1,0 1 0,0-1 0,0 1 0,-1-1 0,0 1 1,0-1-1,-1 1 0,1-1 0,-1 1 0,0 0 0,-4-10 0,5 14 22,0 0-1,0 0 1,0 0-1,-1 0 1,1 0-1,0 0 1,-1 1-1,1-1 1,-1 0-1,1 0 0,-1 0 1,1 1-1,-1-1 1,0 0-1,1 1 1,-1-1-1,0 0 1,1 1-1,-1-1 0,0 1 1,0-1-1,0 1 1,0-1-1,1 1 1,-1 0-1,0-1 1,0 1-1,0 0 1,0 0-1,0 0 0,0 0 1,0 0-1,0 0 1,0 0-1,0 0 1,-1 0-1,0 1 7,1 0 0,0 0 0,0 0 0,-1 0 0,1 0 0,0 0 0,0 1 0,0-1 0,0 0 0,0 0 0,0 1 0,0-1 0,1 1 0,-1-1 0,1 1 0,-1-1 0,1 1 0,-1-1 0,1 1 0,-1 1 0,1 4 39,-1-1 0,1 1 1,0-1-1,0 0 0,0 1 0,1-1 0,0 1 0,1-1 0,-1 0 0,5 10 0,-5-14-65,0 0-1,0 0 1,0 0 0,0 0 0,0 0-1,0 0 1,1-1 0,-1 1-1,1 0 1,0-1 0,-1 1-1,1-1 1,0 0 0,0 1 0,0-1-1,0 0 1,0 0 0,0 0-1,0 0 1,0-1 0,0 1-1,1-1 1,-1 1 0,0-1 0,0 0-1,1 1 1,-1-1 0,0-1-1,0 1 1,1 0 0,-1 0-1,0-1 1,4-1 0,-2 1-10,0-1 1,0 1-1,0-1 0,0 0 1,-1 0-1,1-1 1,-1 1-1,0-1 0,0 1 1,1-1-1,-2 0 0,4-4 1,15-28-327</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5.997"/>
    </inkml:context>
    <inkml:brush xml:id="br0">
      <inkml:brushProperty name="width" value="0.05" units="cm"/>
      <inkml:brushProperty name="height" value="0.05" units="cm"/>
    </inkml:brush>
  </inkml:definitions>
  <inkml:trace contextRef="#ctx0" brushRef="#br0">20 0 12859,'-11'6'1384,"5"17"-912,3 4-208,6 2 1577,7 2-1545,12-2-288,5-5-48,9-6-32</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06.397"/>
    </inkml:context>
    <inkml:brush xml:id="br0">
      <inkml:brushProperty name="width" value="0.05" units="cm"/>
      <inkml:brushProperty name="height" value="0.05" units="cm"/>
    </inkml:brush>
  </inkml:definitions>
  <inkml:trace contextRef="#ctx0" brushRef="#br0">52 104 12835,'-17'41'1805,"-10"29"1265,25-64-2718,1 1 1,-1 0 0,1 0-1,0 0 1,0 0 0,1 0-1,1 13 1,-1-19-329,0 0 0,0 0-1,1 0 1,-1 0 0,0 0 0,1 0-1,-1 0 1,1 0 0,-1 0 0,1 0 0,-1 0-1,1-1 1,-1 1 0,1 0 0,0 0-1,-1-1 1,1 1 0,0 0 0,0-1 0,0 1-1,0-1 1,-1 1 0,1-1 0,0 1-1,0-1 1,0 0 0,0 1 0,0-1 0,0 0-1,0 0 1,0 0 0,0 1 0,0-1-1,0 0 1,0-1 0,0 1 0,0 0-1,0 0 1,2-1 0,2 0-61,0 0 1,1-1-1,-1 0 1,0 0-1,0 0 0,5-3 1,3-4-188,1 0 1,-2 0-1,0-1 1,0-1-1,17-20 1,44-66-818,-68 91 1001,-5 5 56,0 1 0,0-1 0,0 1 0,0-1-1,1 1 1,-1 0 0,0-1 0,0 1 0,1-1 0,-1 1 0,0 0-1,0-1 1,1 1 0,-1 0 0,0-1 0,1 1 0,-1 0 0,1 0 0,-1-1-1,0 1 1,1 0 0,-1 0 0,1 0 0,-1-1 0,1 1 0,-1 0 0,0 0-1,1 0 1,-1 0 0,1 0 0,-1 0 0,1 0 0,-1 0 0,1 0 0,-1 0-1,1 0 1,-1 0 0,0 1 0,1-1 0,0 0 0,9 19 878,1 1-309,-8-18-547,0 0 0,-1 0 1,1-1-1,0 1 0,0-1 0,0 0 0,0 0 1,0 0-1,0-1 0,1 1 0,-1-1 1,0 1-1,0-1 0,0 0 0,1 0 1,-1-1-1,0 1 0,0 0 0,4-2 0,8-2-61,0-1-1,24-10 0,-29 11-4,76-35-299,-57 24 30,1 1 0,0 2 0,1 1 0,1 1 0,33-6-1,-31 15 226,-23-1-29</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0.220"/>
    </inkml:context>
    <inkml:brush xml:id="br0">
      <inkml:brushProperty name="width" value="0.05" units="cm"/>
      <inkml:brushProperty name="height" value="0.05" units="cm"/>
    </inkml:brush>
  </inkml:definitions>
  <inkml:trace contextRef="#ctx0" brushRef="#br0">1 0 17500,'7'30'1160,"6"5"-1008,-2 8-72,7 1 160,0-4-88,0-7-16,-1-7-48,-4-12-144,-3-6-88,-6-17-248,-4-7-160,-6-14 416,-7-4-96,-5-12-104</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0.657"/>
    </inkml:context>
    <inkml:brush xml:id="br0">
      <inkml:brushProperty name="width" value="0.05" units="cm"/>
      <inkml:brushProperty name="height" value="0.05" units="cm"/>
    </inkml:brush>
  </inkml:definitions>
  <inkml:trace contextRef="#ctx0" brushRef="#br0">2 0 17804,'-2'5'1376,"4"-2"-1088,1-2-120,4 3 312,3-1-376,3 2-472,1-3-208,0 1 408,1-1-136,-1-5-128</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1.046"/>
    </inkml:context>
    <inkml:brush xml:id="br0">
      <inkml:brushProperty name="width" value="0.05" units="cm"/>
      <inkml:brushProperty name="height" value="0.05" units="cm"/>
    </inkml:brush>
  </inkml:definitions>
  <inkml:trace contextRef="#ctx0" brushRef="#br0">112 1 15675,'0'2'209,"0"1"0,0-1-1,-1 0 1,1 0-1,-1 1 1,1-1 0,-1 0-1,0 0 1,0 0 0,0 0-1,0 0 1,0 0-1,-1 0 1,1 0 0,-1 0-1,1-1 1,-1 1 0,-2 2-1,-3 1 401,-1 1-1,0-1 0,-12 6 0,14-8-420,-1 0 0,1 1-1,0 0 1,0 0 0,-8 7-1,14-10-188,0-1 1,0 0-1,-1 0 0,1 1 0,0-1 0,-1 0 1,1 1-1,0-1 0,0 0 0,0 1 0,-1-1 0,1 0 1,0 1-1,0-1 0,0 0 0,0 1 0,0-1 1,0 1-1,0-1 0,-1 0 0,1 1 0,0-1 0,0 1 1,1-1-1,-1 0 0,0 1 0,0-1 0,0 1 1,0-1-1,0 0 0,0 1 0,1 0 0,12 5-153,21-2-305,-32-4 422,52-2-860,-35 0 568,0 2 0,1-1 0,-1 2 0,22 4 0,-37-4 311,0-1-1,0 1 0,0 0 0,-1 1 0,1-1 0,0 1 1,-1-1-1,1 1 0,-1 0 0,0 1 0,0-1 0,0 0 0,0 1 1,0 0-1,0 0 0,0 0 0,-1 0 0,0 0 0,1 0 1,-1 1-1,0-1 0,-1 1 0,1-1 0,-1 1 0,2 5 0,-2-4 111,0 0 0,-1 0 0,0 0 0,0 0 0,0 0 0,0 1 0,-1-1 0,0 0 0,0 0 0,0-1 0,0 1 0,-1 0 0,0 0 0,0 0 0,0-1 0,-1 0 0,0 1 0,1-1 0,-1 0 0,-1 0 0,-5 6 0,-1-1 139,0 0 0,0 0-1,-1-2 1,0 1-1,-1-1 1,1-1 0,-15 6-1,21-10-253,0 0 0,0-1-1,0 1 1,-1-1 0,1-1 0,0 1-1,-10-1 1,14 0 6,0 0 1,0 0-1,0 0 0,0 0 0,0 0 0,0 0 0,0 0 1,0-1-1,0 1 0,0 0 0,0-1 0,0 1 1,0-1-1,0 1 0,0-1 0,1 0 0,-1 1 1,0-1-1,0 0 0,1 1 0,-1-1 0,0 0 1,1 0-1,-1 0 0,1 0 0,-1 1 0,1-1 1,-1 0-1,1 0 0,0 0 0,-1 0 0,1 0 1,0 0-1,0 0 0,0 0 0,0 0 0,0 0 1,0 0-1,0 0 0,0 0 0,0 0 0,0 0 1,1 0-1,-1 0 0,0 0 0,1 0 0,-1 0 1,1-1-1,11-23-271</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1.934"/>
    </inkml:context>
    <inkml:brush xml:id="br0">
      <inkml:brushProperty name="width" value="0.05" units="cm"/>
      <inkml:brushProperty name="height" value="0.05" units="cm"/>
    </inkml:brush>
  </inkml:definitions>
  <inkml:trace contextRef="#ctx0" brushRef="#br0">234 199 19316,'-5'-4'67,"1"1"-1,0 0 1,-1 0-1,0 1 0,0-1 1,0 1-1,0 0 1,0 0-1,0 1 1,0-1-1,0 1 1,-1 0-1,1 1 1,0-1-1,-1 1 1,1 0-1,-1 1 1,1-1-1,0 1 1,-1 0-1,1 0 0,0 1 1,0-1-1,0 1 1,-5 3-1,3-2-59,0 1 0,1 1 0,0-1 0,0 1-1,0 0 1,1 0 0,0 1 0,0-1 0,0 1 0,0 0-1,1 1 1,0-1 0,0 1 0,1 0 0,0-1 0,0 2-1,-2 10 1,3-9-10,0 1 0,0 0 0,1-1 0,1 1 0,0 0 0,0 0 0,1 0 0,0-1 0,1 1 0,0 0 0,5 15 0,-5-22 6,-1 1 1,0-1 0,1 0 0,0 0-1,0 1 1,0-1 0,0-1-1,0 1 1,1 0 0,-1 0-1,1-1 1,0 0 0,0 1 0,0-1-1,0 0 1,0 0 0,0-1-1,0 1 1,1-1 0,-1 0 0,1 1-1,-1-1 1,1-1 0,-1 1-1,1 0 1,0-1 0,-1 0 0,1 0-1,-1 0 1,1 0 0,0-1-1,-1 1 1,1-1 0,4-2 0,1 0 23,1 0 0,-1-1 1,0-1-1,-1 1 1,1-1-1,-1-1 1,0 0-1,0 0 1,-1 0-1,0-1 1,0 0-1,0-1 1,-1 1-1,7-12 0,1-3 110,-1 0 0,0-1 0,-2 0 0,10-33 0,-12 28 42,-1 1 0,-1-1 0,-2 0 0,-1 0 1,2-55-1,-8 69-83,1 12-37,-1 26-84,2 7-287,8 49-1,-6-64-35,2-1 0,0 1 1,0-1-1,1 0 0,9 16 0,2-6-78,-15-24 403,0 0 0,0 0 1,0-1-1,0 1 0,1 0 0,-1-1 0,0 1 1,0 0-1,0-1 0,0 0 0,1 1 1,-1-1-1,0 0 0,1 1 0,-1-1 0,0 0 1,0 0-1,1 0 0,-1 0 0,2-1 1,22-7-552</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2.887"/>
    </inkml:context>
    <inkml:brush xml:id="br0">
      <inkml:brushProperty name="width" value="0.05" units="cm"/>
      <inkml:brushProperty name="height" value="0.05" units="cm"/>
    </inkml:brush>
  </inkml:definitions>
  <inkml:trace contextRef="#ctx0" brushRef="#br0">11 58 14651,'-1'1'90,"0"1"0,0-1 0,0 1 0,1-1 1,-1 1-1,0-1 0,1 1 0,0 0 0,-1-1 0,1 1 0,0 0 0,0-1 0,0 1 0,0 2 1,0 1 77,-3 50 569,3 0 0,2 0 0,3 0-1,15 73 1,-20-126-718,3 11 150,0 1 0,1-1 0,0 0 0,8 18 0,-10-29-131,-1 0 1,0 1-1,1-1 0,0 0 0,-1 0 1,1 0-1,0 0 0,0 0 1,0 0-1,0 0 0,0-1 1,5 3-1,-6-3-14,1 0 0,0-1 0,0 0 0,0 1 0,0-1 0,0 0-1,-1 0 1,1 0 0,0 0 0,0 0 0,0 0 0,0-1 0,0 1 0,-1-1 0,1 1 0,0-1 0,0 1 0,-1-1-1,1 0 1,3-2 0,3-3 35,-1 0 0,1 0 0,-1 0 0,0-1-1,-1 0 1,0-1 0,0 0 0,0 0 0,-1 0-1,0 0 1,4-10 0,6-17 200,15-51 0,-30 86-258,9-30 77,-2 0 1,4-38 0,-7 79-166,4 26 17,4 19-13,-9-45 71,-2-4 7,1 0 0,0 0 0,0 0 0,0-1 1,1 1-1,0-1 0,0 0 0,1 0 0,0 0 0,6 7 0,-9-12 6,0 0 0,0 0 0,0 0-1,1 0 1,-1-1 0,0 1 0,1-1-1,-1 1 1,0-1 0,1 1 0,-1-1-1,1 0 1,-1 0 0,1 0 0,-1 1 0,1-1-1,-1-1 1,1 1 0,-1 0 0,0 0-1,1 0 1,-1-1 0,1 1 0,-1-1 0,0 1-1,1-1 1,-1 0 0,0 1 0,1-1-1,-1 0 1,0 0 0,0 0 0,0 0-1,1-2 1,5-2 6,-1-1-1,-1 0 1,0-1 0,9-11-1,45-90 35,-9 15-43,-49 92-2,-1-1 0,1 1 1,0 0-1,-1 0 0,1 0 0,0-1 0,0 1 1,0 0-1,0 0 0,0 0 0,0 1 1,0-1-1,0 0 0,1 0 0,-1 1 0,3-2 1,-4 2 1,1 0 0,-1 0 0,1 0 0,-1 1 0,1-1 1,-1 0-1,1 0 0,-1 0 0,1 1 0,-1-1 1,1 0-1,-1 1 0,1-1 0,-1 0 0,1 1 0,-1-1 1,0 1-1,1-1 0,-1 1 0,0-1 0,1 1 0,-1-1 1,0 1-1,0-1 0,0 1 0,1-1 0,-1 2 0,2 7-13,1 0 0,-2 0 0,2 16-1,-2-16 10,2 16-6,7 47-4,-10-72 17,1 1 1,-1 0-1,0 0 0,0 0 0,0 0 1,1 0-1,-1-1 0,0 1 0,1 0 0,-1 0 1,1-1-1,-1 1 0,1 0 0,-1 0 1,1-1-1,-1 1 0,1-1 0,0 1 0,0 0 1,0 0-1,0-1 0,-1 0 0,1 0 0,-1 0 0,1 0 0,-1-1 0,1 1 0,0 0 0,-1 0 0,1 0 0,-1 0 0,1-1 0,-1 1 1,1 0-1,-1 0 0,1-1 0,-1 1 0,0 0 0,1-1 0,-1 1 0,1-1 0,-1 1 0,1-1 0,3-4 10,-1 0 0,0 0 0,0-1-1,4-8 1,25-73 59,-19 50-79,0 2 0,29-51 0,-41 83 3,0 1 1,1 0-1,-1-1 0,1 1 1,0 0-1,0 0 0,0 0 1,0 0-1,0 1 0,5-4 1,-7 5 1,1 0 1,0 0 0,0-1 0,0 1 0,0 0-1,-1 0 1,1 0 0,0 0 0,0 0 0,0 0-1,0 0 1,-1 0 0,1 0 0,0 1 0,0-1-1,0 0 1,-1 0 0,1 1 0,0-1 0,0 1-1,-1-1 1,1 0 0,0 1 0,-1 0 0,1-1-1,0 1 1,-1-1 0,1 1 0,-1 0 0,1-1-1,-1 1 1,1 0 0,-1-1 0,0 1-1,1 0 1,-1 0 0,1 1 0,5 14-19,-1 1 0,0 0-1,-1 0 1,2 19 0,-2-11-1231,-10-46 1051,-2-5-73</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3.319"/>
    </inkml:context>
    <inkml:brush xml:id="br0">
      <inkml:brushProperty name="width" value="0.05" units="cm"/>
      <inkml:brushProperty name="height" value="0.05" units="cm"/>
    </inkml:brush>
  </inkml:definitions>
  <inkml:trace contextRef="#ctx0" brushRef="#br0">12 0 14115,'-5'29'1600,"2"0"-1080,1-12-1384,0-1 2913,2-15-1969,6-8-232</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3.712"/>
    </inkml:context>
    <inkml:brush xml:id="br0">
      <inkml:brushProperty name="width" value="0.05" units="cm"/>
      <inkml:brushProperty name="height" value="0.05" units="cm"/>
    </inkml:brush>
  </inkml:definitions>
  <inkml:trace contextRef="#ctx0" brushRef="#br0">131 330 15427,'-21'14'3060,"33"-27"103,-1-3-2961,1 0 0,-2-1 0,0-1 0,-2 1 0,0-2 0,0 1 0,-2-1 0,0 0 0,-1 0 0,-1-1 0,2-35 0,-6 50-196,0-1-1,0 0 0,0 0 0,-1 1 0,0-1 1,0 0-1,-4-9 0,5 13-7,-1 1 1,1 0-1,-1 0 0,0-1 1,1 1-1,-1 0 0,0 0 1,0 0-1,0 0 0,0 0 1,0 0-1,0 0 1,0 0-1,0 0 0,0 0 1,0 1-1,0-1 0,-1 0 1,1 1-1,0-1 0,0 1 1,-1-1-1,1 1 0,0 0 1,-1 0-1,1-1 0,0 1 1,-1 0-1,1 0 0,-1 0 1,1 1-1,0-1 0,-1 0 1,1 0-1,0 1 0,-1-1 1,-1 1-1,-2 2-9,-1 0 0,1 0 0,-1 0 0,1 1 0,0 0-1,0 0 1,1 0 0,-1 0 0,1 1 0,0 0 0,-6 9 0,-4 7-47,-16 35 0,28-51 51,-9 18-26,1 1 0,-13 43 0,21-58 21,0 1 0,0-1 1,0 1-1,1-1 0,1 1 1,0 0-1,0-1 0,1 1 0,0-1 1,3 14-1,-3-20-30,0-1-1,0 0 1,-1 0-1,1 0 1,1 0 0,-1 0-1,0 0 1,0 0-1,1 0 1,-1 0 0,1 0-1,0-1 1,0 1-1,-1-1 1,1 1 0,0-1-1,0 0 1,0 0-1,0 0 1,0 0 0,1 0-1,-1 0 1,0 0-1,0-1 1,1 1 0,-1-1-1,0 0 1,1 0-1,-1 0 1,0 0 0,1 0-1,-1 0 1,0 0-1,3-1 1,6-2-166,0 0 0,-1 0 0,1-1 0,-1 0 0,17-10-1,22-16-251,3-10-144</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7.144"/>
    </inkml:context>
    <inkml:brush xml:id="br0">
      <inkml:brushProperty name="width" value="0.05" units="cm"/>
      <inkml:brushProperty name="height" value="0.05" units="cm"/>
    </inkml:brush>
  </inkml:definitions>
  <inkml:trace contextRef="#ctx0" brushRef="#br0">1 85 14075,'27'3'1592,"9"-6"-952,14-5-223,3-1 735,9-2-352,1-1-168,-3 2-600,-4 3 1344,-9 0-1152,-8 0-31,-13-6-17</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4.191"/>
    </inkml:context>
    <inkml:brush xml:id="br0">
      <inkml:brushProperty name="width" value="0.05" units="cm"/>
      <inkml:brushProperty name="height" value="0.05" units="cm"/>
    </inkml:brush>
  </inkml:definitions>
  <inkml:trace contextRef="#ctx0" brushRef="#br0">128 303 13483,'-13'10'658,"0"0"1,1 0-1,0 1 0,1 1 1,-14 17-1,19-21-527,1-1 0,1 1 0,-1 0 0,2 0 0,-1 1 0,1-1 0,0 1-1,1 0 1,0 0 0,0 0 0,0 9 0,1-15-115,1 1-1,0-1 1,0 0 0,1 1 0,-1-1-1,1 0 1,-1 0 0,1 1-1,0-1 1,0 0 0,0 0-1,1 0 1,2 4 0,-3-5-12,1 0 0,-1-1 1,1 1-1,0 0 0,-1-1 0,1 0 1,0 1-1,0-1 0,0 0 0,0 0 1,0 0-1,0 0 0,0-1 1,0 1-1,1-1 0,-1 1 0,0-1 1,0 1-1,1-1 0,3 0 0,1-1 3,1 0 0,-1-1 0,0 1 0,0-1 0,0-1 0,0 1 0,0-1 0,0 0 0,0-1 0,-1 0 0,0 0 0,0 0 0,0-1 0,0 0 0,-1 0-1,1 0 1,4-7 0,1-1 71,0-1 0,-1-1-1,-1 1 1,0-1-1,-1-1 1,8-20 0,-15 30-30,1 0 0,-1 1-1,0-1 1,1-9 0,1-10 453,-5 35-513,0-1 1,1 1-1,0-1 1,1 1 0,0 0-1,0-1 1,1 1-1,0-1 1,1 1-1,0-1 1,1 1 0,0-1-1,5 13 1,-7-21-4,0 0 0,0 1 0,0-1 0,0 0 1,0 0-1,0 0 0,0 0 0,0 0 0,0 0 1,0 0-1,1 0 0,-1 0 0,0 0 0,1-1 0,-1 1 1,1-1-1,-1 1 0,1-1 0,-1 1 0,1-1 0,1 1 1,0-2-10,0 1 1,-1 0 0,1 0-1,0-1 1,0 0 0,0 1-1,-1-1 1,1 0 0,0-1-1,3-1 1,5-4-69,0-1 0,-1 1-1,18-18 1,-27 23 81,15-13 116,0-1 1,0-1-1,-2 0 0,18-29 1,-31 43 53,1 0 0,-2 0 1,1 0-1,0 0 1,-1-1-1,1 1 1,-1 0-1,0 0 0,0 0 1,0-1-1,-1 1 1,1 0-1,-2-5 1,-15-46 1196,9 32-906,-2-8 73,4 16-162,1-1 0,-5-30 1,10 44-380,0 0 1,0 0-1,0 0 0,0 0 1,1 0-1,-1-1 0,0 1 1,1 0-1,-1 0 0,0 0 1,1 0-1,-1 0 0,1 0 1,0 1-1,-1-1 1,1 0-1,0 0 0,-1 0 1,1 1-1,0-1 0,0 0 1,0 0-1,0 1 0,0-1 1,0 1-1,0-1 0,0 1 1,0-1-1,1 1 1,38-11-1167,-25 9 774,64-21-500,-35 6 297</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5.584"/>
    </inkml:context>
    <inkml:brush xml:id="br0">
      <inkml:brushProperty name="width" value="0.05" units="cm"/>
      <inkml:brushProperty name="height" value="0.05" units="cm"/>
    </inkml:brush>
  </inkml:definitions>
  <inkml:trace contextRef="#ctx0" brushRef="#br0">248 64 15747,'-4'-3'205,"-1"-1"-1,1 1 0,-1 0 0,1 0 0,-1 0 0,0 1 0,0 0 1,0-1-1,-1 2 0,-5-3 0,7 4-131,0-1 1,0 1-1,0 0 0,0 0 0,0 1 1,0-1-1,1 1 0,-1-1 1,0 1-1,0 0 0,1 1 0,-1-1 1,0 1-1,1-1 0,-6 4 0,0 3 23,-1-1 0,1 1 0,0 0 0,1 1 0,0 0 0,1 1 0,-1-1 0,2 1 0,-1 1 1,2-1-1,-1 1 0,1 0 0,-5 18 0,6-17-96,1 0 1,0 0-1,1 0 1,0 1 0,1-1-1,0 1 1,1-1 0,1 1-1,0-1 1,0 1-1,1-1 1,7 24 0,-7-32 3,-1 0 0,1 0 0,-1-1 0,1 1 0,0-1 0,0 0 0,1 1 1,-1-1-1,1 0 0,-1 0 0,1 0 0,0-1 0,0 1 0,0-1 0,1 1 0,-1-1 1,0 0-1,1-1 0,0 1 0,-1 0 0,1-1 0,0 0 0,0 0 0,0 0 0,-1 0 1,1-1-1,0 0 0,0 1 0,0-1 0,0-1 0,0 1 0,0 0 0,0-1 0,0 0 1,0 0-1,6-3 0,-2 1 63,0-2 1,0 1-1,0-1 1,0 0-1,-1-1 1,0 0-1,0 0 1,0 0-1,-1-1 1,0 0-1,0 0 1,-1-1-1,0 1 1,0-1-1,-1 0 1,0-1-1,0 1 1,3-12-1,-2 4 112,-1 1-1,0-1 0,-1 1 1,-1-1-1,-1 0 0,0 0 1,-1 0-1,-1 0 0,-4-29 1,3 35-92,-1 0 0,0 0 0,0 1 1,-1-1-1,-1 1 0,-6-12 0,9 19-114,1-1 1,-1 1-1,1-1 0,-1 1 0,0 0 0,0 0 1,0-1-1,0 1 0,-1 1 0,1-1 0,0 0 0,-1 0 1,0 1-1,1 0 0,-1-1 0,0 1 0,1 0 1,-1 0-1,0 1 0,0-1 0,0 0 0,0 1 1,0 0-1,0 0 0,-5 0 0,6 0-45,1 1 1,-1-1-1,1 0 0,-1 1 0,1 0 0,-1-1 1,1 1-1,0 0 0,-1-1 0,1 1 1,0 0-1,0 0 0,0 0 0,0 0 1,0 0-1,0 1 0,0-1 0,0 0 1,0 0-1,0 1 0,0-1 0,1 0 1,-1 1-1,1-1 0,-1 1 0,1-1 0,-1 0 1,1 1-1,0 0 0,0-1 0,0 1 1,0 1-1,0 1-59,0 0 1,0 0-1,1 1 1,0-1-1,0 0 1,0 0 0,1 0-1,-1-1 1,1 1-1,4 7 1,12 13-552</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6.009"/>
    </inkml:context>
    <inkml:brush xml:id="br0">
      <inkml:brushProperty name="width" value="0.05" units="cm"/>
      <inkml:brushProperty name="height" value="0.05" units="cm"/>
    </inkml:brush>
  </inkml:definitions>
  <inkml:trace contextRef="#ctx0" brushRef="#br0">0 121 15675,'5'25'2043,"6"62"-1606,4-1-1,4-1 0,4-1 0,54 133 0,-59-177 227,-18-40-653,0 0 0,0-1 0,0 1 0,0 0 0,0 0 0,0 0 1,0 0-1,0 0 0,0 0 0,0 0 0,0 0 0,0 0 0,0 0 0,0 0 0,0-1 1,0 1-1,0 0 0,0 0 0,0 0 0,0 0 0,0 0 0,0 0 0,0 0 0,0 0 1,0 0-1,1 0 0,-1 0 0,0 0 0,0 0 0,0 0 0,0-1 0,0 1 0,0 0 1,0 0-1,0 0 0,0 0 0,0 0 0,0 0 0,0 0 0,1 0 0,-1 0 0,0 0 1,0 0-1,0 0 0,0 0 0,0 0 0,0 0 0,0 0 0,0 0 0,0 0 0,0 0 1,1 0-1,-1 0 0,0 0 0,0 1 0,0-1 0,0 0 0,0 0 0,0 0 1,0 0-1,0 0 0,0 0 0,0 0 0,0 0 0,0 0 0,0 0 0,0 0 0,0 0 1,1 1-1,0-10 227,-2-306 591,-2 215-1264,-4-178-1432,7 276 1846,0-2-28,0 1 1,0-1-1,0 0 1,0 1-1,0-1 0,3-6 1,-3 9 42,0 1 0,1-1 1,-1 1-1,1-1 0,-1 1 1,1-1-1,-1 1 0,1-1 0,-1 1 1,1 0-1,-1-1 0,1 1 1,0 0-1,-1-1 0,1 1 0,0 0 1,-1 0-1,1 0 0,0 0 1,-1-1-1,1 1 0,0 0 1,-1 0-1,1 0 0,0 0 0,-1 1 1,1-1-1,0 0 0,-1 0 1,1 0-1,-1 0 0,1 1 0,0-1 1,-1 0-1,1 1 0,-1-1 1,1 0-1,0 1 0,0 0 0,6 2-24,-1 0-1,1 1 0,-1 0 0,0 0 1,0 0-1,0 1 0,0 0 0,-1 0 1,0 1-1,0-1 0,5 9 0,-7-9 48,0-1-1,-1 1 0,0 0 1,0 0-1,-1 0 1,1 0-1,-1 0 0,0 0 1,0 1-1,-1-1 0,1 0 1,-1 0-1,-1 1 0,1-1 1,-1 0-1,-2 10 0,-1 0 49,-2-1 0,0 0 0,0 0 1,-2-1-1,1 0 0,-2 0 0,0-1 0,0 0 0,-1 0 0,0-1 0,-1 0 0,-15 10 0,22-18-106,1 0 0,-1 0 0,0 0-1,0-1 1,0 0 0,-5 2 0,8-4 37,0 1 0,0-1 0,0 0 0,0 1 0,0-1 0,0 0 0,0 0 0,-1 0 0,1 0 0,0 0 0,0 0 0,0 0 0,0-1 0,0 1 0,0 0 0,0 0 0,0-1 0,0 1 0,0-1 0,0 1 0,0-1 0,0 1 0,0-1 0,0 0 0,0 1 0,0-1 0,1 0 0,-1 0 0,0 0 0,0-1 0,-10-19-167</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6.554"/>
    </inkml:context>
    <inkml:brush xml:id="br0">
      <inkml:brushProperty name="width" value="0.05" units="cm"/>
      <inkml:brushProperty name="height" value="0.05" units="cm"/>
    </inkml:brush>
  </inkml:definitions>
  <inkml:trace contextRef="#ctx0" brushRef="#br0">0 378 16876,'11'-2'627,"-1"0"0,0-1 0,0 0 0,0 0 0,0-1 1,0 0-1,14-9 0,-21 11-565,0 0 0,0 0 1,0 0-1,0 0 0,0-1 0,0 1 0,-1-1 1,1 0-1,-1 0 0,0 1 0,0-2 0,0 1 1,0 0-1,-1 0 0,1-1 0,-1 1 0,0-1 1,1 1-1,-2-1 0,1 1 0,0-1 1,-1 0-1,0 1 0,0-1 0,0-3 0,0 5-61,0 1 0,0 0-1,0-1 1,0 1 0,-1 0 0,1-1-1,-1 1 1,1 0 0,0 0-1,-1-1 1,0 1 0,1 0-1,-1 0 1,0 0 0,0 0-1,1 0 1,-1 0 0,0 0 0,0 0-1,0 0 1,0 0 0,-1 0-1,1 1 1,0-1 0,0 0-1,0 1 1,0-1 0,-1 1 0,1-1-1,0 1 1,-1 0 0,1-1-1,0 1 1,-1 0 0,1 0-1,0 0 1,-1 0 0,1 0-1,0 0 1,-1 1 0,1-1 0,0 0-1,-3 2 1,0-1-7,0 0 0,0 1 0,0 0 0,1 0 0,-1 0 1,1 0-1,-1 1 0,1-1 0,0 1 0,0 0 0,0 0 0,0 0 0,-3 4 0,5-5 3,-1 0 0,1-1 0,0 1 0,0 0-1,0 0 1,0 0 0,0 0 0,1 0 0,-1 0-1,1 1 1,-1-1 0,1 0 0,0 0 0,0 0-1,0 0 1,0 1 0,0-1 0,0 0 0,1 0-1,-1 0 1,1 0 0,-1 1 0,1-1-1,0 0 1,0 0 0,1 2 0,0-2-2,0 1 0,1-1 0,-1 0 1,1 0-1,-1 0 0,1 0 0,0 0 0,0-1 1,0 1-1,0-1 0,0 0 0,0 0 1,0 0-1,0 0 0,0 0 0,7 0 0,8 0-9,0 0 0,1-1 0,-1 0 1,0-2-1,1 0 0,-1-1 0,0-1 0,-1-1 0,1-1 0,-1 0 0,0-1 0,22-12 0,-36 17 59,0 0 0,0 1 0,-1-1 0,1 0 0,-1-1 0,1 1 0,-1 0 0,0-1-1,0 1 1,0-1 0,0 1 0,0-1 0,-1 0 0,1 0 0,-1 0 0,0 0 0,0 0 0,1-6 0,-1 5 15,-1 0 1,-1 0-1,1 1 1,-1-1-1,1 0 1,-1 1-1,0-1 1,0 1-1,-1-1 0,1 1 1,-1-1-1,0 1 1,0 0-1,0 0 1,0 0-1,-3-3 1,-8-9 166,0 2 1,-18-15-1,-4-5-42,34 33-189,1-1 0,-1 1 1,1-1-1,0 1 0,-1-1 1,1 1-1,-1-1 1,1 1-1,0-1 0,0 0 1,-1 1-1,1-1 1,0 1-1,0-1 0,0 0 1,-1 1-1,1-1 1,0 0-1,0 1 0,0-1 1,0 0-1,0 1 1,1-1-1,-1 0 0,0 1 1,0-1-1,0 1 1,0-1-1,1 0 0,-1 1 1,0-1-1,1 1 0,-1-1 1,0 1-1,1-1 1,-1 0-1,1 1 0,-1 0 1,1-1-1,-1 1 1,1-1-1,-1 1 0,1 0 1,-1-1-1,1 1 1,0-1-1,31-13-718,-31 14 719,43-13-2193,2 2 1,59-7 0,-51 10 954,-11 1-20</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6.959"/>
    </inkml:context>
    <inkml:brush xml:id="br0">
      <inkml:brushProperty name="width" value="0.05" units="cm"/>
      <inkml:brushProperty name="height" value="0.05" units="cm"/>
    </inkml:brush>
  </inkml:definitions>
  <inkml:trace contextRef="#ctx0" brushRef="#br0">110 42 16379,'-2'-1'116,"0"0"0,0 0-1,0 0 1,0 0 0,0 1-1,0-1 1,0 1 0,0-1-1,0 1 1,0-1 0,0 1-1,0 0 1,0 0 0,-1 0-1,1 0 1,0 1 0,0-1-1,0 1 1,0-1 0,-4 2-1,3 0 1,0 0 1,0 0-1,0 0 0,0 0 1,1 1-1,-1-1 0,1 1 1,-1 0-1,1 0 0,0-1 1,-3 6-1,1 1-15,-1-1 1,2 1-1,-1 0 0,1 1 0,0-1 0,1 1 1,0-1-1,0 14 0,1-21-83,1 1 1,0-1-1,0 0 0,1 0 1,-1 1-1,0-1 0,1 0 1,-1 0-1,1 0 0,0 0 0,0 1 1,0-1-1,0 0 0,0 0 1,0-1-1,0 1 0,1 0 0,-1 0 1,1 0-1,-1-1 0,1 1 1,0-1-1,3 3 0,-3-4-1,-1 1-1,1 0 1,0-1-1,0 0 1,0 1-1,0-1 1,0 0-1,0 0 0,0 0 1,0 0-1,0 0 1,0 0-1,0-1 1,0 1-1,0-1 1,0 0-1,-1 1 1,1-1-1,0 0 1,0 0-1,-1 0 1,1 0-1,0 0 0,-1 0 1,1-1-1,-1 1 1,3-3-1,4-6 12,0-1 0,-1 1 0,-1-1-1,0-1 1,0 1 0,-1-1-1,0 0 1,-1 0 0,0 0 0,-1-1-1,-1 1 1,0-1 0,1-21-1,-6 17-77,3 17 49,0 0 1,0 0-1,0 0 0,0 0 0,0 0 1,0 0-1,0 0 0,0 0 1,0-1-1,0 1 0,0 0 0,0 0 1,0 0-1,0 0 0,-1 0 0,1 0 1,0 0-1,0 0 0,0 0 1,0 0-1,0 0 0,0 0 0,0 0 1,-1 0-1,1 0 0,0 0 0,0 0 1,0 0-1,0 0 0,0 0 0,0 0 1,0 0-1,-1 0 0,1 0 1,0 0-1,0 0 0,0 0 0,0 0 1,0 0-1,0 0 0,0 0 0,0 0 1,-1 0-1,1 0 0,0 0 1,0 0-1,0 0 0,0 0 0,0 1 1,0-1-1,0 0 0,0 0 0,0 0 1,-2 2-2,1 0 1,0 1-1,0-1 0,0 0 1,0 1-1,0-1 1,1 1-1,-1-1 1,1 3-1,-2 9 7,1 0 1,1 0-1,1 1 0,0-1 1,0-1-1,7 27 0,-6-34 2,0 1-1,1-1 0,0 0 1,0 0-1,0 0 0,0 0 1,6 7-1,-6-11-12,-1 1 0,1 0-1,-1-1 1,1 0 0,0 1 0,0-1 0,0 0-1,0 0 1,1-1 0,-1 1 0,0-1-1,1 0 1,-1 1 0,5-1 0,-5 0-43,0-1 0,0 0 0,-1 0 1,1 0-1,0 0 0,0 0 0,0-1 0,-1 1 1,1-1-1,0 0 0,0 1 0,-1-2 0,1 1 0,-1 0 1,1 0-1,-1-1 0,1 1 0,-1-1 0,0 0 1,0 0-1,0 0 0,3-3 0,0-1-10,-1-1 0,1 1 1,-1-1-1,0 0 0,-1 0 0,0 0 0,3-8 0,7-32-260</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7.362"/>
    </inkml:context>
    <inkml:brush xml:id="br0">
      <inkml:brushProperty name="width" value="0.05" units="cm"/>
      <inkml:brushProperty name="height" value="0.05" units="cm"/>
    </inkml:brush>
  </inkml:definitions>
  <inkml:trace contextRef="#ctx0" brushRef="#br0">13 1 14707,'-5'29'1079,"1"-1"-1,1 53 1,4-67-834,0-1 1,1 1-1,0-1 1,2 1-1,-1-1 1,2 0-1,0 0 1,7 13-1,35 56 375,88 116 0,-131-193-601,-4-5-17,0 0-1,0 0 1,0 0-1,0 0 1,0 0 0,0 0-1,0 0 1,0 0-1,0 0 1,0 0-1,0 0 1,0 0 0,0 0-1,0 0 1,0 0-1,0 0 1,0-1-1,0 1 1,0 0-1,0 0 1,0 0 0,0 0-1,0 0 1,0 0-1,0 0 1,0 0-1,1 0 1,-1 0 0,0 0-1,0 0 1,0 0-1,0 0 1,0 0-1,0 0 1,0 0-1,0 0 1,0 0 0,0 0-1,0 0 1,0 0-1,0 0 1,0 0-1,0 0 1,0 0-1,0 0 1,0 0 0,0 1-1,1-1 1,-1 0-1,0 0 1,0 0-1,0 0 1,0 0 0,0 0-1,0 0 1,0 0-1,0 0 1,-1-5 15,-4-11-9,-1 0 0,-1 0 0,-1 1-1,-17-27 1,6 15-138,-37-40 0,19 36-196,41 34 288,1 0-1,-1 0 1,1 0-1,0-1 0,0 1 1,0-1-1,0-1 0,0 1 1,1-1-1,-1 0 0,6 1 1,12 1-455,28 0 0,-34-3 366,0-1 0,0-1 0,22-4 0,3-7-188</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7.749"/>
    </inkml:context>
    <inkml:brush xml:id="br0">
      <inkml:brushProperty name="width" value="0.05" units="cm"/>
      <inkml:brushProperty name="height" value="0.05" units="cm"/>
    </inkml:brush>
  </inkml:definitions>
  <inkml:trace contextRef="#ctx0" brushRef="#br0">176 254 13523,'0'0'28,"0"0"0,0 0 0,0 0 0,0 0 0,0 0 0,0 0 0,0 0 0,-1 0 0,1 0 0,0-1 0,0 1 0,0 0 0,0 0 0,0 0 0,0 0 1,0 0-1,0 0 0,0 0 0,0 0 0,0 0 0,0 0 0,0 0 0,0-1 0,0 1 0,-1 0 0,1 0 0,0 0 0,0 0 0,0 0 0,0 0 0,0 0 0,0 0 0,0 0 0,0 0 0,0 0 0,-1 0 0,1 0 0,0 0 0,0 0 0,0 0 1,0 0-1,0 0 0,0 0 0,0 0 0,0 0 0,0 0 0,-1 0 0,1 0 0,0 0 0,0 0 0,0 0 0,0 0 0,0 1 0,0-1 0,0 0 0,0 0 0,0 0 0,-10 7 635,-8 10 360,18-16-909,-40 38 1198,24-25-1051,1 0 1,1 2-1,0-1 0,1 2 0,-12 20 0,24-36-246,0 0-1,1 0 1,-1 0-1,0 0 0,1 0 1,0 1-1,-1-1 1,1 0-1,0 0 1,-1 0-1,1 1 1,0-1-1,0 0 0,0 0 1,0 0-1,0 1 1,0-1-1,0 0 1,1 0-1,-1 1 1,0-1-1,1 0 0,0 2 1,0-2-1,0 0 0,0 0-1,0 0 1,0 0 0,1-1 0,-1 1 0,0 0 0,0 0-1,1-1 1,-1 1 0,1-1 0,-1 1 0,0-1 0,1 0 0,-1 0-1,3 1 1,5-1 37,1 0 0,-1-1 0,0 0 0,18-4-1,6-5 89,49-21-1,-54 19 88,0 1-1,52-12 1,-77 22-187,0 0 0,1 1 0,-1 0 0,1-1 1,-1 1-1,0 1 0,1-1 0,-1 0 0,6 2 0,-7-1-14,0 0 0,0 0-1,-1 0 1,1 0 0,0 0-1,0 0 1,-1 0 0,1 1-1,-1-1 1,1 1 0,-1-1-1,0 1 1,0 0 0,0-1-1,1 1 1,0 3 0,-2-4-10,0-1 1,0 1-1,1-1 0,-1 1 1,0-1-1,0 1 1,0-1-1,1 0 0,-1 1 1,0-1-1,1 1 0,-1-1 1,0 0-1,1 1 1,-1-1-1,1 0 0,-1 1 1,0-1-1,1 0 1,-1 1-1,1-1 0,-1 0 1,2 0-1,2-8 367,-3-23 52,-8-2-249,-1 0 1,-22-56-1,17 53-182,-14-62 1,26 96-6,0 0 0,1 0 0,0 0-1,-1 1 1,1-1 0,0 0 0,0 0 0,0 0 0,0 0-1,0 0 1,0 0 0,1 0 0,-1 0 0,1 0 0,-1 1-1,1-1 1,0 0 0,0 0 0,0 1 0,0-1 0,0 0-1,1-1 1,1 1-5,0 1-1,0-1 1,-1 1 0,1 0-1,0 0 1,0 0 0,0 0-1,0 0 1,0 1-1,1-1 1,-1 1 0,0 0-1,5 0 1,62 1-513,-46 1 282,1-1 0,0-2 0,-1-1 0,1 0-1,28-8 1,-4-6-96</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8.892"/>
    </inkml:context>
    <inkml:brush xml:id="br0">
      <inkml:brushProperty name="width" value="0.05" units="cm"/>
      <inkml:brushProperty name="height" value="0.05" units="cm"/>
    </inkml:brush>
  </inkml:definitions>
  <inkml:trace contextRef="#ctx0" brushRef="#br0">85 1712 11482,'-74'59'2746,"74"-58"-2668,-1-1 1,0 0-1,1 1 0,-1-1 0,1 0 0,-1 1 0,0-1 0,1 1 0,-1-1 0,1 1 0,0-1 0,-1 1 0,1-1 1,-1 1-1,1-1 0,0 1 0,-1 0 0,1-1 0,0 1 0,0 0 0,-1-1 0,1 1 0,0 0 0,0-1 0,0 2 1,1-1-12,0-1 1,0 0 0,0 0-1,0 1 1,0-1 0,0 0-1,0 0 1,0 0 0,0 0 0,0 0-1,0-1 1,0 1 0,0 0-1,0 0 1,0-1 0,0 1-1,1-1 1,15-6 218,0-1-1,0 0 1,-1-1 0,0-1-1,20-15 1,2-3 27,190-120 702,44-31-384,479-326-187,-204 107-401,-407 293-47,-99 74-22,273-222-1153,-307 247 1021,0-1-1,0 0 0,-1 0 1,0 0-1,8-14 0,-13 21 145,-1-1 1,0 1-1,0 0 0,0-1 0,1 1 0,-1-1 1,0 1-1,0 0 0,0-1 0,0 1 0,0 0 1,0-1-1,0 1 0,0-1 0,0 1 0,0 0 1,0-1-1,0 1 0,0-1 0,0 1 0,0 0 1,0-1-1,0 1 0,-1-1 0,1 0 0,-8-4-435</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19.596"/>
    </inkml:context>
    <inkml:brush xml:id="br0">
      <inkml:brushProperty name="width" value="0.05" units="cm"/>
      <inkml:brushProperty name="height" value="0.05" units="cm"/>
    </inkml:brush>
  </inkml:definitions>
  <inkml:trace contextRef="#ctx0" brushRef="#br0">0 1612 11594,'247'-146'3408,"-77"44"-2085,235-151 435,-179 109-1122,423-321 733,-1 38-243,-637 421-1112,72-38 93,-72 39-107,0 0 0,1 2 0,-1-1 0,1 1 0,16-1 0,-13 4-105,-11 4 22,-5-2 76,0-1 1,-1 0 0,1 0-1,0 1 1,0-1 0,-1 0-1,1 0 1,-1 0 0,1 0-1,-1-1 1,1 1 0,-1 0-1,-1 0 1,-35 12-96</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4.787"/>
    </inkml:context>
    <inkml:brush xml:id="br0">
      <inkml:brushProperty name="width" value="0.05" units="cm"/>
      <inkml:brushProperty name="height" value="0.05" units="cm"/>
    </inkml:brush>
  </inkml:definitions>
  <inkml:trace contextRef="#ctx0" brushRef="#br0">22 0 20308,'3'26'1185,"-1"-14"-1145,-4-5-64,4-4 112,1-3-264,2-2 128,1-2-8,0 0 16,-2-1-24,-3 4-72,-6 14 856,-8 10-672,-3 11 48,-1 5 80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08:51.562"/>
    </inkml:context>
    <inkml:brush xml:id="br0">
      <inkml:brushProperty name="width" value="0.05" units="cm"/>
      <inkml:brushProperty name="height" value="0.05" units="cm"/>
    </inkml:brush>
  </inkml:definitions>
  <inkml:trace contextRef="#ctx0" brushRef="#br0">65 1 16676,'-6'21'1248,"-2"2"-1152,-6-9-64,-4 1 256,11-2-296,4 1-56,2-6 0,-2 0 0,4-7-128,1-1-120,5-3-688,-3-4 832,-9-6-73,-8-1-63</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7.661"/>
    </inkml:context>
    <inkml:brush xml:id="br0">
      <inkml:brushProperty name="width" value="0.05" units="cm"/>
      <inkml:brushProperty name="height" value="0.05" units="cm"/>
    </inkml:brush>
  </inkml:definitions>
  <inkml:trace contextRef="#ctx0" brushRef="#br0">1 579 13763,'0'0'58,"1"0"0,-1 0 0,0 1 0,1-1 0,-1 0 0,1 0 0,-1 0 0,1 0 0,-1 0 0,1 0 0,-1 0 1,1 0-1,-1 0 0,1 0 0,-1 0 0,0 0 0,1 0 0,-1 0 0,1 0 0,-1 0 0,1 0 0,-1-1 0,1 1 0,-1 0 0,0 0 0,1-1 0,-1 1 0,0 0 0,1 0 0,-1-1 0,0 1 0,1-1 1,-1 1-1,1-1 0,13-16 423,-13 16-443,37-54 1969,50-100 0,18-69-205,-94 198-1570,30-71 483,-58 189-511,3-25-250,-34 227-796,46-285 283,0 0-1,2-1 1,-1 1 0,1 0 0,0 0-1,0-1 1,1 1 0,6 14 0,-6-14-395,-1-1-161</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03.591"/>
    </inkml:context>
    <inkml:brush xml:id="br0">
      <inkml:brushProperty name="width" value="0.05" units="cm"/>
      <inkml:brushProperty name="height" value="0.05" units="cm"/>
    </inkml:brush>
  </inkml:definitions>
  <inkml:trace contextRef="#ctx0" brushRef="#br0">701 290 7426,'-41'13'1174,"0"2"1,2 2-1,-64 37 1,61-32-959,-39 20-16,33-20-149,-84 57-1,119-69-72,1 1-1,0 0 1,1 1-1,1 1 1,0 0-1,0 0 1,2 0-1,-1 1 1,2 1-1,0-1 1,0 1-1,-4 19 1,-2 11-78,2 0 1,3 0-1,-4 48 1,10-78 68,1 1 1,1-1-1,1 1 1,4 29-1,-3-34 8,1-1 0,0 0 0,1 0 0,0 0 0,1 0 0,0-1 0,12 18 0,59 88 31,40 50 12,-100-146-34,0 0 1,2-2-1,0 0 0,1-1 0,1-1 0,25 15 0,17 5-25,1-3-1,2-3 1,1-2 0,128 32-1,-141-48 35,-1-2 0,2-2 0,-1-2-1,0-3 1,1-2 0,0-3 0,55-10-1,57-11-25,101-20-129,-226 34 127,-1-1-1,0-3 1,-1-1-1,55-30 1,-33 11 18,-2-4 0,-2-2 0,-1-2 0,-3-3 0,-1-2 0,-3-3 0,74-94 0,-18-20 93,-33 46-31,-56 95-51,-3 4 57,0 0-1,-2-1 1,15-32-1,-24 45 14,0 1-1,0 0 1,-1 0 0,1-1 0,-1 1-1,-1-1 1,1 1 0,-1-1-1,0 0 1,-1 1 0,0-1-1,0 1 1,0-1 0,-1 1 0,1 0-1,-7-12 1,-18-31 397,-3 2 0,-60-76 0,70 98-421,-1-2-9,-1 0-1,-1 2 1,-2 1-1,0 1 1,-1 0 0,-2 2-1,0 1 1,-36-19-1,11 13-30,0 4 1,-2 1-1,-108-26 0,53 26-4,-121-9 1,126 24-251,0 4 1,0 6-1,0 3 1,-105 23-1,120-14 19</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06.154"/>
    </inkml:context>
    <inkml:brush xml:id="br0">
      <inkml:brushProperty name="width" value="0.05" units="cm"/>
      <inkml:brushProperty name="height" value="0.05" units="cm"/>
    </inkml:brush>
  </inkml:definitions>
  <inkml:trace contextRef="#ctx0" brushRef="#br0">2265 774 12475,'0'0'74,"-1"-1"1,1 1 0,0 0 0,0-1-1,-1 1 1,1 0 0,0-1-1,0 1 1,-1 0 0,1-1 0,0 1-1,0-1 1,0 1 0,0-1-1,-1 1 1,1 0 0,0-1 0,0 1-1,0-1 1,0 1 0,0-1-1,0 1 1,0-1 0,0 1 0,0 0-1,1-1 1,-1 1 0,0-1-1,0 1 1,0-1 0,0 1 0,1 0-1,-1-1 1,0 1 0,1-1-1,9-26 694,-6 19-304,-3 1-315,1 1 0,-1-1 0,0 1 0,0-1 0,-1 1 0,0-1 0,0 0 0,-1 1 0,1-1 0,-1 1 0,-1-1 0,1 1 1,-1 0-1,0-1 0,-1 1 0,0 0 0,0 0 0,-5-7 0,-7-10 51,-1 1 0,0 1 0,-23-21-1,39 41-194,-40-40 86,-2 2 1,-1 2-1,-2 2 0,-1 1 0,-2 3 0,-1 2 0,-1 2 0,-1 2 0,-2 3 1,0 1-1,-105-24 0,-401-46-867,523 87 742,0 1-1,0 2 1,0 1 0,0 2 0,-38 8 0,53-6-9,0 1 0,0 1 0,1 1 0,0 1 1,1 1-1,-1 0 0,2 1 0,-1 2 0,-31 25 0,-2 10-99,1 2 0,-52 68 0,-71 122-465,114-138-1406,59-101 1957,1 1 0,-1 0-1,1 0 1,0 0 0,-1-1 0,1 1-1,-1 0 1,0-1 0,1 1 0,-1 0-1,0-1 1,1 1 0,-1-1 0,0 1-1,-1 0 1,2-13-567</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2:06.620"/>
    </inkml:context>
    <inkml:brush xml:id="br0">
      <inkml:brushProperty name="width" value="0.05" units="cm"/>
      <inkml:brushProperty name="height" value="0.05" units="cm"/>
    </inkml:brush>
  </inkml:definitions>
  <inkml:trace contextRef="#ctx0" brushRef="#br0">1 1 13147,'6'21'1285,"14"59"-932,-3 0 0,6 96 0,-9 167-271,-38 26 86,24-366-166,-1 30 49,1-33-50,0 0 0,0 1 1,0-1-1,0 0 0,0 1 0,0-1 1,0 0-1,0 0 0,0 1 1,1-1-1,-1 0 0,0 0 1,0 1-1,0-1 0,0 0 1,0 0-1,0 1 0,1-1 1,-1 0-1,0 0 0,0 0 1,0 1-1,1-1 0,-1 0 1,0 0-1,0 0 0,1 0 1,-1 0-1,0 1 0,1-1 0,10-10 47,63-104 57,-1 3-71,95-102-112,-113 158 58</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5.611"/>
    </inkml:context>
    <inkml:brush xml:id="br0">
      <inkml:brushProperty name="width" value="0.05" units="cm"/>
      <inkml:brushProperty name="height" value="0.05" units="cm"/>
    </inkml:brush>
  </inkml:definitions>
  <inkml:trace contextRef="#ctx0" brushRef="#br0">85 221 17068,'-8'11'595,"4"-4"-516,0-2 1,-1 1-1,0 0 0,0-1 0,-6 6 1,11-11-85,0 0 0,-1 0 1,1 0-1,0 1 1,0-1-1,-1 0 1,1 0-1,0 0 1,0 0-1,-1 1 1,1-1-1,0 0 1,-1 0-1,1 0 0,0 0 1,0 0-1,-1 0 1,1 0-1,0 0 1,-1 0-1,1 0 1,0 0-1,-1 0 1,1 0-1,0 0 0,-1 0 1,1 0-1,0-1 1,0 1-1,-1 0 1,1 0-1,0 0 1,0 0-1,-1-1 1,-5-12-135,2-21-98,4 30 191,-1-18-83,-1-19-77,2 38 220,-1 1 0,1-1 0,-1 1-1,0-1 1,0 1 0,0-1 0,0 1 0,0 0 0,0-1 0,0 1 0,-1 0 0,-1-2 0,0 1 179,2 3-181,1 0-1,0 0 1,0-1-1,0 1 1,0 0-1,0 0 1,0 0-1,-1 0 1,1 0 0,0 0-1,0 0 1,0 0-1,0 0 1,0 0-1,0 0 1,0-1 0,0 1-1,0 0 1,0 0-1,0 0 1,-1 0-1,1 0 1,0 0-1,0-1 1,0 1 0,0 0-1,0 0 1,0 0-1,0 0 1,0 0-1,0 0 1,0-1-1,0 1 1,0 0 0,0 0-1,0 0 1,0 0-1,0 0 1,1 0-1,-1-1 1,0 1 0,0 0-1,0 0 1,0 0-1,0 0 1,0 0-1,0 0 1,0 0-1,0 0 1,0-1 0,1 1-1,-1 0 1,0 0-1,0 0 1,0 0-1,0 0 1,0 0-1,5-5 19,4-8 379,-1 0 0,10-20 0,-25 12-375,-3-10-60</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6.330"/>
    </inkml:context>
    <inkml:brush xml:id="br0">
      <inkml:brushProperty name="width" value="0.05" units="cm"/>
      <inkml:brushProperty name="height" value="0.05" units="cm"/>
    </inkml:brush>
  </inkml:definitions>
  <inkml:trace contextRef="#ctx0" brushRef="#br0">1 317 14059,'7'22'756,"-7"-22"-753,0 1-1,0-1 1,0 0 0,0 0-1,0 1 1,0-1 0,0 0 0,0 1-1,1-1 1,-1 0 0,0 1-1,0-1 1,0 0 0,0 0 0,1 1-1,-1-1 1,0 0 0,0 0-1,1 0 1,-1 1 0,0-1 0,0 0-1,1 0 1,-1 0 0,0 0-1,1 0 1,-1 1 0,0-1 0,1 0-1,-1 0 1,0 0 0,1 0-1,-1 0 1,0 0 0,0 0-1,1 0 1,-1 0 0,0 0 0,1 0-1,-1 0 1,0 0 0,1-1-1,-1 1 1,0 0 0,1 0 0,-1 0-1,0 0 1,0 0 0,1-1-1,-1 1 1,0 0 0,0 0 0,1-1-1,-1 1 1,0 0 0,0 0-1,0-1 1,1 1 0,-1 0 0,0 0-1,0-1 1,0 1 0,0 0-1,0-1 1,0 1 0,0 0-1,0-1 1,0 1 0,6-15-152,-1-1 1,-1 0-1,-1 1 0,0-1 1,-1 0-1,0-23 0,-1 23 94,1-21 182,-1 1 0,-6-68 0,2 92 157,0 11 65,2 18 108,1-5-299,2 0 1,0 1-1,0-1 1,1 0 0,0 0-1,1 0 1,1-1-1,0 1 1,0-1 0,1 0-1,1-1 1,14 20-1,-19-28-146,0-1 0,0 1 0,-1 0 0,1-1 0,0 0 0,0 1 0,0-1 0,1 0-1,-1 0 1,0 0 0,0 0 0,3 0 0,-3 0-8,-1-1-1,0 0 1,0 0-1,0 0 1,0 0-1,0-1 1,0 1-1,0 0 0,0 0 1,0-1-1,0 1 1,0 0-1,0-1 1,0 1-1,0-1 1,0 1-1,0-1 1,0 0-1,1-1 1,1-1 2,-1 0 1,0-1 0,0 1-1,0-1 1,0 0-1,-1 1 1,1-1-1,-1 0 1,0 0-1,0 0 1,-1 0-1,1 0 1,-1-7-1,-1-53-12</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7.298"/>
    </inkml:context>
    <inkml:brush xml:id="br0">
      <inkml:brushProperty name="width" value="0.05" units="cm"/>
      <inkml:brushProperty name="height" value="0.05" units="cm"/>
    </inkml:brush>
  </inkml:definitions>
  <inkml:trace contextRef="#ctx0" brushRef="#br0">2233 0 13387,'-381'276'881,"21"28"-815,32 37-681,17 17-372,162-184 798,32-36 425,-129 199 0,202-267-108,3 2 1,3 2 0,4 1-1,3 2 1,-26 98 0,26-39-116,6 1-1,5 2 1,7 0 0,6 1-1,21 259 1,-7-325 22,4 0 1,3-1-1,3 0 1,3-2-1,4 0 0,2-1 1,4-2-1,2-1 1,3-1-1,54 75 0,-50-89-75,1-2 0,3-2 0,2-1 0,1-3-1,3-2 1,80 55 0,-76-66-64</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8.395"/>
    </inkml:context>
    <inkml:brush xml:id="br0">
      <inkml:brushProperty name="width" value="0.05" units="cm"/>
      <inkml:brushProperty name="height" value="0.05" units="cm"/>
    </inkml:brush>
  </inkml:definitions>
  <inkml:trace contextRef="#ctx0" brushRef="#br0">1863 1 13387,'-87'95'810,"-158"134"1,-40 40-1073,197-166-83,-105 157 1,-46 132-166,117-163 773,-132 342 1,186-375-308,8 3 0,10 2 0,-35 280 0,-2 628-95,100-95 333,9-784-190,11 0 0,83 307 1,92 75 244,-148-472-192,7-3 1,103 158-1,-93-183-33,164 179 1,121 75-11,-229-235-8,-39-39-20,119 88-1,-153-136 6,3-3-1,1-2 0,102 45 0,196 39 2,-140-54-5,-185-57-6,315 97-345,-348-107 340,4 0-91,-1 0-1,1 0 1,-1-1-1,1 1 1,-1-2-1,1 1 1,0-1-1,-1 0 1,1-1-1,-1 1 1,1-2-1,10-2 1,-17 4 94,1-1 1,-1 1-1,0-1 1,0 0-1,0 1 1,0-1-1,1 0 1,-1 0-1,0 0 0,0 0 1,-1 0-1,3-2 1,0-14-337</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28.803"/>
    </inkml:context>
    <inkml:brush xml:id="br0">
      <inkml:brushProperty name="width" value="0.05" units="cm"/>
      <inkml:brushProperty name="height" value="0.05" units="cm"/>
    </inkml:brush>
  </inkml:definitions>
  <inkml:trace contextRef="#ctx0" brushRef="#br0">1 1677 13019,'16'31'115,"1"-1"0,2-1 0,1-1 0,1 0 0,2-2 0,42 40 0,-18-25-224,1-3 0,100 61 1,-118-81 103,0-2 1,34 12 0,-51-23 12,0-1-1,0 0 0,0-1 1,1-1-1,0 0 0,-1 0 1,28-2-1,-35 0 2,0-1-1,-1 0 1,1-1-1,0 1 1,-1-1-1,0 0 1,1-1-1,-1 1 1,0-1-1,0 0 1,-1 0-1,1-1 1,0 1-1,-1-1 1,0 0-1,0 0 1,0-1-1,-1 1 1,4-6-1,2-4 14,-2 0 0,0 0 1,0 0-1,-2-1 0,8-28 0,-3-1 40,-3 0 0,-1-1 0,0-64 0,-14-137 153,8 237-209,-121-1170-692,102 1025 548,-3-18-87</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38.188"/>
    </inkml:context>
    <inkml:brush xml:id="br0">
      <inkml:brushProperty name="width" value="0.05" units="cm"/>
      <inkml:brushProperty name="height" value="0.05" units="cm"/>
    </inkml:brush>
  </inkml:definitions>
  <inkml:trace contextRef="#ctx0" brushRef="#br0">495 73 7226,'-19'-6'472,"-2"2"-448,-8-2-16,-2 2 152,-8 0-264,-5-3 56,-5 4 24,-1-2-72,-2 0-464,-1-2 503,2-2-79,-5-4-56</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6:39.184"/>
    </inkml:context>
    <inkml:brush xml:id="br0">
      <inkml:brushProperty name="width" value="0.05" units="cm"/>
      <inkml:brushProperty name="height" value="0.05" units="cm"/>
    </inkml:brush>
  </inkml:definitions>
  <inkml:trace contextRef="#ctx0" brushRef="#br0">5364 115 6337,'-843'-58'4228,"258"16"-2196,71 28-2697,-3 23-93,101 0 734,-324 21 1022,591-15-708,1 7 0,-281 78-1,354-75-242,2 4 0,1 3 0,1 3 0,2 3 0,-127 92 0,148-92-133,2 1-1,2 3 1,2 2 0,1 1 0,3 2-1,2 2 1,1 1 0,-36 74 0,59-101 39,2 1 1,1 1-1,0 0 1,2 0 0,1 1-1,1-1 1,1 1-1,0 30 1,4-32 3,1-1 0,1 0 1,2 0-1,0 0 0,1-1 0,1 1 1,1-1-1,1-1 0,17 33 0,7 2-26,3-2 0,3-1 0,2-2 0,2-2 0,71 65-1,-66-72 62,1-3 0,2-2-1,2-2 1,0-3-1,3-1 1,0-3 0,2-3-1,74 23 1,-41-23 7,1-3 0,1-4 0,0-4 0,171 3 0,259-41-323,-4-37-434,79-8-300,312 41-267,-655 26 1223,-56-3 206,-1-9-1,-1-9 1,-1-8 0,332-98 0,46-76 13,-7-26-65,-456 185-47,-100 42-3,203-90 109,-169 73 114,-2-3 0,68-49-1,-98 64-84,-1-1 0,0 0 0,-1 0 0,0-1 0,-1-1 0,0 1 0,-1-1 0,0-1 0,-1 0 0,-1 0 0,0 0-1,6-18 1,-8 15 15,-1-1 0,0 1-1,-1-1 1,0 0 0,-2 1 0,0-1-1,-1 0 1,-1 0 0,0 1-1,-6-23 1,-11-29-313,-3 1 1,-3 1-1,-67-125 0,23 67-48</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8.021"/>
    </inkml:context>
    <inkml:brush xml:id="br0">
      <inkml:brushProperty name="width" value="0.05" units="cm"/>
      <inkml:brushProperty name="height" value="0.05" units="cm"/>
    </inkml:brush>
  </inkml:definitions>
  <inkml:trace contextRef="#ctx0" brushRef="#br0">0 142 16291,'12'2'1585,"8"-5"-913,4-3-216,12-4 640,7-2-176,16-2-239,3-2-89,1-1-464,-2 0-400,-6 1-32,-4 2 232,-11 4-104,-10 1-112</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1.905"/>
    </inkml:context>
    <inkml:brush xml:id="br0">
      <inkml:brushProperty name="width" value="0.05" units="cm"/>
      <inkml:brushProperty name="height" value="0.05" units="cm"/>
    </inkml:brush>
  </inkml:definitions>
  <inkml:trace contextRef="#ctx0" brushRef="#br0">0 7390 7826,'5'-6'334,"-1"0"0,1 1 1,0-1-1,1 1 1,-1 0-1,1 1 0,0-1 1,10-4-1,2 0 394,37-12 0,-47 18-668,30-12 81,-1-2 1,0-1-1,-1-2 1,-1-2-1,-1-1 1,38-33-1,2-10-485,93-109-1,141-205-1052,-123 146 440,43-56 212,322-536-1,-240 202 1982,-46-21-259,-65 152-947,-183 456-46,131-327-297,-104 243 205,28-131 1,-7-86 653,-8 34 423,-33 207-402,38-104 0,-21 101-275,5 2-1,4 2 1,93-137 0,-54 103-182,168-190 1,-204 265-90,2 3 1,2 1-1,3 4 0,1 2 1,99-56-1,224-75 71,-177 89-244,-193 81 122,36-18-444,-46 23 421,-1-1 1,1 1 0,-1-1 0,0 0 0,0 0 0,0 0 0,0 0 0,0 0 0,0 0 0,0 0 0,-1-1 0,1 1 0,-1 0 0,1-1 0,0-2 0,-2-10-205,-6-2-85</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2.325"/>
    </inkml:context>
    <inkml:brush xml:id="br0">
      <inkml:brushProperty name="width" value="0.05" units="cm"/>
      <inkml:brushProperty name="height" value="0.05" units="cm"/>
    </inkml:brush>
  </inkml:definitions>
  <inkml:trace contextRef="#ctx0" brushRef="#br0">1 6 14579,'11'1'133,"127"6"243,142-10-1,-227-1-370,-17 0-42,0 1 1,60 5-1,-94-2 30,0 0 0,0 0 1,0 0-1,0 0 0,0 1 0,0-1 0,0 1 0,0-1 1,-1 1-1,1 0 0,0-1 0,0 1 0,-1 0 1,1 0-1,-1 1 0,1-1 0,-1 0 0,1 0 1,-1 1-1,0-1 0,1 1 0,-1-1 0,0 1 1,0-1-1,0 1 0,0 0 0,0 0 0,-1-1 1,1 1-1,0 0 0,-1 0 0,0 0 0,1 0 1,-1 0-1,0 0 0,0 0 0,0 0 0,0-1 0,-1 3 1,0 7-62,-2-1 1,1 0-1,-2 0 1,1 0 0,-1 0-1,-7 11 1,-29 49-509,-53 70 0,69-105 466,-36 53-167</inkml:trace>
</inkml:ink>
</file>

<file path=ppt/ink/ink3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4.871"/>
    </inkml:context>
    <inkml:brush xml:id="br0">
      <inkml:brushProperty name="width" value="0.05" units="cm"/>
      <inkml:brushProperty name="height" value="0.05" units="cm"/>
    </inkml:brush>
  </inkml:definitions>
  <inkml:trace contextRef="#ctx0" brushRef="#br0">11 236 16604,'-4'-7'865,"0"8"-422,1 16-236,4 27-1,2-1 1,2-1-1,18 74 1,-14-75-183,-7-27-18,18 85 166,50 147 1,-68-239-111,1 1 1,0-1-1,1 0 0,0 0 1,0 0-1,6 6 0,-10-12-37,1 0-1,0 0 0,-1-1 1,1 1-1,0 0 0,0-1 1,-1 1-1,1-1 0,0 1 1,0-1-1,0 0 0,0 1 1,0-1-1,0 0 0,-1 1 0,1-1 1,0 0-1,0 0 0,0 0 1,0 0-1,0 0 0,2 0 1,-2-1 15,1 0 0,0 0-1,-1 0 1,1 0 0,-1 0 0,1 0 0,-1 0 0,1 0 0,-1-1 0,0 1 0,0-1-1,0 1 1,0-1 0,0 1 0,0-1 0,1-3 0,9-18 259,-2 0 1,0-1-1,-1 0 0,5-34 1,12-107 739,-12 55-942,-6-1 0,-4 0 0,-17-159 0,14 270-146,-1-1 0,1 1 0,0 0 0,0-1 0,0 1 0,0 0 0,0-1-1,0 1 1,0 0 0,0-1 0,-1 1 0,1 0 0,0-1 0,1 1 0,-1 0-1,0-1 1,0 1 0,0 0 0,0-1 0,0 1 0,0 0 0,0-1 0,0 1-1,1 0 1,-1-1 0,0 1 0,0 0 0,0 0 0,1-1 0,-1 1-1,0 0 1,0 0 0,1 0 0,-1-1 0,0 1 0,0 0 0,1 0 0,-1 0-1,0-1 1,1 1 0,-1 0 0,0 0 0,1 0 0,-1 0 0,12 5-727,-11-5 658,6 5-668</inkml:trace>
</inkml:ink>
</file>

<file path=ppt/ink/ink3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5.602"/>
    </inkml:context>
    <inkml:brush xml:id="br0">
      <inkml:brushProperty name="width" value="0.05" units="cm"/>
      <inkml:brushProperty name="height" value="0.05" units="cm"/>
    </inkml:brush>
  </inkml:definitions>
  <inkml:trace contextRef="#ctx0" brushRef="#br0">46 389 15675,'40'-31'2141,"-38"29"-1973,0 0 1,0-1-1,0 1 1,0 0-1,0-1 1,-1 1-1,1-1 1,-1 0-1,0 1 1,1-1-1,-1 0 1,-1 0-1,1 0 1,1-4-1,-2 6-139,0 1 0,0-1 0,0 1 0,0-1 0,0 1 0,0-1 0,0 0 0,0 1 0,0-1 0,0 1 0,0-1 0,0 1 0,0-1 0,0 1 0,0-1 0,-1 1 0,1-1 0,0 1 0,0-1 0,-1 1 0,1-1 0,0 1 0,-1-1 0,1 1 0,0-1 0,-1 1 1,1 0-1,-1-1 0,1 1 0,-1 0 0,1-1 0,0 1 0,-1 0 0,1 0 0,-1-1 0,0 1 0,1 0 0,-1 0 0,1 0 0,-1 0 0,1 0 0,-1 0 0,1 0 0,-1 0 0,1 0 0,-1 0 0,0 0 0,1 0 0,-1 0 0,1 0 0,-1 0 0,1 1 0,-1-1 0,1 0 0,-1 1 0,-2 0 13,0 0-1,0 1 1,0-1-1,0 1 1,1 0-1,-1-1 1,1 1 0,-5 5-1,0 1-34,0 2 1,1-1-1,0 1 0,1-1 0,0 2 0,0-1 1,1 0-1,1 1 0,-1 0 0,2 0 0,0 0 1,0 0-1,1 0 0,0 21 0,1-31-7,0 0 1,0-1-1,-1 1 0,1 0 1,1 0-1,-1-1 0,0 1 0,0 0 1,0 0-1,0-1 0,0 1 0,1 0 1,-1-1-1,0 1 0,1 0 1,-1-1-1,0 1 0,1 0 0,-1-1 1,1 1-1,-1-1 0,1 1 1,-1-1-1,1 1 0,-1-1 0,1 1 1,0-1-1,-1 0 0,1 1 0,0-1 1,-1 0-1,1 1 0,0-1 1,-1 0-1,1 0 0,0 0 0,0 0 1,-1 1-1,1-1 0,0 0 1,-1 0-1,1-1 0,0 1 0,0 0 1,-1 0-1,1 0 0,0 0 0,0-1 1,-1 1-1,2-1 0,2-1 4,0 0-1,0-1 0,0 0 1,0 0-1,0 0 0,5-6 0,47-61 74,-39 48-26,0 1 0,26-26 0,-41 45-45,0 0-1,1 0 1,-1 0 0,1 0-1,-1 1 1,1-1 0,0 1 0,0-1-1,0 1 1,-1 0 0,5-1 0,-5 2-4,-1 0 0,1 0 1,-1 0-1,1 0 1,-1 0-1,1 1 0,-1-1 1,1 0-1,-1 1 1,1-1-1,-1 1 1,1 0-1,-1-1 0,0 1 1,1 0-1,-1 0 1,0 0-1,0 0 0,0 0 1,0 0-1,0 0 1,0 0-1,2 2 1,18 33 15,-18-29-5,0-1 0,1 0 0,0 0 0,0 0 0,8 9 0,-12-15-2,1 0 1,-1 1-1,1-1 1,-1 0-1,0 0 1,1 1-1,-1-1 1,1 0-1,-1 0 1,1 1-1,-1-1 1,0 0-1,1 0 1,-1 0-1,1 0 1,-1 0-1,1 0 1,-1 0-1,1 0 1,-1 0-1,1 0 1,-1 0-1,1 0 1,-1 0-1,1 0 1,-1 0-1,1-1 1,-1 1 0,1 0-1,-1 0 1,0-1-1,1 1 1,-1 0-1,1 0 1,-1-1-1,0 1 1,1 0-1,-1-1 1,0 1-1,0-1 1,1 1-1,-1 0 1,0-1-1,0 1 1,1-1-1,-1 1 1,0-1-1,0 1 1,0-1-1,0 1 1,0-1-1,0 1 1,0-1-1,7-29 342,-6-1-101,-2 0-1,0-1 0,-2 1 0,-10-40 1,13 70-253,0 1 1,0 0-1,0-1 1,-1 1-1,1 0 1,0 0-1,0-1 1,0 1 0,0 0-1,0-1 1,0 1-1,0 0 1,0 0-1,0-1 1,0 1-1,0 0 1,0-1-1,0 1 1,0 0-1,0-1 1,0 1 0,0 0-1,0 0 1,0-1-1,1 1 1,-1 0-1,0-1 1,0 1-1,0 0 1,0 0-1,1-1 1,-1 1 0,0 0-1,0 0 1,0 0-1,1-1 1,-1 1-1,0 0 1,1 0-1,-1 0 1,0 0-1,0 0 1,1 0-1,-1-1 1,0 1 0,1 0-1,-1 0 1,0 0-1,0 0 1,1 0-1,-1 0 1,0 0-1,1 0 1,-1 0-1,0 0 1,1 0-1,-1 1 1,0-1 0,0 0-1,1 0 1,-1 0-1,0 0 1,1 0-1,-1 0 1,0 1-1,1-1 1,27 18-63,-12-7 15,-9-8 36,-1 0 0,1 0 0,1 0 0,-1-1-1,0 0 1,0 0 0,1-1 0,-1 0 0,1 0-1,0-1 1,-1 0 0,1 0 0,-1-1 0,1 0 0,-1 0-1,1-1 1,-1 0 0,9-3 0,-8 1 8,0 0-1,-1 0 1,1-1 0,-1 1 0,0-2 0,0 1-1,-1-1 1,0 0 0,0 0 0,0-1 0,-1 0-1,0 0 1,0 0 0,-1 0 0,7-14 0,-7 9 8,0 0 1,-1 0 0,0 0-1,-1 0 1,1-20 0,-3 57-25,0 1 1,1 0 0,2-1 0,0 0 0,2 1 0,1-1-1,14 37 1,-19-58 7,0-1-1,1 1 0,0-1 1,0 0-1,0 0 0,0 0 1,0 0-1,6 6 0,-7-9-13,-1 1 1,1-1-1,0 1 0,0-1 0,-1 0 0,1 1 0,0-1 0,0 0 0,0 1 0,0-1 1,-1 0-1,1 0 0,0 0 0,0 0 0,0 0 0,0 0 0,0 0 0,-1 0 1,1 0-1,0 0 0,0 0 0,0-1 0,0 1 0,-1 0 0,1 0 0,0-1 0,0 1 1,0-1-1,-1 1 0,1-1 0,0 1 0,-1-1 0,1 1 0,0-1 0,-1 0 1,1 1-1,-1-1 0,1 0 0,-1 1 0,1-1 0,-1 0 0,1-1 0,3-6-114,-1 0 0,0 0 0,0 0 0,-1 0 0,0 0-1,0-1 1,-1 1 0,0-1 0,0 1 0,-1-16 0,0 8-52,1-47-352</inkml:trace>
</inkml:ink>
</file>

<file path=ppt/ink/ink3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6.039"/>
    </inkml:context>
    <inkml:brush xml:id="br0">
      <inkml:brushProperty name="width" value="0.05" units="cm"/>
      <inkml:brushProperty name="height" value="0.05" units="cm"/>
    </inkml:brush>
  </inkml:definitions>
  <inkml:trace contextRef="#ctx0" brushRef="#br0">4 0 15611,'-3'19'1033,"3"5"-993,3 1-216,5-5 312,2-3-56,6-4-56</inkml:trace>
</inkml:ink>
</file>

<file path=ppt/ink/ink3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6.459"/>
    </inkml:context>
    <inkml:brush xml:id="br0">
      <inkml:brushProperty name="width" value="0.05" units="cm"/>
      <inkml:brushProperty name="height" value="0.05" units="cm"/>
    </inkml:brush>
  </inkml:definitions>
  <inkml:trace contextRef="#ctx0" brushRef="#br0">68 346 15331,'0'0'57,"0"1"0,1-1-1,-1 0 1,0 1 0,0-1-1,1 1 1,-1-1 0,0 1-1,0-1 1,0 1-1,0-1 1,1 1 0,-1-1-1,0 1 1,0-1 0,0 1-1,0-1 1,0 1 0,0-1-1,0 1 1,-1-1 0,1 1-1,0-1 1,0 1 0,0-1-1,0 1 1,-1-1 0,1 1-1,0-1 1,0 1 0,-1 0-1,-14 19 327,7-8 178,0 2-217,1 0 1,0 1-1,-7 24 0,12-33-297,0 0-1,1 0 1,0 0-1,0 0 1,0 0-1,1 0 1,0 0-1,0 0 1,1 0-1,-1 0 1,1 0-1,3 10 1,-3-14-38,0-1-1,-1 1 1,1 0 0,0-1 0,0 1 0,0-1 0,0 0 0,0 1 0,0-1 0,1 0 0,-1 0 0,0 1 0,1-1 0,-1 0 0,1 0 0,-1 0-1,1-1 1,-1 1 0,1 0 0,0-1 0,-1 1 0,1-1 0,0 1 0,-1-1 0,1 0 0,0 0 0,0 1 0,-1-1 0,1-1 0,0 1 0,0 0-1,-1 0 1,1-1 0,0 1 0,0-1 0,-1 1 0,3-2 0,4-1 4,-1-1 0,1 1 0,-1-1 0,0-1-1,-1 1 1,12-11 0,3-7 115,0-2 1,-2 0-1,-1-1 1,-1-1-1,22-45 0,-28 52 24,-11 19-147,0-1 1,0 1 0,0 0-1,1 0 1,-1-1-1,0 1 1,0 0 0,0-1-1,0 1 1,0 0 0,1 0-1,-1-1 1,0 1 0,0 0-1,1 0 1,-1 0 0,0-1-1,0 1 1,1 0 0,-1 0-1,0 0 1,1 0 0,-1 0-1,0-1 1,0 1 0,1 0-1,-1 0 1,0 0-1,1 0 1,-1 0 0,0 0-1,1 0 1,-1 0 0,0 0-1,1 0 1,-1 0 0,0 0-1,0 0 1,1 1 0,-1-1-1,0 0 1,1 0 0,-1 0-1,0 0 1,0 0 0,1 1-1,-1-1 1,0 0 0,0 0-1,1 1 1,-1-1-1,0 0 1,0 0 0,0 1-1,1-1 1,-1 0 0,0 0-1,0 1 1,0-1 0,0 1-1,13 27 14,-5-10-48,-7-15 29,0-1 0,1 0 0,-1 0-1,1-1 1,-1 1 0,1 0 0,0 0-1,0-1 1,0 1 0,0-1 0,0 1 0,0-1-1,0 0 1,0 0 0,0 0 0,1 0-1,-1 0 1,0-1 0,1 1 0,4 0-1,-3-1 4,0-1-1,0 1 0,0-1 0,-1 0 0,1 0 0,0 0 0,0 0 0,0-1 0,-1 1 1,1-1-1,5-3 0,7-7 22,-1 0 0,0-1 0,-1 0 0,13-17 0,-25 28-19,9-11 18,15-17 0,-24 28-22,-1 1 1,0 0-1,1 0 0,-1 0 0,0 0 0,1 0 0,0 0 0,-1 0 0,1 0 0,-1 0 0,1 1 1,0-1-1,0 1 0,-1-1 0,1 1 0,3 0 0,-3 0 10,0 1-1,-1-1 1,1 1 0,0 0-1,0 0 1,0 0 0,-1 0 0,1 0-1,-1 0 1,1 1 0,-1-1-1,3 3 1,-2-2 24,0 0 0,0 0-1,0-1 1,0 1 0,0-1 0,0 1-1,0-1 1,0 0 0,5 2 0,-3-3-32,-1 1 1,1-1-1,0 0 0,0 0 1,0 0-1,-1 0 1,1-1-1,0 0 0,0 0 1,-1 0-1,1 0 0,-1 0 1,4-2-1,47-28-1108,-36 19 1044,6-1-261</inkml:trace>
  <inkml:trace contextRef="#ctx0" brushRef="#br0" timeOffset="1">960 0 16404,'-8'6'1536,"-1"6"-1192,-4 9-168,0 3 968,1 5-784,0 1-168,2-1-144,3-2-16,4-3-16,3-4-24,6-8-160,4-6-208,7-6-1792,2-7 1920,6-4-232,1-6-185</inkml:trace>
</inkml:ink>
</file>

<file path=ppt/ink/ink3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6.806"/>
    </inkml:context>
    <inkml:brush xml:id="br0">
      <inkml:brushProperty name="width" value="0.05" units="cm"/>
      <inkml:brushProperty name="height" value="0.05" units="cm"/>
    </inkml:brush>
  </inkml:definitions>
  <inkml:trace contextRef="#ctx0" brushRef="#br0">1 225 17516,'0'1'105,"0"1"1,-1 0 0,1-1-1,0 1 1,0-1-1,0 1 1,0 0 0,0-1-1,1 1 1,-1-1-1,0 1 1,1-1 0,1 4-1,-2-5-79,1 1 0,-1-1-1,1 1 1,0-1 0,-1 0-1,1 1 1,0-1 0,0 0 0,-1 1-1,1-1 1,0 0 0,0 0-1,0 0 1,-1 0 0,1 1-1,0-1 1,0 0 0,0 0 0,-1-1-1,1 1 1,0 0 0,0 0-1,-1 0 1,1 0 0,0-1-1,0 1 1,-1 0 0,1-1 0,0 1-1,0-1 1,8-3 81,-2-1 1,1 0 0,0 0-1,-1 0 1,0-1-1,-1 0 1,1 0 0,9-13-1,-7 8 61,-1-1 0,0 1 0,-1-1 0,11-26 0,-15 31-43,-1 0 0,-1-1 0,1 1 0,-1 0 0,-1-1 0,1 1 0,-2-12 0,1 17-85,0 0 0,-1 0-1,1 0 1,0 0 0,-1 0 0,0 1 0,1-1 0,-1 0 0,0 0 0,0 0 0,0 1 0,0-1 0,0 0-1,-2-1 1,1 2-19,1 0-1,0 1 1,0-1-1,0 0 1,-1 1-1,1-1 1,0 1-1,-1 0 1,1-1-1,0 1 1,-1 0-1,1 0 1,0 0-1,-1 0 1,1 0-1,-1 0 1,1 0-1,0 0 1,-1 1-1,1-1 1,0 0-1,-1 1 1,-1 0-1,-1 1-12,-1 1 0,1 0 0,-1 0 0,1 0 0,0 0 0,0 0 0,0 1 0,0 0 0,1 0 0,0 0 0,0 0 0,0 0 0,0 1 0,0-1 0,-2 8 0,-1 1-18,1 1 0,0-1 0,1 1 0,-3 21-1,5-25-19,1 1-1,0 0 0,1-1 0,0 1 0,4 20 1,-4-27-27,1 0 0,0 0 0,0 0 0,1 0 1,-1-1-1,1 1 0,0 0 0,0-1 0,0 1 0,0-1 1,1 0-1,-1 1 0,1-1 0,0 0 0,0-1 1,0 1-1,0 0 0,6 2 0,-3-2 18,1 0 1,-1-1-1,1 0 0,0 0 0,0-1 0,0 0 1,0 0-1,0-1 0,0 0 0,0 0 1,0 0-1,7-2 0,49-13-290</inkml:trace>
</inkml:ink>
</file>

<file path=ppt/ink/ink3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7.265"/>
    </inkml:context>
    <inkml:brush xml:id="br0">
      <inkml:brushProperty name="width" value="0.05" units="cm"/>
      <inkml:brushProperty name="height" value="0.05" units="cm"/>
    </inkml:brush>
  </inkml:definitions>
  <inkml:trace contextRef="#ctx0" brushRef="#br0">1 0 17268,'21'12'1592,"1"6"-1216,1 5-160,3 3 592,5 3-480,2 2 0,-4-6-304,-2-4-256,-7-12-456,-4-9 888,-12-12-320,-4-9-104,-20-12-88</inkml:trace>
</inkml:ink>
</file>

<file path=ppt/ink/ink3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7.637"/>
    </inkml:context>
    <inkml:brush xml:id="br0">
      <inkml:brushProperty name="width" value="0.05" units="cm"/>
      <inkml:brushProperty name="height" value="0.05" units="cm"/>
    </inkml:brush>
  </inkml:definitions>
  <inkml:trace contextRef="#ctx0" brushRef="#br0">1 5 16628,'0'-4'1648,"1"17"-1536,5 4 728,10 1-888,4 2-400,10-4 376,4-4-40,6-12-72</inkml:trace>
  <inkml:trace contextRef="#ctx0" brushRef="#br0" timeOffset="1">434 58 16612,'-3'8'359,"0"0"0,0 0 1,-1 0-1,0 0 0,-1-1 1,-8 12-1,-8 13 556,20-30-868,-2 4 45,0-1-1,1 0 0,-1 1 1,1-1-1,-2 11 1,4-15-93,0 0-1,0-1 1,0 1 0,0 0-1,0 0 1,0 0 0,0 0-1,0 0 1,0 0 0,1 0-1,-1 0 1,0 0 0,1-1-1,-1 1 1,1 0-1,-1 0 1,1 0 0,-1-1-1,1 1 1,-1 0 0,1 0-1,0-1 1,-1 1 0,1-1-1,0 1 1,0 0 0,-1-1-1,1 1 1,0-1 0,0 0-1,0 1 1,0-1 0,0 0-1,-1 0 1,1 1 0,0-1-1,0 0 1,0 0 0,0 0-1,0 0 1,0 0 0,0 0-1,1-1 1,109 11-609,-97-8 507,0 1 1,0 1-1,-1 0 0,1 0 0,23 13 0,-35-16 103,0 0-1,-1 0 1,1 0 0,0 0-1,-1 0 1,1 0 0,-1 1-1,1-1 1,-1 1-1,0-1 1,0 1 0,3 3-1,-4-5 23,0 1 0,0 0 0,0 0 0,1 0 0,-1-1 0,0 1 0,0 0 0,0 0 0,0-1 0,0 1 0,0 0 0,0 0 0,-1 0-1,1-1 1,0 1 0,0 0 0,-1 0 0,1-1 0,0 1 0,-1 0 0,1-1 0,-1 2 0,-2 1 94,0 0 1,-1 0-1,1-1 1,0 1-1,-1-1 0,0 0 1,0 0-1,1 0 1,-1 0-1,-5 1 1,-46 12 774,52-14-804,-1-1 1,0 1-1,1-1 1,-1 0 0,0 0-1,0 0 1,1 0-1,-1 0 1,0-1 0,1 0-1,-1 0 1,-6-3-1,4-2-3,7-3-69</inkml:trace>
</inkml:ink>
</file>

<file path=ppt/ink/ink3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8.672"/>
    </inkml:context>
    <inkml:brush xml:id="br0">
      <inkml:brushProperty name="width" value="0.05" units="cm"/>
      <inkml:brushProperty name="height" value="0.05" units="cm"/>
    </inkml:brush>
  </inkml:definitions>
  <inkml:trace contextRef="#ctx0" brushRef="#br0">0 233 12555,'2'24'587,"9"66"1240,-9-79-1540,1 0-1,0 0 1,0-1 0,1 1-1,10 18 1,-14-28-264,1 0 0,-1 0-1,1 0 1,-1 0 0,1 0 0,-1 0 0,1-1 0,0 1-1,0 0 1,-1 0 0,1 0 0,0-1 0,0 1 0,0 0 0,0-1-1,0 1 1,0-1 0,0 1 0,0-1 0,0 0 0,0 1-1,0-1 1,0 0 0,0 0 0,0 0 0,0 0 0,0 1-1,0-1 1,0-1 0,0 1 0,0 0 0,1 0 0,-1 0 0,0-1-1,0 1 1,0 0 0,0-1 0,0 1 0,0-1 0,0 1-1,-1-1 1,1 1 0,0-1 0,0 0 0,0 0 0,1-1-1,3-3 55,-1 0-1,0 0 1,0 0-1,0-1 0,-1 0 1,6-9-1,8-29 514,-2 0-1,17-85 1,2-9 547,-33 138-1131,10-27 328,-10 27-325,-1-1 0,1 0 0,-1 1 0,1-1 0,-1 1 0,1-1 0,-1 1 0,1 0 0,-1-1 1,1 1-1,0-1 0,-1 1 0,1 0 0,-1 0 0,1-1 0,0 1 0,-1 0 0,1 0 0,0 0 0,0 0 1,-1-1-1,1 1 0,0 0 0,-1 0 0,1 1 0,0-1 0,-1 0 0,1 0 0,0 0 0,0 0 0,-1 1 1,1-1-1,-1 0 0,1 0 0,0 1 0,-1-1 0,1 1 0,-1-1 0,1 0 0,0 2 0,12 10-3,0 2 0,-1 0 0,-1 0 0,-1 1 0,14 23 0,-3-4-7,-11-18-1,-6-9-67,0 0 0,0-1 0,1 1 1,0-1-1,0 0 0,0-1 0,1 1 0,6 4 1,-11-10 59,0 1-1,0-1 1,1 0 0,-1 1 0,0-1 0,0 0 0,0 0 0,0 0 0,0 0 0,1 0 0,-1 0 0,0-1 0,0 1 0,0 0 0,0 0 0,0-1 0,0 1 0,1-1 0,-1 1 0,0-1 0,0 0 0,0 1 0,-1-1 0,1 0 0,0 1 0,0-1 0,0 0 0,0 0 0,-1 0 0,2-1-1,17-23-146</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8.443"/>
    </inkml:context>
    <inkml:brush xml:id="br0">
      <inkml:brushProperty name="width" value="0.05" units="cm"/>
      <inkml:brushProperty name="height" value="0.05" units="cm"/>
    </inkml:brush>
  </inkml:definitions>
  <inkml:trace contextRef="#ctx0" brushRef="#br0">161 1 18636,'-15'11'352,"1"1"1,0 0-1,1 1 0,1 1 0,0 0 1,1 0-1,-15 26 0,19-28-328,1 0 0,0 0 0,1 1 0,1-1 0,0 1 0,1 1 0,0-1 0,1 0 0,0 1 0,1 25 0,1-35-36,0 0 1,0 0-1,1 0 0,0 0 1,-1 0-1,1-1 1,1 1-1,-1 0 0,0 0 1,1-1-1,0 1 0,0-1 1,0 1-1,0-1 0,1 0 1,-1 0-1,1 0 1,0 0-1,0 0 0,0-1 1,0 1-1,0-1 0,1 0 1,3 2-1,-1-2-10,0 0 0,0 0-1,0 0 1,0-1 0,1 0 0,-1 0 0,0-1-1,0 0 1,1 0 0,-1 0 0,0-1-1,1 0 1,-1 0 0,10-4 0,-6 2 36,0-1 1,0 0-1,14-9 1,-20 11 25,-1 0 0,1 0 1,-1-1-1,0 0 0,0 1 1,0-1-1,0 0 0,0-1 0,0 1 1,-1 0-1,4-7 0,-6 9-17,0 0-1,1 0 0,-1 0 1,0 0-1,0 0 0,0 0 1,0 0-1,0 0 0,0 0 1,0 0-1,0 0 0,0 0 1,0 0-1,-1 0 0,1 0 1,0 0-1,-1 0 0,1 0 1,-1 0-1,1 0 0,-1 0 1,1 0-1,-1 1 0,0-1 1,0 0-1,1 0 0,-1 1 1,0-1-1,0 0 0,0 1 1,1-1-1,-1 1 0,0-1 1,0 1-1,0 0 0,0-1 1,0 1-1,-2-1 0,-4-1 121,-1-1 0,1 2 0,-13-3 0,7 2-129,0 1-1,1 0 0,-1 1 1,0 0-1,0 1 0,0 0 1,1 1-1,-18 5 0,29-7-72,0 0-1,0 1 1,1-1-1,-1 0 1,0 1-1,1-1 1,-1 0-1,0 1 0,1-1 1,-1 1-1,1-1 1,-1 1-1,1-1 1,-1 1-1,1-1 1,-1 1-1,1 0 1,-1-1-1,1 2 1,0-2 24,0 1 0,0-1 0,0 1 0,0-1 0,0 1 1,0-1-1,0 0 0,0 1 0,0-1 0,1 1 0,-1-1 0,0 1 1,0-1-1,1 0 0,-1 1 0,0-1 0,0 0 0,1 1 0,-1-1 1,0 0-1,1 1 0,-1-1 0,1 0 0,-1 1 0,0-1 0,1 0 1,-1 0-1,1 0 0,-1 0 0,1 1 0,9 2-536</inkml:trace>
</inkml:ink>
</file>

<file path=ppt/ink/ink3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9.089"/>
    </inkml:context>
    <inkml:brush xml:id="br0">
      <inkml:brushProperty name="width" value="0.05" units="cm"/>
      <inkml:brushProperty name="height" value="0.05" units="cm"/>
    </inkml:brush>
  </inkml:definitions>
  <inkml:trace contextRef="#ctx0" brushRef="#br0">117 4 16572,'-13'13'268,"2"0"1,0 0 0,1 1 0,0 0 0,1 1-1,1 0 1,0 0 0,1 1 0,0 0 0,-5 24 0,9-30-199,1 0 0,1 0 0,0 0 1,0 0-1,1 1 0,0-1 1,1 0-1,2 14 0,-1-18-51,-1 1 1,2-1-1,-1 0 0,0 0 0,1 0 0,0 0 0,1-1 0,-1 1 0,1-1 0,0 1 0,1-1 0,-1-1 0,9 9 0,-9-11-1,-1 1 1,0-1-1,1 1 0,-1-1 0,1 0 0,0-1 0,0 1 0,0 0 0,0-1 0,0 0 1,0 0-1,0 0 0,0-1 0,0 1 0,0-1 0,1 0 0,-1 0 0,0-1 0,0 1 1,0-1-1,0 0 0,0 0 0,0 0 0,0 0 0,0-1 0,0 0 0,0 0 0,-1 0 1,1 0-1,-1 0 0,1-1 0,-1 0 0,4-4 0,1 0 126,-1-1-1,0 0 0,0 0 1,-1 0-1,0-1 1,-1 0-1,0-1 1,0 1-1,-1-1 1,0 0-1,0 0 0,2-12 1,-5 12-6,0 0 0,0 1 1,-1-1-1,-1 0 0,1 1 0,-1-1 1,-1 1-1,0-1 0,0 1 0,-1 0 1,0-1-1,-1 1 0,1 1 0,-2-1 1,1 0-1,-2 1 0,-8-12 0,9 14-133,0 0 0,-1 1-1,1 0 1,-1 0 0,0 0-1,0 1 1,0 0 0,-1 0-1,0 0 1,1 1-1,-1 0 1,0 0 0,-1 1-1,1 0 1,0 0 0,-1 1-1,1-1 1,-1 2 0,0-1-1,1 1 1,-1 0-1,-14 3 1,20-3-137,-1 1-1,1-1 0,-1 1 1,1 0-1,-1 0 1,1 0-1,0 0 1,0 0-1,-1 0 0,1 1 1,0-1-1,0 1 1,0-1-1,0 1 1,0 0-1,1 0 1,-1 0-1,0 0 0,1 0 1,0 0-1,-1 0 1,1 0-1,0 1 1,0-1-1,0 0 0,0 1 1,1-1-1,-1 1 1,1-1-1,-1 1 1,1-1-1,0 1 1,0-1-1,0 1 0,0 0 1,1-1-1,-1 1 1,1-1-1,1 5 1,4 13-850</inkml:trace>
</inkml:ink>
</file>

<file path=ppt/ink/ink3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39.508"/>
    </inkml:context>
    <inkml:brush xml:id="br0">
      <inkml:brushProperty name="width" value="0.05" units="cm"/>
      <inkml:brushProperty name="height" value="0.05" units="cm"/>
    </inkml:brush>
  </inkml:definitions>
  <inkml:trace contextRef="#ctx0" brushRef="#br0">0 794 16339,'74'-64'907,"3"3"-1,2 3 1,3 4-1,2 4 0,2 3 1,2 4-1,148-50 0,-118 56-832,63-23-251,-144 46 65,0-1 0,54-33-1,-81 41 59,0-1-1,0 1 1,0-1-1,11-14 1,-17 18-16,0-1 0,0 0 0,0 0 0,-1 0 1,0-1-1,0 1 0,0-1 0,-1 0 0,3-10 0,-5 15 103,0 0 0,0 0 0,0 0 0,0 0 0,0 0 0,0-1 0,0 1-1,-1 0 1,1 0 0,0 0 0,-1 0 0,1 0 0,-1 0 0,1 0 0,-1 0 0,1 0-1,-1 0 1,0 1 0,0-1 0,1 0 0,-1 0 0,0 0 0,0 1 0,0-1-1,0 0 1,0 1 0,0-1 0,0 1 0,-1-1 0,-1-1-21,-7-4 79</inkml:trace>
</inkml:ink>
</file>

<file path=ppt/ink/ink3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0.308"/>
    </inkml:context>
    <inkml:brush xml:id="br0">
      <inkml:brushProperty name="width" value="0.05" units="cm"/>
      <inkml:brushProperty name="height" value="0.05" units="cm"/>
    </inkml:brush>
  </inkml:definitions>
  <inkml:trace contextRef="#ctx0" brushRef="#br0">7 56 15731,'-1'0'69,"1"0"0,0 1 0,-1-1 0,1 0 0,0 0 0,-1 0 0,1 1 0,0-1 0,-1 0 0,1 0 0,0 1 0,0-1 0,-1 0-1,1 0 1,0 1 0,0-1 0,0 0 0,-1 1 0,1-1 0,0 0 0,0 1 0,0-1 0,0 1 0,0-1 0,0 0 0,-1 1 0,1-1 0,0 1-1,0-1 1,0 1 0,0 15-197,0-13 369,2 21-42,1 1 0,1-1 0,1 0 0,1-1 0,1 1 0,1-1 0,1 0 0,2-1 0,17 30 0,-23-43-159,1 0-1,0-1 1,1 0 0,-1 0-1,15 13 1,-19-19-9,0-1 0,0 1 1,0-1-1,0 1 0,0-1 0,0 0 1,1 1-1,-1-1 0,0-1 0,1 1 1,-1 0-1,0 0 0,1-1 0,-1 1 1,1-1-1,-1 0 0,1 0 0,-1 0 1,1 0-1,-1 0 0,1-1 1,-1 1-1,1-1 0,-1 1 0,0-1 1,1 0-1,-1 0 0,0 0 0,1 0 1,1-2-1,2-2 63,-1 0 1,0-1-1,0 1 1,0-1-1,-1 0 1,0 0 0,0-1-1,-1 1 1,1-1-1,-1 0 1,-1 1-1,3-9 1,2-9 255,-2-1 1,4-30-1,-6 32-109,-1-1-1,-2-32 1,2 69-254,0 0 0,0 0 0,1 0 0,1-1 1,0 1-1,1-1 0,7 14 0,-12-24 13,1-1 0,0 1 0,0-1 0,0 1-1,0-1 1,0 0 0,0 0 0,0 1 0,1-1 0,-1 0-1,0 0 1,1 0 0,-1 0 0,0 0 0,1-1 0,-1 1-1,1 0 1,0-1 0,-1 1 0,1-1 0,-1 1 0,1-1-1,0 0 1,-1 0 0,4 0 0,-2 0 2,1-1 0,-1 0 0,1 0 0,-1-1 0,1 1 0,-1-1 0,0 1 0,1-1 0,-1 0 0,0 0 1,3-3-1,7-7 17,0 0 1,-1-1 0,18-25 0,64-107 86,-92 142-107,10-14-6,-11 17 6,-1-1 0,0 1 0,1 0 0,-1 0 1,0 0-1,1-1 0,-1 1 0,0 0 0,1 0 0,-1 0 0,1 0 1,-1 0-1,0 0 0,1 0 0,-1 0 0,1-1 0,-1 2 1,0-1-1,1 0 0,-1 0 0,1 0 0,-1 0 0,0 0 0,1 0 1,-1 0-1,0 0 0,1 1 0,-1-1 0,1 0 0,-1 0 0,0 0 1,0 1-1,1-1 0,-1 0 0,0 1 0,1-1 0,-1 0 1,0 1-1,0-1 0,1 0 0,-1 1 0,0-1 0,0 0 0,0 1 1,0-1-1,0 0 0,1 1 0,-1 0 0,9 21-36,0 0 0,5 24 1,-9-27 35,1-1 1,1 1-1,0-1 0,16 27 1,-22-43-3,0 0 1,1 0-1,0 0 1,-1 0-1,1 0 1,0 0-1,0-1 1,0 1 0,3 1-1,-4-2-11,-1-1 0,1 0 1,-1 0-1,1 0 0,-1 0 0,1 0 0,0 0 0,-1 0 1,1 0-1,-1 0 0,1 0 0,-1 0 0,1 0 0,-1 0 1,1 0-1,0 0 0,-1-1 0,1 1 0,-1 0 0,1 0 1,-1-1-1,1 1 0,-1 0 0,0-1 0,1 1 0,-1 0 1,1-1-1,-1 1 0,0-1 0,1 1 0,-1-1 0,0 1 1,1-1-1,-1 1 0,0-1 0,0 1 0,1-1 0,-1 1 1,0-1-1,0 0 0,0 1 0,0-1 0,0 1 1,0-1-1,0 1 0,0-2 0,1-6 82,0 0 1,-1 0-1,0 0 1,0 0-1,0-1 0,-1 1 1,-1 0-1,1 0 0,-2 0 1,-3-10-1,-13-29-76</inkml:trace>
</inkml:ink>
</file>

<file path=ppt/ink/ink3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0.724"/>
    </inkml:context>
    <inkml:brush xml:id="br0">
      <inkml:brushProperty name="width" value="0.05" units="cm"/>
      <inkml:brushProperty name="height" value="0.05" units="cm"/>
    </inkml:brush>
  </inkml:definitions>
  <inkml:trace contextRef="#ctx0" brushRef="#br0">32 4 15499,'-8'-3'2065,"-1"4"-1321,1 1-392,2 0 2337,7-2-2753,4 0 360</inkml:trace>
</inkml:ink>
</file>

<file path=ppt/ink/ink3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1.787"/>
    </inkml:context>
    <inkml:brush xml:id="br0">
      <inkml:brushProperty name="width" value="0.05" units="cm"/>
      <inkml:brushProperty name="height" value="0.05" units="cm"/>
    </inkml:brush>
  </inkml:definitions>
  <inkml:trace contextRef="#ctx0" brushRef="#br0">125 256 14011,'1'0'148,"-1"0"1,1-1-1,0 1 1,0 0-1,0 0 1,0 0-1,-1-1 1,1 1-1,0 0 1,0-1-1,-1 1 1,1 0-1,0-1 1,0 1-1,-1-1 1,1 1-1,-1-1 1,1 0-1,0 1 0,-1-1 1,1 0-1,-1 1 1,1-1-1,-1 0 1,0 1-1,1-1 1,-1 0-1,1-1 1,11-28 1550,-11 26-1412,4-10 160,0-1 1,-2 0-1,0 0 1,0 0-1,-1 0 1,-1-16-1,-1 26-372,0 0 0,-1 0-1,0 0 1,1 1 0,-2-1 0,1 0 0,0 1-1,-1-1 1,0 1 0,-3-6 0,3 8-51,0-1 0,1 1 0,-1 0-1,0 0 1,0 0 0,0 0 0,-1 1 0,1-1 0,0 1 0,-1-1 0,1 1 0,-1 0 0,1 0 0,-1 0-1,1 0 1,-1 0 0,0 1 0,0-1 0,-3 0 0,3 1-16,-1 0 0,0 0 0,1 0 0,-1 0 0,0 1 0,1-1 0,-1 1 0,0 0 0,1 0 0,-1 0 0,1 1 0,0-1 0,-1 1 0,1-1 0,0 1 0,0 1 0,-5 3 0,4-2-11,0 0 1,0 0-1,0 1 0,1 0 0,0 0 0,0 0 0,0 0 0,0 0 1,1 1-1,-3 8 0,3-7-8,0-1 1,1 1 0,0 0-1,0-1 1,0 1-1,1 0 1,0 0-1,0-1 1,0 1-1,1 0 1,0 0-1,1-1 1,-1 1-1,1-1 1,1 1 0,-1-1-1,1 0 1,0 0-1,0 0 1,5 6-1,-5-9-17,1 0 0,-1 0 0,1-1-1,-1 1 1,1-1 0,0 0 0,0 0-1,0 0 1,0 0 0,0-1 0,1 0 0,-1 0-1,0 0 1,1 0 0,-1 0 0,1-1 0,-1 0-1,0 0 1,1 0 0,-1-1 0,1 1-1,-1-1 1,0 0 0,1-1 0,4-1 0,5-2-61,-1-1 0,0 0 0,0-1 0,0 0 0,-1-1 0,17-14 0,10-13-108,-3-1-50</inkml:trace>
</inkml:ink>
</file>

<file path=ppt/ink/ink3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2.226"/>
    </inkml:context>
    <inkml:brush xml:id="br0">
      <inkml:brushProperty name="width" value="0.05" units="cm"/>
      <inkml:brushProperty name="height" value="0.05" units="cm"/>
    </inkml:brush>
  </inkml:definitions>
  <inkml:trace contextRef="#ctx0" brushRef="#br0">10 317 13403,'-2'6'335,"0"0"-1,0 1 1,1-1 0,0 0 0,0 1-1,0-1 1,1 1 0,0-1-1,0 1 1,1-1 0,0 0 0,0 1-1,0-1 1,5 11 0,-5-14-289,0 0 0,1 0 0,0 0 0,-1-1-1,1 1 1,0-1 0,0 1 0,0-1 0,1 0 0,-1 0 0,0 0 0,1 0 0,0 0 0,-1 0 0,1-1 0,0 1 0,0-1 0,0 0-1,0 0 1,0 0 0,0 0 0,0-1 0,0 1 0,0-1 0,0 1 0,0-1 0,0 0 0,1-1 0,-1 1 0,0 0 0,5-2 0,6-2 44,0-1 0,-1 0 0,0-1 0,0-1 0,-1 0 0,0 0 0,0-1 0,0-1 0,-1 0 0,-1-1 0,19-20 0,-28 29-81,0 0-1,0 0 1,0 0 0,-1 0 0,1 0 0,0 0 0,-1 0-1,1 0 1,0-1 0,-1 1 0,1 0 0,-1 0-1,0-1 1,1 1 0,-1 0 0,0-1 0,0 1-1,0 0 1,0-3 0,0 3-1,-1 0-1,1 0 1,-1 0 0,1 0 0,-1 0-1,0 1 1,1-1 0,-1 0-1,0 0 1,0 1 0,0-1-1,1 0 1,-1 1 0,0-1 0,0 1-1,0-1 1,0 1 0,0-1-1,-1 0 1,-8-1 41,1 0-1,-1 0 1,0 1-1,-13-1 0,6 1 19,15 1-38,0 0 1,0 0 0,0 0-1,0-1 1,0 1 0,0-1-1,0 1 1,1-1 0,-1 0-1,0 0 1,0 0 0,1 0-1,-1 0 1,-2-2 0,4 2-13,-1 0 0,1 0 0,-1 0 0,1 0 0,0 0 0,0 0 0,-1 0 0,1 0 0,0-1 0,0 1 0,0 0 0,0 0 0,1 0 0,-1 0 0,0 0 0,0 0 0,1-1 0,-1 1 0,0 0 0,1 0 0,-1 0 0,1 0 0,0 0 0,-1 0 0,1 0 0,0 0 0,18-27 80,1 1 0,2 2 0,0 0 0,2 1 1,0 1-1,34-25 0,-38 37-320,-18 10 145,0 0 0,0 0 0,0 1 0,0-1 0,0 0 0,0-1 1,-1 1-1,1 0 0,0 0 0,-1-1 0,1 1 0,-1-1 0,1 1 0,-1-1 0,0 0 0,0 0 0,0 1 0,0-1 1,0 0-1,0 0 0,0 0 0,0-4 0,1-14-316</inkml:trace>
</inkml:ink>
</file>

<file path=ppt/ink/ink3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3.088"/>
    </inkml:context>
    <inkml:brush xml:id="br0">
      <inkml:brushProperty name="width" value="0.05" units="cm"/>
      <inkml:brushProperty name="height" value="0.05" units="cm"/>
    </inkml:brush>
  </inkml:definitions>
  <inkml:trace contextRef="#ctx0" brushRef="#br0">162 129 17996,'0'-2'124,"1"0"0,-1 0 0,0 0 0,0 0 1,0 0-1,0 0 0,0 0 0,0 0 0,0 0 0,-1 0 0,1 0 1,-1 0-1,0 0 0,1 0 0,-1 1 0,0-1 0,0 0 0,0 0 1,0 1-1,0-1 0,-1 0 0,1 1 0,0 0 0,-1-1 1,1 1-1,-1 0 0,0-1 0,1 1 0,-1 0 0,0 0 0,-3-1 1,2 1-39,0 0 1,0 1 0,0-1 0,0 1 0,0 0 0,0 0 0,0 0 0,0 0-1,0 0 1,0 0 0,0 1 0,0 0 0,0-1 0,0 1 0,0 0 0,1 1 0,-1-1-1,0 0 1,1 1 0,-6 3 0,2 0-68,0 1-1,1 0 0,0 0 1,0 1-1,0-1 1,1 1-1,-1 0 1,2 0-1,-1 0 1,1 1-1,0-1 0,1 1 1,-1 0-1,0 11 1,1-9-25,1 0 0,0 0 0,0 0 0,1 0 0,1 0 0,0-1 0,0 1 0,1 0 0,0 0 0,1-1 0,5 14 0,-8-21 5,1 0 0,0 0 0,0-1 0,0 1 0,0 0-1,0 0 1,1-1 0,-1 1 0,0-1 0,1 1 0,-1-1-1,1 0 1,0 1 0,-1-1 0,1 0 0,0 0 0,0 0-1,0 0 1,0 0 0,-1-1 0,1 1 0,0-1 0,0 1-1,3 0 1,-2-2 6,0 1 0,0 0 0,0-1-1,0 1 1,0-1 0,-1 0 0,1 0 0,0 0-1,-1 0 1,1-1 0,-1 1 0,1-1 0,-1 1 0,0-1-1,1 0 1,-1 0 0,2-3 0,6-7 37,0 0 0,-1-1 0,0 0 0,-2-1 0,1 0 0,-1 0 0,-1 0 0,6-22 0,-6 12 10,0 0 1,-2-1-1,0 1 1,0-41-1,-9 37-578,0 22-246,4 6 709,1 0-1,-1 0 1,1 0-1,-1 1 1,1-1-1,0 0 1,-1 1-1,1-1 1,-1 0-1,1 1 1,0-1-1,-1 0 1,1 1-1,0-1 0,-1 1 1,1-1-1,0 1 1,0-1-1,-1 0 1,1 1-1,0 0 1,-7 27-1026,6-11 357</inkml:trace>
</inkml:ink>
</file>

<file path=ppt/ink/ink3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3.559"/>
    </inkml:context>
    <inkml:brush xml:id="br0">
      <inkml:brushProperty name="width" value="0.05" units="cm"/>
      <inkml:brushProperty name="height" value="0.05" units="cm"/>
    </inkml:brush>
  </inkml:definitions>
  <inkml:trace contextRef="#ctx0" brushRef="#br0">0 1 13267,'3'12'568,"-1"1"1,0 0-1,-1 0 0,-1 15 1,0-15-129,1 0 0,0 0 0,0 0 0,5 17 0,5 0-60,2 1 0,1-2 0,1 0 0,24 34 0,22 44 183,-36-56 52,23 70-1,-52-135-161,1-1 1,0-15 0,-2-6-206,2 17-148,-25-168 532,23 135-724,2-84 1,3 132 69,0 0 1,1-1 0,-1 1 0,1 0-1,0 0 1,0 0 0,1 0 0,-1 0 0,1 0-1,0 0 1,0 0 0,0 1 0,5-7-1,-5 8 4,-1 1-1,1-1 0,0 1 0,0 0 0,0-1 0,0 1 0,0 0 0,0 0 0,1 1 0,-1-1 0,0 0 0,0 1 0,1-1 0,-1 1 1,0 0-1,1-1 0,-1 1 0,0 0 0,1 1 0,-1-1 0,0 0 0,0 1 0,1-1 0,-1 1 0,0 0 0,3 1 0,-4-2 5,0 0 0,0 1-1,1-1 1,-1 0 0,0 1-1,0 0 1,0-1-1,0 1 1,0 0 0,0-1-1,0 1 1,0 0 0,0 0-1,0 0 1,0 0 0,0 0-1,-1 0 1,1 0 0,0 0-1,-1 0 1,1 1 0,-1-1-1,1 0 1,0 2-1,-1-1 2,0 1 0,0-1 0,-1 0-1,1 0 1,0 0 0,-1 0 0,0 0-1,1 0 1,-1 0 0,0 0 0,0 0 0,0 0-1,-2 2 1,-5 7-1,-1-1-1,0 0 1,-17 15-1,22-22 20,-3 4-58,4-4-2,0 0 0,0 0-1,0-1 1,0 1-1,0 0 1,-1-1-1,0 0 1,1 0-1,-1 0 1,0 0-1,0-1 1,0 1 0,0-1-1,-4 1 1,4-3-113</inkml:trace>
</inkml:ink>
</file>

<file path=ppt/ink/ink3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4.119"/>
    </inkml:context>
    <inkml:brush xml:id="br0">
      <inkml:brushProperty name="width" value="0.05" units="cm"/>
      <inkml:brushProperty name="height" value="0.05" units="cm"/>
    </inkml:brush>
  </inkml:definitions>
  <inkml:trace contextRef="#ctx0" brushRef="#br0">41 506 16564,'1'0'257,"0"-1"0,0 1 0,0-1 0,0 1 0,0-1 0,0 1 0,0-1 0,0 0 0,0 0 0,0 0 0,0 0 0,0 1 0,-1-1 0,1 0 0,0 0 0,-1 0 0,1 0 0,0-2 0,12-25 1590,-10 22-1359,1-3-257,-1 0 0,0 0 0,-1-1 0,0 1-1,0 0 1,1-16 0,-3 21-224,0 1-1,0-1 1,0 1 0,0-1-1,0 1 1,-1-1 0,1 1-1,-1-1 1,0 1-1,0-1 1,-1 1 0,1 0-1,-1 0 1,1 0 0,-1 0-1,0 0 1,0 0 0,0 0-1,-1 0 1,1 1-1,-3-3 1,3 4-10,1 0 0,0 1 0,0-1 0,0 0 1,0 1-1,-1-1 0,1 1 0,0-1 0,-1 1 0,1 0 0,0-1 0,-1 1 0,1 0 0,0 0 1,-1 0-1,1 0 0,0 0 0,-1 0 0,1 1 0,0-1 0,-1 0 0,1 1 0,0-1 0,-1 1 0,1-1 1,-2 2-1,1 0-8,0-1 0,0 1 1,0 0-1,0 0 1,0 0-1,1 0 0,-1 0 1,1 1-1,-1-1 0,1 0 1,0 1-1,0-1 1,-1 4-1,1-2-13,0-1 1,0 1-1,1-1 1,-1 1-1,1-1 1,0 1-1,0-1 1,0 1-1,0 0 1,2 4-1,-2-6 6,0-1-1,1 1 1,-1 0-1,1-1 1,0 1-1,0-1 1,-1 1-1,1-1 1,0 1-1,0-1 1,0 0-1,1 1 0,-1-1 1,0 0-1,0 0 1,1 0-1,-1 0 1,0 0-1,1 0 1,-1 0-1,4 1 1,4-1-63,1 1 0,0-1 0,0-1 0,1 0 0,-1 0 0,0-1 0,0-1 0,16-3 0,-5 1-31,190-18-361,-210 22 477,1 0 0,0 0-1,0 0 1,0 0 0,-1-1 0,1 1 0,0 0 0,0-1-1,-1 1 1,1-1 0,0 0 0,-1 1 0,1-1-1,2-2 1,-3 1 15,0 1 0,0-1-1,0 0 1,0 0 0,-1 1-1,1-1 1,0 0 0,-1 0-1,0 0 1,1 0 0,-1 0-1,0 0 1,0 0 0,0-2-1,0-13 118,-1 1 0,-1 0-1,0-1 1,-8-24 0,-24-67 341,19 66-355,14 40-123,1 1 0,-1-1 1,1 0-1,-1 1 0,1-1 0,0 1 1,0-1-1,-1 0 0,1 1 0,0-1 1,1-3-1,-1 5-10,1-1 1,-1 0 0,1 1-1,-1-1 1,1 1-1,0-1 1,-1 1 0,1-1-1,0 1 1,-1-1-1,1 1 1,0 0 0,-1-1-1,1 1 1,0 0-1,0-1 1,0 1-1,-1 0 1,1 0 0,0 0-1,0 0 1,0 0-1,-1 0 1,2 0 0,13-2-299,1 0 0,-1-1 1,0-1-1,-1 0 0,1-1 1,22-12-1,-9 2-104</inkml:trace>
</inkml:ink>
</file>

<file path=ppt/ink/ink3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4.527"/>
    </inkml:context>
    <inkml:brush xml:id="br0">
      <inkml:brushProperty name="width" value="0.05" units="cm"/>
      <inkml:brushProperty name="height" value="0.05" units="cm"/>
    </inkml:brush>
  </inkml:definitions>
  <inkml:trace contextRef="#ctx0" brushRef="#br0">4 0 12795,'-2'17'554,"1"-1"0,1 1 0,0 0 0,2-1 0,-1 1 0,7 21 0,31 95 710,-35-120-1212,30 84 588,56 114 0,-129-294-696,20 54 160,10 17 268,1-2-1,0 1 1,-9-23-1,17 35-324,-1 0-1,1 0 1,0 0-1,0 0 1,0 0 0,0 0-1,0 0 1,0 0-1,0 0 1,1 0 0,-1 0-1,0 0 1,1 0-1,-1 0 1,0 0 0,1 1-1,-1-1 1,1 0-1,-1 0 1,1 0-1,0 1 1,-1-1 0,1 0-1,0 0 1,-1 1-1,1-1 1,0 1 0,0-1-1,0 1 1,0-1-1,0 1 1,-1-1 0,1 1-1,2-1 1,40-12-354,-30 10-43,45-17-133,-26 9 161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9.007"/>
    </inkml:context>
    <inkml:brush xml:id="br0">
      <inkml:brushProperty name="width" value="0.05" units="cm"/>
      <inkml:brushProperty name="height" value="0.05" units="cm"/>
    </inkml:brush>
  </inkml:definitions>
  <inkml:trace contextRef="#ctx0" brushRef="#br0">1 49 19452,'7'11'1320,"6"-11"-1152,3-2-184,7-4 32,2 1-424,8-5 320,2-5-128,-4-6-80</inkml:trace>
</inkml:ink>
</file>

<file path=ppt/ink/ink3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5.037"/>
    </inkml:context>
    <inkml:brush xml:id="br0">
      <inkml:brushProperty name="width" value="0.05" units="cm"/>
      <inkml:brushProperty name="height" value="0.05" units="cm"/>
    </inkml:brush>
  </inkml:definitions>
  <inkml:trace contextRef="#ctx0" brushRef="#br0">21 406 15259,'-3'4'359,"1"0"1,-1 0-1,1 1 0,0-1 0,1 1 0,-1-1 0,1 1 0,0 0 1,0-1-1,-1 7 0,2-4-292,0-1 0,0 1 0,0-1 0,0 1 0,1-1 0,0 0 0,1 1-1,-1-1 1,1 0 0,0 0 0,1 0 0,3 6 0,-4-9-68,-1-1-1,1 0 1,0 0-1,1 0 1,-1 0 0,0-1-1,1 1 1,-1 0-1,1-1 1,-1 0-1,1 0 1,-1 0-1,1 0 1,0 0-1,0 0 1,0 0 0,-1-1-1,1 0 1,0 1-1,0-1 1,0 0-1,0-1 1,4 0-1,9-1-1,0 0-1,30-10 0,-35 8 5,31-8 35,-25 5 94,0 2 1,1 0-1,-1 2 1,1-1-1,19 1 1,-44 2 107,0 0 0,0 0-1,1 0 1,-1-1 0,0 0 0,1 0 0,-11-5 0,15 6-239,0 1 1,1-1-1,-1 0 1,1 0-1,-1 0 1,0 0-1,1 0 1,0 0-1,-1 0 0,1 0 1,0-1-1,-1 1 1,1 0-1,0-1 1,0 1-1,0-1 1,0 0-1,0 1 1,1-1-1,-1 0 1,0 1-1,1-1 0,0 0 1,-1 0-1,1 0 1,0 1-1,0-1 1,0 0-1,0 0 1,0 0-1,0 1 1,0-1-1,1 0 1,-1 0-1,0 0 0,2-2 1,1-2-15,1 0 0,0 0 1,0 0-1,0 0 0,1 1 0,0 0 1,6-6-1,43-33-76,-32 28 81,26-20 100,-10 9 380,44-44-1,-73 62-302,0 0 0,0 0 1,-1-2-1,-1 1 0,0-1 0,0 0 0,-1 0 0,0 0 1,6-21-1,-11 29-158,0 0 0,0-1 0,0 1 0,-1-1 0,1 1 0,-1-1-1,0 1 1,0-1 0,0 0 0,-1 1 0,1-1 0,-1 1 0,-1-6 0,1 8-5,0-1 1,0 1-1,0 0 0,0 0 0,0 0 1,0 0-1,0 0 0,0 0 0,-1 0 1,1 0-1,0 0 0,-1 0 0,1 1 1,0-1-1,-1 0 0,1 1 0,-1-1 1,1 1-1,-1 0 0,1-1 0,-1 1 0,1 0 1,-1 0-1,1 0 0,-1 0 0,1 0 1,-1 1-1,1-1 0,-1 0 0,1 1 1,-1-1-1,-2 2 0,-12 4-113,2 3-69</inkml:trace>
</inkml:ink>
</file>

<file path=ppt/ink/ink3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7:45.523"/>
    </inkml:context>
    <inkml:brush xml:id="br0">
      <inkml:brushProperty name="width" value="0.05" units="cm"/>
      <inkml:brushProperty name="height" value="0.05" units="cm"/>
    </inkml:brush>
  </inkml:definitions>
  <inkml:trace contextRef="#ctx0" brushRef="#br0">42 1480 13203,'-41'35'2472,"41"-35"-2441,0 0-1,0 0 0,0 0 1,0 0-1,0 0 1,1 0-1,-1 0 0,0 0 1,0 0-1,0 0 0,0 0 1,1 0-1,-1 0 0,0 0 1,0 0-1,0 0 1,1 0-1,-1 0 0,0 0 1,0 0-1,0 0 0,0 0 1,0 0-1,1 0 0,-1 0 1,0 1-1,0-1 1,0 0-1,0 0 0,0 0 1,1 0-1,-1 0 0,0 0 1,0 1-1,0-1 0,0 0 1,0 0-1,0 0 1,0 0-1,0 0 0,0 1 1,0-1-1,0 0 0,0 0 1,1 0-1,-1 0 0,0 1 1,0-1-1,0 0 1,0 0-1,-1 0 0,1 0 1,0 1-1,0-1 0,0 0 1,0 0-1,0 0 0,0 0 1,0 1-1,0-1 1,0 0-1,0 0 0,0 0 1,0 0-1,-1 0 0,1 1 1,0-1-1,0 0 1,15-2 322,64-22 435,0-4 0,105-53 0,10-20 209,248-170-1,213-214-55,-270 190-1387,-289 221-128,-48 35 262,89-53 1,-82 63-15</inkml:trace>
</inkml:ink>
</file>

<file path=ppt/ink/ink3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18.847"/>
    </inkml:context>
    <inkml:brush xml:id="br0">
      <inkml:brushProperty name="width" value="0.05" units="cm"/>
      <inkml:brushProperty name="height" value="0.05" units="cm"/>
    </inkml:brush>
  </inkml:definitions>
  <inkml:trace contextRef="#ctx0" brushRef="#br0">17 156 12851,'-6'7'557,"-5"5"-67,13-8-420,8-4-60,383-51-1233,-274 38 1180,958-83 582,331 93 616,-1278 10-1064,402 8-21,-505-15-131,-1-2 0,1 0 0,-1-2 0,38-11 0,-23 0-14</inkml:trace>
</inkml:ink>
</file>

<file path=ppt/ink/ink3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46.112"/>
    </inkml:context>
    <inkml:brush xml:id="br0">
      <inkml:brushProperty name="width" value="0.05" units="cm"/>
      <inkml:brushProperty name="height" value="0.05" units="cm"/>
    </inkml:brush>
  </inkml:definitions>
  <inkml:trace contextRef="#ctx0" brushRef="#br0">3397 354 7586,'-170'-128'946,"73"52"-495,72 58-300,-1 2 0,0 0 0,-1 2 0,-1 1 0,-1 2 0,1 0 0,-2 2 0,1 1 0,-1 2 0,-53-6 0,-16 7 941,-196 15-1,87 1-667,-10-9-449,-500 28-94,297 24 158,6 35 43,356-72-29,-71 29 0,114-39-39,1 0 0,0 1-1,0 1 1,1 0 0,0 0-1,1 2 1,0 0 0,1 0-1,-19 23 1,25-26-20,0 0-1,1 1 1,0-1 0,1 1 0,0 0 0,0 0-1,1 1 1,1-1 0,-1 1 0,1-1-1,1 1 1,-1 18 0,2-15-47,1 0 1,1-1-1,0 1 0,1-1 1,0 0-1,1 1 1,1-1-1,10 21 0,1-7-71,0 0 0,2-1-1,1-2 1,1 0-1,1 0 1,0-2 0,37 27-1,-12-13 71,0-2 0,2-2 0,2-2 0,0-2 0,2-3 0,0-2 0,2-2 0,0-3 0,98 19 0,-51-24 47,204-2 1,101-35 33,-331 19-28,735-42 1,-525 42 10,618-36 291,-675 14-436,-2-10-1,402-123 0,-552 136-4,362-122-1588,-13-30-255,-407 168 1928,-3 3 76,0-1 0,0-1 0,-1 0 1,-1-1-1,16-13 0,-27 20 16,0-1 0,0 1-1,0-1 1,-1 0 0,1 0 0,-1 1-1,0-1 1,0 0 0,0 0 0,0 0 0,0-1-1,0 1 1,-1 0 0,0 0 0,1 0 0,-1 0-1,0 0 1,-1-1 0,1 1 0,-1 0 0,1 0-1,-1 0 1,0 0 0,0 0 0,0 0-1,-3-5 1,-3-5 229,0 0 1,-1 1-1,0 0 0,-16-18 0,10 15-34,-2 0 0,0 1 0,-1 1-1,0 0 1,-1 1 0,0 1 0,-1 1-1,0 0 1,-33-11 0,-4 3-32,-1 3 1,-76-12 0,5 10-573,-149-1 1,-132 20-1446,341-1 1521,-450 14-1427,338-10 1261</inkml:trace>
</inkml:ink>
</file>

<file path=ppt/ink/ink3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23.543"/>
    </inkml:context>
    <inkml:brush xml:id="br0">
      <inkml:brushProperty name="width" value="0.05" units="cm"/>
      <inkml:brushProperty name="height" value="0.05" units="cm"/>
    </inkml:brush>
  </inkml:definitions>
  <inkml:trace contextRef="#ctx0" brushRef="#br0">1 236 6833,'69'7'879,"124"-2"-1,71-22 497,-145 8-860,803-12 1708,-857 24-2132,525 15 607,1-33-95,272-86 186,-502 52-483,-185 30-121,0 9 0,216 14 0,-353-2-220,68 2-136,-95-4 154,-1-1 1,1 0-1,-1-1 1,0 0-1,0-1 1,20-7-1,-4-9-51</inkml:trace>
</inkml:ink>
</file>

<file path=ppt/ink/ink3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20.357"/>
    </inkml:context>
    <inkml:brush xml:id="br0">
      <inkml:brushProperty name="width" value="0.05" units="cm"/>
      <inkml:brushProperty name="height" value="0.05" units="cm"/>
    </inkml:brush>
  </inkml:definitions>
  <inkml:trace contextRef="#ctx0" brushRef="#br0">0 0 7722,'467'10'3083,"-5"42"-2840,-244-21 736,425 5 1,-175-37-503,268 4 6,-140 35-169,-19 0-227,20-16-201,-584-21 30,11 1-20,-1-1-1,0-1 1,41-6-1,-33-3-20</inkml:trace>
</inkml:ink>
</file>

<file path=ppt/ink/ink3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21.437"/>
    </inkml:context>
    <inkml:brush xml:id="br0">
      <inkml:brushProperty name="width" value="0.05" units="cm"/>
      <inkml:brushProperty name="height" value="0.05" units="cm"/>
    </inkml:brush>
  </inkml:definitions>
  <inkml:trace contextRef="#ctx0" brushRef="#br0">0 212 10338,'15'1'917,"-1"0"0,17 4 0,62 18-1126,-41-9 350,90 18 22,245 23 0,203-49-18,2-45-94,-497 31-40,1070-106 21,30-2 34,-883 87-59,278-14-90,-544 43-131,87 12-1,-94-5 111</inkml:trace>
</inkml:ink>
</file>

<file path=ppt/ink/ink3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24.966"/>
    </inkml:context>
    <inkml:brush xml:id="br0">
      <inkml:brushProperty name="width" value="0.05" units="cm"/>
      <inkml:brushProperty name="height" value="0.05" units="cm"/>
    </inkml:brush>
  </inkml:definitions>
  <inkml:trace contextRef="#ctx0" brushRef="#br0">4938 307 11330,'-7'-5'78,"0"0"0,0 0 0,1 0-1,0-1 1,0 0 0,0 0 0,-5-8 0,4 5-113,0 1 0,-1 0 0,-10-9 0,5 9 85,-1 0 0,1 1-1,-1 0 1,-1 1 0,1 1 0,-1 0-1,0 1 1,0 0 0,0 2 0,-17-2-1,-17 1 291,-92 5-1,-102 7-78,172-10-574,-100-14-1,-60-23-688,-159-21-896,71 27 2273,-629 16 1,33 81-280,486 2 213,315-40 112,-187 72 0,247-79-342,-74 33-8,112-45-72,0 1-1,1 0 0,0 1 1,0 1-1,-18 18 1,27-24-9,1 1 0,1 0 0,-1 0-1,1 0 1,0 1 0,0-1 0,1 1 0,0 0 0,0 0 0,1 0 0,-4 14-1,5-9-10,0-1 0,0 0 0,1 1 0,0-1 0,1 1 0,0-1 0,4 15 0,0-7-10,0-1 0,2 0 0,0 0 0,1-1 1,0 0-1,2 0 0,0-1 0,1 0 0,16 18 0,-5-12 5,0-1 1,2-2-1,1 0 0,0-1 1,1-2-1,1 0 0,56 23 1,-16-14 30,0-3-1,96 19 1,258 20 210,3-32 117,-137-11-80,-200-12-175,572 34 296,1-55-189,-387-18-148,307-76 0,252-126-115,-207 3-149,-594 217 115,-1 0-1,30-22 1,-49 29 63,0 0 0,-1 0 1,-1-1-1,1 0 0,-1-1 0,-1 0 0,0 0 1,11-18-1,-17 24 3,1-1 1,-1 0-1,0 0 0,-1 0 1,1-1-1,-1 1 0,0 0 1,-1-1-1,1 1 0,-1 0 1,0-1-1,0 1 1,0-1-1,-1 1 0,0 0 1,0-1-1,-1 1 0,1 0 1,-1 0-1,0 0 0,0 0 1,-1 0-1,1 1 0,-1-1 1,0 1-1,-1-1 1,1 1-1,-1 0 0,0 0 1,0 1-1,0-1 0,0 1 1,0 0-1,-8-4 0,-51-21-194</inkml:trace>
</inkml:ink>
</file>

<file path=ppt/ink/ink3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26.309"/>
    </inkml:context>
    <inkml:brush xml:id="br0">
      <inkml:brushProperty name="width" value="0.05" units="cm"/>
      <inkml:brushProperty name="height" value="0.05" units="cm"/>
    </inkml:brush>
  </inkml:definitions>
  <inkml:trace contextRef="#ctx0" brushRef="#br0">1 10 12411,'10'10'88,"1"-2"0,0 1 0,0-2 0,1 1 0,0-1 0,0-1 0,20 7 0,96 25-272,-110-34 225,59 13-57,139 12 1,84-14 17,-122-9 18,381 43 25,-2 26-37,305 31 76,-502-87 3,513-36 0,718-120 62,-934 75-114,423-3-4,3 40-5,-104-22-54,-908 39-215,73-17 0,-133 22 226,0 1-1,0-2 0,13-5 1,-15 3-9,0 1 0,-1-1 0,11-9 0</inkml:trace>
</inkml:ink>
</file>

<file path=ppt/ink/ink3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39:52.404"/>
    </inkml:context>
    <inkml:brush xml:id="br0">
      <inkml:brushProperty name="width" value="0.05" units="cm"/>
      <inkml:brushProperty name="height" value="0.05" units="cm"/>
    </inkml:brush>
  </inkml:definitions>
  <inkml:trace contextRef="#ctx0" brushRef="#br0">3008 41 4929,'-131'-19'2309,"-158"-2"0,-134 21 1052,-287 54-2998,545-27-301,1 7 1,-198 69 0,-117 64 33,457-159-89,-12 2-4,1 2 1,1 1-1,0 2 1,-33 20-1,60-32-9,0 1 0,0 1 0,0-1-1,0 1 1,1-1 0,-1 1 0,1 1 0,1-1 0,-1 0 0,1 1 0,0 0 0,0 0 0,1 0-1,-1 0 1,1 0 0,1 1 0,-1-1 0,1 0 0,0 1 0,0-1 0,1 1 0,0-1 0,0 1-1,1 0 1,0-1 0,0 0 0,4 13 0,0-2-17,2 1 0,0-1 0,0-1 0,2 1 0,0-1 0,1 0 0,1-1 0,21 24 0,3-3-17,1-2 0,2-2 0,1-1-1,1-2 1,2-2 0,0-1 0,2-3-1,1-1 1,60 20 0,-19-15-2,2-3 0,0-5 0,2-3 0,107 5 0,558 1-15,3-43 57,-389 8 9,142-8 3,2-25-20,-9-48 2,-375 59 15,225-94 0,-318 112 15,-1-1 0,42-28 0,-62 35 0,-1 1-1,0-2 0,0 0 0,-1 0 0,-1-2 0,0 1 1,12-20-1,-20 27-9,-1 0 0,-1 1 0,1-1 0,-1 0 1,0 0-1,0 0 0,-1-1 0,0 1 0,0 0 0,-1-1 1,1 1-1,-1 0 0,0-1 0,-1 1 0,0 0 0,0-1 1,0 1-1,-1 0 0,0 0 0,0 0 0,0 0 1,-1 0-1,-4-6 0,-7-11 8,-1 1 0,-1 0 0,-1 1 0,-24-21 0,-6-7-329,-2 4-1,-2 1 1,-74-49-1,82 66 38,0 2 0,-1 2 0,-2 2-1,0 2 1,-58-16 0,-31 4-230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9.423"/>
    </inkml:context>
    <inkml:brush xml:id="br0">
      <inkml:brushProperty name="width" value="0.05" units="cm"/>
      <inkml:brushProperty name="height" value="0.05" units="cm"/>
    </inkml:brush>
  </inkml:definitions>
  <inkml:trace contextRef="#ctx0" brushRef="#br0">1 78 17532,'4'23'1448,"-2"-12"-1112,0-6-152,3-11 488,6-4-312,6-7-472,2-3-248,10 0-368,-1 4-128,3 2-752,-3 4 1119,-1 7-231,-2 3-128</inkml:trace>
</inkml:ink>
</file>

<file path=ppt/ink/ink3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09.751"/>
    </inkml:context>
    <inkml:brush xml:id="br0">
      <inkml:brushProperty name="width" value="0.05" units="cm"/>
      <inkml:brushProperty name="height" value="0.05" units="cm"/>
    </inkml:brush>
  </inkml:definitions>
  <inkml:trace contextRef="#ctx0" brushRef="#br0">1 45 6785,'122'11'703,"163"-7"0,121-34 760,-74 4-716,-227 22-592,123 14 1,189 51 32,-239-30-1,185 8-1,-222-36-330,1-7 1,-1-5-1,180-37 0,-227 26 2,-15-7-44</inkml:trace>
</inkml:ink>
</file>

<file path=ppt/ink/ink3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18.371"/>
    </inkml:context>
    <inkml:brush xml:id="br0">
      <inkml:brushProperty name="width" value="0.05" units="cm"/>
      <inkml:brushProperty name="height" value="0.05" units="cm"/>
    </inkml:brush>
  </inkml:definitions>
  <inkml:trace contextRef="#ctx0" brushRef="#br0">0 215 10210,'6'4'112,"0"0"-1,0 0 1,1-1-1,-1 0 0,1 0 1,0-1-1,-1 0 1,1 0-1,8 1 1,66 6-144,-18-7-159,123-12 1,62-27-380,-22 4 123,179 11 112,0 30 471,-53 1-23,435-19-37,-77 0-22,1086-5 648,-1339 7-691,1136-38 578,-1466 40-519,813-55 245,-792 46-267</inkml:trace>
</inkml:ink>
</file>

<file path=ppt/ink/ink3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34.413"/>
    </inkml:context>
    <inkml:brush xml:id="br0">
      <inkml:brushProperty name="width" value="0.05" units="cm"/>
      <inkml:brushProperty name="height" value="0.05" units="cm"/>
    </inkml:brush>
  </inkml:definitions>
  <inkml:trace contextRef="#ctx0" brushRef="#br0">1 186 11130,'28'11'813,"1"-1"0,0-2 0,57 9 1,92 1-826,-156-16 153,221 9-139,1-10-1,344-44 0,591-65-23,-563 84 142,170-9 48,-733 29-166,983-47 29,2 61-19,179 85 36,-843-41 71,-2 23-106,-298-63-655,110 6 0,-141-19 386</inkml:trace>
</inkml:ink>
</file>

<file path=ppt/ink/ink3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22.349"/>
    </inkml:context>
    <inkml:brush xml:id="br0">
      <inkml:brushProperty name="width" value="0.05" units="cm"/>
      <inkml:brushProperty name="height" value="0.05" units="cm"/>
    </inkml:brush>
  </inkml:definitions>
  <inkml:trace contextRef="#ctx0" brushRef="#br0">0 135 13307,'19'6'559,"5"2"-457,0 0 0,45 7 0,299 7-127,1-29-50,126 4-446,-222 17 188,326 2-593,179-85-566,37-3 1121,-387 59 507,621-23 439,-245 12-188,-1 39-83,358 20-859,-203 16 1202,-864-43-310,315 40 1683,-374-42-1931,-21-4-162,1 0 1,0 1-1,25 9 1,-40-12 67,1 1 1,0-1-1,-1 0 1,1 0-1,-1 0 0,1 0 1,-1 1-1,1-1 1,-1 0-1,1 1 0,-1-1 1,1 0-1,-1 1 1,1-1-1,-1 1 0,1-1 1,-1 1-1,0-1 1,1 1-1,-1-1 0,0 1 1,1-1-1,-1 1 1,0-1-1,0 1 0,0-1 1,0 1-1,1-1 1,-1 1-1,0 0 0,0-1 1,0 1-1,0-1 1,0 1-1,0 0 0,0-1 1,0 1-1,-1-1 1,1 2-1,-8 11-119</inkml:trace>
</inkml:ink>
</file>

<file path=ppt/ink/ink3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24.224"/>
    </inkml:context>
    <inkml:brush xml:id="br0">
      <inkml:brushProperty name="width" value="0.05" units="cm"/>
      <inkml:brushProperty name="height" value="0.05" units="cm"/>
    </inkml:brush>
  </inkml:definitions>
  <inkml:trace contextRef="#ctx0" brushRef="#br0">1320 53 4241,'-37'-13'324,"-1"3"1,0 1-1,-1 1 1,1 3-1,-1 1 1,-47 1-1,-235 25-91,290-19-110,-1 2-1,1 1 1,-39 13 0,56-13-169,-1 0 0,1 0 0,0 1 1,0 1-1,1 1 0,0 0 1,0 0-1,-18 19 0,9-3-97,1 0 1,-28 43-1,-27 63 41,55-94 96,-12 21 195,3 1 0,3 1 1,3 1-1,-30 113 0,47-144-64,1 1 0,2-1 0,1 1 0,2 0 0,1 0 0,1-1 0,1 1 0,2 0 0,2-1 0,0 0 0,2 0 0,16 39 0,-10-38-138,1-1 1,1-1-1,2 0 0,1-2 0,1 0 1,2-1-1,0-1 0,2-1 0,0-1 1,2-2-1,0 0 0,2-1 0,0-2 1,1-1-1,1-1 0,0-2 0,1-1 1,0-1-1,1-2 0,1-1 0,-1-1 1,1-2-1,1-2 0,66 2 0,-35-9-241,0-3 0,-1-2-1,1-3 1,-2-4 0,107-37-1,-66 11-298,-1-5-1,145-88 0,-124 52 287,-17-7-23,-106 88 287</inkml:trace>
</inkml:ink>
</file>

<file path=ppt/ink/ink3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24.657"/>
    </inkml:context>
    <inkml:brush xml:id="br0">
      <inkml:brushProperty name="width" value="0.05" units="cm"/>
      <inkml:brushProperty name="height" value="0.05" units="cm"/>
    </inkml:brush>
  </inkml:definitions>
  <inkml:trace contextRef="#ctx0" brushRef="#br0">623 692 6449,'20'-70'1337,"-16"11"-505,-8 6-312,-16 2 800,-9-2-184,-14-3-295,-6-3-153,-11 0-448,-3 0-160,-10 6-232,0 5-536,-7 12 608,2 10-88,4 16-56</inkml:trace>
</inkml:ink>
</file>

<file path=ppt/ink/ink3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25.501"/>
    </inkml:context>
    <inkml:brush xml:id="br0">
      <inkml:brushProperty name="width" value="0.05" units="cm"/>
      <inkml:brushProperty name="height" value="0.05" units="cm"/>
    </inkml:brush>
  </inkml:definitions>
  <inkml:trace contextRef="#ctx0" brushRef="#br0">631 151 12307,'-30'-6'246,"0"1"0,0 2 0,-45 0 0,65 3-258,0 1 1,1 0-1,-1 1 0,1 0 1,-1 0-1,1 1 0,0 0 1,0 0-1,0 1 0,0 1 1,1-1-1,0 1 0,0 1 0,0 0 1,-8 7-1,3 2-73,0 0-1,1 1 1,0 0 0,2 1-1,-13 25 1,-35 97-394,40-93 342,-26 64-194,-53 207 0,92-292 306,1-1 0,1 1 0,2 0 0,0 0 0,1 0 0,2-1 0,8 47 0,-6-54-20,1 0-1,0-1 1,1 0 0,1 0-1,1 0 1,0-1 0,1 0-1,1-1 1,0 0 0,1-1 0,0 0-1,16 15 1,-2-8-22,0-1 0,1-1 0,1-1 1,1-2-1,0 0 0,33 11 0,187 52-97,-117-47 142,1-5 1,1-6-1,1-5 1,0-7-1,251-16 0,223-71 228,-15-65-35,-490 112-84,-1-5 0,-2-4 1,122-70-1,-176 82 37,73-59 0,-94 66 38,-1 0 0,-1-2 0,-1-1 0,20-28-1,-36 44-54,-1 1-1,0-1 0,0 0 1,-1 0-1,0 0 0,-1-1 0,0 0 1,0 1-1,-1-1 0,-1 0 0,1 0 1,-2 0-1,1 0 0,-1 0 0,-1-1 1,0 1-1,0 0 0,-1 0 0,0 1 1,-1-1-1,0 0 0,-1 1 1,1-1-1,-7-8 0,-13-23 168,-2 1 1,-1 1-1,-62-68 0,41 58-268,-1 3 0,-65-47 0,66 57-170,-2 3 1,-1 2 0,-2 3-1,0 1 1,-2 3-1,-1 2 1,-1 3-1,-60-13 1,-4 11-829,-188-8 0,148 21 443</inkml:trace>
</inkml:ink>
</file>

<file path=ppt/ink/ink3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33.663"/>
    </inkml:context>
    <inkml:brush xml:id="br0">
      <inkml:brushProperty name="width" value="0.05" units="cm"/>
      <inkml:brushProperty name="height" value="0.05" units="cm"/>
    </inkml:brush>
  </inkml:definitions>
  <inkml:trace contextRef="#ctx0" brushRef="#br0">77 409 12195,'-11'17'698,"0"0"0,1 1 1,1 0-1,0 0 0,2 1 1,0 0-1,-5 24 0,12-33-28,5-14-249,7-15-6,119-245 1199,-10 19-1021,-113 229-561,-7 12-21,0 1 0,1-1 0,0 1 0,-1 0 0,2 0 0,-1-1 0,0 2 0,0-1 0,1 0 0,0 0 0,2-2 0,-1 6 62,-3 6-40,-4 9 10,-21 86 82,-14 71 46,34-144-328,1 0-1,1 1 1,3 56 0,7-43-721,-8-41 828,0-1 0,1 1 1,-1-1-1,0 1 0,1-1 0,-1 1 1,1-1-1,0 0 0,-1 1 1,1-1-1,0 0 0,0 0 0,0 0 1,0 1-1,0-1 0,0 0 1,0 0-1,0 0 0,0-1 0,1 1 1,-1 0-1,0 0 0,1-1 1,-1 1-1,0 0 0,3 0 0,-4-2 28,1 1 0,0 0 0,-1 0 0,1 0-1,0-1 1,0 1 0,-1 0 0,1-1 0,0 1-1,-1-1 1,1 1 0,-1-1 0,1 1 0,0-1-1,-1 1 1,1-1 0,-1 1 0,1-1 0,-1 0-1,12-20-590</inkml:trace>
</inkml:ink>
</file>

<file path=ppt/ink/ink3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34.095"/>
    </inkml:context>
    <inkml:brush xml:id="br0">
      <inkml:brushProperty name="width" value="0.05" units="cm"/>
      <inkml:brushProperty name="height" value="0.05" units="cm"/>
    </inkml:brush>
  </inkml:definitions>
  <inkml:trace contextRef="#ctx0" brushRef="#br0">0 265 13363,'0'5'1280,"7"-5"-728,5-3-136,9-2 537,2 1-145,9 1-232,5 0-88,4 1-128,8-1-80,4-2-144,9-2-104,-2-6-112,2-5-80,-4-8-344,1-6-320,-7-11 680,-5-2-176,-11-13-88</inkml:trace>
</inkml:ink>
</file>

<file path=ppt/ink/ink3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34.502"/>
    </inkml:context>
    <inkml:brush xml:id="br0">
      <inkml:brushProperty name="width" value="0.05" units="cm"/>
      <inkml:brushProperty name="height" value="0.05" units="cm"/>
    </inkml:brush>
  </inkml:definitions>
  <inkml:trace contextRef="#ctx0" brushRef="#br0">0 39 12811,'1'18'1328,"1"1"0,5 19 0,0 10-746,-5-32-411,-2-6 6,1-1-1,1 1 1,4 16 0,-6-25-164,0-1 0,0 1 0,1-1 0,-1 1 1,0-1-1,1 1 0,-1-1 0,0 1 1,1-1-1,-1 1 0,1-1 0,-1 1 0,0-1 1,1 1-1,-1-1 0,1 0 0,-1 1 1,1-1-1,0 0 0,-1 0 0,1 1 0,-1-1 1,1 0-1,0 0 0,-1 0 0,1 0 0,-1 0 1,1 0-1,0 0 0,-1 0 0,1 0 1,-1 0-1,1 0 0,0 0 0,-1 0 0,1 0 1,-1 0-1,1-1 0,0 1 0,0-1 1,22-14 249,-21 14-242,91-84 577,-67 59-418,2 0-1,59-41 1,-86 67-176,4-4 13,0 1-1,1 0 1,-1 0-1,12-3 1,-16 6-15,1-1 0,-1 1 0,0 0 0,1-1 0,-1 1 0,1 0 0,-1 0 0,1 0 0,-1 0 0,1 1 0,-1-1 0,0 0 0,1 0 0,-1 1 0,0-1 0,1 1 0,-1 0 0,0-1 0,1 1-1,-1 0 1,0 0 0,0-1 0,0 1 0,0 0 0,0 0 0,0 0 0,2 2 0,-1 1 1,1 0 0,-1 1-1,0-1 1,0 0 0,0 1-1,-1-1 1,1 1 0,-1 0-1,1 7 1,0 48 31,-2-47 5,0 0 0,0 0 0,5 23-1,-5-35-38,1-1 0,-1 0 0,0 0-1,0 1 1,0-1 0,0 0 0,0 0-1,0 0 1,0 1 0,1-1-1,-1 0 1,0 0 0,0 0 0,0 0-1,1 1 1,-1-1 0,0 0 0,0 0-1,0 0 1,1 0 0,-1 0 0,0 0-1,0 0 1,0 0 0,1 0-1,-1 0 1,0 0 0,0 0 0,1 0-1,-1 0 1,0 0 0,0 0 0,1 0-1,-1 0 1,0 0 0,0 0-1,0 0 1,1 0 0,-1 0 0,0 0-1,0 0 1,0 0 0,1 0 0,-1-1-1,0 1 1,0 0 0,17-11-394,-15 9 339,0 0 0,1 0 0,-1 1 0,1-1 1,-1 1-1,1-1 0,5-1 0,6 3-118,-1 0-45</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59.858"/>
    </inkml:context>
    <inkml:brush xml:id="br0">
      <inkml:brushProperty name="width" value="0.05" units="cm"/>
      <inkml:brushProperty name="height" value="0.05" units="cm"/>
    </inkml:brush>
  </inkml:definitions>
  <inkml:trace contextRef="#ctx0" brushRef="#br0">0 88 10658,'5'0'634,"-1"1"0,1 0 1,-1 0-1,1 0 0,-1 1 0,1-1 0,-1 1 0,0 0 0,0 1 0,0-1 0,0 1 0,6 5 0,-9-7-620,1 0-1,-1-1 0,1 1 0,-1 0 0,1 0 1,-1-1-1,1 1 0,0-1 0,-1 0 1,1 1-1,0-1 0,-1 0 0,1 0 0,0 0 1,-1 0-1,1 0 0,0-1 0,-1 1 1,1 0-1,0-1 0,-1 1 0,1-1 0,-1 0 1,1 1-1,-1-1 0,1 0 0,2-2 0,5-4-713,0 0-1,0 0 1,9-11-1,1 0-693,-17 16 1222,6-5-187,-1 1 1,1 0 0,0 0 0,1 1-1,-1 0 1,1 0 0,0 1 0,13-5-1,-21 9 395,-1 0-1,1 0 0,0 0 1,-1 0-1,1 0 0,0 0 1,0 0-1,-1 0 0,1 0 0,0 0 1,-1 1-1,1-1 0,0 0 1,-1 0-1,1 1 0,-1-1 0,1 0 1,0 1-1,-1-1 0,1 1 1,-1-1-1,1 1 0,-1-1 0,1 1 1,-1-1-1,1 1 0,-1-1 1,0 1-1,1 0 0,-1-1 0,0 1 1,0 0-1,1-1 0,-1 1 1,0 0-1,0-1 0,0 1 0,0 0 1,0-1-1,0 1 0,0 0 1,0 0-1,0-1 0,0 1 0,0 0 1,0-1-1,0 1 0,-1 0 1,1-1-1,-1 2 0,1-1 58,0 1 0,-1 0 0,1 0 0,0-1 0,-1 1 0,0-1-1,1 1 1,-1 0 0,0-1 0,0 1 0,0-1 0,0 0 0,0 1 0,0-1 0,-1 0 0,1 0-1,0 1 1,-1-1 0,1 0 0,-1 0 0,-2 1 0,-13-2 196,-1-7-129</inkml:trace>
</inkml:ink>
</file>

<file path=ppt/ink/ink3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6.538"/>
    </inkml:context>
    <inkml:brush xml:id="br0">
      <inkml:brushProperty name="width" value="0.05" units="cm"/>
      <inkml:brushProperty name="height" value="0.05" units="cm"/>
    </inkml:brush>
  </inkml:definitions>
  <inkml:trace contextRef="#ctx0" brushRef="#br0">1 1320 14539,'8'-32'648,"1"1"-1,2 1 1,1 0-1,28-50 1,78-102 48,-43 71-429,118-194-106,45-73-682,-214 340 351,-14 21-35,0 1 0,1 0 0,1 1 0,15-15 0,-17 22-185,-8 10 14,-14 17-82,-11 5 172</inkml:trace>
</inkml:ink>
</file>

<file path=ppt/ink/ink3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6.940"/>
    </inkml:context>
    <inkml:brush xml:id="br0">
      <inkml:brushProperty name="width" value="0.05" units="cm"/>
      <inkml:brushProperty name="height" value="0.05" units="cm"/>
    </inkml:brush>
  </inkml:definitions>
  <inkml:trace contextRef="#ctx0" brushRef="#br0">238 1 12971,'-34'92'1397,"-36"159"0,43-147-969,-2 2-29,5-22-37,4 2 1,-12 98 0,32-182-362,-1 1-1,1 0 1,0-1 0,0 1 0,0 0 0,0-1 0,0 1 0,1 0 0,-1-1-1,1 1 1,0 0 0,-1-1 0,1 1 0,0-1 0,1 0 0,1 4-1,-2-5-1,1 0 0,-1 0-1,1 0 1,0-1 0,-1 1-1,1 0 1,-1-1 0,1 0-1,0 1 1,0-1 0,-1 0-1,1 0 1,0 0 0,0 0-1,-1 0 1,1 0 0,0 0-1,-1-1 1,1 1 0,0 0-1,-1-1 1,1 0 0,0 1-1,-1-1 1,3-2 0,36-16-81,-1-3 1,50-35 0,-33 19-269,169-117-927,-153 95 955</inkml:trace>
</inkml:ink>
</file>

<file path=ppt/ink/ink3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7.581"/>
    </inkml:context>
    <inkml:brush xml:id="br0">
      <inkml:brushProperty name="width" value="0.05" units="cm"/>
      <inkml:brushProperty name="height" value="0.05" units="cm"/>
    </inkml:brush>
  </inkml:definitions>
  <inkml:trace contextRef="#ctx0" brushRef="#br0">1 936 13179,'2'-4'1691,"108"-168"976,-54 91-2244,-5 4-161,139-217 258,-24-13-609,-181 347 53,2 1 0,3 1-1,-7 46 1,16-86 36,-5 30-253,2 1-1,1-1 1,2 0 0,3 45 0,0-57 85,1 0 0,1 0 0,0-1 0,2 1 1,0-1-1,2 0 0,0-1 0,12 22 0,-9-21-384</inkml:trace>
</inkml:ink>
</file>

<file path=ppt/ink/ink3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7.981"/>
    </inkml:context>
    <inkml:brush xml:id="br0">
      <inkml:brushProperty name="width" value="0.05" units="cm"/>
      <inkml:brushProperty name="height" value="0.05" units="cm"/>
    </inkml:brush>
  </inkml:definitions>
  <inkml:trace contextRef="#ctx0" brushRef="#br0">3 505 13491,'0'0'30,"0"0"0,0 0 1,-1 0-1,1 1 0,0-1 0,0 0 0,0 0 1,0 1-1,0-1 0,-1 0 0,1 0 0,0 1 1,0-1-1,0 0 0,0 0 0,0 1 1,0-1-1,0 0 0,0 1 0,0-1 0,0 0 1,0 0-1,0 1 0,0-1 0,0 0 0,0 1 1,0-1-1,0 0 0,1 0 0,-1 1 1,0-1-1,0 0 0,0 0 0,0 1 0,0-1 1,1 0-1,-1 0 0,13 0 554,29-15-160,-28 9-186,201-69 616,260-110-557,-446 172-535,-1-2 0,-1-2 0,0 0 0,-1-2 0,-1 0 1,0-2-1,-2-1 0,25-29 0,-23 12-158</inkml:trace>
</inkml:ink>
</file>

<file path=ppt/ink/ink3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8.405"/>
    </inkml:context>
    <inkml:brush xml:id="br0">
      <inkml:brushProperty name="width" value="0.05" units="cm"/>
      <inkml:brushProperty name="height" value="0.05" units="cm"/>
    </inkml:brush>
  </inkml:definitions>
  <inkml:trace contextRef="#ctx0" brushRef="#br0">13 104 13203,'1'7'331,"-1"1"1,0-1-1,-1 0 1,0 1-1,0-1 1,-2 9-1,-3 26 83,6-37-410,-1 1 10,1 0-1,0 0 1,0 1 0,1-1 0,0 0 0,1 6 0,-1-11-8,-1 0 0,0 0 0,1 0 1,-1 0-1,1-1 0,-1 1 1,1 0-1,-1 0 0,1-1 0,-1 1 1,1 0-1,0-1 0,0 1 0,-1 0 1,1-1-1,0 1 0,0-1 0,1 1 1,0-1 5,-1 1-1,1-1 1,-1 0 0,1 0 0,-1 0 0,1 0 0,-1 0-1,1-1 1,0 1 0,-1 0 0,1-1 0,-1 1 0,0-1-1,1 1 1,1-2 0,19-11 145,-2 0-1,1-2 0,-2 0 1,0-2-1,33-36 1,-3 4 100,-26 27-146,-14 13-59,0-1-1,1 1 1,0 1 0,1 0-1,0 0 1,19-9 0,-30 16-49,1 1 0,-1 0-1,1-1 1,0 1 0,-1 0 0,1 0 0,0 0 0,-1-1 0,1 1 0,0 0 0,-1 0 0,1 0 0,0 0 0,-1 0 0,1 0 0,0 0 0,-1 0 0,1 0 0,0 0 0,-1 1 0,1-1 0,0 0 0,-1 0 0,1 1 0,0-1 0,-1 0 0,1 1 0,-1-1 0,1 1 0,0 0 0,0 0 1,0 1 0,-1-1-1,1 1 1,0 0 0,-1-1 0,0 1-1,1-1 1,-1 1 0,0 0-1,0-1 1,0 1 0,0 2 0,-2 10 21,0-1 1,-6 20 0,7-28-7,-67 217 1033,67-221-1038,1 0 0,-1-1 0,1 1 0,0 0 0,0 0 0,0 0 0,-1 0 0,1 0 0,0 0 0,0 0 0,0 0-1,0 0 1,0 0 0,1 0 0,-1 0 0,0-1 0,0 1 0,1 1 0,0-2-18,-1 1 0,1-1 0,-1 0 0,0 0 0,1 0 0,-1 0 0,1 0 0,-1-1 1,1 1-1,-1 0 0,1 0 0,-1 0 0,0 0 0,1 0 0,-1-1 0,1 1 0,-1 0 0,0 0 0,1-1 0,-1 1 0,1 0 0,-1-1 0,0 1 0,1-1 0,25-29-453,30-53 137,-25 33 55</inkml:trace>
</inkml:ink>
</file>

<file path=ppt/ink/ink3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8.815"/>
    </inkml:context>
    <inkml:brush xml:id="br0">
      <inkml:brushProperty name="width" value="0.05" units="cm"/>
      <inkml:brushProperty name="height" value="0.05" units="cm"/>
    </inkml:brush>
  </inkml:definitions>
  <inkml:trace contextRef="#ctx0" brushRef="#br0">19 60 13803,'-4'19'1528,"-2"-5"-1104,2-4-168,-1-3 633,8-5-305,6-2-136,8-7-272,3-6-232,7-7-808,3 1 800,6-5-136,4-5-32</inkml:trace>
</inkml:ink>
</file>

<file path=ppt/ink/ink3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0:49.266"/>
    </inkml:context>
    <inkml:brush xml:id="br0">
      <inkml:brushProperty name="width" value="0.05" units="cm"/>
      <inkml:brushProperty name="height" value="0.05" units="cm"/>
    </inkml:brush>
  </inkml:definitions>
  <inkml:trace contextRef="#ctx0" brushRef="#br0">17 548 15891,'-12'22'1243,"8"-17"-908,7-15-146,15-25 21,1 0 0,1 2 0,32-40-1,-34 49-157,55-79-42,97-127-110,-144 204 51,-17 21 14,-9 5 34,1 0 0,-1 1-1,0-1 1,0 0 0,0 1-1,0-1 1,0 0 0,1 1 0,-1-1-1,0 1 1,0-1 0,0 0 0,0 1-1,0-1 1,0 0 0,0 1 0,0-1-1,0 1 1,0-1 0,-1 0 0,1 1-1,0-1 1,0 0 0,0 1 0,0-1-1,0 0 1,-1 1 0,1 0 0,-36 95 34,-24 76 203,54-148-208,-20 85-35,24-96-104,1 0-1,0 0 1,0 0-1,1 0 1,1 0 0,2 16-1,-2-26 94,-1 0-1,1 0 1,0 0 0,0 0-1,0-1 1,0 1 0,0 0-1,1 0 1,-1-1-1,1 1 1,0 0 0,0-1-1,0 0 1,0 1 0,0-1-1,0 0 1,0 0 0,1 0-1,-1-1 1,1 1-1,3 1 1,-2-2-16,-1-1 0,0 0 0,1 0 0,-1 0 0,1-1 0,-1 1 1,1-1-1,3-1 0</inkml:trace>
</inkml:ink>
</file>

<file path=ppt/ink/ink3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36.083"/>
    </inkml:context>
    <inkml:brush xml:id="br0">
      <inkml:brushProperty name="width" value="0.05" units="cm"/>
      <inkml:brushProperty name="height" value="0.05" units="cm"/>
    </inkml:brush>
  </inkml:definitions>
  <inkml:trace contextRef="#ctx0" brushRef="#br0">2468 409 8658,'-43'-8'-207,"1"-3"0,0-2 1,0-1-1,-77-39 0,70 31 11,0 3 0,-2 2 0,0 1 0,0 4 1,-57-8-1,18 10 1028,0 4 0,-105 6 1,130 5-416,-1 2 0,1 3 0,-103 30 0,66-7-650,-141 67 1,-39 40-198,197-92 829,-96 71 0,165-106-306,0 0 0,1 1 1,1 0-1,1 1 0,0 1 1,0 0-1,2 1 0,0 0 0,1 0 1,1 1-1,0 1 0,2 0 1,0 0-1,1 0 0,1 1 1,0 0-1,2 0 0,0 0 0,1 27 1,2-19-93,1 0 0,2 0 0,8 40 0,29 81-25,-27-108-10,1 0-1,3-1 1,0-1 0,3-1 0,1-1 0,2 0 0,2-2 0,1-1-1,1 0 1,2-3 0,2 0 0,0-2 0,2-1 0,1-1 0,1-3-1,1 0 1,1-2 0,2-2 0,58 22 0,-18-17-35,2-3-1,1-3 1,116 11 0,256-3-140,1006-18 371,-621-62 354,-10-88-157,-674 101-326,155-61 1,-226 67-42,-2-3 0,-1-4 0,101-69 1,-142 83-2,-2-2 1,-1-2 0,-1-1-1,-2-2 1,-1-2 0,36-50-1,-54 65 63,-2-1-1,0 0 1,-2-1-1,0 0 0,-1-1 1,-2 0-1,0-1 1,-2 0-1,-1 0 0,-1 0 1,0 0-1,-2-1 1,-2-36-1,-3 40 49,0 1 0,-1-1 0,-1 1 0,-1 0-1,-1 1 1,0 0 0,-2 0 0,0 0 0,-2 1 0,0 0 0,-1 1-1,0 1 1,-2 0 0,-30-30 0,5 11 103,-3 2-1,0 2 1,-2 1 0,-93-47-1,2 13-222,-2 6 1,-3 6-1,-266-64 0,206 77-336,-2 9 0,-263-8 0,187 33 95</inkml:trace>
</inkml:ink>
</file>

<file path=ppt/ink/ink3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46.862"/>
    </inkml:context>
    <inkml:brush xml:id="br0">
      <inkml:brushProperty name="width" value="0.05" units="cm"/>
      <inkml:brushProperty name="height" value="0.05" units="cm"/>
    </inkml:brush>
  </inkml:definitions>
  <inkml:trace contextRef="#ctx0" brushRef="#br0">0 40 8442,'32'14'232,"0"-2"1,1-2-1,58 12 1,107 5 126,-140-20-83,330 30 1642,601-19-1,-134-85-1786,68-1-317,47 73 53,-268 4 149,-20-6 138,146-1 158,-95-40-174,-507 21-121,-54 13-305,-97 3-113,-46-2 289,-8-5-47</inkml:trace>
</inkml:ink>
</file>

<file path=ppt/ink/ink3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48.049"/>
    </inkml:context>
    <inkml:brush xml:id="br0">
      <inkml:brushProperty name="width" value="0.05" units="cm"/>
      <inkml:brushProperty name="height" value="0.05" units="cm"/>
    </inkml:brush>
  </inkml:definitions>
  <inkml:trace contextRef="#ctx0" brushRef="#br0">0 60 11554,'46'15'137,"0"-3"-1,0-1 1,1-3-1,1-1 0,64-1 1,240-20-131,-68-11 5,394-23-13,301 31 224,-434 11-165,732-3-47,1 50 342,-845-12-123,236 13 57,-5-24-75,9-42 74,-157 2-194,-509 22-94,152-8-23,-104 0-1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2.350"/>
    </inkml:context>
    <inkml:brush xml:id="br0">
      <inkml:brushProperty name="width" value="0.05" units="cm"/>
      <inkml:brushProperty name="height" value="0.05" units="cm"/>
    </inkml:brush>
  </inkml:definitions>
  <inkml:trace contextRef="#ctx0" brushRef="#br0">434 55 11827,'0'-2'165,"-1"-1"1,1 0-1,-1 1 1,0-1-1,0 1 1,0-1-1,0 1 1,-1 0 0,1-1-1,0 1 1,-1 0-1,0 0 1,0 0-1,1 0 1,-1 0-1,0 0 1,0 1-1,-1-1 1,1 1 0,0-1-1,0 1 1,-1 0-1,1 0 1,-4-1-1,3 1-76,0 0 0,0 0-1,0 0 1,-1 1 0,1 0-1,0-1 1,0 1 0,-1 0 0,1 0-1,0 1 1,0-1 0,-1 1-1,1 0 1,0-1 0,0 1-1,0 1 1,0-1 0,0 0-1,0 1 1,-3 2 0,-1 2-9,0 1 1,0 0-1,0 0 1,1 1-1,0 0 1,1 0-1,0 0 1,0 1-1,1 0 1,0 0-1,0 0 1,-3 16-1,-2 12 249,-8 71 1,17-105-316,-4 51 322,2 0 1,5 58-1,20 107 601,-7-80-356,-4-24-125,-12-113-437,0-1-1,0 0 0,0 1 1,0-1-1,0 1 0,0-1 1,0 0-1,-1 1 1,1-1-1,0 0 0,-1 1 1,1-1-1,-2 2 0,1-3-9,1 0-1,-1 1 0,0-1 0,1 0 0,-1 0 0,0 0 0,1 0 0,-1 0 0,0 0 0,0 0 0,1 0 1,-1 0-1,0-1 0,1 1 0,-1 0 0,0 0 0,1-1 0,-1 1 0,0 0 0,1-1 0,-1 1 0,1-1 1,-1 1-1,1 0 0,-1-1 0,1 1 0,-1-1 0,1 0 0,-1 1 0,0-2 0,-21-20 14,1-2 0,-22-31 0,11 14-110,22 29 52,-96-129-874,105 140 887,0 0 0,-1-1 0,1 1-1,0-1 1,1 0 0,-1 1 0,0-1 0,0 0 0,1 0 0,-1 1-1,1-1 1,0 0 0,-1 0 0,1 0 0,0 0 0,0 1 0,0-1-1,0 0 1,1-3 0,0 3 7,0 0 0,0 1 0,1-1-1,-1 0 1,1 1 0,-1 0 0,1-1-1,-1 1 1,1 0 0,0 0 0,0 0-1,-1 0 1,1 0 0,0 0 0,0 0-1,3 0 1,84-29-1377,166-33-1,-228 59 878</inkml:trace>
</inkml:ink>
</file>

<file path=ppt/ink/ink3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4.929"/>
    </inkml:context>
    <inkml:brush xml:id="br0">
      <inkml:brushProperty name="width" value="0.05" units="cm"/>
      <inkml:brushProperty name="height" value="0.05" units="cm"/>
    </inkml:brush>
  </inkml:definitions>
  <inkml:trace contextRef="#ctx0" brushRef="#br0">0 816 14155,'23'-29'1288,"2"-1"-1016,8-10-136,1-6 993,13-10-961,5-4-72,7-4-24,-1-1 0,8 1-8,0-1-80,2 2-216,-5 1-128,-9 2 296,-4 3-56,-12 2-56</inkml:trace>
</inkml:ink>
</file>

<file path=ppt/ink/ink3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5.255"/>
    </inkml:context>
    <inkml:brush xml:id="br0">
      <inkml:brushProperty name="width" value="0.05" units="cm"/>
      <inkml:brushProperty name="height" value="0.05" units="cm"/>
    </inkml:brush>
  </inkml:definitions>
  <inkml:trace contextRef="#ctx0" brushRef="#br0">523 1 13835,'-47'51'336,"2"2"-1,3 2 1,-44 74 0,82-122-333,-156 271 102,127-213-73,3 1 0,-31 95 0,58-151-34,0 0 1,0 1-1,1-1 1,1 0-1,-1 1 1,1 20-1,1-30 2,1 0-1,-1 1 1,0-1-1,0 0 0,1 0 1,-1 0-1,1 0 1,-1 1-1,1-1 1,-1 0-1,1 0 1,0 0-1,-1 0 0,1 0 1,0 0-1,0-1 1,0 1-1,0 0 1,0 0-1,0-1 1,0 1-1,0 0 0,0-1 1,0 1-1,0-1 1,0 1-1,0-1 1,1 0-1,-1 1 1,0-1-1,0 0 0,0 0 1,1 0-1,-1 0 1,0 0-1,2 0 1,5-1-3,1-1 1,-2 1 0,1-1 0,12-5-1,-11 4-1,281-72-1107,-223 62 914</inkml:trace>
</inkml:ink>
</file>

<file path=ppt/ink/ink3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6.656"/>
    </inkml:context>
    <inkml:brush xml:id="br0">
      <inkml:brushProperty name="width" value="0.05" units="cm"/>
      <inkml:brushProperty name="height" value="0.05" units="cm"/>
    </inkml:brush>
  </inkml:definitions>
  <inkml:trace contextRef="#ctx0" brushRef="#br0">0 282 11394,'18'-18'1042,"18"-23"0,-21 22-153,31-30 1,-40 44-837,-1 1 0,0 0 0,1 0 0,0 0 0,0 1 0,0 0 0,0 0 0,0 1 1,1-1-1,12-2 0,-15 5-39,-1 0 0,0-1 0,1 1-1,-1 0 1,1 1 0,-1-1 0,1 0 0,-1 1 0,0 0 0,1 0 0,-1 0 0,0 0 0,0 1 0,0-1 0,5 4 0,0 1 29,0 0 0,0 1 1,12 14-1,-13-13 76,0 0-1,1-1 1,14 11 0,-19-16-49,0 0 0,0 0 1,1-1-1,-1 1 0,0-1 1,1 0-1,-1 0 0,1 0 1,-1 0-1,1-1 0,0 0 1,-1 1-1,1-1 0,-1-1 1,5 1-1,-1-2 96,1 0-1,-1-1 1,0 1-1,1-1 1,-1-1 0,-1 1-1,1-1 1,0 0-1,-1-1 1,0 0-1,0 0 1,-1 0-1,9-9 1,-4 2 177,0-1 1,0 0-1,-1-1 1,-1 1-1,10-23 0,-17 34-297,9-27 342,-9 28-376,-1 0-1,0 0 1,1-1-1,-1 1 0,0 0 1,0 0-1,0 0 0,1 0 1,-1-1-1,-1 1 0,1 0 1,0 0-1,0 0 1,0 0-1,-1-1 0,1 1 1,0 0-1,-1 0 0,1 0 1,-1 0-1,0-1 1,1 2-22,0-1 0,0 1 1,-1 0-1,1 0 0,0 0 1,0-1-1,0 1 0,0 0 1,-1 0-1,1 0 0,0 0 1,0 0-1,0-1 0,-1 1 1,1 0-1,0 0 0,0 0 1,-1 0-1,1 0 0,0 0 1,0 0-1,-1 0 0,1 0 1,0 0-1,0 0 0,-1 0 1,1 0-1,0 0 0,0 0 1,-1 0-1,1 0 0,0 0 1,0 0-1,-1 0 0,1 0 1,0 1-1,0-1 0,0 0 1,-1 0-1,1 0 0,0 0 1,0 0-1,0 1 1,0-1-1,-1 0 0,1 0 1,0 0-1,0 1 0,0-1 1,0 0-1,0 0 0,0 1 1,-1-1-1,1 0 0,0 0 1,0 1-1,0-1 0,0 1 0,0 0 0,0-1-1,0 1 1,0 0 0,0 0-1,0-1 1,0 1 0,0 0-1,1-1 1,-1 1 0,0 0-1,0 0 1,1-1 0,-1 1-1,0 0 1,1-1 0,-1 1-1,1-1 1,-1 1 0,1-1-1,-1 1 1,1 0 0,0 0-1,16 4-186,9-9-44</inkml:trace>
</inkml:ink>
</file>

<file path=ppt/ink/ink3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7.220"/>
    </inkml:context>
    <inkml:brush xml:id="br0">
      <inkml:brushProperty name="width" value="0.05" units="cm"/>
      <inkml:brushProperty name="height" value="0.05" units="cm"/>
    </inkml:brush>
  </inkml:definitions>
  <inkml:trace contextRef="#ctx0" brushRef="#br0">124 17 17524,'0'-1'54,"0"0"0,1 0 0,-1 1 0,0-1 0,0 0 0,0 0 0,0 0 0,-1 0 0,1 0 0,0 1 0,0-1 0,0 0 0,-1 0 0,1 0 0,0 0 0,-1 1 0,1-1 0,-1-1 0,0 2-29,0 0 1,1 1-1,-1-1 1,1 0-1,0 0 1,-1 1-1,1-1 1,-1 0-1,1 1 1,-1-1-1,1 0 1,0 1-1,-1-1 1,1 1-1,0-1 1,-1 1-1,1-1 1,0 1-1,0-1 1,-1 2-1,-16 37 433,-5 22-216,3 0 0,3 2 0,-15 114 0,27-129-182,2 0 0,1-1 0,3 1 0,2-1 0,19 86 0,-20-119-71,1 0 1,0 0-1,1-1 0,0 0 1,1 0-1,1 0 0,0-1 1,12 16-1,-16-24-17,0 0 0,1-1 0,0 1 0,0-1 0,0 0 0,0 1 1,1-2-1,-1 1 0,1-1 0,0 1 0,0-1 0,-1 0 0,1-1 0,1 1 0,-1-1 0,0 0 1,0-1-1,0 1 0,0-1 0,1 0 0,-1 0 0,0 0 0,0-1 0,1 0 0,-1 0 1,6-2-1,-1-1-2,0 0 0,1 0 1,-2-1-1,11-6 1,43-31-177</inkml:trace>
</inkml:ink>
</file>

<file path=ppt/ink/ink3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7.792"/>
    </inkml:context>
    <inkml:brush xml:id="br0">
      <inkml:brushProperty name="width" value="0.05" units="cm"/>
      <inkml:brushProperty name="height" value="0.05" units="cm"/>
    </inkml:brush>
  </inkml:definitions>
  <inkml:trace contextRef="#ctx0" brushRef="#br0">338 1 15395,'10'11'1361,"-15"19"-833,-10 8-176,-10 15 568,-2 4-208,-6 10-216,-1 4-24,-1-3-136,2 0-88,5-8-120,0-4-80,7-10-424,1-6-264,3-19 536,2-11-80,4-17-72</inkml:trace>
</inkml:ink>
</file>

<file path=ppt/ink/ink3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8.170"/>
    </inkml:context>
    <inkml:brush xml:id="br0">
      <inkml:brushProperty name="width" value="0.05" units="cm"/>
      <inkml:brushProperty name="height" value="0.05" units="cm"/>
    </inkml:brush>
  </inkml:definitions>
  <inkml:trace contextRef="#ctx0" brushRef="#br0">1 0 18132,'11'38'1448,"8"0"-1048,5 0-168,14 3 320,3-2-63,16-8-217,6-2-296,2-9 1056,-2-4-936,-3-2-8,-7-1 8</inkml:trace>
</inkml:ink>
</file>

<file path=ppt/ink/ink3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8.603"/>
    </inkml:context>
    <inkml:brush xml:id="br0">
      <inkml:brushProperty name="width" value="0.05" units="cm"/>
      <inkml:brushProperty name="height" value="0.05" units="cm"/>
    </inkml:brush>
  </inkml:definitions>
  <inkml:trace contextRef="#ctx0" brushRef="#br0">32 237 18132,'-4'18'1072,"4"18"-1016,0 7-32,1 9-40,3 4-224,5-2-272,1-2-152,0-14 496,3-9-112,-3-27-112</inkml:trace>
  <inkml:trace contextRef="#ctx0" brushRef="#br0" timeOffset="1">5 0 18260,'-5'13'1208,"7"0"-1040,1 0-136,2 3 632,3-3-488,7-10-144,1-9 16</inkml:trace>
</inkml:ink>
</file>

<file path=ppt/ink/ink3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8.976"/>
    </inkml:context>
    <inkml:brush xml:id="br0">
      <inkml:brushProperty name="width" value="0.05" units="cm"/>
      <inkml:brushProperty name="height" value="0.05" units="cm"/>
    </inkml:brush>
  </inkml:definitions>
  <inkml:trace contextRef="#ctx0" brushRef="#br0">3 160 16964,'-3'-1'2000,"5"-5"-1336,6-3-344,5-5 2353,11-2-2713,8-5-600,10-8 616,5-3-88,16 1-176</inkml:trace>
</inkml:ink>
</file>

<file path=ppt/ink/ink3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9.416"/>
    </inkml:context>
    <inkml:brush xml:id="br0">
      <inkml:brushProperty name="width" value="0.05" units="cm"/>
      <inkml:brushProperty name="height" value="0.05" units="cm"/>
    </inkml:brush>
  </inkml:definitions>
  <inkml:trace contextRef="#ctx0" brushRef="#br0">1 974 14379,'0'0'35,"0"0"0,0 0 1,0 0-1,0 1 0,1-1 0,-1 0 0,0 0 1,0 0-1,0 0 0,0 1 0,1-1 0,-1 0 1,0 0-1,0 0 0,0 0 0,1 0 0,-1 0 1,0 0-1,0 0 0,0 0 0,1 0 0,-1 1 1,0-1-1,0 0 0,0 0 0,1 0 1,-1 0-1,0 0 0,0 0 0,1-1 0,-1 1 1,0 0-1,0 0 0,0 0 0,1 0 0,-1 0 1,0 0-1,0 0 0,0 0 0,1 0 0,-1-1 1,0 1-1,0 0 0,0 0 0,0 0 0,0 0 1,1-1-1,-1 1 0,10-16 596,6-21 4,12-59 245,29-170 0,-52 235-898,10-51-343,6-119 1,-23 180 112,-3 30 110,-5 31 138,3 73 134,7-97-102,1-1 1,1 0-1,0 1 0,1-1 1,6 19-1,-8-31-21,1 0 0,-1 0 0,0 0 0,1 0 0,0 0 0,-1 0 0,1-1 0,0 1 0,1-1 0,3 5 0,-4-7-6,-1 1 0,0 0 0,0 0 0,1-1 0,-1 1 0,1 0 0,-1-1 0,0 1 0,1-1 0,-1 0 0,1 0 0,-1 1 0,1-1 0,-1 0 0,1 0 0,-1 0 0,1 0 0,-1-1 0,1 1 0,-1 0 0,1-1 0,-1 1 0,1-1 0,-1 1 0,0-1 0,2-1 0,5-3 13,0-1 0,-1 0 0,0 0 0,0 0 0,0-1 0,-1-1 0,0 1 1,0-1-1,8-15 0,3-8 56,18-45 1,-12 17 192,-3-1 1,21-102 0,-39 152-165,0-1 0,-1 1 0,-1 0 0,0-12 1,-5 42 417,5-5-468,1 1 1,0-1-1,1 1 0,1-1 0,0 0 1,1 0-1,1 0 0,1-1 1,-1 1-1,2-1 0,15 24 0,-18-32-161,0 1 0,1-1-1,0 0 1,1 0-1,-1-1 1,1 0 0,0 0-1,0 0 1,1 0-1,-1-1 1,1 0 0,0-1-1,0 0 1,0 0-1,1 0 1,-1-1 0,1 0-1,0 0 1,-1-1-1,1 0 1,0 0 0,0-1-1,0 0 1,-1 0-1,12-2 1,-14 1 26,1 0 0,-1-1 0,0 1 0,1-1 0,-1 0 0,0 0 1,0-1-1,0 1 0,0-1 0,-1 0 0,1-1 0,-1 1 0,6-7 0,21-29-627</inkml:trace>
</inkml:ink>
</file>

<file path=ppt/ink/ink3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59.856"/>
    </inkml:context>
    <inkml:brush xml:id="br0">
      <inkml:brushProperty name="width" value="0.05" units="cm"/>
      <inkml:brushProperty name="height" value="0.05" units="cm"/>
    </inkml:brush>
  </inkml:definitions>
  <inkml:trace contextRef="#ctx0" brushRef="#br0">40 0 16708,'0'3'143,"-1"1"0,1-1 1,0 0-1,0 0 0,0 1 1,1-1-1,-1 0 0,1 0 1,-1 0-1,1 0 0,2 5 1,18 35 154,-10-21-9,11 23-46,-3 1 0,21 72 0,-34-93-212,-1 0 0,-1 1 1,-1 0-1,-2-1 0,0 1 1,-5 45-1,-3-30-38,-1-1 1,-2 0-1,-2 0 1,-1-1-1,-3-1 1,0 0-1,-27 42 1,24-53-52,19-26 56,-1 0 0,1 0-1,-1-1 1,0 1 0,1 0 0,-1 0 0,0-1 0,0 1 0,1-1 0,-1 1 0,0 0 0,0-1 0,0 0 0,0 1 0,0-1 0,0 1 0,0-1 0,1 0 0,-1 0 0,0 0 0,0 1 0,0-1 0,-2 0 0,3-1-5,-1 0 0,0 1 0,0-1 0,1 0 0,-1 1 0,0-1 0,1 0 0,-1 0 0,1 1 0,-1-1 0,1 0 0,0 0 0,-1 0 0,1 0 0,-1-1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2.864"/>
    </inkml:context>
    <inkml:brush xml:id="br0">
      <inkml:brushProperty name="width" value="0.05" units="cm"/>
      <inkml:brushProperty name="height" value="0.05" units="cm"/>
    </inkml:brush>
  </inkml:definitions>
  <inkml:trace contextRef="#ctx0" brushRef="#br0">94 113 11034,'0'-1'114,"0"-1"-1,0 1 0,-1 0 0,1 0 1,0 0-1,0 0 0,-1 0 0,1 0 0,0 0 1,-1 0-1,1 0 0,-1 0 0,1 0 1,-1 1-1,0-1 0,1 0 0,-1 0 0,-1-1 1,1 2-38,1 0 1,-1 0-1,0 0 1,1-1-1,-1 1 1,0 0-1,1 0 1,-1 0-1,1 0 1,-1 0-1,0 1 1,1-1-1,-1 0 1,0 0-1,1 0 1,-1 0-1,1 1 1,-1-1-1,1 0 1,-1 0-1,1 1 1,-2 0-1,-1 1 91,0 1-1,0 0 1,0 0 0,0 0-1,1 0 1,-1 1 0,1-1-1,-2 4 1,-4 9 75,1 0 0,1 1 0,1 0 0,0 0 0,1 0 1,1 0-1,0 0 0,1 25 0,1-40-205,1 0 0,0 0 0,1 0 0,-1 0 0,0 0 0,0 0 0,1 0 0,0 0 0,-1 0 0,1 0 0,0 0 0,0 0 0,2 3 0,-3-4-23,1-1-1,0 1 1,0-1-1,0 1 0,0-1 1,0 1-1,0-1 1,0 0-1,0 1 0,0-1 1,0 0-1,0 0 1,0 0-1,0 0 0,0 0 1,0 0-1,0 0 0,0 0 1,0 0-1,0 0 1,0 0-1,0-1 0,0 1 1,0 0-1,-1-1 1,1 1-1,0-1 0,0 1 1,0-1-1,1 0 1,44-29 144,-29 18-97,35-18 0,-48 28-50,1 0 1,0 0 0,0 0 0,0 1-1,0-1 1,0 1 0,0 1-1,1-1 1,-1 1 0,0 0-1,0 0 1,9 1 0,-11 0 1,0 0 0,0 0 0,0 0 0,-1 1 0,1-1 0,0 1 0,0-1 0,-1 1 0,1 0 0,-1 0 0,1 0 1,-1 1-1,0-1 0,0 1 0,0-1 0,0 1 0,-1-1 0,1 1 0,-1 0 0,2 4 0,11 15 437,-14-22-436,0 0 0,0 1 0,0-1 0,0 0 0,0 0 0,0 0 0,0 0 0,0 0 0,0 0 0,0 0 0,0 0 0,0 0 0,0 0 0,0 0 0,0 0 0,1 1 0,-1-1 0,0 0 0,0 0 0,0 0 0,0 0 0,0 0 0,0 0 0,0 0 0,0 0 0,0 0 0,0 0 0,0 0 0,1 0 0,-1 0 0,0 0 0,0 0 0,0 0 0,0 0 0,0 0 0,0 0 0,0 0 0,0 0 0,0 0 0,0 0 0,1 0 0,-1 0 0,0 0 0,0 0 0,0 0 0,0 0 0,0-1 0,0 1 0,0 0 0,0 0 0,0 0 0,0 0 0,0 0 0,0 0 0,0 0 0,0 0 0,1 0 0,1-8 350,-2-12 84,-5 1-163,-1 0-1,0 1 0,-2 0 1,-17-32-1,8 18-283,28 37-35,-1-1-1,1 0 1,-1-1-1,15 3 1,-17-5-31,1-1-1,-1 1 1,0-2-1,0 1 0,0-1 1,0 0-1,0 0 1,0-1-1,0-1 1,0 1-1,-1-1 1,1 0-1,-1-1 1,12-7-1,2-3-186,-1-1 0,0-1 0,24-25 0,-4 1-93</inkml:trace>
</inkml:ink>
</file>

<file path=ppt/ink/ink3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0.199"/>
    </inkml:context>
    <inkml:brush xml:id="br0">
      <inkml:brushProperty name="width" value="0.05" units="cm"/>
      <inkml:brushProperty name="height" value="0.05" units="cm"/>
    </inkml:brush>
  </inkml:definitions>
  <inkml:trace contextRef="#ctx0" brushRef="#br0">63 4 15963,'13'-2'319,"-1"1"0,1 1 0,-1 0 0,1 1 0,22 3 0,-32-3-263,0 0 1,0 0-1,0 0 1,0 0-1,0 1 1,0-1-1,0 1 1,0 0 0,-1 0-1,1 0 1,0 0-1,-1 0 1,0 0-1,0 1 1,0-1-1,0 1 1,0 0-1,0-1 1,0 1-1,-1 0 1,0 0-1,1 0 1,-1 0-1,0 0 1,-1 0 0,1 1-1,0-1 1,-1 4-1,1 4 83,-1 0 0,-1-1-1,0 1 1,0 0 0,-1 0-1,-1-1 1,1 1 0,-2-1-1,-5 13 1,-10 16 337,-23 37 0,27-48-265,-11 16 101,-56 112 686,79-150-958,1-1 0,0 1 0,0-1 0,1 1 0,0 0 1,0-1-1,-1 12 0,2-15-34,1 0-1,-1 0 1,0 0-1,1 1 1,-1-2 0,1 1-1,0 0 1,0 0 0,0 0-1,0 0 1,0 0 0,0-1-1,0 1 1,0 0-1,1-1 1,-1 1 0,1-1-1,-1 1 1,1-1 0,-1 0-1,1 0 1,0 0 0,0 0-1,0 0 1,0 0-1,3 1 1,8 2-153,1 0-1,-1-1 1,1 0-1,0-1 1,16 0 0,77-3-376,-58 0 406,19 0-203</inkml:trace>
</inkml:ink>
</file>

<file path=ppt/ink/ink3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5.871"/>
    </inkml:context>
    <inkml:brush xml:id="br0">
      <inkml:brushProperty name="width" value="0.05" units="cm"/>
      <inkml:brushProperty name="height" value="0.05" units="cm"/>
    </inkml:brush>
  </inkml:definitions>
  <inkml:trace contextRef="#ctx0" brushRef="#br0">0 533 16299,'189'-85'43,"83"-32"-2945,-162 79 1185,142-28 0,-172 51 1336,0 4-1,135-2 1,131 29 3623,-34-1-1238,255-38 607,-2-38-1990,-184 18-1549,-297 34 761,230-31-201,-138-2 46</inkml:trace>
</inkml:ink>
</file>

<file path=ppt/ink/ink3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6.976"/>
    </inkml:context>
    <inkml:brush xml:id="br0">
      <inkml:brushProperty name="width" value="0.05" units="cm"/>
      <inkml:brushProperty name="height" value="0.05" units="cm"/>
    </inkml:brush>
  </inkml:definitions>
  <inkml:trace contextRef="#ctx0" brushRef="#br0">547 60 12531,'-9'-7'147,"0"0"1,0 1-1,0 1 1,-1-1 0,0 1-1,0 1 1,0 0-1,0 0 1,-1 1-1,0 1 1,1 0-1,-1 0 1,0 1 0,-15 0-1,8 0-71,0 2-1,0 0 1,0 2-1,1 0 0,-1 0 1,1 2-1,0 0 1,-20 9-1,25-8-88,1 1-1,-1 0 1,1 1-1,1 0 0,-1 1 1,1 0-1,1 0 1,0 1-1,0 1 1,1-1-1,0 2 0,1-1 1,0 1-1,1 0 1,0 0-1,-4 14 1,0 6-25,0 1 1,2 1 0,2-1-1,1 1 1,-1 42 0,5-32-4,1-1 0,2 1 0,2 0 0,2-1 0,2 0 0,2 0 0,1-1 0,34 79 0,-32-95-11,0-1-1,2-1 1,1 0 0,0-1-1,2-1 1,26 26 0,-26-32-1,0 0 0,0-2 0,2 0-1,0-1 1,0-1 0,1-1 0,0-1 0,30 9 0,-27-11 27,1-2 0,0-1 0,0-1 0,1-1 0,-1-2 1,1 0-1,-1-2 0,1 0 0,-1-2 0,0-1 0,0-1 0,0-1 0,0-1 0,-1-1 0,26-13 0,-29 12 101,-1-2 0,0 0 0,-1-1 1,-1-1-1,0-1 0,0 0 0,-1-2 0,-1 0 0,-1 0 1,0-2-1,-2 0 0,1 0 0,-2-1 0,-1-1 0,0 0 0,-2 0 1,10-29-1,-10 15 134,-1 0 0,-2 0 0,-1-1-1,-1 0 1,-3 0 0,0 0 0,-3 0 0,0 0 0,-3 0 0,-12-50 0,10 58-138,-1 0-1,-2 1 1,0 1 0,-1 0 0,-2 0-1,-1 1 1,0 1 0,-2 0 0,-1 1-1,0 1 1,-2 0 0,0 2 0,-39-31 0,46 41-82,0 2 1,0-1-1,-1 2 1,0-1 0,0 2-1,0 0 1,-1 0-1,0 1 1,1 1 0,-1 1-1,-1 0 1,1 0 0,-18 1-1,-26 9-158</inkml:trace>
</inkml:ink>
</file>

<file path=ppt/ink/ink3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9.073"/>
    </inkml:context>
    <inkml:brush xml:id="br0">
      <inkml:brushProperty name="width" value="0.05" units="cm"/>
      <inkml:brushProperty name="height" value="0.05" units="cm"/>
    </inkml:brush>
  </inkml:definitions>
  <inkml:trace contextRef="#ctx0" brushRef="#br0">0 347 8562,'1'2'53,"0"0"0,-1 0 0,1-1 0,0 1 0,0 0 0,0 0 0,1-1 0,-1 1 0,0-1-1,1 1 1,-1-1 0,0 0 0,1 1 0,0-1 0,-1 0 0,1 0 0,0 0 0,0 0 0,-1 0 0,1-1 0,0 1 0,0-1 0,0 1 0,4 0 0,5 0 64,0 0 0,0 0-1,15-1 1,-13-1 50,224-13 1610,-97 3-1027,411-16-135,447-35 294,9-74-424,-876 117-439,25-4 92,243-43 205,-306 43-275</inkml:trace>
</inkml:ink>
</file>

<file path=ppt/ink/ink3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8.822"/>
    </inkml:context>
    <inkml:brush xml:id="br0">
      <inkml:brushProperty name="width" value="0.05" units="cm"/>
      <inkml:brushProperty name="height" value="0.05" units="cm"/>
    </inkml:brush>
  </inkml:definitions>
  <inkml:trace contextRef="#ctx0" brushRef="#br0">9 257 15171,'-2'-3'204,"1"-1"0,0 0 0,0 1 0,0-1 0,0 0-1,0 0 1,1 1 0,0-1 0,0 0 0,0 0 0,0 0 0,0 0-1,1 0 1,0 1 0,0-1 0,0 0 0,0 1 0,0-1 0,1 0-1,2-4 1,-3 6-166,0 0-1,0 0 1,0 1-1,0-1 1,1 0-1,-1 1 1,0-1-1,1 0 1,-1 1-1,1 0 0,-1-1 1,1 1-1,0 0 1,0 0-1,-1 0 1,1 0-1,0 0 1,0 0-1,0 1 1,0-1-1,0 0 1,0 1-1,0 0 1,0-1-1,0 1 1,0 0-1,0 0 1,1 0-1,-1 1 1,0-1-1,0 0 0,0 1 1,0-1-1,0 1 1,0 0-1,0 0 1,-1-1-1,4 3 1,8 6-31,24 20 0,-28-20-13,1-1 0,0-1 0,21 13 1,-27-18 3,0 0 1,0-1 0,0 0 0,1 1 0,-1-1 0,1-1-1,-1 1 1,0-1 0,1 1 0,-1-1 0,1 0-1,-1-1 1,1 1 0,-1-1 0,5-1 0,4-2 23,-1-1 1,-1 0-1,1 0 1,-1-1-1,0 0 1,12-10-1,59-52 420,-5 4 544,-67 53-394,-15 0-553,0 4-416,4 6 288,0-1 0,0 0 0,0 1 0,0-1 0,1 0 0,-1 0 0,0 0 0,1 1 0,-1-1 0,1 0 0,-1-3 0,2-3-219</inkml:trace>
</inkml:ink>
</file>

<file path=ppt/ink/ink3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9.367"/>
    </inkml:context>
    <inkml:brush xml:id="br0">
      <inkml:brushProperty name="width" value="0.05" units="cm"/>
      <inkml:brushProperty name="height" value="0.05" units="cm"/>
    </inkml:brush>
  </inkml:definitions>
  <inkml:trace contextRef="#ctx0" brushRef="#br0">32 5 16708,'0'-4'1576,"-4"8"-1072,-5 10-224,3 14 824,1 9-360,0 14-343,3 8-89,2 13-160,2 4-32,6 1-16,4-4-16,4-5-96,6-8-184,9-16-544,5-8 1016,9-23-360,6-6-88,8-14-65</inkml:trace>
</inkml:ink>
</file>

<file path=ppt/ink/ink3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9.974"/>
    </inkml:context>
    <inkml:brush xml:id="br0">
      <inkml:brushProperty name="width" value="0.05" units="cm"/>
      <inkml:brushProperty name="height" value="0.05" units="cm"/>
    </inkml:brush>
  </inkml:definitions>
  <inkml:trace contextRef="#ctx0" brushRef="#br0">105 19 12755,'13'-12'1696,"-5"7"-896,-3 3-312,-5 9 1897,0 9-1433,-5 10-344,-1 7-152,-4 10-232,0 3-32,-4 7-24,0 1-64,1-6-64,0-5-144,1-13-488,2-6 2089,0-21-1425,2-4 64,2-27 16</inkml:trace>
</inkml:ink>
</file>

<file path=ppt/ink/ink3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0.462"/>
    </inkml:context>
    <inkml:brush xml:id="br0">
      <inkml:brushProperty name="width" value="0.05" units="cm"/>
      <inkml:brushProperty name="height" value="0.05" units="cm"/>
    </inkml:brush>
  </inkml:definitions>
  <inkml:trace contextRef="#ctx0" brushRef="#br0">1 3 16852,'0'-3'1400,"3"6"-1040,4 6-160,7 2 608,5 5-184,10 4-296,6 3-112,10 4-104,7 2-80,2-4-384,3-2-272,-4-7 536,-4-7-104,-4-15-88</inkml:trace>
  <inkml:trace contextRef="#ctx0" brushRef="#br0" timeOffset="1">666 105 16820,'3'33'1168,"-2"1"-992,2 5-80,2 1 232,0 0-144,1-7-320,3-6-232,-4-20 312,-2-9-64,0-29-64</inkml:trace>
</inkml:ink>
</file>

<file path=ppt/ink/ink3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0.927"/>
    </inkml:context>
    <inkml:brush xml:id="br0">
      <inkml:brushProperty name="width" value="0.05" units="cm"/>
      <inkml:brushProperty name="height" value="0.05" units="cm"/>
    </inkml:brush>
  </inkml:definitions>
  <inkml:trace contextRef="#ctx0" brushRef="#br0">22 0 16155,'-9'0'1633,"2"16"-1113,3 4-256,2 1 1760,2-3-1784,6-6-696,2-3 432,7-8-128,1-1-72</inkml:trace>
  <inkml:trace contextRef="#ctx0" brushRef="#br0" timeOffset="1">611 247 17668,'1'8'1744,"14"4"-1176,0-2-272,10 0 1329,2-2-897,9-2-480,2-3-144,1-5-640,0-2-248,-5-2 640,-9 1-120,-15 0-137</inkml:trace>
</inkml:ink>
</file>

<file path=ppt/ink/ink3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1.658"/>
    </inkml:context>
    <inkml:brush xml:id="br0">
      <inkml:brushProperty name="width" value="0.05" units="cm"/>
      <inkml:brushProperty name="height" value="0.05" units="cm"/>
    </inkml:brush>
  </inkml:definitions>
  <inkml:trace contextRef="#ctx0" brushRef="#br0">1 712 13883,'0'6'568,"0"28"498,0-33-1024,0-1 0,0 1 0,0-1 0,0 1 0,0-1-1,0 1 1,0-1 0,0 1 0,0-1 0,1 1-1,-1-1 1,0 1 0,0-1 0,0 1 0,0-1-1,1 0 1,-1 1 0,0-1 0,1 1 0,-1-1 0,0 0-1,0 1 1,1-1 0,-1 0 0,1 1 0,-1-1-1,0 0 1,1 1 0,-1-1 0,1 0 0,-1 0-1,1 0 1,-1 1 0,1-1 0,-1 0 0,0 0 0,1 0-1,-1 0 1,1 0 0,-1 0 0,1 0 0,-1 0-1,1 0 1,-1 0 0,1 0 0,-1 0 0,1 0-1,-1-1 1,1 1 0,-1 0 0,1 0 0,-1 0 0,0-1-1,2 0 1,3-4 182,0 0-1,0-1 1,0 1-1,0-1 1,-1-1-1,0 1 1,0-1-1,-1 1 1,0-1-1,5-13 1,-1 3 55,45-120 1414,52-217 0,-73 236-1576,-27 169-465,-4-48 342,0 16-49,1-1 0,0 1-1,1 0 1,1-1 0,1 1-1,6 20 1,-9-37 51,-1 0 0,1-1 0,0 1 0,-1 0 0,1-1 0,0 1 0,0-1 0,0 1 0,0-1 0,0 0 0,0 1 0,1-1 0,-1 0 0,0 0 0,1 0 0,-1 0-1,1 0 1,-1 0 0,1 0 0,-1 0 0,1-1 0,0 1 0,-1 0 0,1-1 0,0 0 0,-1 1 0,1-1 0,0 0 0,0 0 0,-1 0 0,1 0 0,0 0 0,0 0 0,-1 0 0,1-1 0,0 1 0,-1-1 0,1 1 0,0-1 0,-1 0 0,1 0 0,2-1 0,4-3-3,0-1 0,0 0 1,-1 0-1,0 0 0,0-1 1,8-11-1,4-7 22,-1 0-1,-1-2 1,-2 0 0,0-1-1,-2 0 1,13-43 0,-30 104-275,1 0 0,1 0 0,2 35 1,5 0-335,-5-67 584,0 0-1,0 0 0,1 0 0,-1 1 1,0-1-1,0 0 0,1 0 1,-1 0-1,1 0 0,-1 0 0,1 0 1,0 0-1,-1 0 0,1 0 1,0 0-1,0-1 0,-1 1 0,1 0 1,0 0-1,0-1 0,0 1 1,0 0-1,0-1 0,0 1 0,0-1 1,0 1-1,0-1 0,0 0 1,2 1-1,20-2-287</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3.557"/>
    </inkml:context>
    <inkml:brush xml:id="br0">
      <inkml:brushProperty name="width" value="0.05" units="cm"/>
      <inkml:brushProperty name="height" value="0.05" units="cm"/>
    </inkml:brush>
  </inkml:definitions>
  <inkml:trace contextRef="#ctx0" brushRef="#br0">4 283 15723,'3'-1'235,"-1"0"0,0 0 0,0 0 0,0 0-1,0-1 1,0 1 0,0-1 0,0 1 0,0-1-1,2-3 1,-1 2 156,13-15-78,0 0-1,-2 0 1,0-2-1,-1 0 1,-1 0-1,-1-1 1,-1-1-1,8-24 1,-16 41-249,-1 0-1,0 1 1,0-1-1,-1 0 1,1 1-1,-1-9 1,0 13-55,0-1 0,0 0 0,0 1 0,-1-1-1,1 0 1,0 1 0,0-1 0,0 0 0,0 0 0,-1 1 0,1-1-1,0 1 1,-1-1 0,1 0 0,0 1 0,-1-1 0,1 1 0,-1-1 0,1 1-1,-1-1 1,1 1 0,-1-1 0,1 1 0,-1-1 0,0 1 0,1 0 0,-1-1-1,0 1 1,1 0 0,-1-1 0,0 1 0,1 0 0,-1 0 0,0 0 0,1 0-1,-1 0 1,0 0 0,0 0 0,1 0 0,-1 0 0,0 0 0,1 0-1,-1 0 1,0 1 0,1-1 0,-1 0 0,0 0 0,1 1 0,-1-1 0,-1 1-1,-4 2 16,0 1 0,0 0 0,1 0 0,-1 0 0,1 1 0,-1 0 0,2 0 0,-1 0 0,0 0 0,1 1 0,-7 12 0,1 0-20,0 1 0,-12 34 1,17-37-8,0 0 1,1 1 0,0 0 0,-1 18 0,5-30-17,-1 0 1,1 1-1,0-1 1,1 1-1,-1-1 1,1 0-1,0 1 1,0-1-1,1 0 1,-1 0-1,1 0 1,0 0-1,1 0 1,-1 0-1,1 0 1,6 7-1,-7-10-41,0 0-1,0-1 1,1 1-1,-1-1 0,0 1 1,1-1-1,-1 0 1,1 1-1,0-1 1,-1-1-1,1 1 1,0 0-1,0-1 1,0 1-1,-1-1 1,1 0-1,0 0 1,0 0-1,0 0 0,0-1 1,-1 1-1,1-1 1,0 1-1,0-1 1,-1 0-1,5-2 1,2-1-81,-1 0 1,0-1 0,1 0-1,-1 0 1,-1 0 0,14-13 0,10-17-390</inkml:trace>
</inkml:ink>
</file>

<file path=ppt/ink/ink3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2.081"/>
    </inkml:context>
    <inkml:brush xml:id="br0">
      <inkml:brushProperty name="width" value="0.05" units="cm"/>
      <inkml:brushProperty name="height" value="0.05" units="cm"/>
    </inkml:brush>
  </inkml:definitions>
  <inkml:trace contextRef="#ctx0" brushRef="#br0">6 1 18596,'-1'3'111,"0"0"-1,0 1 1,0-1 0,0 1-1,1-1 1,-1 1 0,1-1-1,0 1 1,0-1 0,0 1-1,1-1 1,-1 1 0,1-1-1,2 7 1,2 5-49,14 28 0,-14-33 48,69 169 489,-66-153-479,-1 0 0,-2 0 0,0 1 0,-2 0 0,0 33 0,-3-30-83,-2 1 1,-2 0-1,0-1 1,-11 36-1,10-48-102,-1-1 0,0 0 0,-1 0 0,-1-1-1,-1 0 1,0 0 0,-1-1 0,-16 19 0,3-14-124</inkml:trace>
</inkml:ink>
</file>

<file path=ppt/ink/ink3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12.518"/>
    </inkml:context>
    <inkml:brush xml:id="br0">
      <inkml:brushProperty name="width" value="0.05" units="cm"/>
      <inkml:brushProperty name="height" value="0.05" units="cm"/>
    </inkml:brush>
  </inkml:definitions>
  <inkml:trace contextRef="#ctx0" brushRef="#br0">41 0 18948,'1'1'65,"-1"-1"-1,1 0 1,-1 0 0,1 1 0,-1-1-1,1 0 1,-1 1 0,1-1-1,-1 0 1,1 1 0,-1-1 0,1 1-1,-1-1 1,0 1 0,1-1-1,-1 1 1,0-1 0,0 1 0,1-1-1,-1 1 1,0-1 0,0 1-1,0 0 1,0-1 0,0 1-1,0-1 1,1 1 0,-1 0 0,-1-1-1,1 1 1,0-1 0,0 2-1,-4 25 254,3-23-109,-3 13 267,-29 156 1702,29-145-2079,2 1 0,0-1 0,3 1 0,3 33 0,-3-55-90,0 0 1,1 0 0,0-1 0,0 1-1,0 0 1,1-1 0,0 1-1,0-1 1,1 0 0,4 7 0,-6-11-10,1 1 1,-1 0 0,1-1 0,0 1-1,-1-1 1,1 0 0,0 0 0,0 0 0,1 0-1,-1-1 1,0 1 0,0-1 0,1 0-1,-1 0 1,1 0 0,-1 0 0,1-1 0,0 1-1,-1-1 1,1 0 0,6-1 0,-4 0-140,1 0 0,-1 0 0,1-1 0,-1 0 0,0-1 0,0 1-1,0-1 1,0 0 0,0-1 0,0 1 0,-1-1 0,0-1 0,0 1 0,0 0 0,6-8 0,-3 1-188,1 0 0,-2 0-1,1-1 1,-1 0 0,-1 0-1,7-19 1,-1-10-532</inkml:trace>
  <inkml:trace contextRef="#ctx0" brushRef="#br0" timeOffset="1">249 311 16924,'0'38'1648,"0"0"-1288,0 5-144,1 2 672,4-1-752,-1 1 1641,6-12-1545,3-6 112,1-10-48</inkml:trace>
</inkml:ink>
</file>

<file path=ppt/ink/ink3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2.955"/>
    </inkml:context>
    <inkml:brush xml:id="br0">
      <inkml:brushProperty name="width" value="0.05" units="cm"/>
      <inkml:brushProperty name="height" value="0.05" units="cm"/>
    </inkml:brush>
  </inkml:definitions>
  <inkml:trace contextRef="#ctx0" brushRef="#br0">25 147 14163,'-4'14'1139,"3"-10"-780,-1 0-1,1 0 0,0 0 0,-1 0 1,0 0-1,0 0 0,0 0 0,-5 5 1,89-80 1144,8-6-879,-80 70-550,1-1-1,0 2 0,1-1 0,-1 2 1,1-1-1,22-5 0,-32 10-65,1 0-1,-1 1 0,1-1 0,-1 1 1,1 0-1,0 0 0,-1 0 1,1 0-1,0 0 0,-1 1 1,1-1-1,-1 1 0,1 0 1,-1-1-1,1 1 0,-1 0 1,0 1-1,1-1 0,-1 0 1,0 1-1,0-1 0,0 1 1,0 0-1,0-1 0,0 1 1,0 0-1,-1 0 0,1 0 1,-1 1-1,3 3 0,1 5 7,0 1 1,0-1-1,-1 1 0,-1 1 1,3 12-1,-4-13 0,6 31 23,-8-33-22,2 0 0,-1 0 1,1 0-1,1-1 0,0 1 1,0 0-1,1-1 0,7 13 1,-11-21-12,0-1 1,1 1 0,-1-1 0,1 1-1,-1-1 1,1 1 0,-1-1-1,1 0 1,-1 1 0,1-1 0,-1 0-1,1 1 1,-1-1 0,1 0-1,-1 0 1,1 1 0,0-1 0,-1 0-1,1 0 1,-1 0 0,1 0-1,0 0 1,-1 0 0,1 0 0,0 0-1,-1 0 1,1 0 0,0 0 0,-1 0-1,1-1 1,-1 1 0,1 0-1,-1 0 1,1-1 0,0 1 0,-1 0-1,1-1 1,-1 1 0,1-1-1,-1 1 1,1 0 0,-1-1 0,0 1-1,1-2 1,20-27 155,-20 27-150,64-132 436,-35 68-484,-27 60-43,-3 4 35,1 1-1,-1-1 0,1 1 1,0-1-1,-1 1 1,1 0-1,0-1 0,0 1 1,0 0-1,0-1 1,0 1-1,0 0 0,0 0 1,1 0-1,-1 0 0,0 0 1,2-1-1,-2 2 26,-1 0-1,0 0 1,0 0 0,1 0-1,-1 0 1,0 0 0,1 0-1,-1 0 1,0 1-1,0-1 1,1 0 0,-1 0-1,0 0 1,0 0-1,1 0 1,-1 1 0,0-1-1,0 0 1,0 0 0,1 0-1,-1 1 1,0-1-1,0 0 1,0 0 0,0 0-1,1 1 1,-1-1-1,0 0 1,0 0 0,0 1-1,0-1 1,0 0-1,0 1 1,0-1 0,0 0-1,0 0 1,0 1 0,0-1-1,0 0 1,0 1-1,0-1 1,0 0 0,0 0-1,0 1 1,0-1-1,-2 15-393,-2-7-49</inkml:trace>
</inkml:ink>
</file>

<file path=ppt/ink/ink3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3.519"/>
    </inkml:context>
    <inkml:brush xml:id="br0">
      <inkml:brushProperty name="width" value="0.05" units="cm"/>
      <inkml:brushProperty name="height" value="0.05" units="cm"/>
    </inkml:brush>
  </inkml:definitions>
  <inkml:trace contextRef="#ctx0" brushRef="#br0">149 16 14731,'1'0'53,"-1"0"0,0-1 1,0 1-1,0-1 0,0 1 0,1-1 0,-1 1 0,0-1 1,0 1-1,0 0 0,0-1 0,0 1 0,0-1 0,0 1 0,0-1 1,0 1-1,0-1 0,-1 1 0,1-1 0,0 1 0,0-1 1,0 1-1,-1 0 0,1-1 0,0 1 0,0-1 0,-1 1 0,1 0 1,0-1-1,-1 1 0,1 0 0,0-1 0,-1 1 0,1 0 0,0 0 1,-1-1-1,1 1 0,-1 0 0,1 0 0,-1 0 0,1 0 1,-1-1-1,1 1 0,-1 0 0,-1 1 23,0-1-1,1 1 1,-1-1 0,1 1-1,-1 0 1,1 0 0,-1 0-1,1 0 1,-1 0 0,1 0 0,0 0-1,0 1 1,-2 1 0,-8 11 162,1 0 1,1 0-1,1 1 1,0 0 0,1 0-1,-7 22 1,1 3-67,-11 58 1,18-63-134,2 1 1,0 0 0,4 51-1,1-64-81,1 1-1,1-1 0,2 0 1,0 0-1,1 0 0,12 25 1,-15-39-44,2 0 1,-1-1-1,1 0 1,1 0-1,-1 0 0,1-1 1,0 1-1,1-2 1,10 10-1,-11-12 39,0 1-1,0-2 1,1 1-1,-1-1 1,1 0-1,0 0 0,-1-1 1,1 1-1,0-2 1,1 1-1,-1-1 1,14 1-1,40-6-308</inkml:trace>
</inkml:ink>
</file>

<file path=ppt/ink/ink3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4.377"/>
    </inkml:context>
    <inkml:brush xml:id="br0">
      <inkml:brushProperty name="width" value="0.05" units="cm"/>
      <inkml:brushProperty name="height" value="0.05" units="cm"/>
    </inkml:brush>
  </inkml:definitions>
  <inkml:trace contextRef="#ctx0" brushRef="#br0">168 55 13851,'10'-13'780,"17"-29"1273,-33 67 1281,-4 16-3049,-13 30-22,-3 9-477,-71 151 0,96-230 224,-12 18 371,12-18-380,1-1 1,0 1-1,-1-1 0,1 0 0,-1 1 1,1-1-1,-1 0 0,1 1 0,-1-1 0,1 0 1,-1 0-1,1 1 0,-1-1 0,1 0 0,-1 0 1,1 0-1,-1 0 0,1 0 0,-1 0 1,1 0-1,-1 0 0,0 0 0,1 0 0,-1 0 1,1 0-1,-1 0 0,1 0 0,-1 0 0,1-1 1,-1 1-1,1 0 0,-1 0 0,1-1 1,-1 1-1,1 0 0,-1-1 0,1 1 0,0 0 1,-1-1-1,0 0 0,-6-12-88</inkml:trace>
</inkml:ink>
</file>

<file path=ppt/ink/ink3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4.768"/>
    </inkml:context>
    <inkml:brush xml:id="br0">
      <inkml:brushProperty name="width" value="0.05" units="cm"/>
      <inkml:brushProperty name="height" value="0.05" units="cm"/>
    </inkml:brush>
  </inkml:definitions>
  <inkml:trace contextRef="#ctx0" brushRef="#br0">0 1 16379,'5'27'1241,"6"2"-969,4 1-120,12 1 328,7 4-112,13-4-120,2-4-40,8-8-488,1-5-176,-4-8 392,-1-3-64,-7-2-48</inkml:trace>
</inkml:ink>
</file>

<file path=ppt/ink/ink3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5.188"/>
    </inkml:context>
    <inkml:brush xml:id="br0">
      <inkml:brushProperty name="width" value="0.05" units="cm"/>
      <inkml:brushProperty name="height" value="0.05" units="cm"/>
    </inkml:brush>
  </inkml:definitions>
  <inkml:trace contextRef="#ctx0" brushRef="#br0">81 202 14923,'8'12'1577,"-5"18"-969,-3 7-272,-4 10 1896,-1 5-1736,5 4-320,0-2-16,5-6-56,3-5-88,7-9-272,2-7-120,2-17 192,-1-8 72,-8-22-40,-3-9-96</inkml:trace>
  <inkml:trace contextRef="#ctx0" brushRef="#br0" timeOffset="1">3 0 17740,'-3'17'1544,"3"-2"-1120,0-4-176,2-1 816,2-3-855,0-7-321,1-3 216,-2-18-136,-1-2-113</inkml:trace>
</inkml:ink>
</file>

<file path=ppt/ink/ink3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5.643"/>
    </inkml:context>
    <inkml:brush xml:id="br0">
      <inkml:brushProperty name="width" value="0.05" units="cm"/>
      <inkml:brushProperty name="height" value="0.05" units="cm"/>
    </inkml:brush>
  </inkml:definitions>
  <inkml:trace contextRef="#ctx0" brushRef="#br0">0 45 16708,'9'3'1840,"5"-1"-1224,7-1-216,5 2 992,11 1-743,8-2-153,5 1-96,2-3-240,1-5-784,-3-5 608,0-11-152,-6-5-48</inkml:trace>
</inkml:ink>
</file>

<file path=ppt/ink/ink3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6.916"/>
    </inkml:context>
    <inkml:brush xml:id="br0">
      <inkml:brushProperty name="width" value="0.05" units="cm"/>
      <inkml:brushProperty name="height" value="0.05" units="cm"/>
    </inkml:brush>
  </inkml:definitions>
  <inkml:trace contextRef="#ctx0" brushRef="#br0">3 664 12899,'0'3'223,"-2"19"1316,6-17-637,6-11 185,5-8-458,0 0-1,-2-1 1,0-1-1,15-23 1,39-75 747,-58 97-1139,35-66 724,43-114 0,-79 173-844,8-45 0,-17 92-205,0-10 19,1 0 1,1 18 0,-1-29 55,1 1 0,-1 0 0,1-1 0,-1 1 0,1-1 0,0 1 0,0-1 0,0 1 0,0-1 0,1 1 0,-1-1 0,1 0 0,-1 0 0,1 0 0,0 0 0,0 0 1,2 2-1,-2-3 4,-1 0 0,1 0 1,-1-1-1,1 1 1,0-1-1,-1 1 0,1-1 1,0 0-1,-1 0 0,1 0 1,0 0-1,-1 0 1,1 0-1,0 0 0,0 0 1,-1 0-1,1-1 1,-1 1-1,1-1 0,0 0 1,-1 1-1,1-1 1,-1 0-1,1 0 0,-1 0 1,0 0-1,2-1 0,6-5-18,-1 0-1,-1 0 1,10-11-1,-12 12 21,18-23-9,-1 0 1,-2-2-1,21-40 0,-41 71 17,0 0-1,0 0 1,0 0 0,0 1-1,1-1 1,-1 0 0,0 0-1,0 0 1,0 0 0,0 0-1,0 0 1,0 0-1,0 0 1,0 0 0,1 0-1,-1 0 1,0 0 0,0 0-1,0 1 1,0-1-1,0 0 1,0 0 0,1 0-1,-1 0 1,0 0 0,0 0-1,0 0 1,0 0 0,0 0-1,0-1 1,1 1-1,-1 0 1,0 0 0,0 0-1,0 0 1,0 0 0,0 0-1,0 0 1,0 0 0,1 0-1,-1 0 1,-2 15 4,-3 11-58,0 0 0,2 0 0,1 1 0,1 45 0,1-71 13,1 1 0,-1-1 1,0 0-1,0 1 0,1-1 1,-1 1-1,0-1 0,1 0 1,0 1-1,-1-1 1,1 0-1,0 1 0,-1-1 1,1 0-1,0 0 0,1 1 1,-1-1 18,-1-1 1,1 0 0,-1 0 0,1 1 0,0-1-1,-1 0 1,1 0 0,-1 0 0,1 0 0,0 0-1,-1 0 1,1 0 0,0 0 0,-1 0 0,1 0-1,-1 0 1,1 0 0,0 0 0,-1-1 0,1 1 0,-1 0-1,1 0 1,-1-1 0,1 1 0,0-1 0,3-2-35,0 0 0,-1 0 0,0 0 0,1-1 0,-1 0 0,0 1 0,-1-1 0,4-6 0,13-29-324</inkml:trace>
</inkml:ink>
</file>

<file path=ppt/ink/ink3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7.353"/>
    </inkml:context>
    <inkml:brush xml:id="br0">
      <inkml:brushProperty name="width" value="0.05" units="cm"/>
      <inkml:brushProperty name="height" value="0.05" units="cm"/>
    </inkml:brush>
  </inkml:definitions>
  <inkml:trace contextRef="#ctx0" brushRef="#br0">0 0 13635,'3'13'1041,"0"0"0,8 19-1,-10-28-820,1 0-1,0-1 1,0 1-1,0 0 1,1-1-1,-1 0 1,1 0-1,0 0 1,0 0-1,0 0 1,0 0-1,5 2 1,32 19 420,-18-11-489,0 0 0,31 27 0,-46-35-147,-1 1 0,-1 0 0,1 1 0,-1-1 0,0 1 0,0 0 0,-1 1-1,0-1 1,0 1 0,-1 0 0,5 16 0,-5-8 1,0 1 0,-1 0-1,-1 0 1,-1 0 0,-1 0 0,0 0 0,-1 0-1,0 0 1,-2-1 0,0 1 0,-1-1 0,-12 29-1,3-15 131,-1 0 0,-2-1-1,-1-1 1,-1-1-1,-35 39 1,10-20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4.604"/>
    </inkml:context>
    <inkml:brush xml:id="br0">
      <inkml:brushProperty name="width" value="0.05" units="cm"/>
      <inkml:brushProperty name="height" value="0.05" units="cm"/>
    </inkml:brush>
  </inkml:definitions>
  <inkml:trace contextRef="#ctx0" brushRef="#br0">1 0 12459,'3'32'963,"1"0"1,1-1-1,20 61 1,-22-82-810,1 1-1,1 0 1,0-1-1,1 0 1,0 0 0,0-1-1,1 1 1,0-1 0,0-1-1,1 0 1,1 0-1,-1 0 1,1-1 0,14 9-1,-20-14-40,0-1 0,1 1 0,-1-1 1,1 1-1,-1-1 0,1 0 0,-1 0 0,1-1 0,-1 1 0,1-1 0,0 0 0,-1 0 0,1 0 0,6-1 0,-8 0-35,0 1 0,0-1 1,0 0-1,0 0 0,0 0 0,-1 0 1,1 0-1,0 0 0,0-1 0,-1 1 0,1-1 1,-1 1-1,1-1 0,-1 1 0,0-1 0,0 0 1,0 0-1,0 1 0,0-1 0,0 0 0,0 0 1,0 0-1,-1 0 0,1 0 0,-1 0 1,1-4-1,0-3 36,-1-1 1,0 1 0,0 0-1,-1-1 1,-1 1-1,1 0 1,-1 0 0,-1 0-1,0 0 1,0 0 0,0 1-1,-1-1 1,-1 1-1,1 0 1,-1 0 0,-1 1-1,-9-11 1,15 17-116,-1 0 1,0 0-1,0 1 1,0-1 0,1 1-1,-1-1 1,0 1-1,0-1 1,0 1-1,0-1 1,0 1-1,0 0 1,0-1-1,0 1 1,0 0-1,0 0 1,-2 0-1,3 0-3,-1 0-1,1 0 1,-1 0-1,1 1 1,-1-1-1,0 0 0,1 0 1,-1 1-1,1-1 1,0 1-1,-1-1 0,1 0 1,-1 1-1,1-1 1,-1 1-1,1-1 1,0 1-1,-1-1 0,1 1 1,0-1-1,-1 2 1,1 0-11,-1 0 0,0 0 1,1 0-1,0 0 0,-1 1 1,1-1-1,0 0 0,0 0 1,0 0-1,1 0 0,-1 1 1,0-1-1,1 0 0,1 3 0,-1-3 4,0 1 0,0-1 0,1 1 0,-1-1 0,1 0 0,-1 0-1,1 0 1,0 0 0,0 0 0,0 0 0,0 0 0,0 0 0,1-1-1,-1 1 1,0-1 0,1 0 0,3 1 0,-2 0-5,1-1 1,-1 0-1,1 0 0,0-1 1,-1 0-1,1 1 0,0-2 0,0 1 1,6-1-1,1-2-29,-1 0 0,1 0 0,0-1 0,-1-1 0,0 0 0,20-12 0,-15 6-102,-1 1 0,20-20 0,-31 26 92,0 0 0,0 0 0,0 0-1,-1-1 1,1 0 0,-1 1 0,-1-1 0,1 0-1,0-1 1,-1 1 0,0 0 0,1-7-1,-21 48-141,16-29 189,-10 37-15,12-42 24,-1 0 1,1 0 0,-1 1-1,1-1 1,0 0-1,0 1 1,0-1-1,1 0 1,-1 1-1,1-1 1,-1 0-1,1 0 1,-1 1-1,1-1 1,2 3-1,-2-4 1,0 0 0,1 0 0,-1 0 0,0 0 0,1 0 0,-1 0 0,1-1 0,-1 1 0,1 0 0,-1-1 0,1 0 0,0 1-1,-1-1 1,1 0 0,-1 0 0,1 0 0,0 0 0,2 0 0,36-5 18,-25 3-18,-2 0 4,1 1 0,-1 1 0,1 0 0,0 0-1,-1 2 1,1 0 0,-1 0 0,0 1 0,24 9 0,-34-11 17,1 1 1,-1-1 0,0 0 0,0-1-1,1 1 1,-1 0 0,1-1 0,-1 0-1,0 0 1,1 0 0,-1 0 0,1 0-1,-1-1 1,0 0 0,1 1 0,-1-1-1,0 0 1,0-1 0,0 1 0,0-1-1,0 1 1,0-1 0,4-3 0,-5 3 28,1-1 1,-1 0-1,1 0 1,-1 0-1,0 0 1,0 0-1,0 0 1,-1-1-1,1 1 1,-1-1 0,0 1-1,0-1 1,0 0-1,0 1 1,-1-1-1,1 0 1,-1 0-1,0 1 1,0-1-1,-1 0 1,0-3-1,-3-3-1,0 12-183,3-1 118,1 0 0,0 0 0,-1 0 0,1 0 0,0 0-1,0 0 1,0 0 0,-1 0 0,1-1 0,0 1 0,0 0 0,0 0 0,1 0 0,-1 0 0,0 0 0,0 0 0,1 0 0,-1 0 0,0 0 0,1 0 0,0 1 0,0-1 2,0 1 1,0-1 0,0 0-1,0 1 1,1-1 0,-1 0-1,0 0 1,1 0 0,-1 0-1,1 0 1,-1-1 0,1 1-1,-1 0 1,1-1-1,-1 1 1,1-1 0,0 1-1,-1-1 1,1 0 0,0 0-1,-1 0 1,1 0 0,0 0-1,0 0 1,-1 0 0,1 0-1,0-1 1,-1 1 0,1-1-1,-1 1 1,1-1 0,2-1-1,6-3-30,1 0-1,-2-1 0,16-11 1,-21 15 1,80-59-1178,-83 60 1175,1 0-1,0 0 0,-1 0 1,1 0-1,0 0 1,-1 0-1,1 1 0,0-1 1,0 1-1,0-1 1,0 1-1,0 0 0,-1 0 1,1 0-1,4 0 0,-5 0 6,1 1 0,-1-1 0,0 1 0,0-1 0,0 1 0,0 0-1,1 0 1,-1-1 0,0 1 0,0 0 0,0 0 0,-1 0 0,1 0-1,0 0 1,0 0 0,0 0 0,0 2 0,2 4-61,0-1 0,-1 1 0,0 0 0,-1 0 0,0 0 0,1 13 1,4 54 126,0 11 1325,25 120 0,-27-188-1258,-1 0 1,-1 1-1,-1-1 1,0 18-1,-1-28-95,0 1-1,-1-1 1,0 0-1,-1 0 1,0 1-1,0-1 1,0-1-1,-1 1 1,0 0 0,0 0-1,0-1 1,-6 7-1,8-11 9,-1 0-1,0 0 1,1 0 0,-1 0-1,0-1 1,0 1-1,0-1 1,0 1-1,-1-1 1,1 0 0,0 0-1,-1 0 1,1 0-1,0 0 1,-1 0-1,1-1 1,-1 1 0,1-1-1,-1 0 1,0 1-1,1-1 1,-1 0 0,1-1-1,-1 1 1,1 0-1,-1-1 1,1 1-1,-1-1 1,1 0 0,-1 0-1,1 0 1,-3-2-1,-2-1 13,1 0-1,-1 0 0,1 0 1,0-1-1,1 0 0,-1-1 0,1 1 1,0-1-1,-8-11 0,9 10-7,-1-1 1,1 1-1,1-1 0,-1 1 0,1-1 0,1 0 0,-1 0 0,1-1 0,1 1 0,0 0 0,-1-13 1,3 15-18,-1 0 1,1-1 0,0 1 0,1 0 0,-1 0 0,1 1 0,0-1 0,1 0 0,-1 1 0,1-1 0,0 1-1,1 0 1,-1 0 0,1 0 0,0 0 0,8-6 0,5-4-406,30-19 1,-30 22 249,-1 0 0,26-24 0,-9-5-71</inkml:trace>
</inkml:ink>
</file>

<file path=ppt/ink/ink3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07.757"/>
    </inkml:context>
    <inkml:brush xml:id="br0">
      <inkml:brushProperty name="width" value="0.05" units="cm"/>
      <inkml:brushProperty name="height" value="0.05" units="cm"/>
    </inkml:brush>
  </inkml:definitions>
  <inkml:trace contextRef="#ctx0" brushRef="#br0">0 64 17052,'1'-6'518,"0"0"1,1 0 0,0 0 0,0 0 0,0 1 0,5-9-1,-6 13-424,-1 0-1,1 0 1,-1 0-1,1 0 1,0 0-1,-1 0 0,1 0 1,0 1-1,0-1 1,0 0-1,0 0 1,-1 1-1,1-1 0,0 1 1,0-1-1,0 1 1,2-1-1,-2 1-43,0 0 1,0 0-1,0 0 0,0 1 0,0-1 1,-1 0-1,1 1 0,0-1 0,0 1 1,0-1-1,-1 1 0,1-1 0,0 1 1,0 0-1,-1-1 0,1 1 0,-1 0 1,1-1-1,-1 1 0,1 0 0,-1 0 1,1-1-1,-1 1 0,1 0 0,-1 2 1,4 5-3,-1 0 0,-1 0 0,1 1-1,-2-1 1,1 1 0,0 16 0,-2 56 11,-1-60-21,0-1-34,0-16-15,0-1-1,1 0 0,-1 1 0,1-1 0,0 0 1,0 1-1,0-1 0,1 0 0,-1 1 0,1-1 1,0 0-1,0 1 0,0-1 0,0 0 0,0 0 1,4 6-1,37 35-236,-8-9 78,-1 1-1,36 54 1,-67-87 166,0-1 0,0 1 0,-1 0 0,1 0 0,-1 0 0,0 1 0,0-1 0,0 0 0,0 0 0,-1 1 0,1-1 0,-1 4 0,0-5 23,0 0-1,0 0 1,-1 0 0,0 0 0,1-1 0,-1 1 0,0 0 0,0 0 0,0-1 0,0 1 0,0-1 0,0 1 0,0-1 0,0 1 0,-1-1 0,1 1 0,0-1 0,-1 0 0,0 0 0,1 0 0,-4 2 0,-12 6 99,0-1-1,-1-1 0,0 0 0,-1-1 0,1-1 1,-1-1-1,0-1 0,0 0 0,-23 0 1,20-7-890,22 4 761,0 0-1,-1-1 1,1 1-1,-1 0 1,1 0-1,0 0 1,-1-1-1,1 1 1,0 0-1,-1 0 1,1-1-1,0 1 1,-1 0-1,1-1 1,0 1 0,-1 0-1,1-1 1,0 1-1,0-1 1,0 1-1,0 0 1,-1-1-1,1 1 1,0-1-1,0 1 1,0-1-1,0 1 1,0 0-1,0-1 1,0 1-1,0-1 1,0 1-1,0-1 1,0 1-1,0 0 1,0-1-1,1 1 1,-1-1-1,0 1 1,0 0-1,1-2 1,6-9-369</inkml:trace>
</inkml:ink>
</file>

<file path=ppt/ink/ink3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2:20.074"/>
    </inkml:context>
    <inkml:brush xml:id="br0">
      <inkml:brushProperty name="width" value="0.05" units="cm"/>
      <inkml:brushProperty name="height" value="0.05" units="cm"/>
    </inkml:brush>
  </inkml:definitions>
  <inkml:trace contextRef="#ctx0" brushRef="#br0">486 47 13379,'-9'-6'135,"0"0"1,0 1 0,-1 0-1,1 1 1,-1 0-1,0 0 1,-1 1 0,1 0-1,-1 1 1,1 0-1,-1 0 1,0 1 0,1 1-1,-1 0 1,0 1-1,0-1 1,-17 5 0,15-2-72,0 1 0,0 0 0,1 1 1,-1 0-1,1 0 0,0 2 1,0-1-1,1 2 0,0 0 0,0 0 1,1 0-1,0 2 0,-15 17 1,12-9-44,1 1 1,0 1-1,2 0 0,0 1 1,1 0-1,1 0 1,1 1-1,1-1 1,1 2-1,-2 27 1,3-9-65,1 0 0,3 0 0,1 0 0,12 74 0,-6-81-55,1-1 1,1 0-1,2 0 1,2-1-1,0 0 1,37 58-1,-34-65 8,2 0-1,0-2 1,2 0 0,0-1 0,2-1 0,0-1-1,2-1 1,32 21 0,-40-31 54,0 0 0,0-1 0,1-1 0,0 0 0,0-2 0,1 0 0,0 0 0,0-2 0,0 0 0,36 0 0,-38-3 40,0-2 0,0 0 0,-1 0 0,1-1 0,-1-1 0,0-1 0,0 0 0,0-1 0,-1 0 0,0-2 0,0 1 0,0-2 0,13-10 0,-3-2 86,0-2 0,-2 0 0,0-1 0,-2-1 1,-1-1-1,-1-1 0,-1 0 0,-1-1 0,-2-1 0,-1-1 0,-1 0 0,-1 0 1,-2-1-1,-1-1 0,-2 1 0,4-44 0,-9 53-45,-1 0-1,-1 0 1,-1 0-1,-1 0 1,-1 0 0,-1 1-1,0-1 1,-2 1-1,-1 1 1,0-1-1,-1 1 1,-21-32 0,18 35-59,0 1 0,-1 0 1,0 0-1,-1 2 1,-1 0-1,-1 0 1,0 1-1,0 1 0,-1 1 1,-1 1-1,1 0 1,-2 1-1,-36-13 1,33 16-22,0 1 0,-31-5 1,-44 8-103,92 2 130</inkml:trace>
</inkml:ink>
</file>

<file path=ppt/ink/ink3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02.381"/>
    </inkml:context>
    <inkml:brush xml:id="br0">
      <inkml:brushProperty name="width" value="0.05" units="cm"/>
      <inkml:brushProperty name="height" value="0.05" units="cm"/>
    </inkml:brush>
  </inkml:definitions>
  <inkml:trace contextRef="#ctx0" brushRef="#br0">0 178 13003,'19'2'216,"0"0"0,0-1 0,0-1 1,28-4-1,26 0-200,14 9 148,88 16 0,85 28 106,-50-8-113,-1-11-113,233 3 0,212-29-42,-504-5-1,1373 2-155,113-41 162,-4-79 141,-992 60-141,950-70-42,-1577 128 35,609-8 68,-615 9-68,5 1-13,0-1 0,0 2 0,0 0 0,14 4 0,-25-6 11,0 1 0,-1-1 0,1 0 0,0 0 1,-1 1-1,1-1 0,0 0 0,-1 1 0,1-1 0,0 1 1,-1-1-1,1 1 0,-1-1 0,1 1 0,-1-1 0,1 1 1,-1 0-1,1-1 0,-1 1 0,0-1 0,1 1 0,-1 0 0,0 0 1,1-1-1,-1 1 0,0 0 0,0-1 0,0 1 0,0 0 1,0 0-1,0 0 0,0-1 0,0 1 0,0 0 0,0 0 1,0-1-1,-1 2 0,-11 13-2</inkml:trace>
</inkml:ink>
</file>

<file path=ppt/ink/ink3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04.501"/>
    </inkml:context>
    <inkml:brush xml:id="br0">
      <inkml:brushProperty name="width" value="0.05" units="cm"/>
      <inkml:brushProperty name="height" value="0.05" units="cm"/>
    </inkml:brush>
  </inkml:definitions>
  <inkml:trace contextRef="#ctx0" brushRef="#br0">230 229 12667,'-229'-5'3210,"288"21"-2137,325 65-3742,6-27-1571,239-41 459,-2-48 3549,-294 14 1340,663-3 1983,0 39-705,497-4-241,-156-71-1739,-2-36-531,-301 21-194,-875 64 134,506-45-156,-441 21 198</inkml:trace>
</inkml:ink>
</file>

<file path=ppt/ink/ink3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41:10.580"/>
    </inkml:context>
    <inkml:brush xml:id="br0">
      <inkml:brushProperty name="width" value="0.05" units="cm"/>
      <inkml:brushProperty name="height" value="0.05" units="cm"/>
    </inkml:brush>
  </inkml:definitions>
  <inkml:trace contextRef="#ctx0" brushRef="#br0">1279 622 9770,'-127'19'1326,"-151"21"1084,244-36-2244,1 1 1,0 2 0,1 1-1,-40 16 1,54-16-188,-1 1-1,1 1 0,1 0 1,0 1-1,0 1 0,1 1 1,1 0-1,-18 20 0,1 4-54,3 2-1,-49 80 1,-31 97 32,56-95 88,5 3-1,-39 159 1,66-188-32,4 0 0,5 1 1,-1 103-1,35 290 20,2-277-46,9-2 0,83 288 1,-100-447-11,2-1 1,1-1-1,4 0 1,38 63-1,-46-89-14,0-2 0,2 0 1,0-1-1,2 0 0,0-2 0,1 0 0,0-1 1,2-1-1,0-1 0,41 21 0,-33-23-20,1-1 1,1-1-1,-1-1 0,2-2 0,49 6 0,-37-10-6,0-2 1,0-1-1,69-10 0,-34-4 35,-1-3 0,-1-4 0,-1-3 0,92-41 0,-107 35 0,-1-2 0,-2-3 0,-1-3 0,78-64 0,-40 18-113,129-144-1,-154 144 77,-4-4 0,-3-2 1,59-113-1,-39 41 40,71-193 0,-96 195 144,60-263 1,-94 299 107,-6-2 0,7-229 0,-26 292-109,-3 1 1,-3-1-1,-2 1 1,-3 0-1,-21-66 0,18 87-39,-1 0 0,-2 1 0,-1 1 0,-2 1 0,-2 1 0,-1 0 0,-2 2 0,-39-42-1,20 33 0,-2 1-1,-2 3 0,-2 2 0,-1 2 1,-1 2-1,-2 2 0,-103-41 0,31 25-147,-2 7 0,-205-39-1,-418-30-1392,490 80 1087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0.542"/>
    </inkml:context>
    <inkml:brush xml:id="br0">
      <inkml:brushProperty name="width" value="0.05" units="cm"/>
      <inkml:brushProperty name="height" value="0.05" units="cm"/>
    </inkml:brush>
  </inkml:definitions>
  <inkml:trace contextRef="#ctx0" brushRef="#br0">2 4 17932,'0'-1'-248,"-2"2"-56,7-2 136,0 7-320,3-2 376,2-2-40,-2-17 23</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5.307"/>
    </inkml:context>
    <inkml:brush xml:id="br0">
      <inkml:brushProperty name="width" value="0.05" units="cm"/>
      <inkml:brushProperty name="height" value="0.05" units="cm"/>
    </inkml:brush>
  </inkml:definitions>
  <inkml:trace contextRef="#ctx0" brushRef="#br0">213 62 16980,'2'-2'279,"0"0"-1,-1 0 1,1-1 0,-1 1 0,0-1 0,1 1 0,-1 0 0,0-1 0,-1 0 0,1 1 0,0-4-1,-1 5-184,0 0 0,0 0 0,0 0-1,0 0 1,0 0 0,-1 0 0,1 0-1,0 0 1,-1 0 0,1 0-1,0 0 1,-1 0 0,1 1 0,-1-1-1,0 0 1,1 0 0,-1 1-1,0-1 1,1 0 0,-1 1 0,0-1-1,0 0 1,1 1 0,-1-1 0,0 1-1,0-1 1,0 1 0,0 0-1,0-1 1,0 1 0,0 0 0,0 0-1,-1 0 1,-10-3 51,0 2 1,0 0-1,1 0 1,-1 1-1,0 0 1,0 1-1,0 1 1,1-1-1,-1 2 1,1 0-1,-1 0 1,1 1-1,-19 10 0,28-13-150,0 0-1,1 0 0,-1 1 0,0-1 0,1 0 1,-1 1-1,1-1 0,-1 1 0,1 0 0,0 0 1,-1-1-1,1 1 0,0 0 0,0 0 0,1 0 1,-2 2-1,2-2-7,0-1 1,0 1-1,0-1 1,0 0-1,0 1 1,0-1-1,0 1 0,1-1 1,-1 0-1,0 1 1,1-1-1,0 1 1,-1-1-1,1 0 1,0 0-1,-1 1 1,1-1-1,1 1 1,2 2-24,-1-1 1,1 0-1,0 0 0,0 0 1,0 0-1,0-1 1,0 1-1,1-1 1,-1 0-1,1-1 1,-1 1-1,8 1 1,20 2-110,-12-2 74,0 1 0,21 6 1,-36-9 63,-1 1-1,0 0 1,1 0 0,-1 0 0,0 0 0,0 0 0,-1 1 0,1-1-1,0 1 1,-1 0 0,0 1 0,1-1 0,-1 0 0,4 8 0,-6-9 10,0 0 0,0 1 1,0-1-1,0 1 0,-1-1 1,1 1-1,-1-1 0,0 1 1,0-1-1,0 1 0,0-1 1,0 1-1,-1-1 0,1 1 0,-1-1 1,1 1-1,-1-1 0,0 1 1,0-1-1,0 0 0,0 1 1,0-1-1,-1 0 0,1 0 1,-1 0-1,1 0 0,-1 0 1,-3 2-1,0 1 27,-1 1 0,0-1-1,0-1 1,0 1 0,-1-1-1,0 0 1,0 0 0,-7 2 0,2-2 66,0 0-1,-25 4 1,35-8-124,-1 1-1,0-1 0,0 0 0,0 1 0,1-1 0,-1-1 0,0 1 0,0 0 0,0-1 0,0 1 0,1-1 1,-1 0-1,0 0 0,1 0 0,-1 0 0,1 0 0,-1-1 0,-4-2 0,7 3-29,-1 0 0,1 0-1,-1 1 1,1-1 0,0 0-1,-1 0 1,1 1 0,0-1-1,0 0 1,0 0-1,-1 0 1,1 0 0,0 1-1,0-1 1,0 0 0,0 0-1,1 0 1,-1 0 0,0 1-1,0-1 1,0 0 0,1 0-1,-1 0 1,0 1 0,1-1-1,-1 0 1,1 0 0,-1 1-1,1-1 1,-1 0 0,1 1-1,-1-1 1,1 1 0,0-1-1,-1 1 1,1-1 0,0 1-1,-1-1 1,2 0 0,32-19-1836,-32 19 1735,107-44-3985,-68 29 3064</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5.775"/>
    </inkml:context>
    <inkml:brush xml:id="br0">
      <inkml:brushProperty name="width" value="0.05" units="cm"/>
      <inkml:brushProperty name="height" value="0.05" units="cm"/>
    </inkml:brush>
  </inkml:definitions>
  <inkml:trace contextRef="#ctx0" brushRef="#br0">1 193 13787,'1'-2'209,"1"1"0,-1 0 0,1 0 0,0-1 1,0 1-1,0 1 0,0-1 0,0 0 0,-1 0 0,1 1 0,1-1 0,-1 1 0,2-1 1,-3 2-81,0-1 0,0 0 1,0 1-1,0-1 1,1 1-1,-1-1 1,0 1-1,0 0 1,-1-1-1,1 1 1,0 0-1,0 0 0,0 0 1,0-1-1,-1 1 1,1 0-1,0 0 1,-1 0-1,1 0 1,-1 0-1,1 0 1,-1 0-1,1 1 0,-1-1 1,1 1-1,1 4 203,0 2-18,1-1 0,0 1-1,1-1 1,0 0 0,0 0 0,7 10 0,-10-16-297,1 1 1,-1-1 0,1 1-1,0-1 1,0 0 0,-1 0-1,1 0 1,0 0 0,0 0-1,0 0 1,0-1-1,0 1 1,0 0 0,1-1-1,-1 0 1,0 1 0,0-1-1,0 0 1,0 0 0,0 0-1,1-1 1,-1 1-1,0 0 1,0-1 0,0 1-1,0-1 1,0 0 0,0 0-1,0 0 1,2-1 0,9-5-7,-1-1 0,1 0 0,-1-1 0,12-11-1,-13 10-7,1 0-1,0 1 0,0 1 0,15-7 0,-26 14-3,1 0 1,-1 0-1,0 1 0,1-1 1,-1 1-1,1 0 1,-1-1-1,1 1 0,-1 0 1,1 0-1,-1 0 1,1 0-1,-1 0 0,1 0 1,-1 0-1,0 0 0,1 1 1,-1-1-1,1 1 1,-1-1-1,1 1 0,-1-1 1,0 1-1,1 0 0,-1 0 1,2 1-1,1 2 5,0 0 0,-1 1 0,0-1 0,0 1 0,0-1-1,2 6 1,-3-6 20,-1 0 1,1-1-1,0 1 0,1-1 0,-1 1 0,1-1 0,-1 0 1,1 0-1,0 0 0,4 3 0,-6-6-8,1 1 1,-1-1-1,0 0 1,1 1-1,-1-1 1,0 0-1,1 0 1,-1 0-1,0 0 0,1 0 1,-1 0-1,0 0 1,1-1-1,-1 1 1,0 0-1,0-1 0,1 1 1,-1-1-1,0 0 1,0 1-1,0-1 1,0 0-1,1 1 1,-1-1-1,0 0 0,0 0 1,1-2-1,25-31-30,-23 28-55,8-10-417,21-34-1281,-31 46 1289,0 1 1,0-1-1,0 0 1,-1 0-1,1 0 1,-1 0 0,0 0-1,-1 0 1,1 0-1,-1-1 1,1-4-1,-2 6 243,0 1-1,1-1 1,-1 1 0,0 0-1,-1-1 1,1 1-1,0 0 1,-1 0-1,1 0 1,-1 0-1,1 0 1,-1 0-1,0 0 1,0 0-1,0 1 1,0-1-1,-4-1 1,-44-24 506,33 20 586,14 5-737,-16-6 2032,16 11-1161,9 8-877,-4-8-183,0 0 1,1 0-1,0 0 0,0-1 0,0 1 0,0-1 1,0 0-1,1 0 0,-1 0 0,1 0 1,-1 0-1,1-1 0,6 2 0,11 2-123</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6.495"/>
    </inkml:context>
    <inkml:brush xml:id="br0">
      <inkml:brushProperty name="width" value="0.05" units="cm"/>
      <inkml:brushProperty name="height" value="0.05" units="cm"/>
    </inkml:brush>
  </inkml:definitions>
  <inkml:trace contextRef="#ctx0" brushRef="#br0">152 263 14035,'-1'0'89,"0"0"1,0 1-1,0-1 1,0 0-1,0 1 0,0-1 1,0 1-1,0-1 1,0 1-1,0 0 1,0-1-1,0 1 0,0 0 1,0 0-1,1 0 1,-1-1-1,0 1 0,1 0 1,-1 0-1,0 0 1,1 0-1,-1 0 1,1 0-1,0 0 0,-1 0 1,1 1-1,0-1 1,-1 1-1,-4 36 885,5-35-864,0 31 409,1 0 0,8 47 0,-5-44-370,2 66 0,-8-64-103,-8 43 1,8-66-35,-2 0 0,0-1 0,-1 1 0,0-1 0,-12 22 0,15-34-8,0 1 0,-1-1 0,1 0-1,-1 0 1,0 0 0,0 0 0,0 0 0,0-1-1,-1 1 1,1-1 0,-1 0 0,1 0 0,-1 0-1,-5 2 1,8-4-2,0 1 0,-1-1 0,1 0 0,0 0 0,-1 0 0,1 1 0,-1-1 0,1 0 0,0-1 0,-1 1 0,1 0 0,-1 0 0,1-1 0,0 1 0,-1 0 0,1-1 0,0 0 0,-2 0 0,1 0-2,1-1 1,0 1 0,-1 0 0,1-1-1,0 1 1,0-1 0,0 1 0,0-1-1,0 0 1,0 0 0,0 1 0,1-1-1,-1 0 1,1 0 0,-1 0 0,1 0-1,0-2 1,-1-4-5,0 0 1,1 0-1,1 0 0,-1 0 0,2 0 0,-1 0 0,1 0 1,0 0-1,0 1 0,4-9 0,7-12-19,21-34 1,-26 47 20,81-133 15,35-63 21,-99 163-37,-3-2-1,26-78 1,-46 122-22,0-1 0,0-1 0,-1 1 0,0 0 0,0 0 0,-1-11 1,0 17 20,0 1 1,1-1-1,-1 1 1,0-1 0,0 1-1,0 0 1,0-1 0,0 1-1,0-1 1,-1 1 0,1-1-1,0 1 1,0 0 0,0-1-1,0 1 1,0-1 0,-1 1-1,1 0 1,0-1 0,0 1-1,-1-1 1,1 1 0,0 0-1,0 0 1,-1-1 0,1 1-1,-1 0 1,1-1 0,0 1-1,-1 0 1,1 0 0,0 0-1,-1-1 1,1 1-1,-1 0 1,0 0 0,0 0-2,0 1 1,-1-1-1,1 1 1,0-1-1,0 1 1,0 0-1,0-1 1,0 1-1,0 0 1,0 0-1,0 0 1,-1 1-1,-26 33-14,12-9 159,2 1 1,-16 39-1,24-51-1,1 1-1,1 0 1,0-1-1,1 1 1,1 1 0,-1 19-1,3-31-88,0-1-1,1 1 1,-1 0 0,1 0-1,0 0 1,0 0 0,0-1-1,1 1 1,0 0-1,0-1 1,0 0 0,0 1-1,4 4 1,-3-6-32,-1 0 1,1-1 0,0 1-1,0-1 1,-1 0-1,1 0 1,1 0-1,-1 0 1,0-1-1,0 1 1,1-1-1,-1 0 1,1 1-1,-1-2 1,1 1-1,-1 0 1,1-1-1,6 0 1,4 0-15,0-1 1,0-1-1,0 0 1,-1-1-1,1-1 1,-1 0-1,0 0 1,0-2-1,20-10 1,-18 8 74,-1-1 0,-1 0 1,1-1-1,-2-1 0,1 0 0,-1 0 1,18-25-1,-28 34-37,0-1 0,-1 1 0,1-1 0,-1 1 0,0-1 0,0 0 0,0 0 0,0 1 0,0-1 0,-1 0-1,1 0 1,-1 0 0,0 0 0,0 0 0,0-6 0,-1 9-24,1-1 0,0 0-1,0 0 1,0 0-1,-1 1 1,1-1-1,0 0 1,-1 1 0,1-1-1,-1 0 1,1 1-1,-1-1 1,1 1 0,-1-1-1,1 0 1,-1 1-1,0-1 1,1 1 0,-1 0-1,0-1 1,1 1-1,-3-1 1,2 1-4,-1-1 0,0 1 1,0 0-1,1 0 0,-1 0 0,0 1 1,1-1-1,-1 0 0,0 1 0,0-1 1,1 1-1,-1-1 0,0 1 0,-2 1 0,-1 1-9,0 1-1,0 0 1,0 0-1,1 0 1,-1 1-1,1-1 1,0 1-1,1 0 1,-1 0-1,1 0 1,0 1-1,0-1 1,0 1-1,1 0 1,-3 10-1,4-13-9,0 1-1,1-1 1,-1 1 0,1-1-1,0 1 1,0-1-1,0 1 1,0 0 0,0-1-1,1 1 1,0-1-1,1 6 1,-1-6-9,0-1 0,1 0 0,-1 0 0,0 0 0,1 0 0,0 0 0,-1 0 0,1-1 0,0 1 0,0 0 0,0-1 0,0 1 0,0-1 0,0 0 0,0 0 0,0 0 0,1 0 0,-1 0 0,0 0 0,3 0 0,3 0 42,-1 1-1,1-2 0,-1 1 0,1-1 0,-1-1 1,1 1-1,-1-1 0,1 0 0,13-5 0,7-3 99,31-15 0,-1-3-91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8.344"/>
    </inkml:context>
    <inkml:brush xml:id="br0">
      <inkml:brushProperty name="width" value="0.05" units="cm"/>
      <inkml:brushProperty name="height" value="0.05" units="cm"/>
    </inkml:brush>
  </inkml:definitions>
  <inkml:trace contextRef="#ctx0" brushRef="#br0">14 1 15363,'-4'15'245,"1"1"1,0 0-1,1 0 0,1 0 0,0 25 0,13 79 73,-11-116-284,5 44 196,3 0-1,2-1 0,25 66 1,-35-109-180,0-1 10,0-1-1,0 1 1,0 0 0,1-1 0,-1 0 0,0 1 0,1-1 0,0 0-1,-1 0 1,4 3 0,-5-5-49,0 1 0,1-1 1,-1 0-1,0 0 0,0 0 0,0 0 1,0 0-1,0 0 0,0 0 0,0 0 0,0 0 1,1 0-1,-1 0 0,0 0 0,0 0 1,0 0-1,0 1 0,0-1 0,0 0 0,1 0 1,-1 0-1,0 0 0,0 0 0,0-1 1,0 1-1,0 0 0,1 0 0,-1 0 0,0 0 1,0 0-1,0 0 0,0 0 0,0 0 1,0 0-1,0 0 0,1 0 0,-1 0 0,0 0 1,0 0-1,0-1 0,0 1 0,0 0 0,0 0 1,0 0-1,0 0 0,0 0 0,0-1 1,3-9 272,-4-15 37,-16-126 478,-2-40-652,19 185-176,-1-1 1,2 0-1,-1 0 1,1 0-1,3-13 1,-4 18-6,1 0 0,0 0 0,0 0 0,0 0 1,0 0-1,0 0 0,1 0 0,-1 1 0,0-1 0,1 0 0,-1 1 1,1-1-1,0 1 0,0 0 0,-1-1 0,1 1 0,0 0 1,0 0-1,0 0 0,0 0 0,0 1 0,4-2 0,-1 1-36,1 0 0,-1 0-1,1 0 1,-1 1 0,1 0-1,-1 0 1,1 0 0,-1 1-1,0 0 1,1 0 0,-1 0 0,0 1-1,1-1 1,-1 1 0,0 1-1,9 4 1,-11-5 104,0 1 1,0-1-1,-1 1 1,1-1-1,0 1 0,-1 0 1,0 0-1,0 0 1,0 0-1,0 0 0,0 1 1,-1-1-1,1 0 0,-1 1 1,0-1-1,0 1 1,-1 0-1,1-1 0,0 1 1,-1 0-1,0-1 1,0 1-1,0 0 0,-1-1 1,1 1-1,-2 4 1,0-2 106,1 0 1,-1-1-1,-1 1 1,1 0 0,-1-1-1,0 0 1,-1 1 0,1-1-1,-1 0 1,0-1-1,0 1 1,-1-1 0,1 0-1,-1 0 1,0 0 0,0-1-1,0 1 1,0-1-1,-1 0 1,-8 3 0,9-4-188,1-1 0,-1 1 0,0-1 0,0 0 0,0 0 0,0 0 0,0-1 0,0 1 0,0-1 0,0-1-1,1 1 1,-1-1 0,0 1 0,0-1 0,0-1 0,0 1 0,1-1 0,-1 0 0,0 0 0,1 0 0,0 0 0,-1-1 0,1 0 0,0 0 0,-5-5 0,7 6-25,0 0 0,1 0 0,-1 0 0,1 0 0,-1-1 0,1 1 0,0 0 0,0-1 0,0 1 0,0 0 0,0-1 0,0-3 0,4-10-601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8.737"/>
    </inkml:context>
    <inkml:brush xml:id="br0">
      <inkml:brushProperty name="width" value="0.05" units="cm"/>
      <inkml:brushProperty name="height" value="0.05" units="cm"/>
    </inkml:brush>
  </inkml:definitions>
  <inkml:trace contextRef="#ctx0" brushRef="#br0">42 15 14451,'3'6'300,"0"0"0,-1 0-1,0 1 1,0-1 0,0 1-1,-1 0 1,0-1 0,-1 1 0,1 0-1,-2 12 1,1-8 210,0-1 1,1 0-1,3 17 1,-24-71 1677,13 23-1809,-29-67 60,36 88-443,0-1 1,0 1 0,0 0 0,0 0 0,0 0 0,0 0 0,0 0 0,0 0 0,0 0 0,0-1 0,0 1 0,1 0 0,-1 0 0,0 0 0,0 0 0,0 0 0,0 0-1,0 0 1,0 0 0,0 0 0,0-1 0,0 1 0,0 0 0,0 0 0,1 0 0,-1 0 0,0 0 0,0 0 0,0 0 0,0 0 0,0 0 0,0 0 0,0 0-1,1 0 1,-1 0 0,0 0 0,0 0 0,0 0 0,0 0 0,0 0 0,0 0 0,0 0 0,1 0 0,-1 0 0,0 0 0,0 0 0,0 0 0,0 0 0,0 0 0,0 0-1,0 0 1,0 0 0,0 1 0,1-1 0,-1 0 0,0 0 0,0 0 0,0 0 0,0 0 0,0 0 0,0 0 0,0 0 0,0 1 0,8 2-178,-2 0-73,0 0 0,1 0 0,-1 0 1,1-1-1,-1 0 0,1-1 0,0 1 0,0-1 0,0-1 0,0 1 0,0-1 0,0 0 0,0-1 0,0 0 0,-1 0 0,1 0 0,0-1 0,0 0 0,10-5 0,15-5-514</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9.178"/>
    </inkml:context>
    <inkml:brush xml:id="br0">
      <inkml:brushProperty name="width" value="0.05" units="cm"/>
      <inkml:brushProperty name="height" value="0.05" units="cm"/>
    </inkml:brush>
  </inkml:definitions>
  <inkml:trace contextRef="#ctx0" brushRef="#br0">82 32 15203,'-13'12'866,"2"-2"-208,0 1 1,2 0-1,-13 17 0,20-25-584,0 0 1,0-1-1,1 1 0,-1 0 0,1 0 0,0 0 0,0 0 1,0 0-1,0 0 0,1 0 0,-1 0 0,1 0 1,0 0-1,0 0 0,0 0 0,0 0 0,0 1 0,1-1 1,-1 0-1,1 0 0,0 0 0,1 3 0,-1-5-63,-1 0 0,1 0 0,0 0 0,0 0 0,-1 0 0,1 0 0,0 0 0,0-1 0,0 1-1,0 0 1,0-1 0,0 1 0,0 0 0,0-1 0,0 1 0,0-1 0,0 1 0,0-1 0,0 0 0,1 1-1,-1-1 1,0 0 0,0 0 0,0 0 0,1 0 0,-1 0 0,0 0 0,0 0 0,0 0 0,0-1 0,1 1-1,-1 0 1,0-1 0,0 1 0,0-1 0,1 0 0,3-1 34,-1 0 0,0 0 0,0-1 0,0 0 0,0 1 0,0-1 0,6-7 1,-4 3 87,-1-1-1,0 1 1,-1-1 0,1 0 0,-1 0 0,-1 0 0,0-1 0,0 1 0,2-11 0,-5 16-78,1 0-1,-1 0 1,0 0-1,1 0 0,-2 0 1,1 0-1,0 0 0,0 0 1,-1-1-1,0 1 0,0 0 1,0 0-1,-1-2 1,1 3-40,0 0 1,-1 0 0,1 1 0,0-1 0,-1 1 0,1-1 0,-1 1 0,0-1 0,1 1-1,-1 0 1,0 0 0,0 0 0,0 0 0,0 0 0,0 0 0,0 1 0,0-1-1,0 1 1,0-1 0,0 1 0,-3 0 0,1-1-109,0 1-1,-1 0 1,1 1 0,0-1 0,-1 1-1,1 0 1,0 0 0,-5 2-1,8-3-2,0 1 0,0-1 0,0 0 0,0 1 0,0-1 0,-1 1-1,1-1 1,0 1 0,0 0 0,0-1 0,1 1 0,-1 0-1,0 0 1,0 0 0,0 0 0,0 0 0,1 0 0,-1 0 0,0 0-1,1 0 1,-1 0 0,1 0 0,-1 0 0,1 0 0,0 0-1,0 1 1,-1-1 0,1 0 0,0 0 0,0 0 0,0 1-1,0-1 1,0 1 0,0-1 26,1-1-1,-1 1 1,0-1-1,0 1 1,1-1-1,-1 1 1,0-1-1,1 1 1,-1-1-1,0 0 0,1 1 1,-1-1-1,1 0 1,-1 1-1,0-1 1,1 0-1,-1 0 1,1 1-1,-1-1 1,1 0-1,-1 0 1,1 0-1,-1 0 1,1 1-1,-1-1 1,1 0-1,-1 0 1,1 0-1,-1 0 1,1 0-1,0-1 1,18-3-750,1-8 35</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9.600"/>
    </inkml:context>
    <inkml:brush xml:id="br0">
      <inkml:brushProperty name="width" value="0.05" units="cm"/>
      <inkml:brushProperty name="height" value="0.05" units="cm"/>
    </inkml:brush>
  </inkml:definitions>
  <inkml:trace contextRef="#ctx0" brushRef="#br0">27 1 14891,'-3'58'3158,"3"-57"-3113,-8 110 2111,8-97-1889,1-1-1,0 1 1,0-1 0,2 0 0,-1 0 0,7 16 0,-9-27-239,1-1 1,0 1-1,-1-1 0,1 1 1,0-1-1,0 0 0,0 1 1,0-1-1,0 0 0,1 0 1,-1 0-1,0 0 0,0 0 1,1 0-1,-1 0 0,1 0 1,-1-1-1,1 1 0,-1 0 1,1-1-1,-1 1 0,1-1 1,-1 0-1,1 1 0,0-1 0,-1 0 1,1 0-1,-1 0 0,1 0 1,0 0-1,-1-1 0,1 1 1,2-1-1,7-2-55,-1-1-1,0 0 1,0 0-1,11-7 1,-6 4-131,-10 4 96,7-2-132,-1-1-1,1 2 0,0 0 0,14-4 1,-24 8 151,0 0 1,0-1-1,1 1 1,-1 0 0,0 0-1,0 0 1,1 1 0,-1-1-1,0 0 1,0 1 0,0-1-1,1 1 1,1 1-1,-3-1 21,1 0 0,-1 0-1,0 0 1,0 0-1,0 0 1,0 0-1,0 0 1,0 0 0,-1 1-1,1-1 1,0 0-1,0 0 1,-1 1 0,1-1-1,-1 1 1,0-1-1,1 1 1,-1-1-1,0 0 1,0 1 0,0-1-1,0 3 1,0 2 118,-1 1 0,0-1 0,0 0 1,0 1-1,-1-1 0,0 0 0,0 0 1,-1 0-1,0 0 0,0-1 0,0 1 1,-1-1-1,1 1 0,-1-1 0,-1 0 1,1-1-1,-1 1 0,1-1 0,-1 0 1,-1 0-1,1 0 0,0-1 0,-12 5 1,11-4-90,1-2-1,-1 1 1,0 0 0,-1-1 0,1 0 0,0-1 0,0 0 0,-1 0 0,1 0 0,-1 0 0,1-1 0,-1 0 0,1-1 0,-1 1 0,1-1 0,-1 0 0,1-1 0,0 0 0,0 0-1,0 0 1,0-1 0,0 0 0,-8-5 0,-6-11-164,4 0-103</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9.987"/>
    </inkml:context>
    <inkml:brush xml:id="br0">
      <inkml:brushProperty name="width" value="0.05" units="cm"/>
      <inkml:brushProperty name="height" value="0.05" units="cm"/>
    </inkml:brush>
  </inkml:definitions>
  <inkml:trace contextRef="#ctx0" brushRef="#br0">110 38 16436,'0'-3'305,"0"0"1,0 1-1,-1-1 1,1 0 0,-1 0-1,1 1 1,-1-1 0,0 0-1,0 1 1,-1-3 0,2 4-252,-1 1 1,1-1-1,0 1 1,-1 0-1,1-1 1,0 1 0,-1 0-1,1-1 1,0 1-1,-1 0 1,1 0-1,-1-1 1,1 1 0,-1 0-1,1 0 1,0 0-1,-1-1 1,1 1-1,-1 0 1,1 0 0,-1 0-1,1 0 1,-1 0-1,-1 0 20,1 1 0,0-1 0,0 1 0,0-1 0,0 1 0,-1-1 0,1 1 0,0-1 0,0 1 0,0 0 0,0 0 0,1 0 0,-3 1 0,-4 6-9,1 1 0,-1-1-1,1 1 1,1 1-1,-1-1 1,2 1 0,-1 0-1,-4 19 1,3-10-152,2 0 1,0 1 0,-2 37-1,6-56 75,0 1 0,0-1 0,0 0 0,0 0 0,0 0 0,0 0 0,0 0 0,0 0-1,0 0 1,0 0 0,1 0 0,-1 0 0,0 0 0,1 0 0,-1 0 0,2 1 0,-2-2 2,0 0 1,1 0 0,-1 0 0,0 0-1,1 0 1,-1 0 0,0 0-1,1 0 1,-1 0 0,0 0 0,1 0-1,-1 0 1,0 0 0,1 0 0,-1 0-1,0 0 1,1 0 0,-1 0 0,0 0-1,1-1 1,-1 1 0,0 0-1,1 0 1,-1 0 0,0-1 0,0 1-1,1 0 1,-1 0 0,1-1 0,2-3-65,1 0 0,-1 0 1,1-1-1,4-9 0,21-53-303,-23 51 324,1 0 0,0 0 0,1 1 1,17-26-1,-24 40 51,-1 0 1,1 0-1,-1 1 0,1-1 1,0 0-1,-1 1 1,1-1-1,0 0 0,-1 1 1,1-1-1,0 1 1,0-1-1,-1 1 0,1-1 1,0 1-1,0 0 1,0-1-1,0 1 0,0 0 1,-1 0-1,1-1 1,0 1-1,0 0 0,0 0 1,0 0-1,0 0 1,0 0-1,0 0 0,0 1 1,0-1-1,0 0 0,-1 0 1,1 1-1,0-1 1,0 0-1,0 1 0,0-1 1,-1 1-1,1-1 1,0 1-1,0 0 0,-1-1 1,1 1-1,1 1 1,2 3-4,0 1 0,0 0 0,-1-1 0,6 14 0,-6-14-4,8 20-22,23 40 38,-31-60-48,0 0-1,0 0 1,1 0 0,0-1 0,0 0 0,0 0 0,0 0 0,1 0-1,8 5 1,-12-8 31,1 0 0,0-1 0,0 1 0,0-1 0,0 1 0,0-1 0,0 0 0,0 1 0,0-1 0,0 0 0,0 0 0,0-1 0,0 1 0,0 0 0,1-1 0,-2 1 0,5-2 0,10-9-86</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0.624"/>
    </inkml:context>
    <inkml:brush xml:id="br0">
      <inkml:brushProperty name="width" value="0.05" units="cm"/>
      <inkml:brushProperty name="height" value="0.05" units="cm"/>
    </inkml:brush>
  </inkml:definitions>
  <inkml:trace contextRef="#ctx0" brushRef="#br0">1 0 14475,'9'33'856,"-2"1"0,-1-1 0,2 42 0,8 41 126,-16-114-972,0-1 0,0 1 0,0-1-1,0 1 1,0-1 0,1 0 0,-1 1 0,1-1-1,-1 0 1,1 1 0,-1-1 0,1 0-1,0 0 1,0 0 0,0 1 0,-1-1 0,1 0-1,0 0 1,0 0 0,1 0 0,-1-1 0,0 1-1,0 0 1,0 0 0,0-1 0,1 1-1,-1-1 1,0 1 0,2 0 0,1-1 21,0-1 0,0 1 0,0-1 0,0 0 1,0 0-1,-1 0 0,1-1 0,6-2 0,-3 1-6,3-1-2,1 0 1,-1 1-1,1 0 0,-1 1 0,1 0 0,11 0 1,-18 2-28,-1 0 1,0 0-1,0 0 1,1 1 0,-1-1-1,0 1 1,0 0 0,0 0-1,0 0 1,0 1-1,3 1 1,-4-2 0,0 0 0,-1 0 0,1 1 0,-1-1 0,1 1-1,-1-1 1,0 1 0,0 0 0,1-1 0,-1 1 0,-1 0 0,1 0 0,0 0 0,0 0 0,-1 0 0,1 0-1,-1 0 1,1 0 0,-1 2 0,0 1 76,0 0-1,0 0 1,-1-1-1,0 1 1,0 0-1,0-1 1,0 1-1,-1-1 1,0 1-1,0-1 1,0 0-1,0 0 1,-1 0-1,1 0 1,-1 0-1,0 0 1,-1-1-1,1 0 1,0 1-1,-1-1 0,0 0 1,0-1-1,-4 4 1,0-1 142,-1 0 0,1-1 0,-1 1 0,0-2-1,1 1 1,-2-1 0,1-1 0,0 0 0,0 0 0,-17 1 0,23-3-260,1 0 0,-1 0 0,1 0 0,-1-1 0,1 1 1,-1-1-1,1 1 0,0-1 0,-1 0 0,1 0 0,0 0 0,-1 0 0,1 0 1,0-1-1,0 1 0,0-1 0,-3-2 0,5 4-24,-1-1 0,1 0 0,0 1 1,-1-1-1,1 0 0,0 1 0,-1-1 0,1 0 0,0 0 0,0 1 0,0-1 0,0 0 0,-1 0 1,1 0-1,0 1 0,0-1 0,1 0 0,-1 0 0,0 1 0,0-1 0,1-1 0,0 0-21,0 0 1,0 0-1,0 0 0,0 1 0,0-1 0,1 0 0,-1 1 0,1 0 0,-1-1 0,1 1 1,3-3-1,16-7-609,6 2-104</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1.046"/>
    </inkml:context>
    <inkml:brush xml:id="br0">
      <inkml:brushProperty name="width" value="0.05" units="cm"/>
      <inkml:brushProperty name="height" value="0.05" units="cm"/>
    </inkml:brush>
  </inkml:definitions>
  <inkml:trace contextRef="#ctx0" brushRef="#br0">1 1 14571,'7'14'1400,"-4"8"-903,0-1-161,0 4 888,-3 0-592,3-2-208,-1-1-64,3-6-504,-5-6-192,-5-10 216,-3-10-48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8.658"/>
    </inkml:context>
    <inkml:brush xml:id="br0">
      <inkml:brushProperty name="width" value="0.05" units="cm"/>
      <inkml:brushProperty name="height" value="0.05" units="cm"/>
    </inkml:brush>
  </inkml:definitions>
  <inkml:trace contextRef="#ctx0" brushRef="#br0">25 17 16155,'0'0'31,"0"0"0,0 0-1,1 0 1,-1 0-1,0 0 1,0 0 0,0 0-1,0 0 1,1 0-1,-1 0 1,0 0 0,0 0-1,0 0 1,1 0-1,-1 0 1,0 0 0,0 0-1,0 1 1,0-1-1,1 0 1,-1 0 0,0 0-1,0 0 1,0 0-1,0 0 1,0 0 0,1 1-1,-1-1 1,0 0-1,0 0 1,0 0 0,0 0-1,0 0 1,0 1-1,0-1 1,0 0 0,0 0-1,1 0 1,-1 1-1,0-1 1,0 0 0,0 14 504,-6 22-281,3-25 123,-1 14-276,2 1 0,0-1 0,1 0 0,2 0 0,0 1 1,10 47-1,1-48-164,-5-20 19,-6-6 42,-1 1 0,0 0 1,1-1-1,-1 1 0,1 0 1,-1-1-1,0 1 1,1-1-1,-1 1 0,0-1 1,1 1-1,-1-1 1,0 1-1,0-1 0,1 1 1,-1-1-1,0 1 1,0-1-1,0 1 0,0-1 1,0 0-1,2-9 4,-1 1 0,0-1 0,0 0 0,-1 1-1,-2-19 1,-12-48 111,10 58-96,0-1 4,2 3-30,-2 1 0,1 0 0,-2 0 0,-10-24 0,15 39 6,0 0 0,0 0-1,0 0 1,0 0 0,0 0-1,0 0 1,0 1 0,0-1-1,0 0 1,0 0 0,-1 0-1,1 0 1,0 0 0,0 0-1,0 0 1,0 0 0,0 0-1,0 0 1,0 0 0,0 0-1,0 0 1,0 0 0,0 0-1,0 0 1,0 0 0,0 0-1,0 0 1,0 0 0,0 0-1,0 0 1,0 0 0,0 0-1,0 0 1,0 0 0,-1 0-1,1 0 1,0 0 0,0 0-1,0 0 1,0 0 0,0 0-1,0 0 1,0 0 0,0 0-1,0 0 1,0 0 0,0 0-1,0 0 1,1 12-81,4 16-15,0-11 64,1-1 1,1 1-1,0-2 0,10 17 1,-15-28 36,1-1 0,-1 1 0,1 0 0,0-1 0,-1 1 0,2-1 0,-1 0 1,0 0-1,1 0 0,-1-1 0,1 1 0,0-1 0,0 0 0,0 0 0,0 0 0,0 0 1,0-1-1,0 0 0,1 0 0,-1 0 0,6 1 0,-8-2 18,1-1 0,-1 1 0,0 0 0,1 0 0,-1-1 0,0 0-1,1 1 1,-1-1 0,0 0 0,0 0 0,0 0 0,0 0 0,0 0 0,0-1 0,0 1 0,0-1 0,1-1-1,0 0 63,0-1-1,-1 1 0,1-1 0,-1 0 0,0 1 0,0-1 0,-1 0 0,3-8 0,-1 1 184,-1 1-1,-1-1 1,0 0-1,0 0 0,-1 0 1,-1-16-1,0 24-246,1-3 28,0 0 0,-1 0 1,0 0-1,0 0 0,-1 0 0,0 0 0,0 0 1,0 0-1,-1 1 0,0-1 0,-4-6 0,7 12-55,0 0 0,0 0-1,0 0 1,0 0 0,0 0-1,0 1 1,0-1 0,0 0-1,0 0 1,0 0-1,0 0 1,0 0 0,0 0-1,0 0 1,0 0 0,0 0-1,0 0 1,0 0 0,-1 0-1,1 0 1,0 0-1,0 0 1,0 1 0,0-1-1,0 0 1,0 0 0,0 0-1,0 0 1,0 0 0,0 0-1,0 0 1,0 0-1,0 0 1,0 0 0,-1 0-1,1 0 1,0 0 0,0 0-1,0 0 1,0 0 0,0 0-1,0 0 1,0 0-1,0 0 1,0 0 0,0 0-1,0 0 1,0 0 0,-1 0-1,1-1 1,0 1 0,0 0-1,0 0 1,0 0-1,0 0 1,0 0 0,0 0-1,0 0 1,0 0 0,0 0-1,0 0 1,0 0 0,0 0-1,0 0 1,0 0-1,0 0 1,0-1 0,2 8-309,3-1-67</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1.495"/>
    </inkml:context>
    <inkml:brush xml:id="br0">
      <inkml:brushProperty name="width" value="0.05" units="cm"/>
      <inkml:brushProperty name="height" value="0.05" units="cm"/>
    </inkml:brush>
  </inkml:definitions>
  <inkml:trace contextRef="#ctx0" brushRef="#br0">0 1 16860,'2'3'143,"0"-1"1,0 1-1,-1 0 1,1 1 0,-1-1-1,0 0 1,0 0 0,0 1-1,0-1 1,0 0 0,-1 1-1,0-1 1,0 5-1,4 18 505,16 80 231,6 22-423,-20-107-357,0-1 0,1 0 0,1 0-1,12 19 1,-17-34-117,0 1 0,1-1 0,-1 0 0,1-1 0,1 1 0,-1-1 0,1 0 0,-1 0 0,1 0 0,10 6 0,-13-9-24,1 0 1,-1 0-1,0 0 1,1 0-1,-1-1 1,1 1-1,-1-1 1,1 1-1,-1-1 1,1 0-1,-1 0 0,1 0 1,0 0-1,-1 0 1,1-1-1,-1 1 1,1-1-1,-1 0 1,1 0-1,-1 0 1,0 0-1,1 0 1,-1 0-1,0 0 0,0-1 1,0 1-1,0-1 1,3-2-1,-1-1-25,0 0 1,0 0-1,0-1 0,0 1 0,-1-1 0,0 0 0,0 0 0,-1 0 1,1 0-1,1-9 0,1-6 219,3-38 0,-8 57-33,-1 21 69,-1 6-83,1 0 0,1-1 0,1 1 0,6 42-1,-6-65-67,-1-1-1,0 1 1,1-1-1,-1 1 0,1-1 1,-1 1-1,1-1 1,0 0-1,0 1 1,-1-1-1,1 0 0,0 1 1,0-1-1,0 0 1,0 0-1,1 0 1,1 1-1,-2-1-5,-1-1 1,1 0-1,0 0 0,0 0 1,0 0-1,0 0 0,0 0 1,0 0-1,0-1 1,0 1-1,0 0 0,0 0 1,0-1-1,0 1 0,-1 0 1,1-1-1,0 1 0,0-1 1,0 1-1,-1-1 0,1 0 1,0 1-1,-1-1 1,1 0-1,0 1 0,-1-1 1,1 0-1,-1 0 0,1-1 1,25-43 526,-22 37-892,0 0 0,0 0 1,1 1-1,0-1 0,8-8 0,-10 14-52,2 0-120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2.108"/>
    </inkml:context>
    <inkml:brush xml:id="br0">
      <inkml:brushProperty name="width" value="0.05" units="cm"/>
      <inkml:brushProperty name="height" value="0.05" units="cm"/>
    </inkml:brush>
  </inkml:definitions>
  <inkml:trace contextRef="#ctx0" brushRef="#br0">1 0 15955,'11'167'4899,"-6"-78"-3144,24 133 1,-28-216-1666,-1-5-72,0 0 1,0 0-1,0 0 1,0 0-1,1 0 1,-1 0-1,0-1 1,0 1 0,1 0-1,-1 0 1,0 0-1,1 0 1,-1 0-1,1-1 1,-1 1-1,1 0 1,0 0-1,1 1 1,-1-20 210,-4-11-492,-1 1 0,-2 0-1,-1 0 1,-16-40 0,16 46-429,9 28 537,1 0 0,0 0 1,0 0-1,1-1 1,0 1-1,0-1 0,0 0 1,0 0-1,1 0 0,0-1 1,6 5-1,-8-6 139,0-1 0,0 0-1,0 0 1,1 0 0,-1-1-1,1 1 1,-1-1 0,1 1-1,-1-1 1,1 0 0,0-1-1,0 1 1,-1-1 0,1 0-1,0 1 1,0-2-1,0 1 1,-1 0 0,1-1-1,0 0 1,-1 1 0,7-3-1,-2-2-6,1 0-1,0 0 0,-1-1 1,0 0-1,-1 0 0,1-1 1,-1 0-1,0-1 0,9-13 0,5-9-213,20-40-1,-39 67 217,-2 2 5,1 0 1,-1 0-1,1 1 1,-1-1-1,1 0 0,-1 0 1,1 0-1,-1 1 1,1-1-1,0 0 0,-1 1 1,1-1-1,0 0 0,0 1 1,-1-1-1,3 0 1,-3 1 11,1 0 1,-1 0-1,1 0 0,-1 1 1,0-1-1,1 0 1,-1 0-1,0 0 1,0 1-1,1-1 0,-1 0 1,0 1-1,1-1 1,-1 0-1,0 0 1,0 1-1,1-1 1,-1 0-1,0 1 0,0-1 1,0 1-1,0-1 1,0 0-1,0 1 1,1-1-1,-1 0 0,0 2 1,4 42 89,-3-28-10,3 28 173,7 51 488,-9-85-616,0-1 0,1-1-1,0 1 1,0 0 0,1-1-1,0 1 1,1-1 0,5 8 0,-8-14-103,-1 0 0,0-1 1,1 1-1,0 0 1,-1-1-1,1 0 0,0 1 1,0-1-1,0 0 1,0 0-1,0 0 0,0 0 1,0 0-1,0 0 1,0 0-1,0-1 0,4 1 1,0-1 61,0 0 0,0 0 0,0-1 0,12-2 0,-13 2-49,0 0 0,0 0 0,1 0 0,-1 1 0,0 0 0,1 0 0,8 1 0,-13 0-29,1-1 0,-1 0 1,0 1-1,0-1 0,0 1 1,1-1-1,-1 1 1,0 0-1,0 0 0,0-1 1,0 1-1,0 0 0,0 0 1,0 0-1,0 0 0,0 0 1,-1 0-1,1 0 1,0 0-1,-1 1 0,2 1 1,-2-1 9,1 1 1,0 0 0,-1 0-1,1 0 1,-1 0 0,0 0-1,0 0 1,0 0 0,-1 4-1,-1 2 38,0 0 0,-1 0 0,0-1-1,0 1 1,-6 11 0,5-13 40,-1 0-1,1 0 1,-1 0 0,0-1-1,-1 0 1,0 0 0,1 0-1,-2-1 1,1 1 0,-1-2-1,0 1 1,0-1 0,0 0-1,-11 4 1,12-6-38,0 0 1,0 0-1,0-1 1,0 0-1,0-1 1,-1 1-1,1-1 1,0 0-1,0-1 0,-1 1 1,1-1-1,0 0 1,0-1-1,0 0 1,0 0-1,0 0 1,1 0-1,-1-1 0,-8-5 1,8 4-53,0 0 0,0-1 0,1 0-1,-1 0 1,1 0 0,0 0 0,0-1 0,1 0 0,-8-12 0,11 15-31,-1 1 1,1-1-1,0 0 0,0 0 1,0 0-1,1 0 1,-1 0-1,1 0 1,0 0-1,-1 0 0,1 0 1,0 0-1,1 0 1,-1 0-1,1 0 0,-1 0 1,1 0-1,0 1 1,0-1-1,0 0 1,0 0-1,1 1 0,-1-1 1,1 0-1,-1 1 1,4-4-1,6-6-523,1 1-1,14-12 1,-17 16 282,0 0 1,-1-1-1,1 0 1,-2-1-1,1 0 1,7-12 0,1-10-382</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2.533"/>
    </inkml:context>
    <inkml:brush xml:id="br0">
      <inkml:brushProperty name="width" value="0.05" units="cm"/>
      <inkml:brushProperty name="height" value="0.05" units="cm"/>
    </inkml:brush>
  </inkml:definitions>
  <inkml:trace contextRef="#ctx0" brushRef="#br0">5 13 17476,'-4'6'1568,"4"-3"-1120,1-2-192,4-1 720,-1-1-575,-1-4 239,0 0-480,-2-1-120,0 0-24</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2.956"/>
    </inkml:context>
    <inkml:brush xml:id="br0">
      <inkml:brushProperty name="width" value="0.05" units="cm"/>
      <inkml:brushProperty name="height" value="0.05" units="cm"/>
    </inkml:brush>
  </inkml:definitions>
  <inkml:trace contextRef="#ctx0" brushRef="#br0">3 26 19700,'-3'1'1673,"3"-2"-1265,0-2-192,5 2 360,2-2-648,1-3 200,1 0-248,2-1-184</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3.555"/>
    </inkml:context>
    <inkml:brush xml:id="br0">
      <inkml:brushProperty name="width" value="0.05" units="cm"/>
      <inkml:brushProperty name="height" value="0.05" units="cm"/>
    </inkml:brush>
  </inkml:definitions>
  <inkml:trace contextRef="#ctx0" brushRef="#br0">1 33 17620,'3'12'1416,"8"-8"-1032,4 2-144,8 0 632,5-2-271,12-3-281,9 2-104,1-4-80,2-4-168,-1-2-336,1-1-161,-8-1 121,-6 1 240,-10-7-144,-5-1-120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43.990"/>
    </inkml:context>
    <inkml:brush xml:id="br0">
      <inkml:brushProperty name="width" value="0.05" units="cm"/>
      <inkml:brushProperty name="height" value="0.05" units="cm"/>
    </inkml:brush>
  </inkml:definitions>
  <inkml:trace contextRef="#ctx0" brushRef="#br0">1 1 13307,'14'8'724,"1"-1"-1,0 0 1,0-1 0,1 0 0,0-1 0,-1-1 0,22 3-1,12-2 44,53 0 0,36 3-137,-135-8-625,0 0 1,0 1 0,0 0-1,0-1 1,0 1 0,0 0 0,0 1-1,-1-1 1,1 0 0,0 1-1,-1 0 1,4 2 0,-4-2-5,-1-1 0,0 1 0,1 0 0,-1 0 0,0 0-1,0 0 1,0 0 0,0 0 0,-1 0 0,1 0 0,-1 0 0,1 0 0,-1 0 0,0 0 0,1 0 0,-1 0 0,0 0 0,-1 5 0,-1 9 51,-1 1 0,-1-1 0,0 1 0,-9 21 0,-33 64 393,34-78-334,6-8-65,-2 0 0,0-1 0,-1 0-1,-1 0 1,0-1 0,0-1 0,-2 1 0,-25 22 0,25-27-71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3.109"/>
    </inkml:context>
    <inkml:brush xml:id="br0">
      <inkml:brushProperty name="width" value="0.05" units="cm"/>
      <inkml:brushProperty name="height" value="0.05" units="cm"/>
    </inkml:brush>
  </inkml:definitions>
  <inkml:trace contextRef="#ctx0" brushRef="#br0">780 20 11634,'0'-1'152,"1"1"-1,-1 0 0,1-1 1,-1 1-1,1-1 0,-1 1 1,1-1-1,-1 1 0,0-1 0,1 0 1,-1 1-1,0-1 0,1 1 1,-1-1-1,0 0 0,0 1 0,0-1 1,0 0-1,1 1 0,-1-1 1,0-1-1,-1 2-28,1-1 1,0 1 0,0 0-1,-1-1 1,1 1 0,-1 0-1,1-1 1,0 1 0,-1 0-1,1-1 1,-1 1 0,1 0-1,0 0 1,-1 0 0,1-1-1,-1 1 1,1 0 0,-1 0-1,1 0 1,-1 0-1,0 0 1,-31 2 1589,8 4-1691,1 0 0,1 2 0,-1 0 0,1 2 0,1 0 0,0 1 1,0 2-1,1 0 0,1 1 0,0 1 0,1 0 0,0 2 0,2 0 0,-25 32 0,13-9-32,1 1 1,3 1-1,1 2 1,2 0-1,2 1 1,-15 57-1,28-81 10,-88 295-55,21 6-7,12 174 94,55-368-134,19 242 1,-12-360 85,52 357-525,-44-328 324,2 1 0,1-2 0,2 0 0,2 0 0,1-1 0,2-1-1,24 35 1,-34-60 201,-1-1-1,2 0 0,-1 0 1,1-1-1,1 0 0,0-1 1,0 0-1,0-1 0,25 12 1,2-3 81,77 20-1,-3-1-21,34 29-1,-100-42-3,0-1 0,2-3 0,72 19 0,-35-22 365,155 6 0,91-20 183,-159-3-625,-98 3 36,84-3-258,-156 2 234,23-4-302,-24 4 317,0-1 0,0 1-1,-1 0 1,1-1 0,0 0 0,0 1 0,-1-1 0,1 1-1,-1-1 1,1 0 0,-1 1 0,1-1 0,-1 0 0,1 0-1,-1 1 1,1-1 0,-1 0 0,0 0 0,0 0 0,1 1-1,-1-1 1,0 0 0,0 0 0,0-1 0,0-5-177</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3.542"/>
    </inkml:context>
    <inkml:brush xml:id="br0">
      <inkml:brushProperty name="width" value="0.05" units="cm"/>
      <inkml:brushProperty name="height" value="0.05" units="cm"/>
    </inkml:brush>
  </inkml:definitions>
  <inkml:trace contextRef="#ctx0" brushRef="#br0">0 38 15275,'0'1'51,"0"-1"1,0 1-1,0-1 0,0 1 0,0 0 1,0-1-1,0 1 0,1-1 0,-1 1 0,0-1 1,0 1-1,0 0 0,1-1 0,-1 1 1,0-1-1,1 1 0,-1-1 0,0 1 0,1-1 1,-1 0-1,1 1 0,-1-1 0,1 1 1,-1-1-1,1 0 0,-1 0 0,1 1 0,-1-1 1,1 0-1,-1 0 0,1 1 0,-1-1 1,1 0-1,0 0 0,-1 0 0,1 0 0,-1 0 1,1 0-1,0 0 0,25-10 810,-11 2-645,7 0-29,0 1 0,1 1 0,28-4 0,-38 8-144,1 1 1,0 0-1,0 1 1,0 1-1,0 0 1,24 5-1,-34-5-39,0 0 0,1 0-1,-1 1 1,0 0-1,0-1 1,0 2-1,0-1 1,0 0-1,-1 1 1,1 0 0,-1-1-1,1 1 1,-1 1-1,0-1 1,3 5-1,-4-5 1,0 0 0,-1 1 0,0-1 0,0 0 0,0 0-1,0 1 1,0-1 0,-1 0 0,1 1 0,-1-1 0,0 1-1,0-1 1,0 1 0,-1-1 0,1 0 0,-1 1 0,0-1-1,0 0 1,0 1 0,-3 5 0,-7 12 80,-2 0 1,0-1 0,-2 0-1,0-1 1,-34 32-1,10-9 84,8-7-74,5-8 103,-34 47 1,54-65-342,0 0 1,1 0-1,0 1 0,0 0 1,1 0-1,1 1 1,-1-1-1,2 1 0,-4 20 1,6-18-115,1-8-79</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5.228"/>
    </inkml:context>
    <inkml:brush xml:id="br0">
      <inkml:brushProperty name="width" value="0.05" units="cm"/>
      <inkml:brushProperty name="height" value="0.05" units="cm"/>
    </inkml:brush>
  </inkml:definitions>
  <inkml:trace contextRef="#ctx0" brushRef="#br0">1 0 17204,'16'3'1392,"5"4"-1072,-1-3-128,6-1 528,6 0-176,1-3-224,0 2-80,0-2-79,-3 1-25,-3 3-16,-3 2-72,-5 1-393,-5 2-255,-5 2 504,-3-2-88,-6 1-64</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5.649"/>
    </inkml:context>
    <inkml:brush xml:id="br0">
      <inkml:brushProperty name="width" value="0.05" units="cm"/>
      <inkml:brushProperty name="height" value="0.05" units="cm"/>
    </inkml:brush>
  </inkml:definitions>
  <inkml:trace contextRef="#ctx0" brushRef="#br0">1 0 18388,'11'6'1864,"1"1"-1304,4-1-207,2 1 959,4 0-664,2 0-152,5 1-176,-1-1-144,3-2-384,-1 0-304,-3-5 1568,-3-3-1088,-4-7 32,-4-3-8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29.657"/>
    </inkml:context>
    <inkml:brush xml:id="br0">
      <inkml:brushProperty name="width" value="0.05" units="cm"/>
      <inkml:brushProperty name="height" value="0.05" units="cm"/>
    </inkml:brush>
  </inkml:definitions>
  <inkml:trace contextRef="#ctx0" brushRef="#br0">6 0 13579,'-2'18'1656,"-1"34"-1,3-47-1557,0 0 0,0 0-1,1 0 1,0 0 0,0 0-1,0 0 1,1 0 0,0 0-1,0 0 1,0 0 0,3 4 0,-4-8-58,-1 0 0,1 0 0,0 0 0,0 0 0,0 0 0,0 0 0,0 0 0,0 0 0,0 0 0,1-1 0,-1 1 0,0 0 0,0-1 0,0 1 0,1-1 0,-1 0 0,0 1 0,1-1 0,-1 0 0,0 0 0,1 0 0,-1 1 0,0-1 0,1-1 0,-1 1 0,0 0 0,1 0 0,-1 0 0,0-1 0,1 1 0,-1-1 0,0 1 0,0-1 0,1 1 0,-1-1 0,0 0 0,2-1 0,5-4 209,0-1-1,0 1 1,-1-1-1,8-9 1,-5 5 88,-9 10-314,0-1 0,0 1-1,0 0 1,0 0 0,0 0 0,1 0-1,-1 0 1,0 0 0,1 0 0,-1 0-1,1 1 1,-1-1 0,1 0 0,-1 1-1,1-1 1,-1 1 0,1 0 0,-1-1-1,1 1 1,0 0 0,-1 0 0,1 0 0,2 0-1,-2 2-18,1-1-1,-1 0 1,0 1-1,0-1 1,0 1-1,0 0 1,0 0-1,-1-1 1,1 1-1,0 0 1,-1 1-1,0-1 1,1 0-1,0 4 1,9 14-50,-9-14 30,1 0 0,0 0 0,0 0 1,0-1-1,1 1 0,0-1 0,0 0 0,1 0 1,8 8-1,-12-13 14,1 1-1,-1-1 1,0 1 0,0-1 0,1 1-1,-1-1 1,0 0 0,1 0 0,-1 0 0,0 0-1,1 0 1,-1 0 0,1 0 0,-1 0-1,0 0 1,1 0 0,-1-1 0,0 1-1,0-1 1,1 1 0,-1-1 0,0 1-1,0-1 1,2-1 0,28-25-17,-18 14-7,-3 4-89,0 1 1,1 0 0,0 0-1,20-9 1,-29 16 70,1 0 0,0 0 0,0 0 0,0 0 0,1 0 0,-1 1 0,0-1 0,0 1 0,0 0 0,0 0 0,4 1 0,-5-1 11,0 1-1,0-1 0,0 1 0,0 0 0,0 0 0,0 0 0,0 0 1,-1 0-1,1 0 0,0 0 0,-1 0 0,1 1 0,-1-1 0,0 1 0,1-1 1,-1 1-1,0 0 0,0-1 0,1 3 0,16 40 86,-18-43-38,0-1-1,0 0 1,1 0-1,-1 0 1,0 0-1,0 0 1,1 0-1,-1 0 1,0 0-1,0 0 1,0 0-1,1 0 1,-1 1-1,0-1 1,0 0-1,1-1 1,-1 1-1,0 0 0,0 0 1,1 0-1,-1 0 1,0 0-1,0 0 1,1 0-1,-1 0 1,0 0-1,0 0 1,0 0-1,1-1 1,-1 1-1,0 0 1,0 0-1,0 0 1,0 0-1,1-1 1,-1 1-1,0 0 1,7-9 200,-6 8-153,4-6 60,1 1-1,-1 0 1,1 0-1,0 1 1,0 0-1,1 0 1,12-7-1,-17 11-133,0 0 0,0 0 1,0 0-1,0 0 0,0 1 0,0-1 1,0 1-1,1 0 0,-1-1 0,0 1 1,0 0-1,0 0 0,1 1 0,-1-1 0,0 0 1,0 1-1,0-1 0,0 1 0,0 0 1,0-1-1,0 1 0,0 0 0,0 0 1,0 1-1,0-1 0,0 0 0,-1 1 0,1-1 1,0 1-1,-1-1 0,0 1 0,1 0 1,0 2-1,7 8-134,-8-10 141,1 1 0,-1-1 0,1 0 1,0 0-1,-1 0 0,1 0 0,0 0 1,0 0-1,1 0 0,-1 0 0,0-1 1,0 1-1,1-1 0,4 2 0,-6-2-5,-1-1 0,0 0 0,0 0 0,1 0 0,-1 0 0,0 0 0,0 0 0,0 0 0,1 1 0,-1-1 0,0 0 0,0 0 0,0 0-1,1 0 1,-1 1 0,0-1 0,0 0 0,0 0 0,0 0 0,0 1 0,1-1 0,-1 0 0,0 0 0,0 1 0,0-1 0,0 0 0,0 0 0,0 1-1,0-1 1,0 0 0,0 0 0,0 1 0,0-1 0,0 0 0,0 0 0,0 1 0,0 0-24,0 3-165</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7.600"/>
    </inkml:context>
    <inkml:brush xml:id="br0">
      <inkml:brushProperty name="width" value="0.05" units="cm"/>
      <inkml:brushProperty name="height" value="0.05" units="cm"/>
    </inkml:brush>
  </inkml:definitions>
  <inkml:trace contextRef="#ctx0" brushRef="#br0">0 27 15595,'9'-16'1557,"-2"5"1027,-7 12-2516,1-1 1,-1 1-1,1-1 0,-1 1 0,1-1 1,-1 1-1,1 0 0,-1-1 1,0 1-1,1-1 0,-1 1 0,0 0 1,0-1-1,0 1 0,1 0 0,-1-1 1,0 1-1,0 0 0,0 0 0,0-1 1,0 2-1,9 50 361,27 160-344,-32-170-890,-1 0 0,-2-1-1,-5 48 1,3-83 623,-5 31-1454,6-36 1595,0 0 0,0-1 0,-1 1 0,1-1 1,0 1-1,0 0 0,-1-1 0,1 1 1,0-1-1,-1 1 0,1-1 0,0 1 0,-1-1 1,1 1-1,-1-1 0,1 1 0,-1-1 0,1 1 1,-1-1-1,1 0 0,-1 1 0,1-1 1,-1 0-1,0 1 0,1-1 0,-1 0 0,1 0 1,-1 0-1,0 0 0,1 0 0,-1 1 1,0-1-1,1 0 0,-1 0 0,0-1 0,1 1 1,-1 0-1,1 0 0,-1 0 0,0 0 1,1 0-1,-1-1 0,0 1 0,1 0 0,-1-1 1,1 1-1,-1-1 0,-14-11-431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7.955"/>
    </inkml:context>
    <inkml:brush xml:id="br0">
      <inkml:brushProperty name="width" value="0.05" units="cm"/>
      <inkml:brushProperty name="height" value="0.05" units="cm"/>
    </inkml:brush>
  </inkml:definitions>
  <inkml:trace contextRef="#ctx0" brushRef="#br0">1 136 16916,'6'-9'265,"0"1"1,0 0 0,1 1 0,0-1 0,1 1-1,0 0 1,0 1 0,0 0 0,1 0 0,-1 1-1,2 0 1,-1 1 0,16-6 0,2 1-152,1 1 0,0 2 1,47-6-1,-46 9-98,-1 1 0,32 3 0,-51-1-17,-1 1 0,1 0 0,-1 0 0,1 1 0,-1 0 1,0 1-1,0 0 0,0 0 0,0 1 0,-1 0 0,12 7 0,-16-8 0,-1-1-1,1 0 1,-1 1-1,1-1 1,-1 1-1,0 0 1,0 0-1,0 0 1,0 0-1,-1 0 1,1 0-1,-1 1 1,0-1 0,0 0-1,0 1 1,0 4-1,0-2 7,-1 0 0,0 0 0,-1 0 0,1 0 1,-1 0-1,-1 0 0,1 0 0,-5 11 0,-1-1 46,-1 1 0,-1-2 1,0 1-1,-1-1 0,-18 20 0,-7 2 151,-63 52 0,72-68-492,25-20 228,-12 12-310,12-13 364,1 0 0,0 1-1,0-1 1,0 0 0,-1 0-1,1 0 1,0 0 0,0 0 0,0 0-1,-1 1 1,1-1 0,0 0 0,0 0-1,0 0 1,0 1 0,-1-1-1,1 0 1,0 0 0,0 0 0,0 1-1,0-1 1,0 0 0,0 0 0,0 1-1,0-1 1,0 0 0,0 0-1,0 1 1,0-1 0,0 0 0,0 0-1,0 1 1,0-1 0,0 0-1,0 0 1,0 1 0,0-1 0,0 0-1,0 0 1,1 0 0,-1 1 0,0-1-1,0 0 1,0 0 0,0 0-1,0 1 1,1-1 0,-1 0 0,0 0-1,0 0 1,0 0 0,1 0 0,-1 1-1,0-1 1,0 0 0,0 0-1,1 0 1,-1 0 0,0 0 0,0 0-1,1 0 1,-1 0 0,22 1-334</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8.343"/>
    </inkml:context>
    <inkml:brush xml:id="br0">
      <inkml:brushProperty name="width" value="0.05" units="cm"/>
      <inkml:brushProperty name="height" value="0.05" units="cm"/>
    </inkml:brush>
  </inkml:definitions>
  <inkml:trace contextRef="#ctx0" brushRef="#br0">216 0 15907,'-3'1'142,"0"0"0,0 1-1,0-1 1,1 1-1,-1-1 1,1 1-1,-1 0 1,1 0 0,-4 4-1,-3 1 44,-6 5 26,1 1 1,0 0-1,1 1 1,0 1-1,1 0 1,1 0-1,0 1 1,1 1 0,1 0-1,-12 32 1,13-28-57,2 0 1,0 0 0,1 0 0,2 1 0,0 0 0,1-1 0,1 1 0,1 0 0,4 29 0,-3-42-157,1 1-1,0 0 1,0-1 0,1 1 0,1-1 0,-1 0-1,2 0 1,-1 0 0,1-1 0,0 1 0,1-1-1,0 0 1,12 12 0,-11-14-203,0 0 0,1-1-1,0 0 1,0 0 0,0 0 0,0-1-1,1 0 1,-1-1 0,1 0 0,0-1-1,0 1 1,0-2 0,0 1 0,17-1-1,14-1-378,0-5-207</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8.764"/>
    </inkml:context>
    <inkml:brush xml:id="br0">
      <inkml:brushProperty name="width" value="0.05" units="cm"/>
      <inkml:brushProperty name="height" value="0.05" units="cm"/>
    </inkml:brush>
  </inkml:definitions>
  <inkml:trace contextRef="#ctx0" brushRef="#br0">231 1 11843,'0'20'1432,"0"7"-688,-5 6-280,-2 6 1473,-2-1-881,0 7-304,-1 1-72,-1-3-200,-1-5-64,2-6-296,-1-5-224,-1-13-488,-1-3-824,-1-16 1152,-2-9-216,-2-16-184</inkml:trace>
  <inkml:trace contextRef="#ctx0" brushRef="#br0" timeOffset="1">1 68 16580,'15'12'1408,"5"2"-992,5 0-184,6 3 496,1 2-144,5-2-160,-1 0-136,1-2-176,2-2-24,-2 0-176,-1 0-208,-7-2-288,-3 2-1408,-12-2 1696,-6 5-256,-9-3-217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9.157"/>
    </inkml:context>
    <inkml:brush xml:id="br0">
      <inkml:brushProperty name="width" value="0.05" units="cm"/>
      <inkml:brushProperty name="height" value="0.05" units="cm"/>
    </inkml:brush>
  </inkml:definitions>
  <inkml:trace contextRef="#ctx0" brushRef="#br0">1 2 18740,'12'6'1576,"4"-1"-1144,0-2-208,3-3 1057,3 2-713,3-2-424,1 0-80,-1-5-280,0 3-216,-5-3-424,-3 4 287,-4-2 313,-6 2-152,-5 1-192</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9.592"/>
    </inkml:context>
    <inkml:brush xml:id="br0">
      <inkml:brushProperty name="width" value="0.05" units="cm"/>
      <inkml:brushProperty name="height" value="0.05" units="cm"/>
    </inkml:brush>
  </inkml:definitions>
  <inkml:trace contextRef="#ctx0" brushRef="#br0">0 64 19020,'10'0'1728,"3"-7"-1143,3 1-273,1-3 680,3 2-344,2 0-720,-1 0-400,-4 0 440,1 1-168,-5-1-192</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39.995"/>
    </inkml:context>
    <inkml:brush xml:id="br0">
      <inkml:brushProperty name="width" value="0.05" units="cm"/>
      <inkml:brushProperty name="height" value="0.05" units="cm"/>
    </inkml:brush>
  </inkml:definitions>
  <inkml:trace contextRef="#ctx0" brushRef="#br0">0 589 15187,'0'3'233,"0"-1"0,1 1 0,-1 0 0,0-1-1,1 1 1,0-1 0,0 0 0,2 6 0,-3-8-200,0 0-1,0 0 1,0 0 0,0 0-1,0 1 1,1-1 0,-1 0-1,0 0 1,0 0 0,0 0 0,1 1-1,-1-1 1,0 0 0,0 0-1,1 0 1,-1 0 0,0 0-1,0 0 1,1 0 0,-1 0 0,0 0-1,0 0 1,1 0 0,-1 0-1,0 0 1,0 0 0,1 0-1,-1 0 1,0 0 0,0 0 0,1 0-1,-1-1 1,12-10 1105,3-14-421,-1 0 0,-1 0-1,19-53 1,17-87 116,-38 125-632,-5 11-171,-5 23-52,0 0 0,0-1-1,1 1 1,0 0 0,0 0 0,0 1-1,6-10 1,-7 16-1,-1 1 0,1 0 0,0-1 0,0 1 0,-1 0 0,1 0 1,-1-1-1,0 1 0,1 0 0,-1 2 0,6 119-488,-5-87-153,0 0 0,2 0 0,2 0 1,12 45-1,-16-79 590,-1 0 29,0-1 0,0 1 1,1-1-1,-1 1 0,1-1 0,-1 1 0,1-1 0,0 1 0,-1-1 1,1 0-1,0 1 0,0-1 0,0 0 0,0 0 0,0 1 0,0-1 1,1 0-1,-1 0 0,0 0 0,0-1 0,1 1 0,-1 0 1,1 0-1,1 0 0,13-1-719</inkml:trace>
  <inkml:trace contextRef="#ctx0" brushRef="#br0" timeOffset="1">389 0 14379,'1'7'188,"2"-1"0,-1 1-1,1-1 1,0 0 0,0 0-1,0 0 1,1 0 0,0-1 0,0 0-1,0 1 1,1-1 0,0-1 0,0 1-1,0-1 1,1 0 0,6 4-1,8 5-75,4 0 149,30 25 1,-47-32-181,0 0 1,-1 1 0,0-1-1,0 1 1,0 0 0,-1 1 0,0-1-1,5 12 1,-5-8 33,0 1 0,-1 0 0,-1-1 0,0 2 0,-1-1 0,0 0 0,-1 0 0,0 20 1,-2-13 49,-1 0 0,-1-1 1,0 1-1,-1-1 1,-9 22-1,3-14-300,-1-1 1,-1 1-1,-1-2 0,-2 0 1,0-1-1,-2 0 1,-29 31-1,36-44-4,0 0 1,-1-1-1,0 0 0,-25 14 0,6-11-326</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0.473"/>
    </inkml:context>
    <inkml:brush xml:id="br0">
      <inkml:brushProperty name="width" value="0.05" units="cm"/>
      <inkml:brushProperty name="height" value="0.05" units="cm"/>
    </inkml:brush>
  </inkml:definitions>
  <inkml:trace contextRef="#ctx0" brushRef="#br0">0 0 18324,'9'14'1392,"-7"9"-1088,-2 5-168,2 6 688,3 5-351,3 5-409,1 2-120,2-5-256,2 1-113,2-8-199,-4-3 480,-1-9-136,-1-3-112</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0.892"/>
    </inkml:context>
    <inkml:brush xml:id="br0">
      <inkml:brushProperty name="width" value="0.05" units="cm"/>
      <inkml:brushProperty name="height" value="0.05" units="cm"/>
    </inkml:brush>
  </inkml:definitions>
  <inkml:trace contextRef="#ctx0" brushRef="#br0">1 81 14691,'14'7'1785,"8"-2"-1041,0-5-384,10-4 2280,2-4-1912,9 0-656,5-2-368,0-7 240,3-1-40,-7-10-72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1.329"/>
    </inkml:context>
    <inkml:brush xml:id="br0">
      <inkml:brushProperty name="width" value="0.05" units="cm"/>
      <inkml:brushProperty name="height" value="0.05" units="cm"/>
    </inkml:brush>
  </inkml:definitions>
  <inkml:trace contextRef="#ctx0" brushRef="#br0">0 0 17764,'6'35'1256,"4"3"-1048,0 5-112,2 0 312,-1 2-272,0-5-424,-1-4-224,-5-12 376,-5-7-72,-5-10-96</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0.247"/>
    </inkml:context>
    <inkml:brush xml:id="br0">
      <inkml:brushProperty name="width" value="0.05" units="cm"/>
      <inkml:brushProperty name="height" value="0.05" units="cm"/>
    </inkml:brush>
  </inkml:definitions>
  <inkml:trace contextRef="#ctx0" brushRef="#br0">59 1 13683,'-8'36'1369,"-3"8"-141,3 0 1,1 1-1,-1 72 1,9-112-1196,-1 1 0,0 0 1,1-1-1,0 1 0,4 10 0,-5-15-30,1 0 0,-1 0-1,1 0 1,-1 0-1,1 0 1,0 0-1,-1 0 1,1 0-1,0 0 1,0 0 0,0 0-1,0 0 1,0 0-1,0-1 1,0 1-1,0 0 1,0-1-1,0 1 1,0-1 0,0 1-1,0-1 1,0 0-1,1 1 1,-1-1-1,0 0 1,0 0-1,0 0 1,1 0-1,-1 0 1,0 0 0,0 0-1,3-1 1,3-1-3,1 0-1,-1-1 1,0 0 0,0-1 0,0 0 0,6-4 0,-3 2-15,-1 0-1,19-7 1,-26 12 7,1 0 0,0 1 1,0-1-1,0 0 0,0 1 0,-1 0 0,1 0 0,0 0 0,0 0 0,0 0 0,0 0 0,0 1 0,0-1 0,5 3 0,-6-2 4,1 0 0,-1 1 0,0-1 0,0 1 0,0 0 0,0 0 0,0 0 0,0 0 0,0 0 0,-1 0 0,1 0 0,0 0 0,-1 1-1,0-1 1,0 0 0,0 1 0,0 0 0,0-1 0,0 1 0,-1-1 0,1 1 0,-1 0 0,0-1 0,1 1 0,-1 0 0,-1 3 0,1-1 77,0 1 1,-1-1 0,1 0-1,-1 1 1,-1-1 0,1 0-1,-1 0 1,0 0 0,0 0-1,0 0 1,-1 0 0,-4 5-1,4-6 29,-1 0 1,0 0-1,0-1 0,0 0 0,-1 1 0,1-2 0,-1 1 0,0-1 0,1 1 0,-1-1 0,0 0 0,0-1 0,-1 1 0,1-1 0,0 0 0,0-1 0,-1 1 0,1-1 0,0 0 0,-9-1 0,7 0-243,1 0-1,0 0 1,-1 0 0,1-1 0,0 0 0,-1 0 0,1-1-1,1 0 1,-1 0 0,0 0 0,1-1 0,-1 0 0,1 0 0,0 0-1,0 0 1,-6-8 0,11 11 88,-1 0-1,0 0 1,0 0-1,1 0 1,-1 0 0,1 0-1,-1 0 1,1 0-1,-1-1 1,1 1 0,-1 0-1,1 0 1,0 0-1,0 0 1,0-1 0,0 1-1,0 0 1,0 0-1,0 0 1,0-1 0,0-1-1,9-5-754</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1.720"/>
    </inkml:context>
    <inkml:brush xml:id="br0">
      <inkml:brushProperty name="width" value="0.05" units="cm"/>
      <inkml:brushProperty name="height" value="0.05" units="cm"/>
    </inkml:brush>
  </inkml:definitions>
  <inkml:trace contextRef="#ctx0" brushRef="#br0">1 167 16460,'16'-18'580,"0"1"0,2 1 0,0 0 0,1 1 0,22-13 0,-29 21-481,1 1-1,-1 0 1,1 1-1,0 1 1,0 0 0,1 0-1,-1 1 1,1 1-1,0 0 1,15 1-1,-15 1-92,0 1-1,0 0 0,0 1 1,0 0-1,0 1 0,20 8 0,-29-9-1,0 0 0,-1 0-1,1 1 1,-1-1 0,0 1-1,0 0 1,0 0 0,0 1-1,5 5 1,-7-7 7,0 1 0,-1-1-1,1 1 1,-1-1 0,0 1 0,1 0 0,-1 0 0,0 0-1,-1 0 1,1 0 0,0 0 0,-1 0 0,0 0-1,1 0 1,-1 0 0,-1 6 0,0-3 27,-1 0 0,0 0 0,0 0-1,0 0 1,0-1 0,-1 1 0,0-1 0,0 1 0,-1-1 0,1 0 0,-1 0-1,-8 8 1,-7 4 195,-37 28-1,31-26-82,-8 5 44,21-15-265,0-1 0,0 1 1,1 1-1,0 0 0,1 1 0,-13 17 0,21-27-10,2 1-1,-1-1 1,0 1-1,0-1 0,0 1 1,1 0-1,-1-1 1,1 1-1,-1 0 0,1-1 1,0 1-1,0 0 1,-1 0-1,1-1 0,0 1 1,1 0-1,-1-1 0,0 1 1,1 2-1,0-3 44,-1 0 0,1 0 0,0 0 0,-1 0 0,1 0-1,0 0 1,0 0 0,0-1 0,0 1 0,0 0 0,0-1-1,0 1 1,0-1 0,0 1 0,0-1 0,0 1 0,0-1 0,0 0-1,0 0 1,0 1 0,0-1 0,1 0 0,-1 0 0,0 0 0,0 0-1,0 0 1,0 0 0,0-1 0,2 1 0,25-7-701</inkml:trace>
  <inkml:trace contextRef="#ctx0" brushRef="#br0" timeOffset="1">832 1 16980,'-6'2'199,"0"1"-1,0-1 1,0 1 0,0 1 0,0-1 0,1 1 0,0 0 0,-1 1 0,1-1-1,1 1 1,-1 0 0,-5 8 0,-3 4 52,2 0 1,-17 33-1,18-28-66,1 1 0,1 0 1,0 1-1,2 0 0,1 0 0,-3 36 0,6-41-95,2 0 1,0 0-1,1 0 0,1 0 0,0 0 1,2 0-1,0-1 0,13 36 0,-14-48-115,0 0 0,0-1 0,0 1 0,1 0 0,-1-1 0,1 0 0,1 0 0,-1 0 0,9 6 0,-11-9 57,0 0 0,1 0-1,0-1 1,-1 1-1,1-1 1,0 0 0,0 0-1,0 0 1,0 0-1,-1-1 1,1 1 0,0-1-1,0 1 1,0-1-1,1 0 1,-1 0-1,0-1 1,0 1 0,0 0-1,0-1 1,-1 0-1,1 0 1,3-1 0,-1 0-30,0-1 0,0 0 1,0 0-1,0 0 1,6-6-1,23-27 21</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2.160"/>
    </inkml:context>
    <inkml:brush xml:id="br0">
      <inkml:brushProperty name="width" value="0.05" units="cm"/>
      <inkml:brushProperty name="height" value="0.05" units="cm"/>
    </inkml:brush>
  </inkml:definitions>
  <inkml:trace contextRef="#ctx0" brushRef="#br0">303 0 15051,'13'0'1417,"-9"10"-833,-4 6-224,-9 10 1288,1 4-1056,-7 8-224,2 4-32,-5 4-56,1-2-56,-5-1-104,1-4-120,-1-9-384,1-7-176,-2-16 456,1-10-64,1-24-88</inkml:trace>
  <inkml:trace contextRef="#ctx0" brushRef="#br0" timeOffset="1">0 6 16243,'7'7'1673,"6"12"-1033,5-1-296,6 4 1288,3 1-871,13 1-409,6-1-24,4-3-288,0-3-200,-1 0-424,-4 1-137,-8-3 537,0-2-112,-11-1-112</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2.579"/>
    </inkml:context>
    <inkml:brush xml:id="br0">
      <inkml:brushProperty name="width" value="0.05" units="cm"/>
      <inkml:brushProperty name="height" value="0.05" units="cm"/>
    </inkml:brush>
  </inkml:definitions>
  <inkml:trace contextRef="#ctx0" brushRef="#br0">1 0 17380,'0'14'1520,"7"1"-1008,4-4-224,16-2 728,9-3-319,14-6-281,6 0-64,0-5-352,-1-2-232,-2 1-512,-6 1 239,-15 2 305,-9 1-136,-19 4-160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3.015"/>
    </inkml:context>
    <inkml:brush xml:id="br0">
      <inkml:brushProperty name="width" value="0.05" units="cm"/>
      <inkml:brushProperty name="height" value="0.05" units="cm"/>
    </inkml:brush>
  </inkml:definitions>
  <inkml:trace contextRef="#ctx0" brushRef="#br0">0 57 17860,'28'8'1744,"2"-5"-1328,6-3-184,4-3 769,8-1-777,4-3-288,0-3 1224,-5-2-1032,-8-2-48,-5-3 24</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3.406"/>
    </inkml:context>
    <inkml:brush xml:id="br0">
      <inkml:brushProperty name="width" value="0.05" units="cm"/>
      <inkml:brushProperty name="height" value="0.05" units="cm"/>
    </inkml:brush>
  </inkml:definitions>
  <inkml:trace contextRef="#ctx0" brushRef="#br0">73 171 18148,'4'-1'68,"0"-1"0,-1 1 0,1 0 1,0 0-1,0 0 0,0 0 0,0 1 0,0-1 1,-1 1-1,1 0 0,0 0 0,0 1 0,0-1 1,0 1-1,0 0 0,0 0 0,0 0 0,-1 0 0,1 1 1,-1-1-1,1 1 0,-1 0 0,1 0 0,-1 1 1,5 3-1,-4-2 8,-1-1-1,1 1 1,-1-1 0,0 1-1,0 0 1,0 0 0,-1 0 0,0 1-1,1-1 1,-1 1 0,-1-1 0,1 1-1,-1 0 1,0-1 0,0 1 0,0 0-1,0 0 1,-1 0 0,0 0 0,-1 7-1,0-2 108,-2 0 1,0 0-1,0 0 0,0-1 0,-1 1 0,-1-1 0,0 0 1,-10 15-1,-6 4 344,-32 32-1,36-43-399,2 0-1,-1 2 1,2 0-1,-14 24 0,27-42-145,0 0-1,1 0 0,-1 1 0,0-1 1,0 0-1,1 1 0,-1-1 1,1 1-1,-1-1 0,1 1 0,0-1 1,0 1-1,0-1 0,-1 1 1,1-1-1,1 1 0,-1-1 1,0 1-1,0-1 0,0 1 0,1-1 1,-1 1-1,1-1 0,-1 1 1,1-1-1,0 0 0,0 1 0,-1-1 1,1 0-1,0 1 0,0-1 1,0 0-1,0 0 0,0 0 0,1 0 1,-1 0-1,0 0 0,0 0 1,1-1-1,-1 1 0,0 0 0,1-1 1,2 2-1,3 0-217,1 0 1,-1-1-1,1 1 0,0-1 1,0-1-1,0 1 0,8-2 1,-6 0 94,0 0 0,0 0 0,0-1 0,-1-1 0,1 0 0,17-7 0,21-18-505</inkml:trace>
  <inkml:trace contextRef="#ctx0" brushRef="#br0" timeOffset="1">469 1 13715,'3'11'1632,"7"6"-1056,0 2-160,3 1 1849,0 4-1625,1 5-80,-1 5 104,-2 5 1,-5 10-25,-3 2-32,-9 10-104,-5 5-40,-12 1-280,-9 0-216,-12-6-712,-6-8 688,-8-9-160,3-8-72</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3.840"/>
    </inkml:context>
    <inkml:brush xml:id="br0">
      <inkml:brushProperty name="width" value="0.05" units="cm"/>
      <inkml:brushProperty name="height" value="0.05" units="cm"/>
    </inkml:brush>
  </inkml:definitions>
  <inkml:trace contextRef="#ctx0" brushRef="#br0">2 1 13979,'-1'14'1744,"4"12"-919,-2 4-393,2 12 2056,1 3-1688,3 8-384,0 2-72,3-4-303,2-3-194,-1-10-359,1-5-160,-4-11-984,0-6 1352,-8-15-304,1-1-225</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4.232"/>
    </inkml:context>
    <inkml:brush xml:id="br0">
      <inkml:brushProperty name="width" value="0.05" units="cm"/>
      <inkml:brushProperty name="height" value="0.05" units="cm"/>
    </inkml:brush>
  </inkml:definitions>
  <inkml:trace contextRef="#ctx0" brushRef="#br0">0 139 17420,'9'3'1432,"6"-6"-992,4-5-152,8-7 664,8 0-247,6-1-361,5-4-256,1 1 1408,-1 2-1264,-8 1 48,-7 3 24</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4.652"/>
    </inkml:context>
    <inkml:brush xml:id="br0">
      <inkml:brushProperty name="width" value="0.05" units="cm"/>
      <inkml:brushProperty name="height" value="0.05" units="cm"/>
    </inkml:brush>
  </inkml:definitions>
  <inkml:trace contextRef="#ctx0" brushRef="#br0">0 1 17156,'0'31'1440,"5"9"-1248,0 11-96,3 2 640,3 5-632,3 1-80,-1-6-192,2-4-200,-4-9-456,-2-7 696,-9-13-136,-3-7-96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5.091"/>
    </inkml:context>
    <inkml:brush xml:id="br0">
      <inkml:brushProperty name="width" value="0.05" units="cm"/>
      <inkml:brushProperty name="height" value="0.05" units="cm"/>
    </inkml:brush>
  </inkml:definitions>
  <inkml:trace contextRef="#ctx0" brushRef="#br0">1 156 16283,'18'-16'618,"1"0"-1,1 2 0,0 1 0,1 0 1,30-12-1,-25 14-536,0 1 0,1 1-1,0 1 1,0 2 0,1 1 0,0 1 0,43-1 0,-60 5-52,1 0-1,0 1 1,-1 1 0,1 0 0,0 0 0,-1 1 0,13 5-1,-22-7-2,1 0-1,0 1 0,-1-1 0,1 0 0,-1 1 0,0 0 0,1-1 0,-1 1 0,0 0 1,0 0-1,0 0 0,0 0 0,0 1 0,0-1 0,-1 0 0,1 1 0,-1-1 0,0 1 1,0 0-1,0-1 0,0 1 0,0 0 0,0 0 0,-1 0 0,1-1 0,-1 1 0,0 0 1,0 0-1,0 0 0,0 0 0,0 0 0,-1 0 0,0-1 0,0 4 0,-2 3 74,-1-1-1,1 0 0,-2 0 0,1 0 0,-1-1 1,0 1-1,-1-1 0,1 0 0,-1 0 0,-13 10 1,-9 6 257,-38 25 1,65-48-348,-39 27-196,-57 29 0,97-56 154,0 1 1,-1-1-1,1 0 0,0 1 1,-1-1-1,1 0 1,0 0-1,-1 1 1,1-1-1,-1 0 1,1 0-1,-1 0 0,1 1 1,0-1-1,-1 0 1,1 0-1,-1 0 1,1 0-1,-1 0 1,1 0-1,-1 0 0,1 0 1,0 0-1,-1 0 1,1 0-1,-1 0 1,1 0-1,-1-1 1,12-11-455,9-2 31</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5.508"/>
    </inkml:context>
    <inkml:brush xml:id="br0">
      <inkml:brushProperty name="width" value="0.05" units="cm"/>
      <inkml:brushProperty name="height" value="0.05" units="cm"/>
    </inkml:brush>
  </inkml:definitions>
  <inkml:trace contextRef="#ctx0" brushRef="#br0">104 14 16051,'-2'-13'1285,"1"13"-1243,0 1-1,0 0 1,1-1-1,-1 1 1,0-1-1,0 1 0,1 0 1,-1 0-1,0-1 1,1 1-1,-1 0 1,1 0-1,-1 0 1,1 0-1,0 0 1,-1 1-1,-13 28 432,1 0-1,2 0 1,0 1-1,-8 50 1,10-27-167,2-1 1,0 56-1,7-77-167,1 0-1,2-1 0,1 1 1,14 53-1,-13-66-186,1-2 1,1 1-1,1-1 0,0 0 0,1 0 1,1-1-1,0 0 0,1-1 1,18 19-1,-25-30-16,0 1 0,1-1 0,-1 0 0,1 0 0,0 0 0,0-1 1,0 0-1,1 0 0,-1 0 0,1 0 0,0-1 0,0 0 0,10 2 0,3-4-215</inkml:trace>
  <inkml:trace contextRef="#ctx0" brushRef="#br0" timeOffset="1">825 250 16524,'-2'-21'1542,"2"13"-1081,-1 0 0,0-1 0,-1 1 0,1 0 0,-5-11 0,6 19-440,0 0 0,0 0-1,0 0 1,0 0-1,0-1 1,-1 1-1,1 0 1,0 0-1,0 0 1,0 0 0,0 0-1,0 0 1,0-1-1,0 1 1,-1 0-1,1 0 1,0 0-1,0 0 1,0 0-1,0 0 1,0 0 0,-1 0-1,1 0 1,0 0-1,0 0 1,0 0-1,0 0 1,-1 0-1,1 0 1,0 0 0,0 0-1,0 0 1,0 0-1,-1 0 1,1 0-1,0 0 1,0 0-1,0 0 1,0 0-1,0 0 1,-1 0 0,1 0-1,0 0 1,0 1-1,0-1 1,0 0-1,0 0 1,0 0-1,0 0 1,-1 0 0,1 1-1,-6 8 440,-13 38-55,2 1 1,-14 66 0,13-47-392,1-3-119,-34 105-1708,49-162 1721,-1-1 1,0 1-1,0-1 1,-1 1-1,0-1 1,0 0-1,-5 5 1,9-10 75,0-1 0,0 0 0,-1 0 0,1 0 0,0 1 0,-1-1-1,1 0 1,0 0 0,0 0 0,-1 0 0,1 0 0,0 0 0,-1 0 0,1 0 0,0 1 0,-1-1 0,1 0 0,0-1 0,-1 1 0,1 0 0,0 0 0,-1 0 0,1 0 0,0 0 0,-1 0 0,1 0 0,0 0 0,-1 0-1,1-1 1,0 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0.731"/>
    </inkml:context>
    <inkml:brush xml:id="br0">
      <inkml:brushProperty name="width" value="0.05" units="cm"/>
      <inkml:brushProperty name="height" value="0.05" units="cm"/>
    </inkml:brush>
  </inkml:definitions>
  <inkml:trace contextRef="#ctx0" brushRef="#br0">51 204 12675,'4'0'353,"0"0"1,0-1-1,0 1 0,0-1 1,0 0-1,0 0 1,0 0-1,0-1 0,0 1 1,-1-1-1,1 0 1,0 0-1,-1 0 0,0 0 1,4-4-1,-5 5-179,-1-1-1,1 0 1,-1 0 0,1 0-1,-1 0 1,0 0 0,1 0-1,-1 0 1,0-1-1,-1 1 1,1 0 0,0-1-1,-1 1 1,1-1 0,-1 1-1,0 0 1,0-1-1,0 1 1,0-1 0,0 1-1,0-1 1,-1 1-1,1-1 1,-1 1 0,1 0-1,-3-4 1,3 4-129,-1 1 0,1-1 1,-1 0-1,0 0 0,0 1 0,0-1 1,0 0-1,0 1 0,0-1 0,0 1 1,-1 0-1,1-1 0,0 1 0,-1 0 1,1 0-1,-1-1 0,1 1 0,-1 1 0,0-1 1,1 0-1,-1 0 0,0 0 0,0 1 1,0-1-1,0 1 0,1 0 0,-1-1 1,0 1-1,0 0 0,0 0 0,0 0 1,0 1-1,0-1 0,-3 1 0,1 0-34,0 1-1,0-1 1,0 1 0,0 0-1,1 0 1,-1 0-1,1 1 1,0-1-1,-1 1 1,1 0 0,0 0-1,1 0 1,-1 0-1,0 0 1,-2 5-1,3-4-53,-1 0-1,1 1 0,0-1 0,1 1 0,-1-1 1,1 1-1,0 0 0,0-1 0,0 1 1,1 8-1,0-12 19,0 1-1,0 0 1,0-1 0,1 1-1,-1 0 1,1-1 0,-1 1-1,1 0 1,0-1 0,-1 1 0,1-1-1,0 1 1,0-1 0,0 0-1,0 1 1,0-1 0,0 0-1,1 0 1,-1 1 0,0-1 0,1 0-1,-1 0 1,1-1 0,-1 1-1,1 0 1,-1 0 0,1-1-1,-1 1 1,1-1 0,0 1 0,-1-1-1,4 1 1,26 1-285,1 0-1,48-4 1,33 1-114,-92 3 436,1 0 0,0 2 0,-1 0 0,0 2 0,32 12 0,-53-18 4,0 0 0,0 0 1,0-1-1,0 1 0,1 0 0,-1 0 0,0 0 0,0 0 1,0 0-1,0 0 0,0-1 0,0 1 0,0 0 1,0 0-1,0 0 0,1 0 0,-1 0 0,0-1 0,0 1 1,0 0-1,0 0 0,0 0 0,0 0 0,0-1 0,0 1 1,0 0-1,0 0 0,0 0 0,0 0 0,0-1 1,0 1-1,0 0 0,0 0 0,-1 0 0,1 0 0,0 0 1,0-1-1,0 1 0,0 0 0,0 0 0,0 0 0,0 0 1,0 0-1,-1 0 0,1-1 0,0 1 0,0 0 0,0 0 1,0 0-1,0 0 0,-1 0 0,-4-10 274,-113-146 1098,118 156-1397,0-1-1,0 1 0,0 0 0,0 0 0,0-1 1,0 1-1,0 0 0,-1-1 0,1 1 1,0 0-1,0-1 0,1 1 0,-1 0 1,0-1-1,0 1 0,0 0 0,0-1 1,0 1-1,0 0 0,0 0 0,0-1 0,1 1 1,-1 0-1,0-1 0,0 1 0,0 0 1,1 0-1,-1 0 0,0-1 0,0 1 1,0 0-1,1 0 0,-1 0 0,0-1 1,1 1-1,-1 0 0,0 0 0,0 0 1,1 0-1,-1 0 0,0 0 0,1 0 0,-1-1 1,0 1-1,1 0 0,-1 0 0,17-3-248,-2 1 31,1 0 0,0-1 1,-1-1-1,1 0 0,-1-1 0,0-1 1,20-11-1,12-15-134</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5.925"/>
    </inkml:context>
    <inkml:brush xml:id="br0">
      <inkml:brushProperty name="width" value="0.05" units="cm"/>
      <inkml:brushProperty name="height" value="0.05" units="cm"/>
    </inkml:brush>
  </inkml:definitions>
  <inkml:trace contextRef="#ctx0" brushRef="#br0">0 1 17556,'0'4'1584,"2"10"-1264,6 4-64,5 0 992,10 4-943,6-2-41,9 0-32,4-3-8,12-3-304,1 1-200,4-1-385,-2-1 569,-10 1-152,-8-4-72</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6.341"/>
    </inkml:context>
    <inkml:brush xml:id="br0">
      <inkml:brushProperty name="width" value="0.05" units="cm"/>
      <inkml:brushProperty name="height" value="0.05" units="cm"/>
    </inkml:brush>
  </inkml:definitions>
  <inkml:trace contextRef="#ctx0" brushRef="#br0">0 0 16956,'2'7'1680,"3"-1"-1208,4-3-136,4-2 720,11 1-544,6 1-71,7-2-273,8-1-288,1 0 1552,-2-3-1312,-2 3-8,-9 0 48</inkml:trace>
  <inkml:trace contextRef="#ctx0" brushRef="#br0" timeOffset="1">40 215 18068,'27'-1'1544,"12"-11"-1120,4-2-184,13-3 256,1 0-408,2-1 153,0 6-33,-7 3-256</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6.794"/>
    </inkml:context>
    <inkml:brush xml:id="br0">
      <inkml:brushProperty name="width" value="0.05" units="cm"/>
      <inkml:brushProperty name="height" value="0.05" units="cm"/>
    </inkml:brush>
  </inkml:definitions>
  <inkml:trace contextRef="#ctx0" brushRef="#br0">0 74 19460,'3'-5'275,"1"-1"0,-1 1 0,1-1 0,0 1 0,0 1-1,0-1 1,1 0 0,0 1 0,0 0 0,0 0 0,7-4 0,-8 6-203,0 0 1,0 1 0,0-1-1,1 1 1,-1 0 0,0 0 0,1 0-1,-1 0 1,1 1 0,-1 0-1,1 0 1,-1 0 0,1 1-1,-1-1 1,1 1 0,8 3-1,-8-2-62,1 0 0,-1 0 0,1 1 0,-1 0 0,0 0 0,0 0 0,0 1 0,-1-1-1,1 1 1,-1 1 0,0-1 0,0 0 0,0 1 0,5 10 0,-4-8-5,-2 1 1,1-1-1,-1 1 1,-1 0 0,1 1-1,-1-1 1,-1 0-1,1 1 1,-2-1-1,1 9 1,-1-7 0,-1-1 0,1 1-1,-2-1 1,0 0 0,0 1 0,0-1 0,-1 0-1,-8 17 1,8-20 4,-1 0-1,1-1 0,-1 1 0,0-1 1,-1 1-1,1-1 0,-1-1 1,0 1-1,0-1 0,-1 0 1,1 0-1,-12 6 0,16-10-30,0 1-1,-1-1 1,1 0-1,0 1 0,0-1 1,0 1-1,0-1 1,0 1-1,0 0 1,1-1-1,-1 1 1,0 0-1,0 0 0,0-1 1,1 1-1,-2 2 1,21 3-532,-13-4 525,27 5-356,35 8-182,-61-13 516,-1 1 1,1-1 0,0 1-1,-1 0 1,0 1-1,0 0 1,7 5 0,-12-8 45,1 0 0,-1 0 0,0 0 0,0 0 0,0 1 0,0-1 0,0 0 0,0 1 0,0-1 0,0 1 0,0-1 0,-1 1 0,1-1 0,-1 1 1,1-1-1,-1 1 0,1 0 0,-1-1 0,0 1 0,0 3 0,0-3 20,-1 1 1,0-1 0,1 1-1,-1-1 1,0 0 0,0 1-1,0-1 1,-1 0 0,1 0-1,0 0 1,-1 0-1,-2 3 1,-6 4 121,0 0 0,-1 0 0,0-1 0,-14 8 0,17-11-65,-190 108 511,197-112-643,-18 5-496,19-6 544,-1 0-1,1 0 1,-1 0-1,1 0 1,-1 0 0,1 0-1,-1 0 1,1 0-1,-1 0 1,1 0-1,-1-1 1,1 1 0,-1 0-1,1 0 1,0-1-1,-1 1 1,1 0 0,-1 0-1,1-1 1,0 1-1,-1 0 1,1-1 0,0 1-1,-1-1 1,1 1-1,0-1 1,0 1 0,-1 0-1,1-1 1,0 1-1,0-1 1,0 1-1,0-1 1,0 1 0,-1-1-1,1 0 1,-1-16-321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7.167"/>
    </inkml:context>
    <inkml:brush xml:id="br0">
      <inkml:brushProperty name="width" value="0.05" units="cm"/>
      <inkml:brushProperty name="height" value="0.05" units="cm"/>
    </inkml:brush>
  </inkml:definitions>
  <inkml:trace contextRef="#ctx0" brushRef="#br0">138 0 15115,'9'27'1693,"44"80"-277,16 40-329,-61-127-882,-2 1 0,0 0 0,-1-1 0,-1 2 0,2 35-1,-6-33-112,-2 0 0,0 0 0,-1 0-1,-1 0 1,-1-1 0,-2 1-1,0-1 1,-1-1 0,-15 29-1,14-33-8,-1 0 0,-1-1 0,0-1 0,-2 0 0,1 0-1,-2-1 1,0-1 0,-1 0 0,0-1 0,-1-1 0,-25 16-1,26-21-60,0 0 0,-17 4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7.621"/>
    </inkml:context>
    <inkml:brush xml:id="br0">
      <inkml:brushProperty name="width" value="0.05" units="cm"/>
      <inkml:brushProperty name="height" value="0.05" units="cm"/>
    </inkml:brush>
  </inkml:definitions>
  <inkml:trace contextRef="#ctx0" brushRef="#br0">0 0 16019,'12'35'1721,"-4"-1"-1217,1 3-216,1 4 856,3-1-600,-2-2-104,2-5-160,0 0-127,0-4-161,1 0-177,-2-5-327,-4-4-136,-3-6 488,-3-4-88</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8.061"/>
    </inkml:context>
    <inkml:brush xml:id="br0">
      <inkml:brushProperty name="width" value="0.05" units="cm"/>
      <inkml:brushProperty name="height" value="0.05" units="cm"/>
    </inkml:brush>
  </inkml:definitions>
  <inkml:trace contextRef="#ctx0" brushRef="#br0">1 57 17204,'10'0'1688,"6"1"-1176,11-2 0,6-2 769,11-1-465,8-2-168,4-1-216,4-2-192,-3 0-752,-2-1-1689,-14 8 1881,-5-1-312,-12 0-280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8.469"/>
    </inkml:context>
    <inkml:brush xml:id="br0">
      <inkml:brushProperty name="width" value="0.05" units="cm"/>
      <inkml:brushProperty name="height" value="0.05" units="cm"/>
    </inkml:brush>
  </inkml:definitions>
  <inkml:trace contextRef="#ctx0" brushRef="#br0">0 0 18916,'12'15'1520,"-5"15"-1104,3 9-224,1 15 681,1 6-217,4 9-416,-1 3-176,0-1-512,1-2-304,-4-16 616,-2-8-88,2-20-145</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8.859"/>
    </inkml:context>
    <inkml:brush xml:id="br0">
      <inkml:brushProperty name="width" value="0.05" units="cm"/>
      <inkml:brushProperty name="height" value="0.05" units="cm"/>
    </inkml:brush>
  </inkml:definitions>
  <inkml:trace contextRef="#ctx0" brushRef="#br0">6 366 14547,'-2'-8'280,"1"0"-1,0-1 1,0 1-1,1 0 1,0 0-1,0-1 1,1 1-1,0 0 1,0 0-1,1 0 1,0 0-1,1 0 1,0 0-1,0 1 1,1-1-1,-1 1 1,10-13-1,-2 5-57,1-1 0,0 2-1,1-1 1,1 2 0,0 0-1,25-17 1,-20 17-183,2 1 0,0 1 0,0 1 0,1 1 0,0 1 0,0 0 0,1 2-1,0 1 1,0 0 0,0 2 0,1 1 0,-1 1 0,1 1 0,0 0 0,-1 2 0,1 1 0,-1 1 0,28 9 0,-45-12-50,0 1-1,0 0 1,0 1 0,-1 0 0,1-1-1,-1 2 1,0-1 0,1 1-1,7 7 1,-12-9 17,1-1 0,-1 1 0,0 0 0,0 0 0,0 0 1,0 0-1,0 0 0,0 0 0,0 0 0,-1 0 0,1 0 0,-1 0 0,1 0 0,-1 0 0,0 1 0,0-1 0,0 0 0,0 0 0,0 0 0,-1 0 0,1 1 0,-1-1 0,1 0 0,-1 0 0,0 0 0,0 0 1,0 0-1,0 0 0,0 0 0,-2 2 0,-4 5 88,1 0 0,-1-1 1,-1 0-1,0 0 0,0-1 1,-17 12-1,-61 33 499,66-41-465,-31 16 132,-30 18-1013,74-38 584,11-6 22,13-5-67,11-8-100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9.342"/>
    </inkml:context>
    <inkml:brush xml:id="br0">
      <inkml:brushProperty name="width" value="0.05" units="cm"/>
      <inkml:brushProperty name="height" value="0.05" units="cm"/>
    </inkml:brush>
  </inkml:definitions>
  <inkml:trace contextRef="#ctx0" brushRef="#br0">108 71 12123,'38'-71'2543,"-41"103"176,-58 189-748,2-4-759,51-180-1018,2 1 0,1 0 0,2 71 1,3-98-223,1 0 1,1 0 0,0 0 0,0 0-1,1 0 1,0-1 0,1 1 0,0-1 0,11 18-1,-10-20-38,0-1 0,1 0 0,0 0-1,0-1 1,0 1 0,1-1 0,0-1-1,0 1 1,1-1 0,-1-1 0,1 1-1,16 5 1,25 4-142,2-4-55</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49.715"/>
    </inkml:context>
    <inkml:brush xml:id="br0">
      <inkml:brushProperty name="width" value="0.05" units="cm"/>
      <inkml:brushProperty name="height" value="0.05" units="cm"/>
    </inkml:brush>
  </inkml:definitions>
  <inkml:trace contextRef="#ctx0" brushRef="#br0">233 1 13851,'-10'21'1440,"-5"8"-992,0 11 0,-3 7 601,0 11-185,-4 2-56,4 4-96,-5-2-56,4-3-216,2-5-208,1-9-552,3-9-176,2-14 360,-1-9-120,7-13-128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8:31.243"/>
    </inkml:context>
    <inkml:brush xml:id="br0">
      <inkml:brushProperty name="width" value="0.05" units="cm"/>
      <inkml:brushProperty name="height" value="0.05" units="cm"/>
    </inkml:brush>
  </inkml:definitions>
  <inkml:trace contextRef="#ctx0" brushRef="#br0">10 7 16908,'6'-6'1608,"-6"9"-1112,-3 5-216,-1 10 824,0 5-271,1 7-449,1 5-184,2 6-320,0-3-160,6-2-481,1-3 521,2-13 96,-2-11-128,0-15-112</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0.138"/>
    </inkml:context>
    <inkml:brush xml:id="br0">
      <inkml:brushProperty name="width" value="0.05" units="cm"/>
      <inkml:brushProperty name="height" value="0.05" units="cm"/>
    </inkml:brush>
  </inkml:definitions>
  <inkml:trace contextRef="#ctx0" brushRef="#br0">1 1 17220,'2'11'1296,"6"12"-992,2 7-136,7 8 568,3 0-304,6 5-296,2-1-8,10-5 0,0-4-88,4-10-272,-2-3-168,-3-7 320,-2-3-40,-12 3-56</inkml:trace>
  <inkml:trace contextRef="#ctx0" brushRef="#br0" timeOffset="1">560 42 15299,'20'15'1769,"-2"-2"-1209,0-3-240,4-2 1200,3-2-1040,2-5-192,2-3-392,-1-4-328,-5-6 336,-3-1-96,-7-1-112</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0.570"/>
    </inkml:context>
    <inkml:brush xml:id="br0">
      <inkml:brushProperty name="width" value="0.05" units="cm"/>
      <inkml:brushProperty name="height" value="0.05" units="cm"/>
    </inkml:brush>
  </inkml:definitions>
  <inkml:trace contextRef="#ctx0" brushRef="#br0">0 41 16123,'25'16'1529,"-1"-9"-929,3-3-256,4-3 616,2-1-184,2-2-320,1-3-296,-4-3 1425,-4-5-1385,-3-4-16,-4-6 72</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1.018"/>
    </inkml:context>
    <inkml:brush xml:id="br0">
      <inkml:brushProperty name="width" value="0.05" units="cm"/>
      <inkml:brushProperty name="height" value="0.05" units="cm"/>
    </inkml:brush>
  </inkml:definitions>
  <inkml:trace contextRef="#ctx0" brushRef="#br0">90 1 21493,'0'0'41,"1"0"1,-1 0 0,0 1 0,1-1-1,-1 0 1,1 0 0,-1 1-1,0-1 1,1 0 0,-1 1 0,0-1-1,0 1 1,1-1 0,-1 0 0,0 1-1,0-1 1,0 1 0,1-1-1,-1 1 1,0-1 0,0 0 0,0 1-1,0-1 1,0 1 0,0-1 0,0 1-1,0-1 1,0 1 0,0-1 0,0 1-1,0-1 1,0 1 0,0-1-1,-1 0 1,1 1 0,0 0 0,-10 21-84,6-13 176,-14 31 49,2 0 1,-19 79-1,32-102-183,0-1 0,0 1 0,2 0 0,0 0 0,1 0 0,0 0 0,2 0 0,0 0 0,1-1-1,6 24 1,-6-33-18,-1-1-1,1 0 1,0 1-1,1-1 0,0 0 1,0-1-1,0 1 0,0-1 1,1 1-1,0-1 0,9 7 1,-11-10-45,-1 0 1,1-1-1,0 1 1,0-1 0,0 0-1,0 0 1,0 0-1,0 0 1,0 0-1,0 0 1,0-1-1,0 0 1,0 1-1,1-1 1,-1-1-1,0 1 1,0 0 0,0-1-1,0 1 1,0-1-1,0 0 1,0 0-1,0 0 1,0-1-1,0 1 1,0-1-1,4-2 1,0-2-197,0-1 0,-1 1-1,1-1 1,-1 0 0,0-1 0,-1 1 0,0-1 0,0-1-1,-1 1 1,0 0 0,5-17 0,9-25-669</inkml:trace>
  <inkml:trace contextRef="#ctx0" brushRef="#br0" timeOffset="1">248 194 17220,'-8'25'1352,"1"10"-1024,0 7-176,0 7 640,0 1-280,5 3-448,5 0-160,0-6-360,6-2-112,-1-12 424,2-6-80,6-13-128</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1.408"/>
    </inkml:context>
    <inkml:brush xml:id="br0">
      <inkml:brushProperty name="width" value="0.05" units="cm"/>
      <inkml:brushProperty name="height" value="0.05" units="cm"/>
    </inkml:brush>
  </inkml:definitions>
  <inkml:trace contextRef="#ctx0" brushRef="#br0">2 26 15731,'-1'-7'381,"1"-11"1220,4 17-837,5 9-225,74 72 864,-4-5-429,-71-65-877,0 0 0,-1 0 0,-1 1 1,0 0-1,0 0 0,-1 1 1,-1-1-1,0 1 0,0 0 0,-1 0 1,0 1-1,-2-1 0,1 0 0,-1 1 1,-1 0-1,0-1 0,-2 14 1,-2 4-69,-1-1 1,-2 0 0,0 0-1,-2-1 1,-1 0 0,-16 31 0,14-36-158,0 0 0,-2-1 0,-1-1 0,0 0 0,-30 30-1,8-20-121</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2.078"/>
    </inkml:context>
    <inkml:brush xml:id="br0">
      <inkml:brushProperty name="width" value="0.05" units="cm"/>
      <inkml:brushProperty name="height" value="0.05" units="cm"/>
    </inkml:brush>
  </inkml:definitions>
  <inkml:trace contextRef="#ctx0" brushRef="#br0">1 0 16195,'8'10'1417,"4"3"-1161,13-4-80,6-6 592,10-5-456,6-1-56,12-4-56,3 0-16,2 4-104,-1 3-88,-5 6-456,-7 5 416,-12 4-24,-10 0-80,-14-6-24</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2.513"/>
    </inkml:context>
    <inkml:brush xml:id="br0">
      <inkml:brushProperty name="width" value="0.05" units="cm"/>
      <inkml:brushProperty name="height" value="0.05" units="cm"/>
    </inkml:brush>
  </inkml:definitions>
  <inkml:trace contextRef="#ctx0" brushRef="#br0">0 35 14435,'4'9'1824,"11"-3"-1095,5-9-321,6-2 1624,14-2-1344,6 0-152,10 0-352,-1-2-312,1 5 176,-1 0-88,-6 1-56</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4.748"/>
    </inkml:context>
    <inkml:brush xml:id="br0">
      <inkml:brushProperty name="width" value="0.05" units="cm"/>
      <inkml:brushProperty name="height" value="0.05" units="cm"/>
    </inkml:brush>
  </inkml:definitions>
  <inkml:trace contextRef="#ctx0" brushRef="#br0">0 407 14795,'0'1'88,"1"0"1,-1 0-1,0 0 0,1-1 1,-1 1-1,0 0 0,1 0 1,-1-1-1,1 1 0,-1 0 1,1-1-1,-1 1 0,1 0 1,0-1-1,-1 1 0,1-1 1,0 1-1,-1-1 0,1 1 1,0-1-1,0 1 0,-1-1 1,1 0-1,0 0 0,1 1 1,-1-1-10,0-1 0,0 1 0,0 0 0,0-1 0,0 1 0,0-1 0,0 1 1,0-1-1,0 1 0,0-1 0,-1 0 0,1 1 0,0-1 0,0 0 0,-1 0 1,1 0-1,0 0 0,5-8 241,-1 1-1,-1-1 1,6-12 0,-9 19-271,19-52 909,18-71 0,9-27-459,-33 125-544,-14 26 43,0 1-1,0 0 1,1 0-1,-1-1 1,0 1-1,0 0 1,0 0-1,1-1 1,-1 1-1,0 0 1,1 0-1,-1 0 1,0-1-1,0 1 1,1 0-1,-1 0 1,0 0-1,1 0 1,-1 0-1,0 0 1,1 0-1,-1 0 1,0 0-1,1 0 1,-1 0-1,0 0 1,1 0-1,-1 0 1,1 0-2,0 1-1,-1 0 1,1-1 0,0 1 0,-1 0 0,0 0 0,1-1 0,-1 1 0,1 0 0,-1 0 0,0 0 0,1 0 0,-1 0 0,0-1 0,0 1 0,0 2 0,5 36-19,-1-1-1,-3 67 1,-3-67-10,3 0 0,1 0 0,7 39 0,-8-74-22,-1 0 1,1-1-1,-1 1 0,1-1 0,0 1 0,0-1 0,0 0 0,0 1 1,0-1-1,0 0 0,1 0 0,-1 0 0,4 4 0,-5-6 70,1 0 0,-1 0 1,0 1-1,0-1 0,0 0 0,0 0 0,0 0 0,0 0 0,0 0 0,1 0 0,-1 0 1,0 0-1,0 0 0,0 0 0,0 0 0,0 0 0,0 0 0,0 0 0,1 0 0,-1 0 1,0 0-1,0 0 0,0 0 0,0 0 0,0 0 0,0 0 0,1 0 0,-1 0 1,0 0-1,0 0 0,0 0 0,0 0 0,0-1 0,0 1 0,0 0 0,0 0 0,1 0 1,-1 0-1,0 0 0,0 0 0,0 0 0,0 0 0,0 0 0,0-1 0,0 1 0,0 0 1,0 0-1,0 0 0,0 0 0,0 0 0,0 0 0,0-1 0,0 1 0,0 0 0,0 0 1,0 0-1,0 0 0,0 0 0,0 0 0,0 0 0,0-1 0,0 1 0,0 0 1,0 0-1,0 0 0,0 0 0,0 0 0,-2-10-41,-2-1 62</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5.139"/>
    </inkml:context>
    <inkml:brush xml:id="br0">
      <inkml:brushProperty name="width" value="0.05" units="cm"/>
      <inkml:brushProperty name="height" value="0.05" units="cm"/>
    </inkml:brush>
  </inkml:definitions>
  <inkml:trace contextRef="#ctx0" brushRef="#br0">1 148 17228,'5'13'1368,"5"-10"-984,8-3-136,9-8 472,6 0-144,10-8-168,4-3 1,7-4-425,1 1-273,-2-1 305,-6 0-40,-9 1-96</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5.574"/>
    </inkml:context>
    <inkml:brush xml:id="br0">
      <inkml:brushProperty name="width" value="0.05" units="cm"/>
      <inkml:brushProperty name="height" value="0.05" units="cm"/>
    </inkml:brush>
  </inkml:definitions>
  <inkml:trace contextRef="#ctx0" brushRef="#br0">167 1 17268,'-13'25'716,"-2"0"1,-28 38-1,24-37-450,1 1 1,-15 30-1,28-48-254,1-1 0,1 1 0,0 1 0,0-1 0,1 0 0,0 1 0,1-1-1,0 1 1,0 0 0,1-1 0,1 12 0,0-15-15,0 0 1,1 0-1,0 0 1,0 0-1,1 0 1,-1-1-1,1 1 1,0-1-1,1 0 0,-1 0 1,1 0-1,0 0 1,0 0-1,1-1 1,-1 0-1,1 0 1,0 0-1,0-1 0,1 0 1,6 4-1,-2-2-20,0 0 1,1-1-1,-1 0 0,1-1 0,0 0 0,0-1 0,0 0 0,0 0 0,0-1 1,15-1-1,-15-1 3,-1 0 1,0-1 0,0 0-1,0-1 1,0 0 0,0 0-1,12-7 1,-17 8 45,0-1-1,0 0 1,0 0 0,-1-1-1,1 1 1,-1-1 0,0 0-1,0 0 1,0-1 0,-1 1 0,1-1-1,-1 0 1,0 0 0,3-8-1,-5 12 3,0 0-1,-1-1 1,1 1 0,-1-1-1,1 1 1,-1-1-1,0 1 1,1-1-1,-1 1 1,0-1-1,0 0 1,0 1-1,0-1 1,0 1 0,-1-1-1,1 1 1,0-1-1,-1 1 1,1-1-1,-1 1 1,1-1-1,-1 1 1,0 0-1,0-1 1,1 1 0,-1 0-1,0 0 1,0-1-1,0 1 1,-1 0-1,1 0 1,0 0-1,0 0 1,-1 0-1,1 1 1,0-1 0,-1 0-1,1 1 1,0-1-1,-1 1 1,1-1-1,-4 0 1,-5-1 111,0 0 0,-1 1-1,1 0 1,-1 0 0,-11 2 0,2 0-117,-1 1 0,1 1 0,0 1 0,0 1 0,0 1 1,1 0-1,0 1 0,-35 19 0,53-25-66,-21 14-58,21-14 126,0-1 1,1 1 0,-1 0-1,0-1 1,0 1-1,1 0 1,-1 0 0,1-1-1,-1 1 1,1 0-1,-1 0 1,1 0-1,-1 0 1,1 0 0,0 0-1,-1 0 1,1 0-1,0 0 1,0 0 0,0 0-1,0 0 1,0 0-1,0 1 1,4 0-56,4-4-6</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26T09:19:56.539"/>
    </inkml:context>
    <inkml:brush xml:id="br0">
      <inkml:brushProperty name="width" value="0.05" units="cm"/>
      <inkml:brushProperty name="height" value="0.05" units="cm"/>
    </inkml:brush>
  </inkml:definitions>
  <inkml:trace contextRef="#ctx0" brushRef="#br0">0 1 17996,'6'14'1168,"-2"15"-1024,5 4-104,4 10 240,3 5-328,5 4-264,5-1-80,1-5-232,0-1 48,-2-11 304,-11-7-136,-12-15-48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26.09.2023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26.09.2023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26.09.2023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26.09.2023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26.09.2023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26.09.2023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26.09.2023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26.09.2023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26.09.2023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26.09.2023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26.09.2023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jpeg"/><Relationship Id="rId7"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10" Type="http://schemas.openxmlformats.org/officeDocument/2006/relationships/image" Target="../media/image3.png"/><Relationship Id="rId4" Type="http://schemas.openxmlformats.org/officeDocument/2006/relationships/hyperlink" Target="http://www.bernhardkoester.de/vorlesungen/inhalt.html" TargetMode="External"/><Relationship Id="rId9" Type="http://schemas.openxmlformats.org/officeDocument/2006/relationships/customXml" Target="../ink/ink2.xml"/></Relationships>
</file>

<file path=ppt/slides/_rels/slide10.xml.rels><?xml version="1.0" encoding="UTF-8" standalone="yes"?>
<Relationships xmlns="http://schemas.openxmlformats.org/package/2006/relationships"><Relationship Id="rId117" Type="http://schemas.openxmlformats.org/officeDocument/2006/relationships/image" Target="../media/image319.png"/><Relationship Id="rId21" Type="http://schemas.openxmlformats.org/officeDocument/2006/relationships/image" Target="../media/image271.png"/><Relationship Id="rId42" Type="http://schemas.openxmlformats.org/officeDocument/2006/relationships/customXml" Target="../ink/ink266.xml"/><Relationship Id="rId63" Type="http://schemas.openxmlformats.org/officeDocument/2006/relationships/image" Target="../media/image292.png"/><Relationship Id="rId84" Type="http://schemas.openxmlformats.org/officeDocument/2006/relationships/customXml" Target="../ink/ink287.xml"/><Relationship Id="rId138" Type="http://schemas.openxmlformats.org/officeDocument/2006/relationships/customXml" Target="../ink/ink314.xml"/><Relationship Id="rId159" Type="http://schemas.openxmlformats.org/officeDocument/2006/relationships/image" Target="../media/image340.png"/><Relationship Id="rId170" Type="http://schemas.openxmlformats.org/officeDocument/2006/relationships/customXml" Target="../ink/ink330.xml"/><Relationship Id="rId107" Type="http://schemas.openxmlformats.org/officeDocument/2006/relationships/image" Target="../media/image314.png"/><Relationship Id="rId11" Type="http://schemas.openxmlformats.org/officeDocument/2006/relationships/image" Target="../media/image266.wmf"/><Relationship Id="rId32" Type="http://schemas.openxmlformats.org/officeDocument/2006/relationships/customXml" Target="../ink/ink261.xml"/><Relationship Id="rId53" Type="http://schemas.openxmlformats.org/officeDocument/2006/relationships/image" Target="../media/image287.png"/><Relationship Id="rId74" Type="http://schemas.openxmlformats.org/officeDocument/2006/relationships/customXml" Target="../ink/ink282.xml"/><Relationship Id="rId128" Type="http://schemas.openxmlformats.org/officeDocument/2006/relationships/customXml" Target="../ink/ink309.xml"/><Relationship Id="rId149" Type="http://schemas.openxmlformats.org/officeDocument/2006/relationships/image" Target="../media/image335.png"/><Relationship Id="rId5" Type="http://schemas.openxmlformats.org/officeDocument/2006/relationships/image" Target="../media/image263.wmf"/><Relationship Id="rId95" Type="http://schemas.openxmlformats.org/officeDocument/2006/relationships/image" Target="../media/image308.png"/><Relationship Id="rId160" Type="http://schemas.openxmlformats.org/officeDocument/2006/relationships/customXml" Target="../ink/ink325.xml"/><Relationship Id="rId22" Type="http://schemas.openxmlformats.org/officeDocument/2006/relationships/customXml" Target="../ink/ink256.xml"/><Relationship Id="rId43" Type="http://schemas.openxmlformats.org/officeDocument/2006/relationships/image" Target="../media/image282.png"/><Relationship Id="rId64" Type="http://schemas.openxmlformats.org/officeDocument/2006/relationships/customXml" Target="../ink/ink277.xml"/><Relationship Id="rId118" Type="http://schemas.openxmlformats.org/officeDocument/2006/relationships/customXml" Target="../ink/ink304.xml"/><Relationship Id="rId139" Type="http://schemas.openxmlformats.org/officeDocument/2006/relationships/image" Target="../media/image330.png"/><Relationship Id="rId85" Type="http://schemas.openxmlformats.org/officeDocument/2006/relationships/image" Target="../media/image303.png"/><Relationship Id="rId150" Type="http://schemas.openxmlformats.org/officeDocument/2006/relationships/customXml" Target="../ink/ink320.xml"/><Relationship Id="rId171" Type="http://schemas.openxmlformats.org/officeDocument/2006/relationships/image" Target="../media/image346.png"/><Relationship Id="rId12" Type="http://schemas.openxmlformats.org/officeDocument/2006/relationships/oleObject" Target="../embeddings/oleObject14.bin"/><Relationship Id="rId33" Type="http://schemas.openxmlformats.org/officeDocument/2006/relationships/image" Target="../media/image277.png"/><Relationship Id="rId108" Type="http://schemas.openxmlformats.org/officeDocument/2006/relationships/customXml" Target="../ink/ink299.xml"/><Relationship Id="rId129" Type="http://schemas.openxmlformats.org/officeDocument/2006/relationships/image" Target="../media/image325.png"/><Relationship Id="rId54" Type="http://schemas.openxmlformats.org/officeDocument/2006/relationships/customXml" Target="../ink/ink272.xml"/><Relationship Id="rId75" Type="http://schemas.openxmlformats.org/officeDocument/2006/relationships/image" Target="../media/image298.png"/><Relationship Id="rId96" Type="http://schemas.openxmlformats.org/officeDocument/2006/relationships/customXml" Target="../ink/ink293.xml"/><Relationship Id="rId140" Type="http://schemas.openxmlformats.org/officeDocument/2006/relationships/customXml" Target="../ink/ink315.xml"/><Relationship Id="rId161" Type="http://schemas.openxmlformats.org/officeDocument/2006/relationships/image" Target="../media/image341.png"/><Relationship Id="rId1" Type="http://schemas.openxmlformats.org/officeDocument/2006/relationships/slideLayout" Target="../slideLayouts/slideLayout1.xml"/><Relationship Id="rId6" Type="http://schemas.openxmlformats.org/officeDocument/2006/relationships/oleObject" Target="../embeddings/oleObject11.bin"/><Relationship Id="rId23" Type="http://schemas.openxmlformats.org/officeDocument/2006/relationships/image" Target="../media/image272.png"/><Relationship Id="rId28" Type="http://schemas.openxmlformats.org/officeDocument/2006/relationships/customXml" Target="../ink/ink259.xml"/><Relationship Id="rId49" Type="http://schemas.openxmlformats.org/officeDocument/2006/relationships/image" Target="../media/image285.png"/><Relationship Id="rId114" Type="http://schemas.openxmlformats.org/officeDocument/2006/relationships/customXml" Target="../ink/ink302.xml"/><Relationship Id="rId119" Type="http://schemas.openxmlformats.org/officeDocument/2006/relationships/image" Target="../media/image320.png"/><Relationship Id="rId44" Type="http://schemas.openxmlformats.org/officeDocument/2006/relationships/customXml" Target="../ink/ink267.xml"/><Relationship Id="rId60" Type="http://schemas.openxmlformats.org/officeDocument/2006/relationships/customXml" Target="../ink/ink275.xml"/><Relationship Id="rId65" Type="http://schemas.openxmlformats.org/officeDocument/2006/relationships/image" Target="../media/image293.png"/><Relationship Id="rId81" Type="http://schemas.openxmlformats.org/officeDocument/2006/relationships/image" Target="../media/image301.png"/><Relationship Id="rId86" Type="http://schemas.openxmlformats.org/officeDocument/2006/relationships/customXml" Target="../ink/ink288.xml"/><Relationship Id="rId130" Type="http://schemas.openxmlformats.org/officeDocument/2006/relationships/customXml" Target="../ink/ink310.xml"/><Relationship Id="rId135" Type="http://schemas.openxmlformats.org/officeDocument/2006/relationships/image" Target="../media/image328.png"/><Relationship Id="rId151" Type="http://schemas.openxmlformats.org/officeDocument/2006/relationships/image" Target="../media/image336.png"/><Relationship Id="rId156" Type="http://schemas.openxmlformats.org/officeDocument/2006/relationships/customXml" Target="../ink/ink323.xml"/><Relationship Id="rId172" Type="http://schemas.openxmlformats.org/officeDocument/2006/relationships/customXml" Target="../ink/ink331.xml"/><Relationship Id="rId13" Type="http://schemas.openxmlformats.org/officeDocument/2006/relationships/image" Target="../media/image267.wmf"/><Relationship Id="rId18" Type="http://schemas.openxmlformats.org/officeDocument/2006/relationships/customXml" Target="../ink/ink254.xml"/><Relationship Id="rId39" Type="http://schemas.openxmlformats.org/officeDocument/2006/relationships/image" Target="../media/image280.png"/><Relationship Id="rId109" Type="http://schemas.openxmlformats.org/officeDocument/2006/relationships/image" Target="../media/image315.png"/><Relationship Id="rId34" Type="http://schemas.openxmlformats.org/officeDocument/2006/relationships/customXml" Target="../ink/ink262.xml"/><Relationship Id="rId50" Type="http://schemas.openxmlformats.org/officeDocument/2006/relationships/customXml" Target="../ink/ink270.xml"/><Relationship Id="rId55" Type="http://schemas.openxmlformats.org/officeDocument/2006/relationships/image" Target="../media/image288.png"/><Relationship Id="rId76" Type="http://schemas.openxmlformats.org/officeDocument/2006/relationships/customXml" Target="../ink/ink283.xml"/><Relationship Id="rId97" Type="http://schemas.openxmlformats.org/officeDocument/2006/relationships/image" Target="../media/image309.png"/><Relationship Id="rId104" Type="http://schemas.openxmlformats.org/officeDocument/2006/relationships/customXml" Target="../ink/ink297.xml"/><Relationship Id="rId120" Type="http://schemas.openxmlformats.org/officeDocument/2006/relationships/customXml" Target="../ink/ink305.xml"/><Relationship Id="rId125" Type="http://schemas.openxmlformats.org/officeDocument/2006/relationships/image" Target="../media/image323.png"/><Relationship Id="rId141" Type="http://schemas.openxmlformats.org/officeDocument/2006/relationships/image" Target="../media/image331.png"/><Relationship Id="rId146" Type="http://schemas.openxmlformats.org/officeDocument/2006/relationships/customXml" Target="../ink/ink318.xml"/><Relationship Id="rId167" Type="http://schemas.openxmlformats.org/officeDocument/2006/relationships/image" Target="../media/image344.png"/><Relationship Id="rId7" Type="http://schemas.openxmlformats.org/officeDocument/2006/relationships/image" Target="../media/image264.wmf"/><Relationship Id="rId71" Type="http://schemas.openxmlformats.org/officeDocument/2006/relationships/image" Target="../media/image296.png"/><Relationship Id="rId92" Type="http://schemas.openxmlformats.org/officeDocument/2006/relationships/customXml" Target="../ink/ink291.xml"/><Relationship Id="rId162" Type="http://schemas.openxmlformats.org/officeDocument/2006/relationships/customXml" Target="../ink/ink326.xml"/><Relationship Id="rId2" Type="http://schemas.openxmlformats.org/officeDocument/2006/relationships/oleObject" Target="../embeddings/oleObject9.bin"/><Relationship Id="rId29" Type="http://schemas.openxmlformats.org/officeDocument/2006/relationships/image" Target="../media/image275.png"/><Relationship Id="rId24" Type="http://schemas.openxmlformats.org/officeDocument/2006/relationships/customXml" Target="../ink/ink257.xml"/><Relationship Id="rId40" Type="http://schemas.openxmlformats.org/officeDocument/2006/relationships/customXml" Target="../ink/ink265.xml"/><Relationship Id="rId45" Type="http://schemas.openxmlformats.org/officeDocument/2006/relationships/image" Target="../media/image283.png"/><Relationship Id="rId66" Type="http://schemas.openxmlformats.org/officeDocument/2006/relationships/customXml" Target="../ink/ink278.xml"/><Relationship Id="rId87" Type="http://schemas.openxmlformats.org/officeDocument/2006/relationships/image" Target="../media/image304.png"/><Relationship Id="rId110" Type="http://schemas.openxmlformats.org/officeDocument/2006/relationships/customXml" Target="../ink/ink300.xml"/><Relationship Id="rId115" Type="http://schemas.openxmlformats.org/officeDocument/2006/relationships/image" Target="../media/image318.png"/><Relationship Id="rId131" Type="http://schemas.openxmlformats.org/officeDocument/2006/relationships/image" Target="../media/image326.png"/><Relationship Id="rId136" Type="http://schemas.openxmlformats.org/officeDocument/2006/relationships/customXml" Target="../ink/ink313.xml"/><Relationship Id="rId157" Type="http://schemas.openxmlformats.org/officeDocument/2006/relationships/image" Target="../media/image339.png"/><Relationship Id="rId61" Type="http://schemas.openxmlformats.org/officeDocument/2006/relationships/image" Target="../media/image291.png"/><Relationship Id="rId82" Type="http://schemas.openxmlformats.org/officeDocument/2006/relationships/customXml" Target="../ink/ink286.xml"/><Relationship Id="rId152" Type="http://schemas.openxmlformats.org/officeDocument/2006/relationships/customXml" Target="../ink/ink321.xml"/><Relationship Id="rId173" Type="http://schemas.openxmlformats.org/officeDocument/2006/relationships/image" Target="../media/image347.png"/><Relationship Id="rId19" Type="http://schemas.openxmlformats.org/officeDocument/2006/relationships/image" Target="../media/image270.png"/><Relationship Id="rId14" Type="http://schemas.openxmlformats.org/officeDocument/2006/relationships/customXml" Target="../ink/ink252.xml"/><Relationship Id="rId30" Type="http://schemas.openxmlformats.org/officeDocument/2006/relationships/customXml" Target="../ink/ink260.xml"/><Relationship Id="rId35" Type="http://schemas.openxmlformats.org/officeDocument/2006/relationships/image" Target="../media/image278.png"/><Relationship Id="rId56" Type="http://schemas.openxmlformats.org/officeDocument/2006/relationships/customXml" Target="../ink/ink273.xml"/><Relationship Id="rId77" Type="http://schemas.openxmlformats.org/officeDocument/2006/relationships/image" Target="../media/image299.png"/><Relationship Id="rId100" Type="http://schemas.openxmlformats.org/officeDocument/2006/relationships/customXml" Target="../ink/ink295.xml"/><Relationship Id="rId105" Type="http://schemas.openxmlformats.org/officeDocument/2006/relationships/image" Target="../media/image313.png"/><Relationship Id="rId126" Type="http://schemas.openxmlformats.org/officeDocument/2006/relationships/customXml" Target="../ink/ink308.xml"/><Relationship Id="rId147" Type="http://schemas.openxmlformats.org/officeDocument/2006/relationships/image" Target="../media/image334.png"/><Relationship Id="rId168" Type="http://schemas.openxmlformats.org/officeDocument/2006/relationships/customXml" Target="../ink/ink329.xml"/><Relationship Id="rId8" Type="http://schemas.openxmlformats.org/officeDocument/2006/relationships/oleObject" Target="../embeddings/oleObject12.bin"/><Relationship Id="rId51" Type="http://schemas.openxmlformats.org/officeDocument/2006/relationships/image" Target="../media/image286.png"/><Relationship Id="rId72" Type="http://schemas.openxmlformats.org/officeDocument/2006/relationships/customXml" Target="../ink/ink281.xml"/><Relationship Id="rId93" Type="http://schemas.openxmlformats.org/officeDocument/2006/relationships/image" Target="../media/image307.png"/><Relationship Id="rId98" Type="http://schemas.openxmlformats.org/officeDocument/2006/relationships/customXml" Target="../ink/ink294.xml"/><Relationship Id="rId121" Type="http://schemas.openxmlformats.org/officeDocument/2006/relationships/image" Target="../media/image321.png"/><Relationship Id="rId142" Type="http://schemas.openxmlformats.org/officeDocument/2006/relationships/customXml" Target="../ink/ink316.xml"/><Relationship Id="rId163" Type="http://schemas.openxmlformats.org/officeDocument/2006/relationships/image" Target="../media/image342.png"/><Relationship Id="rId3" Type="http://schemas.openxmlformats.org/officeDocument/2006/relationships/image" Target="../media/image262.wmf"/><Relationship Id="rId25" Type="http://schemas.openxmlformats.org/officeDocument/2006/relationships/image" Target="../media/image273.png"/><Relationship Id="rId46" Type="http://schemas.openxmlformats.org/officeDocument/2006/relationships/customXml" Target="../ink/ink268.xml"/><Relationship Id="rId67" Type="http://schemas.openxmlformats.org/officeDocument/2006/relationships/image" Target="../media/image294.png"/><Relationship Id="rId116" Type="http://schemas.openxmlformats.org/officeDocument/2006/relationships/customXml" Target="../ink/ink303.xml"/><Relationship Id="rId137" Type="http://schemas.openxmlformats.org/officeDocument/2006/relationships/image" Target="../media/image329.png"/><Relationship Id="rId158" Type="http://schemas.openxmlformats.org/officeDocument/2006/relationships/customXml" Target="../ink/ink324.xml"/><Relationship Id="rId20" Type="http://schemas.openxmlformats.org/officeDocument/2006/relationships/customXml" Target="../ink/ink255.xml"/><Relationship Id="rId41" Type="http://schemas.openxmlformats.org/officeDocument/2006/relationships/image" Target="../media/image281.png"/><Relationship Id="rId62" Type="http://schemas.openxmlformats.org/officeDocument/2006/relationships/customXml" Target="../ink/ink276.xml"/><Relationship Id="rId83" Type="http://schemas.openxmlformats.org/officeDocument/2006/relationships/image" Target="../media/image302.png"/><Relationship Id="rId88" Type="http://schemas.openxmlformats.org/officeDocument/2006/relationships/customXml" Target="../ink/ink289.xml"/><Relationship Id="rId111" Type="http://schemas.openxmlformats.org/officeDocument/2006/relationships/image" Target="../media/image316.png"/><Relationship Id="rId132" Type="http://schemas.openxmlformats.org/officeDocument/2006/relationships/customXml" Target="../ink/ink311.xml"/><Relationship Id="rId153" Type="http://schemas.openxmlformats.org/officeDocument/2006/relationships/image" Target="../media/image337.png"/><Relationship Id="rId15" Type="http://schemas.openxmlformats.org/officeDocument/2006/relationships/image" Target="../media/image268.png"/><Relationship Id="rId36" Type="http://schemas.openxmlformats.org/officeDocument/2006/relationships/customXml" Target="../ink/ink263.xml"/><Relationship Id="rId57" Type="http://schemas.openxmlformats.org/officeDocument/2006/relationships/image" Target="../media/image289.png"/><Relationship Id="rId106" Type="http://schemas.openxmlformats.org/officeDocument/2006/relationships/customXml" Target="../ink/ink298.xml"/><Relationship Id="rId127" Type="http://schemas.openxmlformats.org/officeDocument/2006/relationships/image" Target="../media/image324.png"/><Relationship Id="rId10" Type="http://schemas.openxmlformats.org/officeDocument/2006/relationships/oleObject" Target="../embeddings/oleObject13.bin"/><Relationship Id="rId31" Type="http://schemas.openxmlformats.org/officeDocument/2006/relationships/image" Target="../media/image276.png"/><Relationship Id="rId52" Type="http://schemas.openxmlformats.org/officeDocument/2006/relationships/customXml" Target="../ink/ink271.xml"/><Relationship Id="rId73" Type="http://schemas.openxmlformats.org/officeDocument/2006/relationships/image" Target="../media/image297.png"/><Relationship Id="rId78" Type="http://schemas.openxmlformats.org/officeDocument/2006/relationships/customXml" Target="../ink/ink284.xml"/><Relationship Id="rId94" Type="http://schemas.openxmlformats.org/officeDocument/2006/relationships/customXml" Target="../ink/ink292.xml"/><Relationship Id="rId99" Type="http://schemas.openxmlformats.org/officeDocument/2006/relationships/image" Target="../media/image310.png"/><Relationship Id="rId101" Type="http://schemas.openxmlformats.org/officeDocument/2006/relationships/image" Target="../media/image311.png"/><Relationship Id="rId122" Type="http://schemas.openxmlformats.org/officeDocument/2006/relationships/customXml" Target="../ink/ink306.xml"/><Relationship Id="rId143" Type="http://schemas.openxmlformats.org/officeDocument/2006/relationships/image" Target="../media/image332.png"/><Relationship Id="rId148" Type="http://schemas.openxmlformats.org/officeDocument/2006/relationships/customXml" Target="../ink/ink319.xml"/><Relationship Id="rId164" Type="http://schemas.openxmlformats.org/officeDocument/2006/relationships/customXml" Target="../ink/ink327.xml"/><Relationship Id="rId169" Type="http://schemas.openxmlformats.org/officeDocument/2006/relationships/image" Target="../media/image345.png"/><Relationship Id="rId4" Type="http://schemas.openxmlformats.org/officeDocument/2006/relationships/oleObject" Target="../embeddings/oleObject10.bin"/><Relationship Id="rId9" Type="http://schemas.openxmlformats.org/officeDocument/2006/relationships/image" Target="../media/image265.wmf"/><Relationship Id="rId26" Type="http://schemas.openxmlformats.org/officeDocument/2006/relationships/customXml" Target="../ink/ink258.xml"/><Relationship Id="rId47" Type="http://schemas.openxmlformats.org/officeDocument/2006/relationships/image" Target="../media/image284.png"/><Relationship Id="rId68" Type="http://schemas.openxmlformats.org/officeDocument/2006/relationships/customXml" Target="../ink/ink279.xml"/><Relationship Id="rId89" Type="http://schemas.openxmlformats.org/officeDocument/2006/relationships/image" Target="../media/image305.png"/><Relationship Id="rId112" Type="http://schemas.openxmlformats.org/officeDocument/2006/relationships/customXml" Target="../ink/ink301.xml"/><Relationship Id="rId133" Type="http://schemas.openxmlformats.org/officeDocument/2006/relationships/image" Target="../media/image327.png"/><Relationship Id="rId154" Type="http://schemas.openxmlformats.org/officeDocument/2006/relationships/customXml" Target="../ink/ink322.xml"/><Relationship Id="rId16" Type="http://schemas.openxmlformats.org/officeDocument/2006/relationships/customXml" Target="../ink/ink253.xml"/><Relationship Id="rId37" Type="http://schemas.openxmlformats.org/officeDocument/2006/relationships/image" Target="../media/image279.png"/><Relationship Id="rId58" Type="http://schemas.openxmlformats.org/officeDocument/2006/relationships/customXml" Target="../ink/ink274.xml"/><Relationship Id="rId79" Type="http://schemas.openxmlformats.org/officeDocument/2006/relationships/image" Target="../media/image300.png"/><Relationship Id="rId102" Type="http://schemas.openxmlformats.org/officeDocument/2006/relationships/customXml" Target="../ink/ink296.xml"/><Relationship Id="rId123" Type="http://schemas.openxmlformats.org/officeDocument/2006/relationships/image" Target="../media/image322.png"/><Relationship Id="rId144" Type="http://schemas.openxmlformats.org/officeDocument/2006/relationships/customXml" Target="../ink/ink317.xml"/><Relationship Id="rId90" Type="http://schemas.openxmlformats.org/officeDocument/2006/relationships/customXml" Target="../ink/ink290.xml"/><Relationship Id="rId165" Type="http://schemas.openxmlformats.org/officeDocument/2006/relationships/image" Target="../media/image343.png"/><Relationship Id="rId27" Type="http://schemas.openxmlformats.org/officeDocument/2006/relationships/image" Target="../media/image274.png"/><Relationship Id="rId48" Type="http://schemas.openxmlformats.org/officeDocument/2006/relationships/customXml" Target="../ink/ink269.xml"/><Relationship Id="rId69" Type="http://schemas.openxmlformats.org/officeDocument/2006/relationships/image" Target="../media/image295.png"/><Relationship Id="rId113" Type="http://schemas.openxmlformats.org/officeDocument/2006/relationships/image" Target="../media/image317.png"/><Relationship Id="rId134" Type="http://schemas.openxmlformats.org/officeDocument/2006/relationships/customXml" Target="../ink/ink312.xml"/><Relationship Id="rId80" Type="http://schemas.openxmlformats.org/officeDocument/2006/relationships/customXml" Target="../ink/ink285.xml"/><Relationship Id="rId155" Type="http://schemas.openxmlformats.org/officeDocument/2006/relationships/image" Target="../media/image338.png"/><Relationship Id="rId17" Type="http://schemas.openxmlformats.org/officeDocument/2006/relationships/image" Target="../media/image269.png"/><Relationship Id="rId38" Type="http://schemas.openxmlformats.org/officeDocument/2006/relationships/customXml" Target="../ink/ink264.xml"/><Relationship Id="rId59" Type="http://schemas.openxmlformats.org/officeDocument/2006/relationships/image" Target="../media/image290.png"/><Relationship Id="rId103" Type="http://schemas.openxmlformats.org/officeDocument/2006/relationships/image" Target="../media/image312.png"/><Relationship Id="rId124" Type="http://schemas.openxmlformats.org/officeDocument/2006/relationships/customXml" Target="../ink/ink307.xml"/><Relationship Id="rId70" Type="http://schemas.openxmlformats.org/officeDocument/2006/relationships/customXml" Target="../ink/ink280.xml"/><Relationship Id="rId91" Type="http://schemas.openxmlformats.org/officeDocument/2006/relationships/image" Target="../media/image306.png"/><Relationship Id="rId145" Type="http://schemas.openxmlformats.org/officeDocument/2006/relationships/image" Target="../media/image333.png"/><Relationship Id="rId166" Type="http://schemas.openxmlformats.org/officeDocument/2006/relationships/customXml" Target="../ink/ink328.xml"/></Relationships>
</file>

<file path=ppt/slides/_rels/slide11.xml.rels><?xml version="1.0" encoding="UTF-8" standalone="yes"?>
<Relationships xmlns="http://schemas.openxmlformats.org/package/2006/relationships"><Relationship Id="rId26" Type="http://schemas.openxmlformats.org/officeDocument/2006/relationships/customXml" Target="../ink/ink344.xml"/><Relationship Id="rId117" Type="http://schemas.openxmlformats.org/officeDocument/2006/relationships/image" Target="../media/image405.png"/><Relationship Id="rId21" Type="http://schemas.openxmlformats.org/officeDocument/2006/relationships/image" Target="../media/image357.png"/><Relationship Id="rId42" Type="http://schemas.openxmlformats.org/officeDocument/2006/relationships/customXml" Target="../ink/ink352.xml"/><Relationship Id="rId47" Type="http://schemas.openxmlformats.org/officeDocument/2006/relationships/image" Target="../media/image370.png"/><Relationship Id="rId63" Type="http://schemas.openxmlformats.org/officeDocument/2006/relationships/image" Target="../media/image378.png"/><Relationship Id="rId68" Type="http://schemas.openxmlformats.org/officeDocument/2006/relationships/customXml" Target="../ink/ink365.xml"/><Relationship Id="rId84" Type="http://schemas.openxmlformats.org/officeDocument/2006/relationships/customXml" Target="../ink/ink373.xml"/><Relationship Id="rId89" Type="http://schemas.openxmlformats.org/officeDocument/2006/relationships/image" Target="../media/image391.png"/><Relationship Id="rId112" Type="http://schemas.openxmlformats.org/officeDocument/2006/relationships/customXml" Target="../ink/ink387.xml"/><Relationship Id="rId16" Type="http://schemas.openxmlformats.org/officeDocument/2006/relationships/customXml" Target="../ink/ink339.xml"/><Relationship Id="rId107" Type="http://schemas.openxmlformats.org/officeDocument/2006/relationships/image" Target="../media/image400.png"/><Relationship Id="rId11" Type="http://schemas.openxmlformats.org/officeDocument/2006/relationships/image" Target="../media/image352.png"/><Relationship Id="rId32" Type="http://schemas.openxmlformats.org/officeDocument/2006/relationships/customXml" Target="../ink/ink347.xml"/><Relationship Id="rId37" Type="http://schemas.openxmlformats.org/officeDocument/2006/relationships/image" Target="../media/image365.png"/><Relationship Id="rId53" Type="http://schemas.openxmlformats.org/officeDocument/2006/relationships/image" Target="../media/image373.png"/><Relationship Id="rId58" Type="http://schemas.openxmlformats.org/officeDocument/2006/relationships/customXml" Target="../ink/ink360.xml"/><Relationship Id="rId74" Type="http://schemas.openxmlformats.org/officeDocument/2006/relationships/customXml" Target="../ink/ink368.xml"/><Relationship Id="rId79" Type="http://schemas.openxmlformats.org/officeDocument/2006/relationships/image" Target="../media/image386.png"/><Relationship Id="rId102" Type="http://schemas.openxmlformats.org/officeDocument/2006/relationships/customXml" Target="../ink/ink382.xml"/><Relationship Id="rId5" Type="http://schemas.openxmlformats.org/officeDocument/2006/relationships/image" Target="../media/image349.png"/><Relationship Id="rId90" Type="http://schemas.openxmlformats.org/officeDocument/2006/relationships/customXml" Target="../ink/ink376.xml"/><Relationship Id="rId95" Type="http://schemas.openxmlformats.org/officeDocument/2006/relationships/image" Target="../media/image394.png"/><Relationship Id="rId22" Type="http://schemas.openxmlformats.org/officeDocument/2006/relationships/customXml" Target="../ink/ink342.xml"/><Relationship Id="rId27" Type="http://schemas.openxmlformats.org/officeDocument/2006/relationships/image" Target="../media/image360.png"/><Relationship Id="rId43" Type="http://schemas.openxmlformats.org/officeDocument/2006/relationships/image" Target="../media/image368.png"/><Relationship Id="rId48" Type="http://schemas.openxmlformats.org/officeDocument/2006/relationships/customXml" Target="../ink/ink355.xml"/><Relationship Id="rId64" Type="http://schemas.openxmlformats.org/officeDocument/2006/relationships/customXml" Target="../ink/ink363.xml"/><Relationship Id="rId69" Type="http://schemas.openxmlformats.org/officeDocument/2006/relationships/image" Target="../media/image381.png"/><Relationship Id="rId113" Type="http://schemas.openxmlformats.org/officeDocument/2006/relationships/image" Target="../media/image403.png"/><Relationship Id="rId118" Type="http://schemas.openxmlformats.org/officeDocument/2006/relationships/customXml" Target="../ink/ink390.xml"/><Relationship Id="rId80" Type="http://schemas.openxmlformats.org/officeDocument/2006/relationships/customXml" Target="../ink/ink371.xml"/><Relationship Id="rId85" Type="http://schemas.openxmlformats.org/officeDocument/2006/relationships/image" Target="../media/image389.png"/><Relationship Id="rId12" Type="http://schemas.openxmlformats.org/officeDocument/2006/relationships/customXml" Target="../ink/ink337.xml"/><Relationship Id="rId17" Type="http://schemas.openxmlformats.org/officeDocument/2006/relationships/image" Target="../media/image355.png"/><Relationship Id="rId33" Type="http://schemas.openxmlformats.org/officeDocument/2006/relationships/image" Target="../media/image363.png"/><Relationship Id="rId38" Type="http://schemas.openxmlformats.org/officeDocument/2006/relationships/customXml" Target="../ink/ink350.xml"/><Relationship Id="rId59" Type="http://schemas.openxmlformats.org/officeDocument/2006/relationships/image" Target="../media/image376.png"/><Relationship Id="rId103" Type="http://schemas.openxmlformats.org/officeDocument/2006/relationships/image" Target="../media/image398.png"/><Relationship Id="rId108" Type="http://schemas.openxmlformats.org/officeDocument/2006/relationships/customXml" Target="../ink/ink385.xml"/><Relationship Id="rId54" Type="http://schemas.openxmlformats.org/officeDocument/2006/relationships/customXml" Target="../ink/ink358.xml"/><Relationship Id="rId70" Type="http://schemas.openxmlformats.org/officeDocument/2006/relationships/customXml" Target="../ink/ink366.xml"/><Relationship Id="rId75" Type="http://schemas.openxmlformats.org/officeDocument/2006/relationships/image" Target="../media/image384.png"/><Relationship Id="rId91" Type="http://schemas.openxmlformats.org/officeDocument/2006/relationships/image" Target="../media/image392.png"/><Relationship Id="rId96" Type="http://schemas.openxmlformats.org/officeDocument/2006/relationships/customXml" Target="../ink/ink379.xml"/><Relationship Id="rId1" Type="http://schemas.openxmlformats.org/officeDocument/2006/relationships/slideLayout" Target="../slideLayouts/slideLayout1.xml"/><Relationship Id="rId6" Type="http://schemas.openxmlformats.org/officeDocument/2006/relationships/customXml" Target="../ink/ink334.xml"/><Relationship Id="rId23" Type="http://schemas.openxmlformats.org/officeDocument/2006/relationships/image" Target="../media/image358.png"/><Relationship Id="rId28" Type="http://schemas.openxmlformats.org/officeDocument/2006/relationships/customXml" Target="../ink/ink345.xml"/><Relationship Id="rId49" Type="http://schemas.openxmlformats.org/officeDocument/2006/relationships/image" Target="../media/image371.png"/><Relationship Id="rId114" Type="http://schemas.openxmlformats.org/officeDocument/2006/relationships/customXml" Target="../ink/ink388.xml"/><Relationship Id="rId119" Type="http://schemas.openxmlformats.org/officeDocument/2006/relationships/image" Target="../media/image406.png"/><Relationship Id="rId44" Type="http://schemas.openxmlformats.org/officeDocument/2006/relationships/customXml" Target="../ink/ink353.xml"/><Relationship Id="rId60" Type="http://schemas.openxmlformats.org/officeDocument/2006/relationships/customXml" Target="../ink/ink361.xml"/><Relationship Id="rId65" Type="http://schemas.openxmlformats.org/officeDocument/2006/relationships/image" Target="../media/image379.png"/><Relationship Id="rId81" Type="http://schemas.openxmlformats.org/officeDocument/2006/relationships/image" Target="../media/image387.png"/><Relationship Id="rId86" Type="http://schemas.openxmlformats.org/officeDocument/2006/relationships/customXml" Target="../ink/ink374.xml"/><Relationship Id="rId4" Type="http://schemas.openxmlformats.org/officeDocument/2006/relationships/customXml" Target="../ink/ink333.xml"/><Relationship Id="rId9" Type="http://schemas.openxmlformats.org/officeDocument/2006/relationships/image" Target="../media/image351.png"/><Relationship Id="rId13" Type="http://schemas.openxmlformats.org/officeDocument/2006/relationships/image" Target="../media/image353.png"/><Relationship Id="rId18" Type="http://schemas.openxmlformats.org/officeDocument/2006/relationships/customXml" Target="../ink/ink340.xml"/><Relationship Id="rId39" Type="http://schemas.openxmlformats.org/officeDocument/2006/relationships/image" Target="../media/image366.png"/><Relationship Id="rId109" Type="http://schemas.openxmlformats.org/officeDocument/2006/relationships/image" Target="../media/image401.png"/><Relationship Id="rId34" Type="http://schemas.openxmlformats.org/officeDocument/2006/relationships/customXml" Target="../ink/ink348.xml"/><Relationship Id="rId50" Type="http://schemas.openxmlformats.org/officeDocument/2006/relationships/customXml" Target="../ink/ink356.xml"/><Relationship Id="rId55" Type="http://schemas.openxmlformats.org/officeDocument/2006/relationships/image" Target="../media/image374.png"/><Relationship Id="rId76" Type="http://schemas.openxmlformats.org/officeDocument/2006/relationships/customXml" Target="../ink/ink369.xml"/><Relationship Id="rId97" Type="http://schemas.openxmlformats.org/officeDocument/2006/relationships/image" Target="../media/image395.png"/><Relationship Id="rId104" Type="http://schemas.openxmlformats.org/officeDocument/2006/relationships/customXml" Target="../ink/ink383.xml"/><Relationship Id="rId120" Type="http://schemas.openxmlformats.org/officeDocument/2006/relationships/customXml" Target="../ink/ink391.xml"/><Relationship Id="rId7" Type="http://schemas.openxmlformats.org/officeDocument/2006/relationships/image" Target="../media/image350.png"/><Relationship Id="rId71" Type="http://schemas.openxmlformats.org/officeDocument/2006/relationships/image" Target="../media/image382.png"/><Relationship Id="rId92" Type="http://schemas.openxmlformats.org/officeDocument/2006/relationships/customXml" Target="../ink/ink377.xml"/><Relationship Id="rId2" Type="http://schemas.openxmlformats.org/officeDocument/2006/relationships/customXml" Target="../ink/ink332.xml"/><Relationship Id="rId29" Type="http://schemas.openxmlformats.org/officeDocument/2006/relationships/image" Target="../media/image361.png"/><Relationship Id="rId24" Type="http://schemas.openxmlformats.org/officeDocument/2006/relationships/customXml" Target="../ink/ink343.xml"/><Relationship Id="rId40" Type="http://schemas.openxmlformats.org/officeDocument/2006/relationships/customXml" Target="../ink/ink351.xml"/><Relationship Id="rId45" Type="http://schemas.openxmlformats.org/officeDocument/2006/relationships/image" Target="../media/image369.png"/><Relationship Id="rId66" Type="http://schemas.openxmlformats.org/officeDocument/2006/relationships/customXml" Target="../ink/ink364.xml"/><Relationship Id="rId87" Type="http://schemas.openxmlformats.org/officeDocument/2006/relationships/image" Target="../media/image390.png"/><Relationship Id="rId110" Type="http://schemas.openxmlformats.org/officeDocument/2006/relationships/customXml" Target="../ink/ink386.xml"/><Relationship Id="rId115" Type="http://schemas.openxmlformats.org/officeDocument/2006/relationships/image" Target="../media/image404.png"/><Relationship Id="rId61" Type="http://schemas.openxmlformats.org/officeDocument/2006/relationships/image" Target="../media/image377.png"/><Relationship Id="rId82" Type="http://schemas.openxmlformats.org/officeDocument/2006/relationships/customXml" Target="../ink/ink372.xml"/><Relationship Id="rId19" Type="http://schemas.openxmlformats.org/officeDocument/2006/relationships/image" Target="../media/image356.png"/><Relationship Id="rId14" Type="http://schemas.openxmlformats.org/officeDocument/2006/relationships/customXml" Target="../ink/ink338.xml"/><Relationship Id="rId30" Type="http://schemas.openxmlformats.org/officeDocument/2006/relationships/customXml" Target="../ink/ink346.xml"/><Relationship Id="rId35" Type="http://schemas.openxmlformats.org/officeDocument/2006/relationships/image" Target="../media/image364.png"/><Relationship Id="rId56" Type="http://schemas.openxmlformats.org/officeDocument/2006/relationships/customXml" Target="../ink/ink359.xml"/><Relationship Id="rId77" Type="http://schemas.openxmlformats.org/officeDocument/2006/relationships/image" Target="../media/image385.png"/><Relationship Id="rId100" Type="http://schemas.openxmlformats.org/officeDocument/2006/relationships/customXml" Target="../ink/ink381.xml"/><Relationship Id="rId105" Type="http://schemas.openxmlformats.org/officeDocument/2006/relationships/image" Target="../media/image399.png"/><Relationship Id="rId8" Type="http://schemas.openxmlformats.org/officeDocument/2006/relationships/customXml" Target="../ink/ink335.xml"/><Relationship Id="rId51" Type="http://schemas.openxmlformats.org/officeDocument/2006/relationships/image" Target="../media/image372.png"/><Relationship Id="rId72" Type="http://schemas.openxmlformats.org/officeDocument/2006/relationships/customXml" Target="../ink/ink367.xml"/><Relationship Id="rId93" Type="http://schemas.openxmlformats.org/officeDocument/2006/relationships/image" Target="../media/image393.png"/><Relationship Id="rId98" Type="http://schemas.openxmlformats.org/officeDocument/2006/relationships/customXml" Target="../ink/ink380.xml"/><Relationship Id="rId121" Type="http://schemas.openxmlformats.org/officeDocument/2006/relationships/image" Target="../media/image407.png"/><Relationship Id="rId3" Type="http://schemas.openxmlformats.org/officeDocument/2006/relationships/image" Target="../media/image348.png"/><Relationship Id="rId25" Type="http://schemas.openxmlformats.org/officeDocument/2006/relationships/image" Target="../media/image359.png"/><Relationship Id="rId46" Type="http://schemas.openxmlformats.org/officeDocument/2006/relationships/customXml" Target="../ink/ink354.xml"/><Relationship Id="rId67" Type="http://schemas.openxmlformats.org/officeDocument/2006/relationships/image" Target="../media/image380.png"/><Relationship Id="rId116" Type="http://schemas.openxmlformats.org/officeDocument/2006/relationships/customXml" Target="../ink/ink389.xml"/><Relationship Id="rId20" Type="http://schemas.openxmlformats.org/officeDocument/2006/relationships/customXml" Target="../ink/ink341.xml"/><Relationship Id="rId41" Type="http://schemas.openxmlformats.org/officeDocument/2006/relationships/image" Target="../media/image367.png"/><Relationship Id="rId62" Type="http://schemas.openxmlformats.org/officeDocument/2006/relationships/customXml" Target="../ink/ink362.xml"/><Relationship Id="rId83" Type="http://schemas.openxmlformats.org/officeDocument/2006/relationships/image" Target="../media/image388.png"/><Relationship Id="rId88" Type="http://schemas.openxmlformats.org/officeDocument/2006/relationships/customXml" Target="../ink/ink375.xml"/><Relationship Id="rId111" Type="http://schemas.openxmlformats.org/officeDocument/2006/relationships/image" Target="../media/image402.png"/><Relationship Id="rId15" Type="http://schemas.openxmlformats.org/officeDocument/2006/relationships/image" Target="../media/image354.png"/><Relationship Id="rId36" Type="http://schemas.openxmlformats.org/officeDocument/2006/relationships/customXml" Target="../ink/ink349.xml"/><Relationship Id="rId57" Type="http://schemas.openxmlformats.org/officeDocument/2006/relationships/image" Target="../media/image375.png"/><Relationship Id="rId106" Type="http://schemas.openxmlformats.org/officeDocument/2006/relationships/customXml" Target="../ink/ink384.xml"/><Relationship Id="rId10" Type="http://schemas.openxmlformats.org/officeDocument/2006/relationships/customXml" Target="../ink/ink336.xml"/><Relationship Id="rId31" Type="http://schemas.openxmlformats.org/officeDocument/2006/relationships/image" Target="../media/image362.png"/><Relationship Id="rId52" Type="http://schemas.openxmlformats.org/officeDocument/2006/relationships/customXml" Target="../ink/ink357.xml"/><Relationship Id="rId73" Type="http://schemas.openxmlformats.org/officeDocument/2006/relationships/image" Target="../media/image383.png"/><Relationship Id="rId78" Type="http://schemas.openxmlformats.org/officeDocument/2006/relationships/customXml" Target="../ink/ink370.xml"/><Relationship Id="rId94" Type="http://schemas.openxmlformats.org/officeDocument/2006/relationships/customXml" Target="../ink/ink378.xml"/><Relationship Id="rId99" Type="http://schemas.openxmlformats.org/officeDocument/2006/relationships/image" Target="../media/image396.png"/><Relationship Id="rId101" Type="http://schemas.openxmlformats.org/officeDocument/2006/relationships/image" Target="../media/image397.png"/></Relationships>
</file>

<file path=ppt/slides/_rels/slide12.xml.rels><?xml version="1.0" encoding="UTF-8" standalone="yes"?>
<Relationships xmlns="http://schemas.openxmlformats.org/package/2006/relationships"><Relationship Id="rId2" Type="http://schemas.openxmlformats.org/officeDocument/2006/relationships/image" Target="../media/image16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10.png"/><Relationship Id="rId2" Type="http://schemas.openxmlformats.org/officeDocument/2006/relationships/image" Target="../media/image18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image" Target="../media/image410.png"/><Relationship Id="rId3" Type="http://schemas.openxmlformats.org/officeDocument/2006/relationships/customXml" Target="../ink/ink392.xml"/><Relationship Id="rId7" Type="http://schemas.openxmlformats.org/officeDocument/2006/relationships/customXml" Target="../ink/ink394.xml"/><Relationship Id="rId2" Type="http://schemas.openxmlformats.org/officeDocument/2006/relationships/image" Target="../media/image2110.png"/><Relationship Id="rId1" Type="http://schemas.openxmlformats.org/officeDocument/2006/relationships/slideLayout" Target="../slideLayouts/slideLayout1.xml"/><Relationship Id="rId6" Type="http://schemas.openxmlformats.org/officeDocument/2006/relationships/image" Target="../media/image409.png"/><Relationship Id="rId5" Type="http://schemas.openxmlformats.org/officeDocument/2006/relationships/customXml" Target="../ink/ink393.xml"/><Relationship Id="rId4" Type="http://schemas.openxmlformats.org/officeDocument/2006/relationships/image" Target="../media/image408.png"/></Relationships>
</file>

<file path=ppt/slides/_rels/slide17.xml.rels><?xml version="1.0" encoding="UTF-8" standalone="yes"?>
<Relationships xmlns="http://schemas.openxmlformats.org/package/2006/relationships"><Relationship Id="rId2" Type="http://schemas.openxmlformats.org/officeDocument/2006/relationships/image" Target="../media/image221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1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4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17" Type="http://schemas.openxmlformats.org/officeDocument/2006/relationships/image" Target="../media/image63.png"/><Relationship Id="rId21" Type="http://schemas.openxmlformats.org/officeDocument/2006/relationships/image" Target="../media/image15.png"/><Relationship Id="rId42" Type="http://schemas.openxmlformats.org/officeDocument/2006/relationships/customXml" Target="../ink/ink24.xml"/><Relationship Id="rId63" Type="http://schemas.openxmlformats.org/officeDocument/2006/relationships/image" Target="../media/image36.png"/><Relationship Id="rId84" Type="http://schemas.openxmlformats.org/officeDocument/2006/relationships/customXml" Target="../ink/ink45.xml"/><Relationship Id="rId138" Type="http://schemas.openxmlformats.org/officeDocument/2006/relationships/customXml" Target="../ink/ink72.xml"/><Relationship Id="rId159" Type="http://schemas.openxmlformats.org/officeDocument/2006/relationships/image" Target="../media/image84.png"/><Relationship Id="rId170" Type="http://schemas.openxmlformats.org/officeDocument/2006/relationships/customXml" Target="../ink/ink88.xml"/><Relationship Id="rId191" Type="http://schemas.openxmlformats.org/officeDocument/2006/relationships/image" Target="../media/image100.png"/><Relationship Id="rId205" Type="http://schemas.openxmlformats.org/officeDocument/2006/relationships/image" Target="../media/image107.png"/><Relationship Id="rId226" Type="http://schemas.openxmlformats.org/officeDocument/2006/relationships/customXml" Target="../ink/ink116.xml"/><Relationship Id="rId107" Type="http://schemas.openxmlformats.org/officeDocument/2006/relationships/image" Target="../media/image58.png"/><Relationship Id="rId11" Type="http://schemas.openxmlformats.org/officeDocument/2006/relationships/image" Target="../media/image10.png"/><Relationship Id="rId32" Type="http://schemas.openxmlformats.org/officeDocument/2006/relationships/customXml" Target="../ink/ink19.xml"/><Relationship Id="rId53" Type="http://schemas.openxmlformats.org/officeDocument/2006/relationships/image" Target="../media/image31.png"/><Relationship Id="rId74" Type="http://schemas.openxmlformats.org/officeDocument/2006/relationships/customXml" Target="../ink/ink40.xml"/><Relationship Id="rId128" Type="http://schemas.openxmlformats.org/officeDocument/2006/relationships/customXml" Target="../ink/ink67.xml"/><Relationship Id="rId149" Type="http://schemas.openxmlformats.org/officeDocument/2006/relationships/image" Target="../media/image79.png"/><Relationship Id="rId5" Type="http://schemas.openxmlformats.org/officeDocument/2006/relationships/image" Target="../media/image7.png"/><Relationship Id="rId95" Type="http://schemas.openxmlformats.org/officeDocument/2006/relationships/image" Target="../media/image52.png"/><Relationship Id="rId160" Type="http://schemas.openxmlformats.org/officeDocument/2006/relationships/customXml" Target="../ink/ink83.xml"/><Relationship Id="rId181" Type="http://schemas.openxmlformats.org/officeDocument/2006/relationships/image" Target="../media/image95.png"/><Relationship Id="rId216" Type="http://schemas.openxmlformats.org/officeDocument/2006/relationships/customXml" Target="../ink/ink111.xml"/><Relationship Id="rId22" Type="http://schemas.openxmlformats.org/officeDocument/2006/relationships/customXml" Target="../ink/ink14.xml"/><Relationship Id="rId43" Type="http://schemas.openxmlformats.org/officeDocument/2006/relationships/image" Target="../media/image26.png"/><Relationship Id="rId64" Type="http://schemas.openxmlformats.org/officeDocument/2006/relationships/customXml" Target="../ink/ink35.xml"/><Relationship Id="rId118" Type="http://schemas.openxmlformats.org/officeDocument/2006/relationships/customXml" Target="../ink/ink62.xml"/><Relationship Id="rId139" Type="http://schemas.openxmlformats.org/officeDocument/2006/relationships/image" Target="../media/image74.png"/><Relationship Id="rId85" Type="http://schemas.openxmlformats.org/officeDocument/2006/relationships/image" Target="../media/image47.png"/><Relationship Id="rId150" Type="http://schemas.openxmlformats.org/officeDocument/2006/relationships/customXml" Target="../ink/ink78.xml"/><Relationship Id="rId171" Type="http://schemas.openxmlformats.org/officeDocument/2006/relationships/image" Target="../media/image90.png"/><Relationship Id="rId192" Type="http://schemas.openxmlformats.org/officeDocument/2006/relationships/customXml" Target="../ink/ink99.xml"/><Relationship Id="rId206" Type="http://schemas.openxmlformats.org/officeDocument/2006/relationships/customXml" Target="../ink/ink106.xml"/><Relationship Id="rId227" Type="http://schemas.openxmlformats.org/officeDocument/2006/relationships/image" Target="../media/image118.png"/><Relationship Id="rId12" Type="http://schemas.openxmlformats.org/officeDocument/2006/relationships/customXml" Target="../ink/ink9.xml"/><Relationship Id="rId33" Type="http://schemas.openxmlformats.org/officeDocument/2006/relationships/image" Target="../media/image21.png"/><Relationship Id="rId108" Type="http://schemas.openxmlformats.org/officeDocument/2006/relationships/customXml" Target="../ink/ink57.xml"/><Relationship Id="rId129" Type="http://schemas.openxmlformats.org/officeDocument/2006/relationships/image" Target="../media/image69.png"/><Relationship Id="rId54" Type="http://schemas.openxmlformats.org/officeDocument/2006/relationships/customXml" Target="../ink/ink30.xml"/><Relationship Id="rId75" Type="http://schemas.openxmlformats.org/officeDocument/2006/relationships/image" Target="../media/image42.png"/><Relationship Id="rId96" Type="http://schemas.openxmlformats.org/officeDocument/2006/relationships/customXml" Target="../ink/ink51.xml"/><Relationship Id="rId140" Type="http://schemas.openxmlformats.org/officeDocument/2006/relationships/customXml" Target="../ink/ink73.xml"/><Relationship Id="rId161" Type="http://schemas.openxmlformats.org/officeDocument/2006/relationships/image" Target="../media/image85.png"/><Relationship Id="rId182" Type="http://schemas.openxmlformats.org/officeDocument/2006/relationships/customXml" Target="../ink/ink94.xml"/><Relationship Id="rId217" Type="http://schemas.openxmlformats.org/officeDocument/2006/relationships/image" Target="../media/image113.png"/><Relationship Id="rId6" Type="http://schemas.openxmlformats.org/officeDocument/2006/relationships/customXml" Target="../ink/ink6.xml"/><Relationship Id="rId23" Type="http://schemas.openxmlformats.org/officeDocument/2006/relationships/image" Target="../media/image16.png"/><Relationship Id="rId119" Type="http://schemas.openxmlformats.org/officeDocument/2006/relationships/image" Target="../media/image64.png"/><Relationship Id="rId44" Type="http://schemas.openxmlformats.org/officeDocument/2006/relationships/customXml" Target="../ink/ink25.xml"/><Relationship Id="rId65" Type="http://schemas.openxmlformats.org/officeDocument/2006/relationships/image" Target="../media/image37.png"/><Relationship Id="rId86" Type="http://schemas.openxmlformats.org/officeDocument/2006/relationships/customXml" Target="../ink/ink46.xml"/><Relationship Id="rId130" Type="http://schemas.openxmlformats.org/officeDocument/2006/relationships/customXml" Target="../ink/ink68.xml"/><Relationship Id="rId151" Type="http://schemas.openxmlformats.org/officeDocument/2006/relationships/image" Target="../media/image80.png"/><Relationship Id="rId172" Type="http://schemas.openxmlformats.org/officeDocument/2006/relationships/customXml" Target="../ink/ink89.xml"/><Relationship Id="rId193" Type="http://schemas.openxmlformats.org/officeDocument/2006/relationships/image" Target="../media/image101.png"/><Relationship Id="rId207" Type="http://schemas.openxmlformats.org/officeDocument/2006/relationships/image" Target="../media/image108.png"/><Relationship Id="rId228" Type="http://schemas.openxmlformats.org/officeDocument/2006/relationships/customXml" Target="../ink/ink117.xml"/><Relationship Id="rId13" Type="http://schemas.openxmlformats.org/officeDocument/2006/relationships/image" Target="../media/image11.png"/><Relationship Id="rId109" Type="http://schemas.openxmlformats.org/officeDocument/2006/relationships/image" Target="../media/image59.png"/><Relationship Id="rId34" Type="http://schemas.openxmlformats.org/officeDocument/2006/relationships/customXml" Target="../ink/ink20.xml"/><Relationship Id="rId55" Type="http://schemas.openxmlformats.org/officeDocument/2006/relationships/image" Target="../media/image32.png"/><Relationship Id="rId76" Type="http://schemas.openxmlformats.org/officeDocument/2006/relationships/customXml" Target="../ink/ink41.xml"/><Relationship Id="rId97" Type="http://schemas.openxmlformats.org/officeDocument/2006/relationships/image" Target="../media/image53.png"/><Relationship Id="rId120" Type="http://schemas.openxmlformats.org/officeDocument/2006/relationships/customXml" Target="../ink/ink63.xml"/><Relationship Id="rId141" Type="http://schemas.openxmlformats.org/officeDocument/2006/relationships/image" Target="../media/image75.png"/><Relationship Id="rId7" Type="http://schemas.openxmlformats.org/officeDocument/2006/relationships/image" Target="../media/image8.png"/><Relationship Id="rId162" Type="http://schemas.openxmlformats.org/officeDocument/2006/relationships/customXml" Target="../ink/ink84.xml"/><Relationship Id="rId183" Type="http://schemas.openxmlformats.org/officeDocument/2006/relationships/image" Target="../media/image96.png"/><Relationship Id="rId218" Type="http://schemas.openxmlformats.org/officeDocument/2006/relationships/customXml" Target="../ink/ink112.xml"/><Relationship Id="rId24" Type="http://schemas.openxmlformats.org/officeDocument/2006/relationships/customXml" Target="../ink/ink15.xml"/><Relationship Id="rId45" Type="http://schemas.openxmlformats.org/officeDocument/2006/relationships/image" Target="../media/image27.png"/><Relationship Id="rId66" Type="http://schemas.openxmlformats.org/officeDocument/2006/relationships/customXml" Target="../ink/ink36.xml"/><Relationship Id="rId87" Type="http://schemas.openxmlformats.org/officeDocument/2006/relationships/image" Target="../media/image48.png"/><Relationship Id="rId110" Type="http://schemas.openxmlformats.org/officeDocument/2006/relationships/customXml" Target="../ink/ink58.xml"/><Relationship Id="rId131" Type="http://schemas.openxmlformats.org/officeDocument/2006/relationships/image" Target="../media/image70.png"/><Relationship Id="rId152" Type="http://schemas.openxmlformats.org/officeDocument/2006/relationships/customXml" Target="../ink/ink79.xml"/><Relationship Id="rId173" Type="http://schemas.openxmlformats.org/officeDocument/2006/relationships/image" Target="../media/image91.png"/><Relationship Id="rId194" Type="http://schemas.openxmlformats.org/officeDocument/2006/relationships/customXml" Target="../ink/ink100.xml"/><Relationship Id="rId208" Type="http://schemas.openxmlformats.org/officeDocument/2006/relationships/customXml" Target="../ink/ink107.xml"/><Relationship Id="rId229" Type="http://schemas.openxmlformats.org/officeDocument/2006/relationships/image" Target="../media/image119.png"/><Relationship Id="rId14" Type="http://schemas.openxmlformats.org/officeDocument/2006/relationships/customXml" Target="../ink/ink10.xml"/><Relationship Id="rId35" Type="http://schemas.openxmlformats.org/officeDocument/2006/relationships/image" Target="../media/image22.png"/><Relationship Id="rId56" Type="http://schemas.openxmlformats.org/officeDocument/2006/relationships/customXml" Target="../ink/ink31.xml"/><Relationship Id="rId77" Type="http://schemas.openxmlformats.org/officeDocument/2006/relationships/image" Target="../media/image43.png"/><Relationship Id="rId100" Type="http://schemas.openxmlformats.org/officeDocument/2006/relationships/customXml" Target="../ink/ink53.xml"/><Relationship Id="rId8" Type="http://schemas.openxmlformats.org/officeDocument/2006/relationships/customXml" Target="../ink/ink7.xml"/><Relationship Id="rId98" Type="http://schemas.openxmlformats.org/officeDocument/2006/relationships/customXml" Target="../ink/ink52.xml"/><Relationship Id="rId121" Type="http://schemas.openxmlformats.org/officeDocument/2006/relationships/image" Target="../media/image65.png"/><Relationship Id="rId142" Type="http://schemas.openxmlformats.org/officeDocument/2006/relationships/customXml" Target="../ink/ink74.xml"/><Relationship Id="rId163" Type="http://schemas.openxmlformats.org/officeDocument/2006/relationships/image" Target="../media/image86.png"/><Relationship Id="rId184" Type="http://schemas.openxmlformats.org/officeDocument/2006/relationships/customXml" Target="../ink/ink95.xml"/><Relationship Id="rId219" Type="http://schemas.openxmlformats.org/officeDocument/2006/relationships/image" Target="../media/image114.png"/><Relationship Id="rId230" Type="http://schemas.openxmlformats.org/officeDocument/2006/relationships/customXml" Target="../ink/ink118.xml"/><Relationship Id="rId25" Type="http://schemas.openxmlformats.org/officeDocument/2006/relationships/image" Target="../media/image17.png"/><Relationship Id="rId46" Type="http://schemas.openxmlformats.org/officeDocument/2006/relationships/customXml" Target="../ink/ink26.xml"/><Relationship Id="rId67" Type="http://schemas.openxmlformats.org/officeDocument/2006/relationships/image" Target="../media/image38.png"/><Relationship Id="rId20" Type="http://schemas.openxmlformats.org/officeDocument/2006/relationships/customXml" Target="../ink/ink13.xml"/><Relationship Id="rId41" Type="http://schemas.openxmlformats.org/officeDocument/2006/relationships/image" Target="../media/image25.png"/><Relationship Id="rId62" Type="http://schemas.openxmlformats.org/officeDocument/2006/relationships/customXml" Target="../ink/ink34.xml"/><Relationship Id="rId83" Type="http://schemas.openxmlformats.org/officeDocument/2006/relationships/image" Target="../media/image46.png"/><Relationship Id="rId88" Type="http://schemas.openxmlformats.org/officeDocument/2006/relationships/customXml" Target="../ink/ink47.xml"/><Relationship Id="rId111" Type="http://schemas.openxmlformats.org/officeDocument/2006/relationships/image" Target="../media/image60.png"/><Relationship Id="rId132" Type="http://schemas.openxmlformats.org/officeDocument/2006/relationships/customXml" Target="../ink/ink69.xml"/><Relationship Id="rId153" Type="http://schemas.openxmlformats.org/officeDocument/2006/relationships/image" Target="../media/image81.png"/><Relationship Id="rId174" Type="http://schemas.openxmlformats.org/officeDocument/2006/relationships/customXml" Target="../ink/ink90.xml"/><Relationship Id="rId179" Type="http://schemas.openxmlformats.org/officeDocument/2006/relationships/image" Target="../media/image94.png"/><Relationship Id="rId195" Type="http://schemas.openxmlformats.org/officeDocument/2006/relationships/image" Target="../media/image102.png"/><Relationship Id="rId209" Type="http://schemas.openxmlformats.org/officeDocument/2006/relationships/image" Target="../media/image109.png"/><Relationship Id="rId190" Type="http://schemas.openxmlformats.org/officeDocument/2006/relationships/customXml" Target="../ink/ink98.xml"/><Relationship Id="rId204" Type="http://schemas.openxmlformats.org/officeDocument/2006/relationships/customXml" Target="../ink/ink105.xml"/><Relationship Id="rId220" Type="http://schemas.openxmlformats.org/officeDocument/2006/relationships/customXml" Target="../ink/ink113.xml"/><Relationship Id="rId225" Type="http://schemas.openxmlformats.org/officeDocument/2006/relationships/image" Target="../media/image117.png"/><Relationship Id="rId15" Type="http://schemas.openxmlformats.org/officeDocument/2006/relationships/image" Target="../media/image12.png"/><Relationship Id="rId36" Type="http://schemas.openxmlformats.org/officeDocument/2006/relationships/customXml" Target="../ink/ink21.xml"/><Relationship Id="rId57" Type="http://schemas.openxmlformats.org/officeDocument/2006/relationships/image" Target="../media/image33.png"/><Relationship Id="rId106" Type="http://schemas.openxmlformats.org/officeDocument/2006/relationships/customXml" Target="../ink/ink56.xml"/><Relationship Id="rId127" Type="http://schemas.openxmlformats.org/officeDocument/2006/relationships/image" Target="../media/image68.png"/><Relationship Id="rId10" Type="http://schemas.openxmlformats.org/officeDocument/2006/relationships/customXml" Target="../ink/ink8.xml"/><Relationship Id="rId31" Type="http://schemas.openxmlformats.org/officeDocument/2006/relationships/image" Target="../media/image20.png"/><Relationship Id="rId52" Type="http://schemas.openxmlformats.org/officeDocument/2006/relationships/customXml" Target="../ink/ink29.xml"/><Relationship Id="rId73" Type="http://schemas.openxmlformats.org/officeDocument/2006/relationships/image" Target="../media/image41.png"/><Relationship Id="rId78" Type="http://schemas.openxmlformats.org/officeDocument/2006/relationships/customXml" Target="../ink/ink42.xml"/><Relationship Id="rId94" Type="http://schemas.openxmlformats.org/officeDocument/2006/relationships/customXml" Target="../ink/ink50.xml"/><Relationship Id="rId99" Type="http://schemas.openxmlformats.org/officeDocument/2006/relationships/image" Target="../media/image54.png"/><Relationship Id="rId101" Type="http://schemas.openxmlformats.org/officeDocument/2006/relationships/image" Target="../media/image55.png"/><Relationship Id="rId122" Type="http://schemas.openxmlformats.org/officeDocument/2006/relationships/customXml" Target="../ink/ink64.xml"/><Relationship Id="rId143" Type="http://schemas.openxmlformats.org/officeDocument/2006/relationships/image" Target="../media/image76.png"/><Relationship Id="rId148" Type="http://schemas.openxmlformats.org/officeDocument/2006/relationships/customXml" Target="../ink/ink77.xml"/><Relationship Id="rId164" Type="http://schemas.openxmlformats.org/officeDocument/2006/relationships/customXml" Target="../ink/ink85.xml"/><Relationship Id="rId169" Type="http://schemas.openxmlformats.org/officeDocument/2006/relationships/image" Target="../media/image89.png"/><Relationship Id="rId185" Type="http://schemas.openxmlformats.org/officeDocument/2006/relationships/image" Target="../media/image97.png"/><Relationship Id="rId4" Type="http://schemas.openxmlformats.org/officeDocument/2006/relationships/customXml" Target="../ink/ink5.xml"/><Relationship Id="rId9" Type="http://schemas.openxmlformats.org/officeDocument/2006/relationships/image" Target="../media/image9.png"/><Relationship Id="rId180" Type="http://schemas.openxmlformats.org/officeDocument/2006/relationships/customXml" Target="../ink/ink93.xml"/><Relationship Id="rId210" Type="http://schemas.openxmlformats.org/officeDocument/2006/relationships/customXml" Target="../ink/ink108.xml"/><Relationship Id="rId215" Type="http://schemas.openxmlformats.org/officeDocument/2006/relationships/image" Target="../media/image112.png"/><Relationship Id="rId26" Type="http://schemas.openxmlformats.org/officeDocument/2006/relationships/customXml" Target="../ink/ink16.xml"/><Relationship Id="rId231" Type="http://schemas.openxmlformats.org/officeDocument/2006/relationships/image" Target="../media/image120.png"/><Relationship Id="rId47" Type="http://schemas.openxmlformats.org/officeDocument/2006/relationships/image" Target="../media/image28.png"/><Relationship Id="rId68" Type="http://schemas.openxmlformats.org/officeDocument/2006/relationships/customXml" Target="../ink/ink37.xml"/><Relationship Id="rId89" Type="http://schemas.openxmlformats.org/officeDocument/2006/relationships/image" Target="../media/image49.png"/><Relationship Id="rId112" Type="http://schemas.openxmlformats.org/officeDocument/2006/relationships/customXml" Target="../ink/ink59.xml"/><Relationship Id="rId133" Type="http://schemas.openxmlformats.org/officeDocument/2006/relationships/image" Target="../media/image71.png"/><Relationship Id="rId154" Type="http://schemas.openxmlformats.org/officeDocument/2006/relationships/customXml" Target="../ink/ink80.xml"/><Relationship Id="rId175" Type="http://schemas.openxmlformats.org/officeDocument/2006/relationships/image" Target="../media/image92.png"/><Relationship Id="rId196" Type="http://schemas.openxmlformats.org/officeDocument/2006/relationships/customXml" Target="../ink/ink101.xml"/><Relationship Id="rId200" Type="http://schemas.openxmlformats.org/officeDocument/2006/relationships/customXml" Target="../ink/ink103.xml"/><Relationship Id="rId16" Type="http://schemas.openxmlformats.org/officeDocument/2006/relationships/customXml" Target="../ink/ink11.xml"/><Relationship Id="rId221" Type="http://schemas.openxmlformats.org/officeDocument/2006/relationships/image" Target="../media/image115.png"/><Relationship Id="rId37" Type="http://schemas.openxmlformats.org/officeDocument/2006/relationships/image" Target="../media/image23.png"/><Relationship Id="rId58" Type="http://schemas.openxmlformats.org/officeDocument/2006/relationships/customXml" Target="../ink/ink32.xml"/><Relationship Id="rId79" Type="http://schemas.openxmlformats.org/officeDocument/2006/relationships/image" Target="../media/image44.png"/><Relationship Id="rId102" Type="http://schemas.openxmlformats.org/officeDocument/2006/relationships/customXml" Target="../ink/ink54.xml"/><Relationship Id="rId123" Type="http://schemas.openxmlformats.org/officeDocument/2006/relationships/image" Target="../media/image66.png"/><Relationship Id="rId144" Type="http://schemas.openxmlformats.org/officeDocument/2006/relationships/customXml" Target="../ink/ink75.xml"/><Relationship Id="rId90" Type="http://schemas.openxmlformats.org/officeDocument/2006/relationships/customXml" Target="../ink/ink48.xml"/><Relationship Id="rId165" Type="http://schemas.openxmlformats.org/officeDocument/2006/relationships/image" Target="../media/image87.png"/><Relationship Id="rId186" Type="http://schemas.openxmlformats.org/officeDocument/2006/relationships/customXml" Target="../ink/ink96.xml"/><Relationship Id="rId211" Type="http://schemas.openxmlformats.org/officeDocument/2006/relationships/image" Target="../media/image110.png"/><Relationship Id="rId232" Type="http://schemas.openxmlformats.org/officeDocument/2006/relationships/customXml" Target="../ink/ink119.xml"/><Relationship Id="rId27" Type="http://schemas.openxmlformats.org/officeDocument/2006/relationships/image" Target="../media/image18.png"/><Relationship Id="rId48" Type="http://schemas.openxmlformats.org/officeDocument/2006/relationships/customXml" Target="../ink/ink27.xml"/><Relationship Id="rId69" Type="http://schemas.openxmlformats.org/officeDocument/2006/relationships/image" Target="../media/image39.png"/><Relationship Id="rId113" Type="http://schemas.openxmlformats.org/officeDocument/2006/relationships/image" Target="../media/image61.png"/><Relationship Id="rId134" Type="http://schemas.openxmlformats.org/officeDocument/2006/relationships/customXml" Target="../ink/ink70.xml"/><Relationship Id="rId80" Type="http://schemas.openxmlformats.org/officeDocument/2006/relationships/customXml" Target="../ink/ink43.xml"/><Relationship Id="rId155" Type="http://schemas.openxmlformats.org/officeDocument/2006/relationships/image" Target="../media/image82.png"/><Relationship Id="rId176" Type="http://schemas.openxmlformats.org/officeDocument/2006/relationships/customXml" Target="../ink/ink91.xml"/><Relationship Id="rId197" Type="http://schemas.openxmlformats.org/officeDocument/2006/relationships/image" Target="../media/image103.png"/><Relationship Id="rId201" Type="http://schemas.openxmlformats.org/officeDocument/2006/relationships/image" Target="../media/image105.png"/><Relationship Id="rId222" Type="http://schemas.openxmlformats.org/officeDocument/2006/relationships/customXml" Target="../ink/ink114.xml"/><Relationship Id="rId17" Type="http://schemas.openxmlformats.org/officeDocument/2006/relationships/image" Target="../media/image13.png"/><Relationship Id="rId38" Type="http://schemas.openxmlformats.org/officeDocument/2006/relationships/customXml" Target="../ink/ink22.xml"/><Relationship Id="rId59" Type="http://schemas.openxmlformats.org/officeDocument/2006/relationships/image" Target="../media/image34.png"/><Relationship Id="rId103" Type="http://schemas.openxmlformats.org/officeDocument/2006/relationships/image" Target="../media/image56.png"/><Relationship Id="rId124" Type="http://schemas.openxmlformats.org/officeDocument/2006/relationships/customXml" Target="../ink/ink65.xml"/><Relationship Id="rId70" Type="http://schemas.openxmlformats.org/officeDocument/2006/relationships/customXml" Target="../ink/ink38.xml"/><Relationship Id="rId91" Type="http://schemas.openxmlformats.org/officeDocument/2006/relationships/image" Target="../media/image50.png"/><Relationship Id="rId145" Type="http://schemas.openxmlformats.org/officeDocument/2006/relationships/image" Target="../media/image77.png"/><Relationship Id="rId166" Type="http://schemas.openxmlformats.org/officeDocument/2006/relationships/customXml" Target="../ink/ink86.xml"/><Relationship Id="rId187" Type="http://schemas.openxmlformats.org/officeDocument/2006/relationships/image" Target="../media/image98.png"/><Relationship Id="rId1" Type="http://schemas.openxmlformats.org/officeDocument/2006/relationships/slideLayout" Target="../slideLayouts/slideLayout1.xml"/><Relationship Id="rId212" Type="http://schemas.openxmlformats.org/officeDocument/2006/relationships/customXml" Target="../ink/ink109.xml"/><Relationship Id="rId233" Type="http://schemas.openxmlformats.org/officeDocument/2006/relationships/image" Target="../media/image121.png"/><Relationship Id="rId28" Type="http://schemas.openxmlformats.org/officeDocument/2006/relationships/customXml" Target="../ink/ink17.xml"/><Relationship Id="rId49" Type="http://schemas.openxmlformats.org/officeDocument/2006/relationships/image" Target="../media/image29.png"/><Relationship Id="rId114" Type="http://schemas.openxmlformats.org/officeDocument/2006/relationships/customXml" Target="../ink/ink60.xml"/><Relationship Id="rId60" Type="http://schemas.openxmlformats.org/officeDocument/2006/relationships/customXml" Target="../ink/ink33.xml"/><Relationship Id="rId81" Type="http://schemas.openxmlformats.org/officeDocument/2006/relationships/image" Target="../media/image45.png"/><Relationship Id="rId135" Type="http://schemas.openxmlformats.org/officeDocument/2006/relationships/image" Target="../media/image72.png"/><Relationship Id="rId156" Type="http://schemas.openxmlformats.org/officeDocument/2006/relationships/customXml" Target="../ink/ink81.xml"/><Relationship Id="rId177" Type="http://schemas.openxmlformats.org/officeDocument/2006/relationships/image" Target="../media/image93.png"/><Relationship Id="rId198" Type="http://schemas.openxmlformats.org/officeDocument/2006/relationships/customXml" Target="../ink/ink102.xml"/><Relationship Id="rId202" Type="http://schemas.openxmlformats.org/officeDocument/2006/relationships/customXml" Target="../ink/ink104.xml"/><Relationship Id="rId223" Type="http://schemas.openxmlformats.org/officeDocument/2006/relationships/image" Target="../media/image116.png"/><Relationship Id="rId18" Type="http://schemas.openxmlformats.org/officeDocument/2006/relationships/customXml" Target="../ink/ink12.xml"/><Relationship Id="rId39" Type="http://schemas.openxmlformats.org/officeDocument/2006/relationships/image" Target="../media/image24.png"/><Relationship Id="rId50" Type="http://schemas.openxmlformats.org/officeDocument/2006/relationships/customXml" Target="../ink/ink28.xml"/><Relationship Id="rId104" Type="http://schemas.openxmlformats.org/officeDocument/2006/relationships/customXml" Target="../ink/ink55.xml"/><Relationship Id="rId125" Type="http://schemas.openxmlformats.org/officeDocument/2006/relationships/image" Target="../media/image67.png"/><Relationship Id="rId146" Type="http://schemas.openxmlformats.org/officeDocument/2006/relationships/customXml" Target="../ink/ink76.xml"/><Relationship Id="rId167" Type="http://schemas.openxmlformats.org/officeDocument/2006/relationships/image" Target="../media/image88.png"/><Relationship Id="rId188" Type="http://schemas.openxmlformats.org/officeDocument/2006/relationships/customXml" Target="../ink/ink97.xml"/><Relationship Id="rId71" Type="http://schemas.openxmlformats.org/officeDocument/2006/relationships/image" Target="../media/image40.png"/><Relationship Id="rId92" Type="http://schemas.openxmlformats.org/officeDocument/2006/relationships/customXml" Target="../ink/ink49.xml"/><Relationship Id="rId213" Type="http://schemas.openxmlformats.org/officeDocument/2006/relationships/image" Target="../media/image111.png"/><Relationship Id="rId234" Type="http://schemas.openxmlformats.org/officeDocument/2006/relationships/customXml" Target="../ink/ink120.xml"/><Relationship Id="rId2" Type="http://schemas.openxmlformats.org/officeDocument/2006/relationships/customXml" Target="../ink/ink4.xml"/><Relationship Id="rId29" Type="http://schemas.openxmlformats.org/officeDocument/2006/relationships/image" Target="../media/image19.png"/><Relationship Id="rId40" Type="http://schemas.openxmlformats.org/officeDocument/2006/relationships/customXml" Target="../ink/ink23.xml"/><Relationship Id="rId115" Type="http://schemas.openxmlformats.org/officeDocument/2006/relationships/image" Target="../media/image62.png"/><Relationship Id="rId136" Type="http://schemas.openxmlformats.org/officeDocument/2006/relationships/customXml" Target="../ink/ink71.xml"/><Relationship Id="rId157" Type="http://schemas.openxmlformats.org/officeDocument/2006/relationships/image" Target="../media/image83.png"/><Relationship Id="rId178" Type="http://schemas.openxmlformats.org/officeDocument/2006/relationships/customXml" Target="../ink/ink92.xml"/><Relationship Id="rId61" Type="http://schemas.openxmlformats.org/officeDocument/2006/relationships/image" Target="../media/image35.png"/><Relationship Id="rId82" Type="http://schemas.openxmlformats.org/officeDocument/2006/relationships/customXml" Target="../ink/ink44.xml"/><Relationship Id="rId199" Type="http://schemas.openxmlformats.org/officeDocument/2006/relationships/image" Target="../media/image104.png"/><Relationship Id="rId203" Type="http://schemas.openxmlformats.org/officeDocument/2006/relationships/image" Target="../media/image106.png"/><Relationship Id="rId19" Type="http://schemas.openxmlformats.org/officeDocument/2006/relationships/image" Target="../media/image14.png"/><Relationship Id="rId224" Type="http://schemas.openxmlformats.org/officeDocument/2006/relationships/customXml" Target="../ink/ink115.xml"/><Relationship Id="rId30" Type="http://schemas.openxmlformats.org/officeDocument/2006/relationships/customXml" Target="../ink/ink18.xml"/><Relationship Id="rId105" Type="http://schemas.openxmlformats.org/officeDocument/2006/relationships/image" Target="../media/image57.png"/><Relationship Id="rId126" Type="http://schemas.openxmlformats.org/officeDocument/2006/relationships/customXml" Target="../ink/ink66.xml"/><Relationship Id="rId147" Type="http://schemas.openxmlformats.org/officeDocument/2006/relationships/image" Target="../media/image78.png"/><Relationship Id="rId168" Type="http://schemas.openxmlformats.org/officeDocument/2006/relationships/customXml" Target="../ink/ink87.xml"/><Relationship Id="rId51" Type="http://schemas.openxmlformats.org/officeDocument/2006/relationships/image" Target="../media/image30.png"/><Relationship Id="rId72" Type="http://schemas.openxmlformats.org/officeDocument/2006/relationships/customXml" Target="../ink/ink39.xml"/><Relationship Id="rId93" Type="http://schemas.openxmlformats.org/officeDocument/2006/relationships/image" Target="../media/image51.png"/><Relationship Id="rId189" Type="http://schemas.openxmlformats.org/officeDocument/2006/relationships/image" Target="../media/image99.png"/><Relationship Id="rId3" Type="http://schemas.openxmlformats.org/officeDocument/2006/relationships/image" Target="../media/image6.png"/><Relationship Id="rId214" Type="http://schemas.openxmlformats.org/officeDocument/2006/relationships/customXml" Target="../ink/ink110.xml"/><Relationship Id="rId235" Type="http://schemas.openxmlformats.org/officeDocument/2006/relationships/image" Target="../media/image122.png"/><Relationship Id="rId116" Type="http://schemas.openxmlformats.org/officeDocument/2006/relationships/customXml" Target="../ink/ink61.xml"/><Relationship Id="rId137" Type="http://schemas.openxmlformats.org/officeDocument/2006/relationships/image" Target="../media/image73.png"/><Relationship Id="rId158" Type="http://schemas.openxmlformats.org/officeDocument/2006/relationships/customXml" Target="../ink/ink82.xml"/></Relationships>
</file>

<file path=ppt/slides/_rels/slide8.xml.rels><?xml version="1.0" encoding="UTF-8" standalone="yes"?>
<Relationships xmlns="http://schemas.openxmlformats.org/package/2006/relationships"><Relationship Id="rId8" Type="http://schemas.openxmlformats.org/officeDocument/2006/relationships/customXml" Target="../ink/ink124.xml"/><Relationship Id="rId13" Type="http://schemas.openxmlformats.org/officeDocument/2006/relationships/image" Target="../media/image128.png"/><Relationship Id="rId3" Type="http://schemas.openxmlformats.org/officeDocument/2006/relationships/image" Target="../media/image123.png"/><Relationship Id="rId7" Type="http://schemas.openxmlformats.org/officeDocument/2006/relationships/image" Target="../media/image125.png"/><Relationship Id="rId12" Type="http://schemas.openxmlformats.org/officeDocument/2006/relationships/customXml" Target="../ink/ink126.xml"/><Relationship Id="rId2" Type="http://schemas.openxmlformats.org/officeDocument/2006/relationships/customXml" Target="../ink/ink121.xml"/><Relationship Id="rId1" Type="http://schemas.openxmlformats.org/officeDocument/2006/relationships/slideLayout" Target="../slideLayouts/slideLayout1.xml"/><Relationship Id="rId6" Type="http://schemas.openxmlformats.org/officeDocument/2006/relationships/customXml" Target="../ink/ink123.xml"/><Relationship Id="rId11" Type="http://schemas.openxmlformats.org/officeDocument/2006/relationships/image" Target="../media/image127.png"/><Relationship Id="rId5" Type="http://schemas.openxmlformats.org/officeDocument/2006/relationships/image" Target="../media/image124.png"/><Relationship Id="rId10" Type="http://schemas.openxmlformats.org/officeDocument/2006/relationships/customXml" Target="../ink/ink125.xml"/><Relationship Id="rId4" Type="http://schemas.openxmlformats.org/officeDocument/2006/relationships/customXml" Target="../ink/ink122.xml"/><Relationship Id="rId9" Type="http://schemas.openxmlformats.org/officeDocument/2006/relationships/image" Target="../media/image126.png"/></Relationships>
</file>

<file path=ppt/slides/_rels/slide9.xml.rels><?xml version="1.0" encoding="UTF-8" standalone="yes"?>
<Relationships xmlns="http://schemas.openxmlformats.org/package/2006/relationships"><Relationship Id="rId117" Type="http://schemas.openxmlformats.org/officeDocument/2006/relationships/image" Target="../media/image186.png"/><Relationship Id="rId21" Type="http://schemas.openxmlformats.org/officeDocument/2006/relationships/image" Target="../media/image138.png"/><Relationship Id="rId63" Type="http://schemas.openxmlformats.org/officeDocument/2006/relationships/image" Target="../media/image159.png"/><Relationship Id="rId159" Type="http://schemas.openxmlformats.org/officeDocument/2006/relationships/image" Target="../media/image207.png"/><Relationship Id="rId170" Type="http://schemas.openxmlformats.org/officeDocument/2006/relationships/customXml" Target="../ink/ink203.xml"/><Relationship Id="rId226" Type="http://schemas.openxmlformats.org/officeDocument/2006/relationships/customXml" Target="../ink/ink231.xml"/><Relationship Id="rId107" Type="http://schemas.openxmlformats.org/officeDocument/2006/relationships/image" Target="../media/image181.png"/><Relationship Id="rId11" Type="http://schemas.openxmlformats.org/officeDocument/2006/relationships/image" Target="../media/image133.wmf"/><Relationship Id="rId32" Type="http://schemas.openxmlformats.org/officeDocument/2006/relationships/customXml" Target="../ink/ink134.xml"/><Relationship Id="rId53" Type="http://schemas.openxmlformats.org/officeDocument/2006/relationships/image" Target="../media/image154.png"/><Relationship Id="rId74" Type="http://schemas.openxmlformats.org/officeDocument/2006/relationships/customXml" Target="../ink/ink155.xml"/><Relationship Id="rId128" Type="http://schemas.openxmlformats.org/officeDocument/2006/relationships/customXml" Target="../ink/ink182.xml"/><Relationship Id="rId149" Type="http://schemas.openxmlformats.org/officeDocument/2006/relationships/image" Target="../media/image202.png"/><Relationship Id="rId5" Type="http://schemas.openxmlformats.org/officeDocument/2006/relationships/image" Target="../media/image130.wmf"/><Relationship Id="rId95" Type="http://schemas.openxmlformats.org/officeDocument/2006/relationships/image" Target="../media/image175.png"/><Relationship Id="rId160" Type="http://schemas.openxmlformats.org/officeDocument/2006/relationships/customXml" Target="../ink/ink198.xml"/><Relationship Id="rId181" Type="http://schemas.openxmlformats.org/officeDocument/2006/relationships/image" Target="../media/image218.png"/><Relationship Id="rId216" Type="http://schemas.openxmlformats.org/officeDocument/2006/relationships/customXml" Target="../ink/ink226.xml"/><Relationship Id="rId237" Type="http://schemas.openxmlformats.org/officeDocument/2006/relationships/image" Target="../media/image246.png"/><Relationship Id="rId258" Type="http://schemas.openxmlformats.org/officeDocument/2006/relationships/customXml" Target="../ink/ink247.xml"/><Relationship Id="rId22" Type="http://schemas.openxmlformats.org/officeDocument/2006/relationships/customXml" Target="../ink/ink129.xml"/><Relationship Id="rId43" Type="http://schemas.openxmlformats.org/officeDocument/2006/relationships/image" Target="../media/image149.png"/><Relationship Id="rId64" Type="http://schemas.openxmlformats.org/officeDocument/2006/relationships/customXml" Target="../ink/ink150.xml"/><Relationship Id="rId118" Type="http://schemas.openxmlformats.org/officeDocument/2006/relationships/customXml" Target="../ink/ink177.xml"/><Relationship Id="rId139" Type="http://schemas.openxmlformats.org/officeDocument/2006/relationships/image" Target="../media/image197.png"/><Relationship Id="rId85" Type="http://schemas.openxmlformats.org/officeDocument/2006/relationships/image" Target="../media/image170.png"/><Relationship Id="rId150" Type="http://schemas.openxmlformats.org/officeDocument/2006/relationships/customXml" Target="../ink/ink193.xml"/><Relationship Id="rId171" Type="http://schemas.openxmlformats.org/officeDocument/2006/relationships/image" Target="../media/image213.png"/><Relationship Id="rId192" Type="http://schemas.openxmlformats.org/officeDocument/2006/relationships/customXml" Target="../ink/ink214.xml"/><Relationship Id="rId206" Type="http://schemas.openxmlformats.org/officeDocument/2006/relationships/customXml" Target="../ink/ink221.xml"/><Relationship Id="rId227" Type="http://schemas.openxmlformats.org/officeDocument/2006/relationships/image" Target="../media/image241.png"/><Relationship Id="rId248" Type="http://schemas.openxmlformats.org/officeDocument/2006/relationships/customXml" Target="../ink/ink242.xml"/><Relationship Id="rId12" Type="http://schemas.openxmlformats.org/officeDocument/2006/relationships/oleObject" Target="../embeddings/oleObject6.bin"/><Relationship Id="rId33" Type="http://schemas.openxmlformats.org/officeDocument/2006/relationships/image" Target="../media/image144.png"/><Relationship Id="rId108" Type="http://schemas.openxmlformats.org/officeDocument/2006/relationships/customXml" Target="../ink/ink172.xml"/><Relationship Id="rId129" Type="http://schemas.openxmlformats.org/officeDocument/2006/relationships/image" Target="../media/image192.png"/><Relationship Id="rId54" Type="http://schemas.openxmlformats.org/officeDocument/2006/relationships/customXml" Target="../ink/ink145.xml"/><Relationship Id="rId75" Type="http://schemas.openxmlformats.org/officeDocument/2006/relationships/image" Target="../media/image165.png"/><Relationship Id="rId96" Type="http://schemas.openxmlformats.org/officeDocument/2006/relationships/customXml" Target="../ink/ink166.xml"/><Relationship Id="rId140" Type="http://schemas.openxmlformats.org/officeDocument/2006/relationships/customXml" Target="../ink/ink188.xml"/><Relationship Id="rId161" Type="http://schemas.openxmlformats.org/officeDocument/2006/relationships/image" Target="../media/image208.png"/><Relationship Id="rId182" Type="http://schemas.openxmlformats.org/officeDocument/2006/relationships/customXml" Target="../ink/ink209.xml"/><Relationship Id="rId217" Type="http://schemas.openxmlformats.org/officeDocument/2006/relationships/image" Target="../media/image236.png"/><Relationship Id="rId6" Type="http://schemas.openxmlformats.org/officeDocument/2006/relationships/oleObject" Target="../embeddings/oleObject3.bin"/><Relationship Id="rId238" Type="http://schemas.openxmlformats.org/officeDocument/2006/relationships/customXml" Target="../ink/ink237.xml"/><Relationship Id="rId259" Type="http://schemas.openxmlformats.org/officeDocument/2006/relationships/image" Target="../media/image257.png"/><Relationship Id="rId23" Type="http://schemas.openxmlformats.org/officeDocument/2006/relationships/image" Target="../media/image139.png"/><Relationship Id="rId119" Type="http://schemas.openxmlformats.org/officeDocument/2006/relationships/image" Target="../media/image187.png"/><Relationship Id="rId44" Type="http://schemas.openxmlformats.org/officeDocument/2006/relationships/customXml" Target="../ink/ink140.xml"/><Relationship Id="rId65" Type="http://schemas.openxmlformats.org/officeDocument/2006/relationships/image" Target="../media/image160.png"/><Relationship Id="rId86" Type="http://schemas.openxmlformats.org/officeDocument/2006/relationships/customXml" Target="../ink/ink161.xml"/><Relationship Id="rId130" Type="http://schemas.openxmlformats.org/officeDocument/2006/relationships/customXml" Target="../ink/ink183.xml"/><Relationship Id="rId151" Type="http://schemas.openxmlformats.org/officeDocument/2006/relationships/image" Target="../media/image203.png"/><Relationship Id="rId172" Type="http://schemas.openxmlformats.org/officeDocument/2006/relationships/customXml" Target="../ink/ink204.xml"/><Relationship Id="rId193" Type="http://schemas.openxmlformats.org/officeDocument/2006/relationships/image" Target="../media/image224.png"/><Relationship Id="rId207" Type="http://schemas.openxmlformats.org/officeDocument/2006/relationships/image" Target="../media/image231.png"/><Relationship Id="rId228" Type="http://schemas.openxmlformats.org/officeDocument/2006/relationships/customXml" Target="../ink/ink232.xml"/><Relationship Id="rId249" Type="http://schemas.openxmlformats.org/officeDocument/2006/relationships/image" Target="../media/image252.png"/><Relationship Id="rId13" Type="http://schemas.openxmlformats.org/officeDocument/2006/relationships/image" Target="../media/image134.wmf"/><Relationship Id="rId109" Type="http://schemas.openxmlformats.org/officeDocument/2006/relationships/image" Target="../media/image182.png"/><Relationship Id="rId260" Type="http://schemas.openxmlformats.org/officeDocument/2006/relationships/customXml" Target="../ink/ink248.xml"/><Relationship Id="rId34" Type="http://schemas.openxmlformats.org/officeDocument/2006/relationships/customXml" Target="../ink/ink135.xml"/><Relationship Id="rId55" Type="http://schemas.openxmlformats.org/officeDocument/2006/relationships/image" Target="../media/image155.png"/><Relationship Id="rId76" Type="http://schemas.openxmlformats.org/officeDocument/2006/relationships/customXml" Target="../ink/ink156.xml"/><Relationship Id="rId97" Type="http://schemas.openxmlformats.org/officeDocument/2006/relationships/image" Target="../media/image176.png"/><Relationship Id="rId120" Type="http://schemas.openxmlformats.org/officeDocument/2006/relationships/customXml" Target="../ink/ink178.xml"/><Relationship Id="rId141" Type="http://schemas.openxmlformats.org/officeDocument/2006/relationships/image" Target="../media/image198.png"/><Relationship Id="rId7" Type="http://schemas.openxmlformats.org/officeDocument/2006/relationships/image" Target="../media/image131.wmf"/><Relationship Id="rId162" Type="http://schemas.openxmlformats.org/officeDocument/2006/relationships/customXml" Target="../ink/ink199.xml"/><Relationship Id="rId183" Type="http://schemas.openxmlformats.org/officeDocument/2006/relationships/image" Target="../media/image219.png"/><Relationship Id="rId218" Type="http://schemas.openxmlformats.org/officeDocument/2006/relationships/customXml" Target="../ink/ink227.xml"/><Relationship Id="rId239" Type="http://schemas.openxmlformats.org/officeDocument/2006/relationships/image" Target="../media/image247.png"/><Relationship Id="rId250" Type="http://schemas.openxmlformats.org/officeDocument/2006/relationships/customXml" Target="../ink/ink243.xml"/><Relationship Id="rId24" Type="http://schemas.openxmlformats.org/officeDocument/2006/relationships/customXml" Target="../ink/ink130.xml"/><Relationship Id="rId45" Type="http://schemas.openxmlformats.org/officeDocument/2006/relationships/image" Target="../media/image150.png"/><Relationship Id="rId66" Type="http://schemas.openxmlformats.org/officeDocument/2006/relationships/customXml" Target="../ink/ink151.xml"/><Relationship Id="rId87" Type="http://schemas.openxmlformats.org/officeDocument/2006/relationships/image" Target="../media/image171.png"/><Relationship Id="rId110" Type="http://schemas.openxmlformats.org/officeDocument/2006/relationships/customXml" Target="../ink/ink173.xml"/><Relationship Id="rId131" Type="http://schemas.openxmlformats.org/officeDocument/2006/relationships/image" Target="../media/image193.png"/><Relationship Id="rId152" Type="http://schemas.openxmlformats.org/officeDocument/2006/relationships/customXml" Target="../ink/ink194.xml"/><Relationship Id="rId173" Type="http://schemas.openxmlformats.org/officeDocument/2006/relationships/image" Target="../media/image214.png"/><Relationship Id="rId194" Type="http://schemas.openxmlformats.org/officeDocument/2006/relationships/customXml" Target="../ink/ink215.xml"/><Relationship Id="rId208" Type="http://schemas.openxmlformats.org/officeDocument/2006/relationships/customXml" Target="../ink/ink222.xml"/><Relationship Id="rId229" Type="http://schemas.openxmlformats.org/officeDocument/2006/relationships/image" Target="../media/image242.png"/><Relationship Id="rId240" Type="http://schemas.openxmlformats.org/officeDocument/2006/relationships/customXml" Target="../ink/ink238.xml"/><Relationship Id="rId261" Type="http://schemas.openxmlformats.org/officeDocument/2006/relationships/image" Target="../media/image258.png"/><Relationship Id="rId14" Type="http://schemas.openxmlformats.org/officeDocument/2006/relationships/oleObject" Target="../embeddings/oleObject7.bin"/><Relationship Id="rId35" Type="http://schemas.openxmlformats.org/officeDocument/2006/relationships/image" Target="../media/image145.png"/><Relationship Id="rId56" Type="http://schemas.openxmlformats.org/officeDocument/2006/relationships/customXml" Target="../ink/ink146.xml"/><Relationship Id="rId77" Type="http://schemas.openxmlformats.org/officeDocument/2006/relationships/image" Target="../media/image166.png"/><Relationship Id="rId100" Type="http://schemas.openxmlformats.org/officeDocument/2006/relationships/customXml" Target="../ink/ink168.xml"/><Relationship Id="rId8" Type="http://schemas.openxmlformats.org/officeDocument/2006/relationships/oleObject" Target="../embeddings/oleObject4.bin"/><Relationship Id="rId98" Type="http://schemas.openxmlformats.org/officeDocument/2006/relationships/customXml" Target="../ink/ink167.xml"/><Relationship Id="rId121" Type="http://schemas.openxmlformats.org/officeDocument/2006/relationships/image" Target="../media/image188.png"/><Relationship Id="rId142" Type="http://schemas.openxmlformats.org/officeDocument/2006/relationships/customXml" Target="../ink/ink189.xml"/><Relationship Id="rId163" Type="http://schemas.openxmlformats.org/officeDocument/2006/relationships/image" Target="../media/image209.png"/><Relationship Id="rId184" Type="http://schemas.openxmlformats.org/officeDocument/2006/relationships/customXml" Target="../ink/ink210.xml"/><Relationship Id="rId219" Type="http://schemas.openxmlformats.org/officeDocument/2006/relationships/image" Target="../media/image237.png"/><Relationship Id="rId230" Type="http://schemas.openxmlformats.org/officeDocument/2006/relationships/customXml" Target="../ink/ink233.xml"/><Relationship Id="rId251" Type="http://schemas.openxmlformats.org/officeDocument/2006/relationships/image" Target="../media/image253.png"/><Relationship Id="rId25" Type="http://schemas.openxmlformats.org/officeDocument/2006/relationships/image" Target="../media/image140.png"/><Relationship Id="rId46" Type="http://schemas.openxmlformats.org/officeDocument/2006/relationships/customXml" Target="../ink/ink141.xml"/><Relationship Id="rId67" Type="http://schemas.openxmlformats.org/officeDocument/2006/relationships/image" Target="../media/image161.png"/><Relationship Id="rId88" Type="http://schemas.openxmlformats.org/officeDocument/2006/relationships/customXml" Target="../ink/ink162.xml"/><Relationship Id="rId111" Type="http://schemas.openxmlformats.org/officeDocument/2006/relationships/image" Target="../media/image183.png"/><Relationship Id="rId132" Type="http://schemas.openxmlformats.org/officeDocument/2006/relationships/customXml" Target="../ink/ink184.xml"/><Relationship Id="rId153" Type="http://schemas.openxmlformats.org/officeDocument/2006/relationships/image" Target="../media/image204.png"/><Relationship Id="rId174" Type="http://schemas.openxmlformats.org/officeDocument/2006/relationships/customXml" Target="../ink/ink205.xml"/><Relationship Id="rId195" Type="http://schemas.openxmlformats.org/officeDocument/2006/relationships/image" Target="../media/image225.png"/><Relationship Id="rId209" Type="http://schemas.openxmlformats.org/officeDocument/2006/relationships/image" Target="../media/image232.png"/><Relationship Id="rId220" Type="http://schemas.openxmlformats.org/officeDocument/2006/relationships/customXml" Target="../ink/ink228.xml"/><Relationship Id="rId241" Type="http://schemas.openxmlformats.org/officeDocument/2006/relationships/image" Target="../media/image248.png"/><Relationship Id="rId15" Type="http://schemas.openxmlformats.org/officeDocument/2006/relationships/image" Target="../media/image135.wmf"/><Relationship Id="rId36" Type="http://schemas.openxmlformats.org/officeDocument/2006/relationships/customXml" Target="../ink/ink136.xml"/><Relationship Id="rId57" Type="http://schemas.openxmlformats.org/officeDocument/2006/relationships/image" Target="../media/image156.png"/><Relationship Id="rId262" Type="http://schemas.openxmlformats.org/officeDocument/2006/relationships/customXml" Target="../ink/ink249.xml"/><Relationship Id="rId78" Type="http://schemas.openxmlformats.org/officeDocument/2006/relationships/customXml" Target="../ink/ink157.xml"/><Relationship Id="rId99" Type="http://schemas.openxmlformats.org/officeDocument/2006/relationships/image" Target="../media/image177.png"/><Relationship Id="rId101" Type="http://schemas.openxmlformats.org/officeDocument/2006/relationships/image" Target="../media/image178.png"/><Relationship Id="rId122" Type="http://schemas.openxmlformats.org/officeDocument/2006/relationships/customXml" Target="../ink/ink179.xml"/><Relationship Id="rId143" Type="http://schemas.openxmlformats.org/officeDocument/2006/relationships/image" Target="../media/image199.png"/><Relationship Id="rId164" Type="http://schemas.openxmlformats.org/officeDocument/2006/relationships/customXml" Target="../ink/ink200.xml"/><Relationship Id="rId185" Type="http://schemas.openxmlformats.org/officeDocument/2006/relationships/image" Target="../media/image220.png"/><Relationship Id="rId9" Type="http://schemas.openxmlformats.org/officeDocument/2006/relationships/image" Target="../media/image132.wmf"/><Relationship Id="rId210" Type="http://schemas.openxmlformats.org/officeDocument/2006/relationships/customXml" Target="../ink/ink223.xml"/><Relationship Id="rId26" Type="http://schemas.openxmlformats.org/officeDocument/2006/relationships/customXml" Target="../ink/ink131.xml"/><Relationship Id="rId231" Type="http://schemas.openxmlformats.org/officeDocument/2006/relationships/image" Target="../media/image243.png"/><Relationship Id="rId252" Type="http://schemas.openxmlformats.org/officeDocument/2006/relationships/customXml" Target="../ink/ink244.xml"/><Relationship Id="rId47" Type="http://schemas.openxmlformats.org/officeDocument/2006/relationships/image" Target="../media/image151.png"/><Relationship Id="rId68" Type="http://schemas.openxmlformats.org/officeDocument/2006/relationships/customXml" Target="../ink/ink152.xml"/><Relationship Id="rId89" Type="http://schemas.openxmlformats.org/officeDocument/2006/relationships/image" Target="../media/image172.png"/><Relationship Id="rId112" Type="http://schemas.openxmlformats.org/officeDocument/2006/relationships/customXml" Target="../ink/ink174.xml"/><Relationship Id="rId133" Type="http://schemas.openxmlformats.org/officeDocument/2006/relationships/image" Target="../media/image194.png"/><Relationship Id="rId154" Type="http://schemas.openxmlformats.org/officeDocument/2006/relationships/customXml" Target="../ink/ink195.xml"/><Relationship Id="rId175" Type="http://schemas.openxmlformats.org/officeDocument/2006/relationships/image" Target="../media/image215.png"/><Relationship Id="rId196" Type="http://schemas.openxmlformats.org/officeDocument/2006/relationships/customXml" Target="../ink/ink216.xml"/><Relationship Id="rId200" Type="http://schemas.openxmlformats.org/officeDocument/2006/relationships/customXml" Target="../ink/ink218.xml"/><Relationship Id="rId16" Type="http://schemas.openxmlformats.org/officeDocument/2006/relationships/oleObject" Target="../embeddings/oleObject8.bin"/><Relationship Id="rId221" Type="http://schemas.openxmlformats.org/officeDocument/2006/relationships/image" Target="../media/image238.png"/><Relationship Id="rId242" Type="http://schemas.openxmlformats.org/officeDocument/2006/relationships/customXml" Target="../ink/ink239.xml"/><Relationship Id="rId263" Type="http://schemas.openxmlformats.org/officeDocument/2006/relationships/image" Target="../media/image259.png"/><Relationship Id="rId37" Type="http://schemas.openxmlformats.org/officeDocument/2006/relationships/image" Target="../media/image146.png"/><Relationship Id="rId58" Type="http://schemas.openxmlformats.org/officeDocument/2006/relationships/customXml" Target="../ink/ink147.xml"/><Relationship Id="rId79" Type="http://schemas.openxmlformats.org/officeDocument/2006/relationships/image" Target="../media/image167.png"/><Relationship Id="rId102" Type="http://schemas.openxmlformats.org/officeDocument/2006/relationships/customXml" Target="../ink/ink169.xml"/><Relationship Id="rId123" Type="http://schemas.openxmlformats.org/officeDocument/2006/relationships/image" Target="../media/image189.png"/><Relationship Id="rId144" Type="http://schemas.openxmlformats.org/officeDocument/2006/relationships/customXml" Target="../ink/ink190.xml"/><Relationship Id="rId90" Type="http://schemas.openxmlformats.org/officeDocument/2006/relationships/customXml" Target="../ink/ink163.xml"/><Relationship Id="rId165" Type="http://schemas.openxmlformats.org/officeDocument/2006/relationships/image" Target="../media/image210.png"/><Relationship Id="rId186" Type="http://schemas.openxmlformats.org/officeDocument/2006/relationships/customXml" Target="../ink/ink211.xml"/><Relationship Id="rId211" Type="http://schemas.openxmlformats.org/officeDocument/2006/relationships/image" Target="../media/image233.png"/><Relationship Id="rId232" Type="http://schemas.openxmlformats.org/officeDocument/2006/relationships/customXml" Target="../ink/ink234.xml"/><Relationship Id="rId253" Type="http://schemas.openxmlformats.org/officeDocument/2006/relationships/image" Target="../media/image254.png"/><Relationship Id="rId27" Type="http://schemas.openxmlformats.org/officeDocument/2006/relationships/image" Target="../media/image141.png"/><Relationship Id="rId48" Type="http://schemas.openxmlformats.org/officeDocument/2006/relationships/customXml" Target="../ink/ink142.xml"/><Relationship Id="rId69" Type="http://schemas.openxmlformats.org/officeDocument/2006/relationships/image" Target="../media/image162.png"/><Relationship Id="rId113" Type="http://schemas.openxmlformats.org/officeDocument/2006/relationships/image" Target="../media/image184.png"/><Relationship Id="rId134" Type="http://schemas.openxmlformats.org/officeDocument/2006/relationships/customXml" Target="../ink/ink185.xml"/><Relationship Id="rId80" Type="http://schemas.openxmlformats.org/officeDocument/2006/relationships/customXml" Target="../ink/ink158.xml"/><Relationship Id="rId155" Type="http://schemas.openxmlformats.org/officeDocument/2006/relationships/image" Target="../media/image205.png"/><Relationship Id="rId176" Type="http://schemas.openxmlformats.org/officeDocument/2006/relationships/customXml" Target="../ink/ink206.xml"/><Relationship Id="rId197" Type="http://schemas.openxmlformats.org/officeDocument/2006/relationships/image" Target="../media/image226.png"/><Relationship Id="rId201" Type="http://schemas.openxmlformats.org/officeDocument/2006/relationships/image" Target="../media/image228.png"/><Relationship Id="rId222" Type="http://schemas.openxmlformats.org/officeDocument/2006/relationships/customXml" Target="../ink/ink229.xml"/><Relationship Id="rId243" Type="http://schemas.openxmlformats.org/officeDocument/2006/relationships/image" Target="../media/image249.png"/><Relationship Id="rId264" Type="http://schemas.openxmlformats.org/officeDocument/2006/relationships/customXml" Target="../ink/ink250.xml"/><Relationship Id="rId17" Type="http://schemas.openxmlformats.org/officeDocument/2006/relationships/image" Target="../media/image136.wmf"/><Relationship Id="rId38" Type="http://schemas.openxmlformats.org/officeDocument/2006/relationships/customXml" Target="../ink/ink137.xml"/><Relationship Id="rId59" Type="http://schemas.openxmlformats.org/officeDocument/2006/relationships/image" Target="../media/image157.png"/><Relationship Id="rId103" Type="http://schemas.openxmlformats.org/officeDocument/2006/relationships/image" Target="../media/image179.png"/><Relationship Id="rId124" Type="http://schemas.openxmlformats.org/officeDocument/2006/relationships/customXml" Target="../ink/ink180.xml"/><Relationship Id="rId70" Type="http://schemas.openxmlformats.org/officeDocument/2006/relationships/customXml" Target="../ink/ink153.xml"/><Relationship Id="rId91" Type="http://schemas.openxmlformats.org/officeDocument/2006/relationships/image" Target="../media/image173.png"/><Relationship Id="rId145" Type="http://schemas.openxmlformats.org/officeDocument/2006/relationships/image" Target="../media/image200.png"/><Relationship Id="rId166" Type="http://schemas.openxmlformats.org/officeDocument/2006/relationships/customXml" Target="../ink/ink201.xml"/><Relationship Id="rId187" Type="http://schemas.openxmlformats.org/officeDocument/2006/relationships/image" Target="../media/image221.png"/><Relationship Id="rId1" Type="http://schemas.openxmlformats.org/officeDocument/2006/relationships/slideLayout" Target="../slideLayouts/slideLayout1.xml"/><Relationship Id="rId212" Type="http://schemas.openxmlformats.org/officeDocument/2006/relationships/customXml" Target="../ink/ink224.xml"/><Relationship Id="rId233" Type="http://schemas.openxmlformats.org/officeDocument/2006/relationships/image" Target="../media/image244.png"/><Relationship Id="rId254" Type="http://schemas.openxmlformats.org/officeDocument/2006/relationships/customXml" Target="../ink/ink245.xml"/><Relationship Id="rId28" Type="http://schemas.openxmlformats.org/officeDocument/2006/relationships/customXml" Target="../ink/ink132.xml"/><Relationship Id="rId49" Type="http://schemas.openxmlformats.org/officeDocument/2006/relationships/image" Target="../media/image152.png"/><Relationship Id="rId114" Type="http://schemas.openxmlformats.org/officeDocument/2006/relationships/customXml" Target="../ink/ink175.xml"/><Relationship Id="rId60" Type="http://schemas.openxmlformats.org/officeDocument/2006/relationships/customXml" Target="../ink/ink148.xml"/><Relationship Id="rId81" Type="http://schemas.openxmlformats.org/officeDocument/2006/relationships/image" Target="../media/image168.png"/><Relationship Id="rId135" Type="http://schemas.openxmlformats.org/officeDocument/2006/relationships/image" Target="../media/image195.png"/><Relationship Id="rId156" Type="http://schemas.openxmlformats.org/officeDocument/2006/relationships/customXml" Target="../ink/ink196.xml"/><Relationship Id="rId177" Type="http://schemas.openxmlformats.org/officeDocument/2006/relationships/image" Target="../media/image216.png"/><Relationship Id="rId198" Type="http://schemas.openxmlformats.org/officeDocument/2006/relationships/customXml" Target="../ink/ink217.xml"/><Relationship Id="rId202" Type="http://schemas.openxmlformats.org/officeDocument/2006/relationships/customXml" Target="../ink/ink219.xml"/><Relationship Id="rId223" Type="http://schemas.openxmlformats.org/officeDocument/2006/relationships/image" Target="../media/image239.png"/><Relationship Id="rId244" Type="http://schemas.openxmlformats.org/officeDocument/2006/relationships/customXml" Target="../ink/ink240.xml"/><Relationship Id="rId18" Type="http://schemas.openxmlformats.org/officeDocument/2006/relationships/customXml" Target="../ink/ink127.xml"/><Relationship Id="rId39" Type="http://schemas.openxmlformats.org/officeDocument/2006/relationships/image" Target="../media/image147.png"/><Relationship Id="rId265" Type="http://schemas.openxmlformats.org/officeDocument/2006/relationships/image" Target="../media/image260.png"/><Relationship Id="rId50" Type="http://schemas.openxmlformats.org/officeDocument/2006/relationships/customXml" Target="../ink/ink143.xml"/><Relationship Id="rId104" Type="http://schemas.openxmlformats.org/officeDocument/2006/relationships/customXml" Target="../ink/ink170.xml"/><Relationship Id="rId125" Type="http://schemas.openxmlformats.org/officeDocument/2006/relationships/image" Target="../media/image190.png"/><Relationship Id="rId146" Type="http://schemas.openxmlformats.org/officeDocument/2006/relationships/customXml" Target="../ink/ink191.xml"/><Relationship Id="rId167" Type="http://schemas.openxmlformats.org/officeDocument/2006/relationships/image" Target="../media/image211.png"/><Relationship Id="rId188" Type="http://schemas.openxmlformats.org/officeDocument/2006/relationships/customXml" Target="../ink/ink212.xml"/><Relationship Id="rId71" Type="http://schemas.openxmlformats.org/officeDocument/2006/relationships/image" Target="../media/image163.png"/><Relationship Id="rId92" Type="http://schemas.openxmlformats.org/officeDocument/2006/relationships/customXml" Target="../ink/ink164.xml"/><Relationship Id="rId213" Type="http://schemas.openxmlformats.org/officeDocument/2006/relationships/image" Target="../media/image234.png"/><Relationship Id="rId234" Type="http://schemas.openxmlformats.org/officeDocument/2006/relationships/customXml" Target="../ink/ink235.xml"/><Relationship Id="rId2" Type="http://schemas.openxmlformats.org/officeDocument/2006/relationships/oleObject" Target="../embeddings/oleObject1.bin"/><Relationship Id="rId29" Type="http://schemas.openxmlformats.org/officeDocument/2006/relationships/image" Target="../media/image142.png"/><Relationship Id="rId255" Type="http://schemas.openxmlformats.org/officeDocument/2006/relationships/image" Target="../media/image255.png"/><Relationship Id="rId40" Type="http://schemas.openxmlformats.org/officeDocument/2006/relationships/customXml" Target="../ink/ink138.xml"/><Relationship Id="rId115" Type="http://schemas.openxmlformats.org/officeDocument/2006/relationships/image" Target="../media/image185.png"/><Relationship Id="rId136" Type="http://schemas.openxmlformats.org/officeDocument/2006/relationships/customXml" Target="../ink/ink186.xml"/><Relationship Id="rId157" Type="http://schemas.openxmlformats.org/officeDocument/2006/relationships/image" Target="../media/image206.png"/><Relationship Id="rId178" Type="http://schemas.openxmlformats.org/officeDocument/2006/relationships/customXml" Target="../ink/ink207.xml"/><Relationship Id="rId61" Type="http://schemas.openxmlformats.org/officeDocument/2006/relationships/image" Target="../media/image158.png"/><Relationship Id="rId82" Type="http://schemas.openxmlformats.org/officeDocument/2006/relationships/customXml" Target="../ink/ink159.xml"/><Relationship Id="rId199" Type="http://schemas.openxmlformats.org/officeDocument/2006/relationships/image" Target="../media/image227.png"/><Relationship Id="rId203" Type="http://schemas.openxmlformats.org/officeDocument/2006/relationships/image" Target="../media/image229.png"/><Relationship Id="rId19" Type="http://schemas.openxmlformats.org/officeDocument/2006/relationships/image" Target="../media/image137.png"/><Relationship Id="rId224" Type="http://schemas.openxmlformats.org/officeDocument/2006/relationships/customXml" Target="../ink/ink230.xml"/><Relationship Id="rId245" Type="http://schemas.openxmlformats.org/officeDocument/2006/relationships/image" Target="../media/image250.png"/><Relationship Id="rId266" Type="http://schemas.openxmlformats.org/officeDocument/2006/relationships/customXml" Target="../ink/ink251.xml"/><Relationship Id="rId30" Type="http://schemas.openxmlformats.org/officeDocument/2006/relationships/customXml" Target="../ink/ink133.xml"/><Relationship Id="rId105" Type="http://schemas.openxmlformats.org/officeDocument/2006/relationships/image" Target="../media/image180.png"/><Relationship Id="rId126" Type="http://schemas.openxmlformats.org/officeDocument/2006/relationships/customXml" Target="../ink/ink181.xml"/><Relationship Id="rId147" Type="http://schemas.openxmlformats.org/officeDocument/2006/relationships/image" Target="../media/image201.png"/><Relationship Id="rId168" Type="http://schemas.openxmlformats.org/officeDocument/2006/relationships/customXml" Target="../ink/ink202.xml"/><Relationship Id="rId51" Type="http://schemas.openxmlformats.org/officeDocument/2006/relationships/image" Target="../media/image153.png"/><Relationship Id="rId72" Type="http://schemas.openxmlformats.org/officeDocument/2006/relationships/customXml" Target="../ink/ink154.xml"/><Relationship Id="rId93" Type="http://schemas.openxmlformats.org/officeDocument/2006/relationships/image" Target="../media/image174.png"/><Relationship Id="rId189" Type="http://schemas.openxmlformats.org/officeDocument/2006/relationships/image" Target="../media/image222.png"/><Relationship Id="rId3" Type="http://schemas.openxmlformats.org/officeDocument/2006/relationships/image" Target="../media/image129.wmf"/><Relationship Id="rId214" Type="http://schemas.openxmlformats.org/officeDocument/2006/relationships/customXml" Target="../ink/ink225.xml"/><Relationship Id="rId235" Type="http://schemas.openxmlformats.org/officeDocument/2006/relationships/image" Target="../media/image245.png"/><Relationship Id="rId256" Type="http://schemas.openxmlformats.org/officeDocument/2006/relationships/customXml" Target="../ink/ink246.xml"/><Relationship Id="rId116" Type="http://schemas.openxmlformats.org/officeDocument/2006/relationships/customXml" Target="../ink/ink176.xml"/><Relationship Id="rId137" Type="http://schemas.openxmlformats.org/officeDocument/2006/relationships/image" Target="../media/image196.png"/><Relationship Id="rId158" Type="http://schemas.openxmlformats.org/officeDocument/2006/relationships/customXml" Target="../ink/ink197.xml"/><Relationship Id="rId20" Type="http://schemas.openxmlformats.org/officeDocument/2006/relationships/customXml" Target="../ink/ink128.xml"/><Relationship Id="rId41" Type="http://schemas.openxmlformats.org/officeDocument/2006/relationships/image" Target="../media/image148.png"/><Relationship Id="rId62" Type="http://schemas.openxmlformats.org/officeDocument/2006/relationships/customXml" Target="../ink/ink149.xml"/><Relationship Id="rId83" Type="http://schemas.openxmlformats.org/officeDocument/2006/relationships/image" Target="../media/image169.png"/><Relationship Id="rId179" Type="http://schemas.openxmlformats.org/officeDocument/2006/relationships/image" Target="../media/image217.png"/><Relationship Id="rId190" Type="http://schemas.openxmlformats.org/officeDocument/2006/relationships/customXml" Target="../ink/ink213.xml"/><Relationship Id="rId204" Type="http://schemas.openxmlformats.org/officeDocument/2006/relationships/customXml" Target="../ink/ink220.xml"/><Relationship Id="rId225" Type="http://schemas.openxmlformats.org/officeDocument/2006/relationships/image" Target="../media/image240.png"/><Relationship Id="rId246" Type="http://schemas.openxmlformats.org/officeDocument/2006/relationships/customXml" Target="../ink/ink241.xml"/><Relationship Id="rId267" Type="http://schemas.openxmlformats.org/officeDocument/2006/relationships/image" Target="../media/image261.png"/><Relationship Id="rId106" Type="http://schemas.openxmlformats.org/officeDocument/2006/relationships/customXml" Target="../ink/ink171.xml"/><Relationship Id="rId127" Type="http://schemas.openxmlformats.org/officeDocument/2006/relationships/image" Target="../media/image191.png"/><Relationship Id="rId10" Type="http://schemas.openxmlformats.org/officeDocument/2006/relationships/oleObject" Target="../embeddings/oleObject5.bin"/><Relationship Id="rId31" Type="http://schemas.openxmlformats.org/officeDocument/2006/relationships/image" Target="../media/image143.png"/><Relationship Id="rId52" Type="http://schemas.openxmlformats.org/officeDocument/2006/relationships/customXml" Target="../ink/ink144.xml"/><Relationship Id="rId73" Type="http://schemas.openxmlformats.org/officeDocument/2006/relationships/image" Target="../media/image164.png"/><Relationship Id="rId94" Type="http://schemas.openxmlformats.org/officeDocument/2006/relationships/customXml" Target="../ink/ink165.xml"/><Relationship Id="rId148" Type="http://schemas.openxmlformats.org/officeDocument/2006/relationships/customXml" Target="../ink/ink192.xml"/><Relationship Id="rId169" Type="http://schemas.openxmlformats.org/officeDocument/2006/relationships/image" Target="../media/image212.png"/><Relationship Id="rId4" Type="http://schemas.openxmlformats.org/officeDocument/2006/relationships/oleObject" Target="../embeddings/oleObject2.bin"/><Relationship Id="rId180" Type="http://schemas.openxmlformats.org/officeDocument/2006/relationships/customXml" Target="../ink/ink208.xml"/><Relationship Id="rId215" Type="http://schemas.openxmlformats.org/officeDocument/2006/relationships/image" Target="../media/image235.png"/><Relationship Id="rId236" Type="http://schemas.openxmlformats.org/officeDocument/2006/relationships/customXml" Target="../ink/ink236.xml"/><Relationship Id="rId257" Type="http://schemas.openxmlformats.org/officeDocument/2006/relationships/image" Target="../media/image256.png"/><Relationship Id="rId42" Type="http://schemas.openxmlformats.org/officeDocument/2006/relationships/customXml" Target="../ink/ink139.xml"/><Relationship Id="rId84" Type="http://schemas.openxmlformats.org/officeDocument/2006/relationships/customXml" Target="../ink/ink160.xml"/><Relationship Id="rId138" Type="http://schemas.openxmlformats.org/officeDocument/2006/relationships/customXml" Target="../ink/ink187.xml"/><Relationship Id="rId191" Type="http://schemas.openxmlformats.org/officeDocument/2006/relationships/image" Target="../media/image223.png"/><Relationship Id="rId205" Type="http://schemas.openxmlformats.org/officeDocument/2006/relationships/image" Target="../media/image230.png"/><Relationship Id="rId247" Type="http://schemas.openxmlformats.org/officeDocument/2006/relationships/image" Target="../media/image25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grpSp>
        <p:nvGrpSpPr>
          <p:cNvPr id="9" name="Gruppieren 8">
            <a:extLst>
              <a:ext uri="{FF2B5EF4-FFF2-40B4-BE49-F238E27FC236}">
                <a16:creationId xmlns:a16="http://schemas.microsoft.com/office/drawing/2014/main" id="{681FB060-03F4-29E3-8EFD-B472B2A8CFD2}"/>
              </a:ext>
            </a:extLst>
          </p:cNvPr>
          <p:cNvGrpSpPr/>
          <p:nvPr/>
        </p:nvGrpSpPr>
        <p:grpSpPr>
          <a:xfrm>
            <a:off x="11651989" y="1250902"/>
            <a:ext cx="220320" cy="191880"/>
            <a:chOff x="11651989" y="1250902"/>
            <a:chExt cx="220320" cy="191880"/>
          </a:xfrm>
        </p:grpSpPr>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1C35778A-C85D-1CA5-B7D4-AF9504FF8896}"/>
                    </a:ext>
                  </a:extLst>
                </p14:cNvPr>
                <p14:cNvContentPartPr/>
                <p14:nvPr/>
              </p14:nvContentPartPr>
              <p14:xfrm>
                <a:off x="11722909" y="1250902"/>
                <a:ext cx="81720" cy="191880"/>
              </p14:xfrm>
            </p:contentPart>
          </mc:Choice>
          <mc:Fallback>
            <p:pic>
              <p:nvPicPr>
                <p:cNvPr id="4" name="Freihand 3">
                  <a:extLst>
                    <a:ext uri="{FF2B5EF4-FFF2-40B4-BE49-F238E27FC236}">
                      <a16:creationId xmlns:a16="http://schemas.microsoft.com/office/drawing/2014/main" id="{1C35778A-C85D-1CA5-B7D4-AF9504FF8896}"/>
                    </a:ext>
                  </a:extLst>
                </p:cNvPr>
                <p:cNvPicPr/>
                <p:nvPr/>
              </p:nvPicPr>
              <p:blipFill>
                <a:blip r:embed="rId8"/>
                <a:stretch>
                  <a:fillRect/>
                </a:stretch>
              </p:blipFill>
              <p:spPr>
                <a:xfrm>
                  <a:off x="11714269" y="1241902"/>
                  <a:ext cx="99360" cy="2095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Freihand 5">
                  <a:extLst>
                    <a:ext uri="{FF2B5EF4-FFF2-40B4-BE49-F238E27FC236}">
                      <a16:creationId xmlns:a16="http://schemas.microsoft.com/office/drawing/2014/main" id="{7CBBEC6D-CE82-9D07-1895-19BFA7DC095C}"/>
                    </a:ext>
                  </a:extLst>
                </p14:cNvPr>
                <p14:cNvContentPartPr/>
                <p14:nvPr/>
              </p14:nvContentPartPr>
              <p14:xfrm>
                <a:off x="11651989" y="1307062"/>
                <a:ext cx="220320" cy="105120"/>
              </p14:xfrm>
            </p:contentPart>
          </mc:Choice>
          <mc:Fallback>
            <p:pic>
              <p:nvPicPr>
                <p:cNvPr id="6" name="Freihand 5">
                  <a:extLst>
                    <a:ext uri="{FF2B5EF4-FFF2-40B4-BE49-F238E27FC236}">
                      <a16:creationId xmlns:a16="http://schemas.microsoft.com/office/drawing/2014/main" id="{7CBBEC6D-CE82-9D07-1895-19BFA7DC095C}"/>
                    </a:ext>
                  </a:extLst>
                </p:cNvPr>
                <p:cNvPicPr/>
                <p:nvPr/>
              </p:nvPicPr>
              <p:blipFill>
                <a:blip r:embed="rId10"/>
                <a:stretch>
                  <a:fillRect/>
                </a:stretch>
              </p:blipFill>
              <p:spPr>
                <a:xfrm>
                  <a:off x="11642989" y="1298062"/>
                  <a:ext cx="237960" cy="122760"/>
                </a:xfrm>
                <a:prstGeom prst="rect">
                  <a:avLst/>
                </a:prstGeom>
              </p:spPr>
            </p:pic>
          </mc:Fallback>
        </mc:AlternateContent>
      </p:gr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name="Formel" r:id="rId2" imgW="571252" imgH="203112" progId="Equation.3">
                  <p:embed/>
                </p:oleObj>
              </mc:Choice>
              <mc:Fallback>
                <p:oleObj name="Formel" r:id="rId2" imgW="571252" imgH="203112" progId="Equation.3">
                  <p:embed/>
                  <p:pic>
                    <p:nvPicPr>
                      <p:cNvPr id="5" name="Objek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name="Formel" r:id="rId4" imgW="685800" imgH="203200" progId="Equation.3">
                  <p:embed/>
                </p:oleObj>
              </mc:Choice>
              <mc:Fallback>
                <p:oleObj name="Formel" r:id="rId4" imgW="685800" imgH="203200" progId="Equation.3">
                  <p:embed/>
                  <p:pic>
                    <p:nvPicPr>
                      <p:cNvPr id="8"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name="Formel" r:id="rId6" imgW="1143000" imgH="203040" progId="Equation.3">
                  <p:embed/>
                </p:oleObj>
              </mc:Choice>
              <mc:Fallback>
                <p:oleObj name="Formel" r:id="rId6" imgW="1143000" imgH="203040" progId="Equation.3">
                  <p:embed/>
                  <p:pic>
                    <p:nvPicPr>
                      <p:cNvPr id="9" name="Objekt 8"/>
                      <p:cNvPicPr>
                        <a:picLocks noChangeAspect="1" noChangeArrowheads="1"/>
                      </p:cNvPicPr>
                      <p:nvPr/>
                    </p:nvPicPr>
                    <p:blipFill>
                      <a:blip r:embed="rId7"/>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name="Formel" r:id="rId8" imgW="1409400" imgH="228600" progId="Equation.3">
                  <p:embed/>
                </p:oleObj>
              </mc:Choice>
              <mc:Fallback>
                <p:oleObj name="Formel" r:id="rId8" imgW="1409400" imgH="228600" progId="Equation.3">
                  <p:embed/>
                  <p:pic>
                    <p:nvPicPr>
                      <p:cNvPr id="10" name="Objekt 9"/>
                      <p:cNvPicPr>
                        <a:picLocks noChangeAspect="1" noChangeArrowheads="1"/>
                      </p:cNvPicPr>
                      <p:nvPr/>
                    </p:nvPicPr>
                    <p:blipFill>
                      <a:blip r:embed="rId9"/>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name="Formel" r:id="rId10" imgW="1714320" imgH="228600" progId="Equation.3">
                  <p:embed/>
                </p:oleObj>
              </mc:Choice>
              <mc:Fallback>
                <p:oleObj name="Formel" r:id="rId10" imgW="1714320" imgH="228600" progId="Equation.3">
                  <p:embed/>
                  <p:pic>
                    <p:nvPicPr>
                      <p:cNvPr id="11" name="Objekt 10"/>
                      <p:cNvPicPr>
                        <a:picLocks noChangeArrowheads="1"/>
                      </p:cNvPicPr>
                      <p:nvPr/>
                    </p:nvPicPr>
                    <p:blipFill>
                      <a:blip r:embed="rId11"/>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name="Formel" r:id="rId12" imgW="1562040" imgH="203040" progId="Equation.3">
                  <p:embed/>
                </p:oleObj>
              </mc:Choice>
              <mc:Fallback>
                <p:oleObj name="Formel" r:id="rId12" imgW="1562040" imgH="203040" progId="Equation.3">
                  <p:embed/>
                  <p:pic>
                    <p:nvPicPr>
                      <p:cNvPr id="12" name="Objekt 11"/>
                      <p:cNvPicPr>
                        <a:picLocks noChangeArrowheads="1"/>
                      </p:cNvPicPr>
                      <p:nvPr/>
                    </p:nvPicPr>
                    <p:blipFill>
                      <a:blip r:embed="rId13"/>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14">
            <p14:nvContentPartPr>
              <p14:cNvPr id="3" name="Freihand 2">
                <a:extLst>
                  <a:ext uri="{FF2B5EF4-FFF2-40B4-BE49-F238E27FC236}">
                    <a16:creationId xmlns:a16="http://schemas.microsoft.com/office/drawing/2014/main" id="{D7B38FB5-5DD7-587F-7A6E-BD898F1F7949}"/>
                  </a:ext>
                </a:extLst>
              </p14:cNvPr>
              <p14:cNvContentPartPr/>
              <p14:nvPr/>
            </p14:nvContentPartPr>
            <p14:xfrm>
              <a:off x="2481349" y="1213036"/>
              <a:ext cx="2017800" cy="658440"/>
            </p14:xfrm>
          </p:contentPart>
        </mc:Choice>
        <mc:Fallback>
          <p:pic>
            <p:nvPicPr>
              <p:cNvPr id="3" name="Freihand 2">
                <a:extLst>
                  <a:ext uri="{FF2B5EF4-FFF2-40B4-BE49-F238E27FC236}">
                    <a16:creationId xmlns:a16="http://schemas.microsoft.com/office/drawing/2014/main" id="{D7B38FB5-5DD7-587F-7A6E-BD898F1F7949}"/>
                  </a:ext>
                </a:extLst>
              </p:cNvPr>
              <p:cNvPicPr/>
              <p:nvPr/>
            </p:nvPicPr>
            <p:blipFill>
              <a:blip r:embed="rId15"/>
              <a:stretch>
                <a:fillRect/>
              </a:stretch>
            </p:blipFill>
            <p:spPr>
              <a:xfrm>
                <a:off x="2472349" y="1204036"/>
                <a:ext cx="2035440" cy="6760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3" name="Freihand 12">
                <a:extLst>
                  <a:ext uri="{FF2B5EF4-FFF2-40B4-BE49-F238E27FC236}">
                    <a16:creationId xmlns:a16="http://schemas.microsoft.com/office/drawing/2014/main" id="{23DA5AEF-2FD4-92C7-11FD-156CF61C34AD}"/>
                  </a:ext>
                </a:extLst>
              </p14:cNvPr>
              <p14:cNvContentPartPr/>
              <p14:nvPr/>
            </p14:nvContentPartPr>
            <p14:xfrm>
              <a:off x="2422309" y="1927276"/>
              <a:ext cx="2332800" cy="633960"/>
            </p14:xfrm>
          </p:contentPart>
        </mc:Choice>
        <mc:Fallback>
          <p:pic>
            <p:nvPicPr>
              <p:cNvPr id="13" name="Freihand 12">
                <a:extLst>
                  <a:ext uri="{FF2B5EF4-FFF2-40B4-BE49-F238E27FC236}">
                    <a16:creationId xmlns:a16="http://schemas.microsoft.com/office/drawing/2014/main" id="{23DA5AEF-2FD4-92C7-11FD-156CF61C34AD}"/>
                  </a:ext>
                </a:extLst>
              </p:cNvPr>
              <p:cNvPicPr/>
              <p:nvPr/>
            </p:nvPicPr>
            <p:blipFill>
              <a:blip r:embed="rId17"/>
              <a:stretch>
                <a:fillRect/>
              </a:stretch>
            </p:blipFill>
            <p:spPr>
              <a:xfrm>
                <a:off x="2413309" y="1918276"/>
                <a:ext cx="2350440" cy="6516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8" name="Freihand 17">
                <a:extLst>
                  <a:ext uri="{FF2B5EF4-FFF2-40B4-BE49-F238E27FC236}">
                    <a16:creationId xmlns:a16="http://schemas.microsoft.com/office/drawing/2014/main" id="{A6697EC0-051C-7821-7133-65C161F37E1F}"/>
                  </a:ext>
                </a:extLst>
              </p14:cNvPr>
              <p14:cNvContentPartPr/>
              <p14:nvPr/>
            </p14:nvContentPartPr>
            <p14:xfrm>
              <a:off x="2332309" y="4417756"/>
              <a:ext cx="1332000" cy="78480"/>
            </p14:xfrm>
          </p:contentPart>
        </mc:Choice>
        <mc:Fallback>
          <p:pic>
            <p:nvPicPr>
              <p:cNvPr id="18" name="Freihand 17">
                <a:extLst>
                  <a:ext uri="{FF2B5EF4-FFF2-40B4-BE49-F238E27FC236}">
                    <a16:creationId xmlns:a16="http://schemas.microsoft.com/office/drawing/2014/main" id="{A6697EC0-051C-7821-7133-65C161F37E1F}"/>
                  </a:ext>
                </a:extLst>
              </p:cNvPr>
              <p:cNvPicPr/>
              <p:nvPr/>
            </p:nvPicPr>
            <p:blipFill>
              <a:blip r:embed="rId19"/>
              <a:stretch>
                <a:fillRect/>
              </a:stretch>
            </p:blipFill>
            <p:spPr>
              <a:xfrm>
                <a:off x="2323309" y="4409116"/>
                <a:ext cx="1349640" cy="961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9" name="Freihand 18">
                <a:extLst>
                  <a:ext uri="{FF2B5EF4-FFF2-40B4-BE49-F238E27FC236}">
                    <a16:creationId xmlns:a16="http://schemas.microsoft.com/office/drawing/2014/main" id="{BD62E2AD-EAA5-62DE-6AE2-5381E7964A00}"/>
                  </a:ext>
                </a:extLst>
              </p14:cNvPr>
              <p14:cNvContentPartPr/>
              <p14:nvPr/>
            </p14:nvContentPartPr>
            <p14:xfrm>
              <a:off x="4380349" y="3860116"/>
              <a:ext cx="293400" cy="424800"/>
            </p14:xfrm>
          </p:contentPart>
        </mc:Choice>
        <mc:Fallback>
          <p:pic>
            <p:nvPicPr>
              <p:cNvPr id="19" name="Freihand 18">
                <a:extLst>
                  <a:ext uri="{FF2B5EF4-FFF2-40B4-BE49-F238E27FC236}">
                    <a16:creationId xmlns:a16="http://schemas.microsoft.com/office/drawing/2014/main" id="{BD62E2AD-EAA5-62DE-6AE2-5381E7964A00}"/>
                  </a:ext>
                </a:extLst>
              </p:cNvPr>
              <p:cNvPicPr/>
              <p:nvPr/>
            </p:nvPicPr>
            <p:blipFill>
              <a:blip r:embed="rId21"/>
              <a:stretch>
                <a:fillRect/>
              </a:stretch>
            </p:blipFill>
            <p:spPr>
              <a:xfrm>
                <a:off x="4371709" y="3851476"/>
                <a:ext cx="311040" cy="4424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0" name="Freihand 19">
                <a:extLst>
                  <a:ext uri="{FF2B5EF4-FFF2-40B4-BE49-F238E27FC236}">
                    <a16:creationId xmlns:a16="http://schemas.microsoft.com/office/drawing/2014/main" id="{0EBE716B-F903-AF92-CC8D-3D40370B56D7}"/>
                  </a:ext>
                </a:extLst>
              </p14:cNvPr>
              <p14:cNvContentPartPr/>
              <p14:nvPr/>
            </p14:nvContentPartPr>
            <p14:xfrm>
              <a:off x="1871509" y="4942636"/>
              <a:ext cx="5711760" cy="898920"/>
            </p14:xfrm>
          </p:contentPart>
        </mc:Choice>
        <mc:Fallback>
          <p:pic>
            <p:nvPicPr>
              <p:cNvPr id="20" name="Freihand 19">
                <a:extLst>
                  <a:ext uri="{FF2B5EF4-FFF2-40B4-BE49-F238E27FC236}">
                    <a16:creationId xmlns:a16="http://schemas.microsoft.com/office/drawing/2014/main" id="{0EBE716B-F903-AF92-CC8D-3D40370B56D7}"/>
                  </a:ext>
                </a:extLst>
              </p:cNvPr>
              <p:cNvPicPr/>
              <p:nvPr/>
            </p:nvPicPr>
            <p:blipFill>
              <a:blip r:embed="rId23"/>
              <a:stretch>
                <a:fillRect/>
              </a:stretch>
            </p:blipFill>
            <p:spPr>
              <a:xfrm>
                <a:off x="1862509" y="4933996"/>
                <a:ext cx="5729400" cy="9165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76" name="Freihand 75">
                <a:extLst>
                  <a:ext uri="{FF2B5EF4-FFF2-40B4-BE49-F238E27FC236}">
                    <a16:creationId xmlns:a16="http://schemas.microsoft.com/office/drawing/2014/main" id="{2CC1FD87-2507-8EC4-C510-CB4B7094AA09}"/>
                  </a:ext>
                </a:extLst>
              </p14:cNvPr>
              <p14:cNvContentPartPr/>
              <p14:nvPr/>
            </p14:nvContentPartPr>
            <p14:xfrm>
              <a:off x="4149949" y="6007876"/>
              <a:ext cx="407520" cy="561240"/>
            </p14:xfrm>
          </p:contentPart>
        </mc:Choice>
        <mc:Fallback>
          <p:pic>
            <p:nvPicPr>
              <p:cNvPr id="76" name="Freihand 75">
                <a:extLst>
                  <a:ext uri="{FF2B5EF4-FFF2-40B4-BE49-F238E27FC236}">
                    <a16:creationId xmlns:a16="http://schemas.microsoft.com/office/drawing/2014/main" id="{2CC1FD87-2507-8EC4-C510-CB4B7094AA09}"/>
                  </a:ext>
                </a:extLst>
              </p:cNvPr>
              <p:cNvPicPr/>
              <p:nvPr/>
            </p:nvPicPr>
            <p:blipFill>
              <a:blip r:embed="rId25"/>
              <a:stretch>
                <a:fillRect/>
              </a:stretch>
            </p:blipFill>
            <p:spPr>
              <a:xfrm>
                <a:off x="4140949" y="5999236"/>
                <a:ext cx="425160" cy="5788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80" name="Freihand 79">
                <a:extLst>
                  <a:ext uri="{FF2B5EF4-FFF2-40B4-BE49-F238E27FC236}">
                    <a16:creationId xmlns:a16="http://schemas.microsoft.com/office/drawing/2014/main" id="{B64200EB-A044-03CE-5560-7D4E175D37C5}"/>
                  </a:ext>
                </a:extLst>
              </p14:cNvPr>
              <p14:cNvContentPartPr/>
              <p14:nvPr/>
            </p14:nvContentPartPr>
            <p14:xfrm>
              <a:off x="2941429" y="6009316"/>
              <a:ext cx="339840" cy="479520"/>
            </p14:xfrm>
          </p:contentPart>
        </mc:Choice>
        <mc:Fallback>
          <p:pic>
            <p:nvPicPr>
              <p:cNvPr id="80" name="Freihand 79">
                <a:extLst>
                  <a:ext uri="{FF2B5EF4-FFF2-40B4-BE49-F238E27FC236}">
                    <a16:creationId xmlns:a16="http://schemas.microsoft.com/office/drawing/2014/main" id="{B64200EB-A044-03CE-5560-7D4E175D37C5}"/>
                  </a:ext>
                </a:extLst>
              </p:cNvPr>
              <p:cNvPicPr/>
              <p:nvPr/>
            </p:nvPicPr>
            <p:blipFill>
              <a:blip r:embed="rId27"/>
              <a:stretch>
                <a:fillRect/>
              </a:stretch>
            </p:blipFill>
            <p:spPr>
              <a:xfrm>
                <a:off x="2932789" y="6000316"/>
                <a:ext cx="357480" cy="4971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81" name="Freihand 80">
                <a:extLst>
                  <a:ext uri="{FF2B5EF4-FFF2-40B4-BE49-F238E27FC236}">
                    <a16:creationId xmlns:a16="http://schemas.microsoft.com/office/drawing/2014/main" id="{0A3A8253-2FD9-DA19-6021-0483E802E1CA}"/>
                  </a:ext>
                </a:extLst>
              </p14:cNvPr>
              <p14:cNvContentPartPr/>
              <p14:nvPr/>
            </p14:nvContentPartPr>
            <p14:xfrm>
              <a:off x="4858789" y="5946316"/>
              <a:ext cx="624240" cy="700200"/>
            </p14:xfrm>
          </p:contentPart>
        </mc:Choice>
        <mc:Fallback>
          <p:pic>
            <p:nvPicPr>
              <p:cNvPr id="81" name="Freihand 80">
                <a:extLst>
                  <a:ext uri="{FF2B5EF4-FFF2-40B4-BE49-F238E27FC236}">
                    <a16:creationId xmlns:a16="http://schemas.microsoft.com/office/drawing/2014/main" id="{0A3A8253-2FD9-DA19-6021-0483E802E1CA}"/>
                  </a:ext>
                </a:extLst>
              </p:cNvPr>
              <p:cNvPicPr/>
              <p:nvPr/>
            </p:nvPicPr>
            <p:blipFill>
              <a:blip r:embed="rId29"/>
              <a:stretch>
                <a:fillRect/>
              </a:stretch>
            </p:blipFill>
            <p:spPr>
              <a:xfrm>
                <a:off x="4849789" y="5937676"/>
                <a:ext cx="641880" cy="7178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1" name="Freihand 20">
                <a:extLst>
                  <a:ext uri="{FF2B5EF4-FFF2-40B4-BE49-F238E27FC236}">
                    <a16:creationId xmlns:a16="http://schemas.microsoft.com/office/drawing/2014/main" id="{8BC92A39-C03F-8919-748F-BDC517DD7A25}"/>
                  </a:ext>
                </a:extLst>
              </p14:cNvPr>
              <p14:cNvContentPartPr/>
              <p14:nvPr/>
            </p14:nvContentPartPr>
            <p14:xfrm>
              <a:off x="6122029" y="3369796"/>
              <a:ext cx="23040" cy="19800"/>
            </p14:xfrm>
          </p:contentPart>
        </mc:Choice>
        <mc:Fallback>
          <p:pic>
            <p:nvPicPr>
              <p:cNvPr id="21" name="Freihand 20">
                <a:extLst>
                  <a:ext uri="{FF2B5EF4-FFF2-40B4-BE49-F238E27FC236}">
                    <a16:creationId xmlns:a16="http://schemas.microsoft.com/office/drawing/2014/main" id="{8BC92A39-C03F-8919-748F-BDC517DD7A25}"/>
                  </a:ext>
                </a:extLst>
              </p:cNvPr>
              <p:cNvPicPr/>
              <p:nvPr/>
            </p:nvPicPr>
            <p:blipFill>
              <a:blip r:embed="rId31"/>
              <a:stretch>
                <a:fillRect/>
              </a:stretch>
            </p:blipFill>
            <p:spPr>
              <a:xfrm>
                <a:off x="6113389" y="3360796"/>
                <a:ext cx="4068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2" name="Freihand 21">
                <a:extLst>
                  <a:ext uri="{FF2B5EF4-FFF2-40B4-BE49-F238E27FC236}">
                    <a16:creationId xmlns:a16="http://schemas.microsoft.com/office/drawing/2014/main" id="{3B208FBF-D8AE-1A2F-749D-B1D7AD2CB4D5}"/>
                  </a:ext>
                </a:extLst>
              </p14:cNvPr>
              <p14:cNvContentPartPr/>
              <p14:nvPr/>
            </p14:nvContentPartPr>
            <p14:xfrm>
              <a:off x="4612189" y="1625236"/>
              <a:ext cx="48240" cy="7920"/>
            </p14:xfrm>
          </p:contentPart>
        </mc:Choice>
        <mc:Fallback>
          <p:pic>
            <p:nvPicPr>
              <p:cNvPr id="22" name="Freihand 21">
                <a:extLst>
                  <a:ext uri="{FF2B5EF4-FFF2-40B4-BE49-F238E27FC236}">
                    <a16:creationId xmlns:a16="http://schemas.microsoft.com/office/drawing/2014/main" id="{3B208FBF-D8AE-1A2F-749D-B1D7AD2CB4D5}"/>
                  </a:ext>
                </a:extLst>
              </p:cNvPr>
              <p:cNvPicPr/>
              <p:nvPr/>
            </p:nvPicPr>
            <p:blipFill>
              <a:blip r:embed="rId33"/>
              <a:stretch>
                <a:fillRect/>
              </a:stretch>
            </p:blipFill>
            <p:spPr>
              <a:xfrm>
                <a:off x="4603549" y="1616236"/>
                <a:ext cx="6588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3" name="Freihand 22">
                <a:extLst>
                  <a:ext uri="{FF2B5EF4-FFF2-40B4-BE49-F238E27FC236}">
                    <a16:creationId xmlns:a16="http://schemas.microsoft.com/office/drawing/2014/main" id="{866AADC5-13B2-5BE8-9400-94687724840D}"/>
                  </a:ext>
                </a:extLst>
              </p14:cNvPr>
              <p14:cNvContentPartPr/>
              <p14:nvPr/>
            </p14:nvContentPartPr>
            <p14:xfrm>
              <a:off x="4606429" y="1683556"/>
              <a:ext cx="1599480" cy="1562040"/>
            </p14:xfrm>
          </p:contentPart>
        </mc:Choice>
        <mc:Fallback>
          <p:pic>
            <p:nvPicPr>
              <p:cNvPr id="23" name="Freihand 22">
                <a:extLst>
                  <a:ext uri="{FF2B5EF4-FFF2-40B4-BE49-F238E27FC236}">
                    <a16:creationId xmlns:a16="http://schemas.microsoft.com/office/drawing/2014/main" id="{866AADC5-13B2-5BE8-9400-94687724840D}"/>
                  </a:ext>
                </a:extLst>
              </p:cNvPr>
              <p:cNvPicPr/>
              <p:nvPr/>
            </p:nvPicPr>
            <p:blipFill>
              <a:blip r:embed="rId35"/>
              <a:stretch>
                <a:fillRect/>
              </a:stretch>
            </p:blipFill>
            <p:spPr>
              <a:xfrm>
                <a:off x="4597789" y="1674556"/>
                <a:ext cx="1617120" cy="157968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5" name="Freihand 24">
                <a:extLst>
                  <a:ext uri="{FF2B5EF4-FFF2-40B4-BE49-F238E27FC236}">
                    <a16:creationId xmlns:a16="http://schemas.microsoft.com/office/drawing/2014/main" id="{45644476-B7A4-AD68-FF06-F7D8FC66DB6E}"/>
                  </a:ext>
                </a:extLst>
              </p14:cNvPr>
              <p14:cNvContentPartPr/>
              <p14:nvPr/>
            </p14:nvContentPartPr>
            <p14:xfrm>
              <a:off x="6203389" y="3154876"/>
              <a:ext cx="1256400" cy="2004120"/>
            </p14:xfrm>
          </p:contentPart>
        </mc:Choice>
        <mc:Fallback>
          <p:pic>
            <p:nvPicPr>
              <p:cNvPr id="25" name="Freihand 24">
                <a:extLst>
                  <a:ext uri="{FF2B5EF4-FFF2-40B4-BE49-F238E27FC236}">
                    <a16:creationId xmlns:a16="http://schemas.microsoft.com/office/drawing/2014/main" id="{45644476-B7A4-AD68-FF06-F7D8FC66DB6E}"/>
                  </a:ext>
                </a:extLst>
              </p:cNvPr>
              <p:cNvPicPr/>
              <p:nvPr/>
            </p:nvPicPr>
            <p:blipFill>
              <a:blip r:embed="rId37"/>
              <a:stretch>
                <a:fillRect/>
              </a:stretch>
            </p:blipFill>
            <p:spPr>
              <a:xfrm>
                <a:off x="6194749" y="3146236"/>
                <a:ext cx="1274040" cy="202176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6" name="Freihand 25">
                <a:extLst>
                  <a:ext uri="{FF2B5EF4-FFF2-40B4-BE49-F238E27FC236}">
                    <a16:creationId xmlns:a16="http://schemas.microsoft.com/office/drawing/2014/main" id="{22574725-7B43-5D0F-7F23-B5774CF9156A}"/>
                  </a:ext>
                </a:extLst>
              </p14:cNvPr>
              <p14:cNvContentPartPr/>
              <p14:nvPr/>
            </p14:nvContentPartPr>
            <p14:xfrm>
              <a:off x="7170349" y="4836436"/>
              <a:ext cx="569160" cy="424800"/>
            </p14:xfrm>
          </p:contentPart>
        </mc:Choice>
        <mc:Fallback>
          <p:pic>
            <p:nvPicPr>
              <p:cNvPr id="26" name="Freihand 25">
                <a:extLst>
                  <a:ext uri="{FF2B5EF4-FFF2-40B4-BE49-F238E27FC236}">
                    <a16:creationId xmlns:a16="http://schemas.microsoft.com/office/drawing/2014/main" id="{22574725-7B43-5D0F-7F23-B5774CF9156A}"/>
                  </a:ext>
                </a:extLst>
              </p:cNvPr>
              <p:cNvPicPr/>
              <p:nvPr/>
            </p:nvPicPr>
            <p:blipFill>
              <a:blip r:embed="rId39"/>
              <a:stretch>
                <a:fillRect/>
              </a:stretch>
            </p:blipFill>
            <p:spPr>
              <a:xfrm>
                <a:off x="7161709" y="4827796"/>
                <a:ext cx="586800" cy="4424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8" name="Freihand 27">
                <a:extLst>
                  <a:ext uri="{FF2B5EF4-FFF2-40B4-BE49-F238E27FC236}">
                    <a16:creationId xmlns:a16="http://schemas.microsoft.com/office/drawing/2014/main" id="{3E3F5FBF-7259-4A56-A287-20E72DAA935D}"/>
                  </a:ext>
                </a:extLst>
              </p14:cNvPr>
              <p14:cNvContentPartPr/>
              <p14:nvPr/>
            </p14:nvContentPartPr>
            <p14:xfrm>
              <a:off x="7762909" y="3303556"/>
              <a:ext cx="601560" cy="1587960"/>
            </p14:xfrm>
          </p:contentPart>
        </mc:Choice>
        <mc:Fallback>
          <p:pic>
            <p:nvPicPr>
              <p:cNvPr id="28" name="Freihand 27">
                <a:extLst>
                  <a:ext uri="{FF2B5EF4-FFF2-40B4-BE49-F238E27FC236}">
                    <a16:creationId xmlns:a16="http://schemas.microsoft.com/office/drawing/2014/main" id="{3E3F5FBF-7259-4A56-A287-20E72DAA935D}"/>
                  </a:ext>
                </a:extLst>
              </p:cNvPr>
              <p:cNvPicPr/>
              <p:nvPr/>
            </p:nvPicPr>
            <p:blipFill>
              <a:blip r:embed="rId41"/>
              <a:stretch>
                <a:fillRect/>
              </a:stretch>
            </p:blipFill>
            <p:spPr>
              <a:xfrm>
                <a:off x="7753909" y="3294916"/>
                <a:ext cx="619200" cy="16056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9" name="Freihand 28">
                <a:extLst>
                  <a:ext uri="{FF2B5EF4-FFF2-40B4-BE49-F238E27FC236}">
                    <a16:creationId xmlns:a16="http://schemas.microsoft.com/office/drawing/2014/main" id="{80DC05D8-95DC-729D-5C3C-5DB5A68D93C9}"/>
                  </a:ext>
                </a:extLst>
              </p14:cNvPr>
              <p14:cNvContentPartPr/>
              <p14:nvPr/>
            </p14:nvContentPartPr>
            <p14:xfrm>
              <a:off x="8209669" y="3134356"/>
              <a:ext cx="232920" cy="282960"/>
            </p14:xfrm>
          </p:contentPart>
        </mc:Choice>
        <mc:Fallback>
          <p:pic>
            <p:nvPicPr>
              <p:cNvPr id="29" name="Freihand 28">
                <a:extLst>
                  <a:ext uri="{FF2B5EF4-FFF2-40B4-BE49-F238E27FC236}">
                    <a16:creationId xmlns:a16="http://schemas.microsoft.com/office/drawing/2014/main" id="{80DC05D8-95DC-729D-5C3C-5DB5A68D93C9}"/>
                  </a:ext>
                </a:extLst>
              </p:cNvPr>
              <p:cNvPicPr/>
              <p:nvPr/>
            </p:nvPicPr>
            <p:blipFill>
              <a:blip r:embed="rId43"/>
              <a:stretch>
                <a:fillRect/>
              </a:stretch>
            </p:blipFill>
            <p:spPr>
              <a:xfrm>
                <a:off x="8201029" y="3125356"/>
                <a:ext cx="250560" cy="3006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43" name="Freihand 42">
                <a:extLst>
                  <a:ext uri="{FF2B5EF4-FFF2-40B4-BE49-F238E27FC236}">
                    <a16:creationId xmlns:a16="http://schemas.microsoft.com/office/drawing/2014/main" id="{F4E95E7E-74FE-9B51-FDD9-A99826B4C981}"/>
                  </a:ext>
                </a:extLst>
              </p14:cNvPr>
              <p14:cNvContentPartPr/>
              <p14:nvPr/>
            </p14:nvContentPartPr>
            <p14:xfrm>
              <a:off x="10881229" y="1310236"/>
              <a:ext cx="90000" cy="106200"/>
            </p14:xfrm>
          </p:contentPart>
        </mc:Choice>
        <mc:Fallback>
          <p:pic>
            <p:nvPicPr>
              <p:cNvPr id="43" name="Freihand 42">
                <a:extLst>
                  <a:ext uri="{FF2B5EF4-FFF2-40B4-BE49-F238E27FC236}">
                    <a16:creationId xmlns:a16="http://schemas.microsoft.com/office/drawing/2014/main" id="{F4E95E7E-74FE-9B51-FDD9-A99826B4C981}"/>
                  </a:ext>
                </a:extLst>
              </p:cNvPr>
              <p:cNvPicPr/>
              <p:nvPr/>
            </p:nvPicPr>
            <p:blipFill>
              <a:blip r:embed="rId45"/>
              <a:stretch>
                <a:fillRect/>
              </a:stretch>
            </p:blipFill>
            <p:spPr>
              <a:xfrm>
                <a:off x="10872589" y="1301596"/>
                <a:ext cx="10764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44" name="Freihand 43">
                <a:extLst>
                  <a:ext uri="{FF2B5EF4-FFF2-40B4-BE49-F238E27FC236}">
                    <a16:creationId xmlns:a16="http://schemas.microsoft.com/office/drawing/2014/main" id="{35763639-CA3B-8AFB-3B6B-0F31F5B5C6D8}"/>
                  </a:ext>
                </a:extLst>
              </p14:cNvPr>
              <p14:cNvContentPartPr/>
              <p14:nvPr/>
            </p14:nvContentPartPr>
            <p14:xfrm>
              <a:off x="11028109" y="1244356"/>
              <a:ext cx="108000" cy="237960"/>
            </p14:xfrm>
          </p:contentPart>
        </mc:Choice>
        <mc:Fallback>
          <p:pic>
            <p:nvPicPr>
              <p:cNvPr id="44" name="Freihand 43">
                <a:extLst>
                  <a:ext uri="{FF2B5EF4-FFF2-40B4-BE49-F238E27FC236}">
                    <a16:creationId xmlns:a16="http://schemas.microsoft.com/office/drawing/2014/main" id="{35763639-CA3B-8AFB-3B6B-0F31F5B5C6D8}"/>
                  </a:ext>
                </a:extLst>
              </p:cNvPr>
              <p:cNvPicPr/>
              <p:nvPr/>
            </p:nvPicPr>
            <p:blipFill>
              <a:blip r:embed="rId47"/>
              <a:stretch>
                <a:fillRect/>
              </a:stretch>
            </p:blipFill>
            <p:spPr>
              <a:xfrm>
                <a:off x="11019109" y="1235716"/>
                <a:ext cx="125640" cy="25560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45" name="Freihand 44">
                <a:extLst>
                  <a:ext uri="{FF2B5EF4-FFF2-40B4-BE49-F238E27FC236}">
                    <a16:creationId xmlns:a16="http://schemas.microsoft.com/office/drawing/2014/main" id="{DEC6E522-8465-96FD-C9B8-E23AB579A2F8}"/>
                  </a:ext>
                </a:extLst>
              </p14:cNvPr>
              <p14:cNvContentPartPr/>
              <p14:nvPr/>
            </p14:nvContentPartPr>
            <p14:xfrm>
              <a:off x="11163829" y="1171276"/>
              <a:ext cx="167040" cy="141480"/>
            </p14:xfrm>
          </p:contentPart>
        </mc:Choice>
        <mc:Fallback>
          <p:pic>
            <p:nvPicPr>
              <p:cNvPr id="45" name="Freihand 44">
                <a:extLst>
                  <a:ext uri="{FF2B5EF4-FFF2-40B4-BE49-F238E27FC236}">
                    <a16:creationId xmlns:a16="http://schemas.microsoft.com/office/drawing/2014/main" id="{DEC6E522-8465-96FD-C9B8-E23AB579A2F8}"/>
                  </a:ext>
                </a:extLst>
              </p:cNvPr>
              <p:cNvPicPr/>
              <p:nvPr/>
            </p:nvPicPr>
            <p:blipFill>
              <a:blip r:embed="rId49"/>
              <a:stretch>
                <a:fillRect/>
              </a:stretch>
            </p:blipFill>
            <p:spPr>
              <a:xfrm>
                <a:off x="11154829" y="1162636"/>
                <a:ext cx="18468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48" name="Freihand 47">
                <a:extLst>
                  <a:ext uri="{FF2B5EF4-FFF2-40B4-BE49-F238E27FC236}">
                    <a16:creationId xmlns:a16="http://schemas.microsoft.com/office/drawing/2014/main" id="{0A1E9F6A-1C7F-6EBB-D1A6-1A5B14002C51}"/>
                  </a:ext>
                </a:extLst>
              </p14:cNvPr>
              <p14:cNvContentPartPr/>
              <p14:nvPr/>
            </p14:nvContentPartPr>
            <p14:xfrm>
              <a:off x="11320069" y="892636"/>
              <a:ext cx="472320" cy="306360"/>
            </p14:xfrm>
          </p:contentPart>
        </mc:Choice>
        <mc:Fallback>
          <p:pic>
            <p:nvPicPr>
              <p:cNvPr id="48" name="Freihand 47">
                <a:extLst>
                  <a:ext uri="{FF2B5EF4-FFF2-40B4-BE49-F238E27FC236}">
                    <a16:creationId xmlns:a16="http://schemas.microsoft.com/office/drawing/2014/main" id="{0A1E9F6A-1C7F-6EBB-D1A6-1A5B14002C51}"/>
                  </a:ext>
                </a:extLst>
              </p:cNvPr>
              <p:cNvPicPr/>
              <p:nvPr/>
            </p:nvPicPr>
            <p:blipFill>
              <a:blip r:embed="rId51"/>
              <a:stretch>
                <a:fillRect/>
              </a:stretch>
            </p:blipFill>
            <p:spPr>
              <a:xfrm>
                <a:off x="11311069" y="883636"/>
                <a:ext cx="489960" cy="3240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1" name="Freihand 30">
                <a:extLst>
                  <a:ext uri="{FF2B5EF4-FFF2-40B4-BE49-F238E27FC236}">
                    <a16:creationId xmlns:a16="http://schemas.microsoft.com/office/drawing/2014/main" id="{82B53FDB-5A1F-4068-993F-AE8D2458AAE7}"/>
                  </a:ext>
                </a:extLst>
              </p14:cNvPr>
              <p14:cNvContentPartPr/>
              <p14:nvPr/>
            </p14:nvContentPartPr>
            <p14:xfrm>
              <a:off x="8393989" y="2463316"/>
              <a:ext cx="61200" cy="252720"/>
            </p14:xfrm>
          </p:contentPart>
        </mc:Choice>
        <mc:Fallback>
          <p:pic>
            <p:nvPicPr>
              <p:cNvPr id="31" name="Freihand 30">
                <a:extLst>
                  <a:ext uri="{FF2B5EF4-FFF2-40B4-BE49-F238E27FC236}">
                    <a16:creationId xmlns:a16="http://schemas.microsoft.com/office/drawing/2014/main" id="{82B53FDB-5A1F-4068-993F-AE8D2458AAE7}"/>
                  </a:ext>
                </a:extLst>
              </p:cNvPr>
              <p:cNvPicPr/>
              <p:nvPr/>
            </p:nvPicPr>
            <p:blipFill>
              <a:blip r:embed="rId53"/>
              <a:stretch>
                <a:fillRect/>
              </a:stretch>
            </p:blipFill>
            <p:spPr>
              <a:xfrm>
                <a:off x="8384989" y="2454316"/>
                <a:ext cx="78840" cy="27036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2" name="Freihand 31">
                <a:extLst>
                  <a:ext uri="{FF2B5EF4-FFF2-40B4-BE49-F238E27FC236}">
                    <a16:creationId xmlns:a16="http://schemas.microsoft.com/office/drawing/2014/main" id="{6E585DEC-D604-7A7B-563E-54E5B62698F2}"/>
                  </a:ext>
                </a:extLst>
              </p14:cNvPr>
              <p14:cNvContentPartPr/>
              <p14:nvPr/>
            </p14:nvContentPartPr>
            <p14:xfrm>
              <a:off x="8243149" y="2358556"/>
              <a:ext cx="236160" cy="138240"/>
            </p14:xfrm>
          </p:contentPart>
        </mc:Choice>
        <mc:Fallback>
          <p:pic>
            <p:nvPicPr>
              <p:cNvPr id="32" name="Freihand 31">
                <a:extLst>
                  <a:ext uri="{FF2B5EF4-FFF2-40B4-BE49-F238E27FC236}">
                    <a16:creationId xmlns:a16="http://schemas.microsoft.com/office/drawing/2014/main" id="{6E585DEC-D604-7A7B-563E-54E5B62698F2}"/>
                  </a:ext>
                </a:extLst>
              </p:cNvPr>
              <p:cNvPicPr/>
              <p:nvPr/>
            </p:nvPicPr>
            <p:blipFill>
              <a:blip r:embed="rId55"/>
              <a:stretch>
                <a:fillRect/>
              </a:stretch>
            </p:blipFill>
            <p:spPr>
              <a:xfrm>
                <a:off x="8234509" y="2349556"/>
                <a:ext cx="25380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3" name="Freihand 32">
                <a:extLst>
                  <a:ext uri="{FF2B5EF4-FFF2-40B4-BE49-F238E27FC236}">
                    <a16:creationId xmlns:a16="http://schemas.microsoft.com/office/drawing/2014/main" id="{04762321-B884-D36F-8A80-AB69BC00FC8B}"/>
                  </a:ext>
                </a:extLst>
              </p14:cNvPr>
              <p14:cNvContentPartPr/>
              <p14:nvPr/>
            </p14:nvContentPartPr>
            <p14:xfrm>
              <a:off x="8490829" y="2290876"/>
              <a:ext cx="349560" cy="213480"/>
            </p14:xfrm>
          </p:contentPart>
        </mc:Choice>
        <mc:Fallback>
          <p:pic>
            <p:nvPicPr>
              <p:cNvPr id="33" name="Freihand 32">
                <a:extLst>
                  <a:ext uri="{FF2B5EF4-FFF2-40B4-BE49-F238E27FC236}">
                    <a16:creationId xmlns:a16="http://schemas.microsoft.com/office/drawing/2014/main" id="{04762321-B884-D36F-8A80-AB69BC00FC8B}"/>
                  </a:ext>
                </a:extLst>
              </p:cNvPr>
              <p:cNvPicPr/>
              <p:nvPr/>
            </p:nvPicPr>
            <p:blipFill>
              <a:blip r:embed="rId57"/>
              <a:stretch>
                <a:fillRect/>
              </a:stretch>
            </p:blipFill>
            <p:spPr>
              <a:xfrm>
                <a:off x="8482189" y="2282236"/>
                <a:ext cx="367200" cy="23112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4" name="Freihand 33">
                <a:extLst>
                  <a:ext uri="{FF2B5EF4-FFF2-40B4-BE49-F238E27FC236}">
                    <a16:creationId xmlns:a16="http://schemas.microsoft.com/office/drawing/2014/main" id="{BF9DEF9C-16E0-3F01-F91A-48465DCA57F5}"/>
                  </a:ext>
                </a:extLst>
              </p14:cNvPr>
              <p14:cNvContentPartPr/>
              <p14:nvPr/>
            </p14:nvContentPartPr>
            <p14:xfrm>
              <a:off x="8950189" y="2097556"/>
              <a:ext cx="168480" cy="200880"/>
            </p14:xfrm>
          </p:contentPart>
        </mc:Choice>
        <mc:Fallback>
          <p:pic>
            <p:nvPicPr>
              <p:cNvPr id="34" name="Freihand 33">
                <a:extLst>
                  <a:ext uri="{FF2B5EF4-FFF2-40B4-BE49-F238E27FC236}">
                    <a16:creationId xmlns:a16="http://schemas.microsoft.com/office/drawing/2014/main" id="{BF9DEF9C-16E0-3F01-F91A-48465DCA57F5}"/>
                  </a:ext>
                </a:extLst>
              </p:cNvPr>
              <p:cNvPicPr/>
              <p:nvPr/>
            </p:nvPicPr>
            <p:blipFill>
              <a:blip r:embed="rId59"/>
              <a:stretch>
                <a:fillRect/>
              </a:stretch>
            </p:blipFill>
            <p:spPr>
              <a:xfrm>
                <a:off x="8941189" y="2088556"/>
                <a:ext cx="186120" cy="21852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5" name="Freihand 34">
                <a:extLst>
                  <a:ext uri="{FF2B5EF4-FFF2-40B4-BE49-F238E27FC236}">
                    <a16:creationId xmlns:a16="http://schemas.microsoft.com/office/drawing/2014/main" id="{F979CC5B-BFD2-8A9A-9D8D-6ECA447AB5CE}"/>
                  </a:ext>
                </a:extLst>
              </p14:cNvPr>
              <p14:cNvContentPartPr/>
              <p14:nvPr/>
            </p14:nvContentPartPr>
            <p14:xfrm>
              <a:off x="9121909" y="2059756"/>
              <a:ext cx="162360" cy="193320"/>
            </p14:xfrm>
          </p:contentPart>
        </mc:Choice>
        <mc:Fallback>
          <p:pic>
            <p:nvPicPr>
              <p:cNvPr id="35" name="Freihand 34">
                <a:extLst>
                  <a:ext uri="{FF2B5EF4-FFF2-40B4-BE49-F238E27FC236}">
                    <a16:creationId xmlns:a16="http://schemas.microsoft.com/office/drawing/2014/main" id="{F979CC5B-BFD2-8A9A-9D8D-6ECA447AB5CE}"/>
                  </a:ext>
                </a:extLst>
              </p:cNvPr>
              <p:cNvPicPr/>
              <p:nvPr/>
            </p:nvPicPr>
            <p:blipFill>
              <a:blip r:embed="rId61"/>
              <a:stretch>
                <a:fillRect/>
              </a:stretch>
            </p:blipFill>
            <p:spPr>
              <a:xfrm>
                <a:off x="9113269" y="2050756"/>
                <a:ext cx="18000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6" name="Freihand 35">
                <a:extLst>
                  <a:ext uri="{FF2B5EF4-FFF2-40B4-BE49-F238E27FC236}">
                    <a16:creationId xmlns:a16="http://schemas.microsoft.com/office/drawing/2014/main" id="{5DE19629-4C2E-A2D2-C78B-58F6113D3B6C}"/>
                  </a:ext>
                </a:extLst>
              </p14:cNvPr>
              <p14:cNvContentPartPr/>
              <p14:nvPr/>
            </p14:nvContentPartPr>
            <p14:xfrm>
              <a:off x="9293989" y="1981276"/>
              <a:ext cx="113400" cy="290160"/>
            </p14:xfrm>
          </p:contentPart>
        </mc:Choice>
        <mc:Fallback>
          <p:pic>
            <p:nvPicPr>
              <p:cNvPr id="36" name="Freihand 35">
                <a:extLst>
                  <a:ext uri="{FF2B5EF4-FFF2-40B4-BE49-F238E27FC236}">
                    <a16:creationId xmlns:a16="http://schemas.microsoft.com/office/drawing/2014/main" id="{5DE19629-4C2E-A2D2-C78B-58F6113D3B6C}"/>
                  </a:ext>
                </a:extLst>
              </p:cNvPr>
              <p:cNvPicPr/>
              <p:nvPr/>
            </p:nvPicPr>
            <p:blipFill>
              <a:blip r:embed="rId63"/>
              <a:stretch>
                <a:fillRect/>
              </a:stretch>
            </p:blipFill>
            <p:spPr>
              <a:xfrm>
                <a:off x="9284989" y="1972276"/>
                <a:ext cx="131040" cy="30780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7" name="Freihand 36">
                <a:extLst>
                  <a:ext uri="{FF2B5EF4-FFF2-40B4-BE49-F238E27FC236}">
                    <a16:creationId xmlns:a16="http://schemas.microsoft.com/office/drawing/2014/main" id="{F42BB998-6CD1-B483-A469-F7633E762FAB}"/>
                  </a:ext>
                </a:extLst>
              </p14:cNvPr>
              <p14:cNvContentPartPr/>
              <p14:nvPr/>
            </p14:nvContentPartPr>
            <p14:xfrm>
              <a:off x="9479029" y="1855996"/>
              <a:ext cx="79920" cy="158040"/>
            </p14:xfrm>
          </p:contentPart>
        </mc:Choice>
        <mc:Fallback>
          <p:pic>
            <p:nvPicPr>
              <p:cNvPr id="37" name="Freihand 36">
                <a:extLst>
                  <a:ext uri="{FF2B5EF4-FFF2-40B4-BE49-F238E27FC236}">
                    <a16:creationId xmlns:a16="http://schemas.microsoft.com/office/drawing/2014/main" id="{F42BB998-6CD1-B483-A469-F7633E762FAB}"/>
                  </a:ext>
                </a:extLst>
              </p:cNvPr>
              <p:cNvPicPr/>
              <p:nvPr/>
            </p:nvPicPr>
            <p:blipFill>
              <a:blip r:embed="rId65"/>
              <a:stretch>
                <a:fillRect/>
              </a:stretch>
            </p:blipFill>
            <p:spPr>
              <a:xfrm>
                <a:off x="9470389" y="1847356"/>
                <a:ext cx="97560" cy="17568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8" name="Freihand 37">
                <a:extLst>
                  <a:ext uri="{FF2B5EF4-FFF2-40B4-BE49-F238E27FC236}">
                    <a16:creationId xmlns:a16="http://schemas.microsoft.com/office/drawing/2014/main" id="{F5F31A3F-78EB-63CE-2E81-08472A6186DB}"/>
                  </a:ext>
                </a:extLst>
              </p14:cNvPr>
              <p14:cNvContentPartPr/>
              <p14:nvPr/>
            </p14:nvContentPartPr>
            <p14:xfrm>
              <a:off x="9605389" y="1823956"/>
              <a:ext cx="107280" cy="96480"/>
            </p14:xfrm>
          </p:contentPart>
        </mc:Choice>
        <mc:Fallback>
          <p:pic>
            <p:nvPicPr>
              <p:cNvPr id="38" name="Freihand 37">
                <a:extLst>
                  <a:ext uri="{FF2B5EF4-FFF2-40B4-BE49-F238E27FC236}">
                    <a16:creationId xmlns:a16="http://schemas.microsoft.com/office/drawing/2014/main" id="{F5F31A3F-78EB-63CE-2E81-08472A6186DB}"/>
                  </a:ext>
                </a:extLst>
              </p:cNvPr>
              <p:cNvPicPr/>
              <p:nvPr/>
            </p:nvPicPr>
            <p:blipFill>
              <a:blip r:embed="rId67"/>
              <a:stretch>
                <a:fillRect/>
              </a:stretch>
            </p:blipFill>
            <p:spPr>
              <a:xfrm>
                <a:off x="9596749" y="1814956"/>
                <a:ext cx="124920" cy="1141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39" name="Freihand 38">
                <a:extLst>
                  <a:ext uri="{FF2B5EF4-FFF2-40B4-BE49-F238E27FC236}">
                    <a16:creationId xmlns:a16="http://schemas.microsoft.com/office/drawing/2014/main" id="{E5F91978-DEBE-6EA1-3407-CD61765B2EDA}"/>
                  </a:ext>
                </a:extLst>
              </p14:cNvPr>
              <p14:cNvContentPartPr/>
              <p14:nvPr/>
            </p14:nvContentPartPr>
            <p14:xfrm>
              <a:off x="9721669" y="1589956"/>
              <a:ext cx="130320" cy="295920"/>
            </p14:xfrm>
          </p:contentPart>
        </mc:Choice>
        <mc:Fallback>
          <p:pic>
            <p:nvPicPr>
              <p:cNvPr id="39" name="Freihand 38">
                <a:extLst>
                  <a:ext uri="{FF2B5EF4-FFF2-40B4-BE49-F238E27FC236}">
                    <a16:creationId xmlns:a16="http://schemas.microsoft.com/office/drawing/2014/main" id="{E5F91978-DEBE-6EA1-3407-CD61765B2EDA}"/>
                  </a:ext>
                </a:extLst>
              </p:cNvPr>
              <p:cNvPicPr/>
              <p:nvPr/>
            </p:nvPicPr>
            <p:blipFill>
              <a:blip r:embed="rId69"/>
              <a:stretch>
                <a:fillRect/>
              </a:stretch>
            </p:blipFill>
            <p:spPr>
              <a:xfrm>
                <a:off x="9712669" y="1581316"/>
                <a:ext cx="147960" cy="31356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0" name="Freihand 39">
                <a:extLst>
                  <a:ext uri="{FF2B5EF4-FFF2-40B4-BE49-F238E27FC236}">
                    <a16:creationId xmlns:a16="http://schemas.microsoft.com/office/drawing/2014/main" id="{AAC8271B-74E0-7770-1F49-24107D7BE7D3}"/>
                  </a:ext>
                </a:extLst>
              </p14:cNvPr>
              <p14:cNvContentPartPr/>
              <p14:nvPr/>
            </p14:nvContentPartPr>
            <p14:xfrm>
              <a:off x="9892669" y="1485916"/>
              <a:ext cx="411120" cy="321120"/>
            </p14:xfrm>
          </p:contentPart>
        </mc:Choice>
        <mc:Fallback>
          <p:pic>
            <p:nvPicPr>
              <p:cNvPr id="40" name="Freihand 39">
                <a:extLst>
                  <a:ext uri="{FF2B5EF4-FFF2-40B4-BE49-F238E27FC236}">
                    <a16:creationId xmlns:a16="http://schemas.microsoft.com/office/drawing/2014/main" id="{AAC8271B-74E0-7770-1F49-24107D7BE7D3}"/>
                  </a:ext>
                </a:extLst>
              </p:cNvPr>
              <p:cNvPicPr/>
              <p:nvPr/>
            </p:nvPicPr>
            <p:blipFill>
              <a:blip r:embed="rId71"/>
              <a:stretch>
                <a:fillRect/>
              </a:stretch>
            </p:blipFill>
            <p:spPr>
              <a:xfrm>
                <a:off x="9884029" y="1476916"/>
                <a:ext cx="428760" cy="33876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1" name="Freihand 40">
                <a:extLst>
                  <a:ext uri="{FF2B5EF4-FFF2-40B4-BE49-F238E27FC236}">
                    <a16:creationId xmlns:a16="http://schemas.microsoft.com/office/drawing/2014/main" id="{A1365131-F2F5-5DD8-6288-BD11123519E3}"/>
                  </a:ext>
                </a:extLst>
              </p14:cNvPr>
              <p14:cNvContentPartPr/>
              <p14:nvPr/>
            </p14:nvContentPartPr>
            <p14:xfrm>
              <a:off x="10274269" y="1425076"/>
              <a:ext cx="35280" cy="67320"/>
            </p14:xfrm>
          </p:contentPart>
        </mc:Choice>
        <mc:Fallback>
          <p:pic>
            <p:nvPicPr>
              <p:cNvPr id="41" name="Freihand 40">
                <a:extLst>
                  <a:ext uri="{FF2B5EF4-FFF2-40B4-BE49-F238E27FC236}">
                    <a16:creationId xmlns:a16="http://schemas.microsoft.com/office/drawing/2014/main" id="{A1365131-F2F5-5DD8-6288-BD11123519E3}"/>
                  </a:ext>
                </a:extLst>
              </p:cNvPr>
              <p:cNvPicPr/>
              <p:nvPr/>
            </p:nvPicPr>
            <p:blipFill>
              <a:blip r:embed="rId73"/>
              <a:stretch>
                <a:fillRect/>
              </a:stretch>
            </p:blipFill>
            <p:spPr>
              <a:xfrm>
                <a:off x="10265269" y="1416076"/>
                <a:ext cx="5292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2" name="Freihand 41">
                <a:extLst>
                  <a:ext uri="{FF2B5EF4-FFF2-40B4-BE49-F238E27FC236}">
                    <a16:creationId xmlns:a16="http://schemas.microsoft.com/office/drawing/2014/main" id="{C65855EE-1972-20B1-BF15-B6DC35236461}"/>
                  </a:ext>
                </a:extLst>
              </p14:cNvPr>
              <p14:cNvContentPartPr/>
              <p14:nvPr/>
            </p14:nvContentPartPr>
            <p14:xfrm>
              <a:off x="10384789" y="1493116"/>
              <a:ext cx="277920" cy="109800"/>
            </p14:xfrm>
          </p:contentPart>
        </mc:Choice>
        <mc:Fallback>
          <p:pic>
            <p:nvPicPr>
              <p:cNvPr id="42" name="Freihand 41">
                <a:extLst>
                  <a:ext uri="{FF2B5EF4-FFF2-40B4-BE49-F238E27FC236}">
                    <a16:creationId xmlns:a16="http://schemas.microsoft.com/office/drawing/2014/main" id="{C65855EE-1972-20B1-BF15-B6DC35236461}"/>
                  </a:ext>
                </a:extLst>
              </p:cNvPr>
              <p:cNvPicPr/>
              <p:nvPr/>
            </p:nvPicPr>
            <p:blipFill>
              <a:blip r:embed="rId75"/>
              <a:stretch>
                <a:fillRect/>
              </a:stretch>
            </p:blipFill>
            <p:spPr>
              <a:xfrm>
                <a:off x="10375789" y="1484476"/>
                <a:ext cx="29556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50" name="Freihand 49">
                <a:extLst>
                  <a:ext uri="{FF2B5EF4-FFF2-40B4-BE49-F238E27FC236}">
                    <a16:creationId xmlns:a16="http://schemas.microsoft.com/office/drawing/2014/main" id="{6FBB313E-06EB-CFB9-48C1-D41AB011B573}"/>
                  </a:ext>
                </a:extLst>
              </p14:cNvPr>
              <p14:cNvContentPartPr/>
              <p14:nvPr/>
            </p14:nvContentPartPr>
            <p14:xfrm>
              <a:off x="8895829" y="2769676"/>
              <a:ext cx="46800" cy="98280"/>
            </p14:xfrm>
          </p:contentPart>
        </mc:Choice>
        <mc:Fallback>
          <p:pic>
            <p:nvPicPr>
              <p:cNvPr id="50" name="Freihand 49">
                <a:extLst>
                  <a:ext uri="{FF2B5EF4-FFF2-40B4-BE49-F238E27FC236}">
                    <a16:creationId xmlns:a16="http://schemas.microsoft.com/office/drawing/2014/main" id="{6FBB313E-06EB-CFB9-48C1-D41AB011B573}"/>
                  </a:ext>
                </a:extLst>
              </p:cNvPr>
              <p:cNvPicPr/>
              <p:nvPr/>
            </p:nvPicPr>
            <p:blipFill>
              <a:blip r:embed="rId77"/>
              <a:stretch>
                <a:fillRect/>
              </a:stretch>
            </p:blipFill>
            <p:spPr>
              <a:xfrm>
                <a:off x="8887189" y="2760676"/>
                <a:ext cx="6444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51" name="Freihand 50">
                <a:extLst>
                  <a:ext uri="{FF2B5EF4-FFF2-40B4-BE49-F238E27FC236}">
                    <a16:creationId xmlns:a16="http://schemas.microsoft.com/office/drawing/2014/main" id="{2260A314-118A-7B12-0E03-36670128FDFC}"/>
                  </a:ext>
                </a:extLst>
              </p14:cNvPr>
              <p14:cNvContentPartPr/>
              <p14:nvPr/>
            </p14:nvContentPartPr>
            <p14:xfrm>
              <a:off x="8851189" y="2625676"/>
              <a:ext cx="33480" cy="10080"/>
            </p14:xfrm>
          </p:contentPart>
        </mc:Choice>
        <mc:Fallback>
          <p:pic>
            <p:nvPicPr>
              <p:cNvPr id="51" name="Freihand 50">
                <a:extLst>
                  <a:ext uri="{FF2B5EF4-FFF2-40B4-BE49-F238E27FC236}">
                    <a16:creationId xmlns:a16="http://schemas.microsoft.com/office/drawing/2014/main" id="{2260A314-118A-7B12-0E03-36670128FDFC}"/>
                  </a:ext>
                </a:extLst>
              </p:cNvPr>
              <p:cNvPicPr/>
              <p:nvPr/>
            </p:nvPicPr>
            <p:blipFill>
              <a:blip r:embed="rId79"/>
              <a:stretch>
                <a:fillRect/>
              </a:stretch>
            </p:blipFill>
            <p:spPr>
              <a:xfrm>
                <a:off x="8842189" y="2616676"/>
                <a:ext cx="51120" cy="277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52" name="Freihand 51">
                <a:extLst>
                  <a:ext uri="{FF2B5EF4-FFF2-40B4-BE49-F238E27FC236}">
                    <a16:creationId xmlns:a16="http://schemas.microsoft.com/office/drawing/2014/main" id="{EEBD5E81-6D85-D264-F686-A7D6470F164C}"/>
                  </a:ext>
                </a:extLst>
              </p14:cNvPr>
              <p14:cNvContentPartPr/>
              <p14:nvPr/>
            </p14:nvContentPartPr>
            <p14:xfrm>
              <a:off x="9012109" y="2641516"/>
              <a:ext cx="108720" cy="135720"/>
            </p14:xfrm>
          </p:contentPart>
        </mc:Choice>
        <mc:Fallback>
          <p:pic>
            <p:nvPicPr>
              <p:cNvPr id="52" name="Freihand 51">
                <a:extLst>
                  <a:ext uri="{FF2B5EF4-FFF2-40B4-BE49-F238E27FC236}">
                    <a16:creationId xmlns:a16="http://schemas.microsoft.com/office/drawing/2014/main" id="{EEBD5E81-6D85-D264-F686-A7D6470F164C}"/>
                  </a:ext>
                </a:extLst>
              </p:cNvPr>
              <p:cNvPicPr/>
              <p:nvPr/>
            </p:nvPicPr>
            <p:blipFill>
              <a:blip r:embed="rId81"/>
              <a:stretch>
                <a:fillRect/>
              </a:stretch>
            </p:blipFill>
            <p:spPr>
              <a:xfrm>
                <a:off x="9003109" y="2632876"/>
                <a:ext cx="126360" cy="15336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53" name="Freihand 52">
                <a:extLst>
                  <a:ext uri="{FF2B5EF4-FFF2-40B4-BE49-F238E27FC236}">
                    <a16:creationId xmlns:a16="http://schemas.microsoft.com/office/drawing/2014/main" id="{F2731942-6156-5900-1C46-3D036495A5A5}"/>
                  </a:ext>
                </a:extLst>
              </p14:cNvPr>
              <p14:cNvContentPartPr/>
              <p14:nvPr/>
            </p14:nvContentPartPr>
            <p14:xfrm>
              <a:off x="9391549" y="2401036"/>
              <a:ext cx="166320" cy="174960"/>
            </p14:xfrm>
          </p:contentPart>
        </mc:Choice>
        <mc:Fallback>
          <p:pic>
            <p:nvPicPr>
              <p:cNvPr id="53" name="Freihand 52">
                <a:extLst>
                  <a:ext uri="{FF2B5EF4-FFF2-40B4-BE49-F238E27FC236}">
                    <a16:creationId xmlns:a16="http://schemas.microsoft.com/office/drawing/2014/main" id="{F2731942-6156-5900-1C46-3D036495A5A5}"/>
                  </a:ext>
                </a:extLst>
              </p:cNvPr>
              <p:cNvPicPr/>
              <p:nvPr/>
            </p:nvPicPr>
            <p:blipFill>
              <a:blip r:embed="rId83"/>
              <a:stretch>
                <a:fillRect/>
              </a:stretch>
            </p:blipFill>
            <p:spPr>
              <a:xfrm>
                <a:off x="9382909" y="2392036"/>
                <a:ext cx="183960" cy="19260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54" name="Freihand 53">
                <a:extLst>
                  <a:ext uri="{FF2B5EF4-FFF2-40B4-BE49-F238E27FC236}">
                    <a16:creationId xmlns:a16="http://schemas.microsoft.com/office/drawing/2014/main" id="{E5C9C44D-F948-90E7-0D67-4F2F60AF4ECD}"/>
                  </a:ext>
                </a:extLst>
              </p14:cNvPr>
              <p14:cNvContentPartPr/>
              <p14:nvPr/>
            </p14:nvContentPartPr>
            <p14:xfrm>
              <a:off x="9800509" y="2110156"/>
              <a:ext cx="290520" cy="199440"/>
            </p14:xfrm>
          </p:contentPart>
        </mc:Choice>
        <mc:Fallback>
          <p:pic>
            <p:nvPicPr>
              <p:cNvPr id="54" name="Freihand 53">
                <a:extLst>
                  <a:ext uri="{FF2B5EF4-FFF2-40B4-BE49-F238E27FC236}">
                    <a16:creationId xmlns:a16="http://schemas.microsoft.com/office/drawing/2014/main" id="{E5C9C44D-F948-90E7-0D67-4F2F60AF4ECD}"/>
                  </a:ext>
                </a:extLst>
              </p:cNvPr>
              <p:cNvPicPr/>
              <p:nvPr/>
            </p:nvPicPr>
            <p:blipFill>
              <a:blip r:embed="rId85"/>
              <a:stretch>
                <a:fillRect/>
              </a:stretch>
            </p:blipFill>
            <p:spPr>
              <a:xfrm>
                <a:off x="9791869" y="2101516"/>
                <a:ext cx="308160" cy="2170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5" name="Freihand 54">
                <a:extLst>
                  <a:ext uri="{FF2B5EF4-FFF2-40B4-BE49-F238E27FC236}">
                    <a16:creationId xmlns:a16="http://schemas.microsoft.com/office/drawing/2014/main" id="{819CC430-39A8-3D15-C133-6FEE5CDD4975}"/>
                  </a:ext>
                </a:extLst>
              </p14:cNvPr>
              <p14:cNvContentPartPr/>
              <p14:nvPr/>
            </p14:nvContentPartPr>
            <p14:xfrm>
              <a:off x="10027669" y="1989556"/>
              <a:ext cx="4320" cy="33480"/>
            </p14:xfrm>
          </p:contentPart>
        </mc:Choice>
        <mc:Fallback>
          <p:pic>
            <p:nvPicPr>
              <p:cNvPr id="55" name="Freihand 54">
                <a:extLst>
                  <a:ext uri="{FF2B5EF4-FFF2-40B4-BE49-F238E27FC236}">
                    <a16:creationId xmlns:a16="http://schemas.microsoft.com/office/drawing/2014/main" id="{819CC430-39A8-3D15-C133-6FEE5CDD4975}"/>
                  </a:ext>
                </a:extLst>
              </p:cNvPr>
              <p:cNvPicPr/>
              <p:nvPr/>
            </p:nvPicPr>
            <p:blipFill>
              <a:blip r:embed="rId87"/>
              <a:stretch>
                <a:fillRect/>
              </a:stretch>
            </p:blipFill>
            <p:spPr>
              <a:xfrm>
                <a:off x="10018669" y="1980556"/>
                <a:ext cx="21960" cy="511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6" name="Freihand 55">
                <a:extLst>
                  <a:ext uri="{FF2B5EF4-FFF2-40B4-BE49-F238E27FC236}">
                    <a16:creationId xmlns:a16="http://schemas.microsoft.com/office/drawing/2014/main" id="{D630D674-FEC4-B11C-419C-1D6959F34CD4}"/>
                  </a:ext>
                </a:extLst>
              </p14:cNvPr>
              <p14:cNvContentPartPr/>
              <p14:nvPr/>
            </p14:nvContentPartPr>
            <p14:xfrm>
              <a:off x="10157629" y="1977676"/>
              <a:ext cx="91440" cy="149040"/>
            </p14:xfrm>
          </p:contentPart>
        </mc:Choice>
        <mc:Fallback>
          <p:pic>
            <p:nvPicPr>
              <p:cNvPr id="56" name="Freihand 55">
                <a:extLst>
                  <a:ext uri="{FF2B5EF4-FFF2-40B4-BE49-F238E27FC236}">
                    <a16:creationId xmlns:a16="http://schemas.microsoft.com/office/drawing/2014/main" id="{D630D674-FEC4-B11C-419C-1D6959F34CD4}"/>
                  </a:ext>
                </a:extLst>
              </p:cNvPr>
              <p:cNvPicPr/>
              <p:nvPr/>
            </p:nvPicPr>
            <p:blipFill>
              <a:blip r:embed="rId89"/>
              <a:stretch>
                <a:fillRect/>
              </a:stretch>
            </p:blipFill>
            <p:spPr>
              <a:xfrm>
                <a:off x="10148989" y="1968676"/>
                <a:ext cx="10908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7" name="Freihand 56">
                <a:extLst>
                  <a:ext uri="{FF2B5EF4-FFF2-40B4-BE49-F238E27FC236}">
                    <a16:creationId xmlns:a16="http://schemas.microsoft.com/office/drawing/2014/main" id="{2FB7F791-EC37-181D-C111-59941F2B0B24}"/>
                  </a:ext>
                </a:extLst>
              </p14:cNvPr>
              <p14:cNvContentPartPr/>
              <p14:nvPr/>
            </p14:nvContentPartPr>
            <p14:xfrm>
              <a:off x="10302709" y="1849516"/>
              <a:ext cx="230400" cy="203400"/>
            </p14:xfrm>
          </p:contentPart>
        </mc:Choice>
        <mc:Fallback>
          <p:pic>
            <p:nvPicPr>
              <p:cNvPr id="57" name="Freihand 56">
                <a:extLst>
                  <a:ext uri="{FF2B5EF4-FFF2-40B4-BE49-F238E27FC236}">
                    <a16:creationId xmlns:a16="http://schemas.microsoft.com/office/drawing/2014/main" id="{2FB7F791-EC37-181D-C111-59941F2B0B24}"/>
                  </a:ext>
                </a:extLst>
              </p:cNvPr>
              <p:cNvPicPr/>
              <p:nvPr/>
            </p:nvPicPr>
            <p:blipFill>
              <a:blip r:embed="rId91"/>
              <a:stretch>
                <a:fillRect/>
              </a:stretch>
            </p:blipFill>
            <p:spPr>
              <a:xfrm>
                <a:off x="10293709" y="1840876"/>
                <a:ext cx="248040" cy="22104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9" name="Freihand 58">
                <a:extLst>
                  <a:ext uri="{FF2B5EF4-FFF2-40B4-BE49-F238E27FC236}">
                    <a16:creationId xmlns:a16="http://schemas.microsoft.com/office/drawing/2014/main" id="{EBCF0DBD-C8F2-8198-84DF-28709FCCE5DE}"/>
                  </a:ext>
                </a:extLst>
              </p14:cNvPr>
              <p14:cNvContentPartPr/>
              <p14:nvPr/>
            </p14:nvContentPartPr>
            <p14:xfrm>
              <a:off x="10752709" y="1645036"/>
              <a:ext cx="100440" cy="160920"/>
            </p14:xfrm>
          </p:contentPart>
        </mc:Choice>
        <mc:Fallback>
          <p:pic>
            <p:nvPicPr>
              <p:cNvPr id="59" name="Freihand 58">
                <a:extLst>
                  <a:ext uri="{FF2B5EF4-FFF2-40B4-BE49-F238E27FC236}">
                    <a16:creationId xmlns:a16="http://schemas.microsoft.com/office/drawing/2014/main" id="{EBCF0DBD-C8F2-8198-84DF-28709FCCE5DE}"/>
                  </a:ext>
                </a:extLst>
              </p:cNvPr>
              <p:cNvPicPr/>
              <p:nvPr/>
            </p:nvPicPr>
            <p:blipFill>
              <a:blip r:embed="rId93"/>
              <a:stretch>
                <a:fillRect/>
              </a:stretch>
            </p:blipFill>
            <p:spPr>
              <a:xfrm>
                <a:off x="10743709" y="1636396"/>
                <a:ext cx="11808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60" name="Freihand 59">
                <a:extLst>
                  <a:ext uri="{FF2B5EF4-FFF2-40B4-BE49-F238E27FC236}">
                    <a16:creationId xmlns:a16="http://schemas.microsoft.com/office/drawing/2014/main" id="{F0415946-FD66-2B0D-0BD7-4F8234286F88}"/>
                  </a:ext>
                </a:extLst>
              </p14:cNvPr>
              <p14:cNvContentPartPr/>
              <p14:nvPr/>
            </p14:nvContentPartPr>
            <p14:xfrm>
              <a:off x="10918309" y="1615876"/>
              <a:ext cx="102240" cy="268200"/>
            </p14:xfrm>
          </p:contentPart>
        </mc:Choice>
        <mc:Fallback>
          <p:pic>
            <p:nvPicPr>
              <p:cNvPr id="60" name="Freihand 59">
                <a:extLst>
                  <a:ext uri="{FF2B5EF4-FFF2-40B4-BE49-F238E27FC236}">
                    <a16:creationId xmlns:a16="http://schemas.microsoft.com/office/drawing/2014/main" id="{F0415946-FD66-2B0D-0BD7-4F8234286F88}"/>
                  </a:ext>
                </a:extLst>
              </p:cNvPr>
              <p:cNvPicPr/>
              <p:nvPr/>
            </p:nvPicPr>
            <p:blipFill>
              <a:blip r:embed="rId95"/>
              <a:stretch>
                <a:fillRect/>
              </a:stretch>
            </p:blipFill>
            <p:spPr>
              <a:xfrm>
                <a:off x="10909309" y="1606876"/>
                <a:ext cx="119880" cy="28584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2" name="Freihand 61">
                <a:extLst>
                  <a:ext uri="{FF2B5EF4-FFF2-40B4-BE49-F238E27FC236}">
                    <a16:creationId xmlns:a16="http://schemas.microsoft.com/office/drawing/2014/main" id="{C8EAF020-CA2F-009A-F76C-562D99ABD4B9}"/>
                  </a:ext>
                </a:extLst>
              </p14:cNvPr>
              <p14:cNvContentPartPr/>
              <p14:nvPr/>
            </p14:nvContentPartPr>
            <p14:xfrm>
              <a:off x="11093629" y="1512196"/>
              <a:ext cx="217440" cy="136080"/>
            </p14:xfrm>
          </p:contentPart>
        </mc:Choice>
        <mc:Fallback>
          <p:pic>
            <p:nvPicPr>
              <p:cNvPr id="62" name="Freihand 61">
                <a:extLst>
                  <a:ext uri="{FF2B5EF4-FFF2-40B4-BE49-F238E27FC236}">
                    <a16:creationId xmlns:a16="http://schemas.microsoft.com/office/drawing/2014/main" id="{C8EAF020-CA2F-009A-F76C-562D99ABD4B9}"/>
                  </a:ext>
                </a:extLst>
              </p:cNvPr>
              <p:cNvPicPr/>
              <p:nvPr/>
            </p:nvPicPr>
            <p:blipFill>
              <a:blip r:embed="rId97"/>
              <a:stretch>
                <a:fillRect/>
              </a:stretch>
            </p:blipFill>
            <p:spPr>
              <a:xfrm>
                <a:off x="11084629" y="1503556"/>
                <a:ext cx="235080" cy="15372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3" name="Freihand 62">
                <a:extLst>
                  <a:ext uri="{FF2B5EF4-FFF2-40B4-BE49-F238E27FC236}">
                    <a16:creationId xmlns:a16="http://schemas.microsoft.com/office/drawing/2014/main" id="{2293C1DE-EB34-E00C-5891-7B47C889EB04}"/>
                  </a:ext>
                </a:extLst>
              </p14:cNvPr>
              <p14:cNvContentPartPr/>
              <p14:nvPr/>
            </p14:nvContentPartPr>
            <p14:xfrm>
              <a:off x="11317909" y="1471876"/>
              <a:ext cx="117720" cy="86040"/>
            </p14:xfrm>
          </p:contentPart>
        </mc:Choice>
        <mc:Fallback>
          <p:pic>
            <p:nvPicPr>
              <p:cNvPr id="63" name="Freihand 62">
                <a:extLst>
                  <a:ext uri="{FF2B5EF4-FFF2-40B4-BE49-F238E27FC236}">
                    <a16:creationId xmlns:a16="http://schemas.microsoft.com/office/drawing/2014/main" id="{2293C1DE-EB34-E00C-5891-7B47C889EB04}"/>
                  </a:ext>
                </a:extLst>
              </p:cNvPr>
              <p:cNvPicPr/>
              <p:nvPr/>
            </p:nvPicPr>
            <p:blipFill>
              <a:blip r:embed="rId99"/>
              <a:stretch>
                <a:fillRect/>
              </a:stretch>
            </p:blipFill>
            <p:spPr>
              <a:xfrm>
                <a:off x="11308909" y="1463236"/>
                <a:ext cx="135360" cy="10368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64" name="Freihand 63">
                <a:extLst>
                  <a:ext uri="{FF2B5EF4-FFF2-40B4-BE49-F238E27FC236}">
                    <a16:creationId xmlns:a16="http://schemas.microsoft.com/office/drawing/2014/main" id="{F88973F6-F9E3-A0FD-106D-5C8303B2C576}"/>
                  </a:ext>
                </a:extLst>
              </p14:cNvPr>
              <p14:cNvContentPartPr/>
              <p14:nvPr/>
            </p14:nvContentPartPr>
            <p14:xfrm>
              <a:off x="11410069" y="1296916"/>
              <a:ext cx="119160" cy="200520"/>
            </p14:xfrm>
          </p:contentPart>
        </mc:Choice>
        <mc:Fallback>
          <p:pic>
            <p:nvPicPr>
              <p:cNvPr id="64" name="Freihand 63">
                <a:extLst>
                  <a:ext uri="{FF2B5EF4-FFF2-40B4-BE49-F238E27FC236}">
                    <a16:creationId xmlns:a16="http://schemas.microsoft.com/office/drawing/2014/main" id="{F88973F6-F9E3-A0FD-106D-5C8303B2C576}"/>
                  </a:ext>
                </a:extLst>
              </p:cNvPr>
              <p:cNvPicPr/>
              <p:nvPr/>
            </p:nvPicPr>
            <p:blipFill>
              <a:blip r:embed="rId101"/>
              <a:stretch>
                <a:fillRect/>
              </a:stretch>
            </p:blipFill>
            <p:spPr>
              <a:xfrm>
                <a:off x="11401429" y="1288276"/>
                <a:ext cx="136800" cy="21816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65" name="Freihand 64">
                <a:extLst>
                  <a:ext uri="{FF2B5EF4-FFF2-40B4-BE49-F238E27FC236}">
                    <a16:creationId xmlns:a16="http://schemas.microsoft.com/office/drawing/2014/main" id="{B522AE93-4647-7D9A-609C-FBCD98AA9EA9}"/>
                  </a:ext>
                </a:extLst>
              </p14:cNvPr>
              <p14:cNvContentPartPr/>
              <p14:nvPr/>
            </p14:nvContentPartPr>
            <p14:xfrm>
              <a:off x="11523829" y="1267036"/>
              <a:ext cx="247320" cy="169560"/>
            </p14:xfrm>
          </p:contentPart>
        </mc:Choice>
        <mc:Fallback>
          <p:pic>
            <p:nvPicPr>
              <p:cNvPr id="65" name="Freihand 64">
                <a:extLst>
                  <a:ext uri="{FF2B5EF4-FFF2-40B4-BE49-F238E27FC236}">
                    <a16:creationId xmlns:a16="http://schemas.microsoft.com/office/drawing/2014/main" id="{B522AE93-4647-7D9A-609C-FBCD98AA9EA9}"/>
                  </a:ext>
                </a:extLst>
              </p:cNvPr>
              <p:cNvPicPr/>
              <p:nvPr/>
            </p:nvPicPr>
            <p:blipFill>
              <a:blip r:embed="rId103"/>
              <a:stretch>
                <a:fillRect/>
              </a:stretch>
            </p:blipFill>
            <p:spPr>
              <a:xfrm>
                <a:off x="11515189" y="1258396"/>
                <a:ext cx="264960" cy="18720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6" name="Freihand 65">
                <a:extLst>
                  <a:ext uri="{FF2B5EF4-FFF2-40B4-BE49-F238E27FC236}">
                    <a16:creationId xmlns:a16="http://schemas.microsoft.com/office/drawing/2014/main" id="{5D3877A9-776B-5867-0FC8-C9BA98895B98}"/>
                  </a:ext>
                </a:extLst>
              </p14:cNvPr>
              <p14:cNvContentPartPr/>
              <p14:nvPr/>
            </p14:nvContentPartPr>
            <p14:xfrm>
              <a:off x="9853069" y="1861036"/>
              <a:ext cx="906840" cy="643680"/>
            </p14:xfrm>
          </p:contentPart>
        </mc:Choice>
        <mc:Fallback>
          <p:pic>
            <p:nvPicPr>
              <p:cNvPr id="66" name="Freihand 65">
                <a:extLst>
                  <a:ext uri="{FF2B5EF4-FFF2-40B4-BE49-F238E27FC236}">
                    <a16:creationId xmlns:a16="http://schemas.microsoft.com/office/drawing/2014/main" id="{5D3877A9-776B-5867-0FC8-C9BA98895B98}"/>
                  </a:ext>
                </a:extLst>
              </p:cNvPr>
              <p:cNvPicPr/>
              <p:nvPr/>
            </p:nvPicPr>
            <p:blipFill>
              <a:blip r:embed="rId105"/>
              <a:stretch>
                <a:fillRect/>
              </a:stretch>
            </p:blipFill>
            <p:spPr>
              <a:xfrm>
                <a:off x="9844429" y="1852036"/>
                <a:ext cx="924480" cy="66132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7" name="Freihand 66">
                <a:extLst>
                  <a:ext uri="{FF2B5EF4-FFF2-40B4-BE49-F238E27FC236}">
                    <a16:creationId xmlns:a16="http://schemas.microsoft.com/office/drawing/2014/main" id="{4EE16F26-6CD9-0CCE-5009-8A55955C3D80}"/>
                  </a:ext>
                </a:extLst>
              </p14:cNvPr>
              <p14:cNvContentPartPr/>
              <p14:nvPr/>
            </p14:nvContentPartPr>
            <p14:xfrm>
              <a:off x="10901749" y="1416076"/>
              <a:ext cx="915840" cy="580320"/>
            </p14:xfrm>
          </p:contentPart>
        </mc:Choice>
        <mc:Fallback>
          <p:pic>
            <p:nvPicPr>
              <p:cNvPr id="67" name="Freihand 66">
                <a:extLst>
                  <a:ext uri="{FF2B5EF4-FFF2-40B4-BE49-F238E27FC236}">
                    <a16:creationId xmlns:a16="http://schemas.microsoft.com/office/drawing/2014/main" id="{4EE16F26-6CD9-0CCE-5009-8A55955C3D80}"/>
                  </a:ext>
                </a:extLst>
              </p:cNvPr>
              <p:cNvPicPr/>
              <p:nvPr/>
            </p:nvPicPr>
            <p:blipFill>
              <a:blip r:embed="rId107"/>
              <a:stretch>
                <a:fillRect/>
              </a:stretch>
            </p:blipFill>
            <p:spPr>
              <a:xfrm>
                <a:off x="10892749" y="1407436"/>
                <a:ext cx="933480" cy="59796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69" name="Freihand 68">
                <a:extLst>
                  <a:ext uri="{FF2B5EF4-FFF2-40B4-BE49-F238E27FC236}">
                    <a16:creationId xmlns:a16="http://schemas.microsoft.com/office/drawing/2014/main" id="{B6A07667-7A04-ED9B-ABE4-92F89605ED36}"/>
                  </a:ext>
                </a:extLst>
              </p14:cNvPr>
              <p14:cNvContentPartPr/>
              <p14:nvPr/>
            </p14:nvContentPartPr>
            <p14:xfrm>
              <a:off x="4843309" y="2248036"/>
              <a:ext cx="19080" cy="50760"/>
            </p14:xfrm>
          </p:contentPart>
        </mc:Choice>
        <mc:Fallback>
          <p:pic>
            <p:nvPicPr>
              <p:cNvPr id="69" name="Freihand 68">
                <a:extLst>
                  <a:ext uri="{FF2B5EF4-FFF2-40B4-BE49-F238E27FC236}">
                    <a16:creationId xmlns:a16="http://schemas.microsoft.com/office/drawing/2014/main" id="{B6A07667-7A04-ED9B-ABE4-92F89605ED36}"/>
                  </a:ext>
                </a:extLst>
              </p:cNvPr>
              <p:cNvPicPr/>
              <p:nvPr/>
            </p:nvPicPr>
            <p:blipFill>
              <a:blip r:embed="rId109"/>
              <a:stretch>
                <a:fillRect/>
              </a:stretch>
            </p:blipFill>
            <p:spPr>
              <a:xfrm>
                <a:off x="4834669" y="2239036"/>
                <a:ext cx="36720" cy="6840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14" name="Freihand 13">
                <a:extLst>
                  <a:ext uri="{FF2B5EF4-FFF2-40B4-BE49-F238E27FC236}">
                    <a16:creationId xmlns:a16="http://schemas.microsoft.com/office/drawing/2014/main" id="{D8664D54-9825-D6D0-14C0-CFE19CF7D130}"/>
                  </a:ext>
                </a:extLst>
              </p14:cNvPr>
              <p14:cNvContentPartPr/>
              <p14:nvPr/>
            </p14:nvContentPartPr>
            <p14:xfrm>
              <a:off x="2747749" y="3045796"/>
              <a:ext cx="1004400" cy="649080"/>
            </p14:xfrm>
          </p:contentPart>
        </mc:Choice>
        <mc:Fallback>
          <p:pic>
            <p:nvPicPr>
              <p:cNvPr id="14" name="Freihand 13">
                <a:extLst>
                  <a:ext uri="{FF2B5EF4-FFF2-40B4-BE49-F238E27FC236}">
                    <a16:creationId xmlns:a16="http://schemas.microsoft.com/office/drawing/2014/main" id="{D8664D54-9825-D6D0-14C0-CFE19CF7D130}"/>
                  </a:ext>
                </a:extLst>
              </p:cNvPr>
              <p:cNvPicPr/>
              <p:nvPr/>
            </p:nvPicPr>
            <p:blipFill>
              <a:blip r:embed="rId111"/>
              <a:stretch>
                <a:fillRect/>
              </a:stretch>
            </p:blipFill>
            <p:spPr>
              <a:xfrm>
                <a:off x="2738749" y="3036796"/>
                <a:ext cx="1022040" cy="66672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15" name="Freihand 14">
                <a:extLst>
                  <a:ext uri="{FF2B5EF4-FFF2-40B4-BE49-F238E27FC236}">
                    <a16:creationId xmlns:a16="http://schemas.microsoft.com/office/drawing/2014/main" id="{11D1C844-63DB-01EA-A8EA-FAFD2CB7276E}"/>
                  </a:ext>
                </a:extLst>
              </p14:cNvPr>
              <p14:cNvContentPartPr/>
              <p14:nvPr/>
            </p14:nvContentPartPr>
            <p14:xfrm>
              <a:off x="2138629" y="2969476"/>
              <a:ext cx="822600" cy="278640"/>
            </p14:xfrm>
          </p:contentPart>
        </mc:Choice>
        <mc:Fallback>
          <p:pic>
            <p:nvPicPr>
              <p:cNvPr id="15" name="Freihand 14">
                <a:extLst>
                  <a:ext uri="{FF2B5EF4-FFF2-40B4-BE49-F238E27FC236}">
                    <a16:creationId xmlns:a16="http://schemas.microsoft.com/office/drawing/2014/main" id="{11D1C844-63DB-01EA-A8EA-FAFD2CB7276E}"/>
                  </a:ext>
                </a:extLst>
              </p:cNvPr>
              <p:cNvPicPr/>
              <p:nvPr/>
            </p:nvPicPr>
            <p:blipFill>
              <a:blip r:embed="rId113"/>
              <a:stretch>
                <a:fillRect/>
              </a:stretch>
            </p:blipFill>
            <p:spPr>
              <a:xfrm>
                <a:off x="2129989" y="2960836"/>
                <a:ext cx="840240" cy="29628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16" name="Freihand 15">
                <a:extLst>
                  <a:ext uri="{FF2B5EF4-FFF2-40B4-BE49-F238E27FC236}">
                    <a16:creationId xmlns:a16="http://schemas.microsoft.com/office/drawing/2014/main" id="{50FA2F36-113C-CCAE-D22B-DEE640D68944}"/>
                  </a:ext>
                </a:extLst>
              </p14:cNvPr>
              <p14:cNvContentPartPr/>
              <p14:nvPr/>
            </p14:nvContentPartPr>
            <p14:xfrm>
              <a:off x="2087509" y="3071356"/>
              <a:ext cx="159120" cy="400680"/>
            </p14:xfrm>
          </p:contentPart>
        </mc:Choice>
        <mc:Fallback>
          <p:pic>
            <p:nvPicPr>
              <p:cNvPr id="16" name="Freihand 15">
                <a:extLst>
                  <a:ext uri="{FF2B5EF4-FFF2-40B4-BE49-F238E27FC236}">
                    <a16:creationId xmlns:a16="http://schemas.microsoft.com/office/drawing/2014/main" id="{50FA2F36-113C-CCAE-D22B-DEE640D68944}"/>
                  </a:ext>
                </a:extLst>
              </p:cNvPr>
              <p:cNvPicPr/>
              <p:nvPr/>
            </p:nvPicPr>
            <p:blipFill>
              <a:blip r:embed="rId115"/>
              <a:stretch>
                <a:fillRect/>
              </a:stretch>
            </p:blipFill>
            <p:spPr>
              <a:xfrm>
                <a:off x="2078869" y="3062716"/>
                <a:ext cx="176760" cy="41832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0" name="Freihand 69">
                <a:extLst>
                  <a:ext uri="{FF2B5EF4-FFF2-40B4-BE49-F238E27FC236}">
                    <a16:creationId xmlns:a16="http://schemas.microsoft.com/office/drawing/2014/main" id="{0CF536DB-DBCB-E4C3-1766-411B4D7FD521}"/>
                  </a:ext>
                </a:extLst>
              </p14:cNvPr>
              <p14:cNvContentPartPr/>
              <p14:nvPr/>
            </p14:nvContentPartPr>
            <p14:xfrm>
              <a:off x="2272189" y="2225356"/>
              <a:ext cx="30960" cy="99000"/>
            </p14:xfrm>
          </p:contentPart>
        </mc:Choice>
        <mc:Fallback>
          <p:pic>
            <p:nvPicPr>
              <p:cNvPr id="70" name="Freihand 69">
                <a:extLst>
                  <a:ext uri="{FF2B5EF4-FFF2-40B4-BE49-F238E27FC236}">
                    <a16:creationId xmlns:a16="http://schemas.microsoft.com/office/drawing/2014/main" id="{0CF536DB-DBCB-E4C3-1766-411B4D7FD521}"/>
                  </a:ext>
                </a:extLst>
              </p:cNvPr>
              <p:cNvPicPr/>
              <p:nvPr/>
            </p:nvPicPr>
            <p:blipFill>
              <a:blip r:embed="rId117"/>
              <a:stretch>
                <a:fillRect/>
              </a:stretch>
            </p:blipFill>
            <p:spPr>
              <a:xfrm>
                <a:off x="2263189" y="2216356"/>
                <a:ext cx="4860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1" name="Freihand 70">
                <a:extLst>
                  <a:ext uri="{FF2B5EF4-FFF2-40B4-BE49-F238E27FC236}">
                    <a16:creationId xmlns:a16="http://schemas.microsoft.com/office/drawing/2014/main" id="{95672249-5D0E-8BBD-6CA3-1E470C74DA29}"/>
                  </a:ext>
                </a:extLst>
              </p14:cNvPr>
              <p14:cNvContentPartPr/>
              <p14:nvPr/>
            </p14:nvContentPartPr>
            <p14:xfrm>
              <a:off x="1853149" y="4095556"/>
              <a:ext cx="63000" cy="124560"/>
            </p14:xfrm>
          </p:contentPart>
        </mc:Choice>
        <mc:Fallback>
          <p:pic>
            <p:nvPicPr>
              <p:cNvPr id="71" name="Freihand 70">
                <a:extLst>
                  <a:ext uri="{FF2B5EF4-FFF2-40B4-BE49-F238E27FC236}">
                    <a16:creationId xmlns:a16="http://schemas.microsoft.com/office/drawing/2014/main" id="{95672249-5D0E-8BBD-6CA3-1E470C74DA29}"/>
                  </a:ext>
                </a:extLst>
              </p:cNvPr>
              <p:cNvPicPr/>
              <p:nvPr/>
            </p:nvPicPr>
            <p:blipFill>
              <a:blip r:embed="rId119"/>
              <a:stretch>
                <a:fillRect/>
              </a:stretch>
            </p:blipFill>
            <p:spPr>
              <a:xfrm>
                <a:off x="1844509" y="4086556"/>
                <a:ext cx="80640" cy="14220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2" name="Freihand 71">
                <a:extLst>
                  <a:ext uri="{FF2B5EF4-FFF2-40B4-BE49-F238E27FC236}">
                    <a16:creationId xmlns:a16="http://schemas.microsoft.com/office/drawing/2014/main" id="{CCE37ADC-F0D3-4E7C-AE6E-BD66A56C277B}"/>
                  </a:ext>
                </a:extLst>
              </p14:cNvPr>
              <p14:cNvContentPartPr/>
              <p14:nvPr/>
            </p14:nvContentPartPr>
            <p14:xfrm>
              <a:off x="1375069" y="2307436"/>
              <a:ext cx="804240" cy="1735560"/>
            </p14:xfrm>
          </p:contentPart>
        </mc:Choice>
        <mc:Fallback>
          <p:pic>
            <p:nvPicPr>
              <p:cNvPr id="72" name="Freihand 71">
                <a:extLst>
                  <a:ext uri="{FF2B5EF4-FFF2-40B4-BE49-F238E27FC236}">
                    <a16:creationId xmlns:a16="http://schemas.microsoft.com/office/drawing/2014/main" id="{CCE37ADC-F0D3-4E7C-AE6E-BD66A56C277B}"/>
                  </a:ext>
                </a:extLst>
              </p:cNvPr>
              <p:cNvPicPr/>
              <p:nvPr/>
            </p:nvPicPr>
            <p:blipFill>
              <a:blip r:embed="rId121"/>
              <a:stretch>
                <a:fillRect/>
              </a:stretch>
            </p:blipFill>
            <p:spPr>
              <a:xfrm>
                <a:off x="1366069" y="2298436"/>
                <a:ext cx="821880" cy="175320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73" name="Freihand 72">
                <a:extLst>
                  <a:ext uri="{FF2B5EF4-FFF2-40B4-BE49-F238E27FC236}">
                    <a16:creationId xmlns:a16="http://schemas.microsoft.com/office/drawing/2014/main" id="{B5D64333-65E8-9F22-7D18-0E10F86E880F}"/>
                  </a:ext>
                </a:extLst>
              </p14:cNvPr>
              <p14:cNvContentPartPr/>
              <p14:nvPr/>
            </p14:nvContentPartPr>
            <p14:xfrm>
              <a:off x="738949" y="3111676"/>
              <a:ext cx="1176120" cy="3324960"/>
            </p14:xfrm>
          </p:contentPart>
        </mc:Choice>
        <mc:Fallback>
          <p:pic>
            <p:nvPicPr>
              <p:cNvPr id="73" name="Freihand 72">
                <a:extLst>
                  <a:ext uri="{FF2B5EF4-FFF2-40B4-BE49-F238E27FC236}">
                    <a16:creationId xmlns:a16="http://schemas.microsoft.com/office/drawing/2014/main" id="{B5D64333-65E8-9F22-7D18-0E10F86E880F}"/>
                  </a:ext>
                </a:extLst>
              </p:cNvPr>
              <p:cNvPicPr/>
              <p:nvPr/>
            </p:nvPicPr>
            <p:blipFill>
              <a:blip r:embed="rId123"/>
              <a:stretch>
                <a:fillRect/>
              </a:stretch>
            </p:blipFill>
            <p:spPr>
              <a:xfrm>
                <a:off x="729949" y="3103036"/>
                <a:ext cx="1193760" cy="334260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74" name="Freihand 73">
                <a:extLst>
                  <a:ext uri="{FF2B5EF4-FFF2-40B4-BE49-F238E27FC236}">
                    <a16:creationId xmlns:a16="http://schemas.microsoft.com/office/drawing/2014/main" id="{D3695E86-4DFD-D154-30EC-0939A72075AC}"/>
                  </a:ext>
                </a:extLst>
              </p14:cNvPr>
              <p14:cNvContentPartPr/>
              <p14:nvPr/>
            </p14:nvContentPartPr>
            <p14:xfrm>
              <a:off x="1637509" y="5931556"/>
              <a:ext cx="309600" cy="784080"/>
            </p14:xfrm>
          </p:contentPart>
        </mc:Choice>
        <mc:Fallback>
          <p:pic>
            <p:nvPicPr>
              <p:cNvPr id="74" name="Freihand 73">
                <a:extLst>
                  <a:ext uri="{FF2B5EF4-FFF2-40B4-BE49-F238E27FC236}">
                    <a16:creationId xmlns:a16="http://schemas.microsoft.com/office/drawing/2014/main" id="{D3695E86-4DFD-D154-30EC-0939A72075AC}"/>
                  </a:ext>
                </a:extLst>
              </p:cNvPr>
              <p:cNvPicPr/>
              <p:nvPr/>
            </p:nvPicPr>
            <p:blipFill>
              <a:blip r:embed="rId125"/>
              <a:stretch>
                <a:fillRect/>
              </a:stretch>
            </p:blipFill>
            <p:spPr>
              <a:xfrm>
                <a:off x="1628869" y="5922556"/>
                <a:ext cx="327240" cy="80172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77" name="Freihand 76">
                <a:extLst>
                  <a:ext uri="{FF2B5EF4-FFF2-40B4-BE49-F238E27FC236}">
                    <a16:creationId xmlns:a16="http://schemas.microsoft.com/office/drawing/2014/main" id="{7DB1F5AB-0BFC-56B0-855B-00497FF4310B}"/>
                  </a:ext>
                </a:extLst>
              </p14:cNvPr>
              <p14:cNvContentPartPr/>
              <p14:nvPr/>
            </p14:nvContentPartPr>
            <p14:xfrm>
              <a:off x="4377469" y="1995316"/>
              <a:ext cx="178200" cy="26640"/>
            </p14:xfrm>
          </p:contentPart>
        </mc:Choice>
        <mc:Fallback>
          <p:pic>
            <p:nvPicPr>
              <p:cNvPr id="77" name="Freihand 76">
                <a:extLst>
                  <a:ext uri="{FF2B5EF4-FFF2-40B4-BE49-F238E27FC236}">
                    <a16:creationId xmlns:a16="http://schemas.microsoft.com/office/drawing/2014/main" id="{7DB1F5AB-0BFC-56B0-855B-00497FF4310B}"/>
                  </a:ext>
                </a:extLst>
              </p:cNvPr>
              <p:cNvPicPr/>
              <p:nvPr/>
            </p:nvPicPr>
            <p:blipFill>
              <a:blip r:embed="rId127"/>
              <a:stretch>
                <a:fillRect/>
              </a:stretch>
            </p:blipFill>
            <p:spPr>
              <a:xfrm>
                <a:off x="4368829" y="1986316"/>
                <a:ext cx="195840" cy="4428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78" name="Freihand 77">
                <a:extLst>
                  <a:ext uri="{FF2B5EF4-FFF2-40B4-BE49-F238E27FC236}">
                    <a16:creationId xmlns:a16="http://schemas.microsoft.com/office/drawing/2014/main" id="{E4CFA70C-90FE-67A1-DC90-1471A776F2AF}"/>
                  </a:ext>
                </a:extLst>
              </p14:cNvPr>
              <p14:cNvContentPartPr/>
              <p14:nvPr/>
            </p14:nvContentPartPr>
            <p14:xfrm>
              <a:off x="2129989" y="1901716"/>
              <a:ext cx="2682720" cy="812160"/>
            </p14:xfrm>
          </p:contentPart>
        </mc:Choice>
        <mc:Fallback>
          <p:pic>
            <p:nvPicPr>
              <p:cNvPr id="78" name="Freihand 77">
                <a:extLst>
                  <a:ext uri="{FF2B5EF4-FFF2-40B4-BE49-F238E27FC236}">
                    <a16:creationId xmlns:a16="http://schemas.microsoft.com/office/drawing/2014/main" id="{E4CFA70C-90FE-67A1-DC90-1471A776F2AF}"/>
                  </a:ext>
                </a:extLst>
              </p:cNvPr>
              <p:cNvPicPr/>
              <p:nvPr/>
            </p:nvPicPr>
            <p:blipFill>
              <a:blip r:embed="rId129"/>
              <a:stretch>
                <a:fillRect/>
              </a:stretch>
            </p:blipFill>
            <p:spPr>
              <a:xfrm>
                <a:off x="2120989" y="1893076"/>
                <a:ext cx="2700360" cy="82980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82" name="Freihand 81">
                <a:extLst>
                  <a:ext uri="{FF2B5EF4-FFF2-40B4-BE49-F238E27FC236}">
                    <a16:creationId xmlns:a16="http://schemas.microsoft.com/office/drawing/2014/main" id="{73B9500B-4DDB-88B5-F888-0C9CBF21DF5E}"/>
                  </a:ext>
                </a:extLst>
              </p14:cNvPr>
              <p14:cNvContentPartPr/>
              <p14:nvPr/>
            </p14:nvContentPartPr>
            <p14:xfrm>
              <a:off x="7310389" y="3571036"/>
              <a:ext cx="1777320" cy="2660760"/>
            </p14:xfrm>
          </p:contentPart>
        </mc:Choice>
        <mc:Fallback>
          <p:pic>
            <p:nvPicPr>
              <p:cNvPr id="82" name="Freihand 81">
                <a:extLst>
                  <a:ext uri="{FF2B5EF4-FFF2-40B4-BE49-F238E27FC236}">
                    <a16:creationId xmlns:a16="http://schemas.microsoft.com/office/drawing/2014/main" id="{73B9500B-4DDB-88B5-F888-0C9CBF21DF5E}"/>
                  </a:ext>
                </a:extLst>
              </p:cNvPr>
              <p:cNvPicPr/>
              <p:nvPr/>
            </p:nvPicPr>
            <p:blipFill>
              <a:blip r:embed="rId131"/>
              <a:stretch>
                <a:fillRect/>
              </a:stretch>
            </p:blipFill>
            <p:spPr>
              <a:xfrm>
                <a:off x="7301389" y="3562036"/>
                <a:ext cx="1794960" cy="267840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83" name="Freihand 82">
                <a:extLst>
                  <a:ext uri="{FF2B5EF4-FFF2-40B4-BE49-F238E27FC236}">
                    <a16:creationId xmlns:a16="http://schemas.microsoft.com/office/drawing/2014/main" id="{C1CAC254-AFAE-3C60-2434-E9D1ADBCD395}"/>
                  </a:ext>
                </a:extLst>
              </p14:cNvPr>
              <p14:cNvContentPartPr/>
              <p14:nvPr/>
            </p14:nvContentPartPr>
            <p14:xfrm>
              <a:off x="9013549" y="3488956"/>
              <a:ext cx="251280" cy="168480"/>
            </p14:xfrm>
          </p:contentPart>
        </mc:Choice>
        <mc:Fallback>
          <p:pic>
            <p:nvPicPr>
              <p:cNvPr id="83" name="Freihand 82">
                <a:extLst>
                  <a:ext uri="{FF2B5EF4-FFF2-40B4-BE49-F238E27FC236}">
                    <a16:creationId xmlns:a16="http://schemas.microsoft.com/office/drawing/2014/main" id="{C1CAC254-AFAE-3C60-2434-E9D1ADBCD395}"/>
                  </a:ext>
                </a:extLst>
              </p:cNvPr>
              <p:cNvPicPr/>
              <p:nvPr/>
            </p:nvPicPr>
            <p:blipFill>
              <a:blip r:embed="rId133"/>
              <a:stretch>
                <a:fillRect/>
              </a:stretch>
            </p:blipFill>
            <p:spPr>
              <a:xfrm>
                <a:off x="9004909" y="3479956"/>
                <a:ext cx="268920" cy="186120"/>
              </a:xfrm>
              <a:prstGeom prst="rect">
                <a:avLst/>
              </a:prstGeom>
            </p:spPr>
          </p:pic>
        </mc:Fallback>
      </mc:AlternateContent>
      <p:grpSp>
        <p:nvGrpSpPr>
          <p:cNvPr id="106" name="Gruppieren 105">
            <a:extLst>
              <a:ext uri="{FF2B5EF4-FFF2-40B4-BE49-F238E27FC236}">
                <a16:creationId xmlns:a16="http://schemas.microsoft.com/office/drawing/2014/main" id="{1A502B87-C152-CBC9-9DDD-1B36828F92CF}"/>
              </a:ext>
            </a:extLst>
          </p:cNvPr>
          <p:cNvGrpSpPr/>
          <p:nvPr/>
        </p:nvGrpSpPr>
        <p:grpSpPr>
          <a:xfrm>
            <a:off x="9493429" y="2662756"/>
            <a:ext cx="2297160" cy="1346040"/>
            <a:chOff x="9493429" y="2662756"/>
            <a:chExt cx="2297160" cy="1346040"/>
          </a:xfrm>
        </p:grpSpPr>
        <mc:AlternateContent xmlns:mc="http://schemas.openxmlformats.org/markup-compatibility/2006">
          <mc:Choice xmlns:p14="http://schemas.microsoft.com/office/powerpoint/2010/main" Requires="p14">
            <p:contentPart p14:bwMode="auto" r:id="rId134">
              <p14:nvContentPartPr>
                <p14:cNvPr id="85" name="Freihand 84">
                  <a:extLst>
                    <a:ext uri="{FF2B5EF4-FFF2-40B4-BE49-F238E27FC236}">
                      <a16:creationId xmlns:a16="http://schemas.microsoft.com/office/drawing/2014/main" id="{FD1A0FA3-20F1-5364-0CBC-60C863B9195E}"/>
                    </a:ext>
                  </a:extLst>
                </p14:cNvPr>
                <p14:cNvContentPartPr/>
                <p14:nvPr/>
              </p14:nvContentPartPr>
              <p14:xfrm>
                <a:off x="9493429" y="3103396"/>
                <a:ext cx="114120" cy="344520"/>
              </p14:xfrm>
            </p:contentPart>
          </mc:Choice>
          <mc:Fallback>
            <p:pic>
              <p:nvPicPr>
                <p:cNvPr id="85" name="Freihand 84">
                  <a:extLst>
                    <a:ext uri="{FF2B5EF4-FFF2-40B4-BE49-F238E27FC236}">
                      <a16:creationId xmlns:a16="http://schemas.microsoft.com/office/drawing/2014/main" id="{FD1A0FA3-20F1-5364-0CBC-60C863B9195E}"/>
                    </a:ext>
                  </a:extLst>
                </p:cNvPr>
                <p:cNvPicPr/>
                <p:nvPr/>
              </p:nvPicPr>
              <p:blipFill>
                <a:blip r:embed="rId135"/>
                <a:stretch>
                  <a:fillRect/>
                </a:stretch>
              </p:blipFill>
              <p:spPr>
                <a:xfrm>
                  <a:off x="9484429" y="3094756"/>
                  <a:ext cx="131760" cy="36216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86" name="Freihand 85">
                  <a:extLst>
                    <a:ext uri="{FF2B5EF4-FFF2-40B4-BE49-F238E27FC236}">
                      <a16:creationId xmlns:a16="http://schemas.microsoft.com/office/drawing/2014/main" id="{BF6C89C0-51E0-26D1-A977-C7A5B77B5E48}"/>
                    </a:ext>
                  </a:extLst>
                </p14:cNvPr>
                <p14:cNvContentPartPr/>
                <p14:nvPr/>
              </p14:nvContentPartPr>
              <p14:xfrm>
                <a:off x="9747589" y="3097276"/>
                <a:ext cx="275040" cy="185400"/>
              </p14:xfrm>
            </p:contentPart>
          </mc:Choice>
          <mc:Fallback>
            <p:pic>
              <p:nvPicPr>
                <p:cNvPr id="86" name="Freihand 85">
                  <a:extLst>
                    <a:ext uri="{FF2B5EF4-FFF2-40B4-BE49-F238E27FC236}">
                      <a16:creationId xmlns:a16="http://schemas.microsoft.com/office/drawing/2014/main" id="{BF6C89C0-51E0-26D1-A977-C7A5B77B5E48}"/>
                    </a:ext>
                  </a:extLst>
                </p:cNvPr>
                <p:cNvPicPr/>
                <p:nvPr/>
              </p:nvPicPr>
              <p:blipFill>
                <a:blip r:embed="rId137"/>
                <a:stretch>
                  <a:fillRect/>
                </a:stretch>
              </p:blipFill>
              <p:spPr>
                <a:xfrm>
                  <a:off x="9738589" y="3088636"/>
                  <a:ext cx="292680" cy="20304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87" name="Freihand 86">
                  <a:extLst>
                    <a:ext uri="{FF2B5EF4-FFF2-40B4-BE49-F238E27FC236}">
                      <a16:creationId xmlns:a16="http://schemas.microsoft.com/office/drawing/2014/main" id="{02F4488F-1D09-148B-34CC-DCE6CBA5743A}"/>
                    </a:ext>
                  </a:extLst>
                </p14:cNvPr>
                <p14:cNvContentPartPr/>
                <p14:nvPr/>
              </p14:nvContentPartPr>
              <p14:xfrm>
                <a:off x="9976909" y="2971996"/>
                <a:ext cx="13680" cy="42840"/>
              </p14:xfrm>
            </p:contentPart>
          </mc:Choice>
          <mc:Fallback>
            <p:pic>
              <p:nvPicPr>
                <p:cNvPr id="87" name="Freihand 86">
                  <a:extLst>
                    <a:ext uri="{FF2B5EF4-FFF2-40B4-BE49-F238E27FC236}">
                      <a16:creationId xmlns:a16="http://schemas.microsoft.com/office/drawing/2014/main" id="{02F4488F-1D09-148B-34CC-DCE6CBA5743A}"/>
                    </a:ext>
                  </a:extLst>
                </p:cNvPr>
                <p:cNvPicPr/>
                <p:nvPr/>
              </p:nvPicPr>
              <p:blipFill>
                <a:blip r:embed="rId139"/>
                <a:stretch>
                  <a:fillRect/>
                </a:stretch>
              </p:blipFill>
              <p:spPr>
                <a:xfrm>
                  <a:off x="9968269" y="2962996"/>
                  <a:ext cx="31320" cy="6048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88" name="Freihand 87">
                  <a:extLst>
                    <a:ext uri="{FF2B5EF4-FFF2-40B4-BE49-F238E27FC236}">
                      <a16:creationId xmlns:a16="http://schemas.microsoft.com/office/drawing/2014/main" id="{303E66AC-97C5-7772-99D8-969EF83E419B}"/>
                    </a:ext>
                  </a:extLst>
                </p14:cNvPr>
                <p14:cNvContentPartPr/>
                <p14:nvPr/>
              </p14:nvContentPartPr>
              <p14:xfrm>
                <a:off x="10077709" y="2908996"/>
                <a:ext cx="351360" cy="213120"/>
              </p14:xfrm>
            </p:contentPart>
          </mc:Choice>
          <mc:Fallback>
            <p:pic>
              <p:nvPicPr>
                <p:cNvPr id="88" name="Freihand 87">
                  <a:extLst>
                    <a:ext uri="{FF2B5EF4-FFF2-40B4-BE49-F238E27FC236}">
                      <a16:creationId xmlns:a16="http://schemas.microsoft.com/office/drawing/2014/main" id="{303E66AC-97C5-7772-99D8-969EF83E419B}"/>
                    </a:ext>
                  </a:extLst>
                </p:cNvPr>
                <p:cNvPicPr/>
                <p:nvPr/>
              </p:nvPicPr>
              <p:blipFill>
                <a:blip r:embed="rId141"/>
                <a:stretch>
                  <a:fillRect/>
                </a:stretch>
              </p:blipFill>
              <p:spPr>
                <a:xfrm>
                  <a:off x="10069069" y="2899996"/>
                  <a:ext cx="36900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89" name="Freihand 88">
                  <a:extLst>
                    <a:ext uri="{FF2B5EF4-FFF2-40B4-BE49-F238E27FC236}">
                      <a16:creationId xmlns:a16="http://schemas.microsoft.com/office/drawing/2014/main" id="{E17C7E9A-0145-23B0-A072-F94CA75A252B}"/>
                    </a:ext>
                  </a:extLst>
                </p14:cNvPr>
                <p14:cNvContentPartPr/>
                <p14:nvPr/>
              </p14:nvContentPartPr>
              <p14:xfrm>
                <a:off x="10467949" y="2846716"/>
                <a:ext cx="83160" cy="117000"/>
              </p14:xfrm>
            </p:contentPart>
          </mc:Choice>
          <mc:Fallback>
            <p:pic>
              <p:nvPicPr>
                <p:cNvPr id="89" name="Freihand 88">
                  <a:extLst>
                    <a:ext uri="{FF2B5EF4-FFF2-40B4-BE49-F238E27FC236}">
                      <a16:creationId xmlns:a16="http://schemas.microsoft.com/office/drawing/2014/main" id="{E17C7E9A-0145-23B0-A072-F94CA75A252B}"/>
                    </a:ext>
                  </a:extLst>
                </p:cNvPr>
                <p:cNvPicPr/>
                <p:nvPr/>
              </p:nvPicPr>
              <p:blipFill>
                <a:blip r:embed="rId143"/>
                <a:stretch>
                  <a:fillRect/>
                </a:stretch>
              </p:blipFill>
              <p:spPr>
                <a:xfrm>
                  <a:off x="10458949" y="2838076"/>
                  <a:ext cx="10080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90" name="Freihand 89">
                  <a:extLst>
                    <a:ext uri="{FF2B5EF4-FFF2-40B4-BE49-F238E27FC236}">
                      <a16:creationId xmlns:a16="http://schemas.microsoft.com/office/drawing/2014/main" id="{53D83EF5-A339-F244-20C2-1454BE3ABC7C}"/>
                    </a:ext>
                  </a:extLst>
                </p14:cNvPr>
                <p14:cNvContentPartPr/>
                <p14:nvPr/>
              </p14:nvContentPartPr>
              <p14:xfrm>
                <a:off x="10767829" y="2770756"/>
                <a:ext cx="91080" cy="69840"/>
              </p14:xfrm>
            </p:contentPart>
          </mc:Choice>
          <mc:Fallback>
            <p:pic>
              <p:nvPicPr>
                <p:cNvPr id="90" name="Freihand 89">
                  <a:extLst>
                    <a:ext uri="{FF2B5EF4-FFF2-40B4-BE49-F238E27FC236}">
                      <a16:creationId xmlns:a16="http://schemas.microsoft.com/office/drawing/2014/main" id="{53D83EF5-A339-F244-20C2-1454BE3ABC7C}"/>
                    </a:ext>
                  </a:extLst>
                </p:cNvPr>
                <p:cNvPicPr/>
                <p:nvPr/>
              </p:nvPicPr>
              <p:blipFill>
                <a:blip r:embed="rId145"/>
                <a:stretch>
                  <a:fillRect/>
                </a:stretch>
              </p:blipFill>
              <p:spPr>
                <a:xfrm>
                  <a:off x="10759189" y="2761756"/>
                  <a:ext cx="10872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91" name="Freihand 90">
                  <a:extLst>
                    <a:ext uri="{FF2B5EF4-FFF2-40B4-BE49-F238E27FC236}">
                      <a16:creationId xmlns:a16="http://schemas.microsoft.com/office/drawing/2014/main" id="{98F7AA33-8BCA-61EE-3FF1-8FF2267A9C54}"/>
                    </a:ext>
                  </a:extLst>
                </p14:cNvPr>
                <p14:cNvContentPartPr/>
                <p14:nvPr/>
              </p14:nvContentPartPr>
              <p14:xfrm>
                <a:off x="10765309" y="2662756"/>
                <a:ext cx="225360" cy="126720"/>
              </p14:xfrm>
            </p:contentPart>
          </mc:Choice>
          <mc:Fallback>
            <p:pic>
              <p:nvPicPr>
                <p:cNvPr id="91" name="Freihand 90">
                  <a:extLst>
                    <a:ext uri="{FF2B5EF4-FFF2-40B4-BE49-F238E27FC236}">
                      <a16:creationId xmlns:a16="http://schemas.microsoft.com/office/drawing/2014/main" id="{98F7AA33-8BCA-61EE-3FF1-8FF2267A9C54}"/>
                    </a:ext>
                  </a:extLst>
                </p:cNvPr>
                <p:cNvPicPr/>
                <p:nvPr/>
              </p:nvPicPr>
              <p:blipFill>
                <a:blip r:embed="rId147"/>
                <a:stretch>
                  <a:fillRect/>
                </a:stretch>
              </p:blipFill>
              <p:spPr>
                <a:xfrm>
                  <a:off x="10756669" y="2654116"/>
                  <a:ext cx="24300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93" name="Freihand 92">
                  <a:extLst>
                    <a:ext uri="{FF2B5EF4-FFF2-40B4-BE49-F238E27FC236}">
                      <a16:creationId xmlns:a16="http://schemas.microsoft.com/office/drawing/2014/main" id="{1E8A9229-AAE0-4CB8-8DB8-F00421D27746}"/>
                    </a:ext>
                  </a:extLst>
                </p14:cNvPr>
                <p14:cNvContentPartPr/>
                <p14:nvPr/>
              </p14:nvContentPartPr>
              <p14:xfrm>
                <a:off x="9985909" y="3524236"/>
                <a:ext cx="169560" cy="160920"/>
              </p14:xfrm>
            </p:contentPart>
          </mc:Choice>
          <mc:Fallback>
            <p:pic>
              <p:nvPicPr>
                <p:cNvPr id="93" name="Freihand 92">
                  <a:extLst>
                    <a:ext uri="{FF2B5EF4-FFF2-40B4-BE49-F238E27FC236}">
                      <a16:creationId xmlns:a16="http://schemas.microsoft.com/office/drawing/2014/main" id="{1E8A9229-AAE0-4CB8-8DB8-F00421D27746}"/>
                    </a:ext>
                  </a:extLst>
                </p:cNvPr>
                <p:cNvPicPr/>
                <p:nvPr/>
              </p:nvPicPr>
              <p:blipFill>
                <a:blip r:embed="rId149"/>
                <a:stretch>
                  <a:fillRect/>
                </a:stretch>
              </p:blipFill>
              <p:spPr>
                <a:xfrm>
                  <a:off x="9976909" y="3515236"/>
                  <a:ext cx="18720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94" name="Freihand 93">
                  <a:extLst>
                    <a:ext uri="{FF2B5EF4-FFF2-40B4-BE49-F238E27FC236}">
                      <a16:creationId xmlns:a16="http://schemas.microsoft.com/office/drawing/2014/main" id="{4EE6B88F-1BDA-BDE6-3175-B6A45E039E32}"/>
                    </a:ext>
                  </a:extLst>
                </p14:cNvPr>
                <p14:cNvContentPartPr/>
                <p14:nvPr/>
              </p14:nvContentPartPr>
              <p14:xfrm>
                <a:off x="10214869" y="3456556"/>
                <a:ext cx="97920" cy="145800"/>
              </p14:xfrm>
            </p:contentPart>
          </mc:Choice>
          <mc:Fallback>
            <p:pic>
              <p:nvPicPr>
                <p:cNvPr id="94" name="Freihand 93">
                  <a:extLst>
                    <a:ext uri="{FF2B5EF4-FFF2-40B4-BE49-F238E27FC236}">
                      <a16:creationId xmlns:a16="http://schemas.microsoft.com/office/drawing/2014/main" id="{4EE6B88F-1BDA-BDE6-3175-B6A45E039E32}"/>
                    </a:ext>
                  </a:extLst>
                </p:cNvPr>
                <p:cNvPicPr/>
                <p:nvPr/>
              </p:nvPicPr>
              <p:blipFill>
                <a:blip r:embed="rId151"/>
                <a:stretch>
                  <a:fillRect/>
                </a:stretch>
              </p:blipFill>
              <p:spPr>
                <a:xfrm>
                  <a:off x="10205869" y="3447556"/>
                  <a:ext cx="115560" cy="16344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95" name="Freihand 94">
                  <a:extLst>
                    <a:ext uri="{FF2B5EF4-FFF2-40B4-BE49-F238E27FC236}">
                      <a16:creationId xmlns:a16="http://schemas.microsoft.com/office/drawing/2014/main" id="{31EA0909-6F93-3F23-929A-0790198CF162}"/>
                    </a:ext>
                  </a:extLst>
                </p14:cNvPr>
                <p14:cNvContentPartPr/>
                <p14:nvPr/>
              </p14:nvContentPartPr>
              <p14:xfrm>
                <a:off x="10010029" y="3585436"/>
                <a:ext cx="492120" cy="286200"/>
              </p14:xfrm>
            </p:contentPart>
          </mc:Choice>
          <mc:Fallback>
            <p:pic>
              <p:nvPicPr>
                <p:cNvPr id="95" name="Freihand 94">
                  <a:extLst>
                    <a:ext uri="{FF2B5EF4-FFF2-40B4-BE49-F238E27FC236}">
                      <a16:creationId xmlns:a16="http://schemas.microsoft.com/office/drawing/2014/main" id="{31EA0909-6F93-3F23-929A-0790198CF162}"/>
                    </a:ext>
                  </a:extLst>
                </p:cNvPr>
                <p:cNvPicPr/>
                <p:nvPr/>
              </p:nvPicPr>
              <p:blipFill>
                <a:blip r:embed="rId153"/>
                <a:stretch>
                  <a:fillRect/>
                </a:stretch>
              </p:blipFill>
              <p:spPr>
                <a:xfrm>
                  <a:off x="10001029" y="3576436"/>
                  <a:ext cx="509760" cy="30384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96" name="Freihand 95">
                  <a:extLst>
                    <a:ext uri="{FF2B5EF4-FFF2-40B4-BE49-F238E27FC236}">
                      <a16:creationId xmlns:a16="http://schemas.microsoft.com/office/drawing/2014/main" id="{86B231FC-D630-2DE6-C4F8-655E48357211}"/>
                    </a:ext>
                  </a:extLst>
                </p14:cNvPr>
                <p14:cNvContentPartPr/>
                <p14:nvPr/>
              </p14:nvContentPartPr>
              <p14:xfrm>
                <a:off x="10631029" y="3306796"/>
                <a:ext cx="257760" cy="154800"/>
              </p14:xfrm>
            </p:contentPart>
          </mc:Choice>
          <mc:Fallback>
            <p:pic>
              <p:nvPicPr>
                <p:cNvPr id="96" name="Freihand 95">
                  <a:extLst>
                    <a:ext uri="{FF2B5EF4-FFF2-40B4-BE49-F238E27FC236}">
                      <a16:creationId xmlns:a16="http://schemas.microsoft.com/office/drawing/2014/main" id="{86B231FC-D630-2DE6-C4F8-655E48357211}"/>
                    </a:ext>
                  </a:extLst>
                </p:cNvPr>
                <p:cNvPicPr/>
                <p:nvPr/>
              </p:nvPicPr>
              <p:blipFill>
                <a:blip r:embed="rId155"/>
                <a:stretch>
                  <a:fillRect/>
                </a:stretch>
              </p:blipFill>
              <p:spPr>
                <a:xfrm>
                  <a:off x="10622029" y="3297796"/>
                  <a:ext cx="27540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97" name="Freihand 96">
                  <a:extLst>
                    <a:ext uri="{FF2B5EF4-FFF2-40B4-BE49-F238E27FC236}">
                      <a16:creationId xmlns:a16="http://schemas.microsoft.com/office/drawing/2014/main" id="{E956FDDF-2305-2105-D6E2-DAA986F508D6}"/>
                    </a:ext>
                  </a:extLst>
                </p14:cNvPr>
                <p14:cNvContentPartPr/>
                <p14:nvPr/>
              </p14:nvContentPartPr>
              <p14:xfrm>
                <a:off x="10772509" y="3215356"/>
                <a:ext cx="11880" cy="2520"/>
              </p14:xfrm>
            </p:contentPart>
          </mc:Choice>
          <mc:Fallback>
            <p:pic>
              <p:nvPicPr>
                <p:cNvPr id="97" name="Freihand 96">
                  <a:extLst>
                    <a:ext uri="{FF2B5EF4-FFF2-40B4-BE49-F238E27FC236}">
                      <a16:creationId xmlns:a16="http://schemas.microsoft.com/office/drawing/2014/main" id="{E956FDDF-2305-2105-D6E2-DAA986F508D6}"/>
                    </a:ext>
                  </a:extLst>
                </p:cNvPr>
                <p:cNvPicPr/>
                <p:nvPr/>
              </p:nvPicPr>
              <p:blipFill>
                <a:blip r:embed="rId157"/>
                <a:stretch>
                  <a:fillRect/>
                </a:stretch>
              </p:blipFill>
              <p:spPr>
                <a:xfrm>
                  <a:off x="10763869" y="3206716"/>
                  <a:ext cx="2952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98" name="Freihand 97">
                  <a:extLst>
                    <a:ext uri="{FF2B5EF4-FFF2-40B4-BE49-F238E27FC236}">
                      <a16:creationId xmlns:a16="http://schemas.microsoft.com/office/drawing/2014/main" id="{2FC3A5C6-D96C-9865-4ED9-D2209E3491A5}"/>
                    </a:ext>
                  </a:extLst>
                </p14:cNvPr>
                <p14:cNvContentPartPr/>
                <p14:nvPr/>
              </p14:nvContentPartPr>
              <p14:xfrm>
                <a:off x="10945669" y="3243796"/>
                <a:ext cx="116640" cy="92880"/>
              </p14:xfrm>
            </p:contentPart>
          </mc:Choice>
          <mc:Fallback>
            <p:pic>
              <p:nvPicPr>
                <p:cNvPr id="98" name="Freihand 97">
                  <a:extLst>
                    <a:ext uri="{FF2B5EF4-FFF2-40B4-BE49-F238E27FC236}">
                      <a16:creationId xmlns:a16="http://schemas.microsoft.com/office/drawing/2014/main" id="{2FC3A5C6-D96C-9865-4ED9-D2209E3491A5}"/>
                    </a:ext>
                  </a:extLst>
                </p:cNvPr>
                <p:cNvPicPr/>
                <p:nvPr/>
              </p:nvPicPr>
              <p:blipFill>
                <a:blip r:embed="rId159"/>
                <a:stretch>
                  <a:fillRect/>
                </a:stretch>
              </p:blipFill>
              <p:spPr>
                <a:xfrm>
                  <a:off x="10937029" y="3235156"/>
                  <a:ext cx="134280" cy="11052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99" name="Freihand 98">
                  <a:extLst>
                    <a:ext uri="{FF2B5EF4-FFF2-40B4-BE49-F238E27FC236}">
                      <a16:creationId xmlns:a16="http://schemas.microsoft.com/office/drawing/2014/main" id="{F09B6101-847F-E2A8-22C0-6790B6345C6A}"/>
                    </a:ext>
                  </a:extLst>
                </p14:cNvPr>
                <p14:cNvContentPartPr/>
                <p14:nvPr/>
              </p14:nvContentPartPr>
              <p14:xfrm>
                <a:off x="11092189" y="3124636"/>
                <a:ext cx="142560" cy="168840"/>
              </p14:xfrm>
            </p:contentPart>
          </mc:Choice>
          <mc:Fallback>
            <p:pic>
              <p:nvPicPr>
                <p:cNvPr id="99" name="Freihand 98">
                  <a:extLst>
                    <a:ext uri="{FF2B5EF4-FFF2-40B4-BE49-F238E27FC236}">
                      <a16:creationId xmlns:a16="http://schemas.microsoft.com/office/drawing/2014/main" id="{F09B6101-847F-E2A8-22C0-6790B6345C6A}"/>
                    </a:ext>
                  </a:extLst>
                </p:cNvPr>
                <p:cNvPicPr/>
                <p:nvPr/>
              </p:nvPicPr>
              <p:blipFill>
                <a:blip r:embed="rId161"/>
                <a:stretch>
                  <a:fillRect/>
                </a:stretch>
              </p:blipFill>
              <p:spPr>
                <a:xfrm>
                  <a:off x="11083189" y="3115636"/>
                  <a:ext cx="160200" cy="18648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00" name="Freihand 99">
                  <a:extLst>
                    <a:ext uri="{FF2B5EF4-FFF2-40B4-BE49-F238E27FC236}">
                      <a16:creationId xmlns:a16="http://schemas.microsoft.com/office/drawing/2014/main" id="{5DDCB309-8515-77FA-2A09-38E6C46898C1}"/>
                    </a:ext>
                  </a:extLst>
                </p14:cNvPr>
                <p14:cNvContentPartPr/>
                <p14:nvPr/>
              </p14:nvContentPartPr>
              <p14:xfrm>
                <a:off x="10881229" y="3677956"/>
                <a:ext cx="75240" cy="130680"/>
              </p14:xfrm>
            </p:contentPart>
          </mc:Choice>
          <mc:Fallback>
            <p:pic>
              <p:nvPicPr>
                <p:cNvPr id="100" name="Freihand 99">
                  <a:extLst>
                    <a:ext uri="{FF2B5EF4-FFF2-40B4-BE49-F238E27FC236}">
                      <a16:creationId xmlns:a16="http://schemas.microsoft.com/office/drawing/2014/main" id="{5DDCB309-8515-77FA-2A09-38E6C46898C1}"/>
                    </a:ext>
                  </a:extLst>
                </p:cNvPr>
                <p:cNvPicPr/>
                <p:nvPr/>
              </p:nvPicPr>
              <p:blipFill>
                <a:blip r:embed="rId163"/>
                <a:stretch>
                  <a:fillRect/>
                </a:stretch>
              </p:blipFill>
              <p:spPr>
                <a:xfrm>
                  <a:off x="10872229" y="3669316"/>
                  <a:ext cx="92880" cy="14832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101" name="Freihand 100">
                  <a:extLst>
                    <a:ext uri="{FF2B5EF4-FFF2-40B4-BE49-F238E27FC236}">
                      <a16:creationId xmlns:a16="http://schemas.microsoft.com/office/drawing/2014/main" id="{8157AA72-E9C5-3E19-92EE-0F903B042123}"/>
                    </a:ext>
                  </a:extLst>
                </p14:cNvPr>
                <p14:cNvContentPartPr/>
                <p14:nvPr/>
              </p14:nvContentPartPr>
              <p14:xfrm>
                <a:off x="11013709" y="3640516"/>
                <a:ext cx="106560" cy="224280"/>
              </p14:xfrm>
            </p:contentPart>
          </mc:Choice>
          <mc:Fallback>
            <p:pic>
              <p:nvPicPr>
                <p:cNvPr id="101" name="Freihand 100">
                  <a:extLst>
                    <a:ext uri="{FF2B5EF4-FFF2-40B4-BE49-F238E27FC236}">
                      <a16:creationId xmlns:a16="http://schemas.microsoft.com/office/drawing/2014/main" id="{8157AA72-E9C5-3E19-92EE-0F903B042123}"/>
                    </a:ext>
                  </a:extLst>
                </p:cNvPr>
                <p:cNvPicPr/>
                <p:nvPr/>
              </p:nvPicPr>
              <p:blipFill>
                <a:blip r:embed="rId165"/>
                <a:stretch>
                  <a:fillRect/>
                </a:stretch>
              </p:blipFill>
              <p:spPr>
                <a:xfrm>
                  <a:off x="11004709" y="3631876"/>
                  <a:ext cx="12420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102" name="Freihand 101">
                  <a:extLst>
                    <a:ext uri="{FF2B5EF4-FFF2-40B4-BE49-F238E27FC236}">
                      <a16:creationId xmlns:a16="http://schemas.microsoft.com/office/drawing/2014/main" id="{2FC81491-7FD8-30E4-4B76-A2215CB4D354}"/>
                    </a:ext>
                  </a:extLst>
                </p14:cNvPr>
                <p14:cNvContentPartPr/>
                <p14:nvPr/>
              </p14:nvContentPartPr>
              <p14:xfrm>
                <a:off x="11174989" y="3487876"/>
                <a:ext cx="183240" cy="182520"/>
              </p14:xfrm>
            </p:contentPart>
          </mc:Choice>
          <mc:Fallback>
            <p:pic>
              <p:nvPicPr>
                <p:cNvPr id="102" name="Freihand 101">
                  <a:extLst>
                    <a:ext uri="{FF2B5EF4-FFF2-40B4-BE49-F238E27FC236}">
                      <a16:creationId xmlns:a16="http://schemas.microsoft.com/office/drawing/2014/main" id="{2FC81491-7FD8-30E4-4B76-A2215CB4D354}"/>
                    </a:ext>
                  </a:extLst>
                </p:cNvPr>
                <p:cNvPicPr/>
                <p:nvPr/>
              </p:nvPicPr>
              <p:blipFill>
                <a:blip r:embed="rId167"/>
                <a:stretch>
                  <a:fillRect/>
                </a:stretch>
              </p:blipFill>
              <p:spPr>
                <a:xfrm>
                  <a:off x="11166349" y="3478876"/>
                  <a:ext cx="200880" cy="20016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03" name="Freihand 102">
                  <a:extLst>
                    <a:ext uri="{FF2B5EF4-FFF2-40B4-BE49-F238E27FC236}">
                      <a16:creationId xmlns:a16="http://schemas.microsoft.com/office/drawing/2014/main" id="{9624DD5D-58C6-117B-212A-CF15B824F097}"/>
                    </a:ext>
                  </a:extLst>
                </p14:cNvPr>
                <p14:cNvContentPartPr/>
                <p14:nvPr/>
              </p14:nvContentPartPr>
              <p14:xfrm>
                <a:off x="11336989" y="3341356"/>
                <a:ext cx="87120" cy="213120"/>
              </p14:xfrm>
            </p:contentPart>
          </mc:Choice>
          <mc:Fallback>
            <p:pic>
              <p:nvPicPr>
                <p:cNvPr id="103" name="Freihand 102">
                  <a:extLst>
                    <a:ext uri="{FF2B5EF4-FFF2-40B4-BE49-F238E27FC236}">
                      <a16:creationId xmlns:a16="http://schemas.microsoft.com/office/drawing/2014/main" id="{9624DD5D-58C6-117B-212A-CF15B824F097}"/>
                    </a:ext>
                  </a:extLst>
                </p:cNvPr>
                <p:cNvPicPr/>
                <p:nvPr/>
              </p:nvPicPr>
              <p:blipFill>
                <a:blip r:embed="rId169"/>
                <a:stretch>
                  <a:fillRect/>
                </a:stretch>
              </p:blipFill>
              <p:spPr>
                <a:xfrm>
                  <a:off x="11328349" y="3332356"/>
                  <a:ext cx="10476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04" name="Freihand 103">
                  <a:extLst>
                    <a:ext uri="{FF2B5EF4-FFF2-40B4-BE49-F238E27FC236}">
                      <a16:creationId xmlns:a16="http://schemas.microsoft.com/office/drawing/2014/main" id="{C17D3F16-CA87-3EA8-FF2F-667984AF11DE}"/>
                    </a:ext>
                  </a:extLst>
                </p14:cNvPr>
                <p14:cNvContentPartPr/>
                <p14:nvPr/>
              </p14:nvContentPartPr>
              <p14:xfrm>
                <a:off x="11460829" y="3274396"/>
                <a:ext cx="222480" cy="207360"/>
              </p14:xfrm>
            </p:contentPart>
          </mc:Choice>
          <mc:Fallback>
            <p:pic>
              <p:nvPicPr>
                <p:cNvPr id="104" name="Freihand 103">
                  <a:extLst>
                    <a:ext uri="{FF2B5EF4-FFF2-40B4-BE49-F238E27FC236}">
                      <a16:creationId xmlns:a16="http://schemas.microsoft.com/office/drawing/2014/main" id="{C17D3F16-CA87-3EA8-FF2F-667984AF11DE}"/>
                    </a:ext>
                  </a:extLst>
                </p:cNvPr>
                <p:cNvPicPr/>
                <p:nvPr/>
              </p:nvPicPr>
              <p:blipFill>
                <a:blip r:embed="rId171"/>
                <a:stretch>
                  <a:fillRect/>
                </a:stretch>
              </p:blipFill>
              <p:spPr>
                <a:xfrm>
                  <a:off x="11451829" y="3265396"/>
                  <a:ext cx="240120" cy="22500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05" name="Freihand 104">
                  <a:extLst>
                    <a:ext uri="{FF2B5EF4-FFF2-40B4-BE49-F238E27FC236}">
                      <a16:creationId xmlns:a16="http://schemas.microsoft.com/office/drawing/2014/main" id="{A586B37C-E8D1-FEDD-578A-C462E23E7661}"/>
                    </a:ext>
                  </a:extLst>
                </p14:cNvPr>
                <p14:cNvContentPartPr/>
                <p14:nvPr/>
              </p14:nvContentPartPr>
              <p14:xfrm>
                <a:off x="10935589" y="3460876"/>
                <a:ext cx="855000" cy="547920"/>
              </p14:xfrm>
            </p:contentPart>
          </mc:Choice>
          <mc:Fallback>
            <p:pic>
              <p:nvPicPr>
                <p:cNvPr id="105" name="Freihand 104">
                  <a:extLst>
                    <a:ext uri="{FF2B5EF4-FFF2-40B4-BE49-F238E27FC236}">
                      <a16:creationId xmlns:a16="http://schemas.microsoft.com/office/drawing/2014/main" id="{A586B37C-E8D1-FEDD-578A-C462E23E7661}"/>
                    </a:ext>
                  </a:extLst>
                </p:cNvPr>
                <p:cNvPicPr/>
                <p:nvPr/>
              </p:nvPicPr>
              <p:blipFill>
                <a:blip r:embed="rId173"/>
                <a:stretch>
                  <a:fillRect/>
                </a:stretch>
              </p:blipFill>
              <p:spPr>
                <a:xfrm>
                  <a:off x="10926949" y="3452236"/>
                  <a:ext cx="872640" cy="565560"/>
                </a:xfrm>
                <a:prstGeom prst="rect">
                  <a:avLst/>
                </a:prstGeom>
              </p:spPr>
            </p:pic>
          </mc:Fallback>
        </mc:AlternateContent>
      </p:gr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8A574376-3356-D455-97B6-6996146D8E49}"/>
                  </a:ext>
                </a:extLst>
              </p14:cNvPr>
              <p14:cNvContentPartPr/>
              <p14:nvPr/>
            </p14:nvContentPartPr>
            <p14:xfrm>
              <a:off x="2748109" y="1028389"/>
              <a:ext cx="1397520" cy="64800"/>
            </p14:xfrm>
          </p:contentPart>
        </mc:Choice>
        <mc:Fallback>
          <p:pic>
            <p:nvPicPr>
              <p:cNvPr id="3" name="Freihand 2">
                <a:extLst>
                  <a:ext uri="{FF2B5EF4-FFF2-40B4-BE49-F238E27FC236}">
                    <a16:creationId xmlns:a16="http://schemas.microsoft.com/office/drawing/2014/main" id="{8A574376-3356-D455-97B6-6996146D8E49}"/>
                  </a:ext>
                </a:extLst>
              </p:cNvPr>
              <p:cNvPicPr/>
              <p:nvPr/>
            </p:nvPicPr>
            <p:blipFill>
              <a:blip r:embed="rId3"/>
              <a:stretch>
                <a:fillRect/>
              </a:stretch>
            </p:blipFill>
            <p:spPr>
              <a:xfrm>
                <a:off x="2739109" y="1019389"/>
                <a:ext cx="141516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2" name="Freihand 11">
                <a:extLst>
                  <a:ext uri="{FF2B5EF4-FFF2-40B4-BE49-F238E27FC236}">
                    <a16:creationId xmlns:a16="http://schemas.microsoft.com/office/drawing/2014/main" id="{61ABC4F8-78B3-E7A4-F993-9C151FB35AA7}"/>
                  </a:ext>
                </a:extLst>
              </p14:cNvPr>
              <p14:cNvContentPartPr/>
              <p14:nvPr/>
            </p14:nvContentPartPr>
            <p14:xfrm>
              <a:off x="2963389" y="1638229"/>
              <a:ext cx="2114280" cy="420120"/>
            </p14:xfrm>
          </p:contentPart>
        </mc:Choice>
        <mc:Fallback>
          <p:pic>
            <p:nvPicPr>
              <p:cNvPr id="12" name="Freihand 11">
                <a:extLst>
                  <a:ext uri="{FF2B5EF4-FFF2-40B4-BE49-F238E27FC236}">
                    <a16:creationId xmlns:a16="http://schemas.microsoft.com/office/drawing/2014/main" id="{61ABC4F8-78B3-E7A4-F993-9C151FB35AA7}"/>
                  </a:ext>
                </a:extLst>
              </p:cNvPr>
              <p:cNvPicPr/>
              <p:nvPr/>
            </p:nvPicPr>
            <p:blipFill>
              <a:blip r:embed="rId5"/>
              <a:stretch>
                <a:fillRect/>
              </a:stretch>
            </p:blipFill>
            <p:spPr>
              <a:xfrm>
                <a:off x="2954749" y="1629229"/>
                <a:ext cx="2131920" cy="437760"/>
              </a:xfrm>
              <a:prstGeom prst="rect">
                <a:avLst/>
              </a:prstGeom>
            </p:spPr>
          </p:pic>
        </mc:Fallback>
      </mc:AlternateContent>
      <p:grpSp>
        <p:nvGrpSpPr>
          <p:cNvPr id="15" name="Gruppieren 14">
            <a:extLst>
              <a:ext uri="{FF2B5EF4-FFF2-40B4-BE49-F238E27FC236}">
                <a16:creationId xmlns:a16="http://schemas.microsoft.com/office/drawing/2014/main" id="{D368E9A1-20C2-E279-E8B0-FFF5D72F7D7C}"/>
              </a:ext>
            </a:extLst>
          </p:cNvPr>
          <p:cNvGrpSpPr/>
          <p:nvPr/>
        </p:nvGrpSpPr>
        <p:grpSpPr>
          <a:xfrm>
            <a:off x="3002629" y="1584589"/>
            <a:ext cx="3591360" cy="780120"/>
            <a:chOff x="3002629" y="1584589"/>
            <a:chExt cx="3591360" cy="780120"/>
          </a:xfrm>
        </p:grpSpPr>
        <mc:AlternateContent xmlns:mc="http://schemas.openxmlformats.org/markup-compatibility/2006">
          <mc:Choice xmlns:p14="http://schemas.microsoft.com/office/powerpoint/2010/main" Requires="p14">
            <p:contentPart p14:bwMode="auto" r:id="rId6">
              <p14:nvContentPartPr>
                <p14:cNvPr id="7" name="Freihand 6">
                  <a:extLst>
                    <a:ext uri="{FF2B5EF4-FFF2-40B4-BE49-F238E27FC236}">
                      <a16:creationId xmlns:a16="http://schemas.microsoft.com/office/drawing/2014/main" id="{C61E5966-2246-AEF4-4CE4-0193012D0904}"/>
                    </a:ext>
                  </a:extLst>
                </p14:cNvPr>
                <p14:cNvContentPartPr/>
                <p14:nvPr/>
              </p14:nvContentPartPr>
              <p14:xfrm>
                <a:off x="3216469" y="2189749"/>
                <a:ext cx="1819800" cy="89280"/>
              </p14:xfrm>
            </p:contentPart>
          </mc:Choice>
          <mc:Fallback>
            <p:pic>
              <p:nvPicPr>
                <p:cNvPr id="7" name="Freihand 6">
                  <a:extLst>
                    <a:ext uri="{FF2B5EF4-FFF2-40B4-BE49-F238E27FC236}">
                      <a16:creationId xmlns:a16="http://schemas.microsoft.com/office/drawing/2014/main" id="{C61E5966-2246-AEF4-4CE4-0193012D0904}"/>
                    </a:ext>
                  </a:extLst>
                </p:cNvPr>
                <p:cNvPicPr/>
                <p:nvPr/>
              </p:nvPicPr>
              <p:blipFill>
                <a:blip r:embed="rId7"/>
                <a:stretch>
                  <a:fillRect/>
                </a:stretch>
              </p:blipFill>
              <p:spPr>
                <a:xfrm>
                  <a:off x="3207829" y="2180749"/>
                  <a:ext cx="18374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4" name="Freihand 3">
                  <a:extLst>
                    <a:ext uri="{FF2B5EF4-FFF2-40B4-BE49-F238E27FC236}">
                      <a16:creationId xmlns:a16="http://schemas.microsoft.com/office/drawing/2014/main" id="{5604E235-9939-D26E-729E-A7EA4CCA4AA0}"/>
                    </a:ext>
                  </a:extLst>
                </p14:cNvPr>
                <p14:cNvContentPartPr/>
                <p14:nvPr/>
              </p14:nvContentPartPr>
              <p14:xfrm>
                <a:off x="3243469" y="1584589"/>
                <a:ext cx="1779480" cy="84240"/>
              </p14:xfrm>
            </p:contentPart>
          </mc:Choice>
          <mc:Fallback>
            <p:pic>
              <p:nvPicPr>
                <p:cNvPr id="4" name="Freihand 3">
                  <a:extLst>
                    <a:ext uri="{FF2B5EF4-FFF2-40B4-BE49-F238E27FC236}">
                      <a16:creationId xmlns:a16="http://schemas.microsoft.com/office/drawing/2014/main" id="{5604E235-9939-D26E-729E-A7EA4CCA4AA0}"/>
                    </a:ext>
                  </a:extLst>
                </p:cNvPr>
                <p:cNvPicPr/>
                <p:nvPr/>
              </p:nvPicPr>
              <p:blipFill>
                <a:blip r:embed="rId9"/>
                <a:stretch>
                  <a:fillRect/>
                </a:stretch>
              </p:blipFill>
              <p:spPr>
                <a:xfrm>
                  <a:off x="3234469" y="1575589"/>
                  <a:ext cx="1797120" cy="1018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5" name="Freihand 4">
                  <a:extLst>
                    <a:ext uri="{FF2B5EF4-FFF2-40B4-BE49-F238E27FC236}">
                      <a16:creationId xmlns:a16="http://schemas.microsoft.com/office/drawing/2014/main" id="{E886CC5C-4261-9D4A-23EE-BE80C7D99D12}"/>
                    </a:ext>
                  </a:extLst>
                </p14:cNvPr>
                <p14:cNvContentPartPr/>
                <p14:nvPr/>
              </p14:nvContentPartPr>
              <p14:xfrm>
                <a:off x="3065989" y="1828669"/>
                <a:ext cx="1977120" cy="126000"/>
              </p14:xfrm>
            </p:contentPart>
          </mc:Choice>
          <mc:Fallback>
            <p:pic>
              <p:nvPicPr>
                <p:cNvPr id="5" name="Freihand 4">
                  <a:extLst>
                    <a:ext uri="{FF2B5EF4-FFF2-40B4-BE49-F238E27FC236}">
                      <a16:creationId xmlns:a16="http://schemas.microsoft.com/office/drawing/2014/main" id="{E886CC5C-4261-9D4A-23EE-BE80C7D99D12}"/>
                    </a:ext>
                  </a:extLst>
                </p:cNvPr>
                <p:cNvPicPr/>
                <p:nvPr/>
              </p:nvPicPr>
              <p:blipFill>
                <a:blip r:embed="rId11"/>
                <a:stretch>
                  <a:fillRect/>
                </a:stretch>
              </p:blipFill>
              <p:spPr>
                <a:xfrm>
                  <a:off x="3056989" y="1819669"/>
                  <a:ext cx="1994760" cy="143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8" name="Freihand 7">
                  <a:extLst>
                    <a:ext uri="{FF2B5EF4-FFF2-40B4-BE49-F238E27FC236}">
                      <a16:creationId xmlns:a16="http://schemas.microsoft.com/office/drawing/2014/main" id="{FC4A8932-91CC-4998-6E97-89595CA2F7DB}"/>
                    </a:ext>
                  </a:extLst>
                </p14:cNvPr>
                <p14:cNvContentPartPr/>
                <p14:nvPr/>
              </p14:nvContentPartPr>
              <p14:xfrm>
                <a:off x="3007669" y="1611589"/>
                <a:ext cx="2065320" cy="434160"/>
              </p14:xfrm>
            </p:contentPart>
          </mc:Choice>
          <mc:Fallback>
            <p:pic>
              <p:nvPicPr>
                <p:cNvPr id="8" name="Freihand 7">
                  <a:extLst>
                    <a:ext uri="{FF2B5EF4-FFF2-40B4-BE49-F238E27FC236}">
                      <a16:creationId xmlns:a16="http://schemas.microsoft.com/office/drawing/2014/main" id="{FC4A8932-91CC-4998-6E97-89595CA2F7DB}"/>
                    </a:ext>
                  </a:extLst>
                </p:cNvPr>
                <p:cNvPicPr/>
                <p:nvPr/>
              </p:nvPicPr>
              <p:blipFill>
                <a:blip r:embed="rId13"/>
                <a:stretch>
                  <a:fillRect/>
                </a:stretch>
              </p:blipFill>
              <p:spPr>
                <a:xfrm>
                  <a:off x="2999029" y="1602589"/>
                  <a:ext cx="2082960" cy="4518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Freihand 9">
                  <a:extLst>
                    <a:ext uri="{FF2B5EF4-FFF2-40B4-BE49-F238E27FC236}">
                      <a16:creationId xmlns:a16="http://schemas.microsoft.com/office/drawing/2014/main" id="{1FC85AE0-D5C7-97F2-D348-865A971A37B3}"/>
                    </a:ext>
                  </a:extLst>
                </p14:cNvPr>
                <p14:cNvContentPartPr/>
                <p14:nvPr/>
              </p14:nvContentPartPr>
              <p14:xfrm>
                <a:off x="3013069" y="1611949"/>
                <a:ext cx="3580920" cy="157320"/>
              </p14:xfrm>
            </p:contentPart>
          </mc:Choice>
          <mc:Fallback>
            <p:pic>
              <p:nvPicPr>
                <p:cNvPr id="10" name="Freihand 9">
                  <a:extLst>
                    <a:ext uri="{FF2B5EF4-FFF2-40B4-BE49-F238E27FC236}">
                      <a16:creationId xmlns:a16="http://schemas.microsoft.com/office/drawing/2014/main" id="{1FC85AE0-D5C7-97F2-D348-865A971A37B3}"/>
                    </a:ext>
                  </a:extLst>
                </p:cNvPr>
                <p:cNvPicPr/>
                <p:nvPr/>
              </p:nvPicPr>
              <p:blipFill>
                <a:blip r:embed="rId15"/>
                <a:stretch>
                  <a:fillRect/>
                </a:stretch>
              </p:blipFill>
              <p:spPr>
                <a:xfrm>
                  <a:off x="3004429" y="1602949"/>
                  <a:ext cx="3598560" cy="1749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4" name="Freihand 13">
                  <a:extLst>
                    <a:ext uri="{FF2B5EF4-FFF2-40B4-BE49-F238E27FC236}">
                      <a16:creationId xmlns:a16="http://schemas.microsoft.com/office/drawing/2014/main" id="{64D7EFA3-7D2B-ED7B-5D9F-AE0AA7EAAFF2}"/>
                    </a:ext>
                  </a:extLst>
                </p14:cNvPr>
                <p14:cNvContentPartPr/>
                <p14:nvPr/>
              </p14:nvContentPartPr>
              <p14:xfrm>
                <a:off x="3002629" y="1913629"/>
                <a:ext cx="1908720" cy="451080"/>
              </p14:xfrm>
            </p:contentPart>
          </mc:Choice>
          <mc:Fallback>
            <p:pic>
              <p:nvPicPr>
                <p:cNvPr id="14" name="Freihand 13">
                  <a:extLst>
                    <a:ext uri="{FF2B5EF4-FFF2-40B4-BE49-F238E27FC236}">
                      <a16:creationId xmlns:a16="http://schemas.microsoft.com/office/drawing/2014/main" id="{64D7EFA3-7D2B-ED7B-5D9F-AE0AA7EAAFF2}"/>
                    </a:ext>
                  </a:extLst>
                </p:cNvPr>
                <p:cNvPicPr/>
                <p:nvPr/>
              </p:nvPicPr>
              <p:blipFill>
                <a:blip r:embed="rId17"/>
                <a:stretch>
                  <a:fillRect/>
                </a:stretch>
              </p:blipFill>
              <p:spPr>
                <a:xfrm>
                  <a:off x="2993629" y="1904989"/>
                  <a:ext cx="1926360" cy="4687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
            <p14:nvContentPartPr>
              <p14:cNvPr id="16" name="Freihand 15">
                <a:extLst>
                  <a:ext uri="{FF2B5EF4-FFF2-40B4-BE49-F238E27FC236}">
                    <a16:creationId xmlns:a16="http://schemas.microsoft.com/office/drawing/2014/main" id="{0C6F8D4E-6E1F-D130-519D-BF5CFB23EB8F}"/>
                  </a:ext>
                </a:extLst>
              </p14:cNvPr>
              <p14:cNvContentPartPr/>
              <p14:nvPr/>
            </p14:nvContentPartPr>
            <p14:xfrm>
              <a:off x="2905789" y="2942509"/>
              <a:ext cx="1207800" cy="51840"/>
            </p14:xfrm>
          </p:contentPart>
        </mc:Choice>
        <mc:Fallback>
          <p:pic>
            <p:nvPicPr>
              <p:cNvPr id="16" name="Freihand 15">
                <a:extLst>
                  <a:ext uri="{FF2B5EF4-FFF2-40B4-BE49-F238E27FC236}">
                    <a16:creationId xmlns:a16="http://schemas.microsoft.com/office/drawing/2014/main" id="{0C6F8D4E-6E1F-D130-519D-BF5CFB23EB8F}"/>
                  </a:ext>
                </a:extLst>
              </p:cNvPr>
              <p:cNvPicPr/>
              <p:nvPr/>
            </p:nvPicPr>
            <p:blipFill>
              <a:blip r:embed="rId19"/>
              <a:stretch>
                <a:fillRect/>
              </a:stretch>
            </p:blipFill>
            <p:spPr>
              <a:xfrm>
                <a:off x="2897149" y="2933509"/>
                <a:ext cx="122544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Freihand 16">
                <a:extLst>
                  <a:ext uri="{FF2B5EF4-FFF2-40B4-BE49-F238E27FC236}">
                    <a16:creationId xmlns:a16="http://schemas.microsoft.com/office/drawing/2014/main" id="{114B7D37-385D-7CE0-C074-3670A477E610}"/>
                  </a:ext>
                </a:extLst>
              </p14:cNvPr>
              <p14:cNvContentPartPr/>
              <p14:nvPr/>
            </p14:nvContentPartPr>
            <p14:xfrm>
              <a:off x="2951509" y="3458029"/>
              <a:ext cx="3095280" cy="92160"/>
            </p14:xfrm>
          </p:contentPart>
        </mc:Choice>
        <mc:Fallback>
          <p:pic>
            <p:nvPicPr>
              <p:cNvPr id="17" name="Freihand 16">
                <a:extLst>
                  <a:ext uri="{FF2B5EF4-FFF2-40B4-BE49-F238E27FC236}">
                    <a16:creationId xmlns:a16="http://schemas.microsoft.com/office/drawing/2014/main" id="{114B7D37-385D-7CE0-C074-3670A477E610}"/>
                  </a:ext>
                </a:extLst>
              </p:cNvPr>
              <p:cNvPicPr/>
              <p:nvPr/>
            </p:nvPicPr>
            <p:blipFill>
              <a:blip r:embed="rId21"/>
              <a:stretch>
                <a:fillRect/>
              </a:stretch>
            </p:blipFill>
            <p:spPr>
              <a:xfrm>
                <a:off x="2942509" y="3449029"/>
                <a:ext cx="311292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35" name="Freihand 34">
                <a:extLst>
                  <a:ext uri="{FF2B5EF4-FFF2-40B4-BE49-F238E27FC236}">
                    <a16:creationId xmlns:a16="http://schemas.microsoft.com/office/drawing/2014/main" id="{56CFC2FA-7E9E-94E7-A1F8-62321FCBB94B}"/>
                  </a:ext>
                </a:extLst>
              </p14:cNvPr>
              <p14:cNvContentPartPr/>
              <p14:nvPr/>
            </p14:nvContentPartPr>
            <p14:xfrm>
              <a:off x="2653429" y="4684189"/>
              <a:ext cx="3031200" cy="97920"/>
            </p14:xfrm>
          </p:contentPart>
        </mc:Choice>
        <mc:Fallback>
          <p:pic>
            <p:nvPicPr>
              <p:cNvPr id="35" name="Freihand 34">
                <a:extLst>
                  <a:ext uri="{FF2B5EF4-FFF2-40B4-BE49-F238E27FC236}">
                    <a16:creationId xmlns:a16="http://schemas.microsoft.com/office/drawing/2014/main" id="{56CFC2FA-7E9E-94E7-A1F8-62321FCBB94B}"/>
                  </a:ext>
                </a:extLst>
              </p:cNvPr>
              <p:cNvPicPr/>
              <p:nvPr/>
            </p:nvPicPr>
            <p:blipFill>
              <a:blip r:embed="rId23"/>
              <a:stretch>
                <a:fillRect/>
              </a:stretch>
            </p:blipFill>
            <p:spPr>
              <a:xfrm>
                <a:off x="2644789" y="4675549"/>
                <a:ext cx="3048840" cy="115560"/>
              </a:xfrm>
              <a:prstGeom prst="rect">
                <a:avLst/>
              </a:prstGeom>
            </p:spPr>
          </p:pic>
        </mc:Fallback>
      </mc:AlternateContent>
      <p:grpSp>
        <p:nvGrpSpPr>
          <p:cNvPr id="37" name="Gruppieren 36">
            <a:extLst>
              <a:ext uri="{FF2B5EF4-FFF2-40B4-BE49-F238E27FC236}">
                <a16:creationId xmlns:a16="http://schemas.microsoft.com/office/drawing/2014/main" id="{D848520D-8E41-6AD7-F8F4-B400ED5074A3}"/>
              </a:ext>
            </a:extLst>
          </p:cNvPr>
          <p:cNvGrpSpPr/>
          <p:nvPr/>
        </p:nvGrpSpPr>
        <p:grpSpPr>
          <a:xfrm>
            <a:off x="2919469" y="2496829"/>
            <a:ext cx="4525200" cy="1829880"/>
            <a:chOff x="2919469" y="2496829"/>
            <a:chExt cx="4525200" cy="1829880"/>
          </a:xfrm>
        </p:grpSpPr>
        <mc:AlternateContent xmlns:mc="http://schemas.openxmlformats.org/markup-compatibility/2006">
          <mc:Choice xmlns:p14="http://schemas.microsoft.com/office/powerpoint/2010/main" Requires="p14">
            <p:contentPart p14:bwMode="auto" r:id="rId24">
              <p14:nvContentPartPr>
                <p14:cNvPr id="18" name="Freihand 17">
                  <a:extLst>
                    <a:ext uri="{FF2B5EF4-FFF2-40B4-BE49-F238E27FC236}">
                      <a16:creationId xmlns:a16="http://schemas.microsoft.com/office/drawing/2014/main" id="{9A49C785-C0AC-62D6-D311-FCFEB1C58138}"/>
                    </a:ext>
                  </a:extLst>
                </p14:cNvPr>
                <p14:cNvContentPartPr/>
                <p14:nvPr/>
              </p14:nvContentPartPr>
              <p14:xfrm>
                <a:off x="3089749" y="4062829"/>
                <a:ext cx="3481560" cy="77400"/>
              </p14:xfrm>
            </p:contentPart>
          </mc:Choice>
          <mc:Fallback>
            <p:pic>
              <p:nvPicPr>
                <p:cNvPr id="18" name="Freihand 17">
                  <a:extLst>
                    <a:ext uri="{FF2B5EF4-FFF2-40B4-BE49-F238E27FC236}">
                      <a16:creationId xmlns:a16="http://schemas.microsoft.com/office/drawing/2014/main" id="{9A49C785-C0AC-62D6-D311-FCFEB1C58138}"/>
                    </a:ext>
                  </a:extLst>
                </p:cNvPr>
                <p:cNvPicPr/>
                <p:nvPr/>
              </p:nvPicPr>
              <p:blipFill>
                <a:blip r:embed="rId25"/>
                <a:stretch>
                  <a:fillRect/>
                </a:stretch>
              </p:blipFill>
              <p:spPr>
                <a:xfrm>
                  <a:off x="3080749" y="4053829"/>
                  <a:ext cx="349920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9" name="Freihand 18">
                  <a:extLst>
                    <a:ext uri="{FF2B5EF4-FFF2-40B4-BE49-F238E27FC236}">
                      <a16:creationId xmlns:a16="http://schemas.microsoft.com/office/drawing/2014/main" id="{F11AB413-DC21-8C08-EE8A-6E257420FB43}"/>
                    </a:ext>
                  </a:extLst>
                </p14:cNvPr>
                <p14:cNvContentPartPr/>
                <p14:nvPr/>
              </p14:nvContentPartPr>
              <p14:xfrm>
                <a:off x="4902349" y="3699229"/>
                <a:ext cx="701280" cy="627480"/>
              </p14:xfrm>
            </p:contentPart>
          </mc:Choice>
          <mc:Fallback>
            <p:pic>
              <p:nvPicPr>
                <p:cNvPr id="19" name="Freihand 18">
                  <a:extLst>
                    <a:ext uri="{FF2B5EF4-FFF2-40B4-BE49-F238E27FC236}">
                      <a16:creationId xmlns:a16="http://schemas.microsoft.com/office/drawing/2014/main" id="{F11AB413-DC21-8C08-EE8A-6E257420FB43}"/>
                    </a:ext>
                  </a:extLst>
                </p:cNvPr>
                <p:cNvPicPr/>
                <p:nvPr/>
              </p:nvPicPr>
              <p:blipFill>
                <a:blip r:embed="rId27"/>
                <a:stretch>
                  <a:fillRect/>
                </a:stretch>
              </p:blipFill>
              <p:spPr>
                <a:xfrm>
                  <a:off x="4893709" y="3690589"/>
                  <a:ext cx="718920" cy="6451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0" name="Freihand 19">
                  <a:extLst>
                    <a:ext uri="{FF2B5EF4-FFF2-40B4-BE49-F238E27FC236}">
                      <a16:creationId xmlns:a16="http://schemas.microsoft.com/office/drawing/2014/main" id="{BB5CAC4A-BE38-B9A7-CAE3-1599AACF8362}"/>
                    </a:ext>
                  </a:extLst>
                </p14:cNvPr>
                <p14:cNvContentPartPr/>
                <p14:nvPr/>
              </p14:nvContentPartPr>
              <p14:xfrm>
                <a:off x="5536309" y="3707869"/>
                <a:ext cx="232920" cy="249480"/>
              </p14:xfrm>
            </p:contentPart>
          </mc:Choice>
          <mc:Fallback>
            <p:pic>
              <p:nvPicPr>
                <p:cNvPr id="20" name="Freihand 19">
                  <a:extLst>
                    <a:ext uri="{FF2B5EF4-FFF2-40B4-BE49-F238E27FC236}">
                      <a16:creationId xmlns:a16="http://schemas.microsoft.com/office/drawing/2014/main" id="{BB5CAC4A-BE38-B9A7-CAE3-1599AACF8362}"/>
                    </a:ext>
                  </a:extLst>
                </p:cNvPr>
                <p:cNvPicPr/>
                <p:nvPr/>
              </p:nvPicPr>
              <p:blipFill>
                <a:blip r:embed="rId29"/>
                <a:stretch>
                  <a:fillRect/>
                </a:stretch>
              </p:blipFill>
              <p:spPr>
                <a:xfrm>
                  <a:off x="5527669" y="3698869"/>
                  <a:ext cx="250560" cy="2671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1" name="Freihand 20">
                  <a:extLst>
                    <a:ext uri="{FF2B5EF4-FFF2-40B4-BE49-F238E27FC236}">
                      <a16:creationId xmlns:a16="http://schemas.microsoft.com/office/drawing/2014/main" id="{C3D53492-065D-A539-C686-57EE11413A31}"/>
                    </a:ext>
                  </a:extLst>
                </p14:cNvPr>
                <p14:cNvContentPartPr/>
                <p14:nvPr/>
              </p14:nvContentPartPr>
              <p14:xfrm>
                <a:off x="5893069" y="3634069"/>
                <a:ext cx="1340640" cy="608400"/>
              </p14:xfrm>
            </p:contentPart>
          </mc:Choice>
          <mc:Fallback>
            <p:pic>
              <p:nvPicPr>
                <p:cNvPr id="21" name="Freihand 20">
                  <a:extLst>
                    <a:ext uri="{FF2B5EF4-FFF2-40B4-BE49-F238E27FC236}">
                      <a16:creationId xmlns:a16="http://schemas.microsoft.com/office/drawing/2014/main" id="{C3D53492-065D-A539-C686-57EE11413A31}"/>
                    </a:ext>
                  </a:extLst>
                </p:cNvPr>
                <p:cNvPicPr/>
                <p:nvPr/>
              </p:nvPicPr>
              <p:blipFill>
                <a:blip r:embed="rId31"/>
                <a:stretch>
                  <a:fillRect/>
                </a:stretch>
              </p:blipFill>
              <p:spPr>
                <a:xfrm>
                  <a:off x="5884429" y="3625069"/>
                  <a:ext cx="1358280" cy="6260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3" name="Freihand 22">
                  <a:extLst>
                    <a:ext uri="{FF2B5EF4-FFF2-40B4-BE49-F238E27FC236}">
                      <a16:creationId xmlns:a16="http://schemas.microsoft.com/office/drawing/2014/main" id="{822EB091-7E05-E76E-B592-E1E2621F6FF6}"/>
                    </a:ext>
                  </a:extLst>
                </p14:cNvPr>
                <p14:cNvContentPartPr/>
                <p14:nvPr/>
              </p14:nvContentPartPr>
              <p14:xfrm>
                <a:off x="5215189" y="3410869"/>
                <a:ext cx="111600" cy="211680"/>
              </p14:xfrm>
            </p:contentPart>
          </mc:Choice>
          <mc:Fallback>
            <p:pic>
              <p:nvPicPr>
                <p:cNvPr id="23" name="Freihand 22">
                  <a:extLst>
                    <a:ext uri="{FF2B5EF4-FFF2-40B4-BE49-F238E27FC236}">
                      <a16:creationId xmlns:a16="http://schemas.microsoft.com/office/drawing/2014/main" id="{822EB091-7E05-E76E-B592-E1E2621F6FF6}"/>
                    </a:ext>
                  </a:extLst>
                </p:cNvPr>
                <p:cNvPicPr/>
                <p:nvPr/>
              </p:nvPicPr>
              <p:blipFill>
                <a:blip r:embed="rId33"/>
                <a:stretch>
                  <a:fillRect/>
                </a:stretch>
              </p:blipFill>
              <p:spPr>
                <a:xfrm>
                  <a:off x="5206549" y="3401869"/>
                  <a:ext cx="129240" cy="2293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4" name="Freihand 23">
                  <a:extLst>
                    <a:ext uri="{FF2B5EF4-FFF2-40B4-BE49-F238E27FC236}">
                      <a16:creationId xmlns:a16="http://schemas.microsoft.com/office/drawing/2014/main" id="{FE515C18-2AE0-B53E-0C1E-862C8C4894F1}"/>
                    </a:ext>
                  </a:extLst>
                </p14:cNvPr>
                <p14:cNvContentPartPr/>
                <p14:nvPr/>
              </p14:nvContentPartPr>
              <p14:xfrm>
                <a:off x="5190349" y="3663949"/>
                <a:ext cx="256320" cy="97200"/>
              </p14:xfrm>
            </p:contentPart>
          </mc:Choice>
          <mc:Fallback>
            <p:pic>
              <p:nvPicPr>
                <p:cNvPr id="24" name="Freihand 23">
                  <a:extLst>
                    <a:ext uri="{FF2B5EF4-FFF2-40B4-BE49-F238E27FC236}">
                      <a16:creationId xmlns:a16="http://schemas.microsoft.com/office/drawing/2014/main" id="{FE515C18-2AE0-B53E-0C1E-862C8C4894F1}"/>
                    </a:ext>
                  </a:extLst>
                </p:cNvPr>
                <p:cNvPicPr/>
                <p:nvPr/>
              </p:nvPicPr>
              <p:blipFill>
                <a:blip r:embed="rId35"/>
                <a:stretch>
                  <a:fillRect/>
                </a:stretch>
              </p:blipFill>
              <p:spPr>
                <a:xfrm>
                  <a:off x="5181349" y="3654949"/>
                  <a:ext cx="27396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5" name="Freihand 24">
                  <a:extLst>
                    <a:ext uri="{FF2B5EF4-FFF2-40B4-BE49-F238E27FC236}">
                      <a16:creationId xmlns:a16="http://schemas.microsoft.com/office/drawing/2014/main" id="{A438D6E3-23FC-E60E-716D-90A965CECF72}"/>
                    </a:ext>
                  </a:extLst>
                </p14:cNvPr>
                <p14:cNvContentPartPr/>
                <p14:nvPr/>
              </p14:nvContentPartPr>
              <p14:xfrm>
                <a:off x="5286829" y="3765109"/>
                <a:ext cx="176400" cy="87840"/>
              </p14:xfrm>
            </p:contentPart>
          </mc:Choice>
          <mc:Fallback>
            <p:pic>
              <p:nvPicPr>
                <p:cNvPr id="25" name="Freihand 24">
                  <a:extLst>
                    <a:ext uri="{FF2B5EF4-FFF2-40B4-BE49-F238E27FC236}">
                      <a16:creationId xmlns:a16="http://schemas.microsoft.com/office/drawing/2014/main" id="{A438D6E3-23FC-E60E-716D-90A965CECF72}"/>
                    </a:ext>
                  </a:extLst>
                </p:cNvPr>
                <p:cNvPicPr/>
                <p:nvPr/>
              </p:nvPicPr>
              <p:blipFill>
                <a:blip r:embed="rId37"/>
                <a:stretch>
                  <a:fillRect/>
                </a:stretch>
              </p:blipFill>
              <p:spPr>
                <a:xfrm>
                  <a:off x="5277829" y="3756109"/>
                  <a:ext cx="19404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7" name="Freihand 26">
                  <a:extLst>
                    <a:ext uri="{FF2B5EF4-FFF2-40B4-BE49-F238E27FC236}">
                      <a16:creationId xmlns:a16="http://schemas.microsoft.com/office/drawing/2014/main" id="{5912F1D3-DCB6-5375-8705-5EF428DCBBC8}"/>
                    </a:ext>
                  </a:extLst>
                </p14:cNvPr>
                <p14:cNvContentPartPr/>
                <p14:nvPr/>
              </p14:nvContentPartPr>
              <p14:xfrm>
                <a:off x="6442429" y="3176509"/>
                <a:ext cx="292320" cy="475200"/>
              </p14:xfrm>
            </p:contentPart>
          </mc:Choice>
          <mc:Fallback>
            <p:pic>
              <p:nvPicPr>
                <p:cNvPr id="27" name="Freihand 26">
                  <a:extLst>
                    <a:ext uri="{FF2B5EF4-FFF2-40B4-BE49-F238E27FC236}">
                      <a16:creationId xmlns:a16="http://schemas.microsoft.com/office/drawing/2014/main" id="{5912F1D3-DCB6-5375-8705-5EF428DCBBC8}"/>
                    </a:ext>
                  </a:extLst>
                </p:cNvPr>
                <p:cNvPicPr/>
                <p:nvPr/>
              </p:nvPicPr>
              <p:blipFill>
                <a:blip r:embed="rId39"/>
                <a:stretch>
                  <a:fillRect/>
                </a:stretch>
              </p:blipFill>
              <p:spPr>
                <a:xfrm>
                  <a:off x="6433789" y="3167869"/>
                  <a:ext cx="309960" cy="4928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8" name="Freihand 27">
                  <a:extLst>
                    <a:ext uri="{FF2B5EF4-FFF2-40B4-BE49-F238E27FC236}">
                      <a16:creationId xmlns:a16="http://schemas.microsoft.com/office/drawing/2014/main" id="{926E381F-B1E9-4860-FAA8-4F0E4E7C7CB7}"/>
                    </a:ext>
                  </a:extLst>
                </p14:cNvPr>
                <p14:cNvContentPartPr/>
                <p14:nvPr/>
              </p14:nvContentPartPr>
              <p14:xfrm>
                <a:off x="6373669" y="3403669"/>
                <a:ext cx="207720" cy="346680"/>
              </p14:xfrm>
            </p:contentPart>
          </mc:Choice>
          <mc:Fallback>
            <p:pic>
              <p:nvPicPr>
                <p:cNvPr id="28" name="Freihand 27">
                  <a:extLst>
                    <a:ext uri="{FF2B5EF4-FFF2-40B4-BE49-F238E27FC236}">
                      <a16:creationId xmlns:a16="http://schemas.microsoft.com/office/drawing/2014/main" id="{926E381F-B1E9-4860-FAA8-4F0E4E7C7CB7}"/>
                    </a:ext>
                  </a:extLst>
                </p:cNvPr>
                <p:cNvPicPr/>
                <p:nvPr/>
              </p:nvPicPr>
              <p:blipFill>
                <a:blip r:embed="rId41"/>
                <a:stretch>
                  <a:fillRect/>
                </a:stretch>
              </p:blipFill>
              <p:spPr>
                <a:xfrm>
                  <a:off x="6365029" y="3395029"/>
                  <a:ext cx="225360" cy="3643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9" name="Freihand 28">
                  <a:extLst>
                    <a:ext uri="{FF2B5EF4-FFF2-40B4-BE49-F238E27FC236}">
                      <a16:creationId xmlns:a16="http://schemas.microsoft.com/office/drawing/2014/main" id="{AE2C0F38-366C-3464-3E19-075C628F2558}"/>
                    </a:ext>
                  </a:extLst>
                </p14:cNvPr>
                <p14:cNvContentPartPr/>
                <p14:nvPr/>
              </p14:nvContentPartPr>
              <p14:xfrm>
                <a:off x="6847429" y="2496829"/>
                <a:ext cx="208800" cy="336960"/>
              </p14:xfrm>
            </p:contentPart>
          </mc:Choice>
          <mc:Fallback>
            <p:pic>
              <p:nvPicPr>
                <p:cNvPr id="29" name="Freihand 28">
                  <a:extLst>
                    <a:ext uri="{FF2B5EF4-FFF2-40B4-BE49-F238E27FC236}">
                      <a16:creationId xmlns:a16="http://schemas.microsoft.com/office/drawing/2014/main" id="{AE2C0F38-366C-3464-3E19-075C628F2558}"/>
                    </a:ext>
                  </a:extLst>
                </p:cNvPr>
                <p:cNvPicPr/>
                <p:nvPr/>
              </p:nvPicPr>
              <p:blipFill>
                <a:blip r:embed="rId43"/>
                <a:stretch>
                  <a:fillRect/>
                </a:stretch>
              </p:blipFill>
              <p:spPr>
                <a:xfrm>
                  <a:off x="6838789" y="2488189"/>
                  <a:ext cx="226440" cy="3546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0" name="Freihand 29">
                  <a:extLst>
                    <a:ext uri="{FF2B5EF4-FFF2-40B4-BE49-F238E27FC236}">
                      <a16:creationId xmlns:a16="http://schemas.microsoft.com/office/drawing/2014/main" id="{862098F0-5D67-3271-6C7F-310E92F92E74}"/>
                    </a:ext>
                  </a:extLst>
                </p14:cNvPr>
                <p14:cNvContentPartPr/>
                <p14:nvPr/>
              </p14:nvContentPartPr>
              <p14:xfrm>
                <a:off x="6838789" y="2702749"/>
                <a:ext cx="376200" cy="185400"/>
              </p14:xfrm>
            </p:contentPart>
          </mc:Choice>
          <mc:Fallback>
            <p:pic>
              <p:nvPicPr>
                <p:cNvPr id="30" name="Freihand 29">
                  <a:extLst>
                    <a:ext uri="{FF2B5EF4-FFF2-40B4-BE49-F238E27FC236}">
                      <a16:creationId xmlns:a16="http://schemas.microsoft.com/office/drawing/2014/main" id="{862098F0-5D67-3271-6C7F-310E92F92E74}"/>
                    </a:ext>
                  </a:extLst>
                </p:cNvPr>
                <p:cNvPicPr/>
                <p:nvPr/>
              </p:nvPicPr>
              <p:blipFill>
                <a:blip r:embed="rId45"/>
                <a:stretch>
                  <a:fillRect/>
                </a:stretch>
              </p:blipFill>
              <p:spPr>
                <a:xfrm>
                  <a:off x="6830149" y="2693749"/>
                  <a:ext cx="393840" cy="2030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1" name="Freihand 30">
                  <a:extLst>
                    <a:ext uri="{FF2B5EF4-FFF2-40B4-BE49-F238E27FC236}">
                      <a16:creationId xmlns:a16="http://schemas.microsoft.com/office/drawing/2014/main" id="{08B0940B-0E81-E3D9-C023-A8346AA5FE3D}"/>
                    </a:ext>
                  </a:extLst>
                </p14:cNvPr>
                <p14:cNvContentPartPr/>
                <p14:nvPr/>
              </p14:nvContentPartPr>
              <p14:xfrm>
                <a:off x="6918349" y="2957989"/>
                <a:ext cx="153360" cy="120600"/>
              </p14:xfrm>
            </p:contentPart>
          </mc:Choice>
          <mc:Fallback>
            <p:pic>
              <p:nvPicPr>
                <p:cNvPr id="31" name="Freihand 30">
                  <a:extLst>
                    <a:ext uri="{FF2B5EF4-FFF2-40B4-BE49-F238E27FC236}">
                      <a16:creationId xmlns:a16="http://schemas.microsoft.com/office/drawing/2014/main" id="{08B0940B-0E81-E3D9-C023-A8346AA5FE3D}"/>
                    </a:ext>
                  </a:extLst>
                </p:cNvPr>
                <p:cNvPicPr/>
                <p:nvPr/>
              </p:nvPicPr>
              <p:blipFill>
                <a:blip r:embed="rId47"/>
                <a:stretch>
                  <a:fillRect/>
                </a:stretch>
              </p:blipFill>
              <p:spPr>
                <a:xfrm>
                  <a:off x="6909709" y="2949349"/>
                  <a:ext cx="171000" cy="13824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2" name="Freihand 31">
                  <a:extLst>
                    <a:ext uri="{FF2B5EF4-FFF2-40B4-BE49-F238E27FC236}">
                      <a16:creationId xmlns:a16="http://schemas.microsoft.com/office/drawing/2014/main" id="{5DFC2D33-2B51-1618-3A39-F9CD1095C3D9}"/>
                    </a:ext>
                  </a:extLst>
                </p14:cNvPr>
                <p14:cNvContentPartPr/>
                <p14:nvPr/>
              </p14:nvContentPartPr>
              <p14:xfrm>
                <a:off x="7149469" y="2942149"/>
                <a:ext cx="65880" cy="40680"/>
              </p14:xfrm>
            </p:contentPart>
          </mc:Choice>
          <mc:Fallback>
            <p:pic>
              <p:nvPicPr>
                <p:cNvPr id="32" name="Freihand 31">
                  <a:extLst>
                    <a:ext uri="{FF2B5EF4-FFF2-40B4-BE49-F238E27FC236}">
                      <a16:creationId xmlns:a16="http://schemas.microsoft.com/office/drawing/2014/main" id="{5DFC2D33-2B51-1618-3A39-F9CD1095C3D9}"/>
                    </a:ext>
                  </a:extLst>
                </p:cNvPr>
                <p:cNvPicPr/>
                <p:nvPr/>
              </p:nvPicPr>
              <p:blipFill>
                <a:blip r:embed="rId49"/>
                <a:stretch>
                  <a:fillRect/>
                </a:stretch>
              </p:blipFill>
              <p:spPr>
                <a:xfrm>
                  <a:off x="7140469" y="2933149"/>
                  <a:ext cx="83520" cy="5832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3" name="Freihand 32">
                  <a:extLst>
                    <a:ext uri="{FF2B5EF4-FFF2-40B4-BE49-F238E27FC236}">
                      <a16:creationId xmlns:a16="http://schemas.microsoft.com/office/drawing/2014/main" id="{A13F1995-B1E5-3ED1-3812-FC9D6BCC00BD}"/>
                    </a:ext>
                  </a:extLst>
                </p14:cNvPr>
                <p14:cNvContentPartPr/>
                <p14:nvPr/>
              </p14:nvContentPartPr>
              <p14:xfrm>
                <a:off x="7296709" y="2755309"/>
                <a:ext cx="147960" cy="207360"/>
              </p14:xfrm>
            </p:contentPart>
          </mc:Choice>
          <mc:Fallback>
            <p:pic>
              <p:nvPicPr>
                <p:cNvPr id="33" name="Freihand 32">
                  <a:extLst>
                    <a:ext uri="{FF2B5EF4-FFF2-40B4-BE49-F238E27FC236}">
                      <a16:creationId xmlns:a16="http://schemas.microsoft.com/office/drawing/2014/main" id="{A13F1995-B1E5-3ED1-3812-FC9D6BCC00BD}"/>
                    </a:ext>
                  </a:extLst>
                </p:cNvPr>
                <p:cNvPicPr/>
                <p:nvPr/>
              </p:nvPicPr>
              <p:blipFill>
                <a:blip r:embed="rId51"/>
                <a:stretch>
                  <a:fillRect/>
                </a:stretch>
              </p:blipFill>
              <p:spPr>
                <a:xfrm>
                  <a:off x="7288069" y="2746669"/>
                  <a:ext cx="165600" cy="2250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6" name="Freihand 35">
                  <a:extLst>
                    <a:ext uri="{FF2B5EF4-FFF2-40B4-BE49-F238E27FC236}">
                      <a16:creationId xmlns:a16="http://schemas.microsoft.com/office/drawing/2014/main" id="{4E762B54-CE3D-DCE8-8C8C-13907C11D1C9}"/>
                    </a:ext>
                  </a:extLst>
                </p14:cNvPr>
                <p14:cNvContentPartPr/>
                <p14:nvPr/>
              </p14:nvContentPartPr>
              <p14:xfrm>
                <a:off x="2919469" y="3465589"/>
                <a:ext cx="2150640" cy="774000"/>
              </p14:xfrm>
            </p:contentPart>
          </mc:Choice>
          <mc:Fallback>
            <p:pic>
              <p:nvPicPr>
                <p:cNvPr id="36" name="Freihand 35">
                  <a:extLst>
                    <a:ext uri="{FF2B5EF4-FFF2-40B4-BE49-F238E27FC236}">
                      <a16:creationId xmlns:a16="http://schemas.microsoft.com/office/drawing/2014/main" id="{4E762B54-CE3D-DCE8-8C8C-13907C11D1C9}"/>
                    </a:ext>
                  </a:extLst>
                </p:cNvPr>
                <p:cNvPicPr/>
                <p:nvPr/>
              </p:nvPicPr>
              <p:blipFill>
                <a:blip r:embed="rId53"/>
                <a:stretch>
                  <a:fillRect/>
                </a:stretch>
              </p:blipFill>
              <p:spPr>
                <a:xfrm>
                  <a:off x="2910829" y="3456949"/>
                  <a:ext cx="2168280" cy="791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4">
            <p14:nvContentPartPr>
              <p14:cNvPr id="38" name="Freihand 37">
                <a:extLst>
                  <a:ext uri="{FF2B5EF4-FFF2-40B4-BE49-F238E27FC236}">
                    <a16:creationId xmlns:a16="http://schemas.microsoft.com/office/drawing/2014/main" id="{661A53E7-E80E-F22C-2F19-BE72E25169E3}"/>
                  </a:ext>
                </a:extLst>
              </p14:cNvPr>
              <p14:cNvContentPartPr/>
              <p14:nvPr/>
            </p14:nvContentPartPr>
            <p14:xfrm>
              <a:off x="3020629" y="5371789"/>
              <a:ext cx="2893320" cy="67680"/>
            </p14:xfrm>
          </p:contentPart>
        </mc:Choice>
        <mc:Fallback>
          <p:pic>
            <p:nvPicPr>
              <p:cNvPr id="38" name="Freihand 37">
                <a:extLst>
                  <a:ext uri="{FF2B5EF4-FFF2-40B4-BE49-F238E27FC236}">
                    <a16:creationId xmlns:a16="http://schemas.microsoft.com/office/drawing/2014/main" id="{661A53E7-E80E-F22C-2F19-BE72E25169E3}"/>
                  </a:ext>
                </a:extLst>
              </p:cNvPr>
              <p:cNvPicPr/>
              <p:nvPr/>
            </p:nvPicPr>
            <p:blipFill>
              <a:blip r:embed="rId55"/>
              <a:stretch>
                <a:fillRect/>
              </a:stretch>
            </p:blipFill>
            <p:spPr>
              <a:xfrm>
                <a:off x="3011629" y="5362789"/>
                <a:ext cx="291096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9" name="Freihand 38">
                <a:extLst>
                  <a:ext uri="{FF2B5EF4-FFF2-40B4-BE49-F238E27FC236}">
                    <a16:creationId xmlns:a16="http://schemas.microsoft.com/office/drawing/2014/main" id="{86DBA311-CDB5-9002-6D89-E6BCD9CACFF9}"/>
                  </a:ext>
                </a:extLst>
              </p14:cNvPr>
              <p14:cNvContentPartPr/>
              <p14:nvPr/>
            </p14:nvContentPartPr>
            <p14:xfrm>
              <a:off x="2951509" y="6016189"/>
              <a:ext cx="3209400" cy="47160"/>
            </p14:xfrm>
          </p:contentPart>
        </mc:Choice>
        <mc:Fallback>
          <p:pic>
            <p:nvPicPr>
              <p:cNvPr id="39" name="Freihand 38">
                <a:extLst>
                  <a:ext uri="{FF2B5EF4-FFF2-40B4-BE49-F238E27FC236}">
                    <a16:creationId xmlns:a16="http://schemas.microsoft.com/office/drawing/2014/main" id="{86DBA311-CDB5-9002-6D89-E6BCD9CACFF9}"/>
                  </a:ext>
                </a:extLst>
              </p:cNvPr>
              <p:cNvPicPr/>
              <p:nvPr/>
            </p:nvPicPr>
            <p:blipFill>
              <a:blip r:embed="rId57"/>
              <a:stretch>
                <a:fillRect/>
              </a:stretch>
            </p:blipFill>
            <p:spPr>
              <a:xfrm>
                <a:off x="2942509" y="6007189"/>
                <a:ext cx="3227040" cy="64800"/>
              </a:xfrm>
              <a:prstGeom prst="rect">
                <a:avLst/>
              </a:prstGeom>
            </p:spPr>
          </p:pic>
        </mc:Fallback>
      </mc:AlternateContent>
      <p:grpSp>
        <p:nvGrpSpPr>
          <p:cNvPr id="42" name="Gruppieren 41">
            <a:extLst>
              <a:ext uri="{FF2B5EF4-FFF2-40B4-BE49-F238E27FC236}">
                <a16:creationId xmlns:a16="http://schemas.microsoft.com/office/drawing/2014/main" id="{244EFC11-FC06-1EB8-0FB2-231E3C2244BD}"/>
              </a:ext>
            </a:extLst>
          </p:cNvPr>
          <p:cNvGrpSpPr/>
          <p:nvPr/>
        </p:nvGrpSpPr>
        <p:grpSpPr>
          <a:xfrm>
            <a:off x="8894749" y="3615349"/>
            <a:ext cx="340560" cy="384840"/>
            <a:chOff x="8894749" y="3615349"/>
            <a:chExt cx="340560" cy="384840"/>
          </a:xfrm>
        </p:grpSpPr>
        <mc:AlternateContent xmlns:mc="http://schemas.openxmlformats.org/markup-compatibility/2006">
          <mc:Choice xmlns:p14="http://schemas.microsoft.com/office/powerpoint/2010/main" Requires="p14">
            <p:contentPart p14:bwMode="auto" r:id="rId58">
              <p14:nvContentPartPr>
                <p14:cNvPr id="40" name="Freihand 39">
                  <a:extLst>
                    <a:ext uri="{FF2B5EF4-FFF2-40B4-BE49-F238E27FC236}">
                      <a16:creationId xmlns:a16="http://schemas.microsoft.com/office/drawing/2014/main" id="{4568401D-8238-BF04-185D-0048F5F53961}"/>
                    </a:ext>
                  </a:extLst>
                </p14:cNvPr>
                <p14:cNvContentPartPr/>
                <p14:nvPr/>
              </p14:nvContentPartPr>
              <p14:xfrm>
                <a:off x="8970349" y="3615349"/>
                <a:ext cx="264960" cy="294120"/>
              </p14:xfrm>
            </p:contentPart>
          </mc:Choice>
          <mc:Fallback>
            <p:pic>
              <p:nvPicPr>
                <p:cNvPr id="40" name="Freihand 39">
                  <a:extLst>
                    <a:ext uri="{FF2B5EF4-FFF2-40B4-BE49-F238E27FC236}">
                      <a16:creationId xmlns:a16="http://schemas.microsoft.com/office/drawing/2014/main" id="{4568401D-8238-BF04-185D-0048F5F53961}"/>
                    </a:ext>
                  </a:extLst>
                </p:cNvPr>
                <p:cNvPicPr/>
                <p:nvPr/>
              </p:nvPicPr>
              <p:blipFill>
                <a:blip r:embed="rId59"/>
                <a:stretch>
                  <a:fillRect/>
                </a:stretch>
              </p:blipFill>
              <p:spPr>
                <a:xfrm>
                  <a:off x="8961349" y="3606349"/>
                  <a:ext cx="282600" cy="31176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41" name="Freihand 40">
                  <a:extLst>
                    <a:ext uri="{FF2B5EF4-FFF2-40B4-BE49-F238E27FC236}">
                      <a16:creationId xmlns:a16="http://schemas.microsoft.com/office/drawing/2014/main" id="{784DB388-3C81-B3D9-9265-12F8FE6C555F}"/>
                    </a:ext>
                  </a:extLst>
                </p14:cNvPr>
                <p14:cNvContentPartPr/>
                <p14:nvPr/>
              </p14:nvContentPartPr>
              <p14:xfrm>
                <a:off x="8894749" y="3645229"/>
                <a:ext cx="188280" cy="354960"/>
              </p14:xfrm>
            </p:contentPart>
          </mc:Choice>
          <mc:Fallback>
            <p:pic>
              <p:nvPicPr>
                <p:cNvPr id="41" name="Freihand 40">
                  <a:extLst>
                    <a:ext uri="{FF2B5EF4-FFF2-40B4-BE49-F238E27FC236}">
                      <a16:creationId xmlns:a16="http://schemas.microsoft.com/office/drawing/2014/main" id="{784DB388-3C81-B3D9-9265-12F8FE6C555F}"/>
                    </a:ext>
                  </a:extLst>
                </p:cNvPr>
                <p:cNvPicPr/>
                <p:nvPr/>
              </p:nvPicPr>
              <p:blipFill>
                <a:blip r:embed="rId61"/>
                <a:stretch>
                  <a:fillRect/>
                </a:stretch>
              </p:blipFill>
              <p:spPr>
                <a:xfrm>
                  <a:off x="8885749" y="3636589"/>
                  <a:ext cx="205920" cy="3726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2">
            <p14:nvContentPartPr>
              <p14:cNvPr id="43" name="Freihand 42">
                <a:extLst>
                  <a:ext uri="{FF2B5EF4-FFF2-40B4-BE49-F238E27FC236}">
                    <a16:creationId xmlns:a16="http://schemas.microsoft.com/office/drawing/2014/main" id="{D7779D25-1811-C554-9A81-EC33A31F2C53}"/>
                  </a:ext>
                </a:extLst>
              </p14:cNvPr>
              <p14:cNvContentPartPr/>
              <p14:nvPr/>
            </p14:nvContentPartPr>
            <p14:xfrm>
              <a:off x="9472909" y="3444709"/>
              <a:ext cx="220680" cy="101880"/>
            </p14:xfrm>
          </p:contentPart>
        </mc:Choice>
        <mc:Fallback>
          <p:pic>
            <p:nvPicPr>
              <p:cNvPr id="43" name="Freihand 42">
                <a:extLst>
                  <a:ext uri="{FF2B5EF4-FFF2-40B4-BE49-F238E27FC236}">
                    <a16:creationId xmlns:a16="http://schemas.microsoft.com/office/drawing/2014/main" id="{D7779D25-1811-C554-9A81-EC33A31F2C53}"/>
                  </a:ext>
                </a:extLst>
              </p:cNvPr>
              <p:cNvPicPr/>
              <p:nvPr/>
            </p:nvPicPr>
            <p:blipFill>
              <a:blip r:embed="rId63"/>
              <a:stretch>
                <a:fillRect/>
              </a:stretch>
            </p:blipFill>
            <p:spPr>
              <a:xfrm>
                <a:off x="9463909" y="3436069"/>
                <a:ext cx="238320" cy="119520"/>
              </a:xfrm>
              <a:prstGeom prst="rect">
                <a:avLst/>
              </a:prstGeom>
            </p:spPr>
          </p:pic>
        </mc:Fallback>
      </mc:AlternateContent>
      <p:grpSp>
        <p:nvGrpSpPr>
          <p:cNvPr id="53" name="Gruppieren 52">
            <a:extLst>
              <a:ext uri="{FF2B5EF4-FFF2-40B4-BE49-F238E27FC236}">
                <a16:creationId xmlns:a16="http://schemas.microsoft.com/office/drawing/2014/main" id="{9C6E9215-F5F7-13E4-70B8-6854DC927393}"/>
              </a:ext>
            </a:extLst>
          </p:cNvPr>
          <p:cNvGrpSpPr/>
          <p:nvPr/>
        </p:nvGrpSpPr>
        <p:grpSpPr>
          <a:xfrm>
            <a:off x="9972229" y="3083269"/>
            <a:ext cx="505800" cy="370080"/>
            <a:chOff x="9972229" y="3083269"/>
            <a:chExt cx="505800" cy="370080"/>
          </a:xfrm>
        </p:grpSpPr>
        <mc:AlternateContent xmlns:mc="http://schemas.openxmlformats.org/markup-compatibility/2006">
          <mc:Choice xmlns:p14="http://schemas.microsoft.com/office/powerpoint/2010/main" Requires="p14">
            <p:contentPart p14:bwMode="auto" r:id="rId64">
              <p14:nvContentPartPr>
                <p14:cNvPr id="44" name="Freihand 43">
                  <a:extLst>
                    <a:ext uri="{FF2B5EF4-FFF2-40B4-BE49-F238E27FC236}">
                      <a16:creationId xmlns:a16="http://schemas.microsoft.com/office/drawing/2014/main" id="{F695908B-E823-A171-6016-D37401BADCCB}"/>
                    </a:ext>
                  </a:extLst>
                </p14:cNvPr>
                <p14:cNvContentPartPr/>
                <p14:nvPr/>
              </p14:nvContentPartPr>
              <p14:xfrm>
                <a:off x="9972229" y="3107389"/>
                <a:ext cx="124200" cy="345960"/>
              </p14:xfrm>
            </p:contentPart>
          </mc:Choice>
          <mc:Fallback>
            <p:pic>
              <p:nvPicPr>
                <p:cNvPr id="44" name="Freihand 43">
                  <a:extLst>
                    <a:ext uri="{FF2B5EF4-FFF2-40B4-BE49-F238E27FC236}">
                      <a16:creationId xmlns:a16="http://schemas.microsoft.com/office/drawing/2014/main" id="{F695908B-E823-A171-6016-D37401BADCCB}"/>
                    </a:ext>
                  </a:extLst>
                </p:cNvPr>
                <p:cNvPicPr/>
                <p:nvPr/>
              </p:nvPicPr>
              <p:blipFill>
                <a:blip r:embed="rId65"/>
                <a:stretch>
                  <a:fillRect/>
                </a:stretch>
              </p:blipFill>
              <p:spPr>
                <a:xfrm>
                  <a:off x="9963229" y="3098389"/>
                  <a:ext cx="141840" cy="36360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5" name="Freihand 44">
                  <a:extLst>
                    <a:ext uri="{FF2B5EF4-FFF2-40B4-BE49-F238E27FC236}">
                      <a16:creationId xmlns:a16="http://schemas.microsoft.com/office/drawing/2014/main" id="{69A18853-971B-4FB1-8CBC-36BCA2EAD1BB}"/>
                    </a:ext>
                  </a:extLst>
                </p14:cNvPr>
                <p14:cNvContentPartPr/>
                <p14:nvPr/>
              </p14:nvContentPartPr>
              <p14:xfrm>
                <a:off x="10208029" y="3083269"/>
                <a:ext cx="125280" cy="251280"/>
              </p14:xfrm>
            </p:contentPart>
          </mc:Choice>
          <mc:Fallback>
            <p:pic>
              <p:nvPicPr>
                <p:cNvPr id="45" name="Freihand 44">
                  <a:extLst>
                    <a:ext uri="{FF2B5EF4-FFF2-40B4-BE49-F238E27FC236}">
                      <a16:creationId xmlns:a16="http://schemas.microsoft.com/office/drawing/2014/main" id="{69A18853-971B-4FB1-8CBC-36BCA2EAD1BB}"/>
                    </a:ext>
                  </a:extLst>
                </p:cNvPr>
                <p:cNvPicPr/>
                <p:nvPr/>
              </p:nvPicPr>
              <p:blipFill>
                <a:blip r:embed="rId67"/>
                <a:stretch>
                  <a:fillRect/>
                </a:stretch>
              </p:blipFill>
              <p:spPr>
                <a:xfrm>
                  <a:off x="10199389" y="3074629"/>
                  <a:ext cx="142920" cy="2689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6" name="Freihand 45">
                  <a:extLst>
                    <a:ext uri="{FF2B5EF4-FFF2-40B4-BE49-F238E27FC236}">
                      <a16:creationId xmlns:a16="http://schemas.microsoft.com/office/drawing/2014/main" id="{BFFD34F0-A02D-81E0-9FCD-025FB1A6477D}"/>
                    </a:ext>
                  </a:extLst>
                </p14:cNvPr>
                <p14:cNvContentPartPr/>
                <p14:nvPr/>
              </p14:nvContentPartPr>
              <p14:xfrm>
                <a:off x="10204429" y="3144829"/>
                <a:ext cx="178200" cy="114480"/>
              </p14:xfrm>
            </p:contentPart>
          </mc:Choice>
          <mc:Fallback>
            <p:pic>
              <p:nvPicPr>
                <p:cNvPr id="46" name="Freihand 45">
                  <a:extLst>
                    <a:ext uri="{FF2B5EF4-FFF2-40B4-BE49-F238E27FC236}">
                      <a16:creationId xmlns:a16="http://schemas.microsoft.com/office/drawing/2014/main" id="{BFFD34F0-A02D-81E0-9FCD-025FB1A6477D}"/>
                    </a:ext>
                  </a:extLst>
                </p:cNvPr>
                <p:cNvPicPr/>
                <p:nvPr/>
              </p:nvPicPr>
              <p:blipFill>
                <a:blip r:embed="rId69"/>
                <a:stretch>
                  <a:fillRect/>
                </a:stretch>
              </p:blipFill>
              <p:spPr>
                <a:xfrm>
                  <a:off x="10195789" y="3135829"/>
                  <a:ext cx="195840" cy="13212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7" name="Freihand 46">
                  <a:extLst>
                    <a:ext uri="{FF2B5EF4-FFF2-40B4-BE49-F238E27FC236}">
                      <a16:creationId xmlns:a16="http://schemas.microsoft.com/office/drawing/2014/main" id="{D2E67D1A-2293-7651-E5D8-15CE81866295}"/>
                    </a:ext>
                  </a:extLst>
                </p14:cNvPr>
                <p14:cNvContentPartPr/>
                <p14:nvPr/>
              </p14:nvContentPartPr>
              <p14:xfrm>
                <a:off x="10447069" y="3137629"/>
                <a:ext cx="30960" cy="222120"/>
              </p14:xfrm>
            </p:contentPart>
          </mc:Choice>
          <mc:Fallback>
            <p:pic>
              <p:nvPicPr>
                <p:cNvPr id="47" name="Freihand 46">
                  <a:extLst>
                    <a:ext uri="{FF2B5EF4-FFF2-40B4-BE49-F238E27FC236}">
                      <a16:creationId xmlns:a16="http://schemas.microsoft.com/office/drawing/2014/main" id="{D2E67D1A-2293-7651-E5D8-15CE81866295}"/>
                    </a:ext>
                  </a:extLst>
                </p:cNvPr>
                <p:cNvPicPr/>
                <p:nvPr/>
              </p:nvPicPr>
              <p:blipFill>
                <a:blip r:embed="rId71"/>
                <a:stretch>
                  <a:fillRect/>
                </a:stretch>
              </p:blipFill>
              <p:spPr>
                <a:xfrm>
                  <a:off x="10438069" y="3128629"/>
                  <a:ext cx="48600" cy="239760"/>
                </a:xfrm>
                <a:prstGeom prst="rect">
                  <a:avLst/>
                </a:prstGeom>
              </p:spPr>
            </p:pic>
          </mc:Fallback>
        </mc:AlternateContent>
      </p:grpSp>
      <p:grpSp>
        <p:nvGrpSpPr>
          <p:cNvPr id="52" name="Gruppieren 51">
            <a:extLst>
              <a:ext uri="{FF2B5EF4-FFF2-40B4-BE49-F238E27FC236}">
                <a16:creationId xmlns:a16="http://schemas.microsoft.com/office/drawing/2014/main" id="{B6957CC4-4EE5-1BE0-13F5-304DBCD72CF5}"/>
              </a:ext>
            </a:extLst>
          </p:cNvPr>
          <p:cNvGrpSpPr/>
          <p:nvPr/>
        </p:nvGrpSpPr>
        <p:grpSpPr>
          <a:xfrm>
            <a:off x="10669549" y="2550829"/>
            <a:ext cx="699480" cy="736200"/>
            <a:chOff x="10669549" y="2550829"/>
            <a:chExt cx="699480" cy="736200"/>
          </a:xfrm>
        </p:grpSpPr>
        <mc:AlternateContent xmlns:mc="http://schemas.openxmlformats.org/markup-compatibility/2006">
          <mc:Choice xmlns:p14="http://schemas.microsoft.com/office/powerpoint/2010/main" Requires="p14">
            <p:contentPart p14:bwMode="auto" r:id="rId72">
              <p14:nvContentPartPr>
                <p14:cNvPr id="48" name="Freihand 47">
                  <a:extLst>
                    <a:ext uri="{FF2B5EF4-FFF2-40B4-BE49-F238E27FC236}">
                      <a16:creationId xmlns:a16="http://schemas.microsoft.com/office/drawing/2014/main" id="{ABA42F53-5435-D1B1-8852-7491D89A4A53}"/>
                    </a:ext>
                  </a:extLst>
                </p14:cNvPr>
                <p14:cNvContentPartPr/>
                <p14:nvPr/>
              </p14:nvContentPartPr>
              <p14:xfrm>
                <a:off x="10669549" y="3097669"/>
                <a:ext cx="83520" cy="57600"/>
              </p14:xfrm>
            </p:contentPart>
          </mc:Choice>
          <mc:Fallback>
            <p:pic>
              <p:nvPicPr>
                <p:cNvPr id="48" name="Freihand 47">
                  <a:extLst>
                    <a:ext uri="{FF2B5EF4-FFF2-40B4-BE49-F238E27FC236}">
                      <a16:creationId xmlns:a16="http://schemas.microsoft.com/office/drawing/2014/main" id="{ABA42F53-5435-D1B1-8852-7491D89A4A53}"/>
                    </a:ext>
                  </a:extLst>
                </p:cNvPr>
                <p:cNvPicPr/>
                <p:nvPr/>
              </p:nvPicPr>
              <p:blipFill>
                <a:blip r:embed="rId73"/>
                <a:stretch>
                  <a:fillRect/>
                </a:stretch>
              </p:blipFill>
              <p:spPr>
                <a:xfrm>
                  <a:off x="10660549" y="3089029"/>
                  <a:ext cx="10116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9" name="Freihand 48">
                  <a:extLst>
                    <a:ext uri="{FF2B5EF4-FFF2-40B4-BE49-F238E27FC236}">
                      <a16:creationId xmlns:a16="http://schemas.microsoft.com/office/drawing/2014/main" id="{53C8269A-624A-9653-8159-8F46DDB00C1B}"/>
                    </a:ext>
                  </a:extLst>
                </p14:cNvPr>
                <p14:cNvContentPartPr/>
                <p14:nvPr/>
              </p14:nvContentPartPr>
              <p14:xfrm>
                <a:off x="10876189" y="2935309"/>
                <a:ext cx="280440" cy="351720"/>
              </p14:xfrm>
            </p:contentPart>
          </mc:Choice>
          <mc:Fallback>
            <p:pic>
              <p:nvPicPr>
                <p:cNvPr id="49" name="Freihand 48">
                  <a:extLst>
                    <a:ext uri="{FF2B5EF4-FFF2-40B4-BE49-F238E27FC236}">
                      <a16:creationId xmlns:a16="http://schemas.microsoft.com/office/drawing/2014/main" id="{53C8269A-624A-9653-8159-8F46DDB00C1B}"/>
                    </a:ext>
                  </a:extLst>
                </p:cNvPr>
                <p:cNvPicPr/>
                <p:nvPr/>
              </p:nvPicPr>
              <p:blipFill>
                <a:blip r:embed="rId75"/>
                <a:stretch>
                  <a:fillRect/>
                </a:stretch>
              </p:blipFill>
              <p:spPr>
                <a:xfrm>
                  <a:off x="10867549" y="2926309"/>
                  <a:ext cx="298080" cy="36936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50" name="Freihand 49">
                  <a:extLst>
                    <a:ext uri="{FF2B5EF4-FFF2-40B4-BE49-F238E27FC236}">
                      <a16:creationId xmlns:a16="http://schemas.microsoft.com/office/drawing/2014/main" id="{16024C01-A163-3774-21E0-7D047F07D93F}"/>
                    </a:ext>
                  </a:extLst>
                </p14:cNvPr>
                <p14:cNvContentPartPr/>
                <p14:nvPr/>
              </p14:nvContentPartPr>
              <p14:xfrm>
                <a:off x="11132869" y="2806429"/>
                <a:ext cx="64440" cy="336960"/>
              </p14:xfrm>
            </p:contentPart>
          </mc:Choice>
          <mc:Fallback>
            <p:pic>
              <p:nvPicPr>
                <p:cNvPr id="50" name="Freihand 49">
                  <a:extLst>
                    <a:ext uri="{FF2B5EF4-FFF2-40B4-BE49-F238E27FC236}">
                      <a16:creationId xmlns:a16="http://schemas.microsoft.com/office/drawing/2014/main" id="{16024C01-A163-3774-21E0-7D047F07D93F}"/>
                    </a:ext>
                  </a:extLst>
                </p:cNvPr>
                <p:cNvPicPr/>
                <p:nvPr/>
              </p:nvPicPr>
              <p:blipFill>
                <a:blip r:embed="rId77"/>
                <a:stretch>
                  <a:fillRect/>
                </a:stretch>
              </p:blipFill>
              <p:spPr>
                <a:xfrm>
                  <a:off x="11123869" y="2797429"/>
                  <a:ext cx="82080" cy="35460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51" name="Freihand 50">
                  <a:extLst>
                    <a:ext uri="{FF2B5EF4-FFF2-40B4-BE49-F238E27FC236}">
                      <a16:creationId xmlns:a16="http://schemas.microsoft.com/office/drawing/2014/main" id="{42B18686-CB2B-6426-78A7-A411ECC0BACC}"/>
                    </a:ext>
                  </a:extLst>
                </p14:cNvPr>
                <p14:cNvContentPartPr/>
                <p14:nvPr/>
              </p14:nvContentPartPr>
              <p14:xfrm>
                <a:off x="11240149" y="2550829"/>
                <a:ext cx="128880" cy="236160"/>
              </p14:xfrm>
            </p:contentPart>
          </mc:Choice>
          <mc:Fallback>
            <p:pic>
              <p:nvPicPr>
                <p:cNvPr id="51" name="Freihand 50">
                  <a:extLst>
                    <a:ext uri="{FF2B5EF4-FFF2-40B4-BE49-F238E27FC236}">
                      <a16:creationId xmlns:a16="http://schemas.microsoft.com/office/drawing/2014/main" id="{42B18686-CB2B-6426-78A7-A411ECC0BACC}"/>
                    </a:ext>
                  </a:extLst>
                </p:cNvPr>
                <p:cNvPicPr/>
                <p:nvPr/>
              </p:nvPicPr>
              <p:blipFill>
                <a:blip r:embed="rId79"/>
                <a:stretch>
                  <a:fillRect/>
                </a:stretch>
              </p:blipFill>
              <p:spPr>
                <a:xfrm>
                  <a:off x="11231149" y="2542189"/>
                  <a:ext cx="146520" cy="253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80">
            <p14:nvContentPartPr>
              <p14:cNvPr id="75" name="Freihand 74">
                <a:extLst>
                  <a:ext uri="{FF2B5EF4-FFF2-40B4-BE49-F238E27FC236}">
                    <a16:creationId xmlns:a16="http://schemas.microsoft.com/office/drawing/2014/main" id="{0E4BAAA6-F72C-CDD0-0B40-4890FD938A91}"/>
                  </a:ext>
                </a:extLst>
              </p14:cNvPr>
              <p14:cNvContentPartPr/>
              <p14:nvPr/>
            </p14:nvContentPartPr>
            <p14:xfrm>
              <a:off x="4156789" y="5278189"/>
              <a:ext cx="1419840" cy="191880"/>
            </p14:xfrm>
          </p:contentPart>
        </mc:Choice>
        <mc:Fallback>
          <p:pic>
            <p:nvPicPr>
              <p:cNvPr id="75" name="Freihand 74">
                <a:extLst>
                  <a:ext uri="{FF2B5EF4-FFF2-40B4-BE49-F238E27FC236}">
                    <a16:creationId xmlns:a16="http://schemas.microsoft.com/office/drawing/2014/main" id="{0E4BAAA6-F72C-CDD0-0B40-4890FD938A91}"/>
                  </a:ext>
                </a:extLst>
              </p:cNvPr>
              <p:cNvPicPr/>
              <p:nvPr/>
            </p:nvPicPr>
            <p:blipFill>
              <a:blip r:embed="rId81"/>
              <a:stretch>
                <a:fillRect/>
              </a:stretch>
            </p:blipFill>
            <p:spPr>
              <a:xfrm>
                <a:off x="4147789" y="5269549"/>
                <a:ext cx="1437480" cy="2095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76" name="Freihand 75">
                <a:extLst>
                  <a:ext uri="{FF2B5EF4-FFF2-40B4-BE49-F238E27FC236}">
                    <a16:creationId xmlns:a16="http://schemas.microsoft.com/office/drawing/2014/main" id="{3EC7BB24-8B91-5141-9857-0E52695981D0}"/>
                  </a:ext>
                </a:extLst>
              </p14:cNvPr>
              <p14:cNvContentPartPr/>
              <p14:nvPr/>
            </p14:nvContentPartPr>
            <p14:xfrm>
              <a:off x="7565269" y="4333909"/>
              <a:ext cx="423000" cy="456480"/>
            </p14:xfrm>
          </p:contentPart>
        </mc:Choice>
        <mc:Fallback>
          <p:pic>
            <p:nvPicPr>
              <p:cNvPr id="76" name="Freihand 75">
                <a:extLst>
                  <a:ext uri="{FF2B5EF4-FFF2-40B4-BE49-F238E27FC236}">
                    <a16:creationId xmlns:a16="http://schemas.microsoft.com/office/drawing/2014/main" id="{3EC7BB24-8B91-5141-9857-0E52695981D0}"/>
                  </a:ext>
                </a:extLst>
              </p:cNvPr>
              <p:cNvPicPr/>
              <p:nvPr/>
            </p:nvPicPr>
            <p:blipFill>
              <a:blip r:embed="rId83"/>
              <a:stretch>
                <a:fillRect/>
              </a:stretch>
            </p:blipFill>
            <p:spPr>
              <a:xfrm>
                <a:off x="7556629" y="4324909"/>
                <a:ext cx="440640" cy="4741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78" name="Freihand 77">
                <a:extLst>
                  <a:ext uri="{FF2B5EF4-FFF2-40B4-BE49-F238E27FC236}">
                    <a16:creationId xmlns:a16="http://schemas.microsoft.com/office/drawing/2014/main" id="{5B2D7348-1C05-A628-4FA0-80CEF2E33C3E}"/>
                  </a:ext>
                </a:extLst>
              </p14:cNvPr>
              <p14:cNvContentPartPr/>
              <p14:nvPr/>
            </p14:nvContentPartPr>
            <p14:xfrm>
              <a:off x="4330669" y="5823229"/>
              <a:ext cx="1377000" cy="137880"/>
            </p14:xfrm>
          </p:contentPart>
        </mc:Choice>
        <mc:Fallback>
          <p:pic>
            <p:nvPicPr>
              <p:cNvPr id="78" name="Freihand 77">
                <a:extLst>
                  <a:ext uri="{FF2B5EF4-FFF2-40B4-BE49-F238E27FC236}">
                    <a16:creationId xmlns:a16="http://schemas.microsoft.com/office/drawing/2014/main" id="{5B2D7348-1C05-A628-4FA0-80CEF2E33C3E}"/>
                  </a:ext>
                </a:extLst>
              </p:cNvPr>
              <p:cNvPicPr/>
              <p:nvPr/>
            </p:nvPicPr>
            <p:blipFill>
              <a:blip r:embed="rId85"/>
              <a:stretch>
                <a:fillRect/>
              </a:stretch>
            </p:blipFill>
            <p:spPr>
              <a:xfrm>
                <a:off x="4321669" y="5814229"/>
                <a:ext cx="1394640" cy="155520"/>
              </a:xfrm>
              <a:prstGeom prst="rect">
                <a:avLst/>
              </a:prstGeom>
            </p:spPr>
          </p:pic>
        </mc:Fallback>
      </mc:AlternateContent>
      <p:grpSp>
        <p:nvGrpSpPr>
          <p:cNvPr id="80" name="Gruppieren 79">
            <a:extLst>
              <a:ext uri="{FF2B5EF4-FFF2-40B4-BE49-F238E27FC236}">
                <a16:creationId xmlns:a16="http://schemas.microsoft.com/office/drawing/2014/main" id="{1E65F39A-4B1F-3F5F-BCB9-977B6FB93BE3}"/>
              </a:ext>
            </a:extLst>
          </p:cNvPr>
          <p:cNvGrpSpPr/>
          <p:nvPr/>
        </p:nvGrpSpPr>
        <p:grpSpPr>
          <a:xfrm>
            <a:off x="6005749" y="4434709"/>
            <a:ext cx="2157120" cy="1419840"/>
            <a:chOff x="6005749" y="4434709"/>
            <a:chExt cx="2157120" cy="1419840"/>
          </a:xfrm>
        </p:grpSpPr>
        <mc:AlternateContent xmlns:mc="http://schemas.openxmlformats.org/markup-compatibility/2006">
          <mc:Choice xmlns:p14="http://schemas.microsoft.com/office/powerpoint/2010/main" Requires="p14">
            <p:contentPart p14:bwMode="auto" r:id="rId86">
              <p14:nvContentPartPr>
                <p14:cNvPr id="66" name="Freihand 65">
                  <a:extLst>
                    <a:ext uri="{FF2B5EF4-FFF2-40B4-BE49-F238E27FC236}">
                      <a16:creationId xmlns:a16="http://schemas.microsoft.com/office/drawing/2014/main" id="{EEE24F76-63C1-7757-249A-210C6348EC12}"/>
                    </a:ext>
                  </a:extLst>
                </p14:cNvPr>
                <p14:cNvContentPartPr/>
                <p14:nvPr/>
              </p14:nvContentPartPr>
              <p14:xfrm>
                <a:off x="6185029" y="5761669"/>
                <a:ext cx="190800" cy="92880"/>
              </p14:xfrm>
            </p:contentPart>
          </mc:Choice>
          <mc:Fallback>
            <p:pic>
              <p:nvPicPr>
                <p:cNvPr id="66" name="Freihand 65">
                  <a:extLst>
                    <a:ext uri="{FF2B5EF4-FFF2-40B4-BE49-F238E27FC236}">
                      <a16:creationId xmlns:a16="http://schemas.microsoft.com/office/drawing/2014/main" id="{EEE24F76-63C1-7757-249A-210C6348EC12}"/>
                    </a:ext>
                  </a:extLst>
                </p:cNvPr>
                <p:cNvPicPr/>
                <p:nvPr/>
              </p:nvPicPr>
              <p:blipFill>
                <a:blip r:embed="rId87"/>
                <a:stretch>
                  <a:fillRect/>
                </a:stretch>
              </p:blipFill>
              <p:spPr>
                <a:xfrm>
                  <a:off x="6176389" y="5753029"/>
                  <a:ext cx="208440" cy="1105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67" name="Freihand 66">
                  <a:extLst>
                    <a:ext uri="{FF2B5EF4-FFF2-40B4-BE49-F238E27FC236}">
                      <a16:creationId xmlns:a16="http://schemas.microsoft.com/office/drawing/2014/main" id="{7C559A84-3AF4-ABF8-24E6-9BFD6B2D62D2}"/>
                    </a:ext>
                  </a:extLst>
                </p14:cNvPr>
                <p14:cNvContentPartPr/>
                <p14:nvPr/>
              </p14:nvContentPartPr>
              <p14:xfrm>
                <a:off x="6632869" y="5553229"/>
                <a:ext cx="101880" cy="259200"/>
              </p14:xfrm>
            </p:contentPart>
          </mc:Choice>
          <mc:Fallback>
            <p:pic>
              <p:nvPicPr>
                <p:cNvPr id="67" name="Freihand 66">
                  <a:extLst>
                    <a:ext uri="{FF2B5EF4-FFF2-40B4-BE49-F238E27FC236}">
                      <a16:creationId xmlns:a16="http://schemas.microsoft.com/office/drawing/2014/main" id="{7C559A84-3AF4-ABF8-24E6-9BFD6B2D62D2}"/>
                    </a:ext>
                  </a:extLst>
                </p:cNvPr>
                <p:cNvPicPr/>
                <p:nvPr/>
              </p:nvPicPr>
              <p:blipFill>
                <a:blip r:embed="rId89"/>
                <a:stretch>
                  <a:fillRect/>
                </a:stretch>
              </p:blipFill>
              <p:spPr>
                <a:xfrm>
                  <a:off x="6624229" y="5544589"/>
                  <a:ext cx="119520" cy="2768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68" name="Freihand 67">
                  <a:extLst>
                    <a:ext uri="{FF2B5EF4-FFF2-40B4-BE49-F238E27FC236}">
                      <a16:creationId xmlns:a16="http://schemas.microsoft.com/office/drawing/2014/main" id="{6CB87D9D-52C0-712B-043D-B8EC5B4C56DD}"/>
                    </a:ext>
                  </a:extLst>
                </p14:cNvPr>
                <p14:cNvContentPartPr/>
                <p14:nvPr/>
              </p14:nvContentPartPr>
              <p14:xfrm>
                <a:off x="6864709" y="5560069"/>
                <a:ext cx="47160" cy="153720"/>
              </p14:xfrm>
            </p:contentPart>
          </mc:Choice>
          <mc:Fallback>
            <p:pic>
              <p:nvPicPr>
                <p:cNvPr id="68" name="Freihand 67">
                  <a:extLst>
                    <a:ext uri="{FF2B5EF4-FFF2-40B4-BE49-F238E27FC236}">
                      <a16:creationId xmlns:a16="http://schemas.microsoft.com/office/drawing/2014/main" id="{6CB87D9D-52C0-712B-043D-B8EC5B4C56DD}"/>
                    </a:ext>
                  </a:extLst>
                </p:cNvPr>
                <p:cNvPicPr/>
                <p:nvPr/>
              </p:nvPicPr>
              <p:blipFill>
                <a:blip r:embed="rId91"/>
                <a:stretch>
                  <a:fillRect/>
                </a:stretch>
              </p:blipFill>
              <p:spPr>
                <a:xfrm>
                  <a:off x="6855709" y="5551069"/>
                  <a:ext cx="64800" cy="1713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69" name="Freihand 68">
                  <a:extLst>
                    <a:ext uri="{FF2B5EF4-FFF2-40B4-BE49-F238E27FC236}">
                      <a16:creationId xmlns:a16="http://schemas.microsoft.com/office/drawing/2014/main" id="{DDD95113-AB7B-D404-BDF6-93DA3B4383D6}"/>
                    </a:ext>
                  </a:extLst>
                </p14:cNvPr>
                <p14:cNvContentPartPr/>
                <p14:nvPr/>
              </p14:nvContentPartPr>
              <p14:xfrm>
                <a:off x="6838069" y="5584909"/>
                <a:ext cx="255240" cy="129240"/>
              </p14:xfrm>
            </p:contentPart>
          </mc:Choice>
          <mc:Fallback>
            <p:pic>
              <p:nvPicPr>
                <p:cNvPr id="69" name="Freihand 68">
                  <a:extLst>
                    <a:ext uri="{FF2B5EF4-FFF2-40B4-BE49-F238E27FC236}">
                      <a16:creationId xmlns:a16="http://schemas.microsoft.com/office/drawing/2014/main" id="{DDD95113-AB7B-D404-BDF6-93DA3B4383D6}"/>
                    </a:ext>
                  </a:extLst>
                </p:cNvPr>
                <p:cNvPicPr/>
                <p:nvPr/>
              </p:nvPicPr>
              <p:blipFill>
                <a:blip r:embed="rId93"/>
                <a:stretch>
                  <a:fillRect/>
                </a:stretch>
              </p:blipFill>
              <p:spPr>
                <a:xfrm>
                  <a:off x="6829429" y="5575909"/>
                  <a:ext cx="27288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70" name="Freihand 69">
                  <a:extLst>
                    <a:ext uri="{FF2B5EF4-FFF2-40B4-BE49-F238E27FC236}">
                      <a16:creationId xmlns:a16="http://schemas.microsoft.com/office/drawing/2014/main" id="{B0279102-48E0-E7F4-8D9B-70DD9EF16051}"/>
                    </a:ext>
                  </a:extLst>
                </p14:cNvPr>
                <p14:cNvContentPartPr/>
                <p14:nvPr/>
              </p14:nvContentPartPr>
              <p14:xfrm>
                <a:off x="7045789" y="5465749"/>
                <a:ext cx="329400" cy="109800"/>
              </p14:xfrm>
            </p:contentPart>
          </mc:Choice>
          <mc:Fallback>
            <p:pic>
              <p:nvPicPr>
                <p:cNvPr id="70" name="Freihand 69">
                  <a:extLst>
                    <a:ext uri="{FF2B5EF4-FFF2-40B4-BE49-F238E27FC236}">
                      <a16:creationId xmlns:a16="http://schemas.microsoft.com/office/drawing/2014/main" id="{B0279102-48E0-E7F4-8D9B-70DD9EF16051}"/>
                    </a:ext>
                  </a:extLst>
                </p:cNvPr>
                <p:cNvPicPr/>
                <p:nvPr/>
              </p:nvPicPr>
              <p:blipFill>
                <a:blip r:embed="rId95"/>
                <a:stretch>
                  <a:fillRect/>
                </a:stretch>
              </p:blipFill>
              <p:spPr>
                <a:xfrm>
                  <a:off x="7036789" y="5456749"/>
                  <a:ext cx="3470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71" name="Freihand 70">
                  <a:extLst>
                    <a:ext uri="{FF2B5EF4-FFF2-40B4-BE49-F238E27FC236}">
                      <a16:creationId xmlns:a16="http://schemas.microsoft.com/office/drawing/2014/main" id="{4FE20FA5-3C24-6C15-C107-F68067FF5EAC}"/>
                    </a:ext>
                  </a:extLst>
                </p14:cNvPr>
                <p14:cNvContentPartPr/>
                <p14:nvPr/>
              </p14:nvContentPartPr>
              <p14:xfrm>
                <a:off x="7451509" y="5458189"/>
                <a:ext cx="207720" cy="275760"/>
              </p14:xfrm>
            </p:contentPart>
          </mc:Choice>
          <mc:Fallback>
            <p:pic>
              <p:nvPicPr>
                <p:cNvPr id="71" name="Freihand 70">
                  <a:extLst>
                    <a:ext uri="{FF2B5EF4-FFF2-40B4-BE49-F238E27FC236}">
                      <a16:creationId xmlns:a16="http://schemas.microsoft.com/office/drawing/2014/main" id="{4FE20FA5-3C24-6C15-C107-F68067FF5EAC}"/>
                    </a:ext>
                  </a:extLst>
                </p:cNvPr>
                <p:cNvPicPr/>
                <p:nvPr/>
              </p:nvPicPr>
              <p:blipFill>
                <a:blip r:embed="rId97"/>
                <a:stretch>
                  <a:fillRect/>
                </a:stretch>
              </p:blipFill>
              <p:spPr>
                <a:xfrm>
                  <a:off x="7442869" y="5449549"/>
                  <a:ext cx="225360" cy="29340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72" name="Freihand 71">
                  <a:extLst>
                    <a:ext uri="{FF2B5EF4-FFF2-40B4-BE49-F238E27FC236}">
                      <a16:creationId xmlns:a16="http://schemas.microsoft.com/office/drawing/2014/main" id="{DDC2AAB4-0CBE-8DC1-6F3C-9375709C9FFA}"/>
                    </a:ext>
                  </a:extLst>
                </p14:cNvPr>
                <p14:cNvContentPartPr/>
                <p14:nvPr/>
              </p14:nvContentPartPr>
              <p14:xfrm>
                <a:off x="7737709" y="5325709"/>
                <a:ext cx="50400" cy="313920"/>
              </p14:xfrm>
            </p:contentPart>
          </mc:Choice>
          <mc:Fallback>
            <p:pic>
              <p:nvPicPr>
                <p:cNvPr id="72" name="Freihand 71">
                  <a:extLst>
                    <a:ext uri="{FF2B5EF4-FFF2-40B4-BE49-F238E27FC236}">
                      <a16:creationId xmlns:a16="http://schemas.microsoft.com/office/drawing/2014/main" id="{DDC2AAB4-0CBE-8DC1-6F3C-9375709C9FFA}"/>
                    </a:ext>
                  </a:extLst>
                </p:cNvPr>
                <p:cNvPicPr/>
                <p:nvPr/>
              </p:nvPicPr>
              <p:blipFill>
                <a:blip r:embed="rId99"/>
                <a:stretch>
                  <a:fillRect/>
                </a:stretch>
              </p:blipFill>
              <p:spPr>
                <a:xfrm>
                  <a:off x="7728709" y="5317069"/>
                  <a:ext cx="68040" cy="33156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73" name="Freihand 72">
                  <a:extLst>
                    <a:ext uri="{FF2B5EF4-FFF2-40B4-BE49-F238E27FC236}">
                      <a16:creationId xmlns:a16="http://schemas.microsoft.com/office/drawing/2014/main" id="{589B69D6-B52C-344B-596D-79EAC7495142}"/>
                    </a:ext>
                  </a:extLst>
                </p14:cNvPr>
                <p14:cNvContentPartPr/>
                <p14:nvPr/>
              </p14:nvContentPartPr>
              <p14:xfrm>
                <a:off x="7846789" y="5115829"/>
                <a:ext cx="106920" cy="231120"/>
              </p14:xfrm>
            </p:contentPart>
          </mc:Choice>
          <mc:Fallback>
            <p:pic>
              <p:nvPicPr>
                <p:cNvPr id="73" name="Freihand 72">
                  <a:extLst>
                    <a:ext uri="{FF2B5EF4-FFF2-40B4-BE49-F238E27FC236}">
                      <a16:creationId xmlns:a16="http://schemas.microsoft.com/office/drawing/2014/main" id="{589B69D6-B52C-344B-596D-79EAC7495142}"/>
                    </a:ext>
                  </a:extLst>
                </p:cNvPr>
                <p:cNvPicPr/>
                <p:nvPr/>
              </p:nvPicPr>
              <p:blipFill>
                <a:blip r:embed="rId101"/>
                <a:stretch>
                  <a:fillRect/>
                </a:stretch>
              </p:blipFill>
              <p:spPr>
                <a:xfrm>
                  <a:off x="7837789" y="5106829"/>
                  <a:ext cx="124560" cy="24876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54" name="Freihand 53">
                  <a:extLst>
                    <a:ext uri="{FF2B5EF4-FFF2-40B4-BE49-F238E27FC236}">
                      <a16:creationId xmlns:a16="http://schemas.microsoft.com/office/drawing/2014/main" id="{3FA79981-FEE6-2C47-9306-64FC72415E01}"/>
                    </a:ext>
                  </a:extLst>
                </p14:cNvPr>
                <p14:cNvContentPartPr/>
                <p14:nvPr/>
              </p14:nvContentPartPr>
              <p14:xfrm>
                <a:off x="6005749" y="5099269"/>
                <a:ext cx="209520" cy="101160"/>
              </p14:xfrm>
            </p:contentPart>
          </mc:Choice>
          <mc:Fallback>
            <p:pic>
              <p:nvPicPr>
                <p:cNvPr id="54" name="Freihand 53">
                  <a:extLst>
                    <a:ext uri="{FF2B5EF4-FFF2-40B4-BE49-F238E27FC236}">
                      <a16:creationId xmlns:a16="http://schemas.microsoft.com/office/drawing/2014/main" id="{3FA79981-FEE6-2C47-9306-64FC72415E01}"/>
                    </a:ext>
                  </a:extLst>
                </p:cNvPr>
                <p:cNvPicPr/>
                <p:nvPr/>
              </p:nvPicPr>
              <p:blipFill>
                <a:blip r:embed="rId103"/>
                <a:stretch>
                  <a:fillRect/>
                </a:stretch>
              </p:blipFill>
              <p:spPr>
                <a:xfrm>
                  <a:off x="5997109" y="5090629"/>
                  <a:ext cx="227160" cy="11880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55" name="Freihand 54">
                  <a:extLst>
                    <a:ext uri="{FF2B5EF4-FFF2-40B4-BE49-F238E27FC236}">
                      <a16:creationId xmlns:a16="http://schemas.microsoft.com/office/drawing/2014/main" id="{E2058BA7-CC91-02F4-D6A8-9B195F5C540F}"/>
                    </a:ext>
                  </a:extLst>
                </p14:cNvPr>
                <p14:cNvContentPartPr/>
                <p14:nvPr/>
              </p14:nvContentPartPr>
              <p14:xfrm>
                <a:off x="6387349" y="4888669"/>
                <a:ext cx="96120" cy="281520"/>
              </p14:xfrm>
            </p:contentPart>
          </mc:Choice>
          <mc:Fallback>
            <p:pic>
              <p:nvPicPr>
                <p:cNvPr id="55" name="Freihand 54">
                  <a:extLst>
                    <a:ext uri="{FF2B5EF4-FFF2-40B4-BE49-F238E27FC236}">
                      <a16:creationId xmlns:a16="http://schemas.microsoft.com/office/drawing/2014/main" id="{E2058BA7-CC91-02F4-D6A8-9B195F5C540F}"/>
                    </a:ext>
                  </a:extLst>
                </p:cNvPr>
                <p:cNvPicPr/>
                <p:nvPr/>
              </p:nvPicPr>
              <p:blipFill>
                <a:blip r:embed="rId105"/>
                <a:stretch>
                  <a:fillRect/>
                </a:stretch>
              </p:blipFill>
              <p:spPr>
                <a:xfrm>
                  <a:off x="6378709" y="4879669"/>
                  <a:ext cx="113760" cy="29916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57" name="Freihand 56">
                  <a:extLst>
                    <a:ext uri="{FF2B5EF4-FFF2-40B4-BE49-F238E27FC236}">
                      <a16:creationId xmlns:a16="http://schemas.microsoft.com/office/drawing/2014/main" id="{C9327B8E-9FDB-262F-A3E8-0A62FC658718}"/>
                    </a:ext>
                  </a:extLst>
                </p14:cNvPr>
                <p14:cNvContentPartPr/>
                <p14:nvPr/>
              </p14:nvContentPartPr>
              <p14:xfrm>
                <a:off x="6642589" y="4958509"/>
                <a:ext cx="74160" cy="170640"/>
              </p14:xfrm>
            </p:contentPart>
          </mc:Choice>
          <mc:Fallback>
            <p:pic>
              <p:nvPicPr>
                <p:cNvPr id="57" name="Freihand 56">
                  <a:extLst>
                    <a:ext uri="{FF2B5EF4-FFF2-40B4-BE49-F238E27FC236}">
                      <a16:creationId xmlns:a16="http://schemas.microsoft.com/office/drawing/2014/main" id="{C9327B8E-9FDB-262F-A3E8-0A62FC658718}"/>
                    </a:ext>
                  </a:extLst>
                </p:cNvPr>
                <p:cNvPicPr/>
                <p:nvPr/>
              </p:nvPicPr>
              <p:blipFill>
                <a:blip r:embed="rId107"/>
                <a:stretch>
                  <a:fillRect/>
                </a:stretch>
              </p:blipFill>
              <p:spPr>
                <a:xfrm>
                  <a:off x="6633949" y="4949509"/>
                  <a:ext cx="91800" cy="18828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58" name="Freihand 57">
                  <a:extLst>
                    <a:ext uri="{FF2B5EF4-FFF2-40B4-BE49-F238E27FC236}">
                      <a16:creationId xmlns:a16="http://schemas.microsoft.com/office/drawing/2014/main" id="{D6AE2477-5659-B95B-F885-FC2ACFB54D4A}"/>
                    </a:ext>
                  </a:extLst>
                </p14:cNvPr>
                <p14:cNvContentPartPr/>
                <p14:nvPr/>
              </p14:nvContentPartPr>
              <p14:xfrm>
                <a:off x="6618469" y="4992349"/>
                <a:ext cx="164520" cy="91800"/>
              </p14:xfrm>
            </p:contentPart>
          </mc:Choice>
          <mc:Fallback>
            <p:pic>
              <p:nvPicPr>
                <p:cNvPr id="58" name="Freihand 57">
                  <a:extLst>
                    <a:ext uri="{FF2B5EF4-FFF2-40B4-BE49-F238E27FC236}">
                      <a16:creationId xmlns:a16="http://schemas.microsoft.com/office/drawing/2014/main" id="{D6AE2477-5659-B95B-F885-FC2ACFB54D4A}"/>
                    </a:ext>
                  </a:extLst>
                </p:cNvPr>
                <p:cNvPicPr/>
                <p:nvPr/>
              </p:nvPicPr>
              <p:blipFill>
                <a:blip r:embed="rId109"/>
                <a:stretch>
                  <a:fillRect/>
                </a:stretch>
              </p:blipFill>
              <p:spPr>
                <a:xfrm>
                  <a:off x="6609469" y="4983709"/>
                  <a:ext cx="182160" cy="10944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59" name="Freihand 58">
                  <a:extLst>
                    <a:ext uri="{FF2B5EF4-FFF2-40B4-BE49-F238E27FC236}">
                      <a16:creationId xmlns:a16="http://schemas.microsoft.com/office/drawing/2014/main" id="{FEF290A5-0BE4-FF65-69D5-478121FC14DF}"/>
                    </a:ext>
                  </a:extLst>
                </p14:cNvPr>
                <p14:cNvContentPartPr/>
                <p14:nvPr/>
              </p14:nvContentPartPr>
              <p14:xfrm>
                <a:off x="6858949" y="4951309"/>
                <a:ext cx="65880" cy="235800"/>
              </p14:xfrm>
            </p:contentPart>
          </mc:Choice>
          <mc:Fallback>
            <p:pic>
              <p:nvPicPr>
                <p:cNvPr id="59" name="Freihand 58">
                  <a:extLst>
                    <a:ext uri="{FF2B5EF4-FFF2-40B4-BE49-F238E27FC236}">
                      <a16:creationId xmlns:a16="http://schemas.microsoft.com/office/drawing/2014/main" id="{FEF290A5-0BE4-FF65-69D5-478121FC14DF}"/>
                    </a:ext>
                  </a:extLst>
                </p:cNvPr>
                <p:cNvPicPr/>
                <p:nvPr/>
              </p:nvPicPr>
              <p:blipFill>
                <a:blip r:embed="rId111"/>
                <a:stretch>
                  <a:fillRect/>
                </a:stretch>
              </p:blipFill>
              <p:spPr>
                <a:xfrm>
                  <a:off x="6849949" y="4942309"/>
                  <a:ext cx="83520" cy="25344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60" name="Freihand 59">
                  <a:extLst>
                    <a:ext uri="{FF2B5EF4-FFF2-40B4-BE49-F238E27FC236}">
                      <a16:creationId xmlns:a16="http://schemas.microsoft.com/office/drawing/2014/main" id="{6120203B-4AD6-B301-CC8F-F4C097871636}"/>
                    </a:ext>
                  </a:extLst>
                </p14:cNvPr>
                <p14:cNvContentPartPr/>
                <p14:nvPr/>
              </p14:nvContentPartPr>
              <p14:xfrm>
                <a:off x="7058749" y="4921069"/>
                <a:ext cx="162720" cy="22680"/>
              </p14:xfrm>
            </p:contentPart>
          </mc:Choice>
          <mc:Fallback>
            <p:pic>
              <p:nvPicPr>
                <p:cNvPr id="60" name="Freihand 59">
                  <a:extLst>
                    <a:ext uri="{FF2B5EF4-FFF2-40B4-BE49-F238E27FC236}">
                      <a16:creationId xmlns:a16="http://schemas.microsoft.com/office/drawing/2014/main" id="{6120203B-4AD6-B301-CC8F-F4C097871636}"/>
                    </a:ext>
                  </a:extLst>
                </p:cNvPr>
                <p:cNvPicPr/>
                <p:nvPr/>
              </p:nvPicPr>
              <p:blipFill>
                <a:blip r:embed="rId113"/>
                <a:stretch>
                  <a:fillRect/>
                </a:stretch>
              </p:blipFill>
              <p:spPr>
                <a:xfrm>
                  <a:off x="7049749" y="4912429"/>
                  <a:ext cx="18036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62" name="Freihand 61">
                  <a:extLst>
                    <a:ext uri="{FF2B5EF4-FFF2-40B4-BE49-F238E27FC236}">
                      <a16:creationId xmlns:a16="http://schemas.microsoft.com/office/drawing/2014/main" id="{0414A691-6F90-F14E-0BAB-870D8C586722}"/>
                    </a:ext>
                  </a:extLst>
                </p14:cNvPr>
                <p14:cNvContentPartPr/>
                <p14:nvPr/>
              </p14:nvContentPartPr>
              <p14:xfrm>
                <a:off x="7343509" y="4860949"/>
                <a:ext cx="221040" cy="250200"/>
              </p14:xfrm>
            </p:contentPart>
          </mc:Choice>
          <mc:Fallback>
            <p:pic>
              <p:nvPicPr>
                <p:cNvPr id="62" name="Freihand 61">
                  <a:extLst>
                    <a:ext uri="{FF2B5EF4-FFF2-40B4-BE49-F238E27FC236}">
                      <a16:creationId xmlns:a16="http://schemas.microsoft.com/office/drawing/2014/main" id="{0414A691-6F90-F14E-0BAB-870D8C586722}"/>
                    </a:ext>
                  </a:extLst>
                </p:cNvPr>
                <p:cNvPicPr/>
                <p:nvPr/>
              </p:nvPicPr>
              <p:blipFill>
                <a:blip r:embed="rId115"/>
                <a:stretch>
                  <a:fillRect/>
                </a:stretch>
              </p:blipFill>
              <p:spPr>
                <a:xfrm>
                  <a:off x="7334869" y="4851949"/>
                  <a:ext cx="238680" cy="26784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63" name="Freihand 62">
                  <a:extLst>
                    <a:ext uri="{FF2B5EF4-FFF2-40B4-BE49-F238E27FC236}">
                      <a16:creationId xmlns:a16="http://schemas.microsoft.com/office/drawing/2014/main" id="{94E27A66-167C-83A7-366F-DA4275F26834}"/>
                    </a:ext>
                  </a:extLst>
                </p14:cNvPr>
                <p14:cNvContentPartPr/>
                <p14:nvPr/>
              </p14:nvContentPartPr>
              <p14:xfrm>
                <a:off x="7590109" y="4728829"/>
                <a:ext cx="94680" cy="286200"/>
              </p14:xfrm>
            </p:contentPart>
          </mc:Choice>
          <mc:Fallback>
            <p:pic>
              <p:nvPicPr>
                <p:cNvPr id="63" name="Freihand 62">
                  <a:extLst>
                    <a:ext uri="{FF2B5EF4-FFF2-40B4-BE49-F238E27FC236}">
                      <a16:creationId xmlns:a16="http://schemas.microsoft.com/office/drawing/2014/main" id="{94E27A66-167C-83A7-366F-DA4275F26834}"/>
                    </a:ext>
                  </a:extLst>
                </p:cNvPr>
                <p:cNvPicPr/>
                <p:nvPr/>
              </p:nvPicPr>
              <p:blipFill>
                <a:blip r:embed="rId117"/>
                <a:stretch>
                  <a:fillRect/>
                </a:stretch>
              </p:blipFill>
              <p:spPr>
                <a:xfrm>
                  <a:off x="7581109" y="4719829"/>
                  <a:ext cx="112320" cy="30384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64" name="Freihand 63">
                  <a:extLst>
                    <a:ext uri="{FF2B5EF4-FFF2-40B4-BE49-F238E27FC236}">
                      <a16:creationId xmlns:a16="http://schemas.microsoft.com/office/drawing/2014/main" id="{8D06A55F-54C3-2104-CDBA-7FB3C52B464F}"/>
                    </a:ext>
                  </a:extLst>
                </p14:cNvPr>
                <p14:cNvContentPartPr/>
                <p14:nvPr/>
              </p14:nvContentPartPr>
              <p14:xfrm>
                <a:off x="7722229" y="4434709"/>
                <a:ext cx="96840" cy="221760"/>
              </p14:xfrm>
            </p:contentPart>
          </mc:Choice>
          <mc:Fallback>
            <p:pic>
              <p:nvPicPr>
                <p:cNvPr id="64" name="Freihand 63">
                  <a:extLst>
                    <a:ext uri="{FF2B5EF4-FFF2-40B4-BE49-F238E27FC236}">
                      <a16:creationId xmlns:a16="http://schemas.microsoft.com/office/drawing/2014/main" id="{8D06A55F-54C3-2104-CDBA-7FB3C52B464F}"/>
                    </a:ext>
                  </a:extLst>
                </p:cNvPr>
                <p:cNvPicPr/>
                <p:nvPr/>
              </p:nvPicPr>
              <p:blipFill>
                <a:blip r:embed="rId119"/>
                <a:stretch>
                  <a:fillRect/>
                </a:stretch>
              </p:blipFill>
              <p:spPr>
                <a:xfrm>
                  <a:off x="7713229" y="4426069"/>
                  <a:ext cx="114480" cy="23940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9" name="Freihand 78">
                  <a:extLst>
                    <a:ext uri="{FF2B5EF4-FFF2-40B4-BE49-F238E27FC236}">
                      <a16:creationId xmlns:a16="http://schemas.microsoft.com/office/drawing/2014/main" id="{A501D131-771F-EAD2-D86C-2C7EC81C83BE}"/>
                    </a:ext>
                  </a:extLst>
                </p14:cNvPr>
                <p14:cNvContentPartPr/>
                <p14:nvPr/>
              </p14:nvContentPartPr>
              <p14:xfrm>
                <a:off x="7783069" y="4994149"/>
                <a:ext cx="379800" cy="438840"/>
              </p14:xfrm>
            </p:contentPart>
          </mc:Choice>
          <mc:Fallback>
            <p:pic>
              <p:nvPicPr>
                <p:cNvPr id="79" name="Freihand 78">
                  <a:extLst>
                    <a:ext uri="{FF2B5EF4-FFF2-40B4-BE49-F238E27FC236}">
                      <a16:creationId xmlns:a16="http://schemas.microsoft.com/office/drawing/2014/main" id="{A501D131-771F-EAD2-D86C-2C7EC81C83BE}"/>
                    </a:ext>
                  </a:extLst>
                </p:cNvPr>
                <p:cNvPicPr/>
                <p:nvPr/>
              </p:nvPicPr>
              <p:blipFill>
                <a:blip r:embed="rId121"/>
                <a:stretch>
                  <a:fillRect/>
                </a:stretch>
              </p:blipFill>
              <p:spPr>
                <a:xfrm>
                  <a:off x="7774429" y="4985149"/>
                  <a:ext cx="397440" cy="456480"/>
                </a:xfrm>
                <a:prstGeom prst="rect">
                  <a:avLst/>
                </a:prstGeom>
              </p:spPr>
            </p:pic>
          </mc:Fallback>
        </mc:AlternateContent>
      </p:gr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b="0" i="1" smtClean="0">
                                  <a:latin typeface="Cambria Math" panose="02040503050406030204" pitchFamily="18" charset="0"/>
                                </a:rPr>
                                <m:t>𝑛</m:t>
                              </m:r>
                            </m:sub>
                          </m:sSub>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3">
            <p14:nvContentPartPr>
              <p14:cNvPr id="5" name="Freihand 4">
                <a:extLst>
                  <a:ext uri="{FF2B5EF4-FFF2-40B4-BE49-F238E27FC236}">
                    <a16:creationId xmlns:a16="http://schemas.microsoft.com/office/drawing/2014/main" id="{A8C81D65-9A5A-F76B-E682-AFDE5F056F5C}"/>
                  </a:ext>
                </a:extLst>
              </p14:cNvPr>
              <p14:cNvContentPartPr/>
              <p14:nvPr/>
            </p14:nvContentPartPr>
            <p14:xfrm>
              <a:off x="4314109" y="3317302"/>
              <a:ext cx="3648600" cy="129240"/>
            </p14:xfrm>
          </p:contentPart>
        </mc:Choice>
        <mc:Fallback>
          <p:pic>
            <p:nvPicPr>
              <p:cNvPr id="5" name="Freihand 4">
                <a:extLst>
                  <a:ext uri="{FF2B5EF4-FFF2-40B4-BE49-F238E27FC236}">
                    <a16:creationId xmlns:a16="http://schemas.microsoft.com/office/drawing/2014/main" id="{A8C81D65-9A5A-F76B-E682-AFDE5F056F5C}"/>
                  </a:ext>
                </a:extLst>
              </p:cNvPr>
              <p:cNvPicPr/>
              <p:nvPr/>
            </p:nvPicPr>
            <p:blipFill>
              <a:blip r:embed="rId4"/>
              <a:stretch>
                <a:fillRect/>
              </a:stretch>
            </p:blipFill>
            <p:spPr>
              <a:xfrm>
                <a:off x="4305109" y="3308662"/>
                <a:ext cx="366624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6" name="Freihand 5">
                <a:extLst>
                  <a:ext uri="{FF2B5EF4-FFF2-40B4-BE49-F238E27FC236}">
                    <a16:creationId xmlns:a16="http://schemas.microsoft.com/office/drawing/2014/main" id="{52060BAB-2865-1A19-0E62-6ED1AE88D825}"/>
                  </a:ext>
                </a:extLst>
              </p14:cNvPr>
              <p14:cNvContentPartPr/>
              <p14:nvPr/>
            </p14:nvContentPartPr>
            <p14:xfrm>
              <a:off x="3958429" y="5480542"/>
              <a:ext cx="3838320" cy="139680"/>
            </p14:xfrm>
          </p:contentPart>
        </mc:Choice>
        <mc:Fallback>
          <p:pic>
            <p:nvPicPr>
              <p:cNvPr id="6" name="Freihand 5">
                <a:extLst>
                  <a:ext uri="{FF2B5EF4-FFF2-40B4-BE49-F238E27FC236}">
                    <a16:creationId xmlns:a16="http://schemas.microsoft.com/office/drawing/2014/main" id="{52060BAB-2865-1A19-0E62-6ED1AE88D825}"/>
                  </a:ext>
                </a:extLst>
              </p:cNvPr>
              <p:cNvPicPr/>
              <p:nvPr/>
            </p:nvPicPr>
            <p:blipFill>
              <a:blip r:embed="rId6"/>
              <a:stretch>
                <a:fillRect/>
              </a:stretch>
            </p:blipFill>
            <p:spPr>
              <a:xfrm>
                <a:off x="3949789" y="5471902"/>
                <a:ext cx="385596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Freihand 6">
                <a:extLst>
                  <a:ext uri="{FF2B5EF4-FFF2-40B4-BE49-F238E27FC236}">
                    <a16:creationId xmlns:a16="http://schemas.microsoft.com/office/drawing/2014/main" id="{738A55D1-912D-2583-8221-7A5EAB058BD2}"/>
                  </a:ext>
                </a:extLst>
              </p14:cNvPr>
              <p14:cNvContentPartPr/>
              <p14:nvPr/>
            </p14:nvContentPartPr>
            <p14:xfrm>
              <a:off x="4915669" y="4105702"/>
              <a:ext cx="1102320" cy="1545480"/>
            </p14:xfrm>
          </p:contentPart>
        </mc:Choice>
        <mc:Fallback>
          <p:pic>
            <p:nvPicPr>
              <p:cNvPr id="7" name="Freihand 6">
                <a:extLst>
                  <a:ext uri="{FF2B5EF4-FFF2-40B4-BE49-F238E27FC236}">
                    <a16:creationId xmlns:a16="http://schemas.microsoft.com/office/drawing/2014/main" id="{738A55D1-912D-2583-8221-7A5EAB058BD2}"/>
                  </a:ext>
                </a:extLst>
              </p:cNvPr>
              <p:cNvPicPr/>
              <p:nvPr/>
            </p:nvPicPr>
            <p:blipFill>
              <a:blip r:embed="rId8"/>
              <a:stretch>
                <a:fillRect/>
              </a:stretch>
            </p:blipFill>
            <p:spPr>
              <a:xfrm>
                <a:off x="4907029" y="4096702"/>
                <a:ext cx="1119960" cy="1563120"/>
              </a:xfrm>
              <a:prstGeom prst="rect">
                <a:avLst/>
              </a:prstGeom>
            </p:spPr>
          </p:pic>
        </mc:Fallback>
      </mc:AlternateContent>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a:t>
            </a:r>
            <a:r>
              <a:rPr lang="de-DE">
                <a:latin typeface="Times New Roman" panose="02020603050405020304" pitchFamily="18" charset="0"/>
                <a:cs typeface="Times New Roman" panose="02020603050405020304" pitchFamily="18" charset="0"/>
              </a:rPr>
              <a:t>Term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3">
            <p14:nvContentPartPr>
              <p14:cNvPr id="6" name="Freihand 5">
                <a:extLst>
                  <a:ext uri="{FF2B5EF4-FFF2-40B4-BE49-F238E27FC236}">
                    <a16:creationId xmlns:a16="http://schemas.microsoft.com/office/drawing/2014/main" id="{F0DD1993-20A5-FD91-3CE4-2CAC01D4C095}"/>
                  </a:ext>
                </a:extLst>
              </p14:cNvPr>
              <p14:cNvContentPartPr/>
              <p14:nvPr/>
            </p14:nvContentPartPr>
            <p14:xfrm>
              <a:off x="10340149" y="1953982"/>
              <a:ext cx="23400" cy="42840"/>
            </p14:xfrm>
          </p:contentPart>
        </mc:Choice>
        <mc:Fallback>
          <p:pic>
            <p:nvPicPr>
              <p:cNvPr id="6" name="Freihand 5">
                <a:extLst>
                  <a:ext uri="{FF2B5EF4-FFF2-40B4-BE49-F238E27FC236}">
                    <a16:creationId xmlns:a16="http://schemas.microsoft.com/office/drawing/2014/main" id="{F0DD1993-20A5-FD91-3CE4-2CAC01D4C095}"/>
                  </a:ext>
                </a:extLst>
              </p:cNvPr>
              <p:cNvPicPr/>
              <p:nvPr/>
            </p:nvPicPr>
            <p:blipFill>
              <a:blip r:embed="rId4"/>
              <a:stretch>
                <a:fillRect/>
              </a:stretch>
            </p:blipFill>
            <p:spPr>
              <a:xfrm>
                <a:off x="10331509" y="1945342"/>
                <a:ext cx="41040" cy="60480"/>
              </a:xfrm>
              <a:prstGeom prst="rect">
                <a:avLst/>
              </a:prstGeom>
            </p:spPr>
          </p:pic>
        </mc:Fallback>
      </mc:AlternateContent>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t>
            </a:r>
            <a:r>
              <a:rPr lang="de-DE">
                <a:solidFill>
                  <a:srgbClr val="000000"/>
                </a:solidFill>
              </a:rPr>
              <a:t>and Hall</a:t>
            </a:r>
          </a:p>
          <a:p>
            <a:pPr marL="342900" indent="-342900">
              <a:buFont typeface="Arial" panose="020B0604020202020204" pitchFamily="34" charset="0"/>
              <a:buChar char="•"/>
            </a:pPr>
            <a:endParaRPr lang="de-DE">
              <a:solidFill>
                <a:srgbClr val="000000"/>
              </a:solidFill>
            </a:endParaRPr>
          </a:p>
          <a:p>
            <a:pPr marL="342900" indent="-342900">
              <a:buFont typeface="Arial" panose="020B0604020202020204" pitchFamily="34" charset="0"/>
              <a:buChar char="•"/>
            </a:pPr>
            <a:r>
              <a:rPr lang="en-US" b="1">
                <a:solidFill>
                  <a:srgbClr val="000000"/>
                </a:solidFill>
              </a:rPr>
              <a:t>Econometrics by Example, </a:t>
            </a:r>
            <a:r>
              <a:rPr lang="en-US">
                <a:solidFill>
                  <a:srgbClr val="000000"/>
                </a:solidFill>
              </a:rPr>
              <a:t>Gujarati, D. </a:t>
            </a:r>
            <a:endParaRPr lang="de-DE" dirty="0">
              <a:solidFill>
                <a:srgbClr val="000000"/>
              </a:solidFill>
            </a:endParaRP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Revision Random Variables</a:t>
            </a:r>
          </a:p>
          <a:p>
            <a:pPr marL="342900" indent="-342900">
              <a:buFont typeface="Arial" panose="020B0604020202020204" pitchFamily="34" charset="0"/>
              <a:buChar char="•"/>
            </a:pPr>
            <a:r>
              <a:rPr lang="de-DE" b="1" dirty="0" err="1">
                <a:solidFill>
                  <a:srgbClr val="000000"/>
                </a:solidFill>
              </a:rPr>
              <a:t>Descriptive</a:t>
            </a:r>
            <a:r>
              <a:rPr lang="de-DE" b="1" dirty="0">
                <a:solidFill>
                  <a:srgbClr val="000000"/>
                </a:solidFill>
              </a:rPr>
              <a:t> </a:t>
            </a:r>
            <a:r>
              <a:rPr lang="de-DE" b="1" dirty="0" err="1">
                <a:solidFill>
                  <a:srgbClr val="000000"/>
                </a:solidFill>
              </a:rPr>
              <a:t>Statistics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Parameters </a:t>
            </a:r>
            <a:r>
              <a:rPr lang="de-DE" b="1" dirty="0" err="1">
                <a:solidFill>
                  <a:srgbClr val="000000"/>
                </a:solidFill>
              </a:rPr>
              <a:t>of</a:t>
            </a:r>
            <a:r>
              <a:rPr lang="de-DE" b="1" dirty="0">
                <a:solidFill>
                  <a:srgbClr val="000000"/>
                </a:solidFill>
              </a:rPr>
              <a:t> a </a:t>
            </a:r>
            <a:r>
              <a:rPr lang="de-DE" b="1" dirty="0" err="1">
                <a:solidFill>
                  <a:srgbClr val="000000"/>
                </a:solidFill>
              </a:rPr>
              <a:t>distribtion</a:t>
            </a:r>
            <a:endParaRPr lang="de-DE" b="1" dirty="0">
              <a:solidFill>
                <a:srgbClr val="000000"/>
              </a:solidFill>
            </a:endParaRPr>
          </a:p>
          <a:p>
            <a:pPr lvl="1"/>
            <a:endParaRPr lang="de-DE" b="1" dirty="0">
              <a:solidFill>
                <a:srgbClr val="000000"/>
              </a:solidFill>
            </a:endParaRPr>
          </a:p>
          <a:p>
            <a:pPr marL="342900" indent="-342900">
              <a:buFont typeface="Arial" panose="020B0604020202020204" pitchFamily="34" charset="0"/>
              <a:buChar char="•"/>
            </a:pPr>
            <a:r>
              <a:rPr lang="de-DE" b="1">
                <a:solidFill>
                  <a:srgbClr val="000000"/>
                </a:solidFill>
              </a:rPr>
              <a:t>Linear Regression</a:t>
            </a:r>
          </a:p>
          <a:p>
            <a:pPr marL="800100" lvl="1" indent="-342900">
              <a:buFont typeface="Arial" panose="020B0604020202020204" pitchFamily="34" charset="0"/>
              <a:buChar char="•"/>
            </a:pPr>
            <a:r>
              <a:rPr lang="de-DE" b="1">
                <a:solidFill>
                  <a:srgbClr val="000000"/>
                </a:solidFill>
              </a:rPr>
              <a:t>Simple and multilinear</a:t>
            </a:r>
          </a:p>
          <a:p>
            <a:pPr marL="800100" lvl="1" indent="-342900">
              <a:buFont typeface="Arial" panose="020B0604020202020204" pitchFamily="34" charset="0"/>
              <a:buChar char="•"/>
            </a:pPr>
            <a:r>
              <a:rPr lang="de-DE" b="1">
                <a:solidFill>
                  <a:srgbClr val="000000"/>
                </a:solidFill>
              </a:rPr>
              <a:t>Hypothesis testing</a:t>
            </a:r>
          </a:p>
          <a:p>
            <a:pPr marL="800100" lvl="1" indent="-342900">
              <a:buFont typeface="Arial" panose="020B0604020202020204" pitchFamily="34" charset="0"/>
              <a:buChar char="•"/>
            </a:pPr>
            <a:r>
              <a:rPr lang="de-DE" b="1">
                <a:solidFill>
                  <a:srgbClr val="000000"/>
                </a:solidFill>
              </a:rPr>
              <a:t>Multicollinarity</a:t>
            </a:r>
          </a:p>
          <a:p>
            <a:pPr marL="800100" lvl="1" indent="-342900">
              <a:buFont typeface="Arial" panose="020B0604020202020204" pitchFamily="34" charset="0"/>
              <a:buChar char="•"/>
            </a:pPr>
            <a:r>
              <a:rPr lang="de-DE" b="1">
                <a:solidFill>
                  <a:srgbClr val="000000"/>
                </a:solidFill>
              </a:rPr>
              <a:t>Heteroskedasticity</a:t>
            </a:r>
          </a:p>
          <a:p>
            <a:pPr marL="800100" lvl="1" indent="-342900">
              <a:buFont typeface="Arial" panose="020B0604020202020204" pitchFamily="34" charset="0"/>
              <a:buChar char="•"/>
            </a:pPr>
            <a:r>
              <a:rPr lang="de-DE" b="1">
                <a:solidFill>
                  <a:srgbClr val="000000"/>
                </a:solidFill>
              </a:rPr>
              <a:t>Autocorrelation</a:t>
            </a:r>
          </a:p>
          <a:p>
            <a:pPr marL="800100" lvl="1" indent="-342900">
              <a:buFont typeface="Arial" panose="020B0604020202020204" pitchFamily="34" charset="0"/>
              <a:buChar char="•"/>
            </a:pPr>
            <a:endParaRPr lang="de-DE" b="1">
              <a:solidFill>
                <a:srgbClr val="000000"/>
              </a:solidFill>
            </a:endParaRPr>
          </a:p>
          <a:p>
            <a:pPr marL="342900" indent="-342900">
              <a:buFont typeface="Arial" panose="020B0604020202020204" pitchFamily="34" charset="0"/>
              <a:buChar char="•"/>
            </a:pPr>
            <a:r>
              <a:rPr lang="de-DE" b="1">
                <a:solidFill>
                  <a:srgbClr val="000000"/>
                </a:solidFill>
              </a:rPr>
              <a:t>Inequality metrics</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Time </a:t>
            </a:r>
            <a:r>
              <a:rPr lang="de-DE" b="1" dirty="0" err="1">
                <a:solidFill>
                  <a:srgbClr val="000000"/>
                </a:solidFill>
              </a:rPr>
              <a:t>series</a:t>
            </a:r>
            <a:r>
              <a:rPr lang="de-DE" b="1" dirty="0">
                <a:solidFill>
                  <a:srgbClr val="000000"/>
                </a:solidFill>
              </a:rPr>
              <a:t> </a:t>
            </a:r>
            <a:r>
              <a:rPr lang="de-DE" b="1" dirty="0" err="1">
                <a:solidFill>
                  <a:srgbClr val="000000"/>
                </a:solidFill>
              </a:rPr>
              <a:t>analysis</a:t>
            </a:r>
            <a:endParaRPr lang="de-DE" b="1" dirty="0">
              <a:solidFill>
                <a:srgbClr val="000000"/>
              </a:solidFill>
            </a:endParaRPr>
          </a:p>
          <a:p>
            <a:pPr marL="800100" lvl="1" indent="-342900">
              <a:buFont typeface="Arial" panose="020B0604020202020204" pitchFamily="34" charset="0"/>
              <a:buChar char="•"/>
            </a:pPr>
            <a:r>
              <a:rPr lang="de-DE" b="1" dirty="0">
                <a:solidFill>
                  <a:srgbClr val="000000"/>
                </a:solidFill>
              </a:rPr>
              <a:t>Price </a:t>
            </a:r>
            <a:r>
              <a:rPr lang="de-DE" b="1" dirty="0" err="1">
                <a:solidFill>
                  <a:srgbClr val="000000"/>
                </a:solidFill>
              </a:rPr>
              <a:t>adjustment</a:t>
            </a:r>
            <a:endParaRPr lang="de-DE" b="1" dirty="0">
              <a:solidFill>
                <a:srgbClr val="000000"/>
              </a:solidFill>
            </a:endParaRPr>
          </a:p>
          <a:p>
            <a:pPr marL="800100" lvl="1" indent="-342900">
              <a:buFont typeface="Arial" panose="020B0604020202020204" pitchFamily="34" charset="0"/>
              <a:buChar char="•"/>
            </a:pPr>
            <a:r>
              <a:rPr lang="de-DE" b="1" dirty="0" err="1">
                <a:solidFill>
                  <a:srgbClr val="000000"/>
                </a:solidFill>
              </a:rPr>
              <a:t>Forecasting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Moving </a:t>
            </a:r>
            <a:r>
              <a:rPr lang="de-DE" b="1" dirty="0" err="1">
                <a:solidFill>
                  <a:srgbClr val="000000"/>
                </a:solidFill>
              </a:rPr>
              <a:t>average</a:t>
            </a:r>
            <a:endParaRPr lang="de-DE" b="1" dirty="0">
              <a:solidFill>
                <a:srgbClr val="000000"/>
              </a:solidFill>
            </a:endParaRPr>
          </a:p>
          <a:p>
            <a:pPr marL="1257300" lvl="2" indent="-342900">
              <a:buFont typeface="Arial" panose="020B0604020202020204" pitchFamily="34" charset="0"/>
              <a:buChar char="•"/>
            </a:pPr>
            <a:r>
              <a:rPr lang="de-DE" b="1" dirty="0" err="1">
                <a:solidFill>
                  <a:srgbClr val="000000"/>
                </a:solidFill>
              </a:rPr>
              <a:t>Exponential</a:t>
            </a:r>
            <a:r>
              <a:rPr lang="de-DE" b="1" dirty="0">
                <a:solidFill>
                  <a:srgbClr val="000000"/>
                </a:solidFill>
              </a:rPr>
              <a:t> </a:t>
            </a:r>
            <a:r>
              <a:rPr lang="de-DE" b="1" dirty="0" err="1">
                <a:solidFill>
                  <a:srgbClr val="000000"/>
                </a:solidFill>
              </a:rPr>
              <a:t>smoothing</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Average </a:t>
            </a:r>
            <a:r>
              <a:rPr lang="de-DE" b="1" err="1">
                <a:solidFill>
                  <a:srgbClr val="000000"/>
                </a:solidFill>
              </a:rPr>
              <a:t>growth</a:t>
            </a:r>
            <a:r>
              <a:rPr lang="de-DE" b="1">
                <a:solidFill>
                  <a:srgbClr val="000000"/>
                </a:solidFill>
              </a:rPr>
              <a:t> rate</a:t>
            </a:r>
            <a:endParaRPr lang="de-DE" b="1" dirty="0">
              <a:solidFill>
                <a:srgbClr val="000000"/>
              </a:solidFill>
            </a:endParaRPr>
          </a:p>
          <a:p>
            <a:pPr marL="1257300" lvl="2" indent="-342900">
              <a:buFont typeface="Arial" panose="020B0604020202020204" pitchFamily="34" charset="0"/>
              <a:buChar char="•"/>
            </a:pPr>
            <a:r>
              <a:rPr lang="de-DE" b="1" dirty="0">
                <a:solidFill>
                  <a:srgbClr val="000000"/>
                </a:solidFill>
              </a:rPr>
              <a:t>Simple </a:t>
            </a:r>
            <a:r>
              <a:rPr lang="de-DE" b="1" dirty="0" err="1">
                <a:solidFill>
                  <a:srgbClr val="000000"/>
                </a:solidFill>
              </a:rPr>
              <a:t>seasonal</a:t>
            </a:r>
            <a:r>
              <a:rPr lang="de-DE" b="1" dirty="0">
                <a:solidFill>
                  <a:srgbClr val="000000"/>
                </a:solidFill>
              </a:rPr>
              <a:t> </a:t>
            </a:r>
            <a:r>
              <a:rPr lang="de-DE" b="1" dirty="0" err="1">
                <a:solidFill>
                  <a:srgbClr val="000000"/>
                </a:solidFill>
              </a:rPr>
              <a:t>adjustment</a:t>
            </a:r>
            <a:endParaRPr lang="de-DE"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67" name="Freihand 66">
                <a:extLst>
                  <a:ext uri="{FF2B5EF4-FFF2-40B4-BE49-F238E27FC236}">
                    <a16:creationId xmlns:a16="http://schemas.microsoft.com/office/drawing/2014/main" id="{9B06061D-1805-E341-562C-5A7EB7A37ADF}"/>
                  </a:ext>
                </a:extLst>
              </p14:cNvPr>
              <p14:cNvContentPartPr/>
              <p14:nvPr/>
            </p14:nvContentPartPr>
            <p14:xfrm>
              <a:off x="1141789" y="4966822"/>
              <a:ext cx="13320" cy="5400"/>
            </p14:xfrm>
          </p:contentPart>
        </mc:Choice>
        <mc:Fallback>
          <p:pic>
            <p:nvPicPr>
              <p:cNvPr id="67" name="Freihand 66">
                <a:extLst>
                  <a:ext uri="{FF2B5EF4-FFF2-40B4-BE49-F238E27FC236}">
                    <a16:creationId xmlns:a16="http://schemas.microsoft.com/office/drawing/2014/main" id="{9B06061D-1805-E341-562C-5A7EB7A37ADF}"/>
                  </a:ext>
                </a:extLst>
              </p:cNvPr>
              <p:cNvPicPr/>
              <p:nvPr/>
            </p:nvPicPr>
            <p:blipFill>
              <a:blip r:embed="rId3"/>
              <a:stretch>
                <a:fillRect/>
              </a:stretch>
            </p:blipFill>
            <p:spPr>
              <a:xfrm>
                <a:off x="1132789" y="4957822"/>
                <a:ext cx="30960" cy="23040"/>
              </a:xfrm>
              <a:prstGeom prst="rect">
                <a:avLst/>
              </a:prstGeom>
            </p:spPr>
          </p:pic>
        </mc:Fallback>
      </mc:AlternateContent>
      <p:grpSp>
        <p:nvGrpSpPr>
          <p:cNvPr id="144" name="Gruppieren 143">
            <a:extLst>
              <a:ext uri="{FF2B5EF4-FFF2-40B4-BE49-F238E27FC236}">
                <a16:creationId xmlns:a16="http://schemas.microsoft.com/office/drawing/2014/main" id="{4CED6032-1F87-7F61-F59E-3CA4397D1AFA}"/>
              </a:ext>
            </a:extLst>
          </p:cNvPr>
          <p:cNvGrpSpPr/>
          <p:nvPr/>
        </p:nvGrpSpPr>
        <p:grpSpPr>
          <a:xfrm>
            <a:off x="1772509" y="5005702"/>
            <a:ext cx="6832800" cy="1741320"/>
            <a:chOff x="1772509" y="5005702"/>
            <a:chExt cx="6832800" cy="1741320"/>
          </a:xfrm>
        </p:grpSpPr>
        <mc:AlternateContent xmlns:mc="http://schemas.openxmlformats.org/markup-compatibility/2006">
          <mc:Choice xmlns:p14="http://schemas.microsoft.com/office/powerpoint/2010/main" Requires="p14">
            <p:contentPart p14:bwMode="auto" r:id="rId4">
              <p14:nvContentPartPr>
                <p14:cNvPr id="14" name="Freihand 13">
                  <a:extLst>
                    <a:ext uri="{FF2B5EF4-FFF2-40B4-BE49-F238E27FC236}">
                      <a16:creationId xmlns:a16="http://schemas.microsoft.com/office/drawing/2014/main" id="{4855CCB9-1959-E778-DAEB-41A89AC5CE91}"/>
                    </a:ext>
                  </a:extLst>
                </p14:cNvPr>
                <p14:cNvContentPartPr/>
                <p14:nvPr/>
              </p14:nvContentPartPr>
              <p14:xfrm>
                <a:off x="4232029" y="5232502"/>
                <a:ext cx="72720" cy="121680"/>
              </p14:xfrm>
            </p:contentPart>
          </mc:Choice>
          <mc:Fallback>
            <p:pic>
              <p:nvPicPr>
                <p:cNvPr id="14" name="Freihand 13">
                  <a:extLst>
                    <a:ext uri="{FF2B5EF4-FFF2-40B4-BE49-F238E27FC236}">
                      <a16:creationId xmlns:a16="http://schemas.microsoft.com/office/drawing/2014/main" id="{4855CCB9-1959-E778-DAEB-41A89AC5CE91}"/>
                    </a:ext>
                  </a:extLst>
                </p:cNvPr>
                <p:cNvPicPr/>
                <p:nvPr/>
              </p:nvPicPr>
              <p:blipFill>
                <a:blip r:embed="rId5"/>
                <a:stretch>
                  <a:fillRect/>
                </a:stretch>
              </p:blipFill>
              <p:spPr>
                <a:xfrm>
                  <a:off x="4223389" y="5223502"/>
                  <a:ext cx="90360" cy="139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5" name="Freihand 14">
                  <a:extLst>
                    <a:ext uri="{FF2B5EF4-FFF2-40B4-BE49-F238E27FC236}">
                      <a16:creationId xmlns:a16="http://schemas.microsoft.com/office/drawing/2014/main" id="{12F9048F-84D1-98C0-D607-EF81C57FA9AB}"/>
                    </a:ext>
                  </a:extLst>
                </p14:cNvPr>
                <p14:cNvContentPartPr/>
                <p14:nvPr/>
              </p14:nvContentPartPr>
              <p14:xfrm>
                <a:off x="4378549" y="5264542"/>
                <a:ext cx="242280" cy="68400"/>
              </p14:xfrm>
            </p:contentPart>
          </mc:Choice>
          <mc:Fallback>
            <p:pic>
              <p:nvPicPr>
                <p:cNvPr id="15" name="Freihand 14">
                  <a:extLst>
                    <a:ext uri="{FF2B5EF4-FFF2-40B4-BE49-F238E27FC236}">
                      <a16:creationId xmlns:a16="http://schemas.microsoft.com/office/drawing/2014/main" id="{12F9048F-84D1-98C0-D607-EF81C57FA9AB}"/>
                    </a:ext>
                  </a:extLst>
                </p:cNvPr>
                <p:cNvPicPr/>
                <p:nvPr/>
              </p:nvPicPr>
              <p:blipFill>
                <a:blip r:embed="rId7"/>
                <a:stretch>
                  <a:fillRect/>
                </a:stretch>
              </p:blipFill>
              <p:spPr>
                <a:xfrm>
                  <a:off x="4369909" y="5255542"/>
                  <a:ext cx="25992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6" name="Freihand 15">
                  <a:extLst>
                    <a:ext uri="{FF2B5EF4-FFF2-40B4-BE49-F238E27FC236}">
                      <a16:creationId xmlns:a16="http://schemas.microsoft.com/office/drawing/2014/main" id="{ACE8FA61-9B7E-67A6-12FA-AD82027BAD05}"/>
                    </a:ext>
                  </a:extLst>
                </p14:cNvPr>
                <p14:cNvContentPartPr/>
                <p14:nvPr/>
              </p14:nvContentPartPr>
              <p14:xfrm>
                <a:off x="4693549" y="5169862"/>
                <a:ext cx="88200" cy="171000"/>
              </p14:xfrm>
            </p:contentPart>
          </mc:Choice>
          <mc:Fallback>
            <p:pic>
              <p:nvPicPr>
                <p:cNvPr id="16" name="Freihand 15">
                  <a:extLst>
                    <a:ext uri="{FF2B5EF4-FFF2-40B4-BE49-F238E27FC236}">
                      <a16:creationId xmlns:a16="http://schemas.microsoft.com/office/drawing/2014/main" id="{ACE8FA61-9B7E-67A6-12FA-AD82027BAD05}"/>
                    </a:ext>
                  </a:extLst>
                </p:cNvPr>
                <p:cNvPicPr/>
                <p:nvPr/>
              </p:nvPicPr>
              <p:blipFill>
                <a:blip r:embed="rId9"/>
                <a:stretch>
                  <a:fillRect/>
                </a:stretch>
              </p:blipFill>
              <p:spPr>
                <a:xfrm>
                  <a:off x="4684909" y="5161222"/>
                  <a:ext cx="105840" cy="1886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7" name="Freihand 16">
                  <a:extLst>
                    <a:ext uri="{FF2B5EF4-FFF2-40B4-BE49-F238E27FC236}">
                      <a16:creationId xmlns:a16="http://schemas.microsoft.com/office/drawing/2014/main" id="{F1EABF3A-E492-C003-92D0-D32CFB722D84}"/>
                    </a:ext>
                  </a:extLst>
                </p14:cNvPr>
                <p14:cNvContentPartPr/>
                <p14:nvPr/>
              </p14:nvContentPartPr>
              <p14:xfrm>
                <a:off x="4810909" y="5225302"/>
                <a:ext cx="195840" cy="94680"/>
              </p14:xfrm>
            </p:contentPart>
          </mc:Choice>
          <mc:Fallback>
            <p:pic>
              <p:nvPicPr>
                <p:cNvPr id="17" name="Freihand 16">
                  <a:extLst>
                    <a:ext uri="{FF2B5EF4-FFF2-40B4-BE49-F238E27FC236}">
                      <a16:creationId xmlns:a16="http://schemas.microsoft.com/office/drawing/2014/main" id="{F1EABF3A-E492-C003-92D0-D32CFB722D84}"/>
                    </a:ext>
                  </a:extLst>
                </p:cNvPr>
                <p:cNvPicPr/>
                <p:nvPr/>
              </p:nvPicPr>
              <p:blipFill>
                <a:blip r:embed="rId11"/>
                <a:stretch>
                  <a:fillRect/>
                </a:stretch>
              </p:blipFill>
              <p:spPr>
                <a:xfrm>
                  <a:off x="4802269" y="5216302"/>
                  <a:ext cx="21348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8" name="Freihand 17">
                  <a:extLst>
                    <a:ext uri="{FF2B5EF4-FFF2-40B4-BE49-F238E27FC236}">
                      <a16:creationId xmlns:a16="http://schemas.microsoft.com/office/drawing/2014/main" id="{DDC2E98B-B6B6-46F0-D6A5-659653963D78}"/>
                    </a:ext>
                  </a:extLst>
                </p14:cNvPr>
                <p14:cNvContentPartPr/>
                <p14:nvPr/>
              </p14:nvContentPartPr>
              <p14:xfrm>
                <a:off x="5117989" y="5289022"/>
                <a:ext cx="13320" cy="106200"/>
              </p14:xfrm>
            </p:contentPart>
          </mc:Choice>
          <mc:Fallback>
            <p:pic>
              <p:nvPicPr>
                <p:cNvPr id="18" name="Freihand 17">
                  <a:extLst>
                    <a:ext uri="{FF2B5EF4-FFF2-40B4-BE49-F238E27FC236}">
                      <a16:creationId xmlns:a16="http://schemas.microsoft.com/office/drawing/2014/main" id="{DDC2E98B-B6B6-46F0-D6A5-659653963D78}"/>
                    </a:ext>
                  </a:extLst>
                </p:cNvPr>
                <p:cNvPicPr/>
                <p:nvPr/>
              </p:nvPicPr>
              <p:blipFill>
                <a:blip r:embed="rId13"/>
                <a:stretch>
                  <a:fillRect/>
                </a:stretch>
              </p:blipFill>
              <p:spPr>
                <a:xfrm>
                  <a:off x="5108989" y="5280382"/>
                  <a:ext cx="3096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9" name="Freihand 18">
                  <a:extLst>
                    <a:ext uri="{FF2B5EF4-FFF2-40B4-BE49-F238E27FC236}">
                      <a16:creationId xmlns:a16="http://schemas.microsoft.com/office/drawing/2014/main" id="{2B07EA08-9624-D7D0-45FE-DA249A66E518}"/>
                    </a:ext>
                  </a:extLst>
                </p14:cNvPr>
                <p14:cNvContentPartPr/>
                <p14:nvPr/>
              </p14:nvContentPartPr>
              <p14:xfrm>
                <a:off x="5228869" y="5174182"/>
                <a:ext cx="300600" cy="113400"/>
              </p14:xfrm>
            </p:contentPart>
          </mc:Choice>
          <mc:Fallback>
            <p:pic>
              <p:nvPicPr>
                <p:cNvPr id="19" name="Freihand 18">
                  <a:extLst>
                    <a:ext uri="{FF2B5EF4-FFF2-40B4-BE49-F238E27FC236}">
                      <a16:creationId xmlns:a16="http://schemas.microsoft.com/office/drawing/2014/main" id="{2B07EA08-9624-D7D0-45FE-DA249A66E518}"/>
                    </a:ext>
                  </a:extLst>
                </p:cNvPr>
                <p:cNvPicPr/>
                <p:nvPr/>
              </p:nvPicPr>
              <p:blipFill>
                <a:blip r:embed="rId15"/>
                <a:stretch>
                  <a:fillRect/>
                </a:stretch>
              </p:blipFill>
              <p:spPr>
                <a:xfrm>
                  <a:off x="5220229" y="5165542"/>
                  <a:ext cx="318240" cy="1310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0" name="Freihand 19">
                  <a:extLst>
                    <a:ext uri="{FF2B5EF4-FFF2-40B4-BE49-F238E27FC236}">
                      <a16:creationId xmlns:a16="http://schemas.microsoft.com/office/drawing/2014/main" id="{9A9FFC1D-72C4-1EAB-338B-BD9A0223C832}"/>
                    </a:ext>
                  </a:extLst>
                </p14:cNvPr>
                <p14:cNvContentPartPr/>
                <p14:nvPr/>
              </p14:nvContentPartPr>
              <p14:xfrm>
                <a:off x="5702629" y="5114422"/>
                <a:ext cx="129600" cy="172440"/>
              </p14:xfrm>
            </p:contentPart>
          </mc:Choice>
          <mc:Fallback>
            <p:pic>
              <p:nvPicPr>
                <p:cNvPr id="20" name="Freihand 19">
                  <a:extLst>
                    <a:ext uri="{FF2B5EF4-FFF2-40B4-BE49-F238E27FC236}">
                      <a16:creationId xmlns:a16="http://schemas.microsoft.com/office/drawing/2014/main" id="{9A9FFC1D-72C4-1EAB-338B-BD9A0223C832}"/>
                    </a:ext>
                  </a:extLst>
                </p:cNvPr>
                <p:cNvPicPr/>
                <p:nvPr/>
              </p:nvPicPr>
              <p:blipFill>
                <a:blip r:embed="rId17"/>
                <a:stretch>
                  <a:fillRect/>
                </a:stretch>
              </p:blipFill>
              <p:spPr>
                <a:xfrm>
                  <a:off x="5693629" y="5105422"/>
                  <a:ext cx="147240" cy="1900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1" name="Freihand 20">
                  <a:extLst>
                    <a:ext uri="{FF2B5EF4-FFF2-40B4-BE49-F238E27FC236}">
                      <a16:creationId xmlns:a16="http://schemas.microsoft.com/office/drawing/2014/main" id="{C73B067E-0AE9-F4E1-2B61-4411E9DBD7A5}"/>
                    </a:ext>
                  </a:extLst>
                </p14:cNvPr>
                <p14:cNvContentPartPr/>
                <p14:nvPr/>
              </p14:nvContentPartPr>
              <p14:xfrm>
                <a:off x="5875429" y="5182822"/>
                <a:ext cx="101880" cy="94680"/>
              </p14:xfrm>
            </p:contentPart>
          </mc:Choice>
          <mc:Fallback>
            <p:pic>
              <p:nvPicPr>
                <p:cNvPr id="21" name="Freihand 20">
                  <a:extLst>
                    <a:ext uri="{FF2B5EF4-FFF2-40B4-BE49-F238E27FC236}">
                      <a16:creationId xmlns:a16="http://schemas.microsoft.com/office/drawing/2014/main" id="{C73B067E-0AE9-F4E1-2B61-4411E9DBD7A5}"/>
                    </a:ext>
                  </a:extLst>
                </p:cNvPr>
                <p:cNvPicPr/>
                <p:nvPr/>
              </p:nvPicPr>
              <p:blipFill>
                <a:blip r:embed="rId19"/>
                <a:stretch>
                  <a:fillRect/>
                </a:stretch>
              </p:blipFill>
              <p:spPr>
                <a:xfrm>
                  <a:off x="5866429" y="5174182"/>
                  <a:ext cx="11952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2" name="Freihand 21">
                  <a:extLst>
                    <a:ext uri="{FF2B5EF4-FFF2-40B4-BE49-F238E27FC236}">
                      <a16:creationId xmlns:a16="http://schemas.microsoft.com/office/drawing/2014/main" id="{48AC5728-48D2-B66E-464E-4D31E92125E5}"/>
                    </a:ext>
                  </a:extLst>
                </p14:cNvPr>
                <p14:cNvContentPartPr/>
                <p14:nvPr/>
              </p14:nvContentPartPr>
              <p14:xfrm>
                <a:off x="5992789" y="5152942"/>
                <a:ext cx="172800" cy="97560"/>
              </p14:xfrm>
            </p:contentPart>
          </mc:Choice>
          <mc:Fallback>
            <p:pic>
              <p:nvPicPr>
                <p:cNvPr id="22" name="Freihand 21">
                  <a:extLst>
                    <a:ext uri="{FF2B5EF4-FFF2-40B4-BE49-F238E27FC236}">
                      <a16:creationId xmlns:a16="http://schemas.microsoft.com/office/drawing/2014/main" id="{48AC5728-48D2-B66E-464E-4D31E92125E5}"/>
                    </a:ext>
                  </a:extLst>
                </p:cNvPr>
                <p:cNvPicPr/>
                <p:nvPr/>
              </p:nvPicPr>
              <p:blipFill>
                <a:blip r:embed="rId21"/>
                <a:stretch>
                  <a:fillRect/>
                </a:stretch>
              </p:blipFill>
              <p:spPr>
                <a:xfrm>
                  <a:off x="5984149" y="5144302"/>
                  <a:ext cx="190440" cy="1152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4" name="Freihand 23">
                  <a:extLst>
                    <a:ext uri="{FF2B5EF4-FFF2-40B4-BE49-F238E27FC236}">
                      <a16:creationId xmlns:a16="http://schemas.microsoft.com/office/drawing/2014/main" id="{20AFBCC5-C7D8-C7D7-4728-1A384F789438}"/>
                    </a:ext>
                  </a:extLst>
                </p14:cNvPr>
                <p14:cNvContentPartPr/>
                <p14:nvPr/>
              </p14:nvContentPartPr>
              <p14:xfrm>
                <a:off x="6372949" y="5047822"/>
                <a:ext cx="236160" cy="196920"/>
              </p14:xfrm>
            </p:contentPart>
          </mc:Choice>
          <mc:Fallback>
            <p:pic>
              <p:nvPicPr>
                <p:cNvPr id="24" name="Freihand 23">
                  <a:extLst>
                    <a:ext uri="{FF2B5EF4-FFF2-40B4-BE49-F238E27FC236}">
                      <a16:creationId xmlns:a16="http://schemas.microsoft.com/office/drawing/2014/main" id="{20AFBCC5-C7D8-C7D7-4728-1A384F789438}"/>
                    </a:ext>
                  </a:extLst>
                </p:cNvPr>
                <p:cNvPicPr/>
                <p:nvPr/>
              </p:nvPicPr>
              <p:blipFill>
                <a:blip r:embed="rId23"/>
                <a:stretch>
                  <a:fillRect/>
                </a:stretch>
              </p:blipFill>
              <p:spPr>
                <a:xfrm>
                  <a:off x="6364309" y="5038822"/>
                  <a:ext cx="253800" cy="2145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5" name="Freihand 24">
                  <a:extLst>
                    <a:ext uri="{FF2B5EF4-FFF2-40B4-BE49-F238E27FC236}">
                      <a16:creationId xmlns:a16="http://schemas.microsoft.com/office/drawing/2014/main" id="{37C60CE6-3823-F07D-9922-F0A1F7C16E2B}"/>
                    </a:ext>
                  </a:extLst>
                </p14:cNvPr>
                <p14:cNvContentPartPr/>
                <p14:nvPr/>
              </p14:nvContentPartPr>
              <p14:xfrm>
                <a:off x="6777589" y="5133862"/>
                <a:ext cx="81000" cy="135360"/>
              </p14:xfrm>
            </p:contentPart>
          </mc:Choice>
          <mc:Fallback>
            <p:pic>
              <p:nvPicPr>
                <p:cNvPr id="25" name="Freihand 24">
                  <a:extLst>
                    <a:ext uri="{FF2B5EF4-FFF2-40B4-BE49-F238E27FC236}">
                      <a16:creationId xmlns:a16="http://schemas.microsoft.com/office/drawing/2014/main" id="{37C60CE6-3823-F07D-9922-F0A1F7C16E2B}"/>
                    </a:ext>
                  </a:extLst>
                </p:cNvPr>
                <p:cNvPicPr/>
                <p:nvPr/>
              </p:nvPicPr>
              <p:blipFill>
                <a:blip r:embed="rId25"/>
                <a:stretch>
                  <a:fillRect/>
                </a:stretch>
              </p:blipFill>
              <p:spPr>
                <a:xfrm>
                  <a:off x="6768949" y="5125222"/>
                  <a:ext cx="9864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6" name="Freihand 25">
                  <a:extLst>
                    <a:ext uri="{FF2B5EF4-FFF2-40B4-BE49-F238E27FC236}">
                      <a16:creationId xmlns:a16="http://schemas.microsoft.com/office/drawing/2014/main" id="{129B04A9-3663-96D0-6873-7ABAE2078A57}"/>
                    </a:ext>
                  </a:extLst>
                </p14:cNvPr>
                <p14:cNvContentPartPr/>
                <p14:nvPr/>
              </p14:nvContentPartPr>
              <p14:xfrm>
                <a:off x="6889549" y="5142142"/>
                <a:ext cx="367920" cy="120240"/>
              </p14:xfrm>
            </p:contentPart>
          </mc:Choice>
          <mc:Fallback>
            <p:pic>
              <p:nvPicPr>
                <p:cNvPr id="26" name="Freihand 25">
                  <a:extLst>
                    <a:ext uri="{FF2B5EF4-FFF2-40B4-BE49-F238E27FC236}">
                      <a16:creationId xmlns:a16="http://schemas.microsoft.com/office/drawing/2014/main" id="{129B04A9-3663-96D0-6873-7ABAE2078A57}"/>
                    </a:ext>
                  </a:extLst>
                </p:cNvPr>
                <p:cNvPicPr/>
                <p:nvPr/>
              </p:nvPicPr>
              <p:blipFill>
                <a:blip r:embed="rId27"/>
                <a:stretch>
                  <a:fillRect/>
                </a:stretch>
              </p:blipFill>
              <p:spPr>
                <a:xfrm>
                  <a:off x="6880909" y="5133502"/>
                  <a:ext cx="385560" cy="1378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7" name="Freihand 26">
                  <a:extLst>
                    <a:ext uri="{FF2B5EF4-FFF2-40B4-BE49-F238E27FC236}">
                      <a16:creationId xmlns:a16="http://schemas.microsoft.com/office/drawing/2014/main" id="{41AB54E1-C1BC-5BCE-9AB4-9D175CBD9932}"/>
                    </a:ext>
                  </a:extLst>
                </p14:cNvPr>
                <p14:cNvContentPartPr/>
                <p14:nvPr/>
              </p14:nvContentPartPr>
              <p14:xfrm>
                <a:off x="7291669" y="5087422"/>
                <a:ext cx="118080" cy="113040"/>
              </p14:xfrm>
            </p:contentPart>
          </mc:Choice>
          <mc:Fallback>
            <p:pic>
              <p:nvPicPr>
                <p:cNvPr id="27" name="Freihand 26">
                  <a:extLst>
                    <a:ext uri="{FF2B5EF4-FFF2-40B4-BE49-F238E27FC236}">
                      <a16:creationId xmlns:a16="http://schemas.microsoft.com/office/drawing/2014/main" id="{41AB54E1-C1BC-5BCE-9AB4-9D175CBD9932}"/>
                    </a:ext>
                  </a:extLst>
                </p:cNvPr>
                <p:cNvPicPr/>
                <p:nvPr/>
              </p:nvPicPr>
              <p:blipFill>
                <a:blip r:embed="rId29"/>
                <a:stretch>
                  <a:fillRect/>
                </a:stretch>
              </p:blipFill>
              <p:spPr>
                <a:xfrm>
                  <a:off x="7282669" y="5078422"/>
                  <a:ext cx="13572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44" name="Freihand 43">
                  <a:extLst>
                    <a:ext uri="{FF2B5EF4-FFF2-40B4-BE49-F238E27FC236}">
                      <a16:creationId xmlns:a16="http://schemas.microsoft.com/office/drawing/2014/main" id="{46492F85-8C1D-C3FD-3040-47798901C23E}"/>
                    </a:ext>
                  </a:extLst>
                </p14:cNvPr>
                <p14:cNvContentPartPr/>
                <p14:nvPr/>
              </p14:nvContentPartPr>
              <p14:xfrm>
                <a:off x="4184509" y="5580262"/>
                <a:ext cx="8640" cy="172800"/>
              </p14:xfrm>
            </p:contentPart>
          </mc:Choice>
          <mc:Fallback>
            <p:pic>
              <p:nvPicPr>
                <p:cNvPr id="44" name="Freihand 43">
                  <a:extLst>
                    <a:ext uri="{FF2B5EF4-FFF2-40B4-BE49-F238E27FC236}">
                      <a16:creationId xmlns:a16="http://schemas.microsoft.com/office/drawing/2014/main" id="{46492F85-8C1D-C3FD-3040-47798901C23E}"/>
                    </a:ext>
                  </a:extLst>
                </p:cNvPr>
                <p:cNvPicPr/>
                <p:nvPr/>
              </p:nvPicPr>
              <p:blipFill>
                <a:blip r:embed="rId31"/>
                <a:stretch>
                  <a:fillRect/>
                </a:stretch>
              </p:blipFill>
              <p:spPr>
                <a:xfrm>
                  <a:off x="4175869" y="5571262"/>
                  <a:ext cx="2628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45" name="Freihand 44">
                  <a:extLst>
                    <a:ext uri="{FF2B5EF4-FFF2-40B4-BE49-F238E27FC236}">
                      <a16:creationId xmlns:a16="http://schemas.microsoft.com/office/drawing/2014/main" id="{F7237F1A-8C90-94BB-E706-4E0127013F6D}"/>
                    </a:ext>
                  </a:extLst>
                </p14:cNvPr>
                <p14:cNvContentPartPr/>
                <p14:nvPr/>
              </p14:nvContentPartPr>
              <p14:xfrm>
                <a:off x="4115029" y="5526622"/>
                <a:ext cx="192600" cy="77040"/>
              </p14:xfrm>
            </p:contentPart>
          </mc:Choice>
          <mc:Fallback>
            <p:pic>
              <p:nvPicPr>
                <p:cNvPr id="45" name="Freihand 44">
                  <a:extLst>
                    <a:ext uri="{FF2B5EF4-FFF2-40B4-BE49-F238E27FC236}">
                      <a16:creationId xmlns:a16="http://schemas.microsoft.com/office/drawing/2014/main" id="{F7237F1A-8C90-94BB-E706-4E0127013F6D}"/>
                    </a:ext>
                  </a:extLst>
                </p:cNvPr>
                <p:cNvPicPr/>
                <p:nvPr/>
              </p:nvPicPr>
              <p:blipFill>
                <a:blip r:embed="rId33"/>
                <a:stretch>
                  <a:fillRect/>
                </a:stretch>
              </p:blipFill>
              <p:spPr>
                <a:xfrm>
                  <a:off x="4106029" y="5517622"/>
                  <a:ext cx="21024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47" name="Freihand 46">
                  <a:extLst>
                    <a:ext uri="{FF2B5EF4-FFF2-40B4-BE49-F238E27FC236}">
                      <a16:creationId xmlns:a16="http://schemas.microsoft.com/office/drawing/2014/main" id="{CD0AF9DD-1418-7165-3C5D-870FD37E7F5A}"/>
                    </a:ext>
                  </a:extLst>
                </p14:cNvPr>
                <p14:cNvContentPartPr/>
                <p14:nvPr/>
              </p14:nvContentPartPr>
              <p14:xfrm>
                <a:off x="4365229" y="5535262"/>
                <a:ext cx="65880" cy="229320"/>
              </p14:xfrm>
            </p:contentPart>
          </mc:Choice>
          <mc:Fallback>
            <p:pic>
              <p:nvPicPr>
                <p:cNvPr id="47" name="Freihand 46">
                  <a:extLst>
                    <a:ext uri="{FF2B5EF4-FFF2-40B4-BE49-F238E27FC236}">
                      <a16:creationId xmlns:a16="http://schemas.microsoft.com/office/drawing/2014/main" id="{CD0AF9DD-1418-7165-3C5D-870FD37E7F5A}"/>
                    </a:ext>
                  </a:extLst>
                </p:cNvPr>
                <p:cNvPicPr/>
                <p:nvPr/>
              </p:nvPicPr>
              <p:blipFill>
                <a:blip r:embed="rId35"/>
                <a:stretch>
                  <a:fillRect/>
                </a:stretch>
              </p:blipFill>
              <p:spPr>
                <a:xfrm>
                  <a:off x="4356229" y="5526622"/>
                  <a:ext cx="83520" cy="2469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49" name="Freihand 48">
                  <a:extLst>
                    <a:ext uri="{FF2B5EF4-FFF2-40B4-BE49-F238E27FC236}">
                      <a16:creationId xmlns:a16="http://schemas.microsoft.com/office/drawing/2014/main" id="{D3220016-ADA4-53BF-EB47-526EDE2170EC}"/>
                    </a:ext>
                  </a:extLst>
                </p14:cNvPr>
                <p14:cNvContentPartPr/>
                <p14:nvPr/>
              </p14:nvContentPartPr>
              <p14:xfrm>
                <a:off x="4474669" y="5562622"/>
                <a:ext cx="88200" cy="174240"/>
              </p14:xfrm>
            </p:contentPart>
          </mc:Choice>
          <mc:Fallback>
            <p:pic>
              <p:nvPicPr>
                <p:cNvPr id="49" name="Freihand 48">
                  <a:extLst>
                    <a:ext uri="{FF2B5EF4-FFF2-40B4-BE49-F238E27FC236}">
                      <a16:creationId xmlns:a16="http://schemas.microsoft.com/office/drawing/2014/main" id="{D3220016-ADA4-53BF-EB47-526EDE2170EC}"/>
                    </a:ext>
                  </a:extLst>
                </p:cNvPr>
                <p:cNvPicPr/>
                <p:nvPr/>
              </p:nvPicPr>
              <p:blipFill>
                <a:blip r:embed="rId37"/>
                <a:stretch>
                  <a:fillRect/>
                </a:stretch>
              </p:blipFill>
              <p:spPr>
                <a:xfrm>
                  <a:off x="4465669" y="5553982"/>
                  <a:ext cx="10584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50" name="Freihand 49">
                  <a:extLst>
                    <a:ext uri="{FF2B5EF4-FFF2-40B4-BE49-F238E27FC236}">
                      <a16:creationId xmlns:a16="http://schemas.microsoft.com/office/drawing/2014/main" id="{A23369D5-44F2-13AB-929D-98F34877ED13}"/>
                    </a:ext>
                  </a:extLst>
                </p14:cNvPr>
                <p14:cNvContentPartPr/>
                <p14:nvPr/>
              </p14:nvContentPartPr>
              <p14:xfrm>
                <a:off x="4468909" y="5602222"/>
                <a:ext cx="114480" cy="73800"/>
              </p14:xfrm>
            </p:contentPart>
          </mc:Choice>
          <mc:Fallback>
            <p:pic>
              <p:nvPicPr>
                <p:cNvPr id="50" name="Freihand 49">
                  <a:extLst>
                    <a:ext uri="{FF2B5EF4-FFF2-40B4-BE49-F238E27FC236}">
                      <a16:creationId xmlns:a16="http://schemas.microsoft.com/office/drawing/2014/main" id="{A23369D5-44F2-13AB-929D-98F34877ED13}"/>
                    </a:ext>
                  </a:extLst>
                </p:cNvPr>
                <p:cNvPicPr/>
                <p:nvPr/>
              </p:nvPicPr>
              <p:blipFill>
                <a:blip r:embed="rId39"/>
                <a:stretch>
                  <a:fillRect/>
                </a:stretch>
              </p:blipFill>
              <p:spPr>
                <a:xfrm>
                  <a:off x="4459909" y="5593582"/>
                  <a:ext cx="132120" cy="914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52" name="Freihand 51">
                  <a:extLst>
                    <a:ext uri="{FF2B5EF4-FFF2-40B4-BE49-F238E27FC236}">
                      <a16:creationId xmlns:a16="http://schemas.microsoft.com/office/drawing/2014/main" id="{A363649E-86A6-4CFD-A738-5C34ADE947B1}"/>
                    </a:ext>
                  </a:extLst>
                </p14:cNvPr>
                <p14:cNvContentPartPr/>
                <p14:nvPr/>
              </p14:nvContentPartPr>
              <p14:xfrm>
                <a:off x="4498429" y="5583142"/>
                <a:ext cx="136080" cy="160200"/>
              </p14:xfrm>
            </p:contentPart>
          </mc:Choice>
          <mc:Fallback>
            <p:pic>
              <p:nvPicPr>
                <p:cNvPr id="52" name="Freihand 51">
                  <a:extLst>
                    <a:ext uri="{FF2B5EF4-FFF2-40B4-BE49-F238E27FC236}">
                      <a16:creationId xmlns:a16="http://schemas.microsoft.com/office/drawing/2014/main" id="{A363649E-86A6-4CFD-A738-5C34ADE947B1}"/>
                    </a:ext>
                  </a:extLst>
                </p:cNvPr>
                <p:cNvPicPr/>
                <p:nvPr/>
              </p:nvPicPr>
              <p:blipFill>
                <a:blip r:embed="rId41"/>
                <a:stretch>
                  <a:fillRect/>
                </a:stretch>
              </p:blipFill>
              <p:spPr>
                <a:xfrm>
                  <a:off x="4489429" y="5574502"/>
                  <a:ext cx="15372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53" name="Freihand 52">
                  <a:extLst>
                    <a:ext uri="{FF2B5EF4-FFF2-40B4-BE49-F238E27FC236}">
                      <a16:creationId xmlns:a16="http://schemas.microsoft.com/office/drawing/2014/main" id="{0E64BACD-3E32-8F3F-934A-4E8439905383}"/>
                    </a:ext>
                  </a:extLst>
                </p14:cNvPr>
                <p14:cNvContentPartPr/>
                <p14:nvPr/>
              </p14:nvContentPartPr>
              <p14:xfrm>
                <a:off x="4504909" y="5524462"/>
                <a:ext cx="92520" cy="231840"/>
              </p14:xfrm>
            </p:contentPart>
          </mc:Choice>
          <mc:Fallback>
            <p:pic>
              <p:nvPicPr>
                <p:cNvPr id="53" name="Freihand 52">
                  <a:extLst>
                    <a:ext uri="{FF2B5EF4-FFF2-40B4-BE49-F238E27FC236}">
                      <a16:creationId xmlns:a16="http://schemas.microsoft.com/office/drawing/2014/main" id="{0E64BACD-3E32-8F3F-934A-4E8439905383}"/>
                    </a:ext>
                  </a:extLst>
                </p:cNvPr>
                <p:cNvPicPr/>
                <p:nvPr/>
              </p:nvPicPr>
              <p:blipFill>
                <a:blip r:embed="rId43"/>
                <a:stretch>
                  <a:fillRect/>
                </a:stretch>
              </p:blipFill>
              <p:spPr>
                <a:xfrm>
                  <a:off x="4495909" y="5515822"/>
                  <a:ext cx="110160" cy="24948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54" name="Freihand 53">
                  <a:extLst>
                    <a:ext uri="{FF2B5EF4-FFF2-40B4-BE49-F238E27FC236}">
                      <a16:creationId xmlns:a16="http://schemas.microsoft.com/office/drawing/2014/main" id="{8AB017DE-C682-D957-1EB9-A65A7540E81F}"/>
                    </a:ext>
                  </a:extLst>
                </p14:cNvPr>
                <p14:cNvContentPartPr/>
                <p14:nvPr/>
              </p14:nvContentPartPr>
              <p14:xfrm>
                <a:off x="4686709" y="5632822"/>
                <a:ext cx="107640" cy="8640"/>
              </p14:xfrm>
            </p:contentPart>
          </mc:Choice>
          <mc:Fallback>
            <p:pic>
              <p:nvPicPr>
                <p:cNvPr id="54" name="Freihand 53">
                  <a:extLst>
                    <a:ext uri="{FF2B5EF4-FFF2-40B4-BE49-F238E27FC236}">
                      <a16:creationId xmlns:a16="http://schemas.microsoft.com/office/drawing/2014/main" id="{8AB017DE-C682-D957-1EB9-A65A7540E81F}"/>
                    </a:ext>
                  </a:extLst>
                </p:cNvPr>
                <p:cNvPicPr/>
                <p:nvPr/>
              </p:nvPicPr>
              <p:blipFill>
                <a:blip r:embed="rId45"/>
                <a:stretch>
                  <a:fillRect/>
                </a:stretch>
              </p:blipFill>
              <p:spPr>
                <a:xfrm>
                  <a:off x="4677709" y="5623822"/>
                  <a:ext cx="125280" cy="2628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55" name="Freihand 54">
                  <a:extLst>
                    <a:ext uri="{FF2B5EF4-FFF2-40B4-BE49-F238E27FC236}">
                      <a16:creationId xmlns:a16="http://schemas.microsoft.com/office/drawing/2014/main" id="{B3DC1B7B-DF7C-591E-8380-BBAB32D2E201}"/>
                    </a:ext>
                  </a:extLst>
                </p14:cNvPr>
                <p14:cNvContentPartPr/>
                <p14:nvPr/>
              </p14:nvContentPartPr>
              <p14:xfrm>
                <a:off x="4710829" y="5661622"/>
                <a:ext cx="108720" cy="26640"/>
              </p14:xfrm>
            </p:contentPart>
          </mc:Choice>
          <mc:Fallback>
            <p:pic>
              <p:nvPicPr>
                <p:cNvPr id="55" name="Freihand 54">
                  <a:extLst>
                    <a:ext uri="{FF2B5EF4-FFF2-40B4-BE49-F238E27FC236}">
                      <a16:creationId xmlns:a16="http://schemas.microsoft.com/office/drawing/2014/main" id="{B3DC1B7B-DF7C-591E-8380-BBAB32D2E201}"/>
                    </a:ext>
                  </a:extLst>
                </p:cNvPr>
                <p:cNvPicPr/>
                <p:nvPr/>
              </p:nvPicPr>
              <p:blipFill>
                <a:blip r:embed="rId47"/>
                <a:stretch>
                  <a:fillRect/>
                </a:stretch>
              </p:blipFill>
              <p:spPr>
                <a:xfrm>
                  <a:off x="4702189" y="5652982"/>
                  <a:ext cx="126360" cy="4428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56" name="Freihand 55">
                  <a:extLst>
                    <a:ext uri="{FF2B5EF4-FFF2-40B4-BE49-F238E27FC236}">
                      <a16:creationId xmlns:a16="http://schemas.microsoft.com/office/drawing/2014/main" id="{D6CCE83D-9E14-AE67-0B08-F02A511D1EA2}"/>
                    </a:ext>
                  </a:extLst>
                </p14:cNvPr>
                <p14:cNvContentPartPr/>
                <p14:nvPr/>
              </p14:nvContentPartPr>
              <p14:xfrm>
                <a:off x="4925029" y="5473342"/>
                <a:ext cx="196200" cy="264600"/>
              </p14:xfrm>
            </p:contentPart>
          </mc:Choice>
          <mc:Fallback>
            <p:pic>
              <p:nvPicPr>
                <p:cNvPr id="56" name="Freihand 55">
                  <a:extLst>
                    <a:ext uri="{FF2B5EF4-FFF2-40B4-BE49-F238E27FC236}">
                      <a16:creationId xmlns:a16="http://schemas.microsoft.com/office/drawing/2014/main" id="{D6CCE83D-9E14-AE67-0B08-F02A511D1EA2}"/>
                    </a:ext>
                  </a:extLst>
                </p:cNvPr>
                <p:cNvPicPr/>
                <p:nvPr/>
              </p:nvPicPr>
              <p:blipFill>
                <a:blip r:embed="rId49"/>
                <a:stretch>
                  <a:fillRect/>
                </a:stretch>
              </p:blipFill>
              <p:spPr>
                <a:xfrm>
                  <a:off x="4916029" y="5464702"/>
                  <a:ext cx="213840" cy="28224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57" name="Freihand 56">
                  <a:extLst>
                    <a:ext uri="{FF2B5EF4-FFF2-40B4-BE49-F238E27FC236}">
                      <a16:creationId xmlns:a16="http://schemas.microsoft.com/office/drawing/2014/main" id="{C2879272-0904-A01D-7EBB-5AAAA3227A09}"/>
                    </a:ext>
                  </a:extLst>
                </p14:cNvPr>
                <p14:cNvContentPartPr/>
                <p14:nvPr/>
              </p14:nvContentPartPr>
              <p14:xfrm>
                <a:off x="5259469" y="5584222"/>
                <a:ext cx="173160" cy="11160"/>
              </p14:xfrm>
            </p:contentPart>
          </mc:Choice>
          <mc:Fallback>
            <p:pic>
              <p:nvPicPr>
                <p:cNvPr id="57" name="Freihand 56">
                  <a:extLst>
                    <a:ext uri="{FF2B5EF4-FFF2-40B4-BE49-F238E27FC236}">
                      <a16:creationId xmlns:a16="http://schemas.microsoft.com/office/drawing/2014/main" id="{C2879272-0904-A01D-7EBB-5AAAA3227A09}"/>
                    </a:ext>
                  </a:extLst>
                </p:cNvPr>
                <p:cNvPicPr/>
                <p:nvPr/>
              </p:nvPicPr>
              <p:blipFill>
                <a:blip r:embed="rId51"/>
                <a:stretch>
                  <a:fillRect/>
                </a:stretch>
              </p:blipFill>
              <p:spPr>
                <a:xfrm>
                  <a:off x="5250469" y="5575582"/>
                  <a:ext cx="190800" cy="288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58" name="Freihand 57">
                  <a:extLst>
                    <a:ext uri="{FF2B5EF4-FFF2-40B4-BE49-F238E27FC236}">
                      <a16:creationId xmlns:a16="http://schemas.microsoft.com/office/drawing/2014/main" id="{6FEA5541-3112-56E6-9BBD-0BB6212446C9}"/>
                    </a:ext>
                  </a:extLst>
                </p14:cNvPr>
                <p14:cNvContentPartPr/>
                <p14:nvPr/>
              </p14:nvContentPartPr>
              <p14:xfrm>
                <a:off x="5277829" y="5622382"/>
                <a:ext cx="187200" cy="31680"/>
              </p14:xfrm>
            </p:contentPart>
          </mc:Choice>
          <mc:Fallback>
            <p:pic>
              <p:nvPicPr>
                <p:cNvPr id="58" name="Freihand 57">
                  <a:extLst>
                    <a:ext uri="{FF2B5EF4-FFF2-40B4-BE49-F238E27FC236}">
                      <a16:creationId xmlns:a16="http://schemas.microsoft.com/office/drawing/2014/main" id="{6FEA5541-3112-56E6-9BBD-0BB6212446C9}"/>
                    </a:ext>
                  </a:extLst>
                </p:cNvPr>
                <p:cNvPicPr/>
                <p:nvPr/>
              </p:nvPicPr>
              <p:blipFill>
                <a:blip r:embed="rId53"/>
                <a:stretch>
                  <a:fillRect/>
                </a:stretch>
              </p:blipFill>
              <p:spPr>
                <a:xfrm>
                  <a:off x="5269189" y="5613742"/>
                  <a:ext cx="204840" cy="493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59" name="Freihand 58">
                  <a:extLst>
                    <a:ext uri="{FF2B5EF4-FFF2-40B4-BE49-F238E27FC236}">
                      <a16:creationId xmlns:a16="http://schemas.microsoft.com/office/drawing/2014/main" id="{76B95021-9845-CE0F-FA14-D0E87670259C}"/>
                    </a:ext>
                  </a:extLst>
                </p14:cNvPr>
                <p14:cNvContentPartPr/>
                <p14:nvPr/>
              </p14:nvContentPartPr>
              <p14:xfrm>
                <a:off x="5672029" y="5348782"/>
                <a:ext cx="114120" cy="209160"/>
              </p14:xfrm>
            </p:contentPart>
          </mc:Choice>
          <mc:Fallback>
            <p:pic>
              <p:nvPicPr>
                <p:cNvPr id="59" name="Freihand 58">
                  <a:extLst>
                    <a:ext uri="{FF2B5EF4-FFF2-40B4-BE49-F238E27FC236}">
                      <a16:creationId xmlns:a16="http://schemas.microsoft.com/office/drawing/2014/main" id="{76B95021-9845-CE0F-FA14-D0E87670259C}"/>
                    </a:ext>
                  </a:extLst>
                </p:cNvPr>
                <p:cNvPicPr/>
                <p:nvPr/>
              </p:nvPicPr>
              <p:blipFill>
                <a:blip r:embed="rId55"/>
                <a:stretch>
                  <a:fillRect/>
                </a:stretch>
              </p:blipFill>
              <p:spPr>
                <a:xfrm>
                  <a:off x="5663389" y="5339782"/>
                  <a:ext cx="131760" cy="22680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60" name="Freihand 59">
                  <a:extLst>
                    <a:ext uri="{FF2B5EF4-FFF2-40B4-BE49-F238E27FC236}">
                      <a16:creationId xmlns:a16="http://schemas.microsoft.com/office/drawing/2014/main" id="{216EAB36-48FF-2A95-4536-27DD6E99F832}"/>
                    </a:ext>
                  </a:extLst>
                </p14:cNvPr>
                <p14:cNvContentPartPr/>
                <p14:nvPr/>
              </p14:nvContentPartPr>
              <p14:xfrm>
                <a:off x="5663389" y="5561182"/>
                <a:ext cx="200520" cy="51840"/>
              </p14:xfrm>
            </p:contentPart>
          </mc:Choice>
          <mc:Fallback>
            <p:pic>
              <p:nvPicPr>
                <p:cNvPr id="60" name="Freihand 59">
                  <a:extLst>
                    <a:ext uri="{FF2B5EF4-FFF2-40B4-BE49-F238E27FC236}">
                      <a16:creationId xmlns:a16="http://schemas.microsoft.com/office/drawing/2014/main" id="{216EAB36-48FF-2A95-4536-27DD6E99F832}"/>
                    </a:ext>
                  </a:extLst>
                </p:cNvPr>
                <p:cNvPicPr/>
                <p:nvPr/>
              </p:nvPicPr>
              <p:blipFill>
                <a:blip r:embed="rId57"/>
                <a:stretch>
                  <a:fillRect/>
                </a:stretch>
              </p:blipFill>
              <p:spPr>
                <a:xfrm>
                  <a:off x="5654389" y="5552182"/>
                  <a:ext cx="21816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61" name="Freihand 60">
                  <a:extLst>
                    <a:ext uri="{FF2B5EF4-FFF2-40B4-BE49-F238E27FC236}">
                      <a16:creationId xmlns:a16="http://schemas.microsoft.com/office/drawing/2014/main" id="{8A2B25AF-194D-8FF0-D83F-670CC6E82A75}"/>
                    </a:ext>
                  </a:extLst>
                </p14:cNvPr>
                <p14:cNvContentPartPr/>
                <p14:nvPr/>
              </p14:nvContentPartPr>
              <p14:xfrm>
                <a:off x="5709829" y="5640022"/>
                <a:ext cx="90000" cy="141840"/>
              </p14:xfrm>
            </p:contentPart>
          </mc:Choice>
          <mc:Fallback>
            <p:pic>
              <p:nvPicPr>
                <p:cNvPr id="61" name="Freihand 60">
                  <a:extLst>
                    <a:ext uri="{FF2B5EF4-FFF2-40B4-BE49-F238E27FC236}">
                      <a16:creationId xmlns:a16="http://schemas.microsoft.com/office/drawing/2014/main" id="{8A2B25AF-194D-8FF0-D83F-670CC6E82A75}"/>
                    </a:ext>
                  </a:extLst>
                </p:cNvPr>
                <p:cNvPicPr/>
                <p:nvPr/>
              </p:nvPicPr>
              <p:blipFill>
                <a:blip r:embed="rId59"/>
                <a:stretch>
                  <a:fillRect/>
                </a:stretch>
              </p:blipFill>
              <p:spPr>
                <a:xfrm>
                  <a:off x="5701189" y="5631382"/>
                  <a:ext cx="107640" cy="15948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62" name="Freihand 61">
                  <a:extLst>
                    <a:ext uri="{FF2B5EF4-FFF2-40B4-BE49-F238E27FC236}">
                      <a16:creationId xmlns:a16="http://schemas.microsoft.com/office/drawing/2014/main" id="{60220857-CDEB-BCD7-99DA-1E31363799DC}"/>
                    </a:ext>
                  </a:extLst>
                </p14:cNvPr>
                <p14:cNvContentPartPr/>
                <p14:nvPr/>
              </p14:nvContentPartPr>
              <p14:xfrm>
                <a:off x="6104389" y="5649742"/>
                <a:ext cx="66240" cy="21600"/>
              </p14:xfrm>
            </p:contentPart>
          </mc:Choice>
          <mc:Fallback>
            <p:pic>
              <p:nvPicPr>
                <p:cNvPr id="62" name="Freihand 61">
                  <a:extLst>
                    <a:ext uri="{FF2B5EF4-FFF2-40B4-BE49-F238E27FC236}">
                      <a16:creationId xmlns:a16="http://schemas.microsoft.com/office/drawing/2014/main" id="{60220857-CDEB-BCD7-99DA-1E31363799DC}"/>
                    </a:ext>
                  </a:extLst>
                </p:cNvPr>
                <p:cNvPicPr/>
                <p:nvPr/>
              </p:nvPicPr>
              <p:blipFill>
                <a:blip r:embed="rId61"/>
                <a:stretch>
                  <a:fillRect/>
                </a:stretch>
              </p:blipFill>
              <p:spPr>
                <a:xfrm>
                  <a:off x="6095749" y="5641102"/>
                  <a:ext cx="83880" cy="3924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63" name="Freihand 62">
                  <a:extLst>
                    <a:ext uri="{FF2B5EF4-FFF2-40B4-BE49-F238E27FC236}">
                      <a16:creationId xmlns:a16="http://schemas.microsoft.com/office/drawing/2014/main" id="{0CD60EE3-C1D0-A15E-3116-0041682FECB0}"/>
                    </a:ext>
                  </a:extLst>
                </p14:cNvPr>
                <p14:cNvContentPartPr/>
                <p14:nvPr/>
              </p14:nvContentPartPr>
              <p14:xfrm>
                <a:off x="6297349" y="5619862"/>
                <a:ext cx="82440" cy="42120"/>
              </p14:xfrm>
            </p:contentPart>
          </mc:Choice>
          <mc:Fallback>
            <p:pic>
              <p:nvPicPr>
                <p:cNvPr id="63" name="Freihand 62">
                  <a:extLst>
                    <a:ext uri="{FF2B5EF4-FFF2-40B4-BE49-F238E27FC236}">
                      <a16:creationId xmlns:a16="http://schemas.microsoft.com/office/drawing/2014/main" id="{0CD60EE3-C1D0-A15E-3116-0041682FECB0}"/>
                    </a:ext>
                  </a:extLst>
                </p:cNvPr>
                <p:cNvPicPr/>
                <p:nvPr/>
              </p:nvPicPr>
              <p:blipFill>
                <a:blip r:embed="rId63"/>
                <a:stretch>
                  <a:fillRect/>
                </a:stretch>
              </p:blipFill>
              <p:spPr>
                <a:xfrm>
                  <a:off x="6288709" y="5611222"/>
                  <a:ext cx="10008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64" name="Freihand 63">
                  <a:extLst>
                    <a:ext uri="{FF2B5EF4-FFF2-40B4-BE49-F238E27FC236}">
                      <a16:creationId xmlns:a16="http://schemas.microsoft.com/office/drawing/2014/main" id="{3BC3468B-6ED8-526B-1419-16A91C4E97FE}"/>
                    </a:ext>
                  </a:extLst>
                </p14:cNvPr>
                <p14:cNvContentPartPr/>
                <p14:nvPr/>
              </p14:nvContentPartPr>
              <p14:xfrm>
                <a:off x="6419389" y="5600422"/>
                <a:ext cx="101880" cy="43920"/>
              </p14:xfrm>
            </p:contentPart>
          </mc:Choice>
          <mc:Fallback>
            <p:pic>
              <p:nvPicPr>
                <p:cNvPr id="64" name="Freihand 63">
                  <a:extLst>
                    <a:ext uri="{FF2B5EF4-FFF2-40B4-BE49-F238E27FC236}">
                      <a16:creationId xmlns:a16="http://schemas.microsoft.com/office/drawing/2014/main" id="{3BC3468B-6ED8-526B-1419-16A91C4E97FE}"/>
                    </a:ext>
                  </a:extLst>
                </p:cNvPr>
                <p:cNvPicPr/>
                <p:nvPr/>
              </p:nvPicPr>
              <p:blipFill>
                <a:blip r:embed="rId65"/>
                <a:stretch>
                  <a:fillRect/>
                </a:stretch>
              </p:blipFill>
              <p:spPr>
                <a:xfrm>
                  <a:off x="6410389" y="5591782"/>
                  <a:ext cx="119520" cy="6156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 name="Freihand 2">
                  <a:extLst>
                    <a:ext uri="{FF2B5EF4-FFF2-40B4-BE49-F238E27FC236}">
                      <a16:creationId xmlns:a16="http://schemas.microsoft.com/office/drawing/2014/main" id="{EF24F898-ED1D-C75A-789F-0F7EC6D0D8EE}"/>
                    </a:ext>
                  </a:extLst>
                </p14:cNvPr>
                <p14:cNvContentPartPr/>
                <p14:nvPr/>
              </p14:nvContentPartPr>
              <p14:xfrm>
                <a:off x="2120269" y="5298382"/>
                <a:ext cx="156240" cy="359280"/>
              </p14:xfrm>
            </p:contentPart>
          </mc:Choice>
          <mc:Fallback>
            <p:pic>
              <p:nvPicPr>
                <p:cNvPr id="3" name="Freihand 2">
                  <a:extLst>
                    <a:ext uri="{FF2B5EF4-FFF2-40B4-BE49-F238E27FC236}">
                      <a16:creationId xmlns:a16="http://schemas.microsoft.com/office/drawing/2014/main" id="{EF24F898-ED1D-C75A-789F-0F7EC6D0D8EE}"/>
                    </a:ext>
                  </a:extLst>
                </p:cNvPr>
                <p:cNvPicPr/>
                <p:nvPr/>
              </p:nvPicPr>
              <p:blipFill>
                <a:blip r:embed="rId67"/>
                <a:stretch>
                  <a:fillRect/>
                </a:stretch>
              </p:blipFill>
              <p:spPr>
                <a:xfrm>
                  <a:off x="2111629" y="5289382"/>
                  <a:ext cx="173880" cy="3769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5" name="Freihand 4">
                  <a:extLst>
                    <a:ext uri="{FF2B5EF4-FFF2-40B4-BE49-F238E27FC236}">
                      <a16:creationId xmlns:a16="http://schemas.microsoft.com/office/drawing/2014/main" id="{FCAA4F44-E188-3F15-E5B3-49020FA05763}"/>
                    </a:ext>
                  </a:extLst>
                </p14:cNvPr>
                <p14:cNvContentPartPr/>
                <p14:nvPr/>
              </p14:nvContentPartPr>
              <p14:xfrm>
                <a:off x="2300629" y="5402062"/>
                <a:ext cx="206280" cy="122400"/>
              </p14:xfrm>
            </p:contentPart>
          </mc:Choice>
          <mc:Fallback>
            <p:pic>
              <p:nvPicPr>
                <p:cNvPr id="5" name="Freihand 4">
                  <a:extLst>
                    <a:ext uri="{FF2B5EF4-FFF2-40B4-BE49-F238E27FC236}">
                      <a16:creationId xmlns:a16="http://schemas.microsoft.com/office/drawing/2014/main" id="{FCAA4F44-E188-3F15-E5B3-49020FA05763}"/>
                    </a:ext>
                  </a:extLst>
                </p:cNvPr>
                <p:cNvPicPr/>
                <p:nvPr/>
              </p:nvPicPr>
              <p:blipFill>
                <a:blip r:embed="rId69"/>
                <a:stretch>
                  <a:fillRect/>
                </a:stretch>
              </p:blipFill>
              <p:spPr>
                <a:xfrm>
                  <a:off x="2291629" y="5393422"/>
                  <a:ext cx="22392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8" name="Freihand 7">
                  <a:extLst>
                    <a:ext uri="{FF2B5EF4-FFF2-40B4-BE49-F238E27FC236}">
                      <a16:creationId xmlns:a16="http://schemas.microsoft.com/office/drawing/2014/main" id="{4B658181-0FF2-6F31-299E-66FFA810B38C}"/>
                    </a:ext>
                  </a:extLst>
                </p14:cNvPr>
                <p14:cNvContentPartPr/>
                <p14:nvPr/>
              </p14:nvContentPartPr>
              <p14:xfrm>
                <a:off x="2684749" y="5378302"/>
                <a:ext cx="73440" cy="135360"/>
              </p14:xfrm>
            </p:contentPart>
          </mc:Choice>
          <mc:Fallback>
            <p:pic>
              <p:nvPicPr>
                <p:cNvPr id="8" name="Freihand 7">
                  <a:extLst>
                    <a:ext uri="{FF2B5EF4-FFF2-40B4-BE49-F238E27FC236}">
                      <a16:creationId xmlns:a16="http://schemas.microsoft.com/office/drawing/2014/main" id="{4B658181-0FF2-6F31-299E-66FFA810B38C}"/>
                    </a:ext>
                  </a:extLst>
                </p:cNvPr>
                <p:cNvPicPr/>
                <p:nvPr/>
              </p:nvPicPr>
              <p:blipFill>
                <a:blip r:embed="rId71"/>
                <a:stretch>
                  <a:fillRect/>
                </a:stretch>
              </p:blipFill>
              <p:spPr>
                <a:xfrm>
                  <a:off x="2675749" y="5369662"/>
                  <a:ext cx="9108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9" name="Freihand 8">
                  <a:extLst>
                    <a:ext uri="{FF2B5EF4-FFF2-40B4-BE49-F238E27FC236}">
                      <a16:creationId xmlns:a16="http://schemas.microsoft.com/office/drawing/2014/main" id="{9BAD0324-F905-8650-4502-77FFCB80AC65}"/>
                    </a:ext>
                  </a:extLst>
                </p14:cNvPr>
                <p14:cNvContentPartPr/>
                <p14:nvPr/>
              </p14:nvContentPartPr>
              <p14:xfrm>
                <a:off x="2817589" y="5393422"/>
                <a:ext cx="396720" cy="250200"/>
              </p14:xfrm>
            </p:contentPart>
          </mc:Choice>
          <mc:Fallback>
            <p:pic>
              <p:nvPicPr>
                <p:cNvPr id="9" name="Freihand 8">
                  <a:extLst>
                    <a:ext uri="{FF2B5EF4-FFF2-40B4-BE49-F238E27FC236}">
                      <a16:creationId xmlns:a16="http://schemas.microsoft.com/office/drawing/2014/main" id="{9BAD0324-F905-8650-4502-77FFCB80AC65}"/>
                    </a:ext>
                  </a:extLst>
                </p:cNvPr>
                <p:cNvPicPr/>
                <p:nvPr/>
              </p:nvPicPr>
              <p:blipFill>
                <a:blip r:embed="rId73"/>
                <a:stretch>
                  <a:fillRect/>
                </a:stretch>
              </p:blipFill>
              <p:spPr>
                <a:xfrm>
                  <a:off x="2808949" y="5384422"/>
                  <a:ext cx="414360" cy="2678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10" name="Freihand 9">
                  <a:extLst>
                    <a:ext uri="{FF2B5EF4-FFF2-40B4-BE49-F238E27FC236}">
                      <a16:creationId xmlns:a16="http://schemas.microsoft.com/office/drawing/2014/main" id="{EE2B66C6-F888-0BE3-3B7C-078BB49D037D}"/>
                    </a:ext>
                  </a:extLst>
                </p14:cNvPr>
                <p14:cNvContentPartPr/>
                <p14:nvPr/>
              </p14:nvContentPartPr>
              <p14:xfrm>
                <a:off x="3395389" y="5359942"/>
                <a:ext cx="90000" cy="115200"/>
              </p14:xfrm>
            </p:contentPart>
          </mc:Choice>
          <mc:Fallback>
            <p:pic>
              <p:nvPicPr>
                <p:cNvPr id="10" name="Freihand 9">
                  <a:extLst>
                    <a:ext uri="{FF2B5EF4-FFF2-40B4-BE49-F238E27FC236}">
                      <a16:creationId xmlns:a16="http://schemas.microsoft.com/office/drawing/2014/main" id="{EE2B66C6-F888-0BE3-3B7C-078BB49D037D}"/>
                    </a:ext>
                  </a:extLst>
                </p:cNvPr>
                <p:cNvPicPr/>
                <p:nvPr/>
              </p:nvPicPr>
              <p:blipFill>
                <a:blip r:embed="rId75"/>
                <a:stretch>
                  <a:fillRect/>
                </a:stretch>
              </p:blipFill>
              <p:spPr>
                <a:xfrm>
                  <a:off x="3386749" y="5351302"/>
                  <a:ext cx="10764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11" name="Freihand 10">
                  <a:extLst>
                    <a:ext uri="{FF2B5EF4-FFF2-40B4-BE49-F238E27FC236}">
                      <a16:creationId xmlns:a16="http://schemas.microsoft.com/office/drawing/2014/main" id="{C0FE4A3C-7180-1F4C-FD0E-7CB5E50AFFFF}"/>
                    </a:ext>
                  </a:extLst>
                </p14:cNvPr>
                <p14:cNvContentPartPr/>
                <p14:nvPr/>
              </p14:nvContentPartPr>
              <p14:xfrm>
                <a:off x="3546229" y="5323222"/>
                <a:ext cx="185760" cy="102600"/>
              </p14:xfrm>
            </p:contentPart>
          </mc:Choice>
          <mc:Fallback>
            <p:pic>
              <p:nvPicPr>
                <p:cNvPr id="11" name="Freihand 10">
                  <a:extLst>
                    <a:ext uri="{FF2B5EF4-FFF2-40B4-BE49-F238E27FC236}">
                      <a16:creationId xmlns:a16="http://schemas.microsoft.com/office/drawing/2014/main" id="{C0FE4A3C-7180-1F4C-FD0E-7CB5E50AFFFF}"/>
                    </a:ext>
                  </a:extLst>
                </p:cNvPr>
                <p:cNvPicPr/>
                <p:nvPr/>
              </p:nvPicPr>
              <p:blipFill>
                <a:blip r:embed="rId77"/>
                <a:stretch>
                  <a:fillRect/>
                </a:stretch>
              </p:blipFill>
              <p:spPr>
                <a:xfrm>
                  <a:off x="3537589" y="5314222"/>
                  <a:ext cx="203400" cy="12024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12" name="Freihand 11">
                  <a:extLst>
                    <a:ext uri="{FF2B5EF4-FFF2-40B4-BE49-F238E27FC236}">
                      <a16:creationId xmlns:a16="http://schemas.microsoft.com/office/drawing/2014/main" id="{705C902C-1C5F-61CE-20D0-95C4F885E7B8}"/>
                    </a:ext>
                  </a:extLst>
                </p14:cNvPr>
                <p14:cNvContentPartPr/>
                <p14:nvPr/>
              </p14:nvContentPartPr>
              <p14:xfrm>
                <a:off x="3722269" y="5244742"/>
                <a:ext cx="288720" cy="322560"/>
              </p14:xfrm>
            </p:contentPart>
          </mc:Choice>
          <mc:Fallback>
            <p:pic>
              <p:nvPicPr>
                <p:cNvPr id="12" name="Freihand 11">
                  <a:extLst>
                    <a:ext uri="{FF2B5EF4-FFF2-40B4-BE49-F238E27FC236}">
                      <a16:creationId xmlns:a16="http://schemas.microsoft.com/office/drawing/2014/main" id="{705C902C-1C5F-61CE-20D0-95C4F885E7B8}"/>
                    </a:ext>
                  </a:extLst>
                </p:cNvPr>
                <p:cNvPicPr/>
                <p:nvPr/>
              </p:nvPicPr>
              <p:blipFill>
                <a:blip r:embed="rId79"/>
                <a:stretch>
                  <a:fillRect/>
                </a:stretch>
              </p:blipFill>
              <p:spPr>
                <a:xfrm>
                  <a:off x="3713269" y="5236102"/>
                  <a:ext cx="306360" cy="34020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29" name="Freihand 28">
                  <a:extLst>
                    <a:ext uri="{FF2B5EF4-FFF2-40B4-BE49-F238E27FC236}">
                      <a16:creationId xmlns:a16="http://schemas.microsoft.com/office/drawing/2014/main" id="{09A28961-A117-ED01-550D-E31818C43F2E}"/>
                    </a:ext>
                  </a:extLst>
                </p14:cNvPr>
                <p14:cNvContentPartPr/>
                <p14:nvPr/>
              </p14:nvContentPartPr>
              <p14:xfrm>
                <a:off x="2293069" y="5758102"/>
                <a:ext cx="88560" cy="192960"/>
              </p14:xfrm>
            </p:contentPart>
          </mc:Choice>
          <mc:Fallback>
            <p:pic>
              <p:nvPicPr>
                <p:cNvPr id="29" name="Freihand 28">
                  <a:extLst>
                    <a:ext uri="{FF2B5EF4-FFF2-40B4-BE49-F238E27FC236}">
                      <a16:creationId xmlns:a16="http://schemas.microsoft.com/office/drawing/2014/main" id="{09A28961-A117-ED01-550D-E31818C43F2E}"/>
                    </a:ext>
                  </a:extLst>
                </p:cNvPr>
                <p:cNvPicPr/>
                <p:nvPr/>
              </p:nvPicPr>
              <p:blipFill>
                <a:blip r:embed="rId81"/>
                <a:stretch>
                  <a:fillRect/>
                </a:stretch>
              </p:blipFill>
              <p:spPr>
                <a:xfrm>
                  <a:off x="2284069" y="5749462"/>
                  <a:ext cx="106200" cy="21060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30" name="Freihand 29">
                  <a:extLst>
                    <a:ext uri="{FF2B5EF4-FFF2-40B4-BE49-F238E27FC236}">
                      <a16:creationId xmlns:a16="http://schemas.microsoft.com/office/drawing/2014/main" id="{20D93D2E-8810-C748-195C-9F09A003A794}"/>
                    </a:ext>
                  </a:extLst>
                </p14:cNvPr>
                <p14:cNvContentPartPr/>
                <p14:nvPr/>
              </p14:nvContentPartPr>
              <p14:xfrm>
                <a:off x="2416189" y="5769622"/>
                <a:ext cx="68760" cy="56520"/>
              </p14:xfrm>
            </p:contentPart>
          </mc:Choice>
          <mc:Fallback>
            <p:pic>
              <p:nvPicPr>
                <p:cNvPr id="30" name="Freihand 29">
                  <a:extLst>
                    <a:ext uri="{FF2B5EF4-FFF2-40B4-BE49-F238E27FC236}">
                      <a16:creationId xmlns:a16="http://schemas.microsoft.com/office/drawing/2014/main" id="{20D93D2E-8810-C748-195C-9F09A003A794}"/>
                    </a:ext>
                  </a:extLst>
                </p:cNvPr>
                <p:cNvPicPr/>
                <p:nvPr/>
              </p:nvPicPr>
              <p:blipFill>
                <a:blip r:embed="rId83"/>
                <a:stretch>
                  <a:fillRect/>
                </a:stretch>
              </p:blipFill>
              <p:spPr>
                <a:xfrm>
                  <a:off x="2407189" y="5760622"/>
                  <a:ext cx="86400" cy="7416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31" name="Freihand 30">
                  <a:extLst>
                    <a:ext uri="{FF2B5EF4-FFF2-40B4-BE49-F238E27FC236}">
                      <a16:creationId xmlns:a16="http://schemas.microsoft.com/office/drawing/2014/main" id="{2B018F6F-FCA1-0051-DD55-CAAEA6A8738B}"/>
                    </a:ext>
                  </a:extLst>
                </p14:cNvPr>
                <p14:cNvContentPartPr/>
                <p14:nvPr/>
              </p14:nvContentPartPr>
              <p14:xfrm>
                <a:off x="2511949" y="5754142"/>
                <a:ext cx="46440" cy="69120"/>
              </p14:xfrm>
            </p:contentPart>
          </mc:Choice>
          <mc:Fallback>
            <p:pic>
              <p:nvPicPr>
                <p:cNvPr id="31" name="Freihand 30">
                  <a:extLst>
                    <a:ext uri="{FF2B5EF4-FFF2-40B4-BE49-F238E27FC236}">
                      <a16:creationId xmlns:a16="http://schemas.microsoft.com/office/drawing/2014/main" id="{2B018F6F-FCA1-0051-DD55-CAAEA6A8738B}"/>
                    </a:ext>
                  </a:extLst>
                </p:cNvPr>
                <p:cNvPicPr/>
                <p:nvPr/>
              </p:nvPicPr>
              <p:blipFill>
                <a:blip r:embed="rId85"/>
                <a:stretch>
                  <a:fillRect/>
                </a:stretch>
              </p:blipFill>
              <p:spPr>
                <a:xfrm>
                  <a:off x="2503309" y="5745142"/>
                  <a:ext cx="6408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32" name="Freihand 31">
                  <a:extLst>
                    <a:ext uri="{FF2B5EF4-FFF2-40B4-BE49-F238E27FC236}">
                      <a16:creationId xmlns:a16="http://schemas.microsoft.com/office/drawing/2014/main" id="{BD7D930D-E32E-FA91-5DBE-980050E8A7BB}"/>
                    </a:ext>
                  </a:extLst>
                </p14:cNvPr>
                <p14:cNvContentPartPr/>
                <p14:nvPr/>
              </p14:nvContentPartPr>
              <p14:xfrm>
                <a:off x="2593669" y="5662702"/>
                <a:ext cx="102240" cy="153360"/>
              </p14:xfrm>
            </p:contentPart>
          </mc:Choice>
          <mc:Fallback>
            <p:pic>
              <p:nvPicPr>
                <p:cNvPr id="32" name="Freihand 31">
                  <a:extLst>
                    <a:ext uri="{FF2B5EF4-FFF2-40B4-BE49-F238E27FC236}">
                      <a16:creationId xmlns:a16="http://schemas.microsoft.com/office/drawing/2014/main" id="{BD7D930D-E32E-FA91-5DBE-980050E8A7BB}"/>
                    </a:ext>
                  </a:extLst>
                </p:cNvPr>
                <p:cNvPicPr/>
                <p:nvPr/>
              </p:nvPicPr>
              <p:blipFill>
                <a:blip r:embed="rId87"/>
                <a:stretch>
                  <a:fillRect/>
                </a:stretch>
              </p:blipFill>
              <p:spPr>
                <a:xfrm>
                  <a:off x="2585029" y="5654062"/>
                  <a:ext cx="119880" cy="17100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33" name="Freihand 32">
                  <a:extLst>
                    <a:ext uri="{FF2B5EF4-FFF2-40B4-BE49-F238E27FC236}">
                      <a16:creationId xmlns:a16="http://schemas.microsoft.com/office/drawing/2014/main" id="{2346B8A4-75B6-8D85-F964-A6F10BC1BA35}"/>
                    </a:ext>
                  </a:extLst>
                </p14:cNvPr>
                <p14:cNvContentPartPr/>
                <p14:nvPr/>
              </p14:nvContentPartPr>
              <p14:xfrm>
                <a:off x="2752069" y="5717422"/>
                <a:ext cx="119160" cy="88920"/>
              </p14:xfrm>
            </p:contentPart>
          </mc:Choice>
          <mc:Fallback>
            <p:pic>
              <p:nvPicPr>
                <p:cNvPr id="33" name="Freihand 32">
                  <a:extLst>
                    <a:ext uri="{FF2B5EF4-FFF2-40B4-BE49-F238E27FC236}">
                      <a16:creationId xmlns:a16="http://schemas.microsoft.com/office/drawing/2014/main" id="{2346B8A4-75B6-8D85-F964-A6F10BC1BA35}"/>
                    </a:ext>
                  </a:extLst>
                </p:cNvPr>
                <p:cNvPicPr/>
                <p:nvPr/>
              </p:nvPicPr>
              <p:blipFill>
                <a:blip r:embed="rId89"/>
                <a:stretch>
                  <a:fillRect/>
                </a:stretch>
              </p:blipFill>
              <p:spPr>
                <a:xfrm>
                  <a:off x="2743429" y="5708422"/>
                  <a:ext cx="136800" cy="1065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34" name="Freihand 33">
                  <a:extLst>
                    <a:ext uri="{FF2B5EF4-FFF2-40B4-BE49-F238E27FC236}">
                      <a16:creationId xmlns:a16="http://schemas.microsoft.com/office/drawing/2014/main" id="{5E22E9B2-3E8B-372B-2FA8-3A86F66C2A4F}"/>
                    </a:ext>
                  </a:extLst>
                </p14:cNvPr>
                <p14:cNvContentPartPr/>
                <p14:nvPr/>
              </p14:nvContentPartPr>
              <p14:xfrm>
                <a:off x="2924869" y="5616982"/>
                <a:ext cx="95760" cy="170640"/>
              </p14:xfrm>
            </p:contentPart>
          </mc:Choice>
          <mc:Fallback>
            <p:pic>
              <p:nvPicPr>
                <p:cNvPr id="34" name="Freihand 33">
                  <a:extLst>
                    <a:ext uri="{FF2B5EF4-FFF2-40B4-BE49-F238E27FC236}">
                      <a16:creationId xmlns:a16="http://schemas.microsoft.com/office/drawing/2014/main" id="{5E22E9B2-3E8B-372B-2FA8-3A86F66C2A4F}"/>
                    </a:ext>
                  </a:extLst>
                </p:cNvPr>
                <p:cNvPicPr/>
                <p:nvPr/>
              </p:nvPicPr>
              <p:blipFill>
                <a:blip r:embed="rId91"/>
                <a:stretch>
                  <a:fillRect/>
                </a:stretch>
              </p:blipFill>
              <p:spPr>
                <a:xfrm>
                  <a:off x="2916229" y="5607982"/>
                  <a:ext cx="113400" cy="18828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35" name="Freihand 34">
                  <a:extLst>
                    <a:ext uri="{FF2B5EF4-FFF2-40B4-BE49-F238E27FC236}">
                      <a16:creationId xmlns:a16="http://schemas.microsoft.com/office/drawing/2014/main" id="{9A2252A4-E52F-DF16-78F9-3739A72CE704}"/>
                    </a:ext>
                  </a:extLst>
                </p14:cNvPr>
                <p14:cNvContentPartPr/>
                <p14:nvPr/>
              </p14:nvContentPartPr>
              <p14:xfrm>
                <a:off x="3067789" y="5702302"/>
                <a:ext cx="9720" cy="64440"/>
              </p14:xfrm>
            </p:contentPart>
          </mc:Choice>
          <mc:Fallback>
            <p:pic>
              <p:nvPicPr>
                <p:cNvPr id="35" name="Freihand 34">
                  <a:extLst>
                    <a:ext uri="{FF2B5EF4-FFF2-40B4-BE49-F238E27FC236}">
                      <a16:creationId xmlns:a16="http://schemas.microsoft.com/office/drawing/2014/main" id="{9A2252A4-E52F-DF16-78F9-3739A72CE704}"/>
                    </a:ext>
                  </a:extLst>
                </p:cNvPr>
                <p:cNvPicPr/>
                <p:nvPr/>
              </p:nvPicPr>
              <p:blipFill>
                <a:blip r:embed="rId93"/>
                <a:stretch>
                  <a:fillRect/>
                </a:stretch>
              </p:blipFill>
              <p:spPr>
                <a:xfrm>
                  <a:off x="3059149" y="5693662"/>
                  <a:ext cx="2736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36" name="Freihand 35">
                  <a:extLst>
                    <a:ext uri="{FF2B5EF4-FFF2-40B4-BE49-F238E27FC236}">
                      <a16:creationId xmlns:a16="http://schemas.microsoft.com/office/drawing/2014/main" id="{D49FC92F-3A1A-F774-302C-3CA659C5046F}"/>
                    </a:ext>
                  </a:extLst>
                </p14:cNvPr>
                <p14:cNvContentPartPr/>
                <p14:nvPr/>
              </p14:nvContentPartPr>
              <p14:xfrm>
                <a:off x="3091189" y="5587822"/>
                <a:ext cx="145440" cy="191880"/>
              </p14:xfrm>
            </p:contentPart>
          </mc:Choice>
          <mc:Fallback>
            <p:pic>
              <p:nvPicPr>
                <p:cNvPr id="36" name="Freihand 35">
                  <a:extLst>
                    <a:ext uri="{FF2B5EF4-FFF2-40B4-BE49-F238E27FC236}">
                      <a16:creationId xmlns:a16="http://schemas.microsoft.com/office/drawing/2014/main" id="{D49FC92F-3A1A-F774-302C-3CA659C5046F}"/>
                    </a:ext>
                  </a:extLst>
                </p:cNvPr>
                <p:cNvPicPr/>
                <p:nvPr/>
              </p:nvPicPr>
              <p:blipFill>
                <a:blip r:embed="rId95"/>
                <a:stretch>
                  <a:fillRect/>
                </a:stretch>
              </p:blipFill>
              <p:spPr>
                <a:xfrm>
                  <a:off x="3082189" y="5579182"/>
                  <a:ext cx="163080" cy="20952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37" name="Freihand 36">
                  <a:extLst>
                    <a:ext uri="{FF2B5EF4-FFF2-40B4-BE49-F238E27FC236}">
                      <a16:creationId xmlns:a16="http://schemas.microsoft.com/office/drawing/2014/main" id="{12D1DF8F-21F2-868E-F573-5251EF7EE819}"/>
                    </a:ext>
                  </a:extLst>
                </p14:cNvPr>
                <p14:cNvContentPartPr/>
                <p14:nvPr/>
              </p14:nvContentPartPr>
              <p14:xfrm>
                <a:off x="3260389" y="5570902"/>
                <a:ext cx="190080" cy="250200"/>
              </p14:xfrm>
            </p:contentPart>
          </mc:Choice>
          <mc:Fallback>
            <p:pic>
              <p:nvPicPr>
                <p:cNvPr id="37" name="Freihand 36">
                  <a:extLst>
                    <a:ext uri="{FF2B5EF4-FFF2-40B4-BE49-F238E27FC236}">
                      <a16:creationId xmlns:a16="http://schemas.microsoft.com/office/drawing/2014/main" id="{12D1DF8F-21F2-868E-F573-5251EF7EE819}"/>
                    </a:ext>
                  </a:extLst>
                </p:cNvPr>
                <p:cNvPicPr/>
                <p:nvPr/>
              </p:nvPicPr>
              <p:blipFill>
                <a:blip r:embed="rId97"/>
                <a:stretch>
                  <a:fillRect/>
                </a:stretch>
              </p:blipFill>
              <p:spPr>
                <a:xfrm>
                  <a:off x="3251749" y="5561902"/>
                  <a:ext cx="207720" cy="26784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38" name="Freihand 37">
                  <a:extLst>
                    <a:ext uri="{FF2B5EF4-FFF2-40B4-BE49-F238E27FC236}">
                      <a16:creationId xmlns:a16="http://schemas.microsoft.com/office/drawing/2014/main" id="{7FEF980E-6DC4-306A-8FDC-26AEE0C1ECFD}"/>
                    </a:ext>
                  </a:extLst>
                </p14:cNvPr>
                <p14:cNvContentPartPr/>
                <p14:nvPr/>
              </p14:nvContentPartPr>
              <p14:xfrm>
                <a:off x="3211789" y="5581342"/>
                <a:ext cx="7200" cy="8640"/>
              </p14:xfrm>
            </p:contentPart>
          </mc:Choice>
          <mc:Fallback>
            <p:pic>
              <p:nvPicPr>
                <p:cNvPr id="38" name="Freihand 37">
                  <a:extLst>
                    <a:ext uri="{FF2B5EF4-FFF2-40B4-BE49-F238E27FC236}">
                      <a16:creationId xmlns:a16="http://schemas.microsoft.com/office/drawing/2014/main" id="{7FEF980E-6DC4-306A-8FDC-26AEE0C1ECFD}"/>
                    </a:ext>
                  </a:extLst>
                </p:cNvPr>
                <p:cNvPicPr/>
                <p:nvPr/>
              </p:nvPicPr>
              <p:blipFill>
                <a:blip r:embed="rId99"/>
                <a:stretch>
                  <a:fillRect/>
                </a:stretch>
              </p:blipFill>
              <p:spPr>
                <a:xfrm>
                  <a:off x="3203149" y="5572342"/>
                  <a:ext cx="24840" cy="2628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39" name="Freihand 38">
                  <a:extLst>
                    <a:ext uri="{FF2B5EF4-FFF2-40B4-BE49-F238E27FC236}">
                      <a16:creationId xmlns:a16="http://schemas.microsoft.com/office/drawing/2014/main" id="{4DE69D66-43C0-2E5A-FC9E-94091A59705C}"/>
                    </a:ext>
                  </a:extLst>
                </p14:cNvPr>
                <p14:cNvContentPartPr/>
                <p14:nvPr/>
              </p14:nvContentPartPr>
              <p14:xfrm>
                <a:off x="2980309" y="5584942"/>
                <a:ext cx="14760" cy="10080"/>
              </p14:xfrm>
            </p:contentPart>
          </mc:Choice>
          <mc:Fallback>
            <p:pic>
              <p:nvPicPr>
                <p:cNvPr id="39" name="Freihand 38">
                  <a:extLst>
                    <a:ext uri="{FF2B5EF4-FFF2-40B4-BE49-F238E27FC236}">
                      <a16:creationId xmlns:a16="http://schemas.microsoft.com/office/drawing/2014/main" id="{4DE69D66-43C0-2E5A-FC9E-94091A59705C}"/>
                    </a:ext>
                  </a:extLst>
                </p:cNvPr>
                <p:cNvPicPr/>
                <p:nvPr/>
              </p:nvPicPr>
              <p:blipFill>
                <a:blip r:embed="rId101"/>
                <a:stretch>
                  <a:fillRect/>
                </a:stretch>
              </p:blipFill>
              <p:spPr>
                <a:xfrm>
                  <a:off x="2971309" y="5575942"/>
                  <a:ext cx="32400" cy="2772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40" name="Freihand 39">
                  <a:extLst>
                    <a:ext uri="{FF2B5EF4-FFF2-40B4-BE49-F238E27FC236}">
                      <a16:creationId xmlns:a16="http://schemas.microsoft.com/office/drawing/2014/main" id="{8479A560-C8FD-1187-35C0-78D654A65395}"/>
                    </a:ext>
                  </a:extLst>
                </p14:cNvPr>
                <p14:cNvContentPartPr/>
                <p14:nvPr/>
              </p14:nvContentPartPr>
              <p14:xfrm>
                <a:off x="3644149" y="5644702"/>
                <a:ext cx="182880" cy="25200"/>
              </p14:xfrm>
            </p:contentPart>
          </mc:Choice>
          <mc:Fallback>
            <p:pic>
              <p:nvPicPr>
                <p:cNvPr id="40" name="Freihand 39">
                  <a:extLst>
                    <a:ext uri="{FF2B5EF4-FFF2-40B4-BE49-F238E27FC236}">
                      <a16:creationId xmlns:a16="http://schemas.microsoft.com/office/drawing/2014/main" id="{8479A560-C8FD-1187-35C0-78D654A65395}"/>
                    </a:ext>
                  </a:extLst>
                </p:cNvPr>
                <p:cNvPicPr/>
                <p:nvPr/>
              </p:nvPicPr>
              <p:blipFill>
                <a:blip r:embed="rId103"/>
                <a:stretch>
                  <a:fillRect/>
                </a:stretch>
              </p:blipFill>
              <p:spPr>
                <a:xfrm>
                  <a:off x="3635509" y="5635702"/>
                  <a:ext cx="20052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41" name="Freihand 40">
                  <a:extLst>
                    <a:ext uri="{FF2B5EF4-FFF2-40B4-BE49-F238E27FC236}">
                      <a16:creationId xmlns:a16="http://schemas.microsoft.com/office/drawing/2014/main" id="{1347AEC4-6154-9DE5-FCE9-B6FE765981C0}"/>
                    </a:ext>
                  </a:extLst>
                </p14:cNvPr>
                <p14:cNvContentPartPr/>
                <p14:nvPr/>
              </p14:nvContentPartPr>
              <p14:xfrm>
                <a:off x="3733429" y="5595022"/>
                <a:ext cx="175320" cy="187200"/>
              </p14:xfrm>
            </p:contentPart>
          </mc:Choice>
          <mc:Fallback>
            <p:pic>
              <p:nvPicPr>
                <p:cNvPr id="41" name="Freihand 40">
                  <a:extLst>
                    <a:ext uri="{FF2B5EF4-FFF2-40B4-BE49-F238E27FC236}">
                      <a16:creationId xmlns:a16="http://schemas.microsoft.com/office/drawing/2014/main" id="{1347AEC4-6154-9DE5-FCE9-B6FE765981C0}"/>
                    </a:ext>
                  </a:extLst>
                </p:cNvPr>
                <p:cNvPicPr/>
                <p:nvPr/>
              </p:nvPicPr>
              <p:blipFill>
                <a:blip r:embed="rId105"/>
                <a:stretch>
                  <a:fillRect/>
                </a:stretch>
              </p:blipFill>
              <p:spPr>
                <a:xfrm>
                  <a:off x="3724789" y="5586382"/>
                  <a:ext cx="192960" cy="20484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8" name="Freihand 67">
                  <a:extLst>
                    <a:ext uri="{FF2B5EF4-FFF2-40B4-BE49-F238E27FC236}">
                      <a16:creationId xmlns:a16="http://schemas.microsoft.com/office/drawing/2014/main" id="{11B6394A-96D2-FC95-24EA-E3BB645421C2}"/>
                    </a:ext>
                  </a:extLst>
                </p14:cNvPr>
                <p14:cNvContentPartPr/>
                <p14:nvPr/>
              </p14:nvContentPartPr>
              <p14:xfrm>
                <a:off x="1772509" y="5005702"/>
                <a:ext cx="758160" cy="1197720"/>
              </p14:xfrm>
            </p:contentPart>
          </mc:Choice>
          <mc:Fallback>
            <p:pic>
              <p:nvPicPr>
                <p:cNvPr id="68" name="Freihand 67">
                  <a:extLst>
                    <a:ext uri="{FF2B5EF4-FFF2-40B4-BE49-F238E27FC236}">
                      <a16:creationId xmlns:a16="http://schemas.microsoft.com/office/drawing/2014/main" id="{11B6394A-96D2-FC95-24EA-E3BB645421C2}"/>
                    </a:ext>
                  </a:extLst>
                </p:cNvPr>
                <p:cNvPicPr/>
                <p:nvPr/>
              </p:nvPicPr>
              <p:blipFill>
                <a:blip r:embed="rId107"/>
                <a:stretch>
                  <a:fillRect/>
                </a:stretch>
              </p:blipFill>
              <p:spPr>
                <a:xfrm>
                  <a:off x="1763869" y="4997062"/>
                  <a:ext cx="775800" cy="121536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69" name="Freihand 68">
                  <a:extLst>
                    <a:ext uri="{FF2B5EF4-FFF2-40B4-BE49-F238E27FC236}">
                      <a16:creationId xmlns:a16="http://schemas.microsoft.com/office/drawing/2014/main" id="{8EA59C5B-6540-4461-C59D-C799B897F924}"/>
                    </a:ext>
                  </a:extLst>
                </p14:cNvPr>
                <p14:cNvContentPartPr/>
                <p14:nvPr/>
              </p14:nvContentPartPr>
              <p14:xfrm>
                <a:off x="2532469" y="6066622"/>
                <a:ext cx="133200" cy="213840"/>
              </p14:xfrm>
            </p:contentPart>
          </mc:Choice>
          <mc:Fallback>
            <p:pic>
              <p:nvPicPr>
                <p:cNvPr id="69" name="Freihand 68">
                  <a:extLst>
                    <a:ext uri="{FF2B5EF4-FFF2-40B4-BE49-F238E27FC236}">
                      <a16:creationId xmlns:a16="http://schemas.microsoft.com/office/drawing/2014/main" id="{8EA59C5B-6540-4461-C59D-C799B897F924}"/>
                    </a:ext>
                  </a:extLst>
                </p:cNvPr>
                <p:cNvPicPr/>
                <p:nvPr/>
              </p:nvPicPr>
              <p:blipFill>
                <a:blip r:embed="rId109"/>
                <a:stretch>
                  <a:fillRect/>
                </a:stretch>
              </p:blipFill>
              <p:spPr>
                <a:xfrm>
                  <a:off x="2523469" y="6057622"/>
                  <a:ext cx="150840" cy="23148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71" name="Freihand 70">
                  <a:extLst>
                    <a:ext uri="{FF2B5EF4-FFF2-40B4-BE49-F238E27FC236}">
                      <a16:creationId xmlns:a16="http://schemas.microsoft.com/office/drawing/2014/main" id="{B9BB58BB-D987-AC78-3B41-E6ADAB482E26}"/>
                    </a:ext>
                  </a:extLst>
                </p14:cNvPr>
                <p14:cNvContentPartPr/>
                <p14:nvPr/>
              </p14:nvContentPartPr>
              <p14:xfrm>
                <a:off x="2885629" y="6192262"/>
                <a:ext cx="123840" cy="28800"/>
              </p14:xfrm>
            </p:contentPart>
          </mc:Choice>
          <mc:Fallback>
            <p:pic>
              <p:nvPicPr>
                <p:cNvPr id="71" name="Freihand 70">
                  <a:extLst>
                    <a:ext uri="{FF2B5EF4-FFF2-40B4-BE49-F238E27FC236}">
                      <a16:creationId xmlns:a16="http://schemas.microsoft.com/office/drawing/2014/main" id="{B9BB58BB-D987-AC78-3B41-E6ADAB482E26}"/>
                    </a:ext>
                  </a:extLst>
                </p:cNvPr>
                <p:cNvPicPr/>
                <p:nvPr/>
              </p:nvPicPr>
              <p:blipFill>
                <a:blip r:embed="rId111"/>
                <a:stretch>
                  <a:fillRect/>
                </a:stretch>
              </p:blipFill>
              <p:spPr>
                <a:xfrm>
                  <a:off x="2876989" y="6183262"/>
                  <a:ext cx="141480" cy="4644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72" name="Freihand 71">
                  <a:extLst>
                    <a:ext uri="{FF2B5EF4-FFF2-40B4-BE49-F238E27FC236}">
                      <a16:creationId xmlns:a16="http://schemas.microsoft.com/office/drawing/2014/main" id="{34F5F09B-8D50-7FEF-1BBF-D9FA074CB258}"/>
                    </a:ext>
                  </a:extLst>
                </p14:cNvPr>
                <p14:cNvContentPartPr/>
                <p14:nvPr/>
              </p14:nvContentPartPr>
              <p14:xfrm>
                <a:off x="2921269" y="6260302"/>
                <a:ext cx="111240" cy="23400"/>
              </p14:xfrm>
            </p:contentPart>
          </mc:Choice>
          <mc:Fallback>
            <p:pic>
              <p:nvPicPr>
                <p:cNvPr id="72" name="Freihand 71">
                  <a:extLst>
                    <a:ext uri="{FF2B5EF4-FFF2-40B4-BE49-F238E27FC236}">
                      <a16:creationId xmlns:a16="http://schemas.microsoft.com/office/drawing/2014/main" id="{34F5F09B-8D50-7FEF-1BBF-D9FA074CB258}"/>
                    </a:ext>
                  </a:extLst>
                </p:cNvPr>
                <p:cNvPicPr/>
                <p:nvPr/>
              </p:nvPicPr>
              <p:blipFill>
                <a:blip r:embed="rId113"/>
                <a:stretch>
                  <a:fillRect/>
                </a:stretch>
              </p:blipFill>
              <p:spPr>
                <a:xfrm>
                  <a:off x="2912629" y="6251302"/>
                  <a:ext cx="12888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74" name="Freihand 73">
                  <a:extLst>
                    <a:ext uri="{FF2B5EF4-FFF2-40B4-BE49-F238E27FC236}">
                      <a16:creationId xmlns:a16="http://schemas.microsoft.com/office/drawing/2014/main" id="{7E924CDB-D05A-3C60-0AB5-3D33AC9D7377}"/>
                    </a:ext>
                  </a:extLst>
                </p14:cNvPr>
                <p14:cNvContentPartPr/>
                <p14:nvPr/>
              </p14:nvContentPartPr>
              <p14:xfrm>
                <a:off x="3326989" y="6082102"/>
                <a:ext cx="27000" cy="198000"/>
              </p14:xfrm>
            </p:contentPart>
          </mc:Choice>
          <mc:Fallback>
            <p:pic>
              <p:nvPicPr>
                <p:cNvPr id="74" name="Freihand 73">
                  <a:extLst>
                    <a:ext uri="{FF2B5EF4-FFF2-40B4-BE49-F238E27FC236}">
                      <a16:creationId xmlns:a16="http://schemas.microsoft.com/office/drawing/2014/main" id="{7E924CDB-D05A-3C60-0AB5-3D33AC9D7377}"/>
                    </a:ext>
                  </a:extLst>
                </p:cNvPr>
                <p:cNvPicPr/>
                <p:nvPr/>
              </p:nvPicPr>
              <p:blipFill>
                <a:blip r:embed="rId115"/>
                <a:stretch>
                  <a:fillRect/>
                </a:stretch>
              </p:blipFill>
              <p:spPr>
                <a:xfrm>
                  <a:off x="3317989" y="6073102"/>
                  <a:ext cx="44640" cy="21564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5" name="Freihand 74">
                  <a:extLst>
                    <a:ext uri="{FF2B5EF4-FFF2-40B4-BE49-F238E27FC236}">
                      <a16:creationId xmlns:a16="http://schemas.microsoft.com/office/drawing/2014/main" id="{6FB7258C-F7E7-F953-2A39-2A1CD61805BF}"/>
                    </a:ext>
                  </a:extLst>
                </p14:cNvPr>
                <p14:cNvContentPartPr/>
                <p14:nvPr/>
              </p14:nvContentPartPr>
              <p14:xfrm>
                <a:off x="3251029" y="6020542"/>
                <a:ext cx="195120" cy="159480"/>
              </p14:xfrm>
            </p:contentPart>
          </mc:Choice>
          <mc:Fallback>
            <p:pic>
              <p:nvPicPr>
                <p:cNvPr id="75" name="Freihand 74">
                  <a:extLst>
                    <a:ext uri="{FF2B5EF4-FFF2-40B4-BE49-F238E27FC236}">
                      <a16:creationId xmlns:a16="http://schemas.microsoft.com/office/drawing/2014/main" id="{6FB7258C-F7E7-F953-2A39-2A1CD61805BF}"/>
                    </a:ext>
                  </a:extLst>
                </p:cNvPr>
                <p:cNvPicPr/>
                <p:nvPr/>
              </p:nvPicPr>
              <p:blipFill>
                <a:blip r:embed="rId117"/>
                <a:stretch>
                  <a:fillRect/>
                </a:stretch>
              </p:blipFill>
              <p:spPr>
                <a:xfrm>
                  <a:off x="3242389" y="6011542"/>
                  <a:ext cx="212760" cy="17712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6" name="Freihand 75">
                  <a:extLst>
                    <a:ext uri="{FF2B5EF4-FFF2-40B4-BE49-F238E27FC236}">
                      <a16:creationId xmlns:a16="http://schemas.microsoft.com/office/drawing/2014/main" id="{B9A5016E-C280-0D7D-2992-D0F307189FD3}"/>
                    </a:ext>
                  </a:extLst>
                </p14:cNvPr>
                <p14:cNvContentPartPr/>
                <p14:nvPr/>
              </p14:nvContentPartPr>
              <p14:xfrm>
                <a:off x="3503389" y="5994622"/>
                <a:ext cx="105480" cy="237600"/>
              </p14:xfrm>
            </p:contentPart>
          </mc:Choice>
          <mc:Fallback>
            <p:pic>
              <p:nvPicPr>
                <p:cNvPr id="76" name="Freihand 75">
                  <a:extLst>
                    <a:ext uri="{FF2B5EF4-FFF2-40B4-BE49-F238E27FC236}">
                      <a16:creationId xmlns:a16="http://schemas.microsoft.com/office/drawing/2014/main" id="{B9A5016E-C280-0D7D-2992-D0F307189FD3}"/>
                    </a:ext>
                  </a:extLst>
                </p:cNvPr>
                <p:cNvPicPr/>
                <p:nvPr/>
              </p:nvPicPr>
              <p:blipFill>
                <a:blip r:embed="rId119"/>
                <a:stretch>
                  <a:fillRect/>
                </a:stretch>
              </p:blipFill>
              <p:spPr>
                <a:xfrm>
                  <a:off x="3494389" y="5985622"/>
                  <a:ext cx="123120" cy="25524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7" name="Freihand 76">
                  <a:extLst>
                    <a:ext uri="{FF2B5EF4-FFF2-40B4-BE49-F238E27FC236}">
                      <a16:creationId xmlns:a16="http://schemas.microsoft.com/office/drawing/2014/main" id="{39131D02-ED7C-75F1-06EB-6DB2A26BF985}"/>
                    </a:ext>
                  </a:extLst>
                </p14:cNvPr>
                <p14:cNvContentPartPr/>
                <p14:nvPr/>
              </p14:nvContentPartPr>
              <p14:xfrm>
                <a:off x="3599869" y="6059422"/>
                <a:ext cx="152640" cy="149040"/>
              </p14:xfrm>
            </p:contentPart>
          </mc:Choice>
          <mc:Fallback>
            <p:pic>
              <p:nvPicPr>
                <p:cNvPr id="77" name="Freihand 76">
                  <a:extLst>
                    <a:ext uri="{FF2B5EF4-FFF2-40B4-BE49-F238E27FC236}">
                      <a16:creationId xmlns:a16="http://schemas.microsoft.com/office/drawing/2014/main" id="{39131D02-ED7C-75F1-06EB-6DB2A26BF985}"/>
                    </a:ext>
                  </a:extLst>
                </p:cNvPr>
                <p:cNvPicPr/>
                <p:nvPr/>
              </p:nvPicPr>
              <p:blipFill>
                <a:blip r:embed="rId121"/>
                <a:stretch>
                  <a:fillRect/>
                </a:stretch>
              </p:blipFill>
              <p:spPr>
                <a:xfrm>
                  <a:off x="3591229" y="6050782"/>
                  <a:ext cx="17028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78" name="Freihand 77">
                  <a:extLst>
                    <a:ext uri="{FF2B5EF4-FFF2-40B4-BE49-F238E27FC236}">
                      <a16:creationId xmlns:a16="http://schemas.microsoft.com/office/drawing/2014/main" id="{57A9CD5C-2EFB-D86C-8D24-727E86EC9FFB}"/>
                    </a:ext>
                  </a:extLst>
                </p14:cNvPr>
                <p14:cNvContentPartPr/>
                <p14:nvPr/>
              </p14:nvContentPartPr>
              <p14:xfrm>
                <a:off x="3802189" y="6087862"/>
                <a:ext cx="88560" cy="6480"/>
              </p14:xfrm>
            </p:contentPart>
          </mc:Choice>
          <mc:Fallback>
            <p:pic>
              <p:nvPicPr>
                <p:cNvPr id="78" name="Freihand 77">
                  <a:extLst>
                    <a:ext uri="{FF2B5EF4-FFF2-40B4-BE49-F238E27FC236}">
                      <a16:creationId xmlns:a16="http://schemas.microsoft.com/office/drawing/2014/main" id="{57A9CD5C-2EFB-D86C-8D24-727E86EC9FFB}"/>
                    </a:ext>
                  </a:extLst>
                </p:cNvPr>
                <p:cNvPicPr/>
                <p:nvPr/>
              </p:nvPicPr>
              <p:blipFill>
                <a:blip r:embed="rId123"/>
                <a:stretch>
                  <a:fillRect/>
                </a:stretch>
              </p:blipFill>
              <p:spPr>
                <a:xfrm>
                  <a:off x="3793189" y="6079222"/>
                  <a:ext cx="106200" cy="2412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79" name="Freihand 78">
                  <a:extLst>
                    <a:ext uri="{FF2B5EF4-FFF2-40B4-BE49-F238E27FC236}">
                      <a16:creationId xmlns:a16="http://schemas.microsoft.com/office/drawing/2014/main" id="{85A56D4E-234E-6146-FD3D-E1D15818FAA8}"/>
                    </a:ext>
                  </a:extLst>
                </p14:cNvPr>
                <p14:cNvContentPartPr/>
                <p14:nvPr/>
              </p14:nvContentPartPr>
              <p14:xfrm>
                <a:off x="3842509" y="6155902"/>
                <a:ext cx="60120" cy="23040"/>
              </p14:xfrm>
            </p:contentPart>
          </mc:Choice>
          <mc:Fallback>
            <p:pic>
              <p:nvPicPr>
                <p:cNvPr id="79" name="Freihand 78">
                  <a:extLst>
                    <a:ext uri="{FF2B5EF4-FFF2-40B4-BE49-F238E27FC236}">
                      <a16:creationId xmlns:a16="http://schemas.microsoft.com/office/drawing/2014/main" id="{85A56D4E-234E-6146-FD3D-E1D15818FAA8}"/>
                    </a:ext>
                  </a:extLst>
                </p:cNvPr>
                <p:cNvPicPr/>
                <p:nvPr/>
              </p:nvPicPr>
              <p:blipFill>
                <a:blip r:embed="rId125"/>
                <a:stretch>
                  <a:fillRect/>
                </a:stretch>
              </p:blipFill>
              <p:spPr>
                <a:xfrm>
                  <a:off x="3833509" y="6147262"/>
                  <a:ext cx="77760" cy="4068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80" name="Freihand 79">
                  <a:extLst>
                    <a:ext uri="{FF2B5EF4-FFF2-40B4-BE49-F238E27FC236}">
                      <a16:creationId xmlns:a16="http://schemas.microsoft.com/office/drawing/2014/main" id="{9D1473B1-2C18-484E-3D9E-D9F04E2CF0F3}"/>
                    </a:ext>
                  </a:extLst>
                </p14:cNvPr>
                <p14:cNvContentPartPr/>
                <p14:nvPr/>
              </p14:nvContentPartPr>
              <p14:xfrm>
                <a:off x="4032949" y="5974462"/>
                <a:ext cx="231840" cy="285120"/>
              </p14:xfrm>
            </p:contentPart>
          </mc:Choice>
          <mc:Fallback>
            <p:pic>
              <p:nvPicPr>
                <p:cNvPr id="80" name="Freihand 79">
                  <a:extLst>
                    <a:ext uri="{FF2B5EF4-FFF2-40B4-BE49-F238E27FC236}">
                      <a16:creationId xmlns:a16="http://schemas.microsoft.com/office/drawing/2014/main" id="{9D1473B1-2C18-484E-3D9E-D9F04E2CF0F3}"/>
                    </a:ext>
                  </a:extLst>
                </p:cNvPr>
                <p:cNvPicPr/>
                <p:nvPr/>
              </p:nvPicPr>
              <p:blipFill>
                <a:blip r:embed="rId127"/>
                <a:stretch>
                  <a:fillRect/>
                </a:stretch>
              </p:blipFill>
              <p:spPr>
                <a:xfrm>
                  <a:off x="4023949" y="5965462"/>
                  <a:ext cx="249480" cy="30276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81" name="Freihand 80">
                  <a:extLst>
                    <a:ext uri="{FF2B5EF4-FFF2-40B4-BE49-F238E27FC236}">
                      <a16:creationId xmlns:a16="http://schemas.microsoft.com/office/drawing/2014/main" id="{497C2083-C9F9-9F4C-675C-F3062AD63D62}"/>
                    </a:ext>
                  </a:extLst>
                </p14:cNvPr>
                <p14:cNvContentPartPr/>
                <p14:nvPr/>
              </p14:nvContentPartPr>
              <p14:xfrm>
                <a:off x="4486909" y="6057622"/>
                <a:ext cx="37440" cy="150480"/>
              </p14:xfrm>
            </p:contentPart>
          </mc:Choice>
          <mc:Fallback>
            <p:pic>
              <p:nvPicPr>
                <p:cNvPr id="81" name="Freihand 80">
                  <a:extLst>
                    <a:ext uri="{FF2B5EF4-FFF2-40B4-BE49-F238E27FC236}">
                      <a16:creationId xmlns:a16="http://schemas.microsoft.com/office/drawing/2014/main" id="{497C2083-C9F9-9F4C-675C-F3062AD63D62}"/>
                    </a:ext>
                  </a:extLst>
                </p:cNvPr>
                <p:cNvPicPr/>
                <p:nvPr/>
              </p:nvPicPr>
              <p:blipFill>
                <a:blip r:embed="rId129"/>
                <a:stretch>
                  <a:fillRect/>
                </a:stretch>
              </p:blipFill>
              <p:spPr>
                <a:xfrm>
                  <a:off x="4477909" y="6048622"/>
                  <a:ext cx="5508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82" name="Freihand 81">
                  <a:extLst>
                    <a:ext uri="{FF2B5EF4-FFF2-40B4-BE49-F238E27FC236}">
                      <a16:creationId xmlns:a16="http://schemas.microsoft.com/office/drawing/2014/main" id="{8156A73A-515D-1C40-DCE6-1BDCB5800578}"/>
                    </a:ext>
                  </a:extLst>
                </p14:cNvPr>
                <p14:cNvContentPartPr/>
                <p14:nvPr/>
              </p14:nvContentPartPr>
              <p14:xfrm>
                <a:off x="4431109" y="6101902"/>
                <a:ext cx="129240" cy="33840"/>
              </p14:xfrm>
            </p:contentPart>
          </mc:Choice>
          <mc:Fallback>
            <p:pic>
              <p:nvPicPr>
                <p:cNvPr id="82" name="Freihand 81">
                  <a:extLst>
                    <a:ext uri="{FF2B5EF4-FFF2-40B4-BE49-F238E27FC236}">
                      <a16:creationId xmlns:a16="http://schemas.microsoft.com/office/drawing/2014/main" id="{8156A73A-515D-1C40-DCE6-1BDCB5800578}"/>
                    </a:ext>
                  </a:extLst>
                </p:cNvPr>
                <p:cNvPicPr/>
                <p:nvPr/>
              </p:nvPicPr>
              <p:blipFill>
                <a:blip r:embed="rId131"/>
                <a:stretch>
                  <a:fillRect/>
                </a:stretch>
              </p:blipFill>
              <p:spPr>
                <a:xfrm>
                  <a:off x="4422469" y="6092902"/>
                  <a:ext cx="14688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83" name="Freihand 82">
                  <a:extLst>
                    <a:ext uri="{FF2B5EF4-FFF2-40B4-BE49-F238E27FC236}">
                      <a16:creationId xmlns:a16="http://schemas.microsoft.com/office/drawing/2014/main" id="{D84AE36F-78D0-3C12-BDFA-DA749767DCEB}"/>
                    </a:ext>
                  </a:extLst>
                </p14:cNvPr>
                <p14:cNvContentPartPr/>
                <p14:nvPr/>
              </p14:nvContentPartPr>
              <p14:xfrm>
                <a:off x="4790389" y="6048262"/>
                <a:ext cx="27360" cy="118440"/>
              </p14:xfrm>
            </p:contentPart>
          </mc:Choice>
          <mc:Fallback>
            <p:pic>
              <p:nvPicPr>
                <p:cNvPr id="83" name="Freihand 82">
                  <a:extLst>
                    <a:ext uri="{FF2B5EF4-FFF2-40B4-BE49-F238E27FC236}">
                      <a16:creationId xmlns:a16="http://schemas.microsoft.com/office/drawing/2014/main" id="{D84AE36F-78D0-3C12-BDFA-DA749767DCEB}"/>
                    </a:ext>
                  </a:extLst>
                </p:cNvPr>
                <p:cNvPicPr/>
                <p:nvPr/>
              </p:nvPicPr>
              <p:blipFill>
                <a:blip r:embed="rId133"/>
                <a:stretch>
                  <a:fillRect/>
                </a:stretch>
              </p:blipFill>
              <p:spPr>
                <a:xfrm>
                  <a:off x="4781389" y="6039262"/>
                  <a:ext cx="4500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84" name="Freihand 83">
                  <a:extLst>
                    <a:ext uri="{FF2B5EF4-FFF2-40B4-BE49-F238E27FC236}">
                      <a16:creationId xmlns:a16="http://schemas.microsoft.com/office/drawing/2014/main" id="{45A2110E-71E4-CA63-D938-52C28C716A7A}"/>
                    </a:ext>
                  </a:extLst>
                </p14:cNvPr>
                <p14:cNvContentPartPr/>
                <p14:nvPr/>
              </p14:nvContentPartPr>
              <p14:xfrm>
                <a:off x="4719469" y="5943862"/>
                <a:ext cx="311040" cy="224280"/>
              </p14:xfrm>
            </p:contentPart>
          </mc:Choice>
          <mc:Fallback>
            <p:pic>
              <p:nvPicPr>
                <p:cNvPr id="84" name="Freihand 83">
                  <a:extLst>
                    <a:ext uri="{FF2B5EF4-FFF2-40B4-BE49-F238E27FC236}">
                      <a16:creationId xmlns:a16="http://schemas.microsoft.com/office/drawing/2014/main" id="{45A2110E-71E4-CA63-D938-52C28C716A7A}"/>
                    </a:ext>
                  </a:extLst>
                </p:cNvPr>
                <p:cNvPicPr/>
                <p:nvPr/>
              </p:nvPicPr>
              <p:blipFill>
                <a:blip r:embed="rId135"/>
                <a:stretch>
                  <a:fillRect/>
                </a:stretch>
              </p:blipFill>
              <p:spPr>
                <a:xfrm>
                  <a:off x="4710829" y="5935222"/>
                  <a:ext cx="32868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85" name="Freihand 84">
                  <a:extLst>
                    <a:ext uri="{FF2B5EF4-FFF2-40B4-BE49-F238E27FC236}">
                      <a16:creationId xmlns:a16="http://schemas.microsoft.com/office/drawing/2014/main" id="{B6BD9CED-D53D-9D57-0532-1CA7F26BD64C}"/>
                    </a:ext>
                  </a:extLst>
                </p14:cNvPr>
                <p14:cNvContentPartPr/>
                <p14:nvPr/>
              </p14:nvContentPartPr>
              <p14:xfrm>
                <a:off x="5045269" y="5995702"/>
                <a:ext cx="169200" cy="142200"/>
              </p14:xfrm>
            </p:contentPart>
          </mc:Choice>
          <mc:Fallback>
            <p:pic>
              <p:nvPicPr>
                <p:cNvPr id="85" name="Freihand 84">
                  <a:extLst>
                    <a:ext uri="{FF2B5EF4-FFF2-40B4-BE49-F238E27FC236}">
                      <a16:creationId xmlns:a16="http://schemas.microsoft.com/office/drawing/2014/main" id="{B6BD9CED-D53D-9D57-0532-1CA7F26BD64C}"/>
                    </a:ext>
                  </a:extLst>
                </p:cNvPr>
                <p:cNvPicPr/>
                <p:nvPr/>
              </p:nvPicPr>
              <p:blipFill>
                <a:blip r:embed="rId137"/>
                <a:stretch>
                  <a:fillRect/>
                </a:stretch>
              </p:blipFill>
              <p:spPr>
                <a:xfrm>
                  <a:off x="5036269" y="5986702"/>
                  <a:ext cx="186840" cy="15984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86" name="Freihand 85">
                  <a:extLst>
                    <a:ext uri="{FF2B5EF4-FFF2-40B4-BE49-F238E27FC236}">
                      <a16:creationId xmlns:a16="http://schemas.microsoft.com/office/drawing/2014/main" id="{E7939656-D00C-7571-A38A-158B940D0A9D}"/>
                    </a:ext>
                  </a:extLst>
                </p14:cNvPr>
                <p14:cNvContentPartPr/>
                <p14:nvPr/>
              </p14:nvContentPartPr>
              <p14:xfrm>
                <a:off x="5278909" y="6021982"/>
                <a:ext cx="164880" cy="19800"/>
              </p14:xfrm>
            </p:contentPart>
          </mc:Choice>
          <mc:Fallback>
            <p:pic>
              <p:nvPicPr>
                <p:cNvPr id="86" name="Freihand 85">
                  <a:extLst>
                    <a:ext uri="{FF2B5EF4-FFF2-40B4-BE49-F238E27FC236}">
                      <a16:creationId xmlns:a16="http://schemas.microsoft.com/office/drawing/2014/main" id="{E7939656-D00C-7571-A38A-158B940D0A9D}"/>
                    </a:ext>
                  </a:extLst>
                </p:cNvPr>
                <p:cNvPicPr/>
                <p:nvPr/>
              </p:nvPicPr>
              <p:blipFill>
                <a:blip r:embed="rId139"/>
                <a:stretch>
                  <a:fillRect/>
                </a:stretch>
              </p:blipFill>
              <p:spPr>
                <a:xfrm>
                  <a:off x="5270269" y="6012982"/>
                  <a:ext cx="18252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87" name="Freihand 86">
                  <a:extLst>
                    <a:ext uri="{FF2B5EF4-FFF2-40B4-BE49-F238E27FC236}">
                      <a16:creationId xmlns:a16="http://schemas.microsoft.com/office/drawing/2014/main" id="{7F6E73F9-0A3A-05C8-2D7A-6C9FF9038DCF}"/>
                    </a:ext>
                  </a:extLst>
                </p14:cNvPr>
                <p14:cNvContentPartPr/>
                <p14:nvPr/>
              </p14:nvContentPartPr>
              <p14:xfrm>
                <a:off x="5334709" y="6073822"/>
                <a:ext cx="146520" cy="24480"/>
              </p14:xfrm>
            </p:contentPart>
          </mc:Choice>
          <mc:Fallback>
            <p:pic>
              <p:nvPicPr>
                <p:cNvPr id="87" name="Freihand 86">
                  <a:extLst>
                    <a:ext uri="{FF2B5EF4-FFF2-40B4-BE49-F238E27FC236}">
                      <a16:creationId xmlns:a16="http://schemas.microsoft.com/office/drawing/2014/main" id="{7F6E73F9-0A3A-05C8-2D7A-6C9FF9038DCF}"/>
                    </a:ext>
                  </a:extLst>
                </p:cNvPr>
                <p:cNvPicPr/>
                <p:nvPr/>
              </p:nvPicPr>
              <p:blipFill>
                <a:blip r:embed="rId141"/>
                <a:stretch>
                  <a:fillRect/>
                </a:stretch>
              </p:blipFill>
              <p:spPr>
                <a:xfrm>
                  <a:off x="5325709" y="6065182"/>
                  <a:ext cx="164160" cy="4212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88" name="Freihand 87">
                  <a:extLst>
                    <a:ext uri="{FF2B5EF4-FFF2-40B4-BE49-F238E27FC236}">
                      <a16:creationId xmlns:a16="http://schemas.microsoft.com/office/drawing/2014/main" id="{03EB957A-3BA7-DF01-4A59-8245F78EED2C}"/>
                    </a:ext>
                  </a:extLst>
                </p14:cNvPr>
                <p14:cNvContentPartPr/>
                <p14:nvPr/>
              </p14:nvContentPartPr>
              <p14:xfrm>
                <a:off x="5516869" y="5940262"/>
                <a:ext cx="203760" cy="269640"/>
              </p14:xfrm>
            </p:contentPart>
          </mc:Choice>
          <mc:Fallback>
            <p:pic>
              <p:nvPicPr>
                <p:cNvPr id="88" name="Freihand 87">
                  <a:extLst>
                    <a:ext uri="{FF2B5EF4-FFF2-40B4-BE49-F238E27FC236}">
                      <a16:creationId xmlns:a16="http://schemas.microsoft.com/office/drawing/2014/main" id="{03EB957A-3BA7-DF01-4A59-8245F78EED2C}"/>
                    </a:ext>
                  </a:extLst>
                </p:cNvPr>
                <p:cNvPicPr/>
                <p:nvPr/>
              </p:nvPicPr>
              <p:blipFill>
                <a:blip r:embed="rId143"/>
                <a:stretch>
                  <a:fillRect/>
                </a:stretch>
              </p:blipFill>
              <p:spPr>
                <a:xfrm>
                  <a:off x="5507869" y="5931622"/>
                  <a:ext cx="221400" cy="28728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89" name="Freihand 88">
                  <a:extLst>
                    <a:ext uri="{FF2B5EF4-FFF2-40B4-BE49-F238E27FC236}">
                      <a16:creationId xmlns:a16="http://schemas.microsoft.com/office/drawing/2014/main" id="{30411056-1B48-5DB6-F02E-E8435D20A2F3}"/>
                    </a:ext>
                  </a:extLst>
                </p14:cNvPr>
                <p14:cNvContentPartPr/>
                <p14:nvPr/>
              </p14:nvContentPartPr>
              <p14:xfrm>
                <a:off x="5912509" y="6024862"/>
                <a:ext cx="31680" cy="171000"/>
              </p14:xfrm>
            </p:contentPart>
          </mc:Choice>
          <mc:Fallback>
            <p:pic>
              <p:nvPicPr>
                <p:cNvPr id="89" name="Freihand 88">
                  <a:extLst>
                    <a:ext uri="{FF2B5EF4-FFF2-40B4-BE49-F238E27FC236}">
                      <a16:creationId xmlns:a16="http://schemas.microsoft.com/office/drawing/2014/main" id="{30411056-1B48-5DB6-F02E-E8435D20A2F3}"/>
                    </a:ext>
                  </a:extLst>
                </p:cNvPr>
                <p:cNvPicPr/>
                <p:nvPr/>
              </p:nvPicPr>
              <p:blipFill>
                <a:blip r:embed="rId145"/>
                <a:stretch>
                  <a:fillRect/>
                </a:stretch>
              </p:blipFill>
              <p:spPr>
                <a:xfrm>
                  <a:off x="5903869" y="6016222"/>
                  <a:ext cx="49320" cy="18864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90" name="Freihand 89">
                  <a:extLst>
                    <a:ext uri="{FF2B5EF4-FFF2-40B4-BE49-F238E27FC236}">
                      <a16:creationId xmlns:a16="http://schemas.microsoft.com/office/drawing/2014/main" id="{DCA91E6C-81BE-DD5B-6A94-150A8D6520A9}"/>
                    </a:ext>
                  </a:extLst>
                </p14:cNvPr>
                <p14:cNvContentPartPr/>
                <p14:nvPr/>
              </p14:nvContentPartPr>
              <p14:xfrm>
                <a:off x="5863189" y="6050782"/>
                <a:ext cx="127800" cy="51480"/>
              </p14:xfrm>
            </p:contentPart>
          </mc:Choice>
          <mc:Fallback>
            <p:pic>
              <p:nvPicPr>
                <p:cNvPr id="90" name="Freihand 89">
                  <a:extLst>
                    <a:ext uri="{FF2B5EF4-FFF2-40B4-BE49-F238E27FC236}">
                      <a16:creationId xmlns:a16="http://schemas.microsoft.com/office/drawing/2014/main" id="{DCA91E6C-81BE-DD5B-6A94-150A8D6520A9}"/>
                    </a:ext>
                  </a:extLst>
                </p:cNvPr>
                <p:cNvPicPr/>
                <p:nvPr/>
              </p:nvPicPr>
              <p:blipFill>
                <a:blip r:embed="rId147"/>
                <a:stretch>
                  <a:fillRect/>
                </a:stretch>
              </p:blipFill>
              <p:spPr>
                <a:xfrm>
                  <a:off x="5854189" y="6041782"/>
                  <a:ext cx="14544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91" name="Freihand 90">
                  <a:extLst>
                    <a:ext uri="{FF2B5EF4-FFF2-40B4-BE49-F238E27FC236}">
                      <a16:creationId xmlns:a16="http://schemas.microsoft.com/office/drawing/2014/main" id="{0C28C9F8-FCAA-9643-E50D-FD921E1F9BCD}"/>
                    </a:ext>
                  </a:extLst>
                </p14:cNvPr>
                <p14:cNvContentPartPr/>
                <p14:nvPr/>
              </p14:nvContentPartPr>
              <p14:xfrm>
                <a:off x="6165949" y="5989222"/>
                <a:ext cx="32760" cy="180360"/>
              </p14:xfrm>
            </p:contentPart>
          </mc:Choice>
          <mc:Fallback>
            <p:pic>
              <p:nvPicPr>
                <p:cNvPr id="91" name="Freihand 90">
                  <a:extLst>
                    <a:ext uri="{FF2B5EF4-FFF2-40B4-BE49-F238E27FC236}">
                      <a16:creationId xmlns:a16="http://schemas.microsoft.com/office/drawing/2014/main" id="{0C28C9F8-FCAA-9643-E50D-FD921E1F9BCD}"/>
                    </a:ext>
                  </a:extLst>
                </p:cNvPr>
                <p:cNvPicPr/>
                <p:nvPr/>
              </p:nvPicPr>
              <p:blipFill>
                <a:blip r:embed="rId149"/>
                <a:stretch>
                  <a:fillRect/>
                </a:stretch>
              </p:blipFill>
              <p:spPr>
                <a:xfrm>
                  <a:off x="6156949" y="5980582"/>
                  <a:ext cx="5040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92" name="Freihand 91">
                  <a:extLst>
                    <a:ext uri="{FF2B5EF4-FFF2-40B4-BE49-F238E27FC236}">
                      <a16:creationId xmlns:a16="http://schemas.microsoft.com/office/drawing/2014/main" id="{8FCAD396-9A9A-8ACB-877A-D912F0E76A32}"/>
                    </a:ext>
                  </a:extLst>
                </p14:cNvPr>
                <p14:cNvContentPartPr/>
                <p14:nvPr/>
              </p14:nvContentPartPr>
              <p14:xfrm>
                <a:off x="6071989" y="5930902"/>
                <a:ext cx="201960" cy="127800"/>
              </p14:xfrm>
            </p:contentPart>
          </mc:Choice>
          <mc:Fallback>
            <p:pic>
              <p:nvPicPr>
                <p:cNvPr id="92" name="Freihand 91">
                  <a:extLst>
                    <a:ext uri="{FF2B5EF4-FFF2-40B4-BE49-F238E27FC236}">
                      <a16:creationId xmlns:a16="http://schemas.microsoft.com/office/drawing/2014/main" id="{8FCAD396-9A9A-8ACB-877A-D912F0E76A32}"/>
                    </a:ext>
                  </a:extLst>
                </p:cNvPr>
                <p:cNvPicPr/>
                <p:nvPr/>
              </p:nvPicPr>
              <p:blipFill>
                <a:blip r:embed="rId151"/>
                <a:stretch>
                  <a:fillRect/>
                </a:stretch>
              </p:blipFill>
              <p:spPr>
                <a:xfrm>
                  <a:off x="6063349" y="5922262"/>
                  <a:ext cx="21960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93" name="Freihand 92">
                  <a:extLst>
                    <a:ext uri="{FF2B5EF4-FFF2-40B4-BE49-F238E27FC236}">
                      <a16:creationId xmlns:a16="http://schemas.microsoft.com/office/drawing/2014/main" id="{BA70B401-F3DC-15DA-20F7-579F666D8DFE}"/>
                    </a:ext>
                  </a:extLst>
                </p14:cNvPr>
                <p14:cNvContentPartPr/>
                <p14:nvPr/>
              </p14:nvContentPartPr>
              <p14:xfrm>
                <a:off x="6372589" y="5863582"/>
                <a:ext cx="297360" cy="316440"/>
              </p14:xfrm>
            </p:contentPart>
          </mc:Choice>
          <mc:Fallback>
            <p:pic>
              <p:nvPicPr>
                <p:cNvPr id="93" name="Freihand 92">
                  <a:extLst>
                    <a:ext uri="{FF2B5EF4-FFF2-40B4-BE49-F238E27FC236}">
                      <a16:creationId xmlns:a16="http://schemas.microsoft.com/office/drawing/2014/main" id="{BA70B401-F3DC-15DA-20F7-579F666D8DFE}"/>
                    </a:ext>
                  </a:extLst>
                </p:cNvPr>
                <p:cNvPicPr/>
                <p:nvPr/>
              </p:nvPicPr>
              <p:blipFill>
                <a:blip r:embed="rId153"/>
                <a:stretch>
                  <a:fillRect/>
                </a:stretch>
              </p:blipFill>
              <p:spPr>
                <a:xfrm>
                  <a:off x="6363589" y="5854942"/>
                  <a:ext cx="315000" cy="33408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94" name="Freihand 93">
                  <a:extLst>
                    <a:ext uri="{FF2B5EF4-FFF2-40B4-BE49-F238E27FC236}">
                      <a16:creationId xmlns:a16="http://schemas.microsoft.com/office/drawing/2014/main" id="{9B767B98-BC9F-BC2D-01BF-DFB7A2AF7974}"/>
                    </a:ext>
                  </a:extLst>
                </p14:cNvPr>
                <p14:cNvContentPartPr/>
                <p14:nvPr/>
              </p14:nvContentPartPr>
              <p14:xfrm>
                <a:off x="6555109" y="5974822"/>
                <a:ext cx="168120" cy="77400"/>
              </p14:xfrm>
            </p:contentPart>
          </mc:Choice>
          <mc:Fallback>
            <p:pic>
              <p:nvPicPr>
                <p:cNvPr id="94" name="Freihand 93">
                  <a:extLst>
                    <a:ext uri="{FF2B5EF4-FFF2-40B4-BE49-F238E27FC236}">
                      <a16:creationId xmlns:a16="http://schemas.microsoft.com/office/drawing/2014/main" id="{9B767B98-BC9F-BC2D-01BF-DFB7A2AF7974}"/>
                    </a:ext>
                  </a:extLst>
                </p:cNvPr>
                <p:cNvPicPr/>
                <p:nvPr/>
              </p:nvPicPr>
              <p:blipFill>
                <a:blip r:embed="rId155"/>
                <a:stretch>
                  <a:fillRect/>
                </a:stretch>
              </p:blipFill>
              <p:spPr>
                <a:xfrm>
                  <a:off x="6546109" y="5966182"/>
                  <a:ext cx="18576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95" name="Freihand 94">
                  <a:extLst>
                    <a:ext uri="{FF2B5EF4-FFF2-40B4-BE49-F238E27FC236}">
                      <a16:creationId xmlns:a16="http://schemas.microsoft.com/office/drawing/2014/main" id="{F7129E6E-90D8-E120-7ACE-55B92F3DD69A}"/>
                    </a:ext>
                  </a:extLst>
                </p14:cNvPr>
                <p14:cNvContentPartPr/>
                <p14:nvPr/>
              </p14:nvContentPartPr>
              <p14:xfrm>
                <a:off x="6849229" y="5978062"/>
                <a:ext cx="155520" cy="77760"/>
              </p14:xfrm>
            </p:contentPart>
          </mc:Choice>
          <mc:Fallback>
            <p:pic>
              <p:nvPicPr>
                <p:cNvPr id="95" name="Freihand 94">
                  <a:extLst>
                    <a:ext uri="{FF2B5EF4-FFF2-40B4-BE49-F238E27FC236}">
                      <a16:creationId xmlns:a16="http://schemas.microsoft.com/office/drawing/2014/main" id="{F7129E6E-90D8-E120-7ACE-55B92F3DD69A}"/>
                    </a:ext>
                  </a:extLst>
                </p:cNvPr>
                <p:cNvPicPr/>
                <p:nvPr/>
              </p:nvPicPr>
              <p:blipFill>
                <a:blip r:embed="rId157"/>
                <a:stretch>
                  <a:fillRect/>
                </a:stretch>
              </p:blipFill>
              <p:spPr>
                <a:xfrm>
                  <a:off x="6840229" y="5969062"/>
                  <a:ext cx="173160" cy="9540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96" name="Freihand 95">
                  <a:extLst>
                    <a:ext uri="{FF2B5EF4-FFF2-40B4-BE49-F238E27FC236}">
                      <a16:creationId xmlns:a16="http://schemas.microsoft.com/office/drawing/2014/main" id="{E13F7158-2195-5BD0-946F-A89B782F8300}"/>
                    </a:ext>
                  </a:extLst>
                </p14:cNvPr>
                <p14:cNvContentPartPr/>
                <p14:nvPr/>
              </p14:nvContentPartPr>
              <p14:xfrm>
                <a:off x="7090069" y="5835862"/>
                <a:ext cx="120240" cy="234360"/>
              </p14:xfrm>
            </p:contentPart>
          </mc:Choice>
          <mc:Fallback>
            <p:pic>
              <p:nvPicPr>
                <p:cNvPr id="96" name="Freihand 95">
                  <a:extLst>
                    <a:ext uri="{FF2B5EF4-FFF2-40B4-BE49-F238E27FC236}">
                      <a16:creationId xmlns:a16="http://schemas.microsoft.com/office/drawing/2014/main" id="{E13F7158-2195-5BD0-946F-A89B782F8300}"/>
                    </a:ext>
                  </a:extLst>
                </p:cNvPr>
                <p:cNvPicPr/>
                <p:nvPr/>
              </p:nvPicPr>
              <p:blipFill>
                <a:blip r:embed="rId159"/>
                <a:stretch>
                  <a:fillRect/>
                </a:stretch>
              </p:blipFill>
              <p:spPr>
                <a:xfrm>
                  <a:off x="7081069" y="5827222"/>
                  <a:ext cx="137880" cy="25200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97" name="Freihand 96">
                  <a:extLst>
                    <a:ext uri="{FF2B5EF4-FFF2-40B4-BE49-F238E27FC236}">
                      <a16:creationId xmlns:a16="http://schemas.microsoft.com/office/drawing/2014/main" id="{CA2B9941-D45F-12AC-B26A-9EC52A2A0851}"/>
                    </a:ext>
                  </a:extLst>
                </p14:cNvPr>
                <p14:cNvContentPartPr/>
                <p14:nvPr/>
              </p14:nvContentPartPr>
              <p14:xfrm>
                <a:off x="7198429" y="5798062"/>
                <a:ext cx="109440" cy="334080"/>
              </p14:xfrm>
            </p:contentPart>
          </mc:Choice>
          <mc:Fallback>
            <p:pic>
              <p:nvPicPr>
                <p:cNvPr id="97" name="Freihand 96">
                  <a:extLst>
                    <a:ext uri="{FF2B5EF4-FFF2-40B4-BE49-F238E27FC236}">
                      <a16:creationId xmlns:a16="http://schemas.microsoft.com/office/drawing/2014/main" id="{CA2B9941-D45F-12AC-B26A-9EC52A2A0851}"/>
                    </a:ext>
                  </a:extLst>
                </p:cNvPr>
                <p:cNvPicPr/>
                <p:nvPr/>
              </p:nvPicPr>
              <p:blipFill>
                <a:blip r:embed="rId161"/>
                <a:stretch>
                  <a:fillRect/>
                </a:stretch>
              </p:blipFill>
              <p:spPr>
                <a:xfrm>
                  <a:off x="7189429" y="5789062"/>
                  <a:ext cx="127080" cy="35172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98" name="Freihand 97">
                  <a:extLst>
                    <a:ext uri="{FF2B5EF4-FFF2-40B4-BE49-F238E27FC236}">
                      <a16:creationId xmlns:a16="http://schemas.microsoft.com/office/drawing/2014/main" id="{20AF552A-6169-38AB-F67C-639C1E8368FA}"/>
                    </a:ext>
                  </a:extLst>
                </p14:cNvPr>
                <p14:cNvContentPartPr/>
                <p14:nvPr/>
              </p14:nvContentPartPr>
              <p14:xfrm>
                <a:off x="7444669" y="5907862"/>
                <a:ext cx="51840" cy="150480"/>
              </p14:xfrm>
            </p:contentPart>
          </mc:Choice>
          <mc:Fallback>
            <p:pic>
              <p:nvPicPr>
                <p:cNvPr id="98" name="Freihand 97">
                  <a:extLst>
                    <a:ext uri="{FF2B5EF4-FFF2-40B4-BE49-F238E27FC236}">
                      <a16:creationId xmlns:a16="http://schemas.microsoft.com/office/drawing/2014/main" id="{20AF552A-6169-38AB-F67C-639C1E8368FA}"/>
                    </a:ext>
                  </a:extLst>
                </p:cNvPr>
                <p:cNvPicPr/>
                <p:nvPr/>
              </p:nvPicPr>
              <p:blipFill>
                <a:blip r:embed="rId163"/>
                <a:stretch>
                  <a:fillRect/>
                </a:stretch>
              </p:blipFill>
              <p:spPr>
                <a:xfrm>
                  <a:off x="7435669" y="5898862"/>
                  <a:ext cx="6948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99" name="Freihand 98">
                  <a:extLst>
                    <a:ext uri="{FF2B5EF4-FFF2-40B4-BE49-F238E27FC236}">
                      <a16:creationId xmlns:a16="http://schemas.microsoft.com/office/drawing/2014/main" id="{13D3B2F0-5416-70F5-9949-5BB6A320F4F0}"/>
                    </a:ext>
                  </a:extLst>
                </p14:cNvPr>
                <p14:cNvContentPartPr/>
                <p14:nvPr/>
              </p14:nvContentPartPr>
              <p14:xfrm>
                <a:off x="7380949" y="5973742"/>
                <a:ext cx="184680" cy="20880"/>
              </p14:xfrm>
            </p:contentPart>
          </mc:Choice>
          <mc:Fallback>
            <p:pic>
              <p:nvPicPr>
                <p:cNvPr id="99" name="Freihand 98">
                  <a:extLst>
                    <a:ext uri="{FF2B5EF4-FFF2-40B4-BE49-F238E27FC236}">
                      <a16:creationId xmlns:a16="http://schemas.microsoft.com/office/drawing/2014/main" id="{13D3B2F0-5416-70F5-9949-5BB6A320F4F0}"/>
                    </a:ext>
                  </a:extLst>
                </p:cNvPr>
                <p:cNvPicPr/>
                <p:nvPr/>
              </p:nvPicPr>
              <p:blipFill>
                <a:blip r:embed="rId165"/>
                <a:stretch>
                  <a:fillRect/>
                </a:stretch>
              </p:blipFill>
              <p:spPr>
                <a:xfrm>
                  <a:off x="7372309" y="5965102"/>
                  <a:ext cx="202320" cy="3852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100" name="Freihand 99">
                  <a:extLst>
                    <a:ext uri="{FF2B5EF4-FFF2-40B4-BE49-F238E27FC236}">
                      <a16:creationId xmlns:a16="http://schemas.microsoft.com/office/drawing/2014/main" id="{036A55B6-5D90-9658-183E-5F3CAB1A05B5}"/>
                    </a:ext>
                  </a:extLst>
                </p14:cNvPr>
                <p14:cNvContentPartPr/>
                <p14:nvPr/>
              </p14:nvContentPartPr>
              <p14:xfrm>
                <a:off x="7671109" y="5803102"/>
                <a:ext cx="53640" cy="217080"/>
              </p14:xfrm>
            </p:contentPart>
          </mc:Choice>
          <mc:Fallback>
            <p:pic>
              <p:nvPicPr>
                <p:cNvPr id="100" name="Freihand 99">
                  <a:extLst>
                    <a:ext uri="{FF2B5EF4-FFF2-40B4-BE49-F238E27FC236}">
                      <a16:creationId xmlns:a16="http://schemas.microsoft.com/office/drawing/2014/main" id="{036A55B6-5D90-9658-183E-5F3CAB1A05B5}"/>
                    </a:ext>
                  </a:extLst>
                </p:cNvPr>
                <p:cNvPicPr/>
                <p:nvPr/>
              </p:nvPicPr>
              <p:blipFill>
                <a:blip r:embed="rId167"/>
                <a:stretch>
                  <a:fillRect/>
                </a:stretch>
              </p:blipFill>
              <p:spPr>
                <a:xfrm>
                  <a:off x="7662109" y="5794102"/>
                  <a:ext cx="71280" cy="23472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01" name="Freihand 100">
                  <a:extLst>
                    <a:ext uri="{FF2B5EF4-FFF2-40B4-BE49-F238E27FC236}">
                      <a16:creationId xmlns:a16="http://schemas.microsoft.com/office/drawing/2014/main" id="{9FA5BA39-A2F1-71A9-5D16-B22153BD6997}"/>
                    </a:ext>
                  </a:extLst>
                </p14:cNvPr>
                <p14:cNvContentPartPr/>
                <p14:nvPr/>
              </p14:nvContentPartPr>
              <p14:xfrm>
                <a:off x="7556629" y="5773222"/>
                <a:ext cx="246600" cy="131760"/>
              </p14:xfrm>
            </p:contentPart>
          </mc:Choice>
          <mc:Fallback>
            <p:pic>
              <p:nvPicPr>
                <p:cNvPr id="101" name="Freihand 100">
                  <a:extLst>
                    <a:ext uri="{FF2B5EF4-FFF2-40B4-BE49-F238E27FC236}">
                      <a16:creationId xmlns:a16="http://schemas.microsoft.com/office/drawing/2014/main" id="{9FA5BA39-A2F1-71A9-5D16-B22153BD6997}"/>
                    </a:ext>
                  </a:extLst>
                </p:cNvPr>
                <p:cNvPicPr/>
                <p:nvPr/>
              </p:nvPicPr>
              <p:blipFill>
                <a:blip r:embed="rId169"/>
                <a:stretch>
                  <a:fillRect/>
                </a:stretch>
              </p:blipFill>
              <p:spPr>
                <a:xfrm>
                  <a:off x="7547989" y="5764582"/>
                  <a:ext cx="26424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02" name="Freihand 101">
                  <a:extLst>
                    <a:ext uri="{FF2B5EF4-FFF2-40B4-BE49-F238E27FC236}">
                      <a16:creationId xmlns:a16="http://schemas.microsoft.com/office/drawing/2014/main" id="{867637A3-0705-F5D9-7F0B-898526C78423}"/>
                    </a:ext>
                  </a:extLst>
                </p14:cNvPr>
                <p14:cNvContentPartPr/>
                <p14:nvPr/>
              </p14:nvContentPartPr>
              <p14:xfrm>
                <a:off x="7808629" y="5690062"/>
                <a:ext cx="86040" cy="332640"/>
              </p14:xfrm>
            </p:contentPart>
          </mc:Choice>
          <mc:Fallback>
            <p:pic>
              <p:nvPicPr>
                <p:cNvPr id="102" name="Freihand 101">
                  <a:extLst>
                    <a:ext uri="{FF2B5EF4-FFF2-40B4-BE49-F238E27FC236}">
                      <a16:creationId xmlns:a16="http://schemas.microsoft.com/office/drawing/2014/main" id="{867637A3-0705-F5D9-7F0B-898526C78423}"/>
                    </a:ext>
                  </a:extLst>
                </p:cNvPr>
                <p:cNvPicPr/>
                <p:nvPr/>
              </p:nvPicPr>
              <p:blipFill>
                <a:blip r:embed="rId171"/>
                <a:stretch>
                  <a:fillRect/>
                </a:stretch>
              </p:blipFill>
              <p:spPr>
                <a:xfrm>
                  <a:off x="7799989" y="5681062"/>
                  <a:ext cx="103680" cy="35028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03" name="Freihand 102">
                  <a:extLst>
                    <a:ext uri="{FF2B5EF4-FFF2-40B4-BE49-F238E27FC236}">
                      <a16:creationId xmlns:a16="http://schemas.microsoft.com/office/drawing/2014/main" id="{D20DA4DF-B632-DA4A-0E40-75916074820E}"/>
                    </a:ext>
                  </a:extLst>
                </p14:cNvPr>
                <p14:cNvContentPartPr/>
                <p14:nvPr/>
              </p14:nvContentPartPr>
              <p14:xfrm>
                <a:off x="7939309" y="5761702"/>
                <a:ext cx="83880" cy="220320"/>
              </p14:xfrm>
            </p:contentPart>
          </mc:Choice>
          <mc:Fallback>
            <p:pic>
              <p:nvPicPr>
                <p:cNvPr id="103" name="Freihand 102">
                  <a:extLst>
                    <a:ext uri="{FF2B5EF4-FFF2-40B4-BE49-F238E27FC236}">
                      <a16:creationId xmlns:a16="http://schemas.microsoft.com/office/drawing/2014/main" id="{D20DA4DF-B632-DA4A-0E40-75916074820E}"/>
                    </a:ext>
                  </a:extLst>
                </p:cNvPr>
                <p:cNvPicPr/>
                <p:nvPr/>
              </p:nvPicPr>
              <p:blipFill>
                <a:blip r:embed="rId173"/>
                <a:stretch>
                  <a:fillRect/>
                </a:stretch>
              </p:blipFill>
              <p:spPr>
                <a:xfrm>
                  <a:off x="7930669" y="5753062"/>
                  <a:ext cx="101520" cy="23796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104" name="Freihand 103">
                  <a:extLst>
                    <a:ext uri="{FF2B5EF4-FFF2-40B4-BE49-F238E27FC236}">
                      <a16:creationId xmlns:a16="http://schemas.microsoft.com/office/drawing/2014/main" id="{293FB9AF-F587-9062-B98C-58604A478A64}"/>
                    </a:ext>
                  </a:extLst>
                </p14:cNvPr>
                <p14:cNvContentPartPr/>
                <p14:nvPr/>
              </p14:nvContentPartPr>
              <p14:xfrm>
                <a:off x="7908349" y="5815342"/>
                <a:ext cx="289440" cy="135000"/>
              </p14:xfrm>
            </p:contentPart>
          </mc:Choice>
          <mc:Fallback>
            <p:pic>
              <p:nvPicPr>
                <p:cNvPr id="104" name="Freihand 103">
                  <a:extLst>
                    <a:ext uri="{FF2B5EF4-FFF2-40B4-BE49-F238E27FC236}">
                      <a16:creationId xmlns:a16="http://schemas.microsoft.com/office/drawing/2014/main" id="{293FB9AF-F587-9062-B98C-58604A478A64}"/>
                    </a:ext>
                  </a:extLst>
                </p:cNvPr>
                <p:cNvPicPr/>
                <p:nvPr/>
              </p:nvPicPr>
              <p:blipFill>
                <a:blip r:embed="rId175"/>
                <a:stretch>
                  <a:fillRect/>
                </a:stretch>
              </p:blipFill>
              <p:spPr>
                <a:xfrm>
                  <a:off x="7899709" y="5806702"/>
                  <a:ext cx="30708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105" name="Freihand 104">
                  <a:extLst>
                    <a:ext uri="{FF2B5EF4-FFF2-40B4-BE49-F238E27FC236}">
                      <a16:creationId xmlns:a16="http://schemas.microsoft.com/office/drawing/2014/main" id="{3DF3DFE4-E8C2-3FDB-2286-BF21202B9E0A}"/>
                    </a:ext>
                  </a:extLst>
                </p14:cNvPr>
                <p14:cNvContentPartPr/>
                <p14:nvPr/>
              </p14:nvContentPartPr>
              <p14:xfrm>
                <a:off x="8095189" y="5917582"/>
                <a:ext cx="114480" cy="25200"/>
              </p14:xfrm>
            </p:contentPart>
          </mc:Choice>
          <mc:Fallback>
            <p:pic>
              <p:nvPicPr>
                <p:cNvPr id="105" name="Freihand 104">
                  <a:extLst>
                    <a:ext uri="{FF2B5EF4-FFF2-40B4-BE49-F238E27FC236}">
                      <a16:creationId xmlns:a16="http://schemas.microsoft.com/office/drawing/2014/main" id="{3DF3DFE4-E8C2-3FDB-2286-BF21202B9E0A}"/>
                    </a:ext>
                  </a:extLst>
                </p:cNvPr>
                <p:cNvPicPr/>
                <p:nvPr/>
              </p:nvPicPr>
              <p:blipFill>
                <a:blip r:embed="rId177"/>
                <a:stretch>
                  <a:fillRect/>
                </a:stretch>
              </p:blipFill>
              <p:spPr>
                <a:xfrm>
                  <a:off x="8086189" y="5908942"/>
                  <a:ext cx="13212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106" name="Freihand 105">
                  <a:extLst>
                    <a:ext uri="{FF2B5EF4-FFF2-40B4-BE49-F238E27FC236}">
                      <a16:creationId xmlns:a16="http://schemas.microsoft.com/office/drawing/2014/main" id="{44DA308E-E46B-E949-1BE1-8A142B872ACD}"/>
                    </a:ext>
                  </a:extLst>
                </p14:cNvPr>
                <p14:cNvContentPartPr/>
                <p14:nvPr/>
              </p14:nvContentPartPr>
              <p14:xfrm>
                <a:off x="8276629" y="5723542"/>
                <a:ext cx="93240" cy="240120"/>
              </p14:xfrm>
            </p:contentPart>
          </mc:Choice>
          <mc:Fallback>
            <p:pic>
              <p:nvPicPr>
                <p:cNvPr id="106" name="Freihand 105">
                  <a:extLst>
                    <a:ext uri="{FF2B5EF4-FFF2-40B4-BE49-F238E27FC236}">
                      <a16:creationId xmlns:a16="http://schemas.microsoft.com/office/drawing/2014/main" id="{44DA308E-E46B-E949-1BE1-8A142B872ACD}"/>
                    </a:ext>
                  </a:extLst>
                </p:cNvPr>
                <p:cNvPicPr/>
                <p:nvPr/>
              </p:nvPicPr>
              <p:blipFill>
                <a:blip r:embed="rId179"/>
                <a:stretch>
                  <a:fillRect/>
                </a:stretch>
              </p:blipFill>
              <p:spPr>
                <a:xfrm>
                  <a:off x="8267989" y="5714902"/>
                  <a:ext cx="110880" cy="257760"/>
                </a:xfrm>
                <a:prstGeom prst="rect">
                  <a:avLst/>
                </a:prstGeom>
              </p:spPr>
            </p:pic>
          </mc:Fallback>
        </mc:AlternateContent>
        <mc:AlternateContent xmlns:mc="http://schemas.openxmlformats.org/markup-compatibility/2006">
          <mc:Choice xmlns:p14="http://schemas.microsoft.com/office/powerpoint/2010/main" Requires="p14">
            <p:contentPart p14:bwMode="auto" r:id="rId180">
              <p14:nvContentPartPr>
                <p14:cNvPr id="107" name="Freihand 106">
                  <a:extLst>
                    <a:ext uri="{FF2B5EF4-FFF2-40B4-BE49-F238E27FC236}">
                      <a16:creationId xmlns:a16="http://schemas.microsoft.com/office/drawing/2014/main" id="{30BB4FB8-4769-D053-75B3-11C5482CFDA3}"/>
                    </a:ext>
                  </a:extLst>
                </p14:cNvPr>
                <p14:cNvContentPartPr/>
                <p14:nvPr/>
              </p14:nvContentPartPr>
              <p14:xfrm>
                <a:off x="8430709" y="5714902"/>
                <a:ext cx="87840" cy="291960"/>
              </p14:xfrm>
            </p:contentPart>
          </mc:Choice>
          <mc:Fallback>
            <p:pic>
              <p:nvPicPr>
                <p:cNvPr id="107" name="Freihand 106">
                  <a:extLst>
                    <a:ext uri="{FF2B5EF4-FFF2-40B4-BE49-F238E27FC236}">
                      <a16:creationId xmlns:a16="http://schemas.microsoft.com/office/drawing/2014/main" id="{30BB4FB8-4769-D053-75B3-11C5482CFDA3}"/>
                    </a:ext>
                  </a:extLst>
                </p:cNvPr>
                <p:cNvPicPr/>
                <p:nvPr/>
              </p:nvPicPr>
              <p:blipFill>
                <a:blip r:embed="rId181"/>
                <a:stretch>
                  <a:fillRect/>
                </a:stretch>
              </p:blipFill>
              <p:spPr>
                <a:xfrm>
                  <a:off x="8422069" y="5705902"/>
                  <a:ext cx="105480" cy="30960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08" name="Freihand 107">
                  <a:extLst>
                    <a:ext uri="{FF2B5EF4-FFF2-40B4-BE49-F238E27FC236}">
                      <a16:creationId xmlns:a16="http://schemas.microsoft.com/office/drawing/2014/main" id="{738B0820-4042-CF2A-B0AC-CEF214ED54A2}"/>
                    </a:ext>
                  </a:extLst>
                </p14:cNvPr>
                <p14:cNvContentPartPr/>
                <p14:nvPr/>
              </p14:nvContentPartPr>
              <p14:xfrm>
                <a:off x="2969869" y="6507982"/>
                <a:ext cx="218160" cy="25200"/>
              </p14:xfrm>
            </p:contentPart>
          </mc:Choice>
          <mc:Fallback>
            <p:pic>
              <p:nvPicPr>
                <p:cNvPr id="108" name="Freihand 107">
                  <a:extLst>
                    <a:ext uri="{FF2B5EF4-FFF2-40B4-BE49-F238E27FC236}">
                      <a16:creationId xmlns:a16="http://schemas.microsoft.com/office/drawing/2014/main" id="{738B0820-4042-CF2A-B0AC-CEF214ED54A2}"/>
                    </a:ext>
                  </a:extLst>
                </p:cNvPr>
                <p:cNvPicPr/>
                <p:nvPr/>
              </p:nvPicPr>
              <p:blipFill>
                <a:blip r:embed="rId183"/>
                <a:stretch>
                  <a:fillRect/>
                </a:stretch>
              </p:blipFill>
              <p:spPr>
                <a:xfrm>
                  <a:off x="2961229" y="6498982"/>
                  <a:ext cx="23580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09" name="Freihand 108">
                  <a:extLst>
                    <a:ext uri="{FF2B5EF4-FFF2-40B4-BE49-F238E27FC236}">
                      <a16:creationId xmlns:a16="http://schemas.microsoft.com/office/drawing/2014/main" id="{A8F973C8-31D5-48CC-981F-7436D0877DA5}"/>
                    </a:ext>
                  </a:extLst>
                </p14:cNvPr>
                <p14:cNvContentPartPr/>
                <p14:nvPr/>
              </p14:nvContentPartPr>
              <p14:xfrm>
                <a:off x="3000469" y="6607342"/>
                <a:ext cx="151920" cy="18000"/>
              </p14:xfrm>
            </p:contentPart>
          </mc:Choice>
          <mc:Fallback>
            <p:pic>
              <p:nvPicPr>
                <p:cNvPr id="109" name="Freihand 108">
                  <a:extLst>
                    <a:ext uri="{FF2B5EF4-FFF2-40B4-BE49-F238E27FC236}">
                      <a16:creationId xmlns:a16="http://schemas.microsoft.com/office/drawing/2014/main" id="{A8F973C8-31D5-48CC-981F-7436D0877DA5}"/>
                    </a:ext>
                  </a:extLst>
                </p:cNvPr>
                <p:cNvPicPr/>
                <p:nvPr/>
              </p:nvPicPr>
              <p:blipFill>
                <a:blip r:embed="rId185"/>
                <a:stretch>
                  <a:fillRect/>
                </a:stretch>
              </p:blipFill>
              <p:spPr>
                <a:xfrm>
                  <a:off x="2991469" y="6598702"/>
                  <a:ext cx="16956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186">
              <p14:nvContentPartPr>
                <p14:cNvPr id="112" name="Freihand 111">
                  <a:extLst>
                    <a:ext uri="{FF2B5EF4-FFF2-40B4-BE49-F238E27FC236}">
                      <a16:creationId xmlns:a16="http://schemas.microsoft.com/office/drawing/2014/main" id="{74BEA6AC-01D9-55D1-19E6-DD4F0B3A75B4}"/>
                    </a:ext>
                  </a:extLst>
                </p14:cNvPr>
                <p14:cNvContentPartPr/>
                <p14:nvPr/>
              </p14:nvContentPartPr>
              <p14:xfrm>
                <a:off x="3405469" y="6341302"/>
                <a:ext cx="84600" cy="154080"/>
              </p14:xfrm>
            </p:contentPart>
          </mc:Choice>
          <mc:Fallback>
            <p:pic>
              <p:nvPicPr>
                <p:cNvPr id="112" name="Freihand 111">
                  <a:extLst>
                    <a:ext uri="{FF2B5EF4-FFF2-40B4-BE49-F238E27FC236}">
                      <a16:creationId xmlns:a16="http://schemas.microsoft.com/office/drawing/2014/main" id="{74BEA6AC-01D9-55D1-19E6-DD4F0B3A75B4}"/>
                    </a:ext>
                  </a:extLst>
                </p:cNvPr>
                <p:cNvPicPr/>
                <p:nvPr/>
              </p:nvPicPr>
              <p:blipFill>
                <a:blip r:embed="rId187"/>
                <a:stretch>
                  <a:fillRect/>
                </a:stretch>
              </p:blipFill>
              <p:spPr>
                <a:xfrm>
                  <a:off x="3396469" y="6332662"/>
                  <a:ext cx="10224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113" name="Freihand 112">
                  <a:extLst>
                    <a:ext uri="{FF2B5EF4-FFF2-40B4-BE49-F238E27FC236}">
                      <a16:creationId xmlns:a16="http://schemas.microsoft.com/office/drawing/2014/main" id="{82F06D1F-5717-AD6F-01A1-3C5694DDE3F9}"/>
                    </a:ext>
                  </a:extLst>
                </p14:cNvPr>
                <p14:cNvContentPartPr/>
                <p14:nvPr/>
              </p14:nvContentPartPr>
              <p14:xfrm>
                <a:off x="3403309" y="6519862"/>
                <a:ext cx="155160" cy="59040"/>
              </p14:xfrm>
            </p:contentPart>
          </mc:Choice>
          <mc:Fallback>
            <p:pic>
              <p:nvPicPr>
                <p:cNvPr id="113" name="Freihand 112">
                  <a:extLst>
                    <a:ext uri="{FF2B5EF4-FFF2-40B4-BE49-F238E27FC236}">
                      <a16:creationId xmlns:a16="http://schemas.microsoft.com/office/drawing/2014/main" id="{82F06D1F-5717-AD6F-01A1-3C5694DDE3F9}"/>
                    </a:ext>
                  </a:extLst>
                </p:cNvPr>
                <p:cNvPicPr/>
                <p:nvPr/>
              </p:nvPicPr>
              <p:blipFill>
                <a:blip r:embed="rId189"/>
                <a:stretch>
                  <a:fillRect/>
                </a:stretch>
              </p:blipFill>
              <p:spPr>
                <a:xfrm>
                  <a:off x="3394669" y="6510862"/>
                  <a:ext cx="17280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90">
              <p14:nvContentPartPr>
                <p14:cNvPr id="114" name="Freihand 113">
                  <a:extLst>
                    <a:ext uri="{FF2B5EF4-FFF2-40B4-BE49-F238E27FC236}">
                      <a16:creationId xmlns:a16="http://schemas.microsoft.com/office/drawing/2014/main" id="{F3BA9ED6-C4B7-2DBC-C7AA-D56367FC5DAA}"/>
                    </a:ext>
                  </a:extLst>
                </p14:cNvPr>
                <p14:cNvContentPartPr/>
                <p14:nvPr/>
              </p14:nvContentPartPr>
              <p14:xfrm>
                <a:off x="3499789" y="6572782"/>
                <a:ext cx="135720" cy="174240"/>
              </p14:xfrm>
            </p:contentPart>
          </mc:Choice>
          <mc:Fallback>
            <p:pic>
              <p:nvPicPr>
                <p:cNvPr id="114" name="Freihand 113">
                  <a:extLst>
                    <a:ext uri="{FF2B5EF4-FFF2-40B4-BE49-F238E27FC236}">
                      <a16:creationId xmlns:a16="http://schemas.microsoft.com/office/drawing/2014/main" id="{F3BA9ED6-C4B7-2DBC-C7AA-D56367FC5DAA}"/>
                    </a:ext>
                  </a:extLst>
                </p:cNvPr>
                <p:cNvPicPr/>
                <p:nvPr/>
              </p:nvPicPr>
              <p:blipFill>
                <a:blip r:embed="rId191"/>
                <a:stretch>
                  <a:fillRect/>
                </a:stretch>
              </p:blipFill>
              <p:spPr>
                <a:xfrm>
                  <a:off x="3491149" y="6564142"/>
                  <a:ext cx="15336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192">
              <p14:nvContentPartPr>
                <p14:cNvPr id="116" name="Freihand 115">
                  <a:extLst>
                    <a:ext uri="{FF2B5EF4-FFF2-40B4-BE49-F238E27FC236}">
                      <a16:creationId xmlns:a16="http://schemas.microsoft.com/office/drawing/2014/main" id="{18C44219-A0B9-F14B-242A-E3A8541C7B0D}"/>
                    </a:ext>
                  </a:extLst>
                </p14:cNvPr>
                <p14:cNvContentPartPr/>
                <p14:nvPr/>
              </p14:nvContentPartPr>
              <p14:xfrm>
                <a:off x="4622629" y="6435622"/>
                <a:ext cx="68400" cy="156600"/>
              </p14:xfrm>
            </p:contentPart>
          </mc:Choice>
          <mc:Fallback>
            <p:pic>
              <p:nvPicPr>
                <p:cNvPr id="116" name="Freihand 115">
                  <a:extLst>
                    <a:ext uri="{FF2B5EF4-FFF2-40B4-BE49-F238E27FC236}">
                      <a16:creationId xmlns:a16="http://schemas.microsoft.com/office/drawing/2014/main" id="{18C44219-A0B9-F14B-242A-E3A8541C7B0D}"/>
                    </a:ext>
                  </a:extLst>
                </p:cNvPr>
                <p:cNvPicPr/>
                <p:nvPr/>
              </p:nvPicPr>
              <p:blipFill>
                <a:blip r:embed="rId193"/>
                <a:stretch>
                  <a:fillRect/>
                </a:stretch>
              </p:blipFill>
              <p:spPr>
                <a:xfrm>
                  <a:off x="4613629" y="6426982"/>
                  <a:ext cx="8604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17" name="Freihand 116">
                  <a:extLst>
                    <a:ext uri="{FF2B5EF4-FFF2-40B4-BE49-F238E27FC236}">
                      <a16:creationId xmlns:a16="http://schemas.microsoft.com/office/drawing/2014/main" id="{08D73EB9-1ECC-67C3-2EB9-73E459B8A569}"/>
                    </a:ext>
                  </a:extLst>
                </p14:cNvPr>
                <p14:cNvContentPartPr/>
                <p14:nvPr/>
              </p14:nvContentPartPr>
              <p14:xfrm>
                <a:off x="4583749" y="6504382"/>
                <a:ext cx="157680" cy="19080"/>
              </p14:xfrm>
            </p:contentPart>
          </mc:Choice>
          <mc:Fallback>
            <p:pic>
              <p:nvPicPr>
                <p:cNvPr id="117" name="Freihand 116">
                  <a:extLst>
                    <a:ext uri="{FF2B5EF4-FFF2-40B4-BE49-F238E27FC236}">
                      <a16:creationId xmlns:a16="http://schemas.microsoft.com/office/drawing/2014/main" id="{08D73EB9-1ECC-67C3-2EB9-73E459B8A569}"/>
                    </a:ext>
                  </a:extLst>
                </p:cNvPr>
                <p:cNvPicPr/>
                <p:nvPr/>
              </p:nvPicPr>
              <p:blipFill>
                <a:blip r:embed="rId195"/>
                <a:stretch>
                  <a:fillRect/>
                </a:stretch>
              </p:blipFill>
              <p:spPr>
                <a:xfrm>
                  <a:off x="4575109" y="6495382"/>
                  <a:ext cx="17532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196">
              <p14:nvContentPartPr>
                <p14:cNvPr id="118" name="Freihand 117">
                  <a:extLst>
                    <a:ext uri="{FF2B5EF4-FFF2-40B4-BE49-F238E27FC236}">
                      <a16:creationId xmlns:a16="http://schemas.microsoft.com/office/drawing/2014/main" id="{B451EA53-893F-F27A-D1D9-961EA50EDCB8}"/>
                    </a:ext>
                  </a:extLst>
                </p14:cNvPr>
                <p14:cNvContentPartPr/>
                <p14:nvPr/>
              </p14:nvContentPartPr>
              <p14:xfrm>
                <a:off x="5026189" y="6278662"/>
                <a:ext cx="62640" cy="178560"/>
              </p14:xfrm>
            </p:contentPart>
          </mc:Choice>
          <mc:Fallback>
            <p:pic>
              <p:nvPicPr>
                <p:cNvPr id="118" name="Freihand 117">
                  <a:extLst>
                    <a:ext uri="{FF2B5EF4-FFF2-40B4-BE49-F238E27FC236}">
                      <a16:creationId xmlns:a16="http://schemas.microsoft.com/office/drawing/2014/main" id="{B451EA53-893F-F27A-D1D9-961EA50EDCB8}"/>
                    </a:ext>
                  </a:extLst>
                </p:cNvPr>
                <p:cNvPicPr/>
                <p:nvPr/>
              </p:nvPicPr>
              <p:blipFill>
                <a:blip r:embed="rId197"/>
                <a:stretch>
                  <a:fillRect/>
                </a:stretch>
              </p:blipFill>
              <p:spPr>
                <a:xfrm>
                  <a:off x="5017189" y="6269662"/>
                  <a:ext cx="80280" cy="196200"/>
                </a:xfrm>
                <a:prstGeom prst="rect">
                  <a:avLst/>
                </a:prstGeom>
              </p:spPr>
            </p:pic>
          </mc:Fallback>
        </mc:AlternateContent>
        <mc:AlternateContent xmlns:mc="http://schemas.openxmlformats.org/markup-compatibility/2006">
          <mc:Choice xmlns:p14="http://schemas.microsoft.com/office/powerpoint/2010/main" Requires="p14">
            <p:contentPart p14:bwMode="auto" r:id="rId198">
              <p14:nvContentPartPr>
                <p14:cNvPr id="119" name="Freihand 118">
                  <a:extLst>
                    <a:ext uri="{FF2B5EF4-FFF2-40B4-BE49-F238E27FC236}">
                      <a16:creationId xmlns:a16="http://schemas.microsoft.com/office/drawing/2014/main" id="{017A16AC-070F-156F-29BA-9A68F8DEF642}"/>
                    </a:ext>
                  </a:extLst>
                </p14:cNvPr>
                <p14:cNvContentPartPr/>
                <p14:nvPr/>
              </p14:nvContentPartPr>
              <p14:xfrm>
                <a:off x="5035549" y="6456142"/>
                <a:ext cx="139680" cy="24480"/>
              </p14:xfrm>
            </p:contentPart>
          </mc:Choice>
          <mc:Fallback>
            <p:pic>
              <p:nvPicPr>
                <p:cNvPr id="119" name="Freihand 118">
                  <a:extLst>
                    <a:ext uri="{FF2B5EF4-FFF2-40B4-BE49-F238E27FC236}">
                      <a16:creationId xmlns:a16="http://schemas.microsoft.com/office/drawing/2014/main" id="{017A16AC-070F-156F-29BA-9A68F8DEF642}"/>
                    </a:ext>
                  </a:extLst>
                </p:cNvPr>
                <p:cNvPicPr/>
                <p:nvPr/>
              </p:nvPicPr>
              <p:blipFill>
                <a:blip r:embed="rId199"/>
                <a:stretch>
                  <a:fillRect/>
                </a:stretch>
              </p:blipFill>
              <p:spPr>
                <a:xfrm>
                  <a:off x="5026549" y="6447502"/>
                  <a:ext cx="157320" cy="42120"/>
                </a:xfrm>
                <a:prstGeom prst="rect">
                  <a:avLst/>
                </a:prstGeom>
              </p:spPr>
            </p:pic>
          </mc:Fallback>
        </mc:AlternateContent>
        <mc:AlternateContent xmlns:mc="http://schemas.openxmlformats.org/markup-compatibility/2006">
          <mc:Choice xmlns:p14="http://schemas.microsoft.com/office/powerpoint/2010/main" Requires="p14">
            <p:contentPart p14:bwMode="auto" r:id="rId200">
              <p14:nvContentPartPr>
                <p14:cNvPr id="120" name="Freihand 119">
                  <a:extLst>
                    <a:ext uri="{FF2B5EF4-FFF2-40B4-BE49-F238E27FC236}">
                      <a16:creationId xmlns:a16="http://schemas.microsoft.com/office/drawing/2014/main" id="{32F1EC76-7D7C-CE9F-247C-A8A345A3D94A}"/>
                    </a:ext>
                  </a:extLst>
                </p14:cNvPr>
                <p14:cNvContentPartPr/>
                <p14:nvPr/>
              </p14:nvContentPartPr>
              <p14:xfrm>
                <a:off x="5102869" y="6519862"/>
                <a:ext cx="119520" cy="162000"/>
              </p14:xfrm>
            </p:contentPart>
          </mc:Choice>
          <mc:Fallback>
            <p:pic>
              <p:nvPicPr>
                <p:cNvPr id="120" name="Freihand 119">
                  <a:extLst>
                    <a:ext uri="{FF2B5EF4-FFF2-40B4-BE49-F238E27FC236}">
                      <a16:creationId xmlns:a16="http://schemas.microsoft.com/office/drawing/2014/main" id="{32F1EC76-7D7C-CE9F-247C-A8A345A3D94A}"/>
                    </a:ext>
                  </a:extLst>
                </p:cNvPr>
                <p:cNvPicPr/>
                <p:nvPr/>
              </p:nvPicPr>
              <p:blipFill>
                <a:blip r:embed="rId201"/>
                <a:stretch>
                  <a:fillRect/>
                </a:stretch>
              </p:blipFill>
              <p:spPr>
                <a:xfrm>
                  <a:off x="5093869" y="6510862"/>
                  <a:ext cx="137160" cy="17964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121" name="Freihand 120">
                  <a:extLst>
                    <a:ext uri="{FF2B5EF4-FFF2-40B4-BE49-F238E27FC236}">
                      <a16:creationId xmlns:a16="http://schemas.microsoft.com/office/drawing/2014/main" id="{5BF2DF5D-4497-779B-AB32-1C5BFB8FC30E}"/>
                    </a:ext>
                  </a:extLst>
                </p14:cNvPr>
                <p14:cNvContentPartPr/>
                <p14:nvPr/>
              </p14:nvContentPartPr>
              <p14:xfrm>
                <a:off x="6012229" y="6447502"/>
                <a:ext cx="34920" cy="90720"/>
              </p14:xfrm>
            </p:contentPart>
          </mc:Choice>
          <mc:Fallback>
            <p:pic>
              <p:nvPicPr>
                <p:cNvPr id="121" name="Freihand 120">
                  <a:extLst>
                    <a:ext uri="{FF2B5EF4-FFF2-40B4-BE49-F238E27FC236}">
                      <a16:creationId xmlns:a16="http://schemas.microsoft.com/office/drawing/2014/main" id="{5BF2DF5D-4497-779B-AB32-1C5BFB8FC30E}"/>
                    </a:ext>
                  </a:extLst>
                </p:cNvPr>
                <p:cNvPicPr/>
                <p:nvPr/>
              </p:nvPicPr>
              <p:blipFill>
                <a:blip r:embed="rId203"/>
                <a:stretch>
                  <a:fillRect/>
                </a:stretch>
              </p:blipFill>
              <p:spPr>
                <a:xfrm>
                  <a:off x="6003229" y="6438862"/>
                  <a:ext cx="5256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122" name="Freihand 121">
                  <a:extLst>
                    <a:ext uri="{FF2B5EF4-FFF2-40B4-BE49-F238E27FC236}">
                      <a16:creationId xmlns:a16="http://schemas.microsoft.com/office/drawing/2014/main" id="{85FC660D-DE5A-EEEC-9F08-1F7B59308E4D}"/>
                    </a:ext>
                  </a:extLst>
                </p14:cNvPr>
                <p14:cNvContentPartPr/>
                <p14:nvPr/>
              </p14:nvContentPartPr>
              <p14:xfrm>
                <a:off x="5958589" y="6462982"/>
                <a:ext cx="150120" cy="14760"/>
              </p14:xfrm>
            </p:contentPart>
          </mc:Choice>
          <mc:Fallback>
            <p:pic>
              <p:nvPicPr>
                <p:cNvPr id="122" name="Freihand 121">
                  <a:extLst>
                    <a:ext uri="{FF2B5EF4-FFF2-40B4-BE49-F238E27FC236}">
                      <a16:creationId xmlns:a16="http://schemas.microsoft.com/office/drawing/2014/main" id="{85FC660D-DE5A-EEEC-9F08-1F7B59308E4D}"/>
                    </a:ext>
                  </a:extLst>
                </p:cNvPr>
                <p:cNvPicPr/>
                <p:nvPr/>
              </p:nvPicPr>
              <p:blipFill>
                <a:blip r:embed="rId205"/>
                <a:stretch>
                  <a:fillRect/>
                </a:stretch>
              </p:blipFill>
              <p:spPr>
                <a:xfrm>
                  <a:off x="5949589" y="6454342"/>
                  <a:ext cx="167760" cy="32400"/>
                </a:xfrm>
                <a:prstGeom prst="rect">
                  <a:avLst/>
                </a:prstGeom>
              </p:spPr>
            </p:pic>
          </mc:Fallback>
        </mc:AlternateContent>
        <mc:AlternateContent xmlns:mc="http://schemas.openxmlformats.org/markup-compatibility/2006">
          <mc:Choice xmlns:p14="http://schemas.microsoft.com/office/powerpoint/2010/main" Requires="p14">
            <p:contentPart p14:bwMode="auto" r:id="rId206">
              <p14:nvContentPartPr>
                <p14:cNvPr id="123" name="Freihand 122">
                  <a:extLst>
                    <a:ext uri="{FF2B5EF4-FFF2-40B4-BE49-F238E27FC236}">
                      <a16:creationId xmlns:a16="http://schemas.microsoft.com/office/drawing/2014/main" id="{5E78E07B-D339-DE9F-4793-CF96339B9BCB}"/>
                    </a:ext>
                  </a:extLst>
                </p14:cNvPr>
                <p14:cNvContentPartPr/>
                <p14:nvPr/>
              </p14:nvContentPartPr>
              <p14:xfrm>
                <a:off x="6558709" y="6249502"/>
                <a:ext cx="97560" cy="186480"/>
              </p14:xfrm>
            </p:contentPart>
          </mc:Choice>
          <mc:Fallback>
            <p:pic>
              <p:nvPicPr>
                <p:cNvPr id="123" name="Freihand 122">
                  <a:extLst>
                    <a:ext uri="{FF2B5EF4-FFF2-40B4-BE49-F238E27FC236}">
                      <a16:creationId xmlns:a16="http://schemas.microsoft.com/office/drawing/2014/main" id="{5E78E07B-D339-DE9F-4793-CF96339B9BCB}"/>
                    </a:ext>
                  </a:extLst>
                </p:cNvPr>
                <p:cNvPicPr/>
                <p:nvPr/>
              </p:nvPicPr>
              <p:blipFill>
                <a:blip r:embed="rId207"/>
                <a:stretch>
                  <a:fillRect/>
                </a:stretch>
              </p:blipFill>
              <p:spPr>
                <a:xfrm>
                  <a:off x="6549709" y="6240862"/>
                  <a:ext cx="11520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208">
              <p14:nvContentPartPr>
                <p14:cNvPr id="124" name="Freihand 123">
                  <a:extLst>
                    <a:ext uri="{FF2B5EF4-FFF2-40B4-BE49-F238E27FC236}">
                      <a16:creationId xmlns:a16="http://schemas.microsoft.com/office/drawing/2014/main" id="{45EE6699-9403-C3AB-E147-9D295182266E}"/>
                    </a:ext>
                  </a:extLst>
                </p14:cNvPr>
                <p14:cNvContentPartPr/>
                <p14:nvPr/>
              </p14:nvContentPartPr>
              <p14:xfrm>
                <a:off x="6586429" y="6446422"/>
                <a:ext cx="143280" cy="21960"/>
              </p14:xfrm>
            </p:contentPart>
          </mc:Choice>
          <mc:Fallback>
            <p:pic>
              <p:nvPicPr>
                <p:cNvPr id="124" name="Freihand 123">
                  <a:extLst>
                    <a:ext uri="{FF2B5EF4-FFF2-40B4-BE49-F238E27FC236}">
                      <a16:creationId xmlns:a16="http://schemas.microsoft.com/office/drawing/2014/main" id="{45EE6699-9403-C3AB-E147-9D295182266E}"/>
                    </a:ext>
                  </a:extLst>
                </p:cNvPr>
                <p:cNvPicPr/>
                <p:nvPr/>
              </p:nvPicPr>
              <p:blipFill>
                <a:blip r:embed="rId209"/>
                <a:stretch>
                  <a:fillRect/>
                </a:stretch>
              </p:blipFill>
              <p:spPr>
                <a:xfrm>
                  <a:off x="6577789" y="6437782"/>
                  <a:ext cx="160920" cy="39600"/>
                </a:xfrm>
                <a:prstGeom prst="rect">
                  <a:avLst/>
                </a:prstGeom>
              </p:spPr>
            </p:pic>
          </mc:Fallback>
        </mc:AlternateContent>
        <mc:AlternateContent xmlns:mc="http://schemas.openxmlformats.org/markup-compatibility/2006">
          <mc:Choice xmlns:p14="http://schemas.microsoft.com/office/powerpoint/2010/main" Requires="p14">
            <p:contentPart p14:bwMode="auto" r:id="rId210">
              <p14:nvContentPartPr>
                <p14:cNvPr id="125" name="Freihand 124">
                  <a:extLst>
                    <a:ext uri="{FF2B5EF4-FFF2-40B4-BE49-F238E27FC236}">
                      <a16:creationId xmlns:a16="http://schemas.microsoft.com/office/drawing/2014/main" id="{77A01EEA-F8CA-8893-80E4-8C5D0930BA7D}"/>
                    </a:ext>
                  </a:extLst>
                </p14:cNvPr>
                <p14:cNvContentPartPr/>
                <p14:nvPr/>
              </p14:nvContentPartPr>
              <p14:xfrm>
                <a:off x="6642589" y="6509422"/>
                <a:ext cx="137160" cy="169560"/>
              </p14:xfrm>
            </p:contentPart>
          </mc:Choice>
          <mc:Fallback>
            <p:pic>
              <p:nvPicPr>
                <p:cNvPr id="125" name="Freihand 124">
                  <a:extLst>
                    <a:ext uri="{FF2B5EF4-FFF2-40B4-BE49-F238E27FC236}">
                      <a16:creationId xmlns:a16="http://schemas.microsoft.com/office/drawing/2014/main" id="{77A01EEA-F8CA-8893-80E4-8C5D0930BA7D}"/>
                    </a:ext>
                  </a:extLst>
                </p:cNvPr>
                <p:cNvPicPr/>
                <p:nvPr/>
              </p:nvPicPr>
              <p:blipFill>
                <a:blip r:embed="rId211"/>
                <a:stretch>
                  <a:fillRect/>
                </a:stretch>
              </p:blipFill>
              <p:spPr>
                <a:xfrm>
                  <a:off x="6633589" y="6500782"/>
                  <a:ext cx="154800" cy="18720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126" name="Freihand 125">
                  <a:extLst>
                    <a:ext uri="{FF2B5EF4-FFF2-40B4-BE49-F238E27FC236}">
                      <a16:creationId xmlns:a16="http://schemas.microsoft.com/office/drawing/2014/main" id="{2A9EF882-BB2F-4B93-804C-281CD28C8E90}"/>
                    </a:ext>
                  </a:extLst>
                </p14:cNvPr>
                <p14:cNvContentPartPr/>
                <p14:nvPr/>
              </p14:nvContentPartPr>
              <p14:xfrm>
                <a:off x="7471309" y="6408982"/>
                <a:ext cx="11880" cy="92160"/>
              </p14:xfrm>
            </p:contentPart>
          </mc:Choice>
          <mc:Fallback>
            <p:pic>
              <p:nvPicPr>
                <p:cNvPr id="126" name="Freihand 125">
                  <a:extLst>
                    <a:ext uri="{FF2B5EF4-FFF2-40B4-BE49-F238E27FC236}">
                      <a16:creationId xmlns:a16="http://schemas.microsoft.com/office/drawing/2014/main" id="{2A9EF882-BB2F-4B93-804C-281CD28C8E90}"/>
                    </a:ext>
                  </a:extLst>
                </p:cNvPr>
                <p:cNvPicPr/>
                <p:nvPr/>
              </p:nvPicPr>
              <p:blipFill>
                <a:blip r:embed="rId213"/>
                <a:stretch>
                  <a:fillRect/>
                </a:stretch>
              </p:blipFill>
              <p:spPr>
                <a:xfrm>
                  <a:off x="7462669" y="6399982"/>
                  <a:ext cx="2952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127" name="Freihand 126">
                  <a:extLst>
                    <a:ext uri="{FF2B5EF4-FFF2-40B4-BE49-F238E27FC236}">
                      <a16:creationId xmlns:a16="http://schemas.microsoft.com/office/drawing/2014/main" id="{025641F6-473F-E298-57D8-5D9B94EAEF58}"/>
                    </a:ext>
                  </a:extLst>
                </p14:cNvPr>
                <p14:cNvContentPartPr/>
                <p14:nvPr/>
              </p14:nvContentPartPr>
              <p14:xfrm>
                <a:off x="7382029" y="6453262"/>
                <a:ext cx="121680" cy="12600"/>
              </p14:xfrm>
            </p:contentPart>
          </mc:Choice>
          <mc:Fallback>
            <p:pic>
              <p:nvPicPr>
                <p:cNvPr id="127" name="Freihand 126">
                  <a:extLst>
                    <a:ext uri="{FF2B5EF4-FFF2-40B4-BE49-F238E27FC236}">
                      <a16:creationId xmlns:a16="http://schemas.microsoft.com/office/drawing/2014/main" id="{025641F6-473F-E298-57D8-5D9B94EAEF58}"/>
                    </a:ext>
                  </a:extLst>
                </p:cNvPr>
                <p:cNvPicPr/>
                <p:nvPr/>
              </p:nvPicPr>
              <p:blipFill>
                <a:blip r:embed="rId215"/>
                <a:stretch>
                  <a:fillRect/>
                </a:stretch>
              </p:blipFill>
              <p:spPr>
                <a:xfrm>
                  <a:off x="7373389" y="6444262"/>
                  <a:ext cx="13932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216">
              <p14:nvContentPartPr>
                <p14:cNvPr id="128" name="Freihand 127">
                  <a:extLst>
                    <a:ext uri="{FF2B5EF4-FFF2-40B4-BE49-F238E27FC236}">
                      <a16:creationId xmlns:a16="http://schemas.microsoft.com/office/drawing/2014/main" id="{3C636A06-3435-9F1B-1DCF-73A492BC30AB}"/>
                    </a:ext>
                  </a:extLst>
                </p14:cNvPr>
                <p14:cNvContentPartPr/>
                <p14:nvPr/>
              </p14:nvContentPartPr>
              <p14:xfrm>
                <a:off x="7677589" y="6185062"/>
                <a:ext cx="66240" cy="239040"/>
              </p14:xfrm>
            </p:contentPart>
          </mc:Choice>
          <mc:Fallback>
            <p:pic>
              <p:nvPicPr>
                <p:cNvPr id="128" name="Freihand 127">
                  <a:extLst>
                    <a:ext uri="{FF2B5EF4-FFF2-40B4-BE49-F238E27FC236}">
                      <a16:creationId xmlns:a16="http://schemas.microsoft.com/office/drawing/2014/main" id="{3C636A06-3435-9F1B-1DCF-73A492BC30AB}"/>
                    </a:ext>
                  </a:extLst>
                </p:cNvPr>
                <p:cNvPicPr/>
                <p:nvPr/>
              </p:nvPicPr>
              <p:blipFill>
                <a:blip r:embed="rId217"/>
                <a:stretch>
                  <a:fillRect/>
                </a:stretch>
              </p:blipFill>
              <p:spPr>
                <a:xfrm>
                  <a:off x="7668949" y="6176422"/>
                  <a:ext cx="83880" cy="256680"/>
                </a:xfrm>
                <a:prstGeom prst="rect">
                  <a:avLst/>
                </a:prstGeom>
              </p:spPr>
            </p:pic>
          </mc:Fallback>
        </mc:AlternateContent>
        <mc:AlternateContent xmlns:mc="http://schemas.openxmlformats.org/markup-compatibility/2006">
          <mc:Choice xmlns:p14="http://schemas.microsoft.com/office/powerpoint/2010/main" Requires="p14">
            <p:contentPart p14:bwMode="auto" r:id="rId218">
              <p14:nvContentPartPr>
                <p14:cNvPr id="129" name="Freihand 128">
                  <a:extLst>
                    <a:ext uri="{FF2B5EF4-FFF2-40B4-BE49-F238E27FC236}">
                      <a16:creationId xmlns:a16="http://schemas.microsoft.com/office/drawing/2014/main" id="{0089F803-348A-C02A-25E5-08852B622CE0}"/>
                    </a:ext>
                  </a:extLst>
                </p14:cNvPr>
                <p14:cNvContentPartPr/>
                <p14:nvPr/>
              </p14:nvContentPartPr>
              <p14:xfrm>
                <a:off x="7677589" y="6415102"/>
                <a:ext cx="142200" cy="39960"/>
              </p14:xfrm>
            </p:contentPart>
          </mc:Choice>
          <mc:Fallback>
            <p:pic>
              <p:nvPicPr>
                <p:cNvPr id="129" name="Freihand 128">
                  <a:extLst>
                    <a:ext uri="{FF2B5EF4-FFF2-40B4-BE49-F238E27FC236}">
                      <a16:creationId xmlns:a16="http://schemas.microsoft.com/office/drawing/2014/main" id="{0089F803-348A-C02A-25E5-08852B622CE0}"/>
                    </a:ext>
                  </a:extLst>
                </p:cNvPr>
                <p:cNvPicPr/>
                <p:nvPr/>
              </p:nvPicPr>
              <p:blipFill>
                <a:blip r:embed="rId219"/>
                <a:stretch>
                  <a:fillRect/>
                </a:stretch>
              </p:blipFill>
              <p:spPr>
                <a:xfrm>
                  <a:off x="7668949" y="6406102"/>
                  <a:ext cx="159840" cy="57600"/>
                </a:xfrm>
                <a:prstGeom prst="rect">
                  <a:avLst/>
                </a:prstGeom>
              </p:spPr>
            </p:pic>
          </mc:Fallback>
        </mc:AlternateContent>
        <mc:AlternateContent xmlns:mc="http://schemas.openxmlformats.org/markup-compatibility/2006">
          <mc:Choice xmlns:p14="http://schemas.microsoft.com/office/powerpoint/2010/main" Requires="p14">
            <p:contentPart p14:bwMode="auto" r:id="rId220">
              <p14:nvContentPartPr>
                <p14:cNvPr id="130" name="Freihand 129">
                  <a:extLst>
                    <a:ext uri="{FF2B5EF4-FFF2-40B4-BE49-F238E27FC236}">
                      <a16:creationId xmlns:a16="http://schemas.microsoft.com/office/drawing/2014/main" id="{3505A6A0-19C7-90AE-53C2-5F98A698479D}"/>
                    </a:ext>
                  </a:extLst>
                </p14:cNvPr>
                <p14:cNvContentPartPr/>
                <p14:nvPr/>
              </p14:nvContentPartPr>
              <p14:xfrm>
                <a:off x="7728709" y="6469822"/>
                <a:ext cx="118080" cy="173880"/>
              </p14:xfrm>
            </p:contentPart>
          </mc:Choice>
          <mc:Fallback>
            <p:pic>
              <p:nvPicPr>
                <p:cNvPr id="130" name="Freihand 129">
                  <a:extLst>
                    <a:ext uri="{FF2B5EF4-FFF2-40B4-BE49-F238E27FC236}">
                      <a16:creationId xmlns:a16="http://schemas.microsoft.com/office/drawing/2014/main" id="{3505A6A0-19C7-90AE-53C2-5F98A698479D}"/>
                    </a:ext>
                  </a:extLst>
                </p:cNvPr>
                <p:cNvPicPr/>
                <p:nvPr/>
              </p:nvPicPr>
              <p:blipFill>
                <a:blip r:embed="rId221"/>
                <a:stretch>
                  <a:fillRect/>
                </a:stretch>
              </p:blipFill>
              <p:spPr>
                <a:xfrm>
                  <a:off x="7719709" y="6460822"/>
                  <a:ext cx="135720" cy="19152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131" name="Freihand 130">
                  <a:extLst>
                    <a:ext uri="{FF2B5EF4-FFF2-40B4-BE49-F238E27FC236}">
                      <a16:creationId xmlns:a16="http://schemas.microsoft.com/office/drawing/2014/main" id="{47597E81-2777-50B1-4214-8C4A924BE491}"/>
                    </a:ext>
                  </a:extLst>
                </p14:cNvPr>
                <p14:cNvContentPartPr/>
                <p14:nvPr/>
              </p14:nvContentPartPr>
              <p14:xfrm>
                <a:off x="7975309" y="6417982"/>
                <a:ext cx="188280" cy="65880"/>
              </p14:xfrm>
            </p:contentPart>
          </mc:Choice>
          <mc:Fallback>
            <p:pic>
              <p:nvPicPr>
                <p:cNvPr id="131" name="Freihand 130">
                  <a:extLst>
                    <a:ext uri="{FF2B5EF4-FFF2-40B4-BE49-F238E27FC236}">
                      <a16:creationId xmlns:a16="http://schemas.microsoft.com/office/drawing/2014/main" id="{47597E81-2777-50B1-4214-8C4A924BE491}"/>
                    </a:ext>
                  </a:extLst>
                </p:cNvPr>
                <p:cNvPicPr/>
                <p:nvPr/>
              </p:nvPicPr>
              <p:blipFill>
                <a:blip r:embed="rId223"/>
                <a:stretch>
                  <a:fillRect/>
                </a:stretch>
              </p:blipFill>
              <p:spPr>
                <a:xfrm>
                  <a:off x="7966669" y="6409342"/>
                  <a:ext cx="20592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224">
              <p14:nvContentPartPr>
                <p14:cNvPr id="132" name="Freihand 131">
                  <a:extLst>
                    <a:ext uri="{FF2B5EF4-FFF2-40B4-BE49-F238E27FC236}">
                      <a16:creationId xmlns:a16="http://schemas.microsoft.com/office/drawing/2014/main" id="{C8F28D8C-6B1D-B729-0EC7-D65DEC51EEA9}"/>
                    </a:ext>
                  </a:extLst>
                </p14:cNvPr>
                <p14:cNvContentPartPr/>
                <p14:nvPr/>
              </p14:nvContentPartPr>
              <p14:xfrm>
                <a:off x="8276989" y="6196942"/>
                <a:ext cx="116280" cy="136080"/>
              </p14:xfrm>
            </p:contentPart>
          </mc:Choice>
          <mc:Fallback>
            <p:pic>
              <p:nvPicPr>
                <p:cNvPr id="132" name="Freihand 131">
                  <a:extLst>
                    <a:ext uri="{FF2B5EF4-FFF2-40B4-BE49-F238E27FC236}">
                      <a16:creationId xmlns:a16="http://schemas.microsoft.com/office/drawing/2014/main" id="{C8F28D8C-6B1D-B729-0EC7-D65DEC51EEA9}"/>
                    </a:ext>
                  </a:extLst>
                </p:cNvPr>
                <p:cNvPicPr/>
                <p:nvPr/>
              </p:nvPicPr>
              <p:blipFill>
                <a:blip r:embed="rId225"/>
                <a:stretch>
                  <a:fillRect/>
                </a:stretch>
              </p:blipFill>
              <p:spPr>
                <a:xfrm>
                  <a:off x="8267989" y="6187942"/>
                  <a:ext cx="133920" cy="153720"/>
                </a:xfrm>
                <a:prstGeom prst="rect">
                  <a:avLst/>
                </a:prstGeom>
              </p:spPr>
            </p:pic>
          </mc:Fallback>
        </mc:AlternateContent>
        <mc:AlternateContent xmlns:mc="http://schemas.openxmlformats.org/markup-compatibility/2006">
          <mc:Choice xmlns:p14="http://schemas.microsoft.com/office/powerpoint/2010/main" Requires="p14">
            <p:contentPart p14:bwMode="auto" r:id="rId226">
              <p14:nvContentPartPr>
                <p14:cNvPr id="133" name="Freihand 132">
                  <a:extLst>
                    <a:ext uri="{FF2B5EF4-FFF2-40B4-BE49-F238E27FC236}">
                      <a16:creationId xmlns:a16="http://schemas.microsoft.com/office/drawing/2014/main" id="{262AA131-4C11-6D40-9FE5-D486DC409F06}"/>
                    </a:ext>
                  </a:extLst>
                </p14:cNvPr>
                <p14:cNvContentPartPr/>
                <p14:nvPr/>
              </p14:nvContentPartPr>
              <p14:xfrm>
                <a:off x="8368069" y="6258142"/>
                <a:ext cx="35280" cy="129240"/>
              </p14:xfrm>
            </p:contentPart>
          </mc:Choice>
          <mc:Fallback>
            <p:pic>
              <p:nvPicPr>
                <p:cNvPr id="133" name="Freihand 132">
                  <a:extLst>
                    <a:ext uri="{FF2B5EF4-FFF2-40B4-BE49-F238E27FC236}">
                      <a16:creationId xmlns:a16="http://schemas.microsoft.com/office/drawing/2014/main" id="{262AA131-4C11-6D40-9FE5-D486DC409F06}"/>
                    </a:ext>
                  </a:extLst>
                </p:cNvPr>
                <p:cNvPicPr/>
                <p:nvPr/>
              </p:nvPicPr>
              <p:blipFill>
                <a:blip r:embed="rId227"/>
                <a:stretch>
                  <a:fillRect/>
                </a:stretch>
              </p:blipFill>
              <p:spPr>
                <a:xfrm>
                  <a:off x="8359429" y="6249502"/>
                  <a:ext cx="5292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134" name="Freihand 133">
                  <a:extLst>
                    <a:ext uri="{FF2B5EF4-FFF2-40B4-BE49-F238E27FC236}">
                      <a16:creationId xmlns:a16="http://schemas.microsoft.com/office/drawing/2014/main" id="{0C4199F2-6808-0C6A-108B-A455803C4A9A}"/>
                    </a:ext>
                  </a:extLst>
                </p14:cNvPr>
                <p14:cNvContentPartPr/>
                <p14:nvPr/>
              </p14:nvContentPartPr>
              <p14:xfrm>
                <a:off x="8312989" y="6414382"/>
                <a:ext cx="216000" cy="38160"/>
              </p14:xfrm>
            </p:contentPart>
          </mc:Choice>
          <mc:Fallback>
            <p:pic>
              <p:nvPicPr>
                <p:cNvPr id="134" name="Freihand 133">
                  <a:extLst>
                    <a:ext uri="{FF2B5EF4-FFF2-40B4-BE49-F238E27FC236}">
                      <a16:creationId xmlns:a16="http://schemas.microsoft.com/office/drawing/2014/main" id="{0C4199F2-6808-0C6A-108B-A455803C4A9A}"/>
                    </a:ext>
                  </a:extLst>
                </p:cNvPr>
                <p:cNvPicPr/>
                <p:nvPr/>
              </p:nvPicPr>
              <p:blipFill>
                <a:blip r:embed="rId229"/>
                <a:stretch>
                  <a:fillRect/>
                </a:stretch>
              </p:blipFill>
              <p:spPr>
                <a:xfrm>
                  <a:off x="8303989" y="6405742"/>
                  <a:ext cx="23364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230">
              <p14:nvContentPartPr>
                <p14:cNvPr id="135" name="Freihand 134">
                  <a:extLst>
                    <a:ext uri="{FF2B5EF4-FFF2-40B4-BE49-F238E27FC236}">
                      <a16:creationId xmlns:a16="http://schemas.microsoft.com/office/drawing/2014/main" id="{4F5E88FA-ECC8-4933-4D53-4FE45FE2C828}"/>
                    </a:ext>
                  </a:extLst>
                </p14:cNvPr>
                <p14:cNvContentPartPr/>
                <p14:nvPr/>
              </p14:nvContentPartPr>
              <p14:xfrm>
                <a:off x="8408389" y="6474502"/>
                <a:ext cx="130320" cy="212400"/>
              </p14:xfrm>
            </p:contentPart>
          </mc:Choice>
          <mc:Fallback>
            <p:pic>
              <p:nvPicPr>
                <p:cNvPr id="135" name="Freihand 134">
                  <a:extLst>
                    <a:ext uri="{FF2B5EF4-FFF2-40B4-BE49-F238E27FC236}">
                      <a16:creationId xmlns:a16="http://schemas.microsoft.com/office/drawing/2014/main" id="{4F5E88FA-ECC8-4933-4D53-4FE45FE2C828}"/>
                    </a:ext>
                  </a:extLst>
                </p:cNvPr>
                <p:cNvPicPr/>
                <p:nvPr/>
              </p:nvPicPr>
              <p:blipFill>
                <a:blip r:embed="rId231"/>
                <a:stretch>
                  <a:fillRect/>
                </a:stretch>
              </p:blipFill>
              <p:spPr>
                <a:xfrm>
                  <a:off x="8399389" y="6465502"/>
                  <a:ext cx="147960" cy="230040"/>
                </a:xfrm>
                <a:prstGeom prst="rect">
                  <a:avLst/>
                </a:prstGeom>
              </p:spPr>
            </p:pic>
          </mc:Fallback>
        </mc:AlternateContent>
        <mc:AlternateContent xmlns:mc="http://schemas.openxmlformats.org/markup-compatibility/2006">
          <mc:Choice xmlns:p14="http://schemas.microsoft.com/office/powerpoint/2010/main" Requires="p14">
            <p:contentPart p14:bwMode="auto" r:id="rId232">
              <p14:nvContentPartPr>
                <p14:cNvPr id="142" name="Freihand 141">
                  <a:extLst>
                    <a:ext uri="{FF2B5EF4-FFF2-40B4-BE49-F238E27FC236}">
                      <a16:creationId xmlns:a16="http://schemas.microsoft.com/office/drawing/2014/main" id="{30DB6673-30B7-B524-00BE-699D1C770170}"/>
                    </a:ext>
                  </a:extLst>
                </p14:cNvPr>
                <p14:cNvContentPartPr/>
                <p14:nvPr/>
              </p14:nvContentPartPr>
              <p14:xfrm>
                <a:off x="4799749" y="5526262"/>
                <a:ext cx="3637440" cy="244440"/>
              </p14:xfrm>
            </p:contentPart>
          </mc:Choice>
          <mc:Fallback>
            <p:pic>
              <p:nvPicPr>
                <p:cNvPr id="142" name="Freihand 141">
                  <a:extLst>
                    <a:ext uri="{FF2B5EF4-FFF2-40B4-BE49-F238E27FC236}">
                      <a16:creationId xmlns:a16="http://schemas.microsoft.com/office/drawing/2014/main" id="{30DB6673-30B7-B524-00BE-699D1C770170}"/>
                    </a:ext>
                  </a:extLst>
                </p:cNvPr>
                <p:cNvPicPr/>
                <p:nvPr/>
              </p:nvPicPr>
              <p:blipFill>
                <a:blip r:embed="rId233"/>
                <a:stretch>
                  <a:fillRect/>
                </a:stretch>
              </p:blipFill>
              <p:spPr>
                <a:xfrm>
                  <a:off x="4790749" y="5517622"/>
                  <a:ext cx="3655080" cy="262080"/>
                </a:xfrm>
                <a:prstGeom prst="rect">
                  <a:avLst/>
                </a:prstGeom>
              </p:spPr>
            </p:pic>
          </mc:Fallback>
        </mc:AlternateContent>
        <mc:AlternateContent xmlns:mc="http://schemas.openxmlformats.org/markup-compatibility/2006">
          <mc:Choice xmlns:p14="http://schemas.microsoft.com/office/powerpoint/2010/main" Requires="p14">
            <p:contentPart p14:bwMode="auto" r:id="rId234">
              <p14:nvContentPartPr>
                <p14:cNvPr id="143" name="Freihand 142">
                  <a:extLst>
                    <a:ext uri="{FF2B5EF4-FFF2-40B4-BE49-F238E27FC236}">
                      <a16:creationId xmlns:a16="http://schemas.microsoft.com/office/drawing/2014/main" id="{E0E62C87-582D-ED28-BD16-53B6C90B8765}"/>
                    </a:ext>
                  </a:extLst>
                </p14:cNvPr>
                <p14:cNvContentPartPr/>
                <p14:nvPr/>
              </p14:nvContentPartPr>
              <p14:xfrm>
                <a:off x="2740909" y="5575582"/>
                <a:ext cx="5864400" cy="1139040"/>
              </p14:xfrm>
            </p:contentPart>
          </mc:Choice>
          <mc:Fallback>
            <p:pic>
              <p:nvPicPr>
                <p:cNvPr id="143" name="Freihand 142">
                  <a:extLst>
                    <a:ext uri="{FF2B5EF4-FFF2-40B4-BE49-F238E27FC236}">
                      <a16:creationId xmlns:a16="http://schemas.microsoft.com/office/drawing/2014/main" id="{E0E62C87-582D-ED28-BD16-53B6C90B8765}"/>
                    </a:ext>
                  </a:extLst>
                </p:cNvPr>
                <p:cNvPicPr/>
                <p:nvPr/>
              </p:nvPicPr>
              <p:blipFill>
                <a:blip r:embed="rId235"/>
                <a:stretch>
                  <a:fillRect/>
                </a:stretch>
              </p:blipFill>
              <p:spPr>
                <a:xfrm>
                  <a:off x="2732269" y="5566582"/>
                  <a:ext cx="5882040" cy="1156680"/>
                </a:xfrm>
                <a:prstGeom prst="rect">
                  <a:avLst/>
                </a:prstGeom>
              </p:spPr>
            </p:pic>
          </mc:Fallback>
        </mc:AlternateContent>
      </p:gr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2">
            <p14:nvContentPartPr>
              <p14:cNvPr id="3" name="Freihand 2">
                <a:extLst>
                  <a:ext uri="{FF2B5EF4-FFF2-40B4-BE49-F238E27FC236}">
                    <a16:creationId xmlns:a16="http://schemas.microsoft.com/office/drawing/2014/main" id="{2887E096-3B5B-B186-1C0F-412EF4A8ABF0}"/>
                  </a:ext>
                </a:extLst>
              </p14:cNvPr>
              <p14:cNvContentPartPr/>
              <p14:nvPr/>
            </p14:nvContentPartPr>
            <p14:xfrm>
              <a:off x="5032309" y="2268622"/>
              <a:ext cx="3603960" cy="91800"/>
            </p14:xfrm>
          </p:contentPart>
        </mc:Choice>
        <mc:Fallback>
          <p:pic>
            <p:nvPicPr>
              <p:cNvPr id="3" name="Freihand 2">
                <a:extLst>
                  <a:ext uri="{FF2B5EF4-FFF2-40B4-BE49-F238E27FC236}">
                    <a16:creationId xmlns:a16="http://schemas.microsoft.com/office/drawing/2014/main" id="{2887E096-3B5B-B186-1C0F-412EF4A8ABF0}"/>
                  </a:ext>
                </a:extLst>
              </p:cNvPr>
              <p:cNvPicPr/>
              <p:nvPr/>
            </p:nvPicPr>
            <p:blipFill>
              <a:blip r:embed="rId3"/>
              <a:stretch>
                <a:fillRect/>
              </a:stretch>
            </p:blipFill>
            <p:spPr>
              <a:xfrm>
                <a:off x="5023309" y="2259982"/>
                <a:ext cx="3621600" cy="109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Freihand 4">
                <a:extLst>
                  <a:ext uri="{FF2B5EF4-FFF2-40B4-BE49-F238E27FC236}">
                    <a16:creationId xmlns:a16="http://schemas.microsoft.com/office/drawing/2014/main" id="{DC45B871-E314-F478-4B08-7AAB9D7D8F3E}"/>
                  </a:ext>
                </a:extLst>
              </p14:cNvPr>
              <p14:cNvContentPartPr/>
              <p14:nvPr/>
            </p14:nvContentPartPr>
            <p14:xfrm>
              <a:off x="1020109" y="1589302"/>
              <a:ext cx="1647720" cy="65880"/>
            </p14:xfrm>
          </p:contentPart>
        </mc:Choice>
        <mc:Fallback>
          <p:pic>
            <p:nvPicPr>
              <p:cNvPr id="5" name="Freihand 4">
                <a:extLst>
                  <a:ext uri="{FF2B5EF4-FFF2-40B4-BE49-F238E27FC236}">
                    <a16:creationId xmlns:a16="http://schemas.microsoft.com/office/drawing/2014/main" id="{DC45B871-E314-F478-4B08-7AAB9D7D8F3E}"/>
                  </a:ext>
                </a:extLst>
              </p:cNvPr>
              <p:cNvPicPr/>
              <p:nvPr/>
            </p:nvPicPr>
            <p:blipFill>
              <a:blip r:embed="rId5"/>
              <a:stretch>
                <a:fillRect/>
              </a:stretch>
            </p:blipFill>
            <p:spPr>
              <a:xfrm>
                <a:off x="1011109" y="1580302"/>
                <a:ext cx="166536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8" name="Freihand 7">
                <a:extLst>
                  <a:ext uri="{FF2B5EF4-FFF2-40B4-BE49-F238E27FC236}">
                    <a16:creationId xmlns:a16="http://schemas.microsoft.com/office/drawing/2014/main" id="{BAE0B09A-7DA1-0F40-E1D6-FA5F016FDC82}"/>
                  </a:ext>
                </a:extLst>
              </p14:cNvPr>
              <p14:cNvContentPartPr/>
              <p14:nvPr/>
            </p14:nvContentPartPr>
            <p14:xfrm>
              <a:off x="983029" y="3477862"/>
              <a:ext cx="1813680" cy="47880"/>
            </p14:xfrm>
          </p:contentPart>
        </mc:Choice>
        <mc:Fallback>
          <p:pic>
            <p:nvPicPr>
              <p:cNvPr id="8" name="Freihand 7">
                <a:extLst>
                  <a:ext uri="{FF2B5EF4-FFF2-40B4-BE49-F238E27FC236}">
                    <a16:creationId xmlns:a16="http://schemas.microsoft.com/office/drawing/2014/main" id="{BAE0B09A-7DA1-0F40-E1D6-FA5F016FDC82}"/>
                  </a:ext>
                </a:extLst>
              </p:cNvPr>
              <p:cNvPicPr/>
              <p:nvPr/>
            </p:nvPicPr>
            <p:blipFill>
              <a:blip r:embed="rId7"/>
              <a:stretch>
                <a:fillRect/>
              </a:stretch>
            </p:blipFill>
            <p:spPr>
              <a:xfrm>
                <a:off x="974389" y="3468862"/>
                <a:ext cx="1831320" cy="65520"/>
              </a:xfrm>
              <a:prstGeom prst="rect">
                <a:avLst/>
              </a:prstGeom>
            </p:spPr>
          </p:pic>
        </mc:Fallback>
      </mc:AlternateContent>
      <p:grpSp>
        <p:nvGrpSpPr>
          <p:cNvPr id="11" name="Gruppieren 10">
            <a:extLst>
              <a:ext uri="{FF2B5EF4-FFF2-40B4-BE49-F238E27FC236}">
                <a16:creationId xmlns:a16="http://schemas.microsoft.com/office/drawing/2014/main" id="{7CEFD85B-F5C9-8B95-128E-0E7E53BB64F2}"/>
              </a:ext>
            </a:extLst>
          </p:cNvPr>
          <p:cNvGrpSpPr/>
          <p:nvPr/>
        </p:nvGrpSpPr>
        <p:grpSpPr>
          <a:xfrm>
            <a:off x="2736229" y="3703222"/>
            <a:ext cx="6967800" cy="585360"/>
            <a:chOff x="2736229" y="3703222"/>
            <a:chExt cx="6967800" cy="585360"/>
          </a:xfrm>
        </p:grpSpPr>
        <mc:AlternateContent xmlns:mc="http://schemas.openxmlformats.org/markup-compatibility/2006">
          <mc:Choice xmlns:p14="http://schemas.microsoft.com/office/powerpoint/2010/main" Requires="p14">
            <p:contentPart p14:bwMode="auto" r:id="rId8">
              <p14:nvContentPartPr>
                <p14:cNvPr id="9" name="Freihand 8">
                  <a:extLst>
                    <a:ext uri="{FF2B5EF4-FFF2-40B4-BE49-F238E27FC236}">
                      <a16:creationId xmlns:a16="http://schemas.microsoft.com/office/drawing/2014/main" id="{588AA1EC-A209-15C2-A3D9-F37E9140AE87}"/>
                    </a:ext>
                  </a:extLst>
                </p14:cNvPr>
                <p14:cNvContentPartPr/>
                <p14:nvPr/>
              </p14:nvContentPartPr>
              <p14:xfrm>
                <a:off x="2736229" y="4091662"/>
                <a:ext cx="6967800" cy="150120"/>
              </p14:xfrm>
            </p:contentPart>
          </mc:Choice>
          <mc:Fallback>
            <p:pic>
              <p:nvPicPr>
                <p:cNvPr id="9" name="Freihand 8">
                  <a:extLst>
                    <a:ext uri="{FF2B5EF4-FFF2-40B4-BE49-F238E27FC236}">
                      <a16:creationId xmlns:a16="http://schemas.microsoft.com/office/drawing/2014/main" id="{588AA1EC-A209-15C2-A3D9-F37E9140AE87}"/>
                    </a:ext>
                  </a:extLst>
                </p:cNvPr>
                <p:cNvPicPr/>
                <p:nvPr/>
              </p:nvPicPr>
              <p:blipFill>
                <a:blip r:embed="rId9"/>
                <a:stretch>
                  <a:fillRect/>
                </a:stretch>
              </p:blipFill>
              <p:spPr>
                <a:xfrm>
                  <a:off x="2727229" y="4082662"/>
                  <a:ext cx="6985440" cy="1677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Freihand 9">
                  <a:extLst>
                    <a:ext uri="{FF2B5EF4-FFF2-40B4-BE49-F238E27FC236}">
                      <a16:creationId xmlns:a16="http://schemas.microsoft.com/office/drawing/2014/main" id="{616684BC-A938-DE14-DE2F-9D82C9AF3C1C}"/>
                    </a:ext>
                  </a:extLst>
                </p14:cNvPr>
                <p14:cNvContentPartPr/>
                <p14:nvPr/>
              </p14:nvContentPartPr>
              <p14:xfrm>
                <a:off x="7653469" y="3703222"/>
                <a:ext cx="2009520" cy="585360"/>
              </p14:xfrm>
            </p:contentPart>
          </mc:Choice>
          <mc:Fallback>
            <p:pic>
              <p:nvPicPr>
                <p:cNvPr id="10" name="Freihand 9">
                  <a:extLst>
                    <a:ext uri="{FF2B5EF4-FFF2-40B4-BE49-F238E27FC236}">
                      <a16:creationId xmlns:a16="http://schemas.microsoft.com/office/drawing/2014/main" id="{616684BC-A938-DE14-DE2F-9D82C9AF3C1C}"/>
                    </a:ext>
                  </a:extLst>
                </p:cNvPr>
                <p:cNvPicPr/>
                <p:nvPr/>
              </p:nvPicPr>
              <p:blipFill>
                <a:blip r:embed="rId11"/>
                <a:stretch>
                  <a:fillRect/>
                </a:stretch>
              </p:blipFill>
              <p:spPr>
                <a:xfrm>
                  <a:off x="7644829" y="3694582"/>
                  <a:ext cx="2027160" cy="603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2">
            <p14:nvContentPartPr>
              <p14:cNvPr id="12" name="Freihand 11">
                <a:extLst>
                  <a:ext uri="{FF2B5EF4-FFF2-40B4-BE49-F238E27FC236}">
                    <a16:creationId xmlns:a16="http://schemas.microsoft.com/office/drawing/2014/main" id="{412671C5-B49F-E3F5-B64C-7F52A8318656}"/>
                  </a:ext>
                </a:extLst>
              </p14:cNvPr>
              <p14:cNvContentPartPr/>
              <p14:nvPr/>
            </p14:nvContentPartPr>
            <p14:xfrm>
              <a:off x="496669" y="2918062"/>
              <a:ext cx="2854080" cy="865080"/>
            </p14:xfrm>
          </p:contentPart>
        </mc:Choice>
        <mc:Fallback>
          <p:pic>
            <p:nvPicPr>
              <p:cNvPr id="12" name="Freihand 11">
                <a:extLst>
                  <a:ext uri="{FF2B5EF4-FFF2-40B4-BE49-F238E27FC236}">
                    <a16:creationId xmlns:a16="http://schemas.microsoft.com/office/drawing/2014/main" id="{412671C5-B49F-E3F5-B64C-7F52A8318656}"/>
                  </a:ext>
                </a:extLst>
              </p:cNvPr>
              <p:cNvPicPr/>
              <p:nvPr/>
            </p:nvPicPr>
            <p:blipFill>
              <a:blip r:embed="rId13"/>
              <a:stretch>
                <a:fillRect/>
              </a:stretch>
            </p:blipFill>
            <p:spPr>
              <a:xfrm>
                <a:off x="488029" y="2909062"/>
                <a:ext cx="2871720" cy="882720"/>
              </a:xfrm>
              <a:prstGeom prst="rect">
                <a:avLst/>
              </a:prstGeom>
            </p:spPr>
          </p:pic>
        </mc:Fallback>
      </mc:AlternateContent>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ext uri="{D42A27DB-BD31-4B8C-83A1-F6EECF244321}">
                <p14:modId xmlns:p14="http://schemas.microsoft.com/office/powerpoint/2010/main" val="2099980229"/>
              </p:ext>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name="Formel" r:id="rId2" imgW="939600" imgH="228600" progId="Equation.3">
                  <p:embed/>
                </p:oleObj>
              </mc:Choice>
              <mc:Fallback>
                <p:oleObj name="Formel" r:id="rId2" imgW="939600" imgH="228600" progId="Equation.3">
                  <p:embed/>
                  <p:pic>
                    <p:nvPicPr>
                      <p:cNvPr id="2" name="Objek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989651457"/>
              </p:ext>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name="Formel" r:id="rId4" imgW="1282680" imgH="368280" progId="Equation.3">
                  <p:embed/>
                </p:oleObj>
              </mc:Choice>
              <mc:Fallback>
                <p:oleObj name="Formel" r:id="rId4" imgW="1282680" imgH="368280" progId="Equation.3">
                  <p:embed/>
                  <p:pic>
                    <p:nvPicPr>
                      <p:cNvPr id="5" name="Objekt 4"/>
                      <p:cNvPicPr>
                        <a:picLocks noChangeAspect="1" noChangeArrowheads="1"/>
                      </p:cNvPicPr>
                      <p:nvPr/>
                    </p:nvPicPr>
                    <p:blipFill>
                      <a:blip r:embed="rId5"/>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52410963"/>
              </p:ext>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name="Formel" r:id="rId6" imgW="1358640" imgH="431640" progId="Equation.3">
                  <p:embed/>
                </p:oleObj>
              </mc:Choice>
              <mc:Fallback>
                <p:oleObj name="Formel" r:id="rId6" imgW="1358640" imgH="431640" progId="Equation.3">
                  <p:embed/>
                  <p:pic>
                    <p:nvPicPr>
                      <p:cNvPr id="8" name="Objekt 7"/>
                      <p:cNvPicPr>
                        <a:picLocks noChangeAspect="1" noChangeArrowheads="1"/>
                      </p:cNvPicPr>
                      <p:nvPr/>
                    </p:nvPicPr>
                    <p:blipFill>
                      <a:blip r:embed="rId7"/>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ext uri="{D42A27DB-BD31-4B8C-83A1-F6EECF244321}">
                <p14:modId xmlns:p14="http://schemas.microsoft.com/office/powerpoint/2010/main" val="279796455"/>
              </p:ext>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name="Formel" r:id="rId8" imgW="1981080" imgH="431640" progId="Equation.3">
                  <p:embed/>
                </p:oleObj>
              </mc:Choice>
              <mc:Fallback>
                <p:oleObj name="Formel" r:id="rId8" imgW="1981080" imgH="431640" progId="Equation.3">
                  <p:embed/>
                  <p:pic>
                    <p:nvPicPr>
                      <p:cNvPr id="9" name="Objekt 8"/>
                      <p:cNvPicPr>
                        <a:picLocks noChangeAspect="1" noChangeArrowheads="1"/>
                      </p:cNvPicPr>
                      <p:nvPr/>
                    </p:nvPicPr>
                    <p:blipFill>
                      <a:blip r:embed="rId9"/>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665689191"/>
              </p:ext>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name="Formel" r:id="rId10" imgW="1180800" imgH="482400" progId="Equation.3">
                  <p:embed/>
                </p:oleObj>
              </mc:Choice>
              <mc:Fallback>
                <p:oleObj name="Formel" r:id="rId10" imgW="1180800" imgH="482400" progId="Equation.3">
                  <p:embed/>
                  <p:pic>
                    <p:nvPicPr>
                      <p:cNvPr id="12" name="Objekt 11"/>
                      <p:cNvPicPr>
                        <a:picLocks noChangeAspect="1" noChangeArrowheads="1"/>
                      </p:cNvPicPr>
                      <p:nvPr/>
                    </p:nvPicPr>
                    <p:blipFill>
                      <a:blip r:embed="rId11"/>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544849944"/>
              </p:ext>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name="Formel" r:id="rId12" imgW="342720" imgH="203040" progId="Equation.3">
                  <p:embed/>
                </p:oleObj>
              </mc:Choice>
              <mc:Fallback>
                <p:oleObj name="Formel" r:id="rId12" imgW="342720" imgH="203040" progId="Equation.3">
                  <p:embed/>
                  <p:pic>
                    <p:nvPicPr>
                      <p:cNvPr id="13" name="Objekt 12"/>
                      <p:cNvPicPr>
                        <a:picLocks noChangeAspect="1" noChangeArrowheads="1"/>
                      </p:cNvPicPr>
                      <p:nvPr/>
                    </p:nvPicPr>
                    <p:blipFill>
                      <a:blip r:embed="rId13"/>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ext uri="{D42A27DB-BD31-4B8C-83A1-F6EECF244321}">
                <p14:modId xmlns:p14="http://schemas.microsoft.com/office/powerpoint/2010/main" val="2634085379"/>
              </p:ext>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name="Formel" r:id="rId14" imgW="1447560" imgH="482400" progId="Equation.3">
                  <p:embed/>
                </p:oleObj>
              </mc:Choice>
              <mc:Fallback>
                <p:oleObj name="Formel" r:id="rId14" imgW="1447560" imgH="482400" progId="Equation.3">
                  <p:embed/>
                  <p:pic>
                    <p:nvPicPr>
                      <p:cNvPr id="15" name="Objekt 14"/>
                      <p:cNvPicPr>
                        <a:picLocks noChangeAspect="1" noChangeArrowheads="1"/>
                      </p:cNvPicPr>
                      <p:nvPr/>
                    </p:nvPicPr>
                    <p:blipFill>
                      <a:blip r:embed="rId15"/>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ext uri="{D42A27DB-BD31-4B8C-83A1-F6EECF244321}">
                <p14:modId xmlns:p14="http://schemas.microsoft.com/office/powerpoint/2010/main" val="4147825506"/>
              </p:ext>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name="Formel" r:id="rId16" imgW="2082600" imgH="482400" progId="Equation.3">
                  <p:embed/>
                </p:oleObj>
              </mc:Choice>
              <mc:Fallback>
                <p:oleObj name="Formel" r:id="rId16" imgW="2082600" imgH="482400" progId="Equation.3">
                  <p:embed/>
                  <p:pic>
                    <p:nvPicPr>
                      <p:cNvPr id="16" name="Objekt 15"/>
                      <p:cNvPicPr>
                        <a:picLocks noChangeAspect="1" noChangeArrowheads="1"/>
                      </p:cNvPicPr>
                      <p:nvPr/>
                    </p:nvPicPr>
                    <p:blipFill>
                      <a:blip r:embed="rId17"/>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p14="http://schemas.microsoft.com/office/powerpoint/2010/main" Requires="p14">
          <p:contentPart p14:bwMode="auto" r:id="rId18">
            <p14:nvContentPartPr>
              <p14:cNvPr id="4" name="Freihand 3">
                <a:extLst>
                  <a:ext uri="{FF2B5EF4-FFF2-40B4-BE49-F238E27FC236}">
                    <a16:creationId xmlns:a16="http://schemas.microsoft.com/office/drawing/2014/main" id="{293E6867-86F4-7A90-8520-40095FAA97D4}"/>
                  </a:ext>
                </a:extLst>
              </p14:cNvPr>
              <p14:cNvContentPartPr/>
              <p14:nvPr/>
            </p14:nvContentPartPr>
            <p14:xfrm>
              <a:off x="1881949" y="1383284"/>
              <a:ext cx="1076040" cy="747360"/>
            </p14:xfrm>
          </p:contentPart>
        </mc:Choice>
        <mc:Fallback>
          <p:pic>
            <p:nvPicPr>
              <p:cNvPr id="4" name="Freihand 3">
                <a:extLst>
                  <a:ext uri="{FF2B5EF4-FFF2-40B4-BE49-F238E27FC236}">
                    <a16:creationId xmlns:a16="http://schemas.microsoft.com/office/drawing/2014/main" id="{293E6867-86F4-7A90-8520-40095FAA97D4}"/>
                  </a:ext>
                </a:extLst>
              </p:cNvPr>
              <p:cNvPicPr/>
              <p:nvPr/>
            </p:nvPicPr>
            <p:blipFill>
              <a:blip r:embed="rId19"/>
              <a:stretch>
                <a:fillRect/>
              </a:stretch>
            </p:blipFill>
            <p:spPr>
              <a:xfrm>
                <a:off x="1872949" y="1374284"/>
                <a:ext cx="1093680" cy="765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6" name="Freihand 5">
                <a:extLst>
                  <a:ext uri="{FF2B5EF4-FFF2-40B4-BE49-F238E27FC236}">
                    <a16:creationId xmlns:a16="http://schemas.microsoft.com/office/drawing/2014/main" id="{0698E336-35E5-2B8A-C805-9A350984165F}"/>
                  </a:ext>
                </a:extLst>
              </p14:cNvPr>
              <p14:cNvContentPartPr/>
              <p14:nvPr/>
            </p14:nvContentPartPr>
            <p14:xfrm>
              <a:off x="3080749" y="1415324"/>
              <a:ext cx="444240" cy="674640"/>
            </p14:xfrm>
          </p:contentPart>
        </mc:Choice>
        <mc:Fallback>
          <p:pic>
            <p:nvPicPr>
              <p:cNvPr id="6" name="Freihand 5">
                <a:extLst>
                  <a:ext uri="{FF2B5EF4-FFF2-40B4-BE49-F238E27FC236}">
                    <a16:creationId xmlns:a16="http://schemas.microsoft.com/office/drawing/2014/main" id="{0698E336-35E5-2B8A-C805-9A350984165F}"/>
                  </a:ext>
                </a:extLst>
              </p:cNvPr>
              <p:cNvPicPr/>
              <p:nvPr/>
            </p:nvPicPr>
            <p:blipFill>
              <a:blip r:embed="rId21"/>
              <a:stretch>
                <a:fillRect/>
              </a:stretch>
            </p:blipFill>
            <p:spPr>
              <a:xfrm>
                <a:off x="3071749" y="1406684"/>
                <a:ext cx="461880" cy="6922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98" name="Freihand 97">
                <a:extLst>
                  <a:ext uri="{FF2B5EF4-FFF2-40B4-BE49-F238E27FC236}">
                    <a16:creationId xmlns:a16="http://schemas.microsoft.com/office/drawing/2014/main" id="{C4A1BAF7-78C3-1D1C-5562-0F2FE61B092F}"/>
                  </a:ext>
                </a:extLst>
              </p14:cNvPr>
              <p14:cNvContentPartPr/>
              <p14:nvPr/>
            </p14:nvContentPartPr>
            <p14:xfrm>
              <a:off x="480109" y="2769284"/>
              <a:ext cx="4528800" cy="65160"/>
            </p14:xfrm>
          </p:contentPart>
        </mc:Choice>
        <mc:Fallback>
          <p:pic>
            <p:nvPicPr>
              <p:cNvPr id="98" name="Freihand 97">
                <a:extLst>
                  <a:ext uri="{FF2B5EF4-FFF2-40B4-BE49-F238E27FC236}">
                    <a16:creationId xmlns:a16="http://schemas.microsoft.com/office/drawing/2014/main" id="{C4A1BAF7-78C3-1D1C-5562-0F2FE61B092F}"/>
                  </a:ext>
                </a:extLst>
              </p:cNvPr>
              <p:cNvPicPr/>
              <p:nvPr/>
            </p:nvPicPr>
            <p:blipFill>
              <a:blip r:embed="rId23"/>
              <a:stretch>
                <a:fillRect/>
              </a:stretch>
            </p:blipFill>
            <p:spPr>
              <a:xfrm>
                <a:off x="471469" y="2760284"/>
                <a:ext cx="454644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99" name="Freihand 98">
                <a:extLst>
                  <a:ext uri="{FF2B5EF4-FFF2-40B4-BE49-F238E27FC236}">
                    <a16:creationId xmlns:a16="http://schemas.microsoft.com/office/drawing/2014/main" id="{9B295C14-45D3-6DE1-AE45-640EA8F2B000}"/>
                  </a:ext>
                </a:extLst>
              </p14:cNvPr>
              <p14:cNvContentPartPr/>
              <p14:nvPr/>
            </p14:nvContentPartPr>
            <p14:xfrm>
              <a:off x="2723989" y="3468764"/>
              <a:ext cx="945720" cy="67320"/>
            </p14:xfrm>
          </p:contentPart>
        </mc:Choice>
        <mc:Fallback>
          <p:pic>
            <p:nvPicPr>
              <p:cNvPr id="99" name="Freihand 98">
                <a:extLst>
                  <a:ext uri="{FF2B5EF4-FFF2-40B4-BE49-F238E27FC236}">
                    <a16:creationId xmlns:a16="http://schemas.microsoft.com/office/drawing/2014/main" id="{9B295C14-45D3-6DE1-AE45-640EA8F2B000}"/>
                  </a:ext>
                </a:extLst>
              </p:cNvPr>
              <p:cNvPicPr/>
              <p:nvPr/>
            </p:nvPicPr>
            <p:blipFill>
              <a:blip r:embed="rId25"/>
              <a:stretch>
                <a:fillRect/>
              </a:stretch>
            </p:blipFill>
            <p:spPr>
              <a:xfrm>
                <a:off x="2714989" y="3460124"/>
                <a:ext cx="96336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11" name="Freihand 110">
                <a:extLst>
                  <a:ext uri="{FF2B5EF4-FFF2-40B4-BE49-F238E27FC236}">
                    <a16:creationId xmlns:a16="http://schemas.microsoft.com/office/drawing/2014/main" id="{10EFBD88-51C7-AF8E-BEC7-66C48E8FD52A}"/>
                  </a:ext>
                </a:extLst>
              </p14:cNvPr>
              <p14:cNvContentPartPr/>
              <p14:nvPr/>
            </p14:nvContentPartPr>
            <p14:xfrm>
              <a:off x="6666709" y="2641484"/>
              <a:ext cx="523440" cy="954360"/>
            </p14:xfrm>
          </p:contentPart>
        </mc:Choice>
        <mc:Fallback>
          <p:pic>
            <p:nvPicPr>
              <p:cNvPr id="111" name="Freihand 110">
                <a:extLst>
                  <a:ext uri="{FF2B5EF4-FFF2-40B4-BE49-F238E27FC236}">
                    <a16:creationId xmlns:a16="http://schemas.microsoft.com/office/drawing/2014/main" id="{10EFBD88-51C7-AF8E-BEC7-66C48E8FD52A}"/>
                  </a:ext>
                </a:extLst>
              </p:cNvPr>
              <p:cNvPicPr/>
              <p:nvPr/>
            </p:nvPicPr>
            <p:blipFill>
              <a:blip r:embed="rId27"/>
              <a:stretch>
                <a:fillRect/>
              </a:stretch>
            </p:blipFill>
            <p:spPr>
              <a:xfrm>
                <a:off x="6657709" y="2632844"/>
                <a:ext cx="541080" cy="9720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13" name="Freihand 112">
                <a:extLst>
                  <a:ext uri="{FF2B5EF4-FFF2-40B4-BE49-F238E27FC236}">
                    <a16:creationId xmlns:a16="http://schemas.microsoft.com/office/drawing/2014/main" id="{D15B3A9C-90DA-4F72-D16D-7227316A0C80}"/>
                  </a:ext>
                </a:extLst>
              </p14:cNvPr>
              <p14:cNvContentPartPr/>
              <p14:nvPr/>
            </p14:nvContentPartPr>
            <p14:xfrm>
              <a:off x="2930269" y="4433924"/>
              <a:ext cx="187200" cy="381600"/>
            </p14:xfrm>
          </p:contentPart>
        </mc:Choice>
        <mc:Fallback>
          <p:pic>
            <p:nvPicPr>
              <p:cNvPr id="113" name="Freihand 112">
                <a:extLst>
                  <a:ext uri="{FF2B5EF4-FFF2-40B4-BE49-F238E27FC236}">
                    <a16:creationId xmlns:a16="http://schemas.microsoft.com/office/drawing/2014/main" id="{D15B3A9C-90DA-4F72-D16D-7227316A0C80}"/>
                  </a:ext>
                </a:extLst>
              </p:cNvPr>
              <p:cNvPicPr/>
              <p:nvPr/>
            </p:nvPicPr>
            <p:blipFill>
              <a:blip r:embed="rId29"/>
              <a:stretch>
                <a:fillRect/>
              </a:stretch>
            </p:blipFill>
            <p:spPr>
              <a:xfrm>
                <a:off x="2921629" y="4424924"/>
                <a:ext cx="204840" cy="3992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14" name="Freihand 113">
                <a:extLst>
                  <a:ext uri="{FF2B5EF4-FFF2-40B4-BE49-F238E27FC236}">
                    <a16:creationId xmlns:a16="http://schemas.microsoft.com/office/drawing/2014/main" id="{E9BD8DF1-0768-C7B6-B8EF-2905942885EF}"/>
                  </a:ext>
                </a:extLst>
              </p14:cNvPr>
              <p14:cNvContentPartPr/>
              <p14:nvPr/>
            </p14:nvContentPartPr>
            <p14:xfrm>
              <a:off x="3041869" y="4372724"/>
              <a:ext cx="540720" cy="461160"/>
            </p14:xfrm>
          </p:contentPart>
        </mc:Choice>
        <mc:Fallback>
          <p:pic>
            <p:nvPicPr>
              <p:cNvPr id="114" name="Freihand 113">
                <a:extLst>
                  <a:ext uri="{FF2B5EF4-FFF2-40B4-BE49-F238E27FC236}">
                    <a16:creationId xmlns:a16="http://schemas.microsoft.com/office/drawing/2014/main" id="{E9BD8DF1-0768-C7B6-B8EF-2905942885EF}"/>
                  </a:ext>
                </a:extLst>
              </p:cNvPr>
              <p:cNvPicPr/>
              <p:nvPr/>
            </p:nvPicPr>
            <p:blipFill>
              <a:blip r:embed="rId31"/>
              <a:stretch>
                <a:fillRect/>
              </a:stretch>
            </p:blipFill>
            <p:spPr>
              <a:xfrm>
                <a:off x="3033229" y="4363724"/>
                <a:ext cx="558360" cy="478800"/>
              </a:xfrm>
              <a:prstGeom prst="rect">
                <a:avLst/>
              </a:prstGeom>
            </p:spPr>
          </p:pic>
        </mc:Fallback>
      </mc:AlternateContent>
      <p:grpSp>
        <p:nvGrpSpPr>
          <p:cNvPr id="119" name="Gruppieren 118">
            <a:extLst>
              <a:ext uri="{FF2B5EF4-FFF2-40B4-BE49-F238E27FC236}">
                <a16:creationId xmlns:a16="http://schemas.microsoft.com/office/drawing/2014/main" id="{B3270D13-EBDD-D8E6-3106-A356D1F51715}"/>
              </a:ext>
            </a:extLst>
          </p:cNvPr>
          <p:cNvGrpSpPr/>
          <p:nvPr/>
        </p:nvGrpSpPr>
        <p:grpSpPr>
          <a:xfrm>
            <a:off x="923629" y="1171604"/>
            <a:ext cx="10950840" cy="2266560"/>
            <a:chOff x="923629" y="1171604"/>
            <a:chExt cx="10950840" cy="2266560"/>
          </a:xfrm>
        </p:grpSpPr>
        <mc:AlternateContent xmlns:mc="http://schemas.openxmlformats.org/markup-compatibility/2006">
          <mc:Choice xmlns:p14="http://schemas.microsoft.com/office/powerpoint/2010/main" Requires="p14">
            <p:contentPart p14:bwMode="auto" r:id="rId32">
              <p14:nvContentPartPr>
                <p14:cNvPr id="10" name="Freihand 9">
                  <a:extLst>
                    <a:ext uri="{FF2B5EF4-FFF2-40B4-BE49-F238E27FC236}">
                      <a16:creationId xmlns:a16="http://schemas.microsoft.com/office/drawing/2014/main" id="{F8E8078B-C0EA-00A3-A62D-0AF73A7F588C}"/>
                    </a:ext>
                  </a:extLst>
                </p14:cNvPr>
                <p14:cNvContentPartPr/>
                <p14:nvPr/>
              </p14:nvContentPartPr>
              <p14:xfrm>
                <a:off x="1026229" y="1171604"/>
                <a:ext cx="3596760" cy="219240"/>
              </p14:xfrm>
            </p:contentPart>
          </mc:Choice>
          <mc:Fallback>
            <p:pic>
              <p:nvPicPr>
                <p:cNvPr id="10" name="Freihand 9">
                  <a:extLst>
                    <a:ext uri="{FF2B5EF4-FFF2-40B4-BE49-F238E27FC236}">
                      <a16:creationId xmlns:a16="http://schemas.microsoft.com/office/drawing/2014/main" id="{F8E8078B-C0EA-00A3-A62D-0AF73A7F588C}"/>
                    </a:ext>
                  </a:extLst>
                </p:cNvPr>
                <p:cNvPicPr/>
                <p:nvPr/>
              </p:nvPicPr>
              <p:blipFill>
                <a:blip r:embed="rId33"/>
                <a:stretch>
                  <a:fillRect/>
                </a:stretch>
              </p:blipFill>
              <p:spPr>
                <a:xfrm>
                  <a:off x="1017229" y="1162964"/>
                  <a:ext cx="3614400" cy="2368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1" name="Freihand 10">
                  <a:extLst>
                    <a:ext uri="{FF2B5EF4-FFF2-40B4-BE49-F238E27FC236}">
                      <a16:creationId xmlns:a16="http://schemas.microsoft.com/office/drawing/2014/main" id="{BDD50AAA-08D7-189D-1B90-03C4CF7F768C}"/>
                    </a:ext>
                  </a:extLst>
                </p14:cNvPr>
                <p14:cNvContentPartPr/>
                <p14:nvPr/>
              </p14:nvContentPartPr>
              <p14:xfrm>
                <a:off x="5529109" y="1267004"/>
                <a:ext cx="4008240" cy="136800"/>
              </p14:xfrm>
            </p:contentPart>
          </mc:Choice>
          <mc:Fallback>
            <p:pic>
              <p:nvPicPr>
                <p:cNvPr id="11" name="Freihand 10">
                  <a:extLst>
                    <a:ext uri="{FF2B5EF4-FFF2-40B4-BE49-F238E27FC236}">
                      <a16:creationId xmlns:a16="http://schemas.microsoft.com/office/drawing/2014/main" id="{BDD50AAA-08D7-189D-1B90-03C4CF7F768C}"/>
                    </a:ext>
                  </a:extLst>
                </p:cNvPr>
                <p:cNvPicPr/>
                <p:nvPr/>
              </p:nvPicPr>
              <p:blipFill>
                <a:blip r:embed="rId35"/>
                <a:stretch>
                  <a:fillRect/>
                </a:stretch>
              </p:blipFill>
              <p:spPr>
                <a:xfrm>
                  <a:off x="5520469" y="1258364"/>
                  <a:ext cx="4025880" cy="1544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8" name="Freihand 17">
                  <a:extLst>
                    <a:ext uri="{FF2B5EF4-FFF2-40B4-BE49-F238E27FC236}">
                      <a16:creationId xmlns:a16="http://schemas.microsoft.com/office/drawing/2014/main" id="{428507DB-36C7-E3FB-1F5A-C32840581191}"/>
                    </a:ext>
                  </a:extLst>
                </p14:cNvPr>
                <p14:cNvContentPartPr/>
                <p14:nvPr/>
              </p14:nvContentPartPr>
              <p14:xfrm>
                <a:off x="4128349" y="1762004"/>
                <a:ext cx="1870200" cy="57600"/>
              </p14:xfrm>
            </p:contentPart>
          </mc:Choice>
          <mc:Fallback>
            <p:pic>
              <p:nvPicPr>
                <p:cNvPr id="18" name="Freihand 17">
                  <a:extLst>
                    <a:ext uri="{FF2B5EF4-FFF2-40B4-BE49-F238E27FC236}">
                      <a16:creationId xmlns:a16="http://schemas.microsoft.com/office/drawing/2014/main" id="{428507DB-36C7-E3FB-1F5A-C32840581191}"/>
                    </a:ext>
                  </a:extLst>
                </p:cNvPr>
                <p:cNvPicPr/>
                <p:nvPr/>
              </p:nvPicPr>
              <p:blipFill>
                <a:blip r:embed="rId37"/>
                <a:stretch>
                  <a:fillRect/>
                </a:stretch>
              </p:blipFill>
              <p:spPr>
                <a:xfrm>
                  <a:off x="4119349" y="1753004"/>
                  <a:ext cx="188784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9" name="Freihand 18">
                  <a:extLst>
                    <a:ext uri="{FF2B5EF4-FFF2-40B4-BE49-F238E27FC236}">
                      <a16:creationId xmlns:a16="http://schemas.microsoft.com/office/drawing/2014/main" id="{7E765153-CCD9-4220-8A92-E2F143BF3659}"/>
                    </a:ext>
                  </a:extLst>
                </p14:cNvPr>
                <p14:cNvContentPartPr/>
                <p14:nvPr/>
              </p14:nvContentPartPr>
              <p14:xfrm>
                <a:off x="5982349" y="1621964"/>
                <a:ext cx="345600" cy="367920"/>
              </p14:xfrm>
            </p:contentPart>
          </mc:Choice>
          <mc:Fallback>
            <p:pic>
              <p:nvPicPr>
                <p:cNvPr id="19" name="Freihand 18">
                  <a:extLst>
                    <a:ext uri="{FF2B5EF4-FFF2-40B4-BE49-F238E27FC236}">
                      <a16:creationId xmlns:a16="http://schemas.microsoft.com/office/drawing/2014/main" id="{7E765153-CCD9-4220-8A92-E2F143BF3659}"/>
                    </a:ext>
                  </a:extLst>
                </p:cNvPr>
                <p:cNvPicPr/>
                <p:nvPr/>
              </p:nvPicPr>
              <p:blipFill>
                <a:blip r:embed="rId39"/>
                <a:stretch>
                  <a:fillRect/>
                </a:stretch>
              </p:blipFill>
              <p:spPr>
                <a:xfrm>
                  <a:off x="5973349" y="1612964"/>
                  <a:ext cx="363240" cy="38556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1" name="Freihand 20">
                  <a:extLst>
                    <a:ext uri="{FF2B5EF4-FFF2-40B4-BE49-F238E27FC236}">
                      <a16:creationId xmlns:a16="http://schemas.microsoft.com/office/drawing/2014/main" id="{A1656200-42A7-DA64-2553-39748B558392}"/>
                    </a:ext>
                  </a:extLst>
                </p14:cNvPr>
                <p14:cNvContentPartPr/>
                <p14:nvPr/>
              </p14:nvContentPartPr>
              <p14:xfrm>
                <a:off x="8432149" y="1458164"/>
                <a:ext cx="24120" cy="229320"/>
              </p14:xfrm>
            </p:contentPart>
          </mc:Choice>
          <mc:Fallback>
            <p:pic>
              <p:nvPicPr>
                <p:cNvPr id="21" name="Freihand 20">
                  <a:extLst>
                    <a:ext uri="{FF2B5EF4-FFF2-40B4-BE49-F238E27FC236}">
                      <a16:creationId xmlns:a16="http://schemas.microsoft.com/office/drawing/2014/main" id="{A1656200-42A7-DA64-2553-39748B558392}"/>
                    </a:ext>
                  </a:extLst>
                </p:cNvPr>
                <p:cNvPicPr/>
                <p:nvPr/>
              </p:nvPicPr>
              <p:blipFill>
                <a:blip r:embed="rId41"/>
                <a:stretch>
                  <a:fillRect/>
                </a:stretch>
              </p:blipFill>
              <p:spPr>
                <a:xfrm>
                  <a:off x="8423149" y="1449164"/>
                  <a:ext cx="41760" cy="24696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2" name="Freihand 21">
                  <a:extLst>
                    <a:ext uri="{FF2B5EF4-FFF2-40B4-BE49-F238E27FC236}">
                      <a16:creationId xmlns:a16="http://schemas.microsoft.com/office/drawing/2014/main" id="{003EABF4-3657-AA09-5169-65B410B2300D}"/>
                    </a:ext>
                  </a:extLst>
                </p14:cNvPr>
                <p14:cNvContentPartPr/>
                <p14:nvPr/>
              </p14:nvContentPartPr>
              <p14:xfrm>
                <a:off x="8418109" y="1779284"/>
                <a:ext cx="12240" cy="97200"/>
              </p14:xfrm>
            </p:contentPart>
          </mc:Choice>
          <mc:Fallback>
            <p:pic>
              <p:nvPicPr>
                <p:cNvPr id="22" name="Freihand 21">
                  <a:extLst>
                    <a:ext uri="{FF2B5EF4-FFF2-40B4-BE49-F238E27FC236}">
                      <a16:creationId xmlns:a16="http://schemas.microsoft.com/office/drawing/2014/main" id="{003EABF4-3657-AA09-5169-65B410B2300D}"/>
                    </a:ext>
                  </a:extLst>
                </p:cNvPr>
                <p:cNvPicPr/>
                <p:nvPr/>
              </p:nvPicPr>
              <p:blipFill>
                <a:blip r:embed="rId43"/>
                <a:stretch>
                  <a:fillRect/>
                </a:stretch>
              </p:blipFill>
              <p:spPr>
                <a:xfrm>
                  <a:off x="8409469" y="1770644"/>
                  <a:ext cx="2988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4" name="Freihand 23">
                  <a:extLst>
                    <a:ext uri="{FF2B5EF4-FFF2-40B4-BE49-F238E27FC236}">
                      <a16:creationId xmlns:a16="http://schemas.microsoft.com/office/drawing/2014/main" id="{7926E243-7119-60A7-9564-530C08312F06}"/>
                    </a:ext>
                  </a:extLst>
                </p14:cNvPr>
                <p14:cNvContentPartPr/>
                <p14:nvPr/>
              </p14:nvContentPartPr>
              <p14:xfrm>
                <a:off x="7693429" y="1613684"/>
                <a:ext cx="86400" cy="211320"/>
              </p14:xfrm>
            </p:contentPart>
          </mc:Choice>
          <mc:Fallback>
            <p:pic>
              <p:nvPicPr>
                <p:cNvPr id="24" name="Freihand 23">
                  <a:extLst>
                    <a:ext uri="{FF2B5EF4-FFF2-40B4-BE49-F238E27FC236}">
                      <a16:creationId xmlns:a16="http://schemas.microsoft.com/office/drawing/2014/main" id="{7926E243-7119-60A7-9564-530C08312F06}"/>
                    </a:ext>
                  </a:extLst>
                </p:cNvPr>
                <p:cNvPicPr/>
                <p:nvPr/>
              </p:nvPicPr>
              <p:blipFill>
                <a:blip r:embed="rId45"/>
                <a:stretch>
                  <a:fillRect/>
                </a:stretch>
              </p:blipFill>
              <p:spPr>
                <a:xfrm>
                  <a:off x="7684789" y="1605044"/>
                  <a:ext cx="104040" cy="2289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5" name="Freihand 24">
                  <a:extLst>
                    <a:ext uri="{FF2B5EF4-FFF2-40B4-BE49-F238E27FC236}">
                      <a16:creationId xmlns:a16="http://schemas.microsoft.com/office/drawing/2014/main" id="{46355E4A-9D7A-CBF6-FA14-C4EA90C76EAE}"/>
                    </a:ext>
                  </a:extLst>
                </p14:cNvPr>
                <p14:cNvContentPartPr/>
                <p14:nvPr/>
              </p14:nvContentPartPr>
              <p14:xfrm>
                <a:off x="7837069" y="1701524"/>
                <a:ext cx="61920" cy="106560"/>
              </p14:xfrm>
            </p:contentPart>
          </mc:Choice>
          <mc:Fallback>
            <p:pic>
              <p:nvPicPr>
                <p:cNvPr id="25" name="Freihand 24">
                  <a:extLst>
                    <a:ext uri="{FF2B5EF4-FFF2-40B4-BE49-F238E27FC236}">
                      <a16:creationId xmlns:a16="http://schemas.microsoft.com/office/drawing/2014/main" id="{46355E4A-9D7A-CBF6-FA14-C4EA90C76EAE}"/>
                    </a:ext>
                  </a:extLst>
                </p:cNvPr>
                <p:cNvPicPr/>
                <p:nvPr/>
              </p:nvPicPr>
              <p:blipFill>
                <a:blip r:embed="rId47"/>
                <a:stretch>
                  <a:fillRect/>
                </a:stretch>
              </p:blipFill>
              <p:spPr>
                <a:xfrm>
                  <a:off x="7828429" y="1692884"/>
                  <a:ext cx="7956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6" name="Freihand 25">
                  <a:extLst>
                    <a:ext uri="{FF2B5EF4-FFF2-40B4-BE49-F238E27FC236}">
                      <a16:creationId xmlns:a16="http://schemas.microsoft.com/office/drawing/2014/main" id="{A6089A14-40B7-8196-6D20-598D5CB7CB3D}"/>
                    </a:ext>
                  </a:extLst>
                </p14:cNvPr>
                <p14:cNvContentPartPr/>
                <p14:nvPr/>
              </p14:nvContentPartPr>
              <p14:xfrm>
                <a:off x="7951189" y="1737164"/>
                <a:ext cx="32400" cy="80280"/>
              </p14:xfrm>
            </p:contentPart>
          </mc:Choice>
          <mc:Fallback>
            <p:pic>
              <p:nvPicPr>
                <p:cNvPr id="26" name="Freihand 25">
                  <a:extLst>
                    <a:ext uri="{FF2B5EF4-FFF2-40B4-BE49-F238E27FC236}">
                      <a16:creationId xmlns:a16="http://schemas.microsoft.com/office/drawing/2014/main" id="{A6089A14-40B7-8196-6D20-598D5CB7CB3D}"/>
                    </a:ext>
                  </a:extLst>
                </p:cNvPr>
                <p:cNvPicPr/>
                <p:nvPr/>
              </p:nvPicPr>
              <p:blipFill>
                <a:blip r:embed="rId49"/>
                <a:stretch>
                  <a:fillRect/>
                </a:stretch>
              </p:blipFill>
              <p:spPr>
                <a:xfrm>
                  <a:off x="7942549" y="1728164"/>
                  <a:ext cx="50040" cy="9792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7" name="Freihand 26">
                  <a:extLst>
                    <a:ext uri="{FF2B5EF4-FFF2-40B4-BE49-F238E27FC236}">
                      <a16:creationId xmlns:a16="http://schemas.microsoft.com/office/drawing/2014/main" id="{8D20F284-983E-6BA3-E6A2-74382610D0F3}"/>
                    </a:ext>
                  </a:extLst>
                </p14:cNvPr>
                <p14:cNvContentPartPr/>
                <p14:nvPr/>
              </p14:nvContentPartPr>
              <p14:xfrm>
                <a:off x="8014189" y="1744724"/>
                <a:ext cx="167760" cy="85320"/>
              </p14:xfrm>
            </p:contentPart>
          </mc:Choice>
          <mc:Fallback>
            <p:pic>
              <p:nvPicPr>
                <p:cNvPr id="27" name="Freihand 26">
                  <a:extLst>
                    <a:ext uri="{FF2B5EF4-FFF2-40B4-BE49-F238E27FC236}">
                      <a16:creationId xmlns:a16="http://schemas.microsoft.com/office/drawing/2014/main" id="{8D20F284-983E-6BA3-E6A2-74382610D0F3}"/>
                    </a:ext>
                  </a:extLst>
                </p:cNvPr>
                <p:cNvPicPr/>
                <p:nvPr/>
              </p:nvPicPr>
              <p:blipFill>
                <a:blip r:embed="rId51"/>
                <a:stretch>
                  <a:fillRect/>
                </a:stretch>
              </p:blipFill>
              <p:spPr>
                <a:xfrm>
                  <a:off x="8005549" y="1736084"/>
                  <a:ext cx="185400" cy="1029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8" name="Freihand 27">
                  <a:extLst>
                    <a:ext uri="{FF2B5EF4-FFF2-40B4-BE49-F238E27FC236}">
                      <a16:creationId xmlns:a16="http://schemas.microsoft.com/office/drawing/2014/main" id="{667198EC-09BA-23A4-3E79-7A565E82FEED}"/>
                    </a:ext>
                  </a:extLst>
                </p14:cNvPr>
                <p14:cNvContentPartPr/>
                <p14:nvPr/>
              </p14:nvContentPartPr>
              <p14:xfrm>
                <a:off x="8215069" y="1734644"/>
                <a:ext cx="70920" cy="110160"/>
              </p14:xfrm>
            </p:contentPart>
          </mc:Choice>
          <mc:Fallback>
            <p:pic>
              <p:nvPicPr>
                <p:cNvPr id="28" name="Freihand 27">
                  <a:extLst>
                    <a:ext uri="{FF2B5EF4-FFF2-40B4-BE49-F238E27FC236}">
                      <a16:creationId xmlns:a16="http://schemas.microsoft.com/office/drawing/2014/main" id="{667198EC-09BA-23A4-3E79-7A565E82FEED}"/>
                    </a:ext>
                  </a:extLst>
                </p:cNvPr>
                <p:cNvPicPr/>
                <p:nvPr/>
              </p:nvPicPr>
              <p:blipFill>
                <a:blip r:embed="rId53"/>
                <a:stretch>
                  <a:fillRect/>
                </a:stretch>
              </p:blipFill>
              <p:spPr>
                <a:xfrm>
                  <a:off x="8206429" y="1725644"/>
                  <a:ext cx="8856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0" name="Freihand 29">
                  <a:extLst>
                    <a:ext uri="{FF2B5EF4-FFF2-40B4-BE49-F238E27FC236}">
                      <a16:creationId xmlns:a16="http://schemas.microsoft.com/office/drawing/2014/main" id="{4BA73E8B-88AD-572E-3A82-FA3C7AAECFB0}"/>
                    </a:ext>
                  </a:extLst>
                </p14:cNvPr>
                <p14:cNvContentPartPr/>
                <p14:nvPr/>
              </p14:nvContentPartPr>
              <p14:xfrm>
                <a:off x="8990509" y="1579844"/>
                <a:ext cx="13680" cy="208800"/>
              </p14:xfrm>
            </p:contentPart>
          </mc:Choice>
          <mc:Fallback>
            <p:pic>
              <p:nvPicPr>
                <p:cNvPr id="30" name="Freihand 29">
                  <a:extLst>
                    <a:ext uri="{FF2B5EF4-FFF2-40B4-BE49-F238E27FC236}">
                      <a16:creationId xmlns:a16="http://schemas.microsoft.com/office/drawing/2014/main" id="{4BA73E8B-88AD-572E-3A82-FA3C7AAECFB0}"/>
                    </a:ext>
                  </a:extLst>
                </p:cNvPr>
                <p:cNvPicPr/>
                <p:nvPr/>
              </p:nvPicPr>
              <p:blipFill>
                <a:blip r:embed="rId55"/>
                <a:stretch>
                  <a:fillRect/>
                </a:stretch>
              </p:blipFill>
              <p:spPr>
                <a:xfrm>
                  <a:off x="8981509" y="1570844"/>
                  <a:ext cx="3132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1" name="Freihand 30">
                  <a:extLst>
                    <a:ext uri="{FF2B5EF4-FFF2-40B4-BE49-F238E27FC236}">
                      <a16:creationId xmlns:a16="http://schemas.microsoft.com/office/drawing/2014/main" id="{B4C6BC2D-4DA3-7896-63D0-B8C10F5E7FCD}"/>
                    </a:ext>
                  </a:extLst>
                </p14:cNvPr>
                <p14:cNvContentPartPr/>
                <p14:nvPr/>
              </p14:nvContentPartPr>
              <p14:xfrm>
                <a:off x="8885029" y="1512884"/>
                <a:ext cx="218880" cy="128160"/>
              </p14:xfrm>
            </p:contentPart>
          </mc:Choice>
          <mc:Fallback>
            <p:pic>
              <p:nvPicPr>
                <p:cNvPr id="31" name="Freihand 30">
                  <a:extLst>
                    <a:ext uri="{FF2B5EF4-FFF2-40B4-BE49-F238E27FC236}">
                      <a16:creationId xmlns:a16="http://schemas.microsoft.com/office/drawing/2014/main" id="{B4C6BC2D-4DA3-7896-63D0-B8C10F5E7FCD}"/>
                    </a:ext>
                  </a:extLst>
                </p:cNvPr>
                <p:cNvPicPr/>
                <p:nvPr/>
              </p:nvPicPr>
              <p:blipFill>
                <a:blip r:embed="rId57"/>
                <a:stretch>
                  <a:fillRect/>
                </a:stretch>
              </p:blipFill>
              <p:spPr>
                <a:xfrm>
                  <a:off x="8876389" y="1504244"/>
                  <a:ext cx="236520" cy="14580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3" name="Freihand 32">
                  <a:extLst>
                    <a:ext uri="{FF2B5EF4-FFF2-40B4-BE49-F238E27FC236}">
                      <a16:creationId xmlns:a16="http://schemas.microsoft.com/office/drawing/2014/main" id="{3452CB4C-E940-4EB3-DAD2-31011A055210}"/>
                    </a:ext>
                  </a:extLst>
                </p14:cNvPr>
                <p14:cNvContentPartPr/>
                <p14:nvPr/>
              </p14:nvContentPartPr>
              <p14:xfrm>
                <a:off x="9189589" y="1531244"/>
                <a:ext cx="81360" cy="239760"/>
              </p14:xfrm>
            </p:contentPart>
          </mc:Choice>
          <mc:Fallback>
            <p:pic>
              <p:nvPicPr>
                <p:cNvPr id="33" name="Freihand 32">
                  <a:extLst>
                    <a:ext uri="{FF2B5EF4-FFF2-40B4-BE49-F238E27FC236}">
                      <a16:creationId xmlns:a16="http://schemas.microsoft.com/office/drawing/2014/main" id="{3452CB4C-E940-4EB3-DAD2-31011A055210}"/>
                    </a:ext>
                  </a:extLst>
                </p:cNvPr>
                <p:cNvPicPr/>
                <p:nvPr/>
              </p:nvPicPr>
              <p:blipFill>
                <a:blip r:embed="rId59"/>
                <a:stretch>
                  <a:fillRect/>
                </a:stretch>
              </p:blipFill>
              <p:spPr>
                <a:xfrm>
                  <a:off x="9180949" y="1522604"/>
                  <a:ext cx="99000" cy="2574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4" name="Freihand 33">
                  <a:extLst>
                    <a:ext uri="{FF2B5EF4-FFF2-40B4-BE49-F238E27FC236}">
                      <a16:creationId xmlns:a16="http://schemas.microsoft.com/office/drawing/2014/main" id="{764C8F04-82F3-AB86-F449-F22EFA456F58}"/>
                    </a:ext>
                  </a:extLst>
                </p14:cNvPr>
                <p14:cNvContentPartPr/>
                <p14:nvPr/>
              </p14:nvContentPartPr>
              <p14:xfrm>
                <a:off x="9302989" y="1607204"/>
                <a:ext cx="70920" cy="158760"/>
              </p14:xfrm>
            </p:contentPart>
          </mc:Choice>
          <mc:Fallback>
            <p:pic>
              <p:nvPicPr>
                <p:cNvPr id="34" name="Freihand 33">
                  <a:extLst>
                    <a:ext uri="{FF2B5EF4-FFF2-40B4-BE49-F238E27FC236}">
                      <a16:creationId xmlns:a16="http://schemas.microsoft.com/office/drawing/2014/main" id="{764C8F04-82F3-AB86-F449-F22EFA456F58}"/>
                    </a:ext>
                  </a:extLst>
                </p:cNvPr>
                <p:cNvPicPr/>
                <p:nvPr/>
              </p:nvPicPr>
              <p:blipFill>
                <a:blip r:embed="rId61"/>
                <a:stretch>
                  <a:fillRect/>
                </a:stretch>
              </p:blipFill>
              <p:spPr>
                <a:xfrm>
                  <a:off x="9294349" y="1598204"/>
                  <a:ext cx="8856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5" name="Freihand 34">
                  <a:extLst>
                    <a:ext uri="{FF2B5EF4-FFF2-40B4-BE49-F238E27FC236}">
                      <a16:creationId xmlns:a16="http://schemas.microsoft.com/office/drawing/2014/main" id="{8720D782-390C-928F-8BE4-A41E3877EB4D}"/>
                    </a:ext>
                  </a:extLst>
                </p14:cNvPr>
                <p14:cNvContentPartPr/>
                <p14:nvPr/>
              </p14:nvContentPartPr>
              <p14:xfrm>
                <a:off x="9297589" y="1563284"/>
                <a:ext cx="184680" cy="223920"/>
              </p14:xfrm>
            </p:contentPart>
          </mc:Choice>
          <mc:Fallback>
            <p:pic>
              <p:nvPicPr>
                <p:cNvPr id="35" name="Freihand 34">
                  <a:extLst>
                    <a:ext uri="{FF2B5EF4-FFF2-40B4-BE49-F238E27FC236}">
                      <a16:creationId xmlns:a16="http://schemas.microsoft.com/office/drawing/2014/main" id="{8720D782-390C-928F-8BE4-A41E3877EB4D}"/>
                    </a:ext>
                  </a:extLst>
                </p:cNvPr>
                <p:cNvPicPr/>
                <p:nvPr/>
              </p:nvPicPr>
              <p:blipFill>
                <a:blip r:embed="rId63"/>
                <a:stretch>
                  <a:fillRect/>
                </a:stretch>
              </p:blipFill>
              <p:spPr>
                <a:xfrm>
                  <a:off x="9288589" y="1554284"/>
                  <a:ext cx="20232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6" name="Freihand 35">
                  <a:extLst>
                    <a:ext uri="{FF2B5EF4-FFF2-40B4-BE49-F238E27FC236}">
                      <a16:creationId xmlns:a16="http://schemas.microsoft.com/office/drawing/2014/main" id="{B9D0698D-55F0-1775-4A26-FC3DA5304863}"/>
                    </a:ext>
                  </a:extLst>
                </p14:cNvPr>
                <p14:cNvContentPartPr/>
                <p14:nvPr/>
              </p14:nvContentPartPr>
              <p14:xfrm>
                <a:off x="9560029" y="1632404"/>
                <a:ext cx="140760" cy="13320"/>
              </p14:xfrm>
            </p:contentPart>
          </mc:Choice>
          <mc:Fallback>
            <p:pic>
              <p:nvPicPr>
                <p:cNvPr id="36" name="Freihand 35">
                  <a:extLst>
                    <a:ext uri="{FF2B5EF4-FFF2-40B4-BE49-F238E27FC236}">
                      <a16:creationId xmlns:a16="http://schemas.microsoft.com/office/drawing/2014/main" id="{B9D0698D-55F0-1775-4A26-FC3DA5304863}"/>
                    </a:ext>
                  </a:extLst>
                </p:cNvPr>
                <p:cNvPicPr/>
                <p:nvPr/>
              </p:nvPicPr>
              <p:blipFill>
                <a:blip r:embed="rId65"/>
                <a:stretch>
                  <a:fillRect/>
                </a:stretch>
              </p:blipFill>
              <p:spPr>
                <a:xfrm>
                  <a:off x="9551389" y="1623404"/>
                  <a:ext cx="158400" cy="3096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7" name="Freihand 36">
                  <a:extLst>
                    <a:ext uri="{FF2B5EF4-FFF2-40B4-BE49-F238E27FC236}">
                      <a16:creationId xmlns:a16="http://schemas.microsoft.com/office/drawing/2014/main" id="{24EBC003-C410-BCB9-603F-3045F1B9A8E1}"/>
                    </a:ext>
                  </a:extLst>
                </p14:cNvPr>
                <p14:cNvContentPartPr/>
                <p14:nvPr/>
              </p14:nvContentPartPr>
              <p14:xfrm>
                <a:off x="9574429" y="1666604"/>
                <a:ext cx="131760" cy="24480"/>
              </p14:xfrm>
            </p:contentPart>
          </mc:Choice>
          <mc:Fallback>
            <p:pic>
              <p:nvPicPr>
                <p:cNvPr id="37" name="Freihand 36">
                  <a:extLst>
                    <a:ext uri="{FF2B5EF4-FFF2-40B4-BE49-F238E27FC236}">
                      <a16:creationId xmlns:a16="http://schemas.microsoft.com/office/drawing/2014/main" id="{24EBC003-C410-BCB9-603F-3045F1B9A8E1}"/>
                    </a:ext>
                  </a:extLst>
                </p:cNvPr>
                <p:cNvPicPr/>
                <p:nvPr/>
              </p:nvPicPr>
              <p:blipFill>
                <a:blip r:embed="rId67"/>
                <a:stretch>
                  <a:fillRect/>
                </a:stretch>
              </p:blipFill>
              <p:spPr>
                <a:xfrm>
                  <a:off x="9565789" y="1657604"/>
                  <a:ext cx="149400" cy="421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38" name="Freihand 37">
                  <a:extLst>
                    <a:ext uri="{FF2B5EF4-FFF2-40B4-BE49-F238E27FC236}">
                      <a16:creationId xmlns:a16="http://schemas.microsoft.com/office/drawing/2014/main" id="{C2B45295-F0B8-45B5-C3FD-EDD38A8424A9}"/>
                    </a:ext>
                  </a:extLst>
                </p14:cNvPr>
                <p14:cNvContentPartPr/>
                <p14:nvPr/>
              </p14:nvContentPartPr>
              <p14:xfrm>
                <a:off x="9810229" y="1543844"/>
                <a:ext cx="145080" cy="193320"/>
              </p14:xfrm>
            </p:contentPart>
          </mc:Choice>
          <mc:Fallback>
            <p:pic>
              <p:nvPicPr>
                <p:cNvPr id="38" name="Freihand 37">
                  <a:extLst>
                    <a:ext uri="{FF2B5EF4-FFF2-40B4-BE49-F238E27FC236}">
                      <a16:creationId xmlns:a16="http://schemas.microsoft.com/office/drawing/2014/main" id="{C2B45295-F0B8-45B5-C3FD-EDD38A8424A9}"/>
                    </a:ext>
                  </a:extLst>
                </p:cNvPr>
                <p:cNvPicPr/>
                <p:nvPr/>
              </p:nvPicPr>
              <p:blipFill>
                <a:blip r:embed="rId69"/>
                <a:stretch>
                  <a:fillRect/>
                </a:stretch>
              </p:blipFill>
              <p:spPr>
                <a:xfrm>
                  <a:off x="9801229" y="1534844"/>
                  <a:ext cx="16272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0" name="Freihand 39">
                  <a:extLst>
                    <a:ext uri="{FF2B5EF4-FFF2-40B4-BE49-F238E27FC236}">
                      <a16:creationId xmlns:a16="http://schemas.microsoft.com/office/drawing/2014/main" id="{9EE1B602-FC6E-0288-D494-D513DCE5CB08}"/>
                    </a:ext>
                  </a:extLst>
                </p14:cNvPr>
                <p14:cNvContentPartPr/>
                <p14:nvPr/>
              </p14:nvContentPartPr>
              <p14:xfrm>
                <a:off x="9226669" y="1893404"/>
                <a:ext cx="92880" cy="176400"/>
              </p14:xfrm>
            </p:contentPart>
          </mc:Choice>
          <mc:Fallback>
            <p:pic>
              <p:nvPicPr>
                <p:cNvPr id="40" name="Freihand 39">
                  <a:extLst>
                    <a:ext uri="{FF2B5EF4-FFF2-40B4-BE49-F238E27FC236}">
                      <a16:creationId xmlns:a16="http://schemas.microsoft.com/office/drawing/2014/main" id="{9EE1B602-FC6E-0288-D494-D513DCE5CB08}"/>
                    </a:ext>
                  </a:extLst>
                </p:cNvPr>
                <p:cNvPicPr/>
                <p:nvPr/>
              </p:nvPicPr>
              <p:blipFill>
                <a:blip r:embed="rId71"/>
                <a:stretch>
                  <a:fillRect/>
                </a:stretch>
              </p:blipFill>
              <p:spPr>
                <a:xfrm>
                  <a:off x="9217669" y="1884764"/>
                  <a:ext cx="11052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1" name="Freihand 40">
                  <a:extLst>
                    <a:ext uri="{FF2B5EF4-FFF2-40B4-BE49-F238E27FC236}">
                      <a16:creationId xmlns:a16="http://schemas.microsoft.com/office/drawing/2014/main" id="{68C58D59-92FE-0036-57C8-23A9EB1115A5}"/>
                    </a:ext>
                  </a:extLst>
                </p14:cNvPr>
                <p14:cNvContentPartPr/>
                <p14:nvPr/>
              </p14:nvContentPartPr>
              <p14:xfrm>
                <a:off x="9336829" y="1970444"/>
                <a:ext cx="139680" cy="109800"/>
              </p14:xfrm>
            </p:contentPart>
          </mc:Choice>
          <mc:Fallback>
            <p:pic>
              <p:nvPicPr>
                <p:cNvPr id="41" name="Freihand 40">
                  <a:extLst>
                    <a:ext uri="{FF2B5EF4-FFF2-40B4-BE49-F238E27FC236}">
                      <a16:creationId xmlns:a16="http://schemas.microsoft.com/office/drawing/2014/main" id="{68C58D59-92FE-0036-57C8-23A9EB1115A5}"/>
                    </a:ext>
                  </a:extLst>
                </p:cNvPr>
                <p:cNvPicPr/>
                <p:nvPr/>
              </p:nvPicPr>
              <p:blipFill>
                <a:blip r:embed="rId73"/>
                <a:stretch>
                  <a:fillRect/>
                </a:stretch>
              </p:blipFill>
              <p:spPr>
                <a:xfrm>
                  <a:off x="9327829" y="1961444"/>
                  <a:ext cx="15732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2" name="Freihand 41">
                  <a:extLst>
                    <a:ext uri="{FF2B5EF4-FFF2-40B4-BE49-F238E27FC236}">
                      <a16:creationId xmlns:a16="http://schemas.microsoft.com/office/drawing/2014/main" id="{9D368532-78E5-3F75-4386-CD1F5356A2E2}"/>
                    </a:ext>
                  </a:extLst>
                </p14:cNvPr>
                <p14:cNvContentPartPr/>
                <p14:nvPr/>
              </p14:nvContentPartPr>
              <p14:xfrm>
                <a:off x="9640309" y="1937684"/>
                <a:ext cx="185760" cy="99000"/>
              </p14:xfrm>
            </p:contentPart>
          </mc:Choice>
          <mc:Fallback>
            <p:pic>
              <p:nvPicPr>
                <p:cNvPr id="42" name="Freihand 41">
                  <a:extLst>
                    <a:ext uri="{FF2B5EF4-FFF2-40B4-BE49-F238E27FC236}">
                      <a16:creationId xmlns:a16="http://schemas.microsoft.com/office/drawing/2014/main" id="{9D368532-78E5-3F75-4386-CD1F5356A2E2}"/>
                    </a:ext>
                  </a:extLst>
                </p:cNvPr>
                <p:cNvPicPr/>
                <p:nvPr/>
              </p:nvPicPr>
              <p:blipFill>
                <a:blip r:embed="rId75"/>
                <a:stretch>
                  <a:fillRect/>
                </a:stretch>
              </p:blipFill>
              <p:spPr>
                <a:xfrm>
                  <a:off x="9631309" y="1928684"/>
                  <a:ext cx="20340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3" name="Freihand 42">
                  <a:extLst>
                    <a:ext uri="{FF2B5EF4-FFF2-40B4-BE49-F238E27FC236}">
                      <a16:creationId xmlns:a16="http://schemas.microsoft.com/office/drawing/2014/main" id="{69661C5D-54C7-1C18-DD15-5E3C307F76FE}"/>
                    </a:ext>
                  </a:extLst>
                </p14:cNvPr>
                <p14:cNvContentPartPr/>
                <p14:nvPr/>
              </p14:nvContentPartPr>
              <p14:xfrm>
                <a:off x="9886549" y="1901684"/>
                <a:ext cx="14400" cy="104040"/>
              </p14:xfrm>
            </p:contentPart>
          </mc:Choice>
          <mc:Fallback>
            <p:pic>
              <p:nvPicPr>
                <p:cNvPr id="43" name="Freihand 42">
                  <a:extLst>
                    <a:ext uri="{FF2B5EF4-FFF2-40B4-BE49-F238E27FC236}">
                      <a16:creationId xmlns:a16="http://schemas.microsoft.com/office/drawing/2014/main" id="{69661C5D-54C7-1C18-DD15-5E3C307F76FE}"/>
                    </a:ext>
                  </a:extLst>
                </p:cNvPr>
                <p:cNvPicPr/>
                <p:nvPr/>
              </p:nvPicPr>
              <p:blipFill>
                <a:blip r:embed="rId77"/>
                <a:stretch>
                  <a:fillRect/>
                </a:stretch>
              </p:blipFill>
              <p:spPr>
                <a:xfrm>
                  <a:off x="9877909" y="1893044"/>
                  <a:ext cx="3204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4" name="Freihand 43">
                  <a:extLst>
                    <a:ext uri="{FF2B5EF4-FFF2-40B4-BE49-F238E27FC236}">
                      <a16:creationId xmlns:a16="http://schemas.microsoft.com/office/drawing/2014/main" id="{16912AF2-4015-25FB-C27C-859A994EB71B}"/>
                    </a:ext>
                  </a:extLst>
                </p14:cNvPr>
                <p14:cNvContentPartPr/>
                <p14:nvPr/>
              </p14:nvContentPartPr>
              <p14:xfrm>
                <a:off x="9966829" y="1807364"/>
                <a:ext cx="109800" cy="166680"/>
              </p14:xfrm>
            </p:contentPart>
          </mc:Choice>
          <mc:Fallback>
            <p:pic>
              <p:nvPicPr>
                <p:cNvPr id="44" name="Freihand 43">
                  <a:extLst>
                    <a:ext uri="{FF2B5EF4-FFF2-40B4-BE49-F238E27FC236}">
                      <a16:creationId xmlns:a16="http://schemas.microsoft.com/office/drawing/2014/main" id="{16912AF2-4015-25FB-C27C-859A994EB71B}"/>
                    </a:ext>
                  </a:extLst>
                </p:cNvPr>
                <p:cNvPicPr/>
                <p:nvPr/>
              </p:nvPicPr>
              <p:blipFill>
                <a:blip r:embed="rId79"/>
                <a:stretch>
                  <a:fillRect/>
                </a:stretch>
              </p:blipFill>
              <p:spPr>
                <a:xfrm>
                  <a:off x="9958189" y="1798724"/>
                  <a:ext cx="12744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5" name="Freihand 44">
                  <a:extLst>
                    <a:ext uri="{FF2B5EF4-FFF2-40B4-BE49-F238E27FC236}">
                      <a16:creationId xmlns:a16="http://schemas.microsoft.com/office/drawing/2014/main" id="{419513D2-2988-054F-AA4E-5A4562410840}"/>
                    </a:ext>
                  </a:extLst>
                </p14:cNvPr>
                <p14:cNvContentPartPr/>
                <p14:nvPr/>
              </p14:nvContentPartPr>
              <p14:xfrm>
                <a:off x="9896629" y="1794044"/>
                <a:ext cx="24120" cy="9720"/>
              </p14:xfrm>
            </p:contentPart>
          </mc:Choice>
          <mc:Fallback>
            <p:pic>
              <p:nvPicPr>
                <p:cNvPr id="45" name="Freihand 44">
                  <a:extLst>
                    <a:ext uri="{FF2B5EF4-FFF2-40B4-BE49-F238E27FC236}">
                      <a16:creationId xmlns:a16="http://schemas.microsoft.com/office/drawing/2014/main" id="{419513D2-2988-054F-AA4E-5A4562410840}"/>
                    </a:ext>
                  </a:extLst>
                </p:cNvPr>
                <p:cNvPicPr/>
                <p:nvPr/>
              </p:nvPicPr>
              <p:blipFill>
                <a:blip r:embed="rId81"/>
                <a:stretch>
                  <a:fillRect/>
                </a:stretch>
              </p:blipFill>
              <p:spPr>
                <a:xfrm>
                  <a:off x="9887629" y="1785044"/>
                  <a:ext cx="41760" cy="2736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6" name="Freihand 45">
                  <a:extLst>
                    <a:ext uri="{FF2B5EF4-FFF2-40B4-BE49-F238E27FC236}">
                      <a16:creationId xmlns:a16="http://schemas.microsoft.com/office/drawing/2014/main" id="{D11F1892-B5A7-4200-575A-AD2BCC2720A5}"/>
                    </a:ext>
                  </a:extLst>
                </p14:cNvPr>
                <p14:cNvContentPartPr/>
                <p14:nvPr/>
              </p14:nvContentPartPr>
              <p14:xfrm>
                <a:off x="10170229" y="1710164"/>
                <a:ext cx="228240" cy="230400"/>
              </p14:xfrm>
            </p:contentPart>
          </mc:Choice>
          <mc:Fallback>
            <p:pic>
              <p:nvPicPr>
                <p:cNvPr id="46" name="Freihand 45">
                  <a:extLst>
                    <a:ext uri="{FF2B5EF4-FFF2-40B4-BE49-F238E27FC236}">
                      <a16:creationId xmlns:a16="http://schemas.microsoft.com/office/drawing/2014/main" id="{D11F1892-B5A7-4200-575A-AD2BCC2720A5}"/>
                    </a:ext>
                  </a:extLst>
                </p:cNvPr>
                <p:cNvPicPr/>
                <p:nvPr/>
              </p:nvPicPr>
              <p:blipFill>
                <a:blip r:embed="rId83"/>
                <a:stretch>
                  <a:fillRect/>
                </a:stretch>
              </p:blipFill>
              <p:spPr>
                <a:xfrm>
                  <a:off x="10161229" y="1701524"/>
                  <a:ext cx="24588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8" name="Freihand 47">
                  <a:extLst>
                    <a:ext uri="{FF2B5EF4-FFF2-40B4-BE49-F238E27FC236}">
                      <a16:creationId xmlns:a16="http://schemas.microsoft.com/office/drawing/2014/main" id="{1D18C919-C328-08CF-D686-2992DBE544F9}"/>
                    </a:ext>
                  </a:extLst>
                </p14:cNvPr>
                <p14:cNvContentPartPr/>
                <p14:nvPr/>
              </p14:nvContentPartPr>
              <p14:xfrm>
                <a:off x="10622749" y="1798724"/>
                <a:ext cx="124200" cy="83160"/>
              </p14:xfrm>
            </p:contentPart>
          </mc:Choice>
          <mc:Fallback>
            <p:pic>
              <p:nvPicPr>
                <p:cNvPr id="48" name="Freihand 47">
                  <a:extLst>
                    <a:ext uri="{FF2B5EF4-FFF2-40B4-BE49-F238E27FC236}">
                      <a16:creationId xmlns:a16="http://schemas.microsoft.com/office/drawing/2014/main" id="{1D18C919-C328-08CF-D686-2992DBE544F9}"/>
                    </a:ext>
                  </a:extLst>
                </p:cNvPr>
                <p:cNvPicPr/>
                <p:nvPr/>
              </p:nvPicPr>
              <p:blipFill>
                <a:blip r:embed="rId85"/>
                <a:stretch>
                  <a:fillRect/>
                </a:stretch>
              </p:blipFill>
              <p:spPr>
                <a:xfrm>
                  <a:off x="10614109" y="1790084"/>
                  <a:ext cx="141840" cy="10080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49" name="Freihand 48">
                  <a:extLst>
                    <a:ext uri="{FF2B5EF4-FFF2-40B4-BE49-F238E27FC236}">
                      <a16:creationId xmlns:a16="http://schemas.microsoft.com/office/drawing/2014/main" id="{67456A3F-CF5F-2B8A-61C5-725550F740D4}"/>
                    </a:ext>
                  </a:extLst>
                </p14:cNvPr>
                <p14:cNvContentPartPr/>
                <p14:nvPr/>
              </p14:nvContentPartPr>
              <p14:xfrm>
                <a:off x="10909669" y="1693244"/>
                <a:ext cx="110520" cy="137520"/>
              </p14:xfrm>
            </p:contentPart>
          </mc:Choice>
          <mc:Fallback>
            <p:pic>
              <p:nvPicPr>
                <p:cNvPr id="49" name="Freihand 48">
                  <a:extLst>
                    <a:ext uri="{FF2B5EF4-FFF2-40B4-BE49-F238E27FC236}">
                      <a16:creationId xmlns:a16="http://schemas.microsoft.com/office/drawing/2014/main" id="{67456A3F-CF5F-2B8A-61C5-725550F740D4}"/>
                    </a:ext>
                  </a:extLst>
                </p:cNvPr>
                <p:cNvPicPr/>
                <p:nvPr/>
              </p:nvPicPr>
              <p:blipFill>
                <a:blip r:embed="rId87"/>
                <a:stretch>
                  <a:fillRect/>
                </a:stretch>
              </p:blipFill>
              <p:spPr>
                <a:xfrm>
                  <a:off x="10901029" y="1684244"/>
                  <a:ext cx="128160" cy="15516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0" name="Freihand 49">
                  <a:extLst>
                    <a:ext uri="{FF2B5EF4-FFF2-40B4-BE49-F238E27FC236}">
                      <a16:creationId xmlns:a16="http://schemas.microsoft.com/office/drawing/2014/main" id="{682B9CC8-B488-2C14-518C-787AABE8641F}"/>
                    </a:ext>
                  </a:extLst>
                </p14:cNvPr>
                <p14:cNvContentPartPr/>
                <p14:nvPr/>
              </p14:nvContentPartPr>
              <p14:xfrm>
                <a:off x="11045749" y="1686044"/>
                <a:ext cx="210960" cy="110160"/>
              </p14:xfrm>
            </p:contentPart>
          </mc:Choice>
          <mc:Fallback>
            <p:pic>
              <p:nvPicPr>
                <p:cNvPr id="50" name="Freihand 49">
                  <a:extLst>
                    <a:ext uri="{FF2B5EF4-FFF2-40B4-BE49-F238E27FC236}">
                      <a16:creationId xmlns:a16="http://schemas.microsoft.com/office/drawing/2014/main" id="{682B9CC8-B488-2C14-518C-787AABE8641F}"/>
                    </a:ext>
                  </a:extLst>
                </p:cNvPr>
                <p:cNvPicPr/>
                <p:nvPr/>
              </p:nvPicPr>
              <p:blipFill>
                <a:blip r:embed="rId89"/>
                <a:stretch>
                  <a:fillRect/>
                </a:stretch>
              </p:blipFill>
              <p:spPr>
                <a:xfrm>
                  <a:off x="11036749" y="1677044"/>
                  <a:ext cx="22860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1" name="Freihand 50">
                  <a:extLst>
                    <a:ext uri="{FF2B5EF4-FFF2-40B4-BE49-F238E27FC236}">
                      <a16:creationId xmlns:a16="http://schemas.microsoft.com/office/drawing/2014/main" id="{CB228669-8F98-7282-B55B-901BEE36AC64}"/>
                    </a:ext>
                  </a:extLst>
                </p14:cNvPr>
                <p14:cNvContentPartPr/>
                <p14:nvPr/>
              </p14:nvContentPartPr>
              <p14:xfrm>
                <a:off x="11313949" y="1597844"/>
                <a:ext cx="118440" cy="177840"/>
              </p14:xfrm>
            </p:contentPart>
          </mc:Choice>
          <mc:Fallback>
            <p:pic>
              <p:nvPicPr>
                <p:cNvPr id="51" name="Freihand 50">
                  <a:extLst>
                    <a:ext uri="{FF2B5EF4-FFF2-40B4-BE49-F238E27FC236}">
                      <a16:creationId xmlns:a16="http://schemas.microsoft.com/office/drawing/2014/main" id="{CB228669-8F98-7282-B55B-901BEE36AC64}"/>
                    </a:ext>
                  </a:extLst>
                </p:cNvPr>
                <p:cNvPicPr/>
                <p:nvPr/>
              </p:nvPicPr>
              <p:blipFill>
                <a:blip r:embed="rId91"/>
                <a:stretch>
                  <a:fillRect/>
                </a:stretch>
              </p:blipFill>
              <p:spPr>
                <a:xfrm>
                  <a:off x="11304949" y="1588844"/>
                  <a:ext cx="136080" cy="19548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2" name="Freihand 51">
                  <a:extLst>
                    <a:ext uri="{FF2B5EF4-FFF2-40B4-BE49-F238E27FC236}">
                      <a16:creationId xmlns:a16="http://schemas.microsoft.com/office/drawing/2014/main" id="{05A61757-52A4-93DB-2CDE-C0FE5221C8A7}"/>
                    </a:ext>
                  </a:extLst>
                </p14:cNvPr>
                <p14:cNvContentPartPr/>
                <p14:nvPr/>
              </p14:nvContentPartPr>
              <p14:xfrm>
                <a:off x="11426269" y="1613324"/>
                <a:ext cx="29880" cy="25200"/>
              </p14:xfrm>
            </p:contentPart>
          </mc:Choice>
          <mc:Fallback>
            <p:pic>
              <p:nvPicPr>
                <p:cNvPr id="52" name="Freihand 51">
                  <a:extLst>
                    <a:ext uri="{FF2B5EF4-FFF2-40B4-BE49-F238E27FC236}">
                      <a16:creationId xmlns:a16="http://schemas.microsoft.com/office/drawing/2014/main" id="{05A61757-52A4-93DB-2CDE-C0FE5221C8A7}"/>
                    </a:ext>
                  </a:extLst>
                </p:cNvPr>
                <p:cNvPicPr/>
                <p:nvPr/>
              </p:nvPicPr>
              <p:blipFill>
                <a:blip r:embed="rId93"/>
                <a:stretch>
                  <a:fillRect/>
                </a:stretch>
              </p:blipFill>
              <p:spPr>
                <a:xfrm>
                  <a:off x="11417629" y="1604324"/>
                  <a:ext cx="4752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3" name="Freihand 52">
                  <a:extLst>
                    <a:ext uri="{FF2B5EF4-FFF2-40B4-BE49-F238E27FC236}">
                      <a16:creationId xmlns:a16="http://schemas.microsoft.com/office/drawing/2014/main" id="{C948FBF1-A272-5B80-4E04-E7B8028970A6}"/>
                    </a:ext>
                  </a:extLst>
                </p14:cNvPr>
                <p14:cNvContentPartPr/>
                <p14:nvPr/>
              </p14:nvContentPartPr>
              <p14:xfrm>
                <a:off x="11475949" y="1611524"/>
                <a:ext cx="289800" cy="92160"/>
              </p14:xfrm>
            </p:contentPart>
          </mc:Choice>
          <mc:Fallback>
            <p:pic>
              <p:nvPicPr>
                <p:cNvPr id="53" name="Freihand 52">
                  <a:extLst>
                    <a:ext uri="{FF2B5EF4-FFF2-40B4-BE49-F238E27FC236}">
                      <a16:creationId xmlns:a16="http://schemas.microsoft.com/office/drawing/2014/main" id="{C948FBF1-A272-5B80-4E04-E7B8028970A6}"/>
                    </a:ext>
                  </a:extLst>
                </p:cNvPr>
                <p:cNvPicPr/>
                <p:nvPr/>
              </p:nvPicPr>
              <p:blipFill>
                <a:blip r:embed="rId95"/>
                <a:stretch>
                  <a:fillRect/>
                </a:stretch>
              </p:blipFill>
              <p:spPr>
                <a:xfrm>
                  <a:off x="11467309" y="1602884"/>
                  <a:ext cx="30744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54" name="Freihand 53">
                  <a:extLst>
                    <a:ext uri="{FF2B5EF4-FFF2-40B4-BE49-F238E27FC236}">
                      <a16:creationId xmlns:a16="http://schemas.microsoft.com/office/drawing/2014/main" id="{4EB991BD-B6B4-D6AD-1527-7DC96914A6FB}"/>
                    </a:ext>
                  </a:extLst>
                </p14:cNvPr>
                <p14:cNvContentPartPr/>
                <p14:nvPr/>
              </p14:nvContentPartPr>
              <p14:xfrm>
                <a:off x="11797429" y="1565444"/>
                <a:ext cx="77040" cy="141120"/>
              </p14:xfrm>
            </p:contentPart>
          </mc:Choice>
          <mc:Fallback>
            <p:pic>
              <p:nvPicPr>
                <p:cNvPr id="54" name="Freihand 53">
                  <a:extLst>
                    <a:ext uri="{FF2B5EF4-FFF2-40B4-BE49-F238E27FC236}">
                      <a16:creationId xmlns:a16="http://schemas.microsoft.com/office/drawing/2014/main" id="{4EB991BD-B6B4-D6AD-1527-7DC96914A6FB}"/>
                    </a:ext>
                  </a:extLst>
                </p:cNvPr>
                <p:cNvPicPr/>
                <p:nvPr/>
              </p:nvPicPr>
              <p:blipFill>
                <a:blip r:embed="rId97"/>
                <a:stretch>
                  <a:fillRect/>
                </a:stretch>
              </p:blipFill>
              <p:spPr>
                <a:xfrm>
                  <a:off x="11788789" y="1556444"/>
                  <a:ext cx="94680" cy="15876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56" name="Freihand 55">
                  <a:extLst>
                    <a:ext uri="{FF2B5EF4-FFF2-40B4-BE49-F238E27FC236}">
                      <a16:creationId xmlns:a16="http://schemas.microsoft.com/office/drawing/2014/main" id="{BFC2CF50-9FB2-2BD5-E28D-E317351BB0E4}"/>
                    </a:ext>
                  </a:extLst>
                </p14:cNvPr>
                <p14:cNvContentPartPr/>
                <p14:nvPr/>
              </p14:nvContentPartPr>
              <p14:xfrm>
                <a:off x="9403789" y="2248724"/>
                <a:ext cx="115920" cy="138600"/>
              </p14:xfrm>
            </p:contentPart>
          </mc:Choice>
          <mc:Fallback>
            <p:pic>
              <p:nvPicPr>
                <p:cNvPr id="56" name="Freihand 55">
                  <a:extLst>
                    <a:ext uri="{FF2B5EF4-FFF2-40B4-BE49-F238E27FC236}">
                      <a16:creationId xmlns:a16="http://schemas.microsoft.com/office/drawing/2014/main" id="{BFC2CF50-9FB2-2BD5-E28D-E317351BB0E4}"/>
                    </a:ext>
                  </a:extLst>
                </p:cNvPr>
                <p:cNvPicPr/>
                <p:nvPr/>
              </p:nvPicPr>
              <p:blipFill>
                <a:blip r:embed="rId99"/>
                <a:stretch>
                  <a:fillRect/>
                </a:stretch>
              </p:blipFill>
              <p:spPr>
                <a:xfrm>
                  <a:off x="9394789" y="2240084"/>
                  <a:ext cx="13356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57" name="Freihand 56">
                  <a:extLst>
                    <a:ext uri="{FF2B5EF4-FFF2-40B4-BE49-F238E27FC236}">
                      <a16:creationId xmlns:a16="http://schemas.microsoft.com/office/drawing/2014/main" id="{AA425D14-DE3F-3BA3-B08A-66F3A6DD0CE1}"/>
                    </a:ext>
                  </a:extLst>
                </p14:cNvPr>
                <p14:cNvContentPartPr/>
                <p14:nvPr/>
              </p14:nvContentPartPr>
              <p14:xfrm>
                <a:off x="9548509" y="2257004"/>
                <a:ext cx="234000" cy="63360"/>
              </p14:xfrm>
            </p:contentPart>
          </mc:Choice>
          <mc:Fallback>
            <p:pic>
              <p:nvPicPr>
                <p:cNvPr id="57" name="Freihand 56">
                  <a:extLst>
                    <a:ext uri="{FF2B5EF4-FFF2-40B4-BE49-F238E27FC236}">
                      <a16:creationId xmlns:a16="http://schemas.microsoft.com/office/drawing/2014/main" id="{AA425D14-DE3F-3BA3-B08A-66F3A6DD0CE1}"/>
                    </a:ext>
                  </a:extLst>
                </p:cNvPr>
                <p:cNvPicPr/>
                <p:nvPr/>
              </p:nvPicPr>
              <p:blipFill>
                <a:blip r:embed="rId101"/>
                <a:stretch>
                  <a:fillRect/>
                </a:stretch>
              </p:blipFill>
              <p:spPr>
                <a:xfrm>
                  <a:off x="9539509" y="2248004"/>
                  <a:ext cx="25164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58" name="Freihand 57">
                  <a:extLst>
                    <a:ext uri="{FF2B5EF4-FFF2-40B4-BE49-F238E27FC236}">
                      <a16:creationId xmlns:a16="http://schemas.microsoft.com/office/drawing/2014/main" id="{55E780DA-2C17-48D0-BDA1-F400D3F52258}"/>
                    </a:ext>
                  </a:extLst>
                </p14:cNvPr>
                <p14:cNvContentPartPr/>
                <p14:nvPr/>
              </p14:nvContentPartPr>
              <p14:xfrm>
                <a:off x="9789709" y="2118044"/>
                <a:ext cx="137520" cy="151920"/>
              </p14:xfrm>
            </p:contentPart>
          </mc:Choice>
          <mc:Fallback>
            <p:pic>
              <p:nvPicPr>
                <p:cNvPr id="58" name="Freihand 57">
                  <a:extLst>
                    <a:ext uri="{FF2B5EF4-FFF2-40B4-BE49-F238E27FC236}">
                      <a16:creationId xmlns:a16="http://schemas.microsoft.com/office/drawing/2014/main" id="{55E780DA-2C17-48D0-BDA1-F400D3F52258}"/>
                    </a:ext>
                  </a:extLst>
                </p:cNvPr>
                <p:cNvPicPr/>
                <p:nvPr/>
              </p:nvPicPr>
              <p:blipFill>
                <a:blip r:embed="rId103"/>
                <a:stretch>
                  <a:fillRect/>
                </a:stretch>
              </p:blipFill>
              <p:spPr>
                <a:xfrm>
                  <a:off x="9781069" y="2109044"/>
                  <a:ext cx="15516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59" name="Freihand 58">
                  <a:extLst>
                    <a:ext uri="{FF2B5EF4-FFF2-40B4-BE49-F238E27FC236}">
                      <a16:creationId xmlns:a16="http://schemas.microsoft.com/office/drawing/2014/main" id="{2BAE39A3-B4B7-0C0B-4D3B-2E8131FCA0AC}"/>
                    </a:ext>
                  </a:extLst>
                </p14:cNvPr>
                <p14:cNvContentPartPr/>
                <p14:nvPr/>
              </p14:nvContentPartPr>
              <p14:xfrm>
                <a:off x="9944149" y="2150804"/>
                <a:ext cx="391680" cy="85320"/>
              </p14:xfrm>
            </p:contentPart>
          </mc:Choice>
          <mc:Fallback>
            <p:pic>
              <p:nvPicPr>
                <p:cNvPr id="59" name="Freihand 58">
                  <a:extLst>
                    <a:ext uri="{FF2B5EF4-FFF2-40B4-BE49-F238E27FC236}">
                      <a16:creationId xmlns:a16="http://schemas.microsoft.com/office/drawing/2014/main" id="{2BAE39A3-B4B7-0C0B-4D3B-2E8131FCA0AC}"/>
                    </a:ext>
                  </a:extLst>
                </p:cNvPr>
                <p:cNvPicPr/>
                <p:nvPr/>
              </p:nvPicPr>
              <p:blipFill>
                <a:blip r:embed="rId105"/>
                <a:stretch>
                  <a:fillRect/>
                </a:stretch>
              </p:blipFill>
              <p:spPr>
                <a:xfrm>
                  <a:off x="9935509" y="2141804"/>
                  <a:ext cx="409320" cy="10296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0" name="Freihand 59">
                  <a:extLst>
                    <a:ext uri="{FF2B5EF4-FFF2-40B4-BE49-F238E27FC236}">
                      <a16:creationId xmlns:a16="http://schemas.microsoft.com/office/drawing/2014/main" id="{3C104EEF-E76D-081E-F946-62F514D68A32}"/>
                    </a:ext>
                  </a:extLst>
                </p14:cNvPr>
                <p14:cNvContentPartPr/>
                <p14:nvPr/>
              </p14:nvContentPartPr>
              <p14:xfrm>
                <a:off x="10515109" y="1998524"/>
                <a:ext cx="140400" cy="150840"/>
              </p14:xfrm>
            </p:contentPart>
          </mc:Choice>
          <mc:Fallback>
            <p:pic>
              <p:nvPicPr>
                <p:cNvPr id="60" name="Freihand 59">
                  <a:extLst>
                    <a:ext uri="{FF2B5EF4-FFF2-40B4-BE49-F238E27FC236}">
                      <a16:creationId xmlns:a16="http://schemas.microsoft.com/office/drawing/2014/main" id="{3C104EEF-E76D-081E-F946-62F514D68A32}"/>
                    </a:ext>
                  </a:extLst>
                </p:cNvPr>
                <p:cNvPicPr/>
                <p:nvPr/>
              </p:nvPicPr>
              <p:blipFill>
                <a:blip r:embed="rId107"/>
                <a:stretch>
                  <a:fillRect/>
                </a:stretch>
              </p:blipFill>
              <p:spPr>
                <a:xfrm>
                  <a:off x="10506469" y="1989884"/>
                  <a:ext cx="158040" cy="16848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61" name="Freihand 60">
                  <a:extLst>
                    <a:ext uri="{FF2B5EF4-FFF2-40B4-BE49-F238E27FC236}">
                      <a16:creationId xmlns:a16="http://schemas.microsoft.com/office/drawing/2014/main" id="{D441F4D4-1348-9324-90A3-E3F4B1265A30}"/>
                    </a:ext>
                  </a:extLst>
                </p14:cNvPr>
                <p14:cNvContentPartPr/>
                <p14:nvPr/>
              </p14:nvContentPartPr>
              <p14:xfrm>
                <a:off x="10675309" y="2027684"/>
                <a:ext cx="212760" cy="89280"/>
              </p14:xfrm>
            </p:contentPart>
          </mc:Choice>
          <mc:Fallback>
            <p:pic>
              <p:nvPicPr>
                <p:cNvPr id="61" name="Freihand 60">
                  <a:extLst>
                    <a:ext uri="{FF2B5EF4-FFF2-40B4-BE49-F238E27FC236}">
                      <a16:creationId xmlns:a16="http://schemas.microsoft.com/office/drawing/2014/main" id="{D441F4D4-1348-9324-90A3-E3F4B1265A30}"/>
                    </a:ext>
                  </a:extLst>
                </p:cNvPr>
                <p:cNvPicPr/>
                <p:nvPr/>
              </p:nvPicPr>
              <p:blipFill>
                <a:blip r:embed="rId109"/>
                <a:stretch>
                  <a:fillRect/>
                </a:stretch>
              </p:blipFill>
              <p:spPr>
                <a:xfrm>
                  <a:off x="10666669" y="2018684"/>
                  <a:ext cx="23040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62" name="Freihand 61">
                  <a:extLst>
                    <a:ext uri="{FF2B5EF4-FFF2-40B4-BE49-F238E27FC236}">
                      <a16:creationId xmlns:a16="http://schemas.microsoft.com/office/drawing/2014/main" id="{D47DD4B8-15E4-7795-D38F-C75645EF7D4F}"/>
                    </a:ext>
                  </a:extLst>
                </p14:cNvPr>
                <p14:cNvContentPartPr/>
                <p14:nvPr/>
              </p14:nvContentPartPr>
              <p14:xfrm>
                <a:off x="10891669" y="1944884"/>
                <a:ext cx="32760" cy="18000"/>
              </p14:xfrm>
            </p:contentPart>
          </mc:Choice>
          <mc:Fallback>
            <p:pic>
              <p:nvPicPr>
                <p:cNvPr id="62" name="Freihand 61">
                  <a:extLst>
                    <a:ext uri="{FF2B5EF4-FFF2-40B4-BE49-F238E27FC236}">
                      <a16:creationId xmlns:a16="http://schemas.microsoft.com/office/drawing/2014/main" id="{D47DD4B8-15E4-7795-D38F-C75645EF7D4F}"/>
                    </a:ext>
                  </a:extLst>
                </p:cNvPr>
                <p:cNvPicPr/>
                <p:nvPr/>
              </p:nvPicPr>
              <p:blipFill>
                <a:blip r:embed="rId111"/>
                <a:stretch>
                  <a:fillRect/>
                </a:stretch>
              </p:blipFill>
              <p:spPr>
                <a:xfrm>
                  <a:off x="10883029" y="1936244"/>
                  <a:ext cx="5040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63" name="Freihand 62">
                  <a:extLst>
                    <a:ext uri="{FF2B5EF4-FFF2-40B4-BE49-F238E27FC236}">
                      <a16:creationId xmlns:a16="http://schemas.microsoft.com/office/drawing/2014/main" id="{1B59B9D1-E347-86CE-0AAB-CE95B9BE7769}"/>
                    </a:ext>
                  </a:extLst>
                </p14:cNvPr>
                <p14:cNvContentPartPr/>
                <p14:nvPr/>
              </p14:nvContentPartPr>
              <p14:xfrm>
                <a:off x="10988869" y="1989164"/>
                <a:ext cx="106560" cy="93240"/>
              </p14:xfrm>
            </p:contentPart>
          </mc:Choice>
          <mc:Fallback>
            <p:pic>
              <p:nvPicPr>
                <p:cNvPr id="63" name="Freihand 62">
                  <a:extLst>
                    <a:ext uri="{FF2B5EF4-FFF2-40B4-BE49-F238E27FC236}">
                      <a16:creationId xmlns:a16="http://schemas.microsoft.com/office/drawing/2014/main" id="{1B59B9D1-E347-86CE-0AAB-CE95B9BE7769}"/>
                    </a:ext>
                  </a:extLst>
                </p:cNvPr>
                <p:cNvPicPr/>
                <p:nvPr/>
              </p:nvPicPr>
              <p:blipFill>
                <a:blip r:embed="rId113"/>
                <a:stretch>
                  <a:fillRect/>
                </a:stretch>
              </p:blipFill>
              <p:spPr>
                <a:xfrm>
                  <a:off x="10980229" y="1980164"/>
                  <a:ext cx="124200" cy="11088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64" name="Freihand 63">
                  <a:extLst>
                    <a:ext uri="{FF2B5EF4-FFF2-40B4-BE49-F238E27FC236}">
                      <a16:creationId xmlns:a16="http://schemas.microsoft.com/office/drawing/2014/main" id="{B9DB2EF0-A332-0355-9CFD-83806284CF44}"/>
                    </a:ext>
                  </a:extLst>
                </p14:cNvPr>
                <p14:cNvContentPartPr/>
                <p14:nvPr/>
              </p14:nvContentPartPr>
              <p14:xfrm>
                <a:off x="11108389" y="1908524"/>
                <a:ext cx="183240" cy="172080"/>
              </p14:xfrm>
            </p:contentPart>
          </mc:Choice>
          <mc:Fallback>
            <p:pic>
              <p:nvPicPr>
                <p:cNvPr id="64" name="Freihand 63">
                  <a:extLst>
                    <a:ext uri="{FF2B5EF4-FFF2-40B4-BE49-F238E27FC236}">
                      <a16:creationId xmlns:a16="http://schemas.microsoft.com/office/drawing/2014/main" id="{B9DB2EF0-A332-0355-9CFD-83806284CF44}"/>
                    </a:ext>
                  </a:extLst>
                </p:cNvPr>
                <p:cNvPicPr/>
                <p:nvPr/>
              </p:nvPicPr>
              <p:blipFill>
                <a:blip r:embed="rId115"/>
                <a:stretch>
                  <a:fillRect/>
                </a:stretch>
              </p:blipFill>
              <p:spPr>
                <a:xfrm>
                  <a:off x="11099749" y="1899524"/>
                  <a:ext cx="200880" cy="18972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65" name="Freihand 64">
                  <a:extLst>
                    <a:ext uri="{FF2B5EF4-FFF2-40B4-BE49-F238E27FC236}">
                      <a16:creationId xmlns:a16="http://schemas.microsoft.com/office/drawing/2014/main" id="{63646815-E9BD-4D2F-8DC7-76292C0ABC00}"/>
                    </a:ext>
                  </a:extLst>
                </p14:cNvPr>
                <p14:cNvContentPartPr/>
                <p14:nvPr/>
              </p14:nvContentPartPr>
              <p14:xfrm>
                <a:off x="11324749" y="1925084"/>
                <a:ext cx="120960" cy="116280"/>
              </p14:xfrm>
            </p:contentPart>
          </mc:Choice>
          <mc:Fallback>
            <p:pic>
              <p:nvPicPr>
                <p:cNvPr id="65" name="Freihand 64">
                  <a:extLst>
                    <a:ext uri="{FF2B5EF4-FFF2-40B4-BE49-F238E27FC236}">
                      <a16:creationId xmlns:a16="http://schemas.microsoft.com/office/drawing/2014/main" id="{63646815-E9BD-4D2F-8DC7-76292C0ABC00}"/>
                    </a:ext>
                  </a:extLst>
                </p:cNvPr>
                <p:cNvPicPr/>
                <p:nvPr/>
              </p:nvPicPr>
              <p:blipFill>
                <a:blip r:embed="rId117"/>
                <a:stretch>
                  <a:fillRect/>
                </a:stretch>
              </p:blipFill>
              <p:spPr>
                <a:xfrm>
                  <a:off x="11315749" y="1916444"/>
                  <a:ext cx="13860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67" name="Freihand 66">
                  <a:extLst>
                    <a:ext uri="{FF2B5EF4-FFF2-40B4-BE49-F238E27FC236}">
                      <a16:creationId xmlns:a16="http://schemas.microsoft.com/office/drawing/2014/main" id="{D7FC42EA-EF4E-65A1-BBFF-7549000EB632}"/>
                    </a:ext>
                  </a:extLst>
                </p14:cNvPr>
                <p14:cNvContentPartPr/>
                <p14:nvPr/>
              </p14:nvContentPartPr>
              <p14:xfrm>
                <a:off x="9683509" y="2449604"/>
                <a:ext cx="234720" cy="166320"/>
              </p14:xfrm>
            </p:contentPart>
          </mc:Choice>
          <mc:Fallback>
            <p:pic>
              <p:nvPicPr>
                <p:cNvPr id="67" name="Freihand 66">
                  <a:extLst>
                    <a:ext uri="{FF2B5EF4-FFF2-40B4-BE49-F238E27FC236}">
                      <a16:creationId xmlns:a16="http://schemas.microsoft.com/office/drawing/2014/main" id="{D7FC42EA-EF4E-65A1-BBFF-7549000EB632}"/>
                    </a:ext>
                  </a:extLst>
                </p:cNvPr>
                <p:cNvPicPr/>
                <p:nvPr/>
              </p:nvPicPr>
              <p:blipFill>
                <a:blip r:embed="rId119"/>
                <a:stretch>
                  <a:fillRect/>
                </a:stretch>
              </p:blipFill>
              <p:spPr>
                <a:xfrm>
                  <a:off x="9674509" y="2440964"/>
                  <a:ext cx="252360" cy="18396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68" name="Freihand 67">
                  <a:extLst>
                    <a:ext uri="{FF2B5EF4-FFF2-40B4-BE49-F238E27FC236}">
                      <a16:creationId xmlns:a16="http://schemas.microsoft.com/office/drawing/2014/main" id="{8B273926-A0BF-178A-A8B0-340FBE185496}"/>
                    </a:ext>
                  </a:extLst>
                </p14:cNvPr>
                <p14:cNvContentPartPr/>
                <p14:nvPr/>
              </p14:nvContentPartPr>
              <p14:xfrm>
                <a:off x="10061149" y="2455724"/>
                <a:ext cx="92160" cy="155520"/>
              </p14:xfrm>
            </p:contentPart>
          </mc:Choice>
          <mc:Fallback>
            <p:pic>
              <p:nvPicPr>
                <p:cNvPr id="68" name="Freihand 67">
                  <a:extLst>
                    <a:ext uri="{FF2B5EF4-FFF2-40B4-BE49-F238E27FC236}">
                      <a16:creationId xmlns:a16="http://schemas.microsoft.com/office/drawing/2014/main" id="{8B273926-A0BF-178A-A8B0-340FBE185496}"/>
                    </a:ext>
                  </a:extLst>
                </p:cNvPr>
                <p:cNvPicPr/>
                <p:nvPr/>
              </p:nvPicPr>
              <p:blipFill>
                <a:blip r:embed="rId121"/>
                <a:stretch>
                  <a:fillRect/>
                </a:stretch>
              </p:blipFill>
              <p:spPr>
                <a:xfrm>
                  <a:off x="10052149" y="2447084"/>
                  <a:ext cx="109800" cy="17316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69" name="Freihand 68">
                  <a:extLst>
                    <a:ext uri="{FF2B5EF4-FFF2-40B4-BE49-F238E27FC236}">
                      <a16:creationId xmlns:a16="http://schemas.microsoft.com/office/drawing/2014/main" id="{DA32D7EC-A603-D23B-C8E9-C97C4C5EA0FA}"/>
                    </a:ext>
                  </a:extLst>
                </p14:cNvPr>
                <p14:cNvContentPartPr/>
                <p14:nvPr/>
              </p14:nvContentPartPr>
              <p14:xfrm>
                <a:off x="10202629" y="2394164"/>
                <a:ext cx="136440" cy="115920"/>
              </p14:xfrm>
            </p:contentPart>
          </mc:Choice>
          <mc:Fallback>
            <p:pic>
              <p:nvPicPr>
                <p:cNvPr id="69" name="Freihand 68">
                  <a:extLst>
                    <a:ext uri="{FF2B5EF4-FFF2-40B4-BE49-F238E27FC236}">
                      <a16:creationId xmlns:a16="http://schemas.microsoft.com/office/drawing/2014/main" id="{DA32D7EC-A603-D23B-C8E9-C97C4C5EA0FA}"/>
                    </a:ext>
                  </a:extLst>
                </p:cNvPr>
                <p:cNvPicPr/>
                <p:nvPr/>
              </p:nvPicPr>
              <p:blipFill>
                <a:blip r:embed="rId123"/>
                <a:stretch>
                  <a:fillRect/>
                </a:stretch>
              </p:blipFill>
              <p:spPr>
                <a:xfrm>
                  <a:off x="10193629" y="2385164"/>
                  <a:ext cx="15408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70" name="Freihand 69">
                  <a:extLst>
                    <a:ext uri="{FF2B5EF4-FFF2-40B4-BE49-F238E27FC236}">
                      <a16:creationId xmlns:a16="http://schemas.microsoft.com/office/drawing/2014/main" id="{1C7E125C-43A5-94E7-7503-AC1C07CF8737}"/>
                    </a:ext>
                  </a:extLst>
                </p14:cNvPr>
                <p14:cNvContentPartPr/>
                <p14:nvPr/>
              </p14:nvContentPartPr>
              <p14:xfrm>
                <a:off x="10403869" y="2308844"/>
                <a:ext cx="77040" cy="138960"/>
              </p14:xfrm>
            </p:contentPart>
          </mc:Choice>
          <mc:Fallback>
            <p:pic>
              <p:nvPicPr>
                <p:cNvPr id="70" name="Freihand 69">
                  <a:extLst>
                    <a:ext uri="{FF2B5EF4-FFF2-40B4-BE49-F238E27FC236}">
                      <a16:creationId xmlns:a16="http://schemas.microsoft.com/office/drawing/2014/main" id="{1C7E125C-43A5-94E7-7503-AC1C07CF8737}"/>
                    </a:ext>
                  </a:extLst>
                </p:cNvPr>
                <p:cNvPicPr/>
                <p:nvPr/>
              </p:nvPicPr>
              <p:blipFill>
                <a:blip r:embed="rId125"/>
                <a:stretch>
                  <a:fillRect/>
                </a:stretch>
              </p:blipFill>
              <p:spPr>
                <a:xfrm>
                  <a:off x="10395229" y="2299844"/>
                  <a:ext cx="94680" cy="15660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71" name="Freihand 70">
                  <a:extLst>
                    <a:ext uri="{FF2B5EF4-FFF2-40B4-BE49-F238E27FC236}">
                      <a16:creationId xmlns:a16="http://schemas.microsoft.com/office/drawing/2014/main" id="{89122B09-A06D-0720-52C5-B7C709DE131F}"/>
                    </a:ext>
                  </a:extLst>
                </p14:cNvPr>
                <p14:cNvContentPartPr/>
                <p14:nvPr/>
              </p14:nvContentPartPr>
              <p14:xfrm>
                <a:off x="10517269" y="2274284"/>
                <a:ext cx="225360" cy="156960"/>
              </p14:xfrm>
            </p:contentPart>
          </mc:Choice>
          <mc:Fallback>
            <p:pic>
              <p:nvPicPr>
                <p:cNvPr id="71" name="Freihand 70">
                  <a:extLst>
                    <a:ext uri="{FF2B5EF4-FFF2-40B4-BE49-F238E27FC236}">
                      <a16:creationId xmlns:a16="http://schemas.microsoft.com/office/drawing/2014/main" id="{89122B09-A06D-0720-52C5-B7C709DE131F}"/>
                    </a:ext>
                  </a:extLst>
                </p:cNvPr>
                <p:cNvPicPr/>
                <p:nvPr/>
              </p:nvPicPr>
              <p:blipFill>
                <a:blip r:embed="rId127"/>
                <a:stretch>
                  <a:fillRect/>
                </a:stretch>
              </p:blipFill>
              <p:spPr>
                <a:xfrm>
                  <a:off x="10508269" y="2265644"/>
                  <a:ext cx="243000" cy="17460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72" name="Freihand 71">
                  <a:extLst>
                    <a:ext uri="{FF2B5EF4-FFF2-40B4-BE49-F238E27FC236}">
                      <a16:creationId xmlns:a16="http://schemas.microsoft.com/office/drawing/2014/main" id="{F94B9325-EB84-33AC-DB3D-730E95E61F29}"/>
                    </a:ext>
                  </a:extLst>
                </p14:cNvPr>
                <p14:cNvContentPartPr/>
                <p14:nvPr/>
              </p14:nvContentPartPr>
              <p14:xfrm>
                <a:off x="10806349" y="2195804"/>
                <a:ext cx="114480" cy="285840"/>
              </p14:xfrm>
            </p:contentPart>
          </mc:Choice>
          <mc:Fallback>
            <p:pic>
              <p:nvPicPr>
                <p:cNvPr id="72" name="Freihand 71">
                  <a:extLst>
                    <a:ext uri="{FF2B5EF4-FFF2-40B4-BE49-F238E27FC236}">
                      <a16:creationId xmlns:a16="http://schemas.microsoft.com/office/drawing/2014/main" id="{F94B9325-EB84-33AC-DB3D-730E95E61F29}"/>
                    </a:ext>
                  </a:extLst>
                </p:cNvPr>
                <p:cNvPicPr/>
                <p:nvPr/>
              </p:nvPicPr>
              <p:blipFill>
                <a:blip r:embed="rId129"/>
                <a:stretch>
                  <a:fillRect/>
                </a:stretch>
              </p:blipFill>
              <p:spPr>
                <a:xfrm>
                  <a:off x="10797349" y="2187164"/>
                  <a:ext cx="132120" cy="30348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73" name="Freihand 72">
                  <a:extLst>
                    <a:ext uri="{FF2B5EF4-FFF2-40B4-BE49-F238E27FC236}">
                      <a16:creationId xmlns:a16="http://schemas.microsoft.com/office/drawing/2014/main" id="{C9A0448C-7465-3782-817B-5C496109CFC6}"/>
                    </a:ext>
                  </a:extLst>
                </p14:cNvPr>
                <p14:cNvContentPartPr/>
                <p14:nvPr/>
              </p14:nvContentPartPr>
              <p14:xfrm>
                <a:off x="10722109" y="2165204"/>
                <a:ext cx="30960" cy="7560"/>
              </p14:xfrm>
            </p:contentPart>
          </mc:Choice>
          <mc:Fallback>
            <p:pic>
              <p:nvPicPr>
                <p:cNvPr id="73" name="Freihand 72">
                  <a:extLst>
                    <a:ext uri="{FF2B5EF4-FFF2-40B4-BE49-F238E27FC236}">
                      <a16:creationId xmlns:a16="http://schemas.microsoft.com/office/drawing/2014/main" id="{C9A0448C-7465-3782-817B-5C496109CFC6}"/>
                    </a:ext>
                  </a:extLst>
                </p:cNvPr>
                <p:cNvPicPr/>
                <p:nvPr/>
              </p:nvPicPr>
              <p:blipFill>
                <a:blip r:embed="rId131"/>
                <a:stretch>
                  <a:fillRect/>
                </a:stretch>
              </p:blipFill>
              <p:spPr>
                <a:xfrm>
                  <a:off x="10713109" y="2156564"/>
                  <a:ext cx="48600" cy="2520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74" name="Freihand 73">
                  <a:extLst>
                    <a:ext uri="{FF2B5EF4-FFF2-40B4-BE49-F238E27FC236}">
                      <a16:creationId xmlns:a16="http://schemas.microsoft.com/office/drawing/2014/main" id="{7332DE90-DA00-5FA9-C86A-EDFF75247F5A}"/>
                    </a:ext>
                  </a:extLst>
                </p14:cNvPr>
                <p14:cNvContentPartPr/>
                <p14:nvPr/>
              </p14:nvContentPartPr>
              <p14:xfrm>
                <a:off x="11000749" y="2246924"/>
                <a:ext cx="218160" cy="71640"/>
              </p14:xfrm>
            </p:contentPart>
          </mc:Choice>
          <mc:Fallback>
            <p:pic>
              <p:nvPicPr>
                <p:cNvPr id="74" name="Freihand 73">
                  <a:extLst>
                    <a:ext uri="{FF2B5EF4-FFF2-40B4-BE49-F238E27FC236}">
                      <a16:creationId xmlns:a16="http://schemas.microsoft.com/office/drawing/2014/main" id="{7332DE90-DA00-5FA9-C86A-EDFF75247F5A}"/>
                    </a:ext>
                  </a:extLst>
                </p:cNvPr>
                <p:cNvPicPr/>
                <p:nvPr/>
              </p:nvPicPr>
              <p:blipFill>
                <a:blip r:embed="rId133"/>
                <a:stretch>
                  <a:fillRect/>
                </a:stretch>
              </p:blipFill>
              <p:spPr>
                <a:xfrm>
                  <a:off x="10991749" y="2237924"/>
                  <a:ext cx="235800" cy="8928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75" name="Freihand 74">
                  <a:extLst>
                    <a:ext uri="{FF2B5EF4-FFF2-40B4-BE49-F238E27FC236}">
                      <a16:creationId xmlns:a16="http://schemas.microsoft.com/office/drawing/2014/main" id="{59D1EB8B-0046-76EE-5479-A0E282F13AC5}"/>
                    </a:ext>
                  </a:extLst>
                </p14:cNvPr>
                <p14:cNvContentPartPr/>
                <p14:nvPr/>
              </p14:nvContentPartPr>
              <p14:xfrm>
                <a:off x="11260309" y="2188604"/>
                <a:ext cx="93240" cy="77760"/>
              </p14:xfrm>
            </p:contentPart>
          </mc:Choice>
          <mc:Fallback>
            <p:pic>
              <p:nvPicPr>
                <p:cNvPr id="75" name="Freihand 74">
                  <a:extLst>
                    <a:ext uri="{FF2B5EF4-FFF2-40B4-BE49-F238E27FC236}">
                      <a16:creationId xmlns:a16="http://schemas.microsoft.com/office/drawing/2014/main" id="{59D1EB8B-0046-76EE-5479-A0E282F13AC5}"/>
                    </a:ext>
                  </a:extLst>
                </p:cNvPr>
                <p:cNvPicPr/>
                <p:nvPr/>
              </p:nvPicPr>
              <p:blipFill>
                <a:blip r:embed="rId135"/>
                <a:stretch>
                  <a:fillRect/>
                </a:stretch>
              </p:blipFill>
              <p:spPr>
                <a:xfrm>
                  <a:off x="11251309" y="2179604"/>
                  <a:ext cx="110880" cy="9540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76" name="Freihand 75">
                  <a:extLst>
                    <a:ext uri="{FF2B5EF4-FFF2-40B4-BE49-F238E27FC236}">
                      <a16:creationId xmlns:a16="http://schemas.microsoft.com/office/drawing/2014/main" id="{487A1B34-EE95-2C2D-939A-77847182EBAD}"/>
                    </a:ext>
                  </a:extLst>
                </p14:cNvPr>
                <p14:cNvContentPartPr/>
                <p14:nvPr/>
              </p14:nvContentPartPr>
              <p14:xfrm>
                <a:off x="11385949" y="2130284"/>
                <a:ext cx="72720" cy="129240"/>
              </p14:xfrm>
            </p:contentPart>
          </mc:Choice>
          <mc:Fallback>
            <p:pic>
              <p:nvPicPr>
                <p:cNvPr id="76" name="Freihand 75">
                  <a:extLst>
                    <a:ext uri="{FF2B5EF4-FFF2-40B4-BE49-F238E27FC236}">
                      <a16:creationId xmlns:a16="http://schemas.microsoft.com/office/drawing/2014/main" id="{487A1B34-EE95-2C2D-939A-77847182EBAD}"/>
                    </a:ext>
                  </a:extLst>
                </p:cNvPr>
                <p:cNvPicPr/>
                <p:nvPr/>
              </p:nvPicPr>
              <p:blipFill>
                <a:blip r:embed="rId137"/>
                <a:stretch>
                  <a:fillRect/>
                </a:stretch>
              </p:blipFill>
              <p:spPr>
                <a:xfrm>
                  <a:off x="11376949" y="2121644"/>
                  <a:ext cx="9036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77" name="Freihand 76">
                  <a:extLst>
                    <a:ext uri="{FF2B5EF4-FFF2-40B4-BE49-F238E27FC236}">
                      <a16:creationId xmlns:a16="http://schemas.microsoft.com/office/drawing/2014/main" id="{B3503BC3-830A-55DB-DE64-A7B52070B1FE}"/>
                    </a:ext>
                  </a:extLst>
                </p14:cNvPr>
                <p14:cNvContentPartPr/>
                <p14:nvPr/>
              </p14:nvContentPartPr>
              <p14:xfrm>
                <a:off x="11464429" y="2108324"/>
                <a:ext cx="107280" cy="132480"/>
              </p14:xfrm>
            </p:contentPart>
          </mc:Choice>
          <mc:Fallback>
            <p:pic>
              <p:nvPicPr>
                <p:cNvPr id="77" name="Freihand 76">
                  <a:extLst>
                    <a:ext uri="{FF2B5EF4-FFF2-40B4-BE49-F238E27FC236}">
                      <a16:creationId xmlns:a16="http://schemas.microsoft.com/office/drawing/2014/main" id="{B3503BC3-830A-55DB-DE64-A7B52070B1FE}"/>
                    </a:ext>
                  </a:extLst>
                </p:cNvPr>
                <p:cNvPicPr/>
                <p:nvPr/>
              </p:nvPicPr>
              <p:blipFill>
                <a:blip r:embed="rId139"/>
                <a:stretch>
                  <a:fillRect/>
                </a:stretch>
              </p:blipFill>
              <p:spPr>
                <a:xfrm>
                  <a:off x="11455789" y="2099684"/>
                  <a:ext cx="124920" cy="15012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78" name="Freihand 77">
                  <a:extLst>
                    <a:ext uri="{FF2B5EF4-FFF2-40B4-BE49-F238E27FC236}">
                      <a16:creationId xmlns:a16="http://schemas.microsoft.com/office/drawing/2014/main" id="{662569E6-061C-A4E4-185F-65EDA912AF02}"/>
                    </a:ext>
                  </a:extLst>
                </p14:cNvPr>
                <p14:cNvContentPartPr/>
                <p14:nvPr/>
              </p14:nvContentPartPr>
              <p14:xfrm>
                <a:off x="10002829" y="2629244"/>
                <a:ext cx="243360" cy="323640"/>
              </p14:xfrm>
            </p:contentPart>
          </mc:Choice>
          <mc:Fallback>
            <p:pic>
              <p:nvPicPr>
                <p:cNvPr id="78" name="Freihand 77">
                  <a:extLst>
                    <a:ext uri="{FF2B5EF4-FFF2-40B4-BE49-F238E27FC236}">
                      <a16:creationId xmlns:a16="http://schemas.microsoft.com/office/drawing/2014/main" id="{662569E6-061C-A4E4-185F-65EDA912AF02}"/>
                    </a:ext>
                  </a:extLst>
                </p:cNvPr>
                <p:cNvPicPr/>
                <p:nvPr/>
              </p:nvPicPr>
              <p:blipFill>
                <a:blip r:embed="rId141"/>
                <a:stretch>
                  <a:fillRect/>
                </a:stretch>
              </p:blipFill>
              <p:spPr>
                <a:xfrm>
                  <a:off x="9994189" y="2620604"/>
                  <a:ext cx="261000" cy="34128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79" name="Freihand 78">
                  <a:extLst>
                    <a:ext uri="{FF2B5EF4-FFF2-40B4-BE49-F238E27FC236}">
                      <a16:creationId xmlns:a16="http://schemas.microsoft.com/office/drawing/2014/main" id="{DCE8BD5F-B122-54EC-A37B-FB09035E3EEC}"/>
                    </a:ext>
                  </a:extLst>
                </p14:cNvPr>
                <p14:cNvContentPartPr/>
                <p14:nvPr/>
              </p14:nvContentPartPr>
              <p14:xfrm>
                <a:off x="10291909" y="2690084"/>
                <a:ext cx="145080" cy="79560"/>
              </p14:xfrm>
            </p:contentPart>
          </mc:Choice>
          <mc:Fallback>
            <p:pic>
              <p:nvPicPr>
                <p:cNvPr id="79" name="Freihand 78">
                  <a:extLst>
                    <a:ext uri="{FF2B5EF4-FFF2-40B4-BE49-F238E27FC236}">
                      <a16:creationId xmlns:a16="http://schemas.microsoft.com/office/drawing/2014/main" id="{DCE8BD5F-B122-54EC-A37B-FB09035E3EEC}"/>
                    </a:ext>
                  </a:extLst>
                </p:cNvPr>
                <p:cNvPicPr/>
                <p:nvPr/>
              </p:nvPicPr>
              <p:blipFill>
                <a:blip r:embed="rId143"/>
                <a:stretch>
                  <a:fillRect/>
                </a:stretch>
              </p:blipFill>
              <p:spPr>
                <a:xfrm>
                  <a:off x="10283269" y="2681084"/>
                  <a:ext cx="162720" cy="9720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81" name="Freihand 80">
                  <a:extLst>
                    <a:ext uri="{FF2B5EF4-FFF2-40B4-BE49-F238E27FC236}">
                      <a16:creationId xmlns:a16="http://schemas.microsoft.com/office/drawing/2014/main" id="{52159295-D019-4B25-1ED7-6D98E278C482}"/>
                    </a:ext>
                  </a:extLst>
                </p14:cNvPr>
                <p14:cNvContentPartPr/>
                <p14:nvPr/>
              </p14:nvContentPartPr>
              <p14:xfrm>
                <a:off x="10562989" y="2619164"/>
                <a:ext cx="107280" cy="132480"/>
              </p14:xfrm>
            </p:contentPart>
          </mc:Choice>
          <mc:Fallback>
            <p:pic>
              <p:nvPicPr>
                <p:cNvPr id="81" name="Freihand 80">
                  <a:extLst>
                    <a:ext uri="{FF2B5EF4-FFF2-40B4-BE49-F238E27FC236}">
                      <a16:creationId xmlns:a16="http://schemas.microsoft.com/office/drawing/2014/main" id="{52159295-D019-4B25-1ED7-6D98E278C482}"/>
                    </a:ext>
                  </a:extLst>
                </p:cNvPr>
                <p:cNvPicPr/>
                <p:nvPr/>
              </p:nvPicPr>
              <p:blipFill>
                <a:blip r:embed="rId145"/>
                <a:stretch>
                  <a:fillRect/>
                </a:stretch>
              </p:blipFill>
              <p:spPr>
                <a:xfrm>
                  <a:off x="10554349" y="2610164"/>
                  <a:ext cx="124920" cy="15012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82" name="Freihand 81">
                  <a:extLst>
                    <a:ext uri="{FF2B5EF4-FFF2-40B4-BE49-F238E27FC236}">
                      <a16:creationId xmlns:a16="http://schemas.microsoft.com/office/drawing/2014/main" id="{8A681B8C-8C5E-2044-5CF8-B1F764288D6C}"/>
                    </a:ext>
                  </a:extLst>
                </p14:cNvPr>
                <p14:cNvContentPartPr/>
                <p14:nvPr/>
              </p14:nvContentPartPr>
              <p14:xfrm>
                <a:off x="10713469" y="2623844"/>
                <a:ext cx="190440" cy="72000"/>
              </p14:xfrm>
            </p:contentPart>
          </mc:Choice>
          <mc:Fallback>
            <p:pic>
              <p:nvPicPr>
                <p:cNvPr id="82" name="Freihand 81">
                  <a:extLst>
                    <a:ext uri="{FF2B5EF4-FFF2-40B4-BE49-F238E27FC236}">
                      <a16:creationId xmlns:a16="http://schemas.microsoft.com/office/drawing/2014/main" id="{8A681B8C-8C5E-2044-5CF8-B1F764288D6C}"/>
                    </a:ext>
                  </a:extLst>
                </p:cNvPr>
                <p:cNvPicPr/>
                <p:nvPr/>
              </p:nvPicPr>
              <p:blipFill>
                <a:blip r:embed="rId147"/>
                <a:stretch>
                  <a:fillRect/>
                </a:stretch>
              </p:blipFill>
              <p:spPr>
                <a:xfrm>
                  <a:off x="10704469" y="2614844"/>
                  <a:ext cx="208080" cy="8964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83" name="Freihand 82">
                  <a:extLst>
                    <a:ext uri="{FF2B5EF4-FFF2-40B4-BE49-F238E27FC236}">
                      <a16:creationId xmlns:a16="http://schemas.microsoft.com/office/drawing/2014/main" id="{7590CDC3-2745-C79F-18E9-AECFAF31E3A6}"/>
                    </a:ext>
                  </a:extLst>
                </p14:cNvPr>
                <p14:cNvContentPartPr/>
                <p14:nvPr/>
              </p14:nvContentPartPr>
              <p14:xfrm>
                <a:off x="10822189" y="2521964"/>
                <a:ext cx="29160" cy="22680"/>
              </p14:xfrm>
            </p:contentPart>
          </mc:Choice>
          <mc:Fallback>
            <p:pic>
              <p:nvPicPr>
                <p:cNvPr id="83" name="Freihand 82">
                  <a:extLst>
                    <a:ext uri="{FF2B5EF4-FFF2-40B4-BE49-F238E27FC236}">
                      <a16:creationId xmlns:a16="http://schemas.microsoft.com/office/drawing/2014/main" id="{7590CDC3-2745-C79F-18E9-AECFAF31E3A6}"/>
                    </a:ext>
                  </a:extLst>
                </p:cNvPr>
                <p:cNvPicPr/>
                <p:nvPr/>
              </p:nvPicPr>
              <p:blipFill>
                <a:blip r:embed="rId149"/>
                <a:stretch>
                  <a:fillRect/>
                </a:stretch>
              </p:blipFill>
              <p:spPr>
                <a:xfrm>
                  <a:off x="10813189" y="2512964"/>
                  <a:ext cx="4680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84" name="Freihand 83">
                  <a:extLst>
                    <a:ext uri="{FF2B5EF4-FFF2-40B4-BE49-F238E27FC236}">
                      <a16:creationId xmlns:a16="http://schemas.microsoft.com/office/drawing/2014/main" id="{FEEE6C99-CE86-B5E4-6293-A88CC61A8F97}"/>
                    </a:ext>
                  </a:extLst>
                </p14:cNvPr>
                <p14:cNvContentPartPr/>
                <p14:nvPr/>
              </p14:nvContentPartPr>
              <p14:xfrm>
                <a:off x="10934869" y="2480204"/>
                <a:ext cx="229680" cy="322560"/>
              </p14:xfrm>
            </p:contentPart>
          </mc:Choice>
          <mc:Fallback>
            <p:pic>
              <p:nvPicPr>
                <p:cNvPr id="84" name="Freihand 83">
                  <a:extLst>
                    <a:ext uri="{FF2B5EF4-FFF2-40B4-BE49-F238E27FC236}">
                      <a16:creationId xmlns:a16="http://schemas.microsoft.com/office/drawing/2014/main" id="{FEEE6C99-CE86-B5E4-6293-A88CC61A8F97}"/>
                    </a:ext>
                  </a:extLst>
                </p:cNvPr>
                <p:cNvPicPr/>
                <p:nvPr/>
              </p:nvPicPr>
              <p:blipFill>
                <a:blip r:embed="rId151"/>
                <a:stretch>
                  <a:fillRect/>
                </a:stretch>
              </p:blipFill>
              <p:spPr>
                <a:xfrm>
                  <a:off x="10925869" y="2471564"/>
                  <a:ext cx="247320" cy="34020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86" name="Freihand 85">
                  <a:extLst>
                    <a:ext uri="{FF2B5EF4-FFF2-40B4-BE49-F238E27FC236}">
                      <a16:creationId xmlns:a16="http://schemas.microsoft.com/office/drawing/2014/main" id="{C2832EF6-D3B6-4CD5-1FFC-8E0FD54DF451}"/>
                    </a:ext>
                  </a:extLst>
                </p14:cNvPr>
                <p14:cNvContentPartPr/>
                <p14:nvPr/>
              </p14:nvContentPartPr>
              <p14:xfrm>
                <a:off x="11284429" y="2475884"/>
                <a:ext cx="108360" cy="108720"/>
              </p14:xfrm>
            </p:contentPart>
          </mc:Choice>
          <mc:Fallback>
            <p:pic>
              <p:nvPicPr>
                <p:cNvPr id="86" name="Freihand 85">
                  <a:extLst>
                    <a:ext uri="{FF2B5EF4-FFF2-40B4-BE49-F238E27FC236}">
                      <a16:creationId xmlns:a16="http://schemas.microsoft.com/office/drawing/2014/main" id="{C2832EF6-D3B6-4CD5-1FFC-8E0FD54DF451}"/>
                    </a:ext>
                  </a:extLst>
                </p:cNvPr>
                <p:cNvPicPr/>
                <p:nvPr/>
              </p:nvPicPr>
              <p:blipFill>
                <a:blip r:embed="rId153"/>
                <a:stretch>
                  <a:fillRect/>
                </a:stretch>
              </p:blipFill>
              <p:spPr>
                <a:xfrm>
                  <a:off x="11275789" y="2466884"/>
                  <a:ext cx="126000" cy="12636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87" name="Freihand 86">
                  <a:extLst>
                    <a:ext uri="{FF2B5EF4-FFF2-40B4-BE49-F238E27FC236}">
                      <a16:creationId xmlns:a16="http://schemas.microsoft.com/office/drawing/2014/main" id="{9526274F-7282-3D3B-A843-FFD58172E04B}"/>
                    </a:ext>
                  </a:extLst>
                </p14:cNvPr>
                <p14:cNvContentPartPr/>
                <p14:nvPr/>
              </p14:nvContentPartPr>
              <p14:xfrm>
                <a:off x="11420149" y="2325764"/>
                <a:ext cx="401400" cy="234000"/>
              </p14:xfrm>
            </p:contentPart>
          </mc:Choice>
          <mc:Fallback>
            <p:pic>
              <p:nvPicPr>
                <p:cNvPr id="87" name="Freihand 86">
                  <a:extLst>
                    <a:ext uri="{FF2B5EF4-FFF2-40B4-BE49-F238E27FC236}">
                      <a16:creationId xmlns:a16="http://schemas.microsoft.com/office/drawing/2014/main" id="{9526274F-7282-3D3B-A843-FFD58172E04B}"/>
                    </a:ext>
                  </a:extLst>
                </p:cNvPr>
                <p:cNvPicPr/>
                <p:nvPr/>
              </p:nvPicPr>
              <p:blipFill>
                <a:blip r:embed="rId155"/>
                <a:stretch>
                  <a:fillRect/>
                </a:stretch>
              </p:blipFill>
              <p:spPr>
                <a:xfrm>
                  <a:off x="11411509" y="2317124"/>
                  <a:ext cx="419040" cy="25164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88" name="Freihand 87">
                  <a:extLst>
                    <a:ext uri="{FF2B5EF4-FFF2-40B4-BE49-F238E27FC236}">
                      <a16:creationId xmlns:a16="http://schemas.microsoft.com/office/drawing/2014/main" id="{1968299F-2A88-10EB-1F99-5E1060588AB6}"/>
                    </a:ext>
                  </a:extLst>
                </p14:cNvPr>
                <p14:cNvContentPartPr/>
                <p14:nvPr/>
              </p14:nvContentPartPr>
              <p14:xfrm>
                <a:off x="10700869" y="2950724"/>
                <a:ext cx="23400" cy="115920"/>
              </p14:xfrm>
            </p:contentPart>
          </mc:Choice>
          <mc:Fallback>
            <p:pic>
              <p:nvPicPr>
                <p:cNvPr id="88" name="Freihand 87">
                  <a:extLst>
                    <a:ext uri="{FF2B5EF4-FFF2-40B4-BE49-F238E27FC236}">
                      <a16:creationId xmlns:a16="http://schemas.microsoft.com/office/drawing/2014/main" id="{1968299F-2A88-10EB-1F99-5E1060588AB6}"/>
                    </a:ext>
                  </a:extLst>
                </p:cNvPr>
                <p:cNvPicPr/>
                <p:nvPr/>
              </p:nvPicPr>
              <p:blipFill>
                <a:blip r:embed="rId157"/>
                <a:stretch>
                  <a:fillRect/>
                </a:stretch>
              </p:blipFill>
              <p:spPr>
                <a:xfrm>
                  <a:off x="10692229" y="2941724"/>
                  <a:ext cx="4104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89" name="Freihand 88">
                  <a:extLst>
                    <a:ext uri="{FF2B5EF4-FFF2-40B4-BE49-F238E27FC236}">
                      <a16:creationId xmlns:a16="http://schemas.microsoft.com/office/drawing/2014/main" id="{BABCA608-92D6-8F89-F164-ED9F6A9ABF1C}"/>
                    </a:ext>
                  </a:extLst>
                </p14:cNvPr>
                <p14:cNvContentPartPr/>
                <p14:nvPr/>
              </p14:nvContentPartPr>
              <p14:xfrm>
                <a:off x="10678189" y="2886644"/>
                <a:ext cx="239760" cy="125640"/>
              </p14:xfrm>
            </p:contentPart>
          </mc:Choice>
          <mc:Fallback>
            <p:pic>
              <p:nvPicPr>
                <p:cNvPr id="89" name="Freihand 88">
                  <a:extLst>
                    <a:ext uri="{FF2B5EF4-FFF2-40B4-BE49-F238E27FC236}">
                      <a16:creationId xmlns:a16="http://schemas.microsoft.com/office/drawing/2014/main" id="{BABCA608-92D6-8F89-F164-ED9F6A9ABF1C}"/>
                    </a:ext>
                  </a:extLst>
                </p:cNvPr>
                <p:cNvPicPr/>
                <p:nvPr/>
              </p:nvPicPr>
              <p:blipFill>
                <a:blip r:embed="rId159"/>
                <a:stretch>
                  <a:fillRect/>
                </a:stretch>
              </p:blipFill>
              <p:spPr>
                <a:xfrm>
                  <a:off x="10669549" y="2878004"/>
                  <a:ext cx="257400" cy="14328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92" name="Freihand 91">
                  <a:extLst>
                    <a:ext uri="{FF2B5EF4-FFF2-40B4-BE49-F238E27FC236}">
                      <a16:creationId xmlns:a16="http://schemas.microsoft.com/office/drawing/2014/main" id="{13736874-E2D2-13CB-C150-29367AD6E3D8}"/>
                    </a:ext>
                  </a:extLst>
                </p14:cNvPr>
                <p14:cNvContentPartPr/>
                <p14:nvPr/>
              </p14:nvContentPartPr>
              <p14:xfrm>
                <a:off x="11100109" y="2801684"/>
                <a:ext cx="170640" cy="127800"/>
              </p14:xfrm>
            </p:contentPart>
          </mc:Choice>
          <mc:Fallback>
            <p:pic>
              <p:nvPicPr>
                <p:cNvPr id="92" name="Freihand 91">
                  <a:extLst>
                    <a:ext uri="{FF2B5EF4-FFF2-40B4-BE49-F238E27FC236}">
                      <a16:creationId xmlns:a16="http://schemas.microsoft.com/office/drawing/2014/main" id="{13736874-E2D2-13CB-C150-29367AD6E3D8}"/>
                    </a:ext>
                  </a:extLst>
                </p:cNvPr>
                <p:cNvPicPr/>
                <p:nvPr/>
              </p:nvPicPr>
              <p:blipFill>
                <a:blip r:embed="rId161"/>
                <a:stretch>
                  <a:fillRect/>
                </a:stretch>
              </p:blipFill>
              <p:spPr>
                <a:xfrm>
                  <a:off x="11091469" y="2792684"/>
                  <a:ext cx="18828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93" name="Freihand 92">
                  <a:extLst>
                    <a:ext uri="{FF2B5EF4-FFF2-40B4-BE49-F238E27FC236}">
                      <a16:creationId xmlns:a16="http://schemas.microsoft.com/office/drawing/2014/main" id="{748397F4-B295-7FF7-C5DF-5111248C96E9}"/>
                    </a:ext>
                  </a:extLst>
                </p14:cNvPr>
                <p14:cNvContentPartPr/>
                <p14:nvPr/>
              </p14:nvContentPartPr>
              <p14:xfrm>
                <a:off x="11127469" y="2829764"/>
                <a:ext cx="108360" cy="47880"/>
              </p14:xfrm>
            </p:contentPart>
          </mc:Choice>
          <mc:Fallback>
            <p:pic>
              <p:nvPicPr>
                <p:cNvPr id="93" name="Freihand 92">
                  <a:extLst>
                    <a:ext uri="{FF2B5EF4-FFF2-40B4-BE49-F238E27FC236}">
                      <a16:creationId xmlns:a16="http://schemas.microsoft.com/office/drawing/2014/main" id="{748397F4-B295-7FF7-C5DF-5111248C96E9}"/>
                    </a:ext>
                  </a:extLst>
                </p:cNvPr>
                <p:cNvPicPr/>
                <p:nvPr/>
              </p:nvPicPr>
              <p:blipFill>
                <a:blip r:embed="rId163"/>
                <a:stretch>
                  <a:fillRect/>
                </a:stretch>
              </p:blipFill>
              <p:spPr>
                <a:xfrm>
                  <a:off x="11118829" y="2821124"/>
                  <a:ext cx="12600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94" name="Freihand 93">
                  <a:extLst>
                    <a:ext uri="{FF2B5EF4-FFF2-40B4-BE49-F238E27FC236}">
                      <a16:creationId xmlns:a16="http://schemas.microsoft.com/office/drawing/2014/main" id="{6818328C-E78D-D41A-8811-BA31F897BDDD}"/>
                    </a:ext>
                  </a:extLst>
                </p14:cNvPr>
                <p14:cNvContentPartPr/>
                <p14:nvPr/>
              </p14:nvContentPartPr>
              <p14:xfrm>
                <a:off x="11282989" y="2756324"/>
                <a:ext cx="201240" cy="92520"/>
              </p14:xfrm>
            </p:contentPart>
          </mc:Choice>
          <mc:Fallback>
            <p:pic>
              <p:nvPicPr>
                <p:cNvPr id="94" name="Freihand 93">
                  <a:extLst>
                    <a:ext uri="{FF2B5EF4-FFF2-40B4-BE49-F238E27FC236}">
                      <a16:creationId xmlns:a16="http://schemas.microsoft.com/office/drawing/2014/main" id="{6818328C-E78D-D41A-8811-BA31F897BDDD}"/>
                    </a:ext>
                  </a:extLst>
                </p:cNvPr>
                <p:cNvPicPr/>
                <p:nvPr/>
              </p:nvPicPr>
              <p:blipFill>
                <a:blip r:embed="rId165"/>
                <a:stretch>
                  <a:fillRect/>
                </a:stretch>
              </p:blipFill>
              <p:spPr>
                <a:xfrm>
                  <a:off x="11273989" y="2747324"/>
                  <a:ext cx="21888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95" name="Freihand 94">
                  <a:extLst>
                    <a:ext uri="{FF2B5EF4-FFF2-40B4-BE49-F238E27FC236}">
                      <a16:creationId xmlns:a16="http://schemas.microsoft.com/office/drawing/2014/main" id="{BE4BCED5-150D-8F2F-3354-04227F9CE2BF}"/>
                    </a:ext>
                  </a:extLst>
                </p14:cNvPr>
                <p14:cNvContentPartPr/>
                <p14:nvPr/>
              </p14:nvContentPartPr>
              <p14:xfrm>
                <a:off x="11471629" y="2726804"/>
                <a:ext cx="75240" cy="81360"/>
              </p14:xfrm>
            </p:contentPart>
          </mc:Choice>
          <mc:Fallback>
            <p:pic>
              <p:nvPicPr>
                <p:cNvPr id="95" name="Freihand 94">
                  <a:extLst>
                    <a:ext uri="{FF2B5EF4-FFF2-40B4-BE49-F238E27FC236}">
                      <a16:creationId xmlns:a16="http://schemas.microsoft.com/office/drawing/2014/main" id="{BE4BCED5-150D-8F2F-3354-04227F9CE2BF}"/>
                    </a:ext>
                  </a:extLst>
                </p:cNvPr>
                <p:cNvPicPr/>
                <p:nvPr/>
              </p:nvPicPr>
              <p:blipFill>
                <a:blip r:embed="rId167"/>
                <a:stretch>
                  <a:fillRect/>
                </a:stretch>
              </p:blipFill>
              <p:spPr>
                <a:xfrm>
                  <a:off x="11462989" y="2717804"/>
                  <a:ext cx="9288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96" name="Freihand 95">
                  <a:extLst>
                    <a:ext uri="{FF2B5EF4-FFF2-40B4-BE49-F238E27FC236}">
                      <a16:creationId xmlns:a16="http://schemas.microsoft.com/office/drawing/2014/main" id="{BDFC5312-1993-2DCE-4691-E506DAE44B8E}"/>
                    </a:ext>
                  </a:extLst>
                </p14:cNvPr>
                <p14:cNvContentPartPr/>
                <p14:nvPr/>
              </p14:nvContentPartPr>
              <p14:xfrm>
                <a:off x="10980229" y="2733644"/>
                <a:ext cx="839160" cy="338400"/>
              </p14:xfrm>
            </p:contentPart>
          </mc:Choice>
          <mc:Fallback>
            <p:pic>
              <p:nvPicPr>
                <p:cNvPr id="96" name="Freihand 95">
                  <a:extLst>
                    <a:ext uri="{FF2B5EF4-FFF2-40B4-BE49-F238E27FC236}">
                      <a16:creationId xmlns:a16="http://schemas.microsoft.com/office/drawing/2014/main" id="{BDFC5312-1993-2DCE-4691-E506DAE44B8E}"/>
                    </a:ext>
                  </a:extLst>
                </p:cNvPr>
                <p:cNvPicPr/>
                <p:nvPr/>
              </p:nvPicPr>
              <p:blipFill>
                <a:blip r:embed="rId169"/>
                <a:stretch>
                  <a:fillRect/>
                </a:stretch>
              </p:blipFill>
              <p:spPr>
                <a:xfrm>
                  <a:off x="10971229" y="2725004"/>
                  <a:ext cx="856800" cy="35604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00" name="Freihand 99">
                  <a:extLst>
                    <a:ext uri="{FF2B5EF4-FFF2-40B4-BE49-F238E27FC236}">
                      <a16:creationId xmlns:a16="http://schemas.microsoft.com/office/drawing/2014/main" id="{E39A629C-BF7C-B3C4-602C-0E7CAACB2B1E}"/>
                    </a:ext>
                  </a:extLst>
                </p14:cNvPr>
                <p14:cNvContentPartPr/>
                <p14:nvPr/>
              </p14:nvContentPartPr>
              <p14:xfrm>
                <a:off x="2954029" y="2115524"/>
                <a:ext cx="4026960" cy="708480"/>
              </p14:xfrm>
            </p:contentPart>
          </mc:Choice>
          <mc:Fallback>
            <p:pic>
              <p:nvPicPr>
                <p:cNvPr id="100" name="Freihand 99">
                  <a:extLst>
                    <a:ext uri="{FF2B5EF4-FFF2-40B4-BE49-F238E27FC236}">
                      <a16:creationId xmlns:a16="http://schemas.microsoft.com/office/drawing/2014/main" id="{E39A629C-BF7C-B3C4-602C-0E7CAACB2B1E}"/>
                    </a:ext>
                  </a:extLst>
                </p:cNvPr>
                <p:cNvPicPr/>
                <p:nvPr/>
              </p:nvPicPr>
              <p:blipFill>
                <a:blip r:embed="rId171"/>
                <a:stretch>
                  <a:fillRect/>
                </a:stretch>
              </p:blipFill>
              <p:spPr>
                <a:xfrm>
                  <a:off x="2945029" y="2106524"/>
                  <a:ext cx="4044600" cy="72612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01" name="Freihand 100">
                  <a:extLst>
                    <a:ext uri="{FF2B5EF4-FFF2-40B4-BE49-F238E27FC236}">
                      <a16:creationId xmlns:a16="http://schemas.microsoft.com/office/drawing/2014/main" id="{4B658208-CB20-FCC1-EC8C-D46DA7D69CC3}"/>
                    </a:ext>
                  </a:extLst>
                </p14:cNvPr>
                <p14:cNvContentPartPr/>
                <p14:nvPr/>
              </p14:nvContentPartPr>
              <p14:xfrm>
                <a:off x="6866869" y="2677484"/>
                <a:ext cx="378360" cy="200520"/>
              </p14:xfrm>
            </p:contentPart>
          </mc:Choice>
          <mc:Fallback>
            <p:pic>
              <p:nvPicPr>
                <p:cNvPr id="101" name="Freihand 100">
                  <a:extLst>
                    <a:ext uri="{FF2B5EF4-FFF2-40B4-BE49-F238E27FC236}">
                      <a16:creationId xmlns:a16="http://schemas.microsoft.com/office/drawing/2014/main" id="{4B658208-CB20-FCC1-EC8C-D46DA7D69CC3}"/>
                    </a:ext>
                  </a:extLst>
                </p:cNvPr>
                <p:cNvPicPr/>
                <p:nvPr/>
              </p:nvPicPr>
              <p:blipFill>
                <a:blip r:embed="rId173"/>
                <a:stretch>
                  <a:fillRect/>
                </a:stretch>
              </p:blipFill>
              <p:spPr>
                <a:xfrm>
                  <a:off x="6857869" y="2668844"/>
                  <a:ext cx="396000" cy="21816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103" name="Freihand 102">
                  <a:extLst>
                    <a:ext uri="{FF2B5EF4-FFF2-40B4-BE49-F238E27FC236}">
                      <a16:creationId xmlns:a16="http://schemas.microsoft.com/office/drawing/2014/main" id="{0DCD267D-9801-0EBC-0E65-E5577E7C57ED}"/>
                    </a:ext>
                  </a:extLst>
                </p14:cNvPr>
                <p14:cNvContentPartPr/>
                <p14:nvPr/>
              </p14:nvContentPartPr>
              <p14:xfrm>
                <a:off x="3065629" y="2821844"/>
                <a:ext cx="737640" cy="613800"/>
              </p14:xfrm>
            </p:contentPart>
          </mc:Choice>
          <mc:Fallback>
            <p:pic>
              <p:nvPicPr>
                <p:cNvPr id="103" name="Freihand 102">
                  <a:extLst>
                    <a:ext uri="{FF2B5EF4-FFF2-40B4-BE49-F238E27FC236}">
                      <a16:creationId xmlns:a16="http://schemas.microsoft.com/office/drawing/2014/main" id="{0DCD267D-9801-0EBC-0E65-E5577E7C57ED}"/>
                    </a:ext>
                  </a:extLst>
                </p:cNvPr>
                <p:cNvPicPr/>
                <p:nvPr/>
              </p:nvPicPr>
              <p:blipFill>
                <a:blip r:embed="rId175"/>
                <a:stretch>
                  <a:fillRect/>
                </a:stretch>
              </p:blipFill>
              <p:spPr>
                <a:xfrm>
                  <a:off x="3056989" y="2812844"/>
                  <a:ext cx="755280" cy="63144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104" name="Freihand 103">
                  <a:extLst>
                    <a:ext uri="{FF2B5EF4-FFF2-40B4-BE49-F238E27FC236}">
                      <a16:creationId xmlns:a16="http://schemas.microsoft.com/office/drawing/2014/main" id="{06502376-31FB-FFD8-C57F-6D09814D229C}"/>
                    </a:ext>
                  </a:extLst>
                </p14:cNvPr>
                <p14:cNvContentPartPr/>
                <p14:nvPr/>
              </p14:nvContentPartPr>
              <p14:xfrm>
                <a:off x="7098349" y="1318124"/>
                <a:ext cx="33480" cy="21960"/>
              </p14:xfrm>
            </p:contentPart>
          </mc:Choice>
          <mc:Fallback>
            <p:pic>
              <p:nvPicPr>
                <p:cNvPr id="104" name="Freihand 103">
                  <a:extLst>
                    <a:ext uri="{FF2B5EF4-FFF2-40B4-BE49-F238E27FC236}">
                      <a16:creationId xmlns:a16="http://schemas.microsoft.com/office/drawing/2014/main" id="{06502376-31FB-FFD8-C57F-6D09814D229C}"/>
                    </a:ext>
                  </a:extLst>
                </p:cNvPr>
                <p:cNvPicPr/>
                <p:nvPr/>
              </p:nvPicPr>
              <p:blipFill>
                <a:blip r:embed="rId177"/>
                <a:stretch>
                  <a:fillRect/>
                </a:stretch>
              </p:blipFill>
              <p:spPr>
                <a:xfrm>
                  <a:off x="7089349" y="1309484"/>
                  <a:ext cx="51120" cy="3960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105" name="Freihand 104">
                  <a:extLst>
                    <a:ext uri="{FF2B5EF4-FFF2-40B4-BE49-F238E27FC236}">
                      <a16:creationId xmlns:a16="http://schemas.microsoft.com/office/drawing/2014/main" id="{70B73B13-0111-F993-9617-06B0A206F4E1}"/>
                    </a:ext>
                  </a:extLst>
                </p14:cNvPr>
                <p14:cNvContentPartPr/>
                <p14:nvPr/>
              </p14:nvContentPartPr>
              <p14:xfrm>
                <a:off x="6639709" y="1334324"/>
                <a:ext cx="1063080" cy="763920"/>
              </p14:xfrm>
            </p:contentPart>
          </mc:Choice>
          <mc:Fallback>
            <p:pic>
              <p:nvPicPr>
                <p:cNvPr id="105" name="Freihand 104">
                  <a:extLst>
                    <a:ext uri="{FF2B5EF4-FFF2-40B4-BE49-F238E27FC236}">
                      <a16:creationId xmlns:a16="http://schemas.microsoft.com/office/drawing/2014/main" id="{70B73B13-0111-F993-9617-06B0A206F4E1}"/>
                    </a:ext>
                  </a:extLst>
                </p:cNvPr>
                <p:cNvPicPr/>
                <p:nvPr/>
              </p:nvPicPr>
              <p:blipFill>
                <a:blip r:embed="rId179"/>
                <a:stretch>
                  <a:fillRect/>
                </a:stretch>
              </p:blipFill>
              <p:spPr>
                <a:xfrm>
                  <a:off x="6630709" y="1325324"/>
                  <a:ext cx="1080720" cy="781560"/>
                </a:xfrm>
                <a:prstGeom prst="rect">
                  <a:avLst/>
                </a:prstGeom>
              </p:spPr>
            </p:pic>
          </mc:Fallback>
        </mc:AlternateContent>
        <mc:AlternateContent xmlns:mc="http://schemas.openxmlformats.org/markup-compatibility/2006">
          <mc:Choice xmlns:p14="http://schemas.microsoft.com/office/powerpoint/2010/main" Requires="p14">
            <p:contentPart p14:bwMode="auto" r:id="rId180">
              <p14:nvContentPartPr>
                <p14:cNvPr id="106" name="Freihand 105">
                  <a:extLst>
                    <a:ext uri="{FF2B5EF4-FFF2-40B4-BE49-F238E27FC236}">
                      <a16:creationId xmlns:a16="http://schemas.microsoft.com/office/drawing/2014/main" id="{862E37F5-F573-2553-D910-FDE4F0D76B2C}"/>
                    </a:ext>
                  </a:extLst>
                </p14:cNvPr>
                <p14:cNvContentPartPr/>
                <p14:nvPr/>
              </p14:nvContentPartPr>
              <p14:xfrm>
                <a:off x="3575749" y="2295884"/>
                <a:ext cx="3874320" cy="649440"/>
              </p14:xfrm>
            </p:contentPart>
          </mc:Choice>
          <mc:Fallback>
            <p:pic>
              <p:nvPicPr>
                <p:cNvPr id="106" name="Freihand 105">
                  <a:extLst>
                    <a:ext uri="{FF2B5EF4-FFF2-40B4-BE49-F238E27FC236}">
                      <a16:creationId xmlns:a16="http://schemas.microsoft.com/office/drawing/2014/main" id="{862E37F5-F573-2553-D910-FDE4F0D76B2C}"/>
                    </a:ext>
                  </a:extLst>
                </p:cNvPr>
                <p:cNvPicPr/>
                <p:nvPr/>
              </p:nvPicPr>
              <p:blipFill>
                <a:blip r:embed="rId181"/>
                <a:stretch>
                  <a:fillRect/>
                </a:stretch>
              </p:blipFill>
              <p:spPr>
                <a:xfrm>
                  <a:off x="3566749" y="2287244"/>
                  <a:ext cx="3891960" cy="66708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07" name="Freihand 106">
                  <a:extLst>
                    <a:ext uri="{FF2B5EF4-FFF2-40B4-BE49-F238E27FC236}">
                      <a16:creationId xmlns:a16="http://schemas.microsoft.com/office/drawing/2014/main" id="{6D0660F5-691E-6FBA-BD01-8D2163E694B7}"/>
                    </a:ext>
                  </a:extLst>
                </p14:cNvPr>
                <p14:cNvContentPartPr/>
                <p14:nvPr/>
              </p14:nvContentPartPr>
              <p14:xfrm>
                <a:off x="7328389" y="2714924"/>
                <a:ext cx="253080" cy="239760"/>
              </p14:xfrm>
            </p:contentPart>
          </mc:Choice>
          <mc:Fallback>
            <p:pic>
              <p:nvPicPr>
                <p:cNvPr id="107" name="Freihand 106">
                  <a:extLst>
                    <a:ext uri="{FF2B5EF4-FFF2-40B4-BE49-F238E27FC236}">
                      <a16:creationId xmlns:a16="http://schemas.microsoft.com/office/drawing/2014/main" id="{6D0660F5-691E-6FBA-BD01-8D2163E694B7}"/>
                    </a:ext>
                  </a:extLst>
                </p:cNvPr>
                <p:cNvPicPr/>
                <p:nvPr/>
              </p:nvPicPr>
              <p:blipFill>
                <a:blip r:embed="rId183"/>
                <a:stretch>
                  <a:fillRect/>
                </a:stretch>
              </p:blipFill>
              <p:spPr>
                <a:xfrm>
                  <a:off x="7319749" y="2705924"/>
                  <a:ext cx="270720" cy="25740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09" name="Freihand 108">
                  <a:extLst>
                    <a:ext uri="{FF2B5EF4-FFF2-40B4-BE49-F238E27FC236}">
                      <a16:creationId xmlns:a16="http://schemas.microsoft.com/office/drawing/2014/main" id="{F40D0209-8601-DC91-C3C4-6880AD944F84}"/>
                    </a:ext>
                  </a:extLst>
                </p14:cNvPr>
                <p14:cNvContentPartPr/>
                <p14:nvPr/>
              </p14:nvContentPartPr>
              <p14:xfrm>
                <a:off x="2698789" y="2772164"/>
                <a:ext cx="445320" cy="666000"/>
              </p14:xfrm>
            </p:contentPart>
          </mc:Choice>
          <mc:Fallback>
            <p:pic>
              <p:nvPicPr>
                <p:cNvPr id="109" name="Freihand 108">
                  <a:extLst>
                    <a:ext uri="{FF2B5EF4-FFF2-40B4-BE49-F238E27FC236}">
                      <a16:creationId xmlns:a16="http://schemas.microsoft.com/office/drawing/2014/main" id="{F40D0209-8601-DC91-C3C4-6880AD944F84}"/>
                    </a:ext>
                  </a:extLst>
                </p:cNvPr>
                <p:cNvPicPr/>
                <p:nvPr/>
              </p:nvPicPr>
              <p:blipFill>
                <a:blip r:embed="rId185"/>
                <a:stretch>
                  <a:fillRect/>
                </a:stretch>
              </p:blipFill>
              <p:spPr>
                <a:xfrm>
                  <a:off x="2689789" y="2763164"/>
                  <a:ext cx="462960" cy="683640"/>
                </a:xfrm>
                <a:prstGeom prst="rect">
                  <a:avLst/>
                </a:prstGeom>
              </p:spPr>
            </p:pic>
          </mc:Fallback>
        </mc:AlternateContent>
        <mc:AlternateContent xmlns:mc="http://schemas.openxmlformats.org/markup-compatibility/2006">
          <mc:Choice xmlns:p14="http://schemas.microsoft.com/office/powerpoint/2010/main" Requires="p14">
            <p:contentPart p14:bwMode="auto" r:id="rId186">
              <p14:nvContentPartPr>
                <p14:cNvPr id="115" name="Freihand 114">
                  <a:extLst>
                    <a:ext uri="{FF2B5EF4-FFF2-40B4-BE49-F238E27FC236}">
                      <a16:creationId xmlns:a16="http://schemas.microsoft.com/office/drawing/2014/main" id="{97544C92-50E8-ED50-BA65-BC9713C2A8E1}"/>
                    </a:ext>
                  </a:extLst>
                </p14:cNvPr>
                <p14:cNvContentPartPr/>
                <p14:nvPr/>
              </p14:nvContentPartPr>
              <p14:xfrm>
                <a:off x="923629" y="2862524"/>
                <a:ext cx="157320" cy="7560"/>
              </p14:xfrm>
            </p:contentPart>
          </mc:Choice>
          <mc:Fallback>
            <p:pic>
              <p:nvPicPr>
                <p:cNvPr id="115" name="Freihand 114">
                  <a:extLst>
                    <a:ext uri="{FF2B5EF4-FFF2-40B4-BE49-F238E27FC236}">
                      <a16:creationId xmlns:a16="http://schemas.microsoft.com/office/drawing/2014/main" id="{97544C92-50E8-ED50-BA65-BC9713C2A8E1}"/>
                    </a:ext>
                  </a:extLst>
                </p:cNvPr>
                <p:cNvPicPr/>
                <p:nvPr/>
              </p:nvPicPr>
              <p:blipFill>
                <a:blip r:embed="rId187"/>
                <a:stretch>
                  <a:fillRect/>
                </a:stretch>
              </p:blipFill>
              <p:spPr>
                <a:xfrm>
                  <a:off x="914629" y="2853524"/>
                  <a:ext cx="174960" cy="25200"/>
                </a:xfrm>
                <a:prstGeom prst="rect">
                  <a:avLst/>
                </a:prstGeom>
              </p:spPr>
            </p:pic>
          </mc:Fallback>
        </mc:AlternateContent>
        <mc:AlternateContent xmlns:mc="http://schemas.openxmlformats.org/markup-compatibility/2006">
          <mc:Choice xmlns:p14="http://schemas.microsoft.com/office/powerpoint/2010/main" Requires="p14">
            <p:contentPart p14:bwMode="auto" r:id="rId188">
              <p14:nvContentPartPr>
                <p14:cNvPr id="116" name="Freihand 115">
                  <a:extLst>
                    <a:ext uri="{FF2B5EF4-FFF2-40B4-BE49-F238E27FC236}">
                      <a16:creationId xmlns:a16="http://schemas.microsoft.com/office/drawing/2014/main" id="{8A8D2FC3-479F-A157-0C08-78C2C0847E1B}"/>
                    </a:ext>
                  </a:extLst>
                </p14:cNvPr>
                <p14:cNvContentPartPr/>
                <p14:nvPr/>
              </p14:nvContentPartPr>
              <p14:xfrm>
                <a:off x="1708429" y="2759564"/>
                <a:ext cx="3097800" cy="62280"/>
              </p14:xfrm>
            </p:contentPart>
          </mc:Choice>
          <mc:Fallback>
            <p:pic>
              <p:nvPicPr>
                <p:cNvPr id="116" name="Freihand 115">
                  <a:extLst>
                    <a:ext uri="{FF2B5EF4-FFF2-40B4-BE49-F238E27FC236}">
                      <a16:creationId xmlns:a16="http://schemas.microsoft.com/office/drawing/2014/main" id="{8A8D2FC3-479F-A157-0C08-78C2C0847E1B}"/>
                    </a:ext>
                  </a:extLst>
                </p:cNvPr>
                <p:cNvPicPr/>
                <p:nvPr/>
              </p:nvPicPr>
              <p:blipFill>
                <a:blip r:embed="rId189"/>
                <a:stretch>
                  <a:fillRect/>
                </a:stretch>
              </p:blipFill>
              <p:spPr>
                <a:xfrm>
                  <a:off x="1699429" y="2750564"/>
                  <a:ext cx="311544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190">
              <p14:nvContentPartPr>
                <p14:cNvPr id="118" name="Freihand 117">
                  <a:extLst>
                    <a:ext uri="{FF2B5EF4-FFF2-40B4-BE49-F238E27FC236}">
                      <a16:creationId xmlns:a16="http://schemas.microsoft.com/office/drawing/2014/main" id="{1F3AA6C9-EDAC-E804-820E-5274542EDC95}"/>
                    </a:ext>
                  </a:extLst>
                </p14:cNvPr>
                <p14:cNvContentPartPr/>
                <p14:nvPr/>
              </p14:nvContentPartPr>
              <p14:xfrm>
                <a:off x="4941589" y="2563004"/>
                <a:ext cx="4300560" cy="195480"/>
              </p14:xfrm>
            </p:contentPart>
          </mc:Choice>
          <mc:Fallback>
            <p:pic>
              <p:nvPicPr>
                <p:cNvPr id="118" name="Freihand 117">
                  <a:extLst>
                    <a:ext uri="{FF2B5EF4-FFF2-40B4-BE49-F238E27FC236}">
                      <a16:creationId xmlns:a16="http://schemas.microsoft.com/office/drawing/2014/main" id="{1F3AA6C9-EDAC-E804-820E-5274542EDC95}"/>
                    </a:ext>
                  </a:extLst>
                </p:cNvPr>
                <p:cNvPicPr/>
                <p:nvPr/>
              </p:nvPicPr>
              <p:blipFill>
                <a:blip r:embed="rId191"/>
                <a:stretch>
                  <a:fillRect/>
                </a:stretch>
              </p:blipFill>
              <p:spPr>
                <a:xfrm>
                  <a:off x="4932589" y="2554364"/>
                  <a:ext cx="4318200" cy="2131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92">
            <p14:nvContentPartPr>
              <p14:cNvPr id="126" name="Freihand 125">
                <a:extLst>
                  <a:ext uri="{FF2B5EF4-FFF2-40B4-BE49-F238E27FC236}">
                    <a16:creationId xmlns:a16="http://schemas.microsoft.com/office/drawing/2014/main" id="{7C2B029B-8533-662A-7960-901A2BDA17BC}"/>
                  </a:ext>
                </a:extLst>
              </p14:cNvPr>
              <p14:cNvContentPartPr/>
              <p14:nvPr/>
            </p14:nvContentPartPr>
            <p14:xfrm>
              <a:off x="3182269" y="5851244"/>
              <a:ext cx="195480" cy="267840"/>
            </p14:xfrm>
          </p:contentPart>
        </mc:Choice>
        <mc:Fallback>
          <p:pic>
            <p:nvPicPr>
              <p:cNvPr id="126" name="Freihand 125">
                <a:extLst>
                  <a:ext uri="{FF2B5EF4-FFF2-40B4-BE49-F238E27FC236}">
                    <a16:creationId xmlns:a16="http://schemas.microsoft.com/office/drawing/2014/main" id="{7C2B029B-8533-662A-7960-901A2BDA17BC}"/>
                  </a:ext>
                </a:extLst>
              </p:cNvPr>
              <p:cNvPicPr/>
              <p:nvPr/>
            </p:nvPicPr>
            <p:blipFill>
              <a:blip r:embed="rId193"/>
              <a:stretch>
                <a:fillRect/>
              </a:stretch>
            </p:blipFill>
            <p:spPr>
              <a:xfrm>
                <a:off x="3173269" y="5842604"/>
                <a:ext cx="213120" cy="28548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28" name="Freihand 127">
                <a:extLst>
                  <a:ext uri="{FF2B5EF4-FFF2-40B4-BE49-F238E27FC236}">
                    <a16:creationId xmlns:a16="http://schemas.microsoft.com/office/drawing/2014/main" id="{9737752B-9D79-BC91-4141-F0A18FADE9DC}"/>
                  </a:ext>
                </a:extLst>
              </p14:cNvPr>
              <p14:cNvContentPartPr/>
              <p14:nvPr/>
            </p14:nvContentPartPr>
            <p14:xfrm>
              <a:off x="3342109" y="5733884"/>
              <a:ext cx="236880" cy="237960"/>
            </p14:xfrm>
          </p:contentPart>
        </mc:Choice>
        <mc:Fallback>
          <p:pic>
            <p:nvPicPr>
              <p:cNvPr id="128" name="Freihand 127">
                <a:extLst>
                  <a:ext uri="{FF2B5EF4-FFF2-40B4-BE49-F238E27FC236}">
                    <a16:creationId xmlns:a16="http://schemas.microsoft.com/office/drawing/2014/main" id="{9737752B-9D79-BC91-4141-F0A18FADE9DC}"/>
                  </a:ext>
                </a:extLst>
              </p:cNvPr>
              <p:cNvPicPr/>
              <p:nvPr/>
            </p:nvPicPr>
            <p:blipFill>
              <a:blip r:embed="rId195"/>
              <a:stretch>
                <a:fillRect/>
              </a:stretch>
            </p:blipFill>
            <p:spPr>
              <a:xfrm>
                <a:off x="3333469" y="5724884"/>
                <a:ext cx="254520" cy="255600"/>
              </a:xfrm>
              <a:prstGeom prst="rect">
                <a:avLst/>
              </a:prstGeom>
            </p:spPr>
          </p:pic>
        </mc:Fallback>
      </mc:AlternateContent>
      <mc:AlternateContent xmlns:mc="http://schemas.openxmlformats.org/markup-compatibility/2006">
        <mc:Choice xmlns:p14="http://schemas.microsoft.com/office/powerpoint/2010/main" Requires="p14">
          <p:contentPart p14:bwMode="auto" r:id="rId196">
            <p14:nvContentPartPr>
              <p14:cNvPr id="120" name="Freihand 119">
                <a:extLst>
                  <a:ext uri="{FF2B5EF4-FFF2-40B4-BE49-F238E27FC236}">
                    <a16:creationId xmlns:a16="http://schemas.microsoft.com/office/drawing/2014/main" id="{AD93C951-2A16-5187-44A0-5667D24AA54E}"/>
                  </a:ext>
                </a:extLst>
              </p14:cNvPr>
              <p14:cNvContentPartPr/>
              <p14:nvPr/>
            </p14:nvContentPartPr>
            <p14:xfrm>
              <a:off x="2925949" y="3811844"/>
              <a:ext cx="4208040" cy="585360"/>
            </p14:xfrm>
          </p:contentPart>
        </mc:Choice>
        <mc:Fallback>
          <p:pic>
            <p:nvPicPr>
              <p:cNvPr id="120" name="Freihand 119">
                <a:extLst>
                  <a:ext uri="{FF2B5EF4-FFF2-40B4-BE49-F238E27FC236}">
                    <a16:creationId xmlns:a16="http://schemas.microsoft.com/office/drawing/2014/main" id="{AD93C951-2A16-5187-44A0-5667D24AA54E}"/>
                  </a:ext>
                </a:extLst>
              </p:cNvPr>
              <p:cNvPicPr/>
              <p:nvPr/>
            </p:nvPicPr>
            <p:blipFill>
              <a:blip r:embed="rId197"/>
              <a:stretch>
                <a:fillRect/>
              </a:stretch>
            </p:blipFill>
            <p:spPr>
              <a:xfrm>
                <a:off x="2917309" y="3802844"/>
                <a:ext cx="4225680" cy="603000"/>
              </a:xfrm>
              <a:prstGeom prst="rect">
                <a:avLst/>
              </a:prstGeom>
            </p:spPr>
          </p:pic>
        </mc:Fallback>
      </mc:AlternateContent>
      <mc:AlternateContent xmlns:mc="http://schemas.openxmlformats.org/markup-compatibility/2006">
        <mc:Choice xmlns:p14="http://schemas.microsoft.com/office/powerpoint/2010/main" Requires="p14">
          <p:contentPart p14:bwMode="auto" r:id="rId198">
            <p14:nvContentPartPr>
              <p14:cNvPr id="121" name="Freihand 120">
                <a:extLst>
                  <a:ext uri="{FF2B5EF4-FFF2-40B4-BE49-F238E27FC236}">
                    <a16:creationId xmlns:a16="http://schemas.microsoft.com/office/drawing/2014/main" id="{78387FFA-81D9-F53D-D7CA-006622EB4AA6}"/>
                  </a:ext>
                </a:extLst>
              </p14:cNvPr>
              <p14:cNvContentPartPr/>
              <p14:nvPr/>
            </p14:nvContentPartPr>
            <p14:xfrm>
              <a:off x="6996469" y="4109564"/>
              <a:ext cx="322920" cy="259200"/>
            </p14:xfrm>
          </p:contentPart>
        </mc:Choice>
        <mc:Fallback>
          <p:pic>
            <p:nvPicPr>
              <p:cNvPr id="121" name="Freihand 120">
                <a:extLst>
                  <a:ext uri="{FF2B5EF4-FFF2-40B4-BE49-F238E27FC236}">
                    <a16:creationId xmlns:a16="http://schemas.microsoft.com/office/drawing/2014/main" id="{78387FFA-81D9-F53D-D7CA-006622EB4AA6}"/>
                  </a:ext>
                </a:extLst>
              </p:cNvPr>
              <p:cNvPicPr/>
              <p:nvPr/>
            </p:nvPicPr>
            <p:blipFill>
              <a:blip r:embed="rId199"/>
              <a:stretch>
                <a:fillRect/>
              </a:stretch>
            </p:blipFill>
            <p:spPr>
              <a:xfrm>
                <a:off x="6987469" y="4100564"/>
                <a:ext cx="340560" cy="276840"/>
              </a:xfrm>
              <a:prstGeom prst="rect">
                <a:avLst/>
              </a:prstGeom>
            </p:spPr>
          </p:pic>
        </mc:Fallback>
      </mc:AlternateContent>
      <mc:AlternateContent xmlns:mc="http://schemas.openxmlformats.org/markup-compatibility/2006">
        <mc:Choice xmlns:p14="http://schemas.microsoft.com/office/powerpoint/2010/main" Requires="p14">
          <p:contentPart p14:bwMode="auto" r:id="rId200">
            <p14:nvContentPartPr>
              <p14:cNvPr id="136" name="Freihand 135">
                <a:extLst>
                  <a:ext uri="{FF2B5EF4-FFF2-40B4-BE49-F238E27FC236}">
                    <a16:creationId xmlns:a16="http://schemas.microsoft.com/office/drawing/2014/main" id="{EDA05554-78A9-C471-AB0F-35D85A942767}"/>
                  </a:ext>
                </a:extLst>
              </p14:cNvPr>
              <p14:cNvContentPartPr/>
              <p14:nvPr/>
            </p14:nvContentPartPr>
            <p14:xfrm>
              <a:off x="7338109" y="4501604"/>
              <a:ext cx="19800" cy="51840"/>
            </p14:xfrm>
          </p:contentPart>
        </mc:Choice>
        <mc:Fallback>
          <p:pic>
            <p:nvPicPr>
              <p:cNvPr id="136" name="Freihand 135">
                <a:extLst>
                  <a:ext uri="{FF2B5EF4-FFF2-40B4-BE49-F238E27FC236}">
                    <a16:creationId xmlns:a16="http://schemas.microsoft.com/office/drawing/2014/main" id="{EDA05554-78A9-C471-AB0F-35D85A942767}"/>
                  </a:ext>
                </a:extLst>
              </p:cNvPr>
              <p:cNvPicPr/>
              <p:nvPr/>
            </p:nvPicPr>
            <p:blipFill>
              <a:blip r:embed="rId201"/>
              <a:stretch>
                <a:fillRect/>
              </a:stretch>
            </p:blipFill>
            <p:spPr>
              <a:xfrm>
                <a:off x="7329469" y="4492964"/>
                <a:ext cx="3744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137" name="Freihand 136">
                <a:extLst>
                  <a:ext uri="{FF2B5EF4-FFF2-40B4-BE49-F238E27FC236}">
                    <a16:creationId xmlns:a16="http://schemas.microsoft.com/office/drawing/2014/main" id="{C9F15C0C-0BA3-6729-85B8-D1F8A5483EC3}"/>
                  </a:ext>
                </a:extLst>
              </p14:cNvPr>
              <p14:cNvContentPartPr/>
              <p14:nvPr/>
            </p14:nvContentPartPr>
            <p14:xfrm>
              <a:off x="7278709" y="4650644"/>
              <a:ext cx="35280" cy="101880"/>
            </p14:xfrm>
          </p:contentPart>
        </mc:Choice>
        <mc:Fallback>
          <p:pic>
            <p:nvPicPr>
              <p:cNvPr id="137" name="Freihand 136">
                <a:extLst>
                  <a:ext uri="{FF2B5EF4-FFF2-40B4-BE49-F238E27FC236}">
                    <a16:creationId xmlns:a16="http://schemas.microsoft.com/office/drawing/2014/main" id="{C9F15C0C-0BA3-6729-85B8-D1F8A5483EC3}"/>
                  </a:ext>
                </a:extLst>
              </p:cNvPr>
              <p:cNvPicPr/>
              <p:nvPr/>
            </p:nvPicPr>
            <p:blipFill>
              <a:blip r:embed="rId203"/>
              <a:stretch>
                <a:fillRect/>
              </a:stretch>
            </p:blipFill>
            <p:spPr>
              <a:xfrm>
                <a:off x="7269709" y="4641644"/>
                <a:ext cx="52920" cy="11952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138" name="Freihand 137">
                <a:extLst>
                  <a:ext uri="{FF2B5EF4-FFF2-40B4-BE49-F238E27FC236}">
                    <a16:creationId xmlns:a16="http://schemas.microsoft.com/office/drawing/2014/main" id="{F93F010A-11CE-81DF-0E34-5F1834045EEE}"/>
                  </a:ext>
                </a:extLst>
              </p14:cNvPr>
              <p14:cNvContentPartPr/>
              <p14:nvPr/>
            </p14:nvContentPartPr>
            <p14:xfrm>
              <a:off x="7053709" y="4270124"/>
              <a:ext cx="344880" cy="351720"/>
            </p14:xfrm>
          </p:contentPart>
        </mc:Choice>
        <mc:Fallback>
          <p:pic>
            <p:nvPicPr>
              <p:cNvPr id="138" name="Freihand 137">
                <a:extLst>
                  <a:ext uri="{FF2B5EF4-FFF2-40B4-BE49-F238E27FC236}">
                    <a16:creationId xmlns:a16="http://schemas.microsoft.com/office/drawing/2014/main" id="{F93F010A-11CE-81DF-0E34-5F1834045EEE}"/>
                  </a:ext>
                </a:extLst>
              </p:cNvPr>
              <p:cNvPicPr/>
              <p:nvPr/>
            </p:nvPicPr>
            <p:blipFill>
              <a:blip r:embed="rId205"/>
              <a:stretch>
                <a:fillRect/>
              </a:stretch>
            </p:blipFill>
            <p:spPr>
              <a:xfrm>
                <a:off x="7044709" y="4261124"/>
                <a:ext cx="362520" cy="369360"/>
              </a:xfrm>
              <a:prstGeom prst="rect">
                <a:avLst/>
              </a:prstGeom>
            </p:spPr>
          </p:pic>
        </mc:Fallback>
      </mc:AlternateContent>
      <mc:AlternateContent xmlns:mc="http://schemas.openxmlformats.org/markup-compatibility/2006">
        <mc:Choice xmlns:p14="http://schemas.microsoft.com/office/powerpoint/2010/main" Requires="p14">
          <p:contentPart p14:bwMode="auto" r:id="rId206">
            <p14:nvContentPartPr>
              <p14:cNvPr id="139" name="Freihand 138">
                <a:extLst>
                  <a:ext uri="{FF2B5EF4-FFF2-40B4-BE49-F238E27FC236}">
                    <a16:creationId xmlns:a16="http://schemas.microsoft.com/office/drawing/2014/main" id="{1191C63D-33A1-08B6-C949-B96B6768F589}"/>
                  </a:ext>
                </a:extLst>
              </p14:cNvPr>
              <p14:cNvContentPartPr/>
              <p14:nvPr/>
            </p14:nvContentPartPr>
            <p14:xfrm>
              <a:off x="7020229" y="4394324"/>
              <a:ext cx="171720" cy="212040"/>
            </p14:xfrm>
          </p:contentPart>
        </mc:Choice>
        <mc:Fallback>
          <p:pic>
            <p:nvPicPr>
              <p:cNvPr id="139" name="Freihand 138">
                <a:extLst>
                  <a:ext uri="{FF2B5EF4-FFF2-40B4-BE49-F238E27FC236}">
                    <a16:creationId xmlns:a16="http://schemas.microsoft.com/office/drawing/2014/main" id="{1191C63D-33A1-08B6-C949-B96B6768F589}"/>
                  </a:ext>
                </a:extLst>
              </p:cNvPr>
              <p:cNvPicPr/>
              <p:nvPr/>
            </p:nvPicPr>
            <p:blipFill>
              <a:blip r:embed="rId207"/>
              <a:stretch>
                <a:fillRect/>
              </a:stretch>
            </p:blipFill>
            <p:spPr>
              <a:xfrm>
                <a:off x="7011589" y="4385684"/>
                <a:ext cx="189360" cy="229680"/>
              </a:xfrm>
              <a:prstGeom prst="rect">
                <a:avLst/>
              </a:prstGeom>
            </p:spPr>
          </p:pic>
        </mc:Fallback>
      </mc:AlternateContent>
      <mc:AlternateContent xmlns:mc="http://schemas.openxmlformats.org/markup-compatibility/2006">
        <mc:Choice xmlns:p14="http://schemas.microsoft.com/office/powerpoint/2010/main" Requires="p14">
          <p:contentPart p14:bwMode="auto" r:id="rId208">
            <p14:nvContentPartPr>
              <p14:cNvPr id="145" name="Freihand 144">
                <a:extLst>
                  <a:ext uri="{FF2B5EF4-FFF2-40B4-BE49-F238E27FC236}">
                    <a16:creationId xmlns:a16="http://schemas.microsoft.com/office/drawing/2014/main" id="{12DA94B7-5941-CA9A-006E-B23FF100E74D}"/>
                  </a:ext>
                </a:extLst>
              </p14:cNvPr>
              <p14:cNvContentPartPr/>
              <p14:nvPr/>
            </p14:nvContentPartPr>
            <p14:xfrm>
              <a:off x="3193789" y="5879684"/>
              <a:ext cx="183960" cy="239040"/>
            </p14:xfrm>
          </p:contentPart>
        </mc:Choice>
        <mc:Fallback>
          <p:pic>
            <p:nvPicPr>
              <p:cNvPr id="145" name="Freihand 144">
                <a:extLst>
                  <a:ext uri="{FF2B5EF4-FFF2-40B4-BE49-F238E27FC236}">
                    <a16:creationId xmlns:a16="http://schemas.microsoft.com/office/drawing/2014/main" id="{12DA94B7-5941-CA9A-006E-B23FF100E74D}"/>
                  </a:ext>
                </a:extLst>
              </p:cNvPr>
              <p:cNvPicPr/>
              <p:nvPr/>
            </p:nvPicPr>
            <p:blipFill>
              <a:blip r:embed="rId209"/>
              <a:stretch>
                <a:fillRect/>
              </a:stretch>
            </p:blipFill>
            <p:spPr>
              <a:xfrm>
                <a:off x="3185149" y="5871044"/>
                <a:ext cx="201600" cy="256680"/>
              </a:xfrm>
              <a:prstGeom prst="rect">
                <a:avLst/>
              </a:prstGeom>
            </p:spPr>
          </p:pic>
        </mc:Fallback>
      </mc:AlternateContent>
      <p:grpSp>
        <p:nvGrpSpPr>
          <p:cNvPr id="150" name="Gruppieren 149">
            <a:extLst>
              <a:ext uri="{FF2B5EF4-FFF2-40B4-BE49-F238E27FC236}">
                <a16:creationId xmlns:a16="http://schemas.microsoft.com/office/drawing/2014/main" id="{6DFCD4D5-40D0-8251-E2F8-951DB37EB4ED}"/>
              </a:ext>
            </a:extLst>
          </p:cNvPr>
          <p:cNvGrpSpPr/>
          <p:nvPr/>
        </p:nvGrpSpPr>
        <p:grpSpPr>
          <a:xfrm>
            <a:off x="2488549" y="4285964"/>
            <a:ext cx="450000" cy="448920"/>
            <a:chOff x="2488549" y="4285964"/>
            <a:chExt cx="450000" cy="448920"/>
          </a:xfrm>
        </p:grpSpPr>
        <mc:AlternateContent xmlns:mc="http://schemas.openxmlformats.org/markup-compatibility/2006">
          <mc:Choice xmlns:p14="http://schemas.microsoft.com/office/powerpoint/2010/main" Requires="p14">
            <p:contentPart p14:bwMode="auto" r:id="rId210">
              <p14:nvContentPartPr>
                <p14:cNvPr id="130" name="Freihand 129">
                  <a:extLst>
                    <a:ext uri="{FF2B5EF4-FFF2-40B4-BE49-F238E27FC236}">
                      <a16:creationId xmlns:a16="http://schemas.microsoft.com/office/drawing/2014/main" id="{7163350A-936C-FBB3-A871-DAED9AB9987C}"/>
                    </a:ext>
                  </a:extLst>
                </p14:cNvPr>
                <p14:cNvContentPartPr/>
                <p14:nvPr/>
              </p14:nvContentPartPr>
              <p14:xfrm>
                <a:off x="2818669" y="4588364"/>
                <a:ext cx="77040" cy="65880"/>
              </p14:xfrm>
            </p:contentPart>
          </mc:Choice>
          <mc:Fallback>
            <p:pic>
              <p:nvPicPr>
                <p:cNvPr id="130" name="Freihand 129">
                  <a:extLst>
                    <a:ext uri="{FF2B5EF4-FFF2-40B4-BE49-F238E27FC236}">
                      <a16:creationId xmlns:a16="http://schemas.microsoft.com/office/drawing/2014/main" id="{7163350A-936C-FBB3-A871-DAED9AB9987C}"/>
                    </a:ext>
                  </a:extLst>
                </p:cNvPr>
                <p:cNvPicPr/>
                <p:nvPr/>
              </p:nvPicPr>
              <p:blipFill>
                <a:blip r:embed="rId211"/>
                <a:stretch>
                  <a:fillRect/>
                </a:stretch>
              </p:blipFill>
              <p:spPr>
                <a:xfrm>
                  <a:off x="2810029" y="4579724"/>
                  <a:ext cx="9468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131" name="Freihand 130">
                  <a:extLst>
                    <a:ext uri="{FF2B5EF4-FFF2-40B4-BE49-F238E27FC236}">
                      <a16:creationId xmlns:a16="http://schemas.microsoft.com/office/drawing/2014/main" id="{CA15C1EB-C70F-4810-81ED-1A54604BD365}"/>
                    </a:ext>
                  </a:extLst>
                </p14:cNvPr>
                <p14:cNvContentPartPr/>
                <p14:nvPr/>
              </p14:nvContentPartPr>
              <p14:xfrm>
                <a:off x="2759269" y="4523564"/>
                <a:ext cx="177480" cy="188640"/>
              </p14:xfrm>
            </p:contentPart>
          </mc:Choice>
          <mc:Fallback>
            <p:pic>
              <p:nvPicPr>
                <p:cNvPr id="131" name="Freihand 130">
                  <a:extLst>
                    <a:ext uri="{FF2B5EF4-FFF2-40B4-BE49-F238E27FC236}">
                      <a16:creationId xmlns:a16="http://schemas.microsoft.com/office/drawing/2014/main" id="{CA15C1EB-C70F-4810-81ED-1A54604BD365}"/>
                    </a:ext>
                  </a:extLst>
                </p:cNvPr>
                <p:cNvPicPr/>
                <p:nvPr/>
              </p:nvPicPr>
              <p:blipFill>
                <a:blip r:embed="rId213"/>
                <a:stretch>
                  <a:fillRect/>
                </a:stretch>
              </p:blipFill>
              <p:spPr>
                <a:xfrm>
                  <a:off x="2750269" y="4514564"/>
                  <a:ext cx="195120" cy="20628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133" name="Freihand 132">
                  <a:extLst>
                    <a:ext uri="{FF2B5EF4-FFF2-40B4-BE49-F238E27FC236}">
                      <a16:creationId xmlns:a16="http://schemas.microsoft.com/office/drawing/2014/main" id="{6DA8DAFD-C98F-6C02-D700-D10335F5977B}"/>
                    </a:ext>
                  </a:extLst>
                </p14:cNvPr>
                <p14:cNvContentPartPr/>
                <p14:nvPr/>
              </p14:nvContentPartPr>
              <p14:xfrm>
                <a:off x="2543989" y="4285964"/>
                <a:ext cx="309960" cy="318600"/>
              </p14:xfrm>
            </p:contentPart>
          </mc:Choice>
          <mc:Fallback>
            <p:pic>
              <p:nvPicPr>
                <p:cNvPr id="133" name="Freihand 132">
                  <a:extLst>
                    <a:ext uri="{FF2B5EF4-FFF2-40B4-BE49-F238E27FC236}">
                      <a16:creationId xmlns:a16="http://schemas.microsoft.com/office/drawing/2014/main" id="{6DA8DAFD-C98F-6C02-D700-D10335F5977B}"/>
                    </a:ext>
                  </a:extLst>
                </p:cNvPr>
                <p:cNvPicPr/>
                <p:nvPr/>
              </p:nvPicPr>
              <p:blipFill>
                <a:blip r:embed="rId215"/>
                <a:stretch>
                  <a:fillRect/>
                </a:stretch>
              </p:blipFill>
              <p:spPr>
                <a:xfrm>
                  <a:off x="2534989" y="4277324"/>
                  <a:ext cx="327600" cy="336240"/>
                </a:xfrm>
                <a:prstGeom prst="rect">
                  <a:avLst/>
                </a:prstGeom>
              </p:spPr>
            </p:pic>
          </mc:Fallback>
        </mc:AlternateContent>
        <mc:AlternateContent xmlns:mc="http://schemas.openxmlformats.org/markup-compatibility/2006">
          <mc:Choice xmlns:p14="http://schemas.microsoft.com/office/powerpoint/2010/main" Requires="p14">
            <p:contentPart p14:bwMode="auto" r:id="rId216">
              <p14:nvContentPartPr>
                <p14:cNvPr id="134" name="Freihand 133">
                  <a:extLst>
                    <a:ext uri="{FF2B5EF4-FFF2-40B4-BE49-F238E27FC236}">
                      <a16:creationId xmlns:a16="http://schemas.microsoft.com/office/drawing/2014/main" id="{663BE83A-B3CC-238A-4142-52F53E04E90C}"/>
                    </a:ext>
                  </a:extLst>
                </p14:cNvPr>
                <p14:cNvContentPartPr/>
                <p14:nvPr/>
              </p14:nvContentPartPr>
              <p14:xfrm>
                <a:off x="2488549" y="4405124"/>
                <a:ext cx="123840" cy="149400"/>
              </p14:xfrm>
            </p:contentPart>
          </mc:Choice>
          <mc:Fallback>
            <p:pic>
              <p:nvPicPr>
                <p:cNvPr id="134" name="Freihand 133">
                  <a:extLst>
                    <a:ext uri="{FF2B5EF4-FFF2-40B4-BE49-F238E27FC236}">
                      <a16:creationId xmlns:a16="http://schemas.microsoft.com/office/drawing/2014/main" id="{663BE83A-B3CC-238A-4142-52F53E04E90C}"/>
                    </a:ext>
                  </a:extLst>
                </p:cNvPr>
                <p:cNvPicPr/>
                <p:nvPr/>
              </p:nvPicPr>
              <p:blipFill>
                <a:blip r:embed="rId217"/>
                <a:stretch>
                  <a:fillRect/>
                </a:stretch>
              </p:blipFill>
              <p:spPr>
                <a:xfrm>
                  <a:off x="2479909" y="4396484"/>
                  <a:ext cx="141480" cy="167040"/>
                </a:xfrm>
                <a:prstGeom prst="rect">
                  <a:avLst/>
                </a:prstGeom>
              </p:spPr>
            </p:pic>
          </mc:Fallback>
        </mc:AlternateContent>
        <mc:AlternateContent xmlns:mc="http://schemas.openxmlformats.org/markup-compatibility/2006">
          <mc:Choice xmlns:p14="http://schemas.microsoft.com/office/powerpoint/2010/main" Requires="p14">
            <p:contentPart p14:bwMode="auto" r:id="rId218">
              <p14:nvContentPartPr>
                <p14:cNvPr id="147" name="Freihand 146">
                  <a:extLst>
                    <a:ext uri="{FF2B5EF4-FFF2-40B4-BE49-F238E27FC236}">
                      <a16:creationId xmlns:a16="http://schemas.microsoft.com/office/drawing/2014/main" id="{9B5806E5-642E-31D9-4B94-906AD2A69A0C}"/>
                    </a:ext>
                  </a:extLst>
                </p14:cNvPr>
                <p14:cNvContentPartPr/>
                <p14:nvPr/>
              </p14:nvContentPartPr>
              <p14:xfrm>
                <a:off x="2789869" y="4558484"/>
                <a:ext cx="148680" cy="176400"/>
              </p14:xfrm>
            </p:contentPart>
          </mc:Choice>
          <mc:Fallback>
            <p:pic>
              <p:nvPicPr>
                <p:cNvPr id="147" name="Freihand 146">
                  <a:extLst>
                    <a:ext uri="{FF2B5EF4-FFF2-40B4-BE49-F238E27FC236}">
                      <a16:creationId xmlns:a16="http://schemas.microsoft.com/office/drawing/2014/main" id="{9B5806E5-642E-31D9-4B94-906AD2A69A0C}"/>
                    </a:ext>
                  </a:extLst>
                </p:cNvPr>
                <p:cNvPicPr/>
                <p:nvPr/>
              </p:nvPicPr>
              <p:blipFill>
                <a:blip r:embed="rId219"/>
                <a:stretch>
                  <a:fillRect/>
                </a:stretch>
              </p:blipFill>
              <p:spPr>
                <a:xfrm>
                  <a:off x="2780869" y="4549484"/>
                  <a:ext cx="16632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220">
              <p14:nvContentPartPr>
                <p14:cNvPr id="148" name="Freihand 147">
                  <a:extLst>
                    <a:ext uri="{FF2B5EF4-FFF2-40B4-BE49-F238E27FC236}">
                      <a16:creationId xmlns:a16="http://schemas.microsoft.com/office/drawing/2014/main" id="{8EE5E50F-E773-0923-1C36-06C7144F96F4}"/>
                    </a:ext>
                  </a:extLst>
                </p14:cNvPr>
                <p14:cNvContentPartPr/>
                <p14:nvPr/>
              </p14:nvContentPartPr>
              <p14:xfrm>
                <a:off x="2586469" y="4293884"/>
                <a:ext cx="110160" cy="39600"/>
              </p14:xfrm>
            </p:contentPart>
          </mc:Choice>
          <mc:Fallback>
            <p:pic>
              <p:nvPicPr>
                <p:cNvPr id="148" name="Freihand 147">
                  <a:extLst>
                    <a:ext uri="{FF2B5EF4-FFF2-40B4-BE49-F238E27FC236}">
                      <a16:creationId xmlns:a16="http://schemas.microsoft.com/office/drawing/2014/main" id="{8EE5E50F-E773-0923-1C36-06C7144F96F4}"/>
                    </a:ext>
                  </a:extLst>
                </p:cNvPr>
                <p:cNvPicPr/>
                <p:nvPr/>
              </p:nvPicPr>
              <p:blipFill>
                <a:blip r:embed="rId221"/>
                <a:stretch>
                  <a:fillRect/>
                </a:stretch>
              </p:blipFill>
              <p:spPr>
                <a:xfrm>
                  <a:off x="2577829" y="4284884"/>
                  <a:ext cx="127800" cy="5724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149" name="Freihand 148">
                  <a:extLst>
                    <a:ext uri="{FF2B5EF4-FFF2-40B4-BE49-F238E27FC236}">
                      <a16:creationId xmlns:a16="http://schemas.microsoft.com/office/drawing/2014/main" id="{BC2ADF8E-2749-FFEB-F22A-98648983595B}"/>
                    </a:ext>
                  </a:extLst>
                </p14:cNvPr>
                <p14:cNvContentPartPr/>
                <p14:nvPr/>
              </p14:nvContentPartPr>
              <p14:xfrm>
                <a:off x="2543629" y="4510244"/>
                <a:ext cx="3960" cy="56520"/>
              </p14:xfrm>
            </p:contentPart>
          </mc:Choice>
          <mc:Fallback>
            <p:pic>
              <p:nvPicPr>
                <p:cNvPr id="149" name="Freihand 148">
                  <a:extLst>
                    <a:ext uri="{FF2B5EF4-FFF2-40B4-BE49-F238E27FC236}">
                      <a16:creationId xmlns:a16="http://schemas.microsoft.com/office/drawing/2014/main" id="{BC2ADF8E-2749-FFEB-F22A-98648983595B}"/>
                    </a:ext>
                  </a:extLst>
                </p:cNvPr>
                <p:cNvPicPr/>
                <p:nvPr/>
              </p:nvPicPr>
              <p:blipFill>
                <a:blip r:embed="rId223"/>
                <a:stretch>
                  <a:fillRect/>
                </a:stretch>
              </p:blipFill>
              <p:spPr>
                <a:xfrm>
                  <a:off x="2534989" y="4501604"/>
                  <a:ext cx="21600" cy="741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24">
            <p14:nvContentPartPr>
              <p14:cNvPr id="156" name="Freihand 155">
                <a:extLst>
                  <a:ext uri="{FF2B5EF4-FFF2-40B4-BE49-F238E27FC236}">
                    <a16:creationId xmlns:a16="http://schemas.microsoft.com/office/drawing/2014/main" id="{7FA11AEF-C3CC-332B-DBD8-7A9FBA704B6A}"/>
                  </a:ext>
                </a:extLst>
              </p14:cNvPr>
              <p14:cNvContentPartPr/>
              <p14:nvPr/>
            </p14:nvContentPartPr>
            <p14:xfrm>
              <a:off x="3339589" y="5575124"/>
              <a:ext cx="222120" cy="315720"/>
            </p14:xfrm>
          </p:contentPart>
        </mc:Choice>
        <mc:Fallback>
          <p:pic>
            <p:nvPicPr>
              <p:cNvPr id="156" name="Freihand 155">
                <a:extLst>
                  <a:ext uri="{FF2B5EF4-FFF2-40B4-BE49-F238E27FC236}">
                    <a16:creationId xmlns:a16="http://schemas.microsoft.com/office/drawing/2014/main" id="{7FA11AEF-C3CC-332B-DBD8-7A9FBA704B6A}"/>
                  </a:ext>
                </a:extLst>
              </p:cNvPr>
              <p:cNvPicPr/>
              <p:nvPr/>
            </p:nvPicPr>
            <p:blipFill>
              <a:blip r:embed="rId225"/>
              <a:stretch>
                <a:fillRect/>
              </a:stretch>
            </p:blipFill>
            <p:spPr>
              <a:xfrm>
                <a:off x="3330949" y="5566124"/>
                <a:ext cx="239760" cy="333360"/>
              </a:xfrm>
              <a:prstGeom prst="rect">
                <a:avLst/>
              </a:prstGeom>
            </p:spPr>
          </p:pic>
        </mc:Fallback>
      </mc:AlternateContent>
      <p:grpSp>
        <p:nvGrpSpPr>
          <p:cNvPr id="164" name="Gruppieren 163">
            <a:extLst>
              <a:ext uri="{FF2B5EF4-FFF2-40B4-BE49-F238E27FC236}">
                <a16:creationId xmlns:a16="http://schemas.microsoft.com/office/drawing/2014/main" id="{98DF7E24-16DA-3A58-7F09-1D804949363A}"/>
              </a:ext>
            </a:extLst>
          </p:cNvPr>
          <p:cNvGrpSpPr/>
          <p:nvPr/>
        </p:nvGrpSpPr>
        <p:grpSpPr>
          <a:xfrm>
            <a:off x="2346349" y="5619044"/>
            <a:ext cx="1137240" cy="1057320"/>
            <a:chOff x="2346349" y="5619044"/>
            <a:chExt cx="1137240" cy="1057320"/>
          </a:xfrm>
        </p:grpSpPr>
        <mc:AlternateContent xmlns:mc="http://schemas.openxmlformats.org/markup-compatibility/2006">
          <mc:Choice xmlns:p14="http://schemas.microsoft.com/office/powerpoint/2010/main" Requires="p14">
            <p:contentPart p14:bwMode="auto" r:id="rId226">
              <p14:nvContentPartPr>
                <p14:cNvPr id="123" name="Freihand 122">
                  <a:extLst>
                    <a:ext uri="{FF2B5EF4-FFF2-40B4-BE49-F238E27FC236}">
                      <a16:creationId xmlns:a16="http://schemas.microsoft.com/office/drawing/2014/main" id="{06B44CE1-E4A5-732C-2C49-964D0FA13B0A}"/>
                    </a:ext>
                  </a:extLst>
                </p14:cNvPr>
                <p14:cNvContentPartPr/>
                <p14:nvPr/>
              </p14:nvContentPartPr>
              <p14:xfrm>
                <a:off x="2662429" y="5719844"/>
                <a:ext cx="821160" cy="529200"/>
              </p14:xfrm>
            </p:contentPart>
          </mc:Choice>
          <mc:Fallback>
            <p:pic>
              <p:nvPicPr>
                <p:cNvPr id="123" name="Freihand 122">
                  <a:extLst>
                    <a:ext uri="{FF2B5EF4-FFF2-40B4-BE49-F238E27FC236}">
                      <a16:creationId xmlns:a16="http://schemas.microsoft.com/office/drawing/2014/main" id="{06B44CE1-E4A5-732C-2C49-964D0FA13B0A}"/>
                    </a:ext>
                  </a:extLst>
                </p:cNvPr>
                <p:cNvPicPr/>
                <p:nvPr/>
              </p:nvPicPr>
              <p:blipFill>
                <a:blip r:embed="rId227"/>
                <a:stretch>
                  <a:fillRect/>
                </a:stretch>
              </p:blipFill>
              <p:spPr>
                <a:xfrm>
                  <a:off x="2653789" y="5710844"/>
                  <a:ext cx="838800" cy="54684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124" name="Freihand 123">
                  <a:extLst>
                    <a:ext uri="{FF2B5EF4-FFF2-40B4-BE49-F238E27FC236}">
                      <a16:creationId xmlns:a16="http://schemas.microsoft.com/office/drawing/2014/main" id="{53133A2E-6BCC-3161-8CBD-25F84D8287DE}"/>
                    </a:ext>
                  </a:extLst>
                </p14:cNvPr>
                <p14:cNvContentPartPr/>
                <p14:nvPr/>
              </p14:nvContentPartPr>
              <p14:xfrm>
                <a:off x="2795269" y="5842964"/>
                <a:ext cx="206640" cy="312840"/>
              </p14:xfrm>
            </p:contentPart>
          </mc:Choice>
          <mc:Fallback>
            <p:pic>
              <p:nvPicPr>
                <p:cNvPr id="124" name="Freihand 123">
                  <a:extLst>
                    <a:ext uri="{FF2B5EF4-FFF2-40B4-BE49-F238E27FC236}">
                      <a16:creationId xmlns:a16="http://schemas.microsoft.com/office/drawing/2014/main" id="{53133A2E-6BCC-3161-8CBD-25F84D8287DE}"/>
                    </a:ext>
                  </a:extLst>
                </p:cNvPr>
                <p:cNvPicPr/>
                <p:nvPr/>
              </p:nvPicPr>
              <p:blipFill>
                <a:blip r:embed="rId229"/>
                <a:stretch>
                  <a:fillRect/>
                </a:stretch>
              </p:blipFill>
              <p:spPr>
                <a:xfrm>
                  <a:off x="2786629" y="5834324"/>
                  <a:ext cx="224280" cy="330480"/>
                </a:xfrm>
                <a:prstGeom prst="rect">
                  <a:avLst/>
                </a:prstGeom>
              </p:spPr>
            </p:pic>
          </mc:Fallback>
        </mc:AlternateContent>
        <mc:AlternateContent xmlns:mc="http://schemas.openxmlformats.org/markup-compatibility/2006">
          <mc:Choice xmlns:p14="http://schemas.microsoft.com/office/powerpoint/2010/main" Requires="p14">
            <p:contentPart p14:bwMode="auto" r:id="rId230">
              <p14:nvContentPartPr>
                <p14:cNvPr id="141" name="Freihand 140">
                  <a:extLst>
                    <a:ext uri="{FF2B5EF4-FFF2-40B4-BE49-F238E27FC236}">
                      <a16:creationId xmlns:a16="http://schemas.microsoft.com/office/drawing/2014/main" id="{CF116F3E-204E-DC53-E7AC-4EC7E4B132E5}"/>
                    </a:ext>
                  </a:extLst>
                </p14:cNvPr>
                <p14:cNvContentPartPr/>
                <p14:nvPr/>
              </p14:nvContentPartPr>
              <p14:xfrm>
                <a:off x="2830189" y="6050684"/>
                <a:ext cx="133920" cy="301680"/>
              </p14:xfrm>
            </p:contentPart>
          </mc:Choice>
          <mc:Fallback>
            <p:pic>
              <p:nvPicPr>
                <p:cNvPr id="141" name="Freihand 140">
                  <a:extLst>
                    <a:ext uri="{FF2B5EF4-FFF2-40B4-BE49-F238E27FC236}">
                      <a16:creationId xmlns:a16="http://schemas.microsoft.com/office/drawing/2014/main" id="{CF116F3E-204E-DC53-E7AC-4EC7E4B132E5}"/>
                    </a:ext>
                  </a:extLst>
                </p:cNvPr>
                <p:cNvPicPr/>
                <p:nvPr/>
              </p:nvPicPr>
              <p:blipFill>
                <a:blip r:embed="rId231"/>
                <a:stretch>
                  <a:fillRect/>
                </a:stretch>
              </p:blipFill>
              <p:spPr>
                <a:xfrm>
                  <a:off x="2821189" y="6041684"/>
                  <a:ext cx="151560" cy="319320"/>
                </a:xfrm>
                <a:prstGeom prst="rect">
                  <a:avLst/>
                </a:prstGeom>
              </p:spPr>
            </p:pic>
          </mc:Fallback>
        </mc:AlternateContent>
        <mc:AlternateContent xmlns:mc="http://schemas.openxmlformats.org/markup-compatibility/2006">
          <mc:Choice xmlns:p14="http://schemas.microsoft.com/office/powerpoint/2010/main" Requires="p14">
            <p:contentPart p14:bwMode="auto" r:id="rId232">
              <p14:nvContentPartPr>
                <p14:cNvPr id="142" name="Freihand 141">
                  <a:extLst>
                    <a:ext uri="{FF2B5EF4-FFF2-40B4-BE49-F238E27FC236}">
                      <a16:creationId xmlns:a16="http://schemas.microsoft.com/office/drawing/2014/main" id="{29A8F005-7460-1A31-883B-477A6B2B7967}"/>
                    </a:ext>
                  </a:extLst>
                </p14:cNvPr>
                <p14:cNvContentPartPr/>
                <p14:nvPr/>
              </p14:nvContentPartPr>
              <p14:xfrm>
                <a:off x="2799589" y="5990924"/>
                <a:ext cx="61200" cy="160920"/>
              </p14:xfrm>
            </p:contentPart>
          </mc:Choice>
          <mc:Fallback>
            <p:pic>
              <p:nvPicPr>
                <p:cNvPr id="142" name="Freihand 141">
                  <a:extLst>
                    <a:ext uri="{FF2B5EF4-FFF2-40B4-BE49-F238E27FC236}">
                      <a16:creationId xmlns:a16="http://schemas.microsoft.com/office/drawing/2014/main" id="{29A8F005-7460-1A31-883B-477A6B2B7967}"/>
                    </a:ext>
                  </a:extLst>
                </p:cNvPr>
                <p:cNvPicPr/>
                <p:nvPr/>
              </p:nvPicPr>
              <p:blipFill>
                <a:blip r:embed="rId233"/>
                <a:stretch>
                  <a:fillRect/>
                </a:stretch>
              </p:blipFill>
              <p:spPr>
                <a:xfrm>
                  <a:off x="2790949" y="5982284"/>
                  <a:ext cx="7884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234">
              <p14:nvContentPartPr>
                <p14:cNvPr id="143" name="Freihand 142">
                  <a:extLst>
                    <a:ext uri="{FF2B5EF4-FFF2-40B4-BE49-F238E27FC236}">
                      <a16:creationId xmlns:a16="http://schemas.microsoft.com/office/drawing/2014/main" id="{6611357E-9F09-75F1-4201-1C3C26448CD5}"/>
                    </a:ext>
                  </a:extLst>
                </p14:cNvPr>
                <p14:cNvContentPartPr/>
                <p14:nvPr/>
              </p14:nvContentPartPr>
              <p14:xfrm>
                <a:off x="2976349" y="6445604"/>
                <a:ext cx="85680" cy="102960"/>
              </p14:xfrm>
            </p:contentPart>
          </mc:Choice>
          <mc:Fallback>
            <p:pic>
              <p:nvPicPr>
                <p:cNvPr id="143" name="Freihand 142">
                  <a:extLst>
                    <a:ext uri="{FF2B5EF4-FFF2-40B4-BE49-F238E27FC236}">
                      <a16:creationId xmlns:a16="http://schemas.microsoft.com/office/drawing/2014/main" id="{6611357E-9F09-75F1-4201-1C3C26448CD5}"/>
                    </a:ext>
                  </a:extLst>
                </p:cNvPr>
                <p:cNvPicPr/>
                <p:nvPr/>
              </p:nvPicPr>
              <p:blipFill>
                <a:blip r:embed="rId235"/>
                <a:stretch>
                  <a:fillRect/>
                </a:stretch>
              </p:blipFill>
              <p:spPr>
                <a:xfrm>
                  <a:off x="2967709" y="6436604"/>
                  <a:ext cx="10332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236">
              <p14:nvContentPartPr>
                <p14:cNvPr id="151" name="Freihand 150">
                  <a:extLst>
                    <a:ext uri="{FF2B5EF4-FFF2-40B4-BE49-F238E27FC236}">
                      <a16:creationId xmlns:a16="http://schemas.microsoft.com/office/drawing/2014/main" id="{D1B9A58F-BEAC-1DA8-B15F-9B18EB970B9D}"/>
                    </a:ext>
                  </a:extLst>
                </p14:cNvPr>
                <p14:cNvContentPartPr/>
                <p14:nvPr/>
              </p14:nvContentPartPr>
              <p14:xfrm>
                <a:off x="2825509" y="5999924"/>
                <a:ext cx="17280" cy="12240"/>
              </p14:xfrm>
            </p:contentPart>
          </mc:Choice>
          <mc:Fallback>
            <p:pic>
              <p:nvPicPr>
                <p:cNvPr id="151" name="Freihand 150">
                  <a:extLst>
                    <a:ext uri="{FF2B5EF4-FFF2-40B4-BE49-F238E27FC236}">
                      <a16:creationId xmlns:a16="http://schemas.microsoft.com/office/drawing/2014/main" id="{D1B9A58F-BEAC-1DA8-B15F-9B18EB970B9D}"/>
                    </a:ext>
                  </a:extLst>
                </p:cNvPr>
                <p:cNvPicPr/>
                <p:nvPr/>
              </p:nvPicPr>
              <p:blipFill>
                <a:blip r:embed="rId237"/>
                <a:stretch>
                  <a:fillRect/>
                </a:stretch>
              </p:blipFill>
              <p:spPr>
                <a:xfrm>
                  <a:off x="2816509" y="5991284"/>
                  <a:ext cx="3492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238">
              <p14:nvContentPartPr>
                <p14:cNvPr id="152" name="Freihand 151">
                  <a:extLst>
                    <a:ext uri="{FF2B5EF4-FFF2-40B4-BE49-F238E27FC236}">
                      <a16:creationId xmlns:a16="http://schemas.microsoft.com/office/drawing/2014/main" id="{42B96CF5-CB86-F7D8-0A69-7105720DB147}"/>
                    </a:ext>
                  </a:extLst>
                </p14:cNvPr>
                <p14:cNvContentPartPr/>
                <p14:nvPr/>
              </p14:nvContentPartPr>
              <p14:xfrm>
                <a:off x="3218269" y="6014684"/>
                <a:ext cx="122400" cy="405000"/>
              </p14:xfrm>
            </p:contentPart>
          </mc:Choice>
          <mc:Fallback>
            <p:pic>
              <p:nvPicPr>
                <p:cNvPr id="152" name="Freihand 151">
                  <a:extLst>
                    <a:ext uri="{FF2B5EF4-FFF2-40B4-BE49-F238E27FC236}">
                      <a16:creationId xmlns:a16="http://schemas.microsoft.com/office/drawing/2014/main" id="{42B96CF5-CB86-F7D8-0A69-7105720DB147}"/>
                    </a:ext>
                  </a:extLst>
                </p:cNvPr>
                <p:cNvPicPr/>
                <p:nvPr/>
              </p:nvPicPr>
              <p:blipFill>
                <a:blip r:embed="rId239"/>
                <a:stretch>
                  <a:fillRect/>
                </a:stretch>
              </p:blipFill>
              <p:spPr>
                <a:xfrm>
                  <a:off x="3209269" y="6006044"/>
                  <a:ext cx="140040" cy="422640"/>
                </a:xfrm>
                <a:prstGeom prst="rect">
                  <a:avLst/>
                </a:prstGeom>
              </p:spPr>
            </p:pic>
          </mc:Fallback>
        </mc:AlternateContent>
        <mc:AlternateContent xmlns:mc="http://schemas.openxmlformats.org/markup-compatibility/2006">
          <mc:Choice xmlns:p14="http://schemas.microsoft.com/office/powerpoint/2010/main" Requires="p14">
            <p:contentPart p14:bwMode="auto" r:id="rId240">
              <p14:nvContentPartPr>
                <p14:cNvPr id="153" name="Freihand 152">
                  <a:extLst>
                    <a:ext uri="{FF2B5EF4-FFF2-40B4-BE49-F238E27FC236}">
                      <a16:creationId xmlns:a16="http://schemas.microsoft.com/office/drawing/2014/main" id="{5C99C87E-C2DE-5478-92D6-1DF91D4FBE40}"/>
                    </a:ext>
                  </a:extLst>
                </p14:cNvPr>
                <p14:cNvContentPartPr/>
                <p14:nvPr/>
              </p14:nvContentPartPr>
              <p14:xfrm>
                <a:off x="3193429" y="5983724"/>
                <a:ext cx="80280" cy="131400"/>
              </p14:xfrm>
            </p:contentPart>
          </mc:Choice>
          <mc:Fallback>
            <p:pic>
              <p:nvPicPr>
                <p:cNvPr id="153" name="Freihand 152">
                  <a:extLst>
                    <a:ext uri="{FF2B5EF4-FFF2-40B4-BE49-F238E27FC236}">
                      <a16:creationId xmlns:a16="http://schemas.microsoft.com/office/drawing/2014/main" id="{5C99C87E-C2DE-5478-92D6-1DF91D4FBE40}"/>
                    </a:ext>
                  </a:extLst>
                </p:cNvPr>
                <p:cNvPicPr/>
                <p:nvPr/>
              </p:nvPicPr>
              <p:blipFill>
                <a:blip r:embed="rId241"/>
                <a:stretch>
                  <a:fillRect/>
                </a:stretch>
              </p:blipFill>
              <p:spPr>
                <a:xfrm>
                  <a:off x="3184429" y="5974724"/>
                  <a:ext cx="97920" cy="149040"/>
                </a:xfrm>
                <a:prstGeom prst="rect">
                  <a:avLst/>
                </a:prstGeom>
              </p:spPr>
            </p:pic>
          </mc:Fallback>
        </mc:AlternateContent>
        <mc:AlternateContent xmlns:mc="http://schemas.openxmlformats.org/markup-compatibility/2006">
          <mc:Choice xmlns:p14="http://schemas.microsoft.com/office/powerpoint/2010/main" Requires="p14">
            <p:contentPart p14:bwMode="auto" r:id="rId242">
              <p14:nvContentPartPr>
                <p14:cNvPr id="154" name="Freihand 153">
                  <a:extLst>
                    <a:ext uri="{FF2B5EF4-FFF2-40B4-BE49-F238E27FC236}">
                      <a16:creationId xmlns:a16="http://schemas.microsoft.com/office/drawing/2014/main" id="{1B82B4AF-DC30-7325-4E0B-F6F3CAFEB33C}"/>
                    </a:ext>
                  </a:extLst>
                </p14:cNvPr>
                <p14:cNvContentPartPr/>
                <p14:nvPr/>
              </p14:nvContentPartPr>
              <p14:xfrm>
                <a:off x="3328429" y="6433364"/>
                <a:ext cx="109440" cy="116640"/>
              </p14:xfrm>
            </p:contentPart>
          </mc:Choice>
          <mc:Fallback>
            <p:pic>
              <p:nvPicPr>
                <p:cNvPr id="154" name="Freihand 153">
                  <a:extLst>
                    <a:ext uri="{FF2B5EF4-FFF2-40B4-BE49-F238E27FC236}">
                      <a16:creationId xmlns:a16="http://schemas.microsoft.com/office/drawing/2014/main" id="{1B82B4AF-DC30-7325-4E0B-F6F3CAFEB33C}"/>
                    </a:ext>
                  </a:extLst>
                </p:cNvPr>
                <p:cNvPicPr/>
                <p:nvPr/>
              </p:nvPicPr>
              <p:blipFill>
                <a:blip r:embed="rId243"/>
                <a:stretch>
                  <a:fillRect/>
                </a:stretch>
              </p:blipFill>
              <p:spPr>
                <a:xfrm>
                  <a:off x="3319429" y="6424364"/>
                  <a:ext cx="127080" cy="134280"/>
                </a:xfrm>
                <a:prstGeom prst="rect">
                  <a:avLst/>
                </a:prstGeom>
              </p:spPr>
            </p:pic>
          </mc:Fallback>
        </mc:AlternateContent>
        <mc:AlternateContent xmlns:mc="http://schemas.openxmlformats.org/markup-compatibility/2006">
          <mc:Choice xmlns:p14="http://schemas.microsoft.com/office/powerpoint/2010/main" Requires="p14">
            <p:contentPart p14:bwMode="auto" r:id="rId244">
              <p14:nvContentPartPr>
                <p14:cNvPr id="158" name="Freihand 157">
                  <a:extLst>
                    <a:ext uri="{FF2B5EF4-FFF2-40B4-BE49-F238E27FC236}">
                      <a16:creationId xmlns:a16="http://schemas.microsoft.com/office/drawing/2014/main" id="{F0FA7B15-2D22-CF47-8126-F28F0AC2A131}"/>
                    </a:ext>
                  </a:extLst>
                </p14:cNvPr>
                <p14:cNvContentPartPr/>
                <p14:nvPr/>
              </p14:nvContentPartPr>
              <p14:xfrm>
                <a:off x="2841709" y="6279644"/>
                <a:ext cx="629640" cy="396720"/>
              </p14:xfrm>
            </p:contentPart>
          </mc:Choice>
          <mc:Fallback>
            <p:pic>
              <p:nvPicPr>
                <p:cNvPr id="158" name="Freihand 157">
                  <a:extLst>
                    <a:ext uri="{FF2B5EF4-FFF2-40B4-BE49-F238E27FC236}">
                      <a16:creationId xmlns:a16="http://schemas.microsoft.com/office/drawing/2014/main" id="{F0FA7B15-2D22-CF47-8126-F28F0AC2A131}"/>
                    </a:ext>
                  </a:extLst>
                </p:cNvPr>
                <p:cNvPicPr/>
                <p:nvPr/>
              </p:nvPicPr>
              <p:blipFill>
                <a:blip r:embed="rId245"/>
                <a:stretch>
                  <a:fillRect/>
                </a:stretch>
              </p:blipFill>
              <p:spPr>
                <a:xfrm>
                  <a:off x="2832709" y="6271004"/>
                  <a:ext cx="647280" cy="414360"/>
                </a:xfrm>
                <a:prstGeom prst="rect">
                  <a:avLst/>
                </a:prstGeom>
              </p:spPr>
            </p:pic>
          </mc:Fallback>
        </mc:AlternateContent>
        <mc:AlternateContent xmlns:mc="http://schemas.openxmlformats.org/markup-compatibility/2006">
          <mc:Choice xmlns:p14="http://schemas.microsoft.com/office/powerpoint/2010/main" Requires="p14">
            <p:contentPart p14:bwMode="auto" r:id="rId246">
              <p14:nvContentPartPr>
                <p14:cNvPr id="159" name="Freihand 158">
                  <a:extLst>
                    <a:ext uri="{FF2B5EF4-FFF2-40B4-BE49-F238E27FC236}">
                      <a16:creationId xmlns:a16="http://schemas.microsoft.com/office/drawing/2014/main" id="{E2D17B5C-F68D-3368-D0BA-439E93EBA992}"/>
                    </a:ext>
                  </a:extLst>
                </p14:cNvPr>
                <p14:cNvContentPartPr/>
                <p14:nvPr/>
              </p14:nvContentPartPr>
              <p14:xfrm>
                <a:off x="2418349" y="6110084"/>
                <a:ext cx="616680" cy="565920"/>
              </p14:xfrm>
            </p:contentPart>
          </mc:Choice>
          <mc:Fallback>
            <p:pic>
              <p:nvPicPr>
                <p:cNvPr id="159" name="Freihand 158">
                  <a:extLst>
                    <a:ext uri="{FF2B5EF4-FFF2-40B4-BE49-F238E27FC236}">
                      <a16:creationId xmlns:a16="http://schemas.microsoft.com/office/drawing/2014/main" id="{E2D17B5C-F68D-3368-D0BA-439E93EBA992}"/>
                    </a:ext>
                  </a:extLst>
                </p:cNvPr>
                <p:cNvPicPr/>
                <p:nvPr/>
              </p:nvPicPr>
              <p:blipFill>
                <a:blip r:embed="rId247"/>
                <a:stretch>
                  <a:fillRect/>
                </a:stretch>
              </p:blipFill>
              <p:spPr>
                <a:xfrm>
                  <a:off x="2409709" y="6101084"/>
                  <a:ext cx="634320" cy="583560"/>
                </a:xfrm>
                <a:prstGeom prst="rect">
                  <a:avLst/>
                </a:prstGeom>
              </p:spPr>
            </p:pic>
          </mc:Fallback>
        </mc:AlternateContent>
        <mc:AlternateContent xmlns:mc="http://schemas.openxmlformats.org/markup-compatibility/2006">
          <mc:Choice xmlns:p14="http://schemas.microsoft.com/office/powerpoint/2010/main" Requires="p14">
            <p:contentPart p14:bwMode="auto" r:id="rId248">
              <p14:nvContentPartPr>
                <p14:cNvPr id="160" name="Freihand 159">
                  <a:extLst>
                    <a:ext uri="{FF2B5EF4-FFF2-40B4-BE49-F238E27FC236}">
                      <a16:creationId xmlns:a16="http://schemas.microsoft.com/office/drawing/2014/main" id="{89298EFF-ECBE-24FE-E586-E4A1DD0B08BC}"/>
                    </a:ext>
                  </a:extLst>
                </p14:cNvPr>
                <p14:cNvContentPartPr/>
                <p14:nvPr/>
              </p14:nvContentPartPr>
              <p14:xfrm>
                <a:off x="2352829" y="5995244"/>
                <a:ext cx="162360" cy="124200"/>
              </p14:xfrm>
            </p:contentPart>
          </mc:Choice>
          <mc:Fallback>
            <p:pic>
              <p:nvPicPr>
                <p:cNvPr id="160" name="Freihand 159">
                  <a:extLst>
                    <a:ext uri="{FF2B5EF4-FFF2-40B4-BE49-F238E27FC236}">
                      <a16:creationId xmlns:a16="http://schemas.microsoft.com/office/drawing/2014/main" id="{89298EFF-ECBE-24FE-E586-E4A1DD0B08BC}"/>
                    </a:ext>
                  </a:extLst>
                </p:cNvPr>
                <p:cNvPicPr/>
                <p:nvPr/>
              </p:nvPicPr>
              <p:blipFill>
                <a:blip r:embed="rId249"/>
                <a:stretch>
                  <a:fillRect/>
                </a:stretch>
              </p:blipFill>
              <p:spPr>
                <a:xfrm>
                  <a:off x="2343829" y="5986604"/>
                  <a:ext cx="180000" cy="141840"/>
                </a:xfrm>
                <a:prstGeom prst="rect">
                  <a:avLst/>
                </a:prstGeom>
              </p:spPr>
            </p:pic>
          </mc:Fallback>
        </mc:AlternateContent>
        <mc:AlternateContent xmlns:mc="http://schemas.openxmlformats.org/markup-compatibility/2006">
          <mc:Choice xmlns:p14="http://schemas.microsoft.com/office/powerpoint/2010/main" Requires="p14">
            <p:contentPart p14:bwMode="auto" r:id="rId250">
              <p14:nvContentPartPr>
                <p14:cNvPr id="162" name="Freihand 161">
                  <a:extLst>
                    <a:ext uri="{FF2B5EF4-FFF2-40B4-BE49-F238E27FC236}">
                      <a16:creationId xmlns:a16="http://schemas.microsoft.com/office/drawing/2014/main" id="{675E2D49-3873-558F-D551-0FF39C69F0BA}"/>
                    </a:ext>
                  </a:extLst>
                </p14:cNvPr>
                <p14:cNvContentPartPr/>
                <p14:nvPr/>
              </p14:nvContentPartPr>
              <p14:xfrm>
                <a:off x="2346349" y="5764484"/>
                <a:ext cx="94680" cy="151920"/>
              </p14:xfrm>
            </p:contentPart>
          </mc:Choice>
          <mc:Fallback>
            <p:pic>
              <p:nvPicPr>
                <p:cNvPr id="162" name="Freihand 161">
                  <a:extLst>
                    <a:ext uri="{FF2B5EF4-FFF2-40B4-BE49-F238E27FC236}">
                      <a16:creationId xmlns:a16="http://schemas.microsoft.com/office/drawing/2014/main" id="{675E2D49-3873-558F-D551-0FF39C69F0BA}"/>
                    </a:ext>
                  </a:extLst>
                </p:cNvPr>
                <p:cNvPicPr/>
                <p:nvPr/>
              </p:nvPicPr>
              <p:blipFill>
                <a:blip r:embed="rId251"/>
                <a:stretch>
                  <a:fillRect/>
                </a:stretch>
              </p:blipFill>
              <p:spPr>
                <a:xfrm>
                  <a:off x="2337349" y="5755844"/>
                  <a:ext cx="11232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252">
              <p14:nvContentPartPr>
                <p14:cNvPr id="163" name="Freihand 162">
                  <a:extLst>
                    <a:ext uri="{FF2B5EF4-FFF2-40B4-BE49-F238E27FC236}">
                      <a16:creationId xmlns:a16="http://schemas.microsoft.com/office/drawing/2014/main" id="{34A6A421-30D7-B661-274A-DF83A5ACA445}"/>
                    </a:ext>
                  </a:extLst>
                </p14:cNvPr>
                <p14:cNvContentPartPr/>
                <p14:nvPr/>
              </p14:nvContentPartPr>
              <p14:xfrm>
                <a:off x="2385949" y="5619044"/>
                <a:ext cx="129960" cy="64440"/>
              </p14:xfrm>
            </p:contentPart>
          </mc:Choice>
          <mc:Fallback>
            <p:pic>
              <p:nvPicPr>
                <p:cNvPr id="163" name="Freihand 162">
                  <a:extLst>
                    <a:ext uri="{FF2B5EF4-FFF2-40B4-BE49-F238E27FC236}">
                      <a16:creationId xmlns:a16="http://schemas.microsoft.com/office/drawing/2014/main" id="{34A6A421-30D7-B661-274A-DF83A5ACA445}"/>
                    </a:ext>
                  </a:extLst>
                </p:cNvPr>
                <p:cNvPicPr/>
                <p:nvPr/>
              </p:nvPicPr>
              <p:blipFill>
                <a:blip r:embed="rId253"/>
                <a:stretch>
                  <a:fillRect/>
                </a:stretch>
              </p:blipFill>
              <p:spPr>
                <a:xfrm>
                  <a:off x="2376949" y="5610404"/>
                  <a:ext cx="147600" cy="82080"/>
                </a:xfrm>
                <a:prstGeom prst="rect">
                  <a:avLst/>
                </a:prstGeom>
              </p:spPr>
            </p:pic>
          </mc:Fallback>
        </mc:AlternateContent>
      </p:grpSp>
      <p:grpSp>
        <p:nvGrpSpPr>
          <p:cNvPr id="172" name="Gruppieren 171">
            <a:extLst>
              <a:ext uri="{FF2B5EF4-FFF2-40B4-BE49-F238E27FC236}">
                <a16:creationId xmlns:a16="http://schemas.microsoft.com/office/drawing/2014/main" id="{0B04C277-9021-A627-9991-96BECE28DCF8}"/>
              </a:ext>
            </a:extLst>
          </p:cNvPr>
          <p:cNvGrpSpPr/>
          <p:nvPr/>
        </p:nvGrpSpPr>
        <p:grpSpPr>
          <a:xfrm>
            <a:off x="6671389" y="5516444"/>
            <a:ext cx="907560" cy="617400"/>
            <a:chOff x="6671389" y="5516444"/>
            <a:chExt cx="907560" cy="617400"/>
          </a:xfrm>
        </p:grpSpPr>
        <mc:AlternateContent xmlns:mc="http://schemas.openxmlformats.org/markup-compatibility/2006">
          <mc:Choice xmlns:p14="http://schemas.microsoft.com/office/powerpoint/2010/main" Requires="p14">
            <p:contentPart p14:bwMode="auto" r:id="rId254">
              <p14:nvContentPartPr>
                <p14:cNvPr id="165" name="Freihand 164">
                  <a:extLst>
                    <a:ext uri="{FF2B5EF4-FFF2-40B4-BE49-F238E27FC236}">
                      <a16:creationId xmlns:a16="http://schemas.microsoft.com/office/drawing/2014/main" id="{205C816D-3CE7-FC9B-EF79-1B3809D901DC}"/>
                    </a:ext>
                  </a:extLst>
                </p14:cNvPr>
                <p14:cNvContentPartPr/>
                <p14:nvPr/>
              </p14:nvContentPartPr>
              <p14:xfrm>
                <a:off x="7100509" y="5995964"/>
                <a:ext cx="41040" cy="79200"/>
              </p14:xfrm>
            </p:contentPart>
          </mc:Choice>
          <mc:Fallback>
            <p:pic>
              <p:nvPicPr>
                <p:cNvPr id="165" name="Freihand 164">
                  <a:extLst>
                    <a:ext uri="{FF2B5EF4-FFF2-40B4-BE49-F238E27FC236}">
                      <a16:creationId xmlns:a16="http://schemas.microsoft.com/office/drawing/2014/main" id="{205C816D-3CE7-FC9B-EF79-1B3809D901DC}"/>
                    </a:ext>
                  </a:extLst>
                </p:cNvPr>
                <p:cNvPicPr/>
                <p:nvPr/>
              </p:nvPicPr>
              <p:blipFill>
                <a:blip r:embed="rId255"/>
                <a:stretch>
                  <a:fillRect/>
                </a:stretch>
              </p:blipFill>
              <p:spPr>
                <a:xfrm>
                  <a:off x="7091509" y="5986964"/>
                  <a:ext cx="5868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256">
              <p14:nvContentPartPr>
                <p14:cNvPr id="166" name="Freihand 165">
                  <a:extLst>
                    <a:ext uri="{FF2B5EF4-FFF2-40B4-BE49-F238E27FC236}">
                      <a16:creationId xmlns:a16="http://schemas.microsoft.com/office/drawing/2014/main" id="{8529B5F3-87C1-8FFF-9B02-6D726EC4983A}"/>
                    </a:ext>
                  </a:extLst>
                </p14:cNvPr>
                <p14:cNvContentPartPr/>
                <p14:nvPr/>
              </p14:nvContentPartPr>
              <p14:xfrm>
                <a:off x="7494709" y="5996324"/>
                <a:ext cx="50760" cy="78120"/>
              </p14:xfrm>
            </p:contentPart>
          </mc:Choice>
          <mc:Fallback>
            <p:pic>
              <p:nvPicPr>
                <p:cNvPr id="166" name="Freihand 165">
                  <a:extLst>
                    <a:ext uri="{FF2B5EF4-FFF2-40B4-BE49-F238E27FC236}">
                      <a16:creationId xmlns:a16="http://schemas.microsoft.com/office/drawing/2014/main" id="{8529B5F3-87C1-8FFF-9B02-6D726EC4983A}"/>
                    </a:ext>
                  </a:extLst>
                </p:cNvPr>
                <p:cNvPicPr/>
                <p:nvPr/>
              </p:nvPicPr>
              <p:blipFill>
                <a:blip r:embed="rId257"/>
                <a:stretch>
                  <a:fillRect/>
                </a:stretch>
              </p:blipFill>
              <p:spPr>
                <a:xfrm>
                  <a:off x="7485709" y="5987324"/>
                  <a:ext cx="68400" cy="95760"/>
                </a:xfrm>
                <a:prstGeom prst="rect">
                  <a:avLst/>
                </a:prstGeom>
              </p:spPr>
            </p:pic>
          </mc:Fallback>
        </mc:AlternateContent>
        <mc:AlternateContent xmlns:mc="http://schemas.openxmlformats.org/markup-compatibility/2006">
          <mc:Choice xmlns:p14="http://schemas.microsoft.com/office/powerpoint/2010/main" Requires="p14">
            <p:contentPart p14:bwMode="auto" r:id="rId258">
              <p14:nvContentPartPr>
                <p14:cNvPr id="167" name="Freihand 166">
                  <a:extLst>
                    <a:ext uri="{FF2B5EF4-FFF2-40B4-BE49-F238E27FC236}">
                      <a16:creationId xmlns:a16="http://schemas.microsoft.com/office/drawing/2014/main" id="{DACE144A-2618-EA0F-60A0-80A4A39E9A60}"/>
                    </a:ext>
                  </a:extLst>
                </p14:cNvPr>
                <p14:cNvContentPartPr/>
                <p14:nvPr/>
              </p14:nvContentPartPr>
              <p14:xfrm>
                <a:off x="7476349" y="5939804"/>
                <a:ext cx="102600" cy="161280"/>
              </p14:xfrm>
            </p:contentPart>
          </mc:Choice>
          <mc:Fallback>
            <p:pic>
              <p:nvPicPr>
                <p:cNvPr id="167" name="Freihand 166">
                  <a:extLst>
                    <a:ext uri="{FF2B5EF4-FFF2-40B4-BE49-F238E27FC236}">
                      <a16:creationId xmlns:a16="http://schemas.microsoft.com/office/drawing/2014/main" id="{DACE144A-2618-EA0F-60A0-80A4A39E9A60}"/>
                    </a:ext>
                  </a:extLst>
                </p:cNvPr>
                <p:cNvPicPr/>
                <p:nvPr/>
              </p:nvPicPr>
              <p:blipFill>
                <a:blip r:embed="rId259"/>
                <a:stretch>
                  <a:fillRect/>
                </a:stretch>
              </p:blipFill>
              <p:spPr>
                <a:xfrm>
                  <a:off x="7467709" y="5931164"/>
                  <a:ext cx="120240" cy="178920"/>
                </a:xfrm>
                <a:prstGeom prst="rect">
                  <a:avLst/>
                </a:prstGeom>
              </p:spPr>
            </p:pic>
          </mc:Fallback>
        </mc:AlternateContent>
        <mc:AlternateContent xmlns:mc="http://schemas.openxmlformats.org/markup-compatibility/2006">
          <mc:Choice xmlns:p14="http://schemas.microsoft.com/office/powerpoint/2010/main" Requires="p14">
            <p:contentPart p14:bwMode="auto" r:id="rId260">
              <p14:nvContentPartPr>
                <p14:cNvPr id="168" name="Freihand 167">
                  <a:extLst>
                    <a:ext uri="{FF2B5EF4-FFF2-40B4-BE49-F238E27FC236}">
                      <a16:creationId xmlns:a16="http://schemas.microsoft.com/office/drawing/2014/main" id="{0ADF89C4-DE27-8616-BEC4-D6C11EB56C41}"/>
                    </a:ext>
                  </a:extLst>
                </p14:cNvPr>
                <p14:cNvContentPartPr/>
                <p14:nvPr/>
              </p14:nvContentPartPr>
              <p14:xfrm>
                <a:off x="6989989" y="5935844"/>
                <a:ext cx="187920" cy="198000"/>
              </p14:xfrm>
            </p:contentPart>
          </mc:Choice>
          <mc:Fallback>
            <p:pic>
              <p:nvPicPr>
                <p:cNvPr id="168" name="Freihand 167">
                  <a:extLst>
                    <a:ext uri="{FF2B5EF4-FFF2-40B4-BE49-F238E27FC236}">
                      <a16:creationId xmlns:a16="http://schemas.microsoft.com/office/drawing/2014/main" id="{0ADF89C4-DE27-8616-BEC4-D6C11EB56C41}"/>
                    </a:ext>
                  </a:extLst>
                </p:cNvPr>
                <p:cNvPicPr/>
                <p:nvPr/>
              </p:nvPicPr>
              <p:blipFill>
                <a:blip r:embed="rId261"/>
                <a:stretch>
                  <a:fillRect/>
                </a:stretch>
              </p:blipFill>
              <p:spPr>
                <a:xfrm>
                  <a:off x="6981349" y="5926844"/>
                  <a:ext cx="205560" cy="215640"/>
                </a:xfrm>
                <a:prstGeom prst="rect">
                  <a:avLst/>
                </a:prstGeom>
              </p:spPr>
            </p:pic>
          </mc:Fallback>
        </mc:AlternateContent>
        <mc:AlternateContent xmlns:mc="http://schemas.openxmlformats.org/markup-compatibility/2006">
          <mc:Choice xmlns:p14="http://schemas.microsoft.com/office/powerpoint/2010/main" Requires="p14">
            <p:contentPart p14:bwMode="auto" r:id="rId262">
              <p14:nvContentPartPr>
                <p14:cNvPr id="169" name="Freihand 168">
                  <a:extLst>
                    <a:ext uri="{FF2B5EF4-FFF2-40B4-BE49-F238E27FC236}">
                      <a16:creationId xmlns:a16="http://schemas.microsoft.com/office/drawing/2014/main" id="{CD066CBC-07AC-BC65-C4AC-A86D77C2B071}"/>
                    </a:ext>
                  </a:extLst>
                </p14:cNvPr>
                <p14:cNvContentPartPr/>
                <p14:nvPr/>
              </p14:nvContentPartPr>
              <p14:xfrm>
                <a:off x="7116349" y="5842964"/>
                <a:ext cx="401400" cy="108360"/>
              </p14:xfrm>
            </p:contentPart>
          </mc:Choice>
          <mc:Fallback>
            <p:pic>
              <p:nvPicPr>
                <p:cNvPr id="169" name="Freihand 168">
                  <a:extLst>
                    <a:ext uri="{FF2B5EF4-FFF2-40B4-BE49-F238E27FC236}">
                      <a16:creationId xmlns:a16="http://schemas.microsoft.com/office/drawing/2014/main" id="{CD066CBC-07AC-BC65-C4AC-A86D77C2B071}"/>
                    </a:ext>
                  </a:extLst>
                </p:cNvPr>
                <p:cNvPicPr/>
                <p:nvPr/>
              </p:nvPicPr>
              <p:blipFill>
                <a:blip r:embed="rId263"/>
                <a:stretch>
                  <a:fillRect/>
                </a:stretch>
              </p:blipFill>
              <p:spPr>
                <a:xfrm>
                  <a:off x="7107709" y="5834324"/>
                  <a:ext cx="41904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264">
              <p14:nvContentPartPr>
                <p14:cNvPr id="170" name="Freihand 169">
                  <a:extLst>
                    <a:ext uri="{FF2B5EF4-FFF2-40B4-BE49-F238E27FC236}">
                      <a16:creationId xmlns:a16="http://schemas.microsoft.com/office/drawing/2014/main" id="{8BA2B112-393F-F1C9-032C-987FCB355F02}"/>
                    </a:ext>
                  </a:extLst>
                </p14:cNvPr>
                <p14:cNvContentPartPr/>
                <p14:nvPr/>
              </p14:nvContentPartPr>
              <p14:xfrm>
                <a:off x="6671389" y="5516444"/>
                <a:ext cx="617400" cy="369000"/>
              </p14:xfrm>
            </p:contentPart>
          </mc:Choice>
          <mc:Fallback>
            <p:pic>
              <p:nvPicPr>
                <p:cNvPr id="170" name="Freihand 169">
                  <a:extLst>
                    <a:ext uri="{FF2B5EF4-FFF2-40B4-BE49-F238E27FC236}">
                      <a16:creationId xmlns:a16="http://schemas.microsoft.com/office/drawing/2014/main" id="{8BA2B112-393F-F1C9-032C-987FCB355F02}"/>
                    </a:ext>
                  </a:extLst>
                </p:cNvPr>
                <p:cNvPicPr/>
                <p:nvPr/>
              </p:nvPicPr>
              <p:blipFill>
                <a:blip r:embed="rId265"/>
                <a:stretch>
                  <a:fillRect/>
                </a:stretch>
              </p:blipFill>
              <p:spPr>
                <a:xfrm>
                  <a:off x="6662389" y="5507444"/>
                  <a:ext cx="635040" cy="386640"/>
                </a:xfrm>
                <a:prstGeom prst="rect">
                  <a:avLst/>
                </a:prstGeom>
              </p:spPr>
            </p:pic>
          </mc:Fallback>
        </mc:AlternateContent>
        <mc:AlternateContent xmlns:mc="http://schemas.openxmlformats.org/markup-compatibility/2006">
          <mc:Choice xmlns:p14="http://schemas.microsoft.com/office/powerpoint/2010/main" Requires="p14">
            <p:contentPart p14:bwMode="auto" r:id="rId266">
              <p14:nvContentPartPr>
                <p14:cNvPr id="171" name="Freihand 170">
                  <a:extLst>
                    <a:ext uri="{FF2B5EF4-FFF2-40B4-BE49-F238E27FC236}">
                      <a16:creationId xmlns:a16="http://schemas.microsoft.com/office/drawing/2014/main" id="{5C946A4E-9142-5A7D-FF3C-EAC4C0E2D4E7}"/>
                    </a:ext>
                  </a:extLst>
                </p14:cNvPr>
                <p14:cNvContentPartPr/>
                <p14:nvPr/>
              </p14:nvContentPartPr>
              <p14:xfrm>
                <a:off x="6682549" y="5698964"/>
                <a:ext cx="186120" cy="331560"/>
              </p14:xfrm>
            </p:contentPart>
          </mc:Choice>
          <mc:Fallback>
            <p:pic>
              <p:nvPicPr>
                <p:cNvPr id="171" name="Freihand 170">
                  <a:extLst>
                    <a:ext uri="{FF2B5EF4-FFF2-40B4-BE49-F238E27FC236}">
                      <a16:creationId xmlns:a16="http://schemas.microsoft.com/office/drawing/2014/main" id="{5C946A4E-9142-5A7D-FF3C-EAC4C0E2D4E7}"/>
                    </a:ext>
                  </a:extLst>
                </p:cNvPr>
                <p:cNvPicPr/>
                <p:nvPr/>
              </p:nvPicPr>
              <p:blipFill>
                <a:blip r:embed="rId267"/>
                <a:stretch>
                  <a:fillRect/>
                </a:stretch>
              </p:blipFill>
              <p:spPr>
                <a:xfrm>
                  <a:off x="6673549" y="5689964"/>
                  <a:ext cx="203760" cy="349200"/>
                </a:xfrm>
                <a:prstGeom prst="rect">
                  <a:avLst/>
                </a:prstGeom>
              </p:spPr>
            </p:pic>
          </mc:Fallback>
        </mc:AlternateContent>
      </p:gr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Breitbild</PresentationFormat>
  <Paragraphs>288</Paragraphs>
  <Slides>19</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6" baseType="lpstr">
      <vt:lpstr>Arial</vt:lpstr>
      <vt:lpstr>Calibri</vt:lpstr>
      <vt:lpstr>Cambria Math</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272</cp:revision>
  <dcterms:created xsi:type="dcterms:W3CDTF">2020-09-20T22:46:24Z</dcterms:created>
  <dcterms:modified xsi:type="dcterms:W3CDTF">2023-09-26T09:47:59Z</dcterms:modified>
</cp:coreProperties>
</file>