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snapToGrid="0">
      <p:cViewPr varScale="1">
        <p:scale>
          <a:sx n="77" d="100"/>
          <a:sy n="77" d="100"/>
        </p:scale>
        <p:origin x="5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37.937"/>
    </inkml:context>
    <inkml:brush xml:id="br0">
      <inkml:brushProperty name="width" value="0.05" units="cm"/>
      <inkml:brushProperty name="height" value="0.05" units="cm"/>
    </inkml:brush>
  </inkml:definitions>
  <inkml:trace contextRef="#ctx0" brushRef="#br0">58 0 24575,'0'14'0,"2"0"0,-1 0 0,1-1 0,1 1 0,8 23 0,32 60 0,0 2 0,0 54 0,-39-141 0,-1 0 0,-1 0 0,0 0 0,0 0 0,-1 0 0,-1 1 0,0-1 0,-3 18 0,-3 10 0,-15 48 0,9-41 0,7-24 0,-1 0 0,-2 0 0,0 0 0,-2-1 0,-13 23 0,13-31-126,-1-1 0,0-1 0,-1 1 0,-1-2-1,0 0 1,-16 11 0,22-17-356,-5 4-6344</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41.641"/>
    </inkml:context>
    <inkml:brush xml:id="br0">
      <inkml:brushProperty name="width" value="0.05" units="cm"/>
      <inkml:brushProperty name="height" value="0.05" units="cm"/>
    </inkml:brush>
  </inkml:definitions>
  <inkml:trace contextRef="#ctx0" brushRef="#br0">1 2512 24575,'65'3'0,"1"4"0,73 16 0,0 0 0,314 11 0,7-32 0,-350-3 0,-76 0 0,1-3 0,0 0 0,-1-3 0,51-15 0,130-59 0,-86 24 0,116-47 0,130-59 0,-371 161 0,38-17 0,206-105 0,-186 93 0,103-37 0,-146 61 0,27-13 0,75-46 0,-48 25 0,138-64 0,-200 99 0,-1-1 0,1-1 0,-1 0 0,0-1 0,-1 0 0,10-12 0,44-65 0,-35 45 0,-3 6 0,22-43 0,-38 59 0,0 0 0,-1 0 0,-1-1 0,6-31 0,-6 28 0,0 0 0,1 1 0,2 0 0,22-41 0,-25 52 0,6-17 0,0 0 0,-2-1 0,9-35 0,15-92 0,-10 41 0,-22 100 0,1 1 0,1 0 0,0 0 0,1 1 0,0-1 0,1 1 0,0 1 0,15-20 0,6-4 0,-22 26 0,1 0 0,1 1 0,13-14 0,26-19 0,55-64 0,-82 84 0,16-22 0,-23 24 0,2 0 0,0 1 0,23-23 0,-28 33 0,0 0 0,1 1 0,0 1 0,0-1 0,0 2 0,1-1 0,22-7 0,89-18 0,-74 21 0,-46 10 0,0 1 0,0 0 0,0 0 0,0-1 0,1 2 0,-1-1 0,0 0 0,0 1 0,0-1 0,0 1 0,0 0 0,0 0 0,0 0 0,0 1 0,0-1 0,0 1 0,-1-1 0,1 1 0,-1 0 0,1 0 0,-1 0 0,0 0 0,3 4 0,5 5 0,-1 1 0,-1 0 0,12 25 0,-10-19 0,34 59 0,-4 2 0,38 108 0,38 128 0,5-64 0,-105-220 0,91 147 0,-38-68 0,18 24 0,-70-111 0,1-2 0,2 1 0,32 27 0,40 39 0,-63-58 0,50 40 0,32 18 0,-35-27 0,88 54 0,-142-101 0,1-1 0,1-2 0,0 0 0,42 13 0,-65-24 0,59 16 0,99 14 0,-55-16 0,186 49 0,-189-37 0,1-5 0,197 15 0,-262-35 0,-24-1 0,0 0 0,0 1 0,0 0 0,-1 1 0,1 1 0,0 0 0,15 6 0,35 16 0,126 32 0,72-4 0,-231-49 0,0-1 0,34-3 0,-37 0 0,-1 1 0,52 7 0,-44-2 0,1-2 0,59-1 0,-2 0 0,-46 4-1365,-27-2-5461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8:00.305"/>
    </inkml:context>
    <inkml:brush xml:id="br0">
      <inkml:brushProperty name="width" value="0.05" units="cm"/>
      <inkml:brushProperty name="height" value="0.05" units="cm"/>
    </inkml:brush>
  </inkml:definitions>
  <inkml:trace contextRef="#ctx0" brushRef="#br0">621 24 24575,'-2'-2'0,"-1"0"0,1 0 0,-1 0 0,0 1 0,0-1 0,1 1 0,-1-1 0,0 1 0,-1 0 0,1 0 0,0 0 0,-4 0 0,-42-3 0,37 4 0,7 0 0,-211 0 0,211 1 0,1 0 0,-1 0 0,0 1 0,1 0 0,0 0 0,-1 0 0,1 0 0,0 0 0,0 1 0,0 0 0,0 0 0,0 0 0,1 0 0,0 1 0,-1 0 0,-3 5 0,-6 9 0,1 0 0,-12 26 0,14-27 0,-108 186 0,113-193 0,0 0 0,1 1 0,0 0 0,0 0 0,1 0 0,1 0 0,0 0 0,0 21 0,-6 22 0,5-40 0,0 0 0,1 26 0,2-34 0,0 0 0,1 0 0,0-1 0,0 1 0,1 0 0,0 0 0,0-1 0,0 1 0,0-1 0,4 7 0,4 3 0,1-1 0,0 0 0,1 0 0,0-1 0,1-1 0,1 0 0,23 17 0,113 59 0,-129-76 0,1-1 0,1 0 0,-1-2 0,2-1 0,-1 0 0,1-2 0,0-1 0,0-1 0,1 0 0,43-1 0,-3-3 0,102-3 0,-159 2 0,0 0 0,0-1 0,0-1 0,0 1 0,0-1 0,0-1 0,-1 1 0,1-1 0,-1-1 0,0 1 0,-1-1 0,1 0 0,-1-1 0,10-10 0,-3 2 0,-1-1 0,-1 1 0,0-2 0,-1 0 0,11-25 0,-16 28 0,0 0 0,-1 0 0,-1 0 0,0 0 0,-1-1 0,-1 1 0,0-1 0,0 1 0,-1-1 0,-1 0 0,-1 1 0,0-1 0,0 1 0,-1 0 0,-1 0 0,0 0 0,-1 0 0,-1 1 0,0 0 0,0 0 0,-10-14 0,-74-82 0,22 27 0,54 64 0,5 8 0,1-1 0,0 0 0,1 0 0,0-1 0,1 0 0,0 0 0,1 0 0,0 0 0,-7-25 0,5-17-1365,6 30-5461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8:05.487"/>
    </inkml:context>
    <inkml:brush xml:id="br0">
      <inkml:brushProperty name="width" value="0.05" units="cm"/>
      <inkml:brushProperty name="height" value="0.05" units="cm"/>
    </inkml:brush>
  </inkml:definitions>
  <inkml:trace contextRef="#ctx0" brushRef="#br0">608 110 24575,'-4'0'0,"0"0"0,0 1 0,0 0 0,0-1 0,1 2 0,-1-1 0,0 0 0,1 1 0,-1-1 0,1 1 0,-1 0 0,1 0 0,-4 4 0,-5 4 0,0 1 0,-10 14 0,13-16 0,0 1 0,-20 16 0,-38 20 0,-86 63 0,142-99 0,-1-1 0,1 2 0,0-1 0,1 2 0,0-1 0,1 1 0,-14 25 0,11-17 0,-1 0 0,-21 23 0,19-24 0,-23 36 0,34-47 0,0 0 0,0 0 0,1 0 0,0 1 0,1-1 0,-1 1 0,2-1 0,-2 15 0,1-1 0,1 0 0,1 1 0,1-1 0,1 1 0,1-1 0,7 27 0,-8-43 0,1 0 0,0 0 0,0 0 0,1 0 0,-1-1 0,1 1 0,1-1 0,-1 0 0,1 0 0,0-1 0,0 1 0,0-1 0,0 0 0,1-1 0,0 1 0,0-1 0,0 0 0,12 4 0,9 1 0,0 0 0,0-2 0,34 3 0,-39-6 0,176 16 0,-103-11 0,53-2 0,-41-3 0,-53 6 0,-41-6 0,1 0 0,0-1 0,15 0 0,-25-2 0,0 0 0,-1-1 0,1 1 0,-1-1 0,1 0 0,-1 1 0,1-2 0,-1 1 0,1 0 0,-1-1 0,0 1 0,0-1 0,0 0 0,0 0 0,0 0 0,4-5 0,41-50 0,-38 43 0,0 0 0,1 1 0,1 1 0,0 0 0,22-17 0,-29 26 0,-1-1 0,1 0 0,-1 0 0,0 0 0,0 0 0,-1-1 0,0 1 0,1-1 0,-1 0 0,-1 0 0,1 0 0,-1 0 0,0-1 0,0 1 0,0-1 0,1-9 0,0-8 0,-1 1 0,-2-44 0,0 51 0,0 9 0,-1 0 0,0 0 0,0 0 0,-1 0 0,1 1 0,-1-1 0,0 0 0,-1 1 0,1-1 0,-1 1 0,-1 0 0,-4-7 0,-6-5 0,0 1 0,-21-17 0,-16-19 0,-107-133 0,129 152 0,-3 1 0,0 2 0,-2 1 0,-1 2 0,-1 1 0,-63-32 0,65 41 158,-50-15 1,-4-2-1841,72 26-5144</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8:31.206"/>
    </inkml:context>
    <inkml:brush xml:id="br0">
      <inkml:brushProperty name="width" value="0.05" units="cm"/>
      <inkml:brushProperty name="height" value="0.05" units="cm"/>
    </inkml:brush>
  </inkml:definitions>
  <inkml:trace contextRef="#ctx0" brushRef="#br0">973 167 24575,'-1'-2'0,"1"1"0,-1-1 0,0 1 0,1 0 0,-1-1 0,0 1 0,0 0 0,0 0 0,0 0 0,0 0 0,0 0 0,0 0 0,0 0 0,0 0 0,-1 0 0,1 0 0,-3-1 0,-27-13 0,28 14 0,-86-36 0,-140-36 0,205 67 0,-1 1 0,1 1 0,-36 0 0,-78 6 0,45 0 0,55-3 0,26-1 0,0 2 0,0 0 0,1 0 0,-1 1 0,0 0 0,-19 5 0,26-4 0,1 0 0,0 1 0,-1-1 0,1 1 0,0 0 0,1 0 0,-1 0 0,0 1 0,1-1 0,0 1 0,0 0 0,0 0 0,0 0 0,0 0 0,1 0 0,0 1 0,0-1 0,0 1 0,-1 5 0,-3 11 0,2 0 0,0 0 0,-1 24 0,2-17 0,-2 25 0,1-1 0,7 90 0,-1-126 0,1-1 0,0 1 0,2-1 0,10 27 0,33 59 0,-20-47 0,-27-51 0,7 14 0,19 30 0,-23-42 0,0 0 0,0 0 0,1 0 0,-1-1 0,1 0 0,0 0 0,0 0 0,1 0 0,7 3 0,44 20 0,1-2 0,104 28 0,-147-49 0,9 3 0,1-1 0,-1-1 0,42 2 0,-43-6 0,0-1 0,32-5 0,-46 4 0,0-1 0,0-1 0,-1 0 0,1 0 0,-1 0 0,1-1 0,-1 0 0,0-1 0,7-5 0,-1 0 0,0 1 0,1 1 0,0 0 0,31-11 0,-42 18 0,0 0 0,0-1 0,0 0 0,-1 0 0,1 0 0,0-1 0,-1 1 0,1-1 0,-1 0 0,0 0 0,0 0 0,0 0 0,-1 0 0,1-1 0,-1 1 0,1-1 0,1-4 0,-1 0 0,-1 0 0,1 0 0,-1 0 0,-1 0 0,0-1 0,0 1 0,-1-17 0,-3-60 0,1 41 0,3-60 0,2 90 0,-1 0 0,2 1 0,0-1 0,6-13 0,-4 13 0,-2 1 0,0-1 0,5-24 0,-6-31-1365,-4 49-5461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34.691"/>
    </inkml:context>
    <inkml:brush xml:id="br0">
      <inkml:brushProperty name="width" value="0.05" units="cm"/>
      <inkml:brushProperty name="height" value="0.05" units="cm"/>
    </inkml:brush>
  </inkml:definitions>
  <inkml:trace contextRef="#ctx0" brushRef="#br0">1790 1 24575,'-49'0'0,"0"1"0,-62 11 0,77-7 0,-56 0 0,6 0 0,24 2 0,0 2 0,0 3 0,1 3 0,-74 28 0,-8 4 0,-20 9 0,-111 60 0,231-101 0,-2-3 0,-57 11 0,26-7 0,-45 14-1365,69-17-5461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16.120"/>
    </inkml:context>
    <inkml:brush xml:id="br0">
      <inkml:brushProperty name="width" value="0.05" units="cm"/>
      <inkml:brushProperty name="height" value="0.05" units="cm"/>
    </inkml:brush>
  </inkml:definitions>
  <inkml:trace contextRef="#ctx0" brushRef="#br0">1 1 24575,'0'0'-8191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17.107"/>
    </inkml:context>
    <inkml:brush xml:id="br0">
      <inkml:brushProperty name="width" value="0.05" units="cm"/>
      <inkml:brushProperty name="height" value="0.05" units="cm"/>
    </inkml:brush>
  </inkml:definitions>
  <inkml:trace contextRef="#ctx0" brushRef="#br0">1 1 24575,'0'975'0,"22"-569"0,-2-113 0,3 324 0,-22-601 0,1 47 0,2-1 0,24 116 0,-19-135 0,4 45 0,1 7 0,6 21-682,11 225-1,-31-332-6143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18.355"/>
    </inkml:context>
    <inkml:brush xml:id="br0">
      <inkml:brushProperty name="width" value="0.05" units="cm"/>
      <inkml:brushProperty name="height" value="0.05" units="cm"/>
    </inkml:brush>
  </inkml:definitions>
  <inkml:trace contextRef="#ctx0" brushRef="#br0">185 141 24575,'-36'-2'0,"-55"-12"0,33 6 0,115 8 0,231-7 0,685-53-1359,-499 55 1359,388-11 0,1278-11-2581,-1801 26 3378,354 4 1526,-146 45-1736,-289-19-404,105 13-171,42 5 13,2-26-12,-236-24-13,137 3 0,-269 3-1365,-4 2-5461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22.802"/>
    </inkml:context>
    <inkml:brush xml:id="br0">
      <inkml:brushProperty name="width" value="0.05" units="cm"/>
      <inkml:brushProperty name="height" value="0.05" units="cm"/>
    </inkml:brush>
  </inkml:definitions>
  <inkml:trace contextRef="#ctx0" brushRef="#br0">1 2824 24575,'7'0'0,"367"13"0,-268 1 0,101 6 0,-86-25 0,-103 3 0,-2-1 0,1 0 0,0-2 0,-1 0 0,17-8 0,-4 0 0,0-1 0,50-35 0,-65 41 0,-1 0 0,23-10 0,-24 13 0,0-1 0,0 0 0,0-1 0,13-11 0,27-23 0,0 4 0,3 1 0,84-40 0,-24 14 0,-89 46 0,40-32 0,-42 29 0,41-24 0,-38 26 0,0-2 0,-1 0 0,44-44 0,-19 16 0,-24 19 0,-1 0 0,-2-1 0,29-46 0,-20 29 0,-3 4 0,-1 0 0,2 1 0,1 2 0,42-40 0,-58 67 0,-1-2 0,-1 0 0,0-1 0,0-1 0,-2 0 0,0 0 0,18-35 0,-16 22 0,37-52 0,-34 56 0,0-2 0,14-31 0,-18 33 0,1 0 0,1 1 0,27-34 0,-19 28 0,41-70 0,-42 63 0,37-47 0,-21 39 0,-3-1 0,-2-1 0,44-84 0,-59 93 0,4-12 0,3 2 0,2 0 0,43-59 0,-41 70 0,-5 5 0,1 2 0,46-43 0,-30 36 0,-11 9 0,2 1 0,0 1 0,68-39 0,-92 62 0,1-1 0,0 2 0,0-1 0,0 1 0,0 0 0,0 1 0,1 0 0,12 0 0,0 2 0,0 0 0,31 7 0,0 4 0,-2 2 0,0 2 0,73 33 0,-53-14 0,113 75 0,-138-78 0,81 71 0,-77-56 0,3-3 0,1-2 0,71 42 0,1 1 0,7 5 0,165 81 0,-108-80 0,37 21 0,-36 9 0,-164-106 0,0-1 0,34 12 0,-29-14 0,42 25 0,-23-6 0,-10-6 0,69 32 0,-79-45 0,48 10 0,-46-14 0,48 18 0,161 63 0,-215-80 0,38 19 0,9 2 0,-48-21 0,1 1 0,0-2 0,1 0 0,0-2 0,0 0 0,43 1 0,-41-6 0,0 2 0,-1 0 0,53 14 0,83 37 0,-133-43 0,339 116 0,-345-118 0,0-2 0,0 0 0,1-2 0,49 4 0,-53-7 0,-1 1 0,1 1 0,-1 1 0,26 9 0,-7-2 0,-19-5-1365,-5 1-5461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25.127"/>
    </inkml:context>
    <inkml:brush xml:id="br0">
      <inkml:brushProperty name="width" value="0.05" units="cm"/>
      <inkml:brushProperty name="height" value="0.05" units="cm"/>
    </inkml:brush>
  </inkml:definitions>
  <inkml:trace contextRef="#ctx0" brushRef="#br0">303 233 24575,'0'2'0,"-1"1"0,0-1 0,0 0 0,0 0 0,0 0 0,0 0 0,0 0 0,-1 0 0,1 0 0,-1-1 0,-2 3 0,-4 6 0,-7 15 0,0 0 0,1 1 0,-12 33 0,-23 87 0,6-15 0,25-84 0,-44 130 0,51-141 0,3 1 0,0 0 0,-1 38 0,8 189 0,4-148 0,27 309 0,-10-210 0,-10-69 0,17 168 0,-17-239 0,3 0 0,26 80 0,114 329 0,-99-332 0,-45-133 0,1 0 0,0-1 0,1 0 0,1-1 0,24 27 0,10 6 0,2-3 0,3-1 0,58 39 0,-77-62 0,-24-16 0,-1-1 0,1 0 0,1-1 0,-1 0 0,1 0 0,-1-1 0,1 0 0,1-1 0,-1 0 0,0 0 0,1-1 0,13 2 0,-22-4 0,7 1 0,1 0 0,-1 0 0,1-1 0,-1-1 0,1 1 0,-1-1 0,1-1 0,-1 0 0,0 0 0,0 0 0,0-1 0,16-8 0,0-6 0,-1-1 0,0-1 0,-2-2 0,25-28 0,-14 9 0,48-74 0,-44 51 0,-3-2 0,-3-1 0,36-114 0,-32 59 0,23-159 0,-15 47 0,6-45 0,-33 182 0,30-260 0,-44 326 0,-2-1 0,-1 0 0,-1 1 0,-1 0 0,-2-1 0,-1 2 0,-2-1 0,-15-36 0,-16-23 0,-64-105 0,18 37 0,30 57 0,-74-98 0,82 127 0,-203-286 0,118 193 0,103 132 0,-2 2 0,-64-50 0,-45-18 0,134 93-151,-1 0-1,1 1 0,-1 0 0,0 0 1,0 1-1,-1 0 0,1 0 1,-17-2-1,5 2-6674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3.657"/>
    </inkml:context>
    <inkml:brush xml:id="br0">
      <inkml:brushProperty name="width" value="0.05" units="cm"/>
      <inkml:brushProperty name="height" value="0.05" units="cm"/>
    </inkml:brush>
  </inkml:definitions>
  <inkml:trace contextRef="#ctx0" brushRef="#br0">393 1 13771,'12'0'1401,"-9"3"-105,-11 13 669,-1-1-1343,3 2-466,1 1 1,0 0-1,2 0 0,0 1 1,1-1-1,0 31 1,1-14-113,-15 151 210,-65 313 0,-15 21 355,56 8-482,42-154-95,-6 262 37,-6-455-60,-48 266 0,17-273-1046,41-174 1016,0 1 0,0-1 0,-1 0-1,1 1 1,0-1 0,0 0 0,0 0-1,0 1 1,-1-1 0,1 0-1,0 0 1,0 1 0,-1-1 0,1 0-1,0 0 1,0 1 0,-1-1 0,1 0-1,0 0 1,-1 0 0,1 0 0,0 0-1,0 0 1,-1 1 0,1-1-1,0 0 1,-1 0 0,1 0 0,0 0-1,-1 0 1,1 0 0,0 0 0,-1 0-1,1 0 1,0 0 0,-1-1 0,1 1-1,0 0 1,-1 0 0,1 0-1,0 0 1,-1 0 0,1-1 0,0 1-1,0 0 1,-1 0 0,1 0 0,0-1-1,0 1 1,0 0 0,-1 0 0,1-1-1,0 1 1,0 0 0,0-1-1,-1 1 1,-3-16-387</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37.591"/>
    </inkml:context>
    <inkml:brush xml:id="br0">
      <inkml:brushProperty name="width" value="0.05" units="cm"/>
      <inkml:brushProperty name="height" value="0.05" units="cm"/>
    </inkml:brush>
  </inkml:definitions>
  <inkml:trace contextRef="#ctx0" brushRef="#br0">3631 0 24575,'-4'1'0,"1"0"0,0 1 0,0-1 0,0 0 0,0 1 0,1 0 0,-1 0 0,0-1 0,1 2 0,-3 1 0,-6 4 0,-59 37 0,-2-4 0,-1-3 0,-2-4 0,-128 41 0,18-24 0,-272 39 0,340-74 0,-224 39 0,-43 14 0,-72 17 0,403-73 0,1 3 0,0 1 0,2 3 0,-64 35 0,13 2 0,-128 96 0,187-120 0,1 2 0,1 2 0,3 1 0,1 2 0,-40 58 0,38-39 0,3 2 0,3 1 0,2 1 0,-36 115 0,58-148 0,1 0 0,2 0 0,-3 54 0,9 93 0,1-94 0,-2-23 0,4 90 0,-1-120 0,1 1 0,14 55 0,81 252 0,-37-147 0,-51-163 0,2-1 0,0-1 0,2 0 0,31 40 0,-29-43 0,2-2 0,40 36 0,-49-49 0,0-1 0,0 0 0,1 0 0,0-1 0,0-1 0,0 0 0,1 0 0,-1-1 0,16 3 0,69 8 0,99 3 0,-1 0 0,-81-3 0,470 42 0,-274-54 0,99 4 0,-274-1 0,26 3 0,199-15 0,-321 2 0,0-1 0,-1-2 0,0-1 0,0-3 0,0 0 0,-1-3 0,-1-1 0,-1-1 0,52-34 0,277-206 0,-260 180 0,-79 59 0,51-36 0,-2-4 0,88-88 0,-135 115 0,-1-1 0,39-66 0,28-77 0,-63 108 0,-2 0 0,30-121 0,13-146 0,-58 270 0,-3-1 0,-3 0 0,-3-99 0,-7 128 0,-2-1 0,-2 2 0,-1-1 0,-1 1 0,-29-63 0,22 65 0,-1 0 0,-1 1 0,-2 1 0,-1 1 0,-2 0 0,-37-34 0,-175-133 0,208 177-6,0 2 0,-54-24 0,36 19-1341,23 10-5479</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3.193"/>
    </inkml:context>
    <inkml:brush xml:id="br0">
      <inkml:brushProperty name="width" value="0.05" units="cm"/>
      <inkml:brushProperty name="height" value="0.05" units="cm"/>
    </inkml:brush>
  </inkml:definitions>
  <inkml:trace contextRef="#ctx0" brushRef="#br0">440 25 24575,'-23'-7'0,"6"1"0,-11 1 0,-1 2 0,1 0 0,-1 2 0,-48 4 0,73-2 0,0 0 0,0 0 0,0 0 0,0 0 0,0 0 0,1 1 0,-1 0 0,0 0 0,1 0 0,-1 0 0,1 0 0,0 1 0,0 0 0,0-1 0,0 1 0,0 0 0,-2 4 0,-4 6 0,0 0 0,2 1 0,-8 17 0,2-4 0,-3 7 0,1 0 0,2 1 0,2 1 0,1 0 0,2 1 0,1 0 0,2 0 0,1 0 0,3 42 0,2 218-1365,-1-277-5461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3.911"/>
    </inkml:context>
    <inkml:brush xml:id="br0">
      <inkml:brushProperty name="width" value="0.05" units="cm"/>
      <inkml:brushProperty name="height" value="0.05" units="cm"/>
    </inkml:brush>
  </inkml:definitions>
  <inkml:trace contextRef="#ctx0" brushRef="#br0">1 1 24575,'8'0'0,"6"0"0,9 0 0,4 0 0,-2 4 0,-1 1 0,-2 0 0,4 2 0,9 5 0,15 4 0,2-1 0,1-3 0,-6-3 0,-10-3-8191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4.924"/>
    </inkml:context>
    <inkml:brush xml:id="br0">
      <inkml:brushProperty name="width" value="0.05" units="cm"/>
      <inkml:brushProperty name="height" value="0.05" units="cm"/>
    </inkml:brush>
  </inkml:definitions>
  <inkml:trace contextRef="#ctx0" brushRef="#br0">354 0 24575,'-47'4'-5453,"6"8"4439,32-8 1499,1 0-1,0 1 1,0 0-1,0 1 1,0 0-1,1 0 1,0 0-1,0 1 1,1 0-1,-1 1 1,-7 12-1,-13 21-353,2 1-1,3 1 1,1 1 0,-29 88-1,42-99-130,2 0 0,2 0 0,1 0 0,1 0 0,2 0 0,5 44 0,-4-68 25,0 0-1,1 0 0,0 0 1,1 0-1,0 0 1,0-1-1,1 1 0,0-1 1,1 0-1,-1 0 0,2-1 1,-1 1-1,12 11 1,-4-7-269,0 0 0,0-1 0,2-1 0,-1 0 1,1-1-1,20 9 0,-22-12-6582</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5.585"/>
    </inkml:context>
    <inkml:brush xml:id="br0">
      <inkml:brushProperty name="width" value="0.05" units="cm"/>
      <inkml:brushProperty name="height" value="0.05" units="cm"/>
    </inkml:brush>
  </inkml:definitions>
  <inkml:trace contextRef="#ctx0" brushRef="#br0">247 1 24575,'-4'0'0,"-5"0"0,-6 12 0,-3 3 0,-3 8 0,-2 3 0,-4 10 0,-3 2 0,1-1 0,5-4 0,-1-2 0,3-7-8191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6.237"/>
    </inkml:context>
    <inkml:brush xml:id="br0">
      <inkml:brushProperty name="width" value="0.05" units="cm"/>
      <inkml:brushProperty name="height" value="0.05" units="cm"/>
    </inkml:brush>
  </inkml:definitions>
  <inkml:trace contextRef="#ctx0" brushRef="#br0">0 0 24575,'0'39'0,"6"39"0,-4-61 0,1-1 0,1 1 0,1-1 0,0 0 0,8 15 0,-3-10 0,1 0 0,1-1 0,25 33 0,-28-43 0,0 1 0,1-1 0,0-1 0,1 0 0,0 0 0,1-1 0,18 10 0,-21-13-136,0 0-1,0 0 1,0 0-1,-1 1 1,0 1-1,0-1 1,-1 1-1,0 1 0,11 13 1,-9-8-6690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7.034"/>
    </inkml:context>
    <inkml:brush xml:id="br0">
      <inkml:brushProperty name="width" value="0.05" units="cm"/>
      <inkml:brushProperty name="height" value="0.05" units="cm"/>
    </inkml:brush>
  </inkml:definitions>
  <inkml:trace contextRef="#ctx0" brushRef="#br0">1 1 24575,'2'0'0,"1"1"0,-1 0 0,1 0 0,-1 1 0,0-1 0,1 0 0,-1 1 0,0-1 0,0 1 0,0 0 0,0 0 0,0 0 0,-1 0 0,1 0 0,1 2 0,-1-1 0,38 49 0,-3 2 0,40 75 0,-15-22 0,6-4 0,-29-47 0,33 66 0,-69-116 0,-1 1 0,0 0 0,0 0 0,0 0 0,-1 0 0,0 0 0,0 1 0,-1-1 0,-1 14 0,-2 6 0,-8 33 0,10-53 0,-58 216 0,29-115 0,28-103 0,0 5 0,-1-1 0,0 0 0,0 0 0,-6 10 0,8-16 0,-1 0 0,0-1 0,-1 1 0,1 0 0,0-1 0,-1 1 0,0-1 0,1 0 0,-1 0 0,0 0 0,0 0 0,0 0 0,-1-1 0,-5 3 0,-52 12-1365,46-10-5461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7.923"/>
    </inkml:context>
    <inkml:brush xml:id="br0">
      <inkml:brushProperty name="width" value="0.05" units="cm"/>
      <inkml:brushProperty name="height" value="0.05" units="cm"/>
    </inkml:brush>
  </inkml:definitions>
  <inkml:trace contextRef="#ctx0" brushRef="#br0">1 1 24575,'0'4'0,"3"5"0,10 2 0,11 2 0,16 3 0,14-1 0,8 0 0,15 3 0,9-3 0,-6-4 0,-17-3-8191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8.716"/>
    </inkml:context>
    <inkml:brush xml:id="br0">
      <inkml:brushProperty name="width" value="0.05" units="cm"/>
      <inkml:brushProperty name="height" value="0.05" units="cm"/>
    </inkml:brush>
  </inkml:definitions>
  <inkml:trace contextRef="#ctx0" brushRef="#br0">1 0 24575,'0'4'0,"4"1"0,5 0 0,5-1 0,4-1 0,7 2 0,3 2 0,5 2 0,0 1 0,-1-3 0,2-1 0,2-2 0,-4-2-8191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59.700"/>
    </inkml:context>
    <inkml:brush xml:id="br0">
      <inkml:brushProperty name="width" value="0.05" units="cm"/>
      <inkml:brushProperty name="height" value="0.05" units="cm"/>
    </inkml:brush>
  </inkml:definitions>
  <inkml:trace contextRef="#ctx0" brushRef="#br0">1 648 24575,'3'-1'0,"0"0"0,1 0 0,-1-1 0,0 1 0,0-1 0,0 1 0,0-1 0,0 0 0,-1 0 0,1 0 0,-1-1 0,1 1 0,-1-1 0,0 1 0,3-4 0,2-2 0,63-70 0,-4-3 0,68-107 0,-112 149 0,-2 0 0,-1-2 0,-2 0 0,12-45 0,-24 73 0,-4 13 0,-1 0 0,0 0 0,0 0 0,0 0 0,0 0 0,0 0 0,0 0 0,0 0 0,0 0 0,0 0 0,0-1 0,0 1 0,0 0 0,0 0 0,0 0 0,0 0 0,1 0 0,-1 0 0,0 0 0,0 0 0,0 0 0,0 0 0,0 0 0,0 0 0,0 0 0,0 0 0,0 0 0,0 0 0,0 0 0,1 0 0,-1 0 0,0 0 0,0 0 0,0 0 0,0 0 0,0 1 0,0-1 0,0 0 0,0 0 0,0 0 0,0 0 0,0 0 0,0 0 0,0 0 0,0 0 0,0 0 0,1 0 0,-1 0 0,0 0 0,0 0 0,0 0 0,0 0 0,0 1 0,0-1 0,0 0 0,0 0 0,0 0 0,0 0 0,0 0 0,0 0 0,0 0 0,0 0 0,2 26 0,-4 333 313,0-96-1991,2-238-5148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4.836"/>
    </inkml:context>
    <inkml:brush xml:id="br0">
      <inkml:brushProperty name="width" value="0.05" units="cm"/>
      <inkml:brushProperty name="height" value="0.05" units="cm"/>
    </inkml:brush>
  </inkml:definitions>
  <inkml:trace contextRef="#ctx0" brushRef="#br0">19 116 11578,'-17'23'3331,"17"-22"-3307,0-1 0,-1 0 0,1 1 1,0-1-1,0 1 0,0-1 0,0 0 1,-1 1-1,1-1 0,0 1 1,0-1-1,0 1 0,0-1 0,0 1 1,0-1-1,0 0 0,0 1 0,0-1 1,1 1-1,-1-1 0,0 1 1,1 0-6,-1-1-1,1 0 1,-1 1 0,1-1 0,-1 0 0,1 1 0,0-1 0,-1 0 0,1 0 0,-1 0 0,1 0 0,0 0 0,-1 0 0,1 0 0,0 0 0,-1 0 0,1 0 0,0 0 0,-1 0 0,1 0-1,0-1 1,23-4 396,29-10 0,14-4-148,237-25 9,7 23-267,-184 14 16,902-33 42,-47 72 10,-223 0-45,418 1-5,317 22 32,114 24 686,-543-52-503,-1028-27-235,167 5 68,-170-2-47,0 1 0,0 1 0,61 20 0,-85-22-4,0 1 0,0 0 0,11 7 0,-19-10-46,1 1 0,0 0 0,-1 0 0,0 0 0,1 0 0,-1 0 0,0 1 0,0-1 0,0 1 1,0-1-1,-1 1 0,1 0 0,-1 0 0,3 5 0,-4-7-28,0-1 0,0 1 1,0 0-1,0-1 0,0 1 0,0 0 1,0-1-1,0 1 0,0 0 0,0-1 1,-1 1-1,1-1 0,0 1 0,0 0 1,-1-1-1,1 1 0,0-1 1,0 1-1,-1 0 0,1-1 0,-1 1 1,0 0-1,1-1 34,0 0 1,0 0 0,0 0-1,-1 0 1,1 1-1,0-1 1,0 0 0,0 0-1,-1 0 1,1 0-1,0 0 1,0 0 0,-1 0-1,1 1 1,0-1 0,0 0-1,-1 0 1,1 0-1,0 0 1,0 0 0,-1 0-1,1 0 1,0 0-1,0 0 1,-1 0 0,1-1-1,0 1 1,0 0-1,0 0 1,-1 0 0,1 0-1,0 0 1,0 0 0,-1 0-1,1-1 1,0 1-1,0 0 1,0 0 0,-1 0-1,1 0 1,0-1-1,0 1 1,0 0 0,0 0-1,0-1 1,0 1-1,-1 0 1,1 0 0,0 0-1,0-1 1,0 1 0,-3-14-418</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0.778"/>
    </inkml:context>
    <inkml:brush xml:id="br0">
      <inkml:brushProperty name="width" value="0.05" units="cm"/>
      <inkml:brushProperty name="height" value="0.05" units="cm"/>
    </inkml:brush>
  </inkml:definitions>
  <inkml:trace contextRef="#ctx0" brushRef="#br0">1 1 24575,'24'0'0,"1"1"0,40 7 0,6 1 0,0-3 0,108-5 0,-96-1 0,4-2 0,87 3 0,-166 0 0,0 0 0,1 1 0,-1 0 0,0 0 0,0 1 0,0 0 0,8 5 0,50 31 0,-30-16 0,-21-14 0,1-1 0,0 0 0,1-1 0,0-1 0,0 0 0,0-1 0,1-1 0,31 3 0,-27-4-1365,-3 1-5461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1.469"/>
    </inkml:context>
    <inkml:brush xml:id="br0">
      <inkml:brushProperty name="width" value="0.05" units="cm"/>
      <inkml:brushProperty name="height" value="0.05" units="cm"/>
    </inkml:brush>
  </inkml:definitions>
  <inkml:trace contextRef="#ctx0" brushRef="#br0">1 0 24575,'4'8'0,"1"6"0,4 6 0,0 2 0,3 2 0,-1-4-8191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3.010"/>
    </inkml:context>
    <inkml:brush xml:id="br0">
      <inkml:brushProperty name="width" value="0.05" units="cm"/>
      <inkml:brushProperty name="height" value="0.05" units="cm"/>
    </inkml:brush>
  </inkml:definitions>
  <inkml:trace contextRef="#ctx0" brushRef="#br0">0 373 24575,'4'0'0,"-1"1"0,1-1 0,-1 1 0,1 0 0,-1 0 0,1 0 0,-1 1 0,0-1 0,0 1 0,1-1 0,-1 1 0,0 0 0,-1 1 0,1-1 0,0 0 0,4 5 0,1 3 0,0 1 0,0-1 0,8 16 0,-12-17 0,0-1 0,-1 1 0,0 0 0,0 1 0,1 10 0,7 22 0,3-1 0,-3-9 0,21 47 0,-27-70 0,0-1 0,0 1 0,0-1 0,1 0 0,1 0 0,-1-1 0,1 0 0,1 0 0,12 9 0,-18-15 0,-1 0 0,1 0 0,0 0 0,0 0 0,0-1 0,0 1 0,0-1 0,0 0 0,-1 1 0,1-1 0,0 0 0,0 0 0,0 0 0,0 0 0,0 0 0,0-1 0,0 1 0,0-1 0,0 1 0,0-1 0,0 0 0,-1 0 0,1 1 0,0-1 0,-1 0 0,1-1 0,0 1 0,-1 0 0,1 0 0,-1-1 0,0 1 0,3-4 0,5-5 0,-1-1 0,0 0 0,11-21 0,-15 25 0,15-28 0,-2-1 0,-2-1 0,-1 0 0,-2-1 0,8-40 0,22-202 0,-38 256 0,1 1 0,1-1 0,15-38 0,-20 60 0,1-1 0,-1 0 0,0 0 0,1 1 0,-1-1 0,1 1 0,0-1 0,0 1 0,0 0 0,0 0 0,0 0 0,1 0 0,-1 0 0,0 0 0,1 1 0,0-1 0,-1 1 0,1 0 0,0-1 0,0 1 0,0 1 0,-1-1 0,1 0 0,0 1 0,0-1 0,0 1 0,0 0 0,0 0 0,0 0 0,4 1 0,7 1 0,1 1 0,-1 0 0,0 1 0,24 10 0,-38-14 0,85 33 0,159 39 0,-194-61 0,0-2 0,1-2 0,64 0 0,-91-6 0,0 1 0,0 1 0,0 2 0,0 0 0,0 1 0,25 12 0,-47-18 0,43 14 0,-23-8 0,-2 0 0,1 2 0,-1 0 0,0 1 0,34 21 0,-51-28 19,-1 1 0,1-1 0,-1 0 0,1 1 1,-1-1-1,0 1 0,0 0 0,0-1 0,-1 1 0,1 0 0,-1 0 0,1 0 0,-1 1 0,1 2 0,-1 2-73,0 1 1,0-1-1,-1 0 0,0 10 1,0 18-1330,3-16-5443</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4.614"/>
    </inkml:context>
    <inkml:brush xml:id="br0">
      <inkml:brushProperty name="width" value="0.05" units="cm"/>
      <inkml:brushProperty name="height" value="0.05" units="cm"/>
    </inkml:brush>
  </inkml:definitions>
  <inkml:trace contextRef="#ctx0" brushRef="#br0">61 1 24575,'4'3'0,"-1"-1"0,1 1 0,0-1 0,-1 1 0,1-1 0,0-1 0,5 3 0,15 8 0,-6 0 0,-1 0 0,-1 1 0,24 24 0,-37-33 0,1-1 0,-1 1 0,0 0 0,0 0 0,-1 0 0,1 0 0,-1 1 0,0-1 0,0 0 0,0 1 0,-1 0 0,1-1 0,-1 1 0,0 0 0,-1 0 0,1 0 0,-1 0 0,0 0 0,0-1 0,0 1 0,-3 9 0,-2 0 0,0 0 0,-1 0 0,-1-1 0,-1 0 0,-16 23 0,6-14 0,0 0 0,-27 23 0,32-34 0,0-1 0,-17 10 0,0 0 0,28-20 0,1 1 0,-1 0 0,1 0 0,0 0 0,0 0 0,-1 0 0,1 0 0,0 1 0,0-1 0,0 0 0,0 1 0,1-1 0,-1 0 0,0 1 0,0-1 0,1 1 0,-1-1 0,1 1 0,-1 0 0,1-1 0,0 1 0,0-1 0,0 1 0,0 1 0,0-1 0,1 0 0,-1-1 0,1 1 0,0-1 0,0 0 0,0 1 0,0-1 0,0 0 0,0 1 0,0-1 0,0 0 0,0 0 0,1 0 0,-1 0 0,0 0 0,1 0 0,-1-1 0,1 1 0,-1 0 0,1-1 0,-1 1 0,1-1 0,3 1 0,48 14 0,0 2 0,94 45 0,-127-51 0,0 0 0,0-1 0,1 0 0,0-2 0,27 7 0,-30-14-1365,-3-3-5461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5.284"/>
    </inkml:context>
    <inkml:brush xml:id="br0">
      <inkml:brushProperty name="width" value="0.05" units="cm"/>
      <inkml:brushProperty name="height" value="0.05" units="cm"/>
    </inkml:brush>
  </inkml:definitions>
  <inkml:trace contextRef="#ctx0" brushRef="#br0">0 0 24575,'0'4'0,"0"6"0,4 4 0,2 4 0,-1 3 0,-1 2 0,3 1 0,-1 0 0,4 4 0,4 1 0,-1 4 0,1-5 0,-1-2 0,-3-2 0,0-5 0,-1-2 0,-2-3-8191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5.989"/>
    </inkml:context>
    <inkml:brush xml:id="br0">
      <inkml:brushProperty name="width" value="0.05" units="cm"/>
      <inkml:brushProperty name="height" value="0.05" units="cm"/>
    </inkml:brush>
  </inkml:definitions>
  <inkml:trace contextRef="#ctx0" brushRef="#br0">1 1 24575,'0'8'0,"0"10"0,0 6 0,3 3 0,2 5 0,4-3 0,0-3 0,-1-1 0,2 2 0,-1 1 0,2-1 0,-1-1 0,2-4 0,-1 1 0,1-3 0,0-1 0,-4-3-8191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7.255"/>
    </inkml:context>
    <inkml:brush xml:id="br0">
      <inkml:brushProperty name="width" value="0.05" units="cm"/>
      <inkml:brushProperty name="height" value="0.05" units="cm"/>
    </inkml:brush>
  </inkml:definitions>
  <inkml:trace contextRef="#ctx0" brushRef="#br0">1 3 24575,'6'-1'0,"1"0"0,-1 1 0,1-1 0,0 1 0,9 2 0,8-1 0,17-1 0,63 2 0,-90-1 0,-1 1 0,0 0 0,0 1 0,0 1 0,22 9 0,-15-5 0,1-2 0,0 0 0,23 4 0,-22-6 0,-3-1-455,0 0 0,28-1 0,-28-2-6371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8.914"/>
    </inkml:context>
    <inkml:brush xml:id="br0">
      <inkml:brushProperty name="width" value="0.05" units="cm"/>
      <inkml:brushProperty name="height" value="0.05" units="cm"/>
    </inkml:brush>
  </inkml:definitions>
  <inkml:trace contextRef="#ctx0" brushRef="#br0">0 282 24575,'51'0'0,"-1"-3"0,74-12 0,-106 12 0,0-1 0,-1-1 0,1-1 0,-2 0 0,1-1 0,0-1 0,-1 0 0,-1-2 0,0 0 0,20-16 0,-31 22 0,0-1 0,0 1 0,-1-1 0,1 0 0,-1 0 0,-1 0 0,1 0 0,-1 0 0,0-1 0,0 1 0,0-1 0,-1 1 0,0-1 0,0 0 0,0 1 0,-1-1 0,0 0 0,0 0 0,0 1 0,-2-9 0,2 12 0,0 0 0,-1 0 0,1 0 0,-1 0 0,0 0 0,1 0 0,-1 0 0,0 0 0,0 0 0,0 0 0,0 0 0,0 1 0,-1-1 0,1 0 0,-1 1 0,1-1 0,-1 1 0,1 0 0,-3-2 0,0 1 0,1 0 0,-1 0 0,0 0 0,0 1 0,-1 0 0,1 0 0,0 0 0,0 0 0,-5 0 0,-3 0 0,0 1 0,0 1 0,1 0 0,-1 0 0,0 1 0,-13 4 0,4 2 0,0 1 0,1 1 0,0 1 0,0 0 0,1 1 0,1 2 0,0 0 0,1 0 0,-23 26 0,36-35 0,-1 0 0,1 1 0,0-1 0,1 1 0,-1 0 0,1 0 0,0 1 0,1-1 0,-1 1 0,1-1 0,1 1 0,-1 0 0,0 7 0,0 11 0,2 0 0,2 32 0,0-13 0,-2-36 0,1-1 0,0 1 0,0-1 0,1 1 0,0-1 0,1 1 0,-1-1 0,1 0 0,1 0 0,-1-1 0,1 1 0,0 0 0,1-1 0,0 0 0,0 0 0,0-1 0,0 1 0,1-1 0,0 0 0,13 7 0,-12-8 0,1 0 0,-1-1 0,1 0 0,0-1 0,9 2 0,21 8 0,-8 1 0,-8-3 0,32 9 0,-46-16 0,1-1 0,0-1 0,0 0 0,-1 0 0,1 0 0,0-1 0,12-2 0,-10 1 0,0-1 0,0-1 0,0 0 0,0-1 0,-1 1 0,11-7 0,-17 8 0,0 0 0,0 0 0,0-1 0,-1 1 0,0-1 0,1 0 0,-1 0 0,0 0 0,0 0 0,0 0 0,-1-1 0,1 1 0,-1-1 0,0 0 0,0 0 0,0 0 0,-1 0 0,3-8 0,-1-15-1365,-2-1-5461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09.596"/>
    </inkml:context>
    <inkml:brush xml:id="br0">
      <inkml:brushProperty name="width" value="0.05" units="cm"/>
      <inkml:brushProperty name="height" value="0.05" units="cm"/>
    </inkml:brush>
  </inkml:definitions>
  <inkml:trace contextRef="#ctx0" brushRef="#br0">1 0 24575,'0'0'-8191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3.445"/>
    </inkml:context>
    <inkml:brush xml:id="br0">
      <inkml:brushProperty name="width" value="0.05" units="cm"/>
      <inkml:brushProperty name="height" value="0.05" units="cm"/>
    </inkml:brush>
  </inkml:definitions>
  <inkml:trace contextRef="#ctx0" brushRef="#br0">274 0 24575,'-2'15'0,"0"0"0,0 0 0,-2 0 0,0 0 0,-8 18 0,4-16 0,0-1 0,-1 0 0,-2 0 0,1-1 0,-23 24 0,4-3 0,-72 80 0,95-110-341,0 0 0,1 1-1,-7 13 1,2-2-6485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5.326"/>
    </inkml:context>
    <inkml:brush xml:id="br0">
      <inkml:brushProperty name="width" value="0.05" units="cm"/>
      <inkml:brushProperty name="height" value="0.05" units="cm"/>
    </inkml:brush>
  </inkml:definitions>
  <inkml:trace contextRef="#ctx0" brushRef="#br0">0 1 16396,'1'1'97,"0"-1"1,-1 1 0,1 0 0,0-1 0,0 1 0,0-1 0,0 1 0,0-1 0,0 0 0,0 1 0,0-1 0,0 0 0,0 1 0,0-1 0,0 0 0,0 0 0,0 0 0,0 0 0,0 0 0,0 0 0,0 0 0,2-1 0,2 1 166,116 7 70,123 23 1,-233-28-326,0 0 1,0 1 0,-1 0 0,1 0 0,-1 1 0,17 9 0,-24-11-1,0 0 0,0 0 1,-1 0-1,1 0 0,-1 0 0,0 1 1,0-1-1,0 1 0,0-1 0,0 1 0,0 0 1,-1 0-1,1 0 0,-1 0 0,0 0 1,0 0-1,0 0 0,0 0 0,-1 1 1,1-1-1,-1 0 0,0 0 0,0 1 1,0-1-1,0 0 0,-2 6 0,-1 6 72,-1 0-1,0-1 1,-1 0 0,-1 0-1,0 0 1,-1 0 0,0-1-1,-1 0 1,-16 18-1,-10 9 372,-53 49-1,83-85-423,-292 247 841,277-239-1208,15-13 188,6-8-12,4-6-101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4.363"/>
    </inkml:context>
    <inkml:brush xml:id="br0">
      <inkml:brushProperty name="width" value="0.05" units="cm"/>
      <inkml:brushProperty name="height" value="0.05" units="cm"/>
    </inkml:brush>
  </inkml:definitions>
  <inkml:trace contextRef="#ctx0" brushRef="#br0">1 0 24575,'4'0'0,"5"4"0,5 13 0,8 12 0,8 4 0,3 5 0,8 4 0,0-2 0,2-3 0,0-5 0,-2-7 0,-5-8 0,-4-3 0,-4-3 0,-6-1 0,-4-1 0,-4 1 0,-5-1-8191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5.049"/>
    </inkml:context>
    <inkml:brush xml:id="br0">
      <inkml:brushProperty name="width" value="0.05" units="cm"/>
      <inkml:brushProperty name="height" value="0.05" units="cm"/>
    </inkml:brush>
  </inkml:definitions>
  <inkml:trace contextRef="#ctx0" brushRef="#br0">0 1 24575,'4'0'0,"9"0"0,11 0 0,8 4 0,3 1 0,4 0 0,2-1 0,-1-1 0,-4-1 0,-4-1 0,-3-1 0,-3 0 0,-2 0 0,-1 0 0,-5 0-8191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6.721"/>
    </inkml:context>
    <inkml:brush xml:id="br0">
      <inkml:brushProperty name="width" value="0.05" units="cm"/>
      <inkml:brushProperty name="height" value="0.05" units="cm"/>
    </inkml:brush>
  </inkml:definitions>
  <inkml:trace contextRef="#ctx0" brushRef="#br0">1 490 24575,'4'0'0,"-1"-1"0,1 0 0,-1 0 0,1 0 0,-1 0 0,1 0 0,-1-1 0,0 0 0,1 1 0,-1-1 0,0 0 0,0-1 0,3-2 0,35-37 0,-37 38 0,12-15 0,-2-1 0,0 0 0,-2 0 0,0-2 0,-1 1 0,12-36 0,-18 41 0,-2-1 0,4-26 0,-6 31 0,1-1 0,0 1 0,1 0 0,0 0 0,1 0 0,6-14 0,-5 15 0,13-23 0,-17 32 0,0 0 0,1 1 0,-1-1 0,0 1 0,0-1 0,1 1 0,-1 0 0,0 0 0,1-1 0,0 1 0,-1 0 0,1 0 0,0 0 0,-1 1 0,4-2 0,-4 2 0,0 0 0,0 0 0,0 0 0,0 0 0,0 0 0,0 1 0,0-1 0,0 0 0,0 1 0,0-1 0,-1 0 0,1 1 0,0-1 0,0 1 0,0-1 0,0 1 0,-1 0 0,1-1 0,0 1 0,-1 0 0,1 0 0,0-1 0,-1 1 0,1 0 0,-1 0 0,1 0 0,-1 0 0,1 1 0,11 31 0,-10-26 0,6 20 0,37 102 0,-39-113 0,2-1 0,-1 0 0,2-1 0,0 0 0,0 0 0,15 14 0,-23-26 0,0-1 0,0 0 0,0 0 0,1 0 0,-1 0 0,0 0 0,1 0 0,-1 0 0,1 0 0,-1 0 0,1-1 0,0 1 0,-1-1 0,1 1 0,0-1 0,-1 1 0,1-1 0,0 0 0,-1 0 0,1 0 0,3 0 0,-3-1 0,1 0 0,0 0 0,-1 0 0,1 0 0,-1 0 0,1-1 0,-1 1 0,1-1 0,-1 0 0,0 0 0,4-4 0,3-5 0,0 0 0,0-1 0,-1 0 0,6-14 0,-13 23 0,15-29 0,-1-1 0,15-52 0,-26 111-227,2-1-1,0 1 1,1-1-1,2 0 1,23 46-1,-21-46-6598</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7.815"/>
    </inkml:context>
    <inkml:brush xml:id="br0">
      <inkml:brushProperty name="width" value="0.05" units="cm"/>
      <inkml:brushProperty name="height" value="0.05" units="cm"/>
    </inkml:brush>
  </inkml:definitions>
  <inkml:trace contextRef="#ctx0" brushRef="#br0">0 1 24575,'35'2'0,"58"9"0,-26-1 0,138 16-44,347 38-314,5-34 110,-511-30 331,-15 1 58,0-1 1,-1-1 0,38-8 0,-62 8-415,0 0 0,0-1 0,-1 0 0,11-6 0,-2-1-6553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19.563"/>
    </inkml:context>
    <inkml:brush xml:id="br0">
      <inkml:brushProperty name="width" value="0.05" units="cm"/>
      <inkml:brushProperty name="height" value="0.05" units="cm"/>
    </inkml:brush>
  </inkml:definitions>
  <inkml:trace contextRef="#ctx0" brushRef="#br0">232 1 24575,'11'0'0,"0"0"0,1 1 0,-1 0 0,0 1 0,15 4 0,-19-3 0,0 0 0,-1 0 0,1 0 0,0 1 0,-1 0 0,0 0 0,0 1 0,10 10 0,-9-9 0,-1 1 0,0-1 0,0 1 0,0 1 0,8 15 0,-13-21 0,0 0 0,0 0 0,0 1 0,-1-1 0,1 0 0,-1 0 0,1 1 0,-1-1 0,0 0 0,0 1 0,0-1 0,0 0 0,0 1 0,-1-1 0,1 0 0,0 1 0,-1-1 0,0 0 0,0 0 0,0 1 0,0-1 0,0 0 0,0 0 0,0 0 0,-1 0 0,1-1 0,-1 1 0,-2 3 0,-10 6 0,0-1 0,-1 0 0,0-1 0,0-1 0,-1 0 0,0-1 0,-24 7 0,-20 10 0,34-12 0,-1 0 0,2 2 0,-33 24 0,52-34 0,0 1 0,0-1 0,1 1 0,0 0 0,0 1 0,0-1 0,1 1 0,0 0 0,0 0 0,0 1 0,1-1 0,0 1 0,0 0 0,1 0 0,0-1 0,0 2 0,0-1 0,1 0 0,-1 8 0,3-11 0,-1 0 0,1 1 0,-1-1 0,1 0 0,0-1 0,1 1 0,-1 0 0,1 0 0,-1 0 0,1-1 0,1 1 0,-1-1 0,0 1 0,1-1 0,-1 0 0,1 0 0,0 0 0,0-1 0,0 1 0,1-1 0,-1 1 0,0-1 0,1 0 0,5 2 0,8 4 0,1-1 0,-1-1 0,37 8 0,-18-6 0,0-2 0,1-1 0,-1-2 0,46-2 0,-78-1 0,-1 0 0,1-1 0,-1 1 0,1-1 0,-1 0 0,0 0 0,1 0 0,-1 0 0,0-1 0,0 1 0,0-1 0,0 0 0,0 0 0,0 0 0,0 0 0,-1-1 0,1 1 0,-1-1 0,4-3 0,-5 3 0,1 0 0,-1 0 0,0 1 0,0-1 0,0 0 0,0 0 0,0 0 0,-1 0 0,1-1 0,-1 1 0,0 0 0,0 0 0,0 0 0,0 0 0,-1 0 0,1 0 0,-1 0 0,0 0 0,0 0 0,0 0 0,0 0 0,-2-3 0,0 1 0,0 0 0,0 0 0,-1 1 0,1 0 0,-1-1 0,0 1 0,0 1 0,-1-1 0,1 0 0,-8-3 0,-9-5 0,-25-11 0,20 11 0,13 6 0,1 0 0,-1 1 0,-1 1 0,1 0 0,0 0 0,-17-1 0,12 2-1365,3-2-5461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20.682"/>
    </inkml:context>
    <inkml:brush xml:id="br0">
      <inkml:brushProperty name="width" value="0.05" units="cm"/>
      <inkml:brushProperty name="height" value="0.05" units="cm"/>
    </inkml:brush>
  </inkml:definitions>
  <inkml:trace contextRef="#ctx0" brushRef="#br0">204 1 24575,'2'3'0,"1"1"0,-1 0 0,0-1 0,0 1 0,0 0 0,0 1 0,-1-1 0,1 0 0,-1 0 0,0 1 0,0 8 0,4 10 0,44 119 0,-1 0 0,-43-120 0,0 0 0,-1 0 0,-2 0 0,1 40 0,-4 95 0,-2 52 0,1-191 0,-1 0 0,-1 0 0,0 0 0,-1-1 0,-1 0 0,-1 0 0,0 0 0,-1-1 0,-1 0 0,0 0 0,-2-1 0,1 0 0,-2-1 0,-23 22 0,17-15 108,0 1 0,-25 42 0,32-46-349,0-1 0,-1 0-1,0-1 1,-1 0 0,-1-1-1,-23 19 1,16-20-6585</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22.158"/>
    </inkml:context>
    <inkml:brush xml:id="br0">
      <inkml:brushProperty name="width" value="0.05" units="cm"/>
      <inkml:brushProperty name="height" value="0.05" units="cm"/>
    </inkml:brush>
  </inkml:definitions>
  <inkml:trace contextRef="#ctx0" brushRef="#br0">26 1 24575,'-1'26'0,"-7"39"0,0-1 0,2 21 0,3 0 0,11 107 0,-3-162 0,1-1 0,2 0 0,1 0 0,1 0 0,1-2 0,1 1 0,30 47 0,-2 2 0,-30-55 0,1 0 0,1 0 0,1-1 0,29 35 0,-30-41 0,1-1 0,1-1 0,0 0 0,1-1 0,0 0 0,1-1 0,19 9 0,51 21-1365,-73-35-5461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7:23.947"/>
    </inkml:context>
    <inkml:brush xml:id="br0">
      <inkml:brushProperty name="width" value="0.05" units="cm"/>
      <inkml:brushProperty name="height" value="0.05" units="cm"/>
    </inkml:brush>
  </inkml:definitions>
  <inkml:trace contextRef="#ctx0" brushRef="#br0">134 129 24575,'-1'-26'0,"1"-28"0,0 51 0,0 0 0,0 0 0,1 0 0,-1 0 0,1 0 0,0 0 0,0 0 0,0 0 0,1 0 0,-1 0 0,1 1 0,2-5 0,-3 6 0,-1 1 0,0-1 0,1 1 0,-1-1 0,0 1 0,1 0 0,-1-1 0,0 1 0,1 0 0,-1-1 0,1 1 0,-1 0 0,1-1 0,-1 1 0,1 0 0,-1 0 0,1 0 0,-1 0 0,1-1 0,-1 1 0,1 0 0,-1 0 0,1 0 0,-1 0 0,1 0 0,-1 0 0,1 0 0,0 0 0,-1 0 0,1 1 0,0-1 0,0 1 0,0 0 0,0 0 0,0 0 0,-1 0 0,1 0 0,0 0 0,0 0 0,-1 0 0,1 0 0,-1 0 0,1 0 0,0 3 0,6 36 0,-4 18 0,-6 97 0,2-149 0,1 1 0,-1-1 0,-1 0 0,1 0 0,-1 1 0,0-1 0,0 0 0,-1-1 0,0 1 0,0 0 0,0-1 0,-1 0 0,1 1 0,-1-1 0,-1-1 0,1 1 0,-1-1 0,1 1 0,-1-1 0,0-1 0,-1 1 0,1-1 0,-1 0 0,0 0 0,1 0 0,-1-1 0,-11 3 0,12-3 0,-1 0 0,1 0 0,-1 1 0,1 0 0,0 0 0,0 0 0,1 1 0,-7 5 0,10-8 0,0 0 0,-1 0 0,1 0 0,0 0 0,0 1 0,0-1 0,0 0 0,0 1 0,1-1 0,-1 1 0,0-1 0,1 1 0,-1-1 0,1 1 0,-1-1 0,1 1 0,0-1 0,-1 1 0,1 0 0,0-1 0,0 1 0,0 0 0,0-1 0,1 1 0,-1 0 0,0-1 0,1 1 0,-1-1 0,1 1 0,0-1 0,-1 1 0,1-1 0,0 1 0,1 1 0,3 2 29,1 1-1,0-1 1,0 0-1,0 0 0,1-1 1,-1 0-1,1 0 1,0 0-1,0-1 1,0 0-1,14 3 1,5 1-598,0-1 0,29 3 0,-25-6-6257</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56.335"/>
    </inkml:context>
    <inkml:brush xml:id="br0">
      <inkml:brushProperty name="width" value="0.05" units="cm"/>
      <inkml:brushProperty name="height" value="0.05" units="cm"/>
    </inkml:brush>
  </inkml:definitions>
  <inkml:trace contextRef="#ctx0" brushRef="#br0">2289 186 24575,'0'-1'0,"0"0"0,-1 0 0,1 1 0,0-1 0,-1 0 0,1 0 0,-1 0 0,1 1 0,-1-1 0,1 0 0,-1 1 0,1-1 0,-1 1 0,0-1 0,1 1 0,-1-1 0,0 1 0,0-1 0,1 1 0,-1-1 0,0 1 0,0 0 0,0-1 0,0 1 0,-27-8 0,20 6 0,-64-16 0,-75-8 0,112 20 0,-46-15 0,20 5 0,-61-9 0,0 4 0,-2 7 0,-181 0 0,-87 15 0,366 1 0,1 2 0,-1 0 0,1 1 0,0 2 0,0 0 0,-33 16 0,17-7 0,2 0 0,2 2 0,-49 31 0,-45 22 0,114-63 0,-10 3 0,-40 24 0,59-30 0,0 0 0,1 1 0,0 0 0,0 0 0,0 0 0,1 1 0,0 0 0,0 0 0,-6 12 0,5-5 0,0 1 0,0 1 0,2-1 0,0 1 0,1 0 0,0 0 0,-2 24 0,3 12 0,3 53 0,1-62 0,0-29 0,1 1 0,0-1 0,1 0 0,1 0 0,0 0 0,0-1 0,2 1 0,-1-1 0,2 0 0,0-1 0,0 0 0,16 19 0,10 9 0,2-2 0,46 39 0,-42-40 0,-28-29 0,-1 0 0,1-1 0,20 11 0,-4-3 0,5 2 0,1 0 0,53 17 0,75 16 0,-91-29 0,615 160 0,-610-166 0,0-3 0,88 2 0,156-11 0,-188-4 0,-109 0 0,-1 0 0,1-2 0,-1 0 0,1-2 0,-1 0 0,0-1 0,-1-1 0,0-1 0,0-1 0,0 0 0,29-21 0,-37 23 0,0-1 0,0-1 0,-1 0 0,0 0 0,0-1 0,-1 0 0,-1-1 0,0 0 0,0-1 0,12-22 0,-10 15 0,0 0 0,1 1 0,1 1 0,0 0 0,1 1 0,1 0 0,18-13 0,75-76 0,-100 95 0,-1 0 0,1-1 0,-2 1 0,1-2 0,-2 1 0,1-1 0,-2 0 0,0 0 0,0 0 0,-1-1 0,0 1 0,-1-1 0,-1 1 0,1-23 0,-3 30 0,0 0 0,0 0 0,0 0 0,0 0 0,-1 1 0,0-1 0,0 1 0,0-1 0,-1 1 0,1 0 0,-1 0 0,-5-6 0,-5-5 0,-29-24 0,-1-1 0,-1-16 212,35 42-388,-1 1 1,0 0 0,0 1 0,-2 0 0,1 1 0,-1 0-1,-1 1 1,-22-14 0,21 17-6651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19:58.166"/>
    </inkml:context>
    <inkml:brush xml:id="br0">
      <inkml:brushProperty name="width" value="0.05" units="cm"/>
      <inkml:brushProperty name="height" value="0.05" units="cm"/>
    </inkml:brush>
  </inkml:definitions>
  <inkml:trace contextRef="#ctx0" brushRef="#br0">811 1 24575,'-19'0'0,"-1"0"0,0 2 0,1 0 0,-1 2 0,1 0 0,0 1 0,-20 8 0,-14 4 0,36-13 0,0 2 0,-26 12 0,-126 72 0,145-78 0,4-3 0,0 1 0,0 1 0,1 1 0,-27 23 0,-67 53 0,108-83 0,-1 0 0,1 1 0,1 0 0,-1-1 0,1 1 0,0 1 0,0-1 0,1 1 0,0-1 0,-4 13 0,2 0 0,0 0 0,-4 36 0,5-11 0,2 0 0,6 61 0,-4-100 0,1 0 0,0 0 0,0 0 0,0 0 0,1 0 0,-1-1 0,1 1 0,0 0 0,1-1 0,-1 0 0,1 1 0,4 4 0,2 1 0,0-1 0,1 0 0,14 10 0,-4-3 0,-10-9 0,1 0 0,-1 0 0,1-1 0,0 0 0,0-1 0,1 0 0,-1 0 0,15 2 0,-4-3 0,-1 0 0,1-2 0,39 0 0,-33-1 0,1-2 0,-1-1 0,0-1 0,0-1 0,42-12 0,73-33 0,-137 46 0,1-1 0,-1 0 0,0 0 0,-1 0 0,1 0 0,-1-1 0,1 0 0,-1 0 0,-1-1 0,1 1 0,7-12 0,-6 6 0,1-1 0,-2 1 0,1-1 0,-1 0 0,5-22 0,-6 5 0,-1 1 0,-1-1 0,-1 0 0,-6-49 0,1 50-1365,-1 7-5461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6.201"/>
    </inkml:context>
    <inkml:brush xml:id="br0">
      <inkml:brushProperty name="width" value="0.05" units="cm"/>
      <inkml:brushProperty name="height" value="0.05" units="cm"/>
    </inkml:brush>
  </inkml:definitions>
  <inkml:trace contextRef="#ctx0" brushRef="#br0">7 885 16219,'-7'20'1187,"8"-19"-392,5-7-504,7-13 58,148-203 1123,-52 76-1250,215-298 125,-311 425-333,-9 12-6,0 1-1,0 0 1,0 0-1,1 1 1,0-1-1,7-5 0,-12 11-6,0 0 1,1-1-1,-1 1 0,0 0 0,0 0 0,1-1 0,-1 1 0,1 0 0,-1 0 0,0 0 0,1 0 0,-1-1 0,1 1 0,-1 0 0,0 0 0,1 0 0,-1 0 0,1 0 0,-1 0 0,0 0 0,1 0 0,-1 0 0,1 0 0,-1 0 0,0 0 0,1 1 0,-1-1 0,1 0 0,-1 0 0,0 0 0,1 0 0,-1 1 0,0-1 0,1 0 0,-1 0 0,0 1 0,1-1 0,-1 0 0,0 1 0,1-1 0,-1 0 0,0 1 0,0-1 0,0 0 0,1 1 0,-1-1 0,0 0 0,0 2 0,7 23 34,-6-19-25,96 457-7,-65-317-3279,-28-133 2662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7.043"/>
    </inkml:context>
    <inkml:brush xml:id="br0">
      <inkml:brushProperty name="width" value="0.05" units="cm"/>
      <inkml:brushProperty name="height" value="0.05" units="cm"/>
    </inkml:brush>
  </inkml:definitions>
  <inkml:trace contextRef="#ctx0" brushRef="#br0">284 42 15763,'-1'-3'100,"1"1"-1,-1 0 1,0 0-1,0 0 1,0 0-1,0-1 1,-1 2-1,1-1 1,0 0-1,-1 0 1,1 0-1,-1 1 1,0-1-1,0 1 0,1-1 1,-1 1-1,0 0 1,0-1-1,0 1 1,0 0-1,-1 0 1,1 1-1,0-1 1,0 0-1,-1 1 1,1-1-1,0 1 1,0 0-1,-1 0 1,1 0-1,0 0 0,-1 0 1,1 0-1,0 1 1,-1-1-1,1 1 1,0 0-1,0-1 1,0 1-1,-1 0 1,1 0-1,0 0 1,0 1-1,0-1 1,1 0-1,-1 1 1,0 0-1,0-1 0,1 1 1,-3 3-1,0 3-45,-1 0 0,2 1-1,-1-1 1,1 1 0,1 0-1,-1 0 1,-1 17-1,-1 69 201,5-65-179,14 403 721,-16-429-679,-3-9-93,-4-9-57,8 13 25,-67-123-703,55 102 522,-1 1 0,-2 0 0,-24-25 0,139 43 473,-84 2-450,0-1 0,-1 0 0,1-1 0,-1-1 0,0 0 0,0-1-1,-1-1 1,18-9 0,-29 14 110,0-1 0,0 0 1,0 0-1,0 0 0,0 0 0,0 0 0,0 0 0,-1 0 0,3-4 0,0-6-313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5:07.483"/>
    </inkml:context>
    <inkml:brush xml:id="br0">
      <inkml:brushProperty name="width" value="0.05" units="cm"/>
      <inkml:brushProperty name="height" value="0.05" units="cm"/>
    </inkml:brush>
  </inkml:definitions>
  <inkml:trace contextRef="#ctx0" brushRef="#br0">147 1 11715,'-13'16'4544,"-10"11"-3735,-2 7-385,-2 9-184,0 5 736,11 2-584,3 3 8,10-2-232,6-3-208,10-8-384,3-4-152,10-11-408,2-5-425,1-7 993,0-7-304,-1-7-80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18.339"/>
    </inkml:context>
    <inkml:brush xml:id="br0">
      <inkml:brushProperty name="width" value="0.05" units="cm"/>
      <inkml:brushProperty name="height" value="0.05" units="cm"/>
    </inkml:brush>
  </inkml:definitions>
  <inkml:trace contextRef="#ctx0" brushRef="#br0">330 0 24575,'-16'20'0,"-19"26"0,-9 12 0,-71 61 0,57-60 0,47-47-341,0 1 0,2 1-1,-10 16 1,8-12-6485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5T09:06:19.343"/>
    </inkml:context>
    <inkml:brush xml:id="br0">
      <inkml:brushProperty name="width" value="0.05" units="cm"/>
      <inkml:brushProperty name="height" value="0.05" units="cm"/>
    </inkml:brush>
  </inkml:definitions>
  <inkml:trace contextRef="#ctx0" brushRef="#br0">1 1 24575,'2'0'0,"0"1"0,0-1 0,0 1 0,0-1 0,-1 1 0,1 0 0,0 0 0,0 0 0,-1 0 0,1 0 0,0 0 0,-1 0 0,1 1 0,-1-1 0,0 0 0,1 1 0,-1 0 0,2 2 0,19 35 0,-19-34 0,9 17 0,2-2 0,0 0 0,1 0 0,1-2 0,1 0 0,23 20 0,-22-21 0,7 8 0,-5-6 0,40 33 0,-17-22 0,58 55 0,-87-69-1365,-7-4-5461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25.09.2023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25.09.2023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25.09.2023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25.09.2023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25.09.2023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1.wmf"/><Relationship Id="rId12" Type="http://schemas.openxmlformats.org/officeDocument/2006/relationships/oleObject" Target="../embeddings/oleObject14.bin"/><Relationship Id="rId2" Type="http://schemas.openxmlformats.org/officeDocument/2006/relationships/oleObject" Target="../embeddings/oleObject9.bin"/><Relationship Id="rId1" Type="http://schemas.openxmlformats.org/officeDocument/2006/relationships/slideLayout" Target="../slideLayouts/slideLayout1.xml"/><Relationship Id="rId6" Type="http://schemas.openxmlformats.org/officeDocument/2006/relationships/oleObject" Target="../embeddings/oleObject11.bin"/><Relationship Id="rId11" Type="http://schemas.openxmlformats.org/officeDocument/2006/relationships/image" Target="../media/image63.wmf"/><Relationship Id="rId5" Type="http://schemas.openxmlformats.org/officeDocument/2006/relationships/image" Target="../media/image60.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6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image" Target="../media/image18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4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6" Type="http://schemas.openxmlformats.org/officeDocument/2006/relationships/image" Target="../media/image13.png"/><Relationship Id="rId21" Type="http://schemas.openxmlformats.org/officeDocument/2006/relationships/customXml" Target="../ink/ink9.xml"/><Relationship Id="rId42" Type="http://schemas.openxmlformats.org/officeDocument/2006/relationships/image" Target="../media/image21.png"/><Relationship Id="rId47" Type="http://schemas.openxmlformats.org/officeDocument/2006/relationships/customXml" Target="../ink/ink22.xml"/><Relationship Id="rId63" Type="http://schemas.openxmlformats.org/officeDocument/2006/relationships/customXml" Target="../ink/ink30.xml"/><Relationship Id="rId68" Type="http://schemas.openxmlformats.org/officeDocument/2006/relationships/image" Target="../media/image34.png"/><Relationship Id="rId84" Type="http://schemas.openxmlformats.org/officeDocument/2006/relationships/customXml" Target="../ink/ink41.xml"/><Relationship Id="rId89" Type="http://schemas.openxmlformats.org/officeDocument/2006/relationships/image" Target="../media/image44.png"/><Relationship Id="rId16" Type="http://schemas.openxmlformats.org/officeDocument/2006/relationships/image" Target="../media/image8.png"/><Relationship Id="rId11" Type="http://schemas.openxmlformats.org/officeDocument/2006/relationships/customXml" Target="../ink/ink4.xml"/><Relationship Id="rId32" Type="http://schemas.openxmlformats.org/officeDocument/2006/relationships/image" Target="../media/image16.png"/><Relationship Id="rId37" Type="http://schemas.openxmlformats.org/officeDocument/2006/relationships/customXml" Target="../ink/ink17.xml"/><Relationship Id="rId53" Type="http://schemas.openxmlformats.org/officeDocument/2006/relationships/customXml" Target="../ink/ink25.xml"/><Relationship Id="rId58" Type="http://schemas.openxmlformats.org/officeDocument/2006/relationships/image" Target="../media/image29.png"/><Relationship Id="rId74" Type="http://schemas.openxmlformats.org/officeDocument/2006/relationships/image" Target="../media/image37.png"/><Relationship Id="rId79" Type="http://schemas.openxmlformats.org/officeDocument/2006/relationships/customXml" Target="../ink/ink38.xml"/><Relationship Id="rId5" Type="http://schemas.openxmlformats.org/officeDocument/2006/relationships/customXml" Target="../ink/ink1.xml"/><Relationship Id="rId90" Type="http://schemas.openxmlformats.org/officeDocument/2006/relationships/customXml" Target="../ink/ink44.xml"/><Relationship Id="rId95" Type="http://schemas.openxmlformats.org/officeDocument/2006/relationships/image" Target="../media/image47.png"/><Relationship Id="rId22" Type="http://schemas.openxmlformats.org/officeDocument/2006/relationships/image" Target="../media/image11.png"/><Relationship Id="rId27" Type="http://schemas.openxmlformats.org/officeDocument/2006/relationships/customXml" Target="../ink/ink12.xml"/><Relationship Id="rId43" Type="http://schemas.openxmlformats.org/officeDocument/2006/relationships/customXml" Target="../ink/ink20.xml"/><Relationship Id="rId48" Type="http://schemas.openxmlformats.org/officeDocument/2006/relationships/image" Target="../media/image24.png"/><Relationship Id="rId64" Type="http://schemas.openxmlformats.org/officeDocument/2006/relationships/image" Target="../media/image32.png"/><Relationship Id="rId69" Type="http://schemas.openxmlformats.org/officeDocument/2006/relationships/customXml" Target="../ink/ink33.xml"/><Relationship Id="rId80" Type="http://schemas.openxmlformats.org/officeDocument/2006/relationships/customXml" Target="../ink/ink39.xml"/><Relationship Id="rId85" Type="http://schemas.openxmlformats.org/officeDocument/2006/relationships/image" Target="../media/image42.png"/><Relationship Id="rId12" Type="http://schemas.openxmlformats.org/officeDocument/2006/relationships/image" Target="../media/image6.png"/><Relationship Id="rId17" Type="http://schemas.openxmlformats.org/officeDocument/2006/relationships/customXml" Target="../ink/ink7.xml"/><Relationship Id="rId25" Type="http://schemas.openxmlformats.org/officeDocument/2006/relationships/customXml" Target="../ink/ink11.xml"/><Relationship Id="rId33" Type="http://schemas.openxmlformats.org/officeDocument/2006/relationships/customXml" Target="../ink/ink15.xml"/><Relationship Id="rId38" Type="http://schemas.openxmlformats.org/officeDocument/2006/relationships/image" Target="../media/image19.png"/><Relationship Id="rId46" Type="http://schemas.openxmlformats.org/officeDocument/2006/relationships/image" Target="../media/image23.png"/><Relationship Id="rId59" Type="http://schemas.openxmlformats.org/officeDocument/2006/relationships/customXml" Target="../ink/ink28.xml"/><Relationship Id="rId67" Type="http://schemas.openxmlformats.org/officeDocument/2006/relationships/customXml" Target="../ink/ink32.xml"/><Relationship Id="rId20" Type="http://schemas.openxmlformats.org/officeDocument/2006/relationships/image" Target="../media/image10.png"/><Relationship Id="rId41" Type="http://schemas.openxmlformats.org/officeDocument/2006/relationships/customXml" Target="../ink/ink19.xml"/><Relationship Id="rId54" Type="http://schemas.openxmlformats.org/officeDocument/2006/relationships/image" Target="../media/image27.png"/><Relationship Id="rId62" Type="http://schemas.openxmlformats.org/officeDocument/2006/relationships/image" Target="../media/image31.png"/><Relationship Id="rId70" Type="http://schemas.openxmlformats.org/officeDocument/2006/relationships/image" Target="../media/image35.png"/><Relationship Id="rId75" Type="http://schemas.openxmlformats.org/officeDocument/2006/relationships/customXml" Target="../ink/ink36.xml"/><Relationship Id="rId83" Type="http://schemas.openxmlformats.org/officeDocument/2006/relationships/image" Target="../media/image41.png"/><Relationship Id="rId88" Type="http://schemas.openxmlformats.org/officeDocument/2006/relationships/customXml" Target="../ink/ink43.xml"/><Relationship Id="rId91" Type="http://schemas.openxmlformats.org/officeDocument/2006/relationships/image" Target="../media/image45.png"/><Relationship Id="rId96" Type="http://schemas.openxmlformats.org/officeDocument/2006/relationships/customXml" Target="../ink/ink47.xml"/><Relationship Id="rId1" Type="http://schemas.openxmlformats.org/officeDocument/2006/relationships/slideLayout" Target="../slideLayouts/slideLayout1.xml"/><Relationship Id="rId6" Type="http://schemas.openxmlformats.org/officeDocument/2006/relationships/image" Target="../media/image3.png"/><Relationship Id="rId15" Type="http://schemas.openxmlformats.org/officeDocument/2006/relationships/customXml" Target="../ink/ink6.xml"/><Relationship Id="rId23" Type="http://schemas.openxmlformats.org/officeDocument/2006/relationships/customXml" Target="../ink/ink10.xml"/><Relationship Id="rId28" Type="http://schemas.openxmlformats.org/officeDocument/2006/relationships/image" Target="../media/image14.png"/><Relationship Id="rId36" Type="http://schemas.openxmlformats.org/officeDocument/2006/relationships/image" Target="../media/image18.png"/><Relationship Id="rId49" Type="http://schemas.openxmlformats.org/officeDocument/2006/relationships/customXml" Target="../ink/ink23.xml"/><Relationship Id="rId57" Type="http://schemas.openxmlformats.org/officeDocument/2006/relationships/customXml" Target="../ink/ink27.xml"/><Relationship Id="rId10" Type="http://schemas.openxmlformats.org/officeDocument/2006/relationships/image" Target="../media/image5.png"/><Relationship Id="rId31" Type="http://schemas.openxmlformats.org/officeDocument/2006/relationships/customXml" Target="../ink/ink14.xml"/><Relationship Id="rId44" Type="http://schemas.openxmlformats.org/officeDocument/2006/relationships/image" Target="../media/image22.png"/><Relationship Id="rId52" Type="http://schemas.openxmlformats.org/officeDocument/2006/relationships/image" Target="../media/image26.png"/><Relationship Id="rId60" Type="http://schemas.openxmlformats.org/officeDocument/2006/relationships/image" Target="../media/image30.png"/><Relationship Id="rId65" Type="http://schemas.openxmlformats.org/officeDocument/2006/relationships/customXml" Target="../ink/ink31.xml"/><Relationship Id="rId73" Type="http://schemas.openxmlformats.org/officeDocument/2006/relationships/customXml" Target="../ink/ink35.xml"/><Relationship Id="rId78" Type="http://schemas.openxmlformats.org/officeDocument/2006/relationships/image" Target="../media/image39.png"/><Relationship Id="rId81" Type="http://schemas.openxmlformats.org/officeDocument/2006/relationships/image" Target="../media/image40.png"/><Relationship Id="rId86" Type="http://schemas.openxmlformats.org/officeDocument/2006/relationships/customXml" Target="../ink/ink42.xml"/><Relationship Id="rId94" Type="http://schemas.openxmlformats.org/officeDocument/2006/relationships/customXml" Target="../ink/ink46.xml"/><Relationship Id="rId99" Type="http://schemas.openxmlformats.org/officeDocument/2006/relationships/image" Target="../media/image49.png"/><Relationship Id="rId101" Type="http://schemas.openxmlformats.org/officeDocument/2006/relationships/image" Target="../media/image50.png"/><Relationship Id="rId4" Type="http://schemas.openxmlformats.org/officeDocument/2006/relationships/hyperlink" Target="https://ocw.mit.edu/courses/find-by-topic/#cat=mathematics&amp;subcat=probabilityandstatistics" TargetMode="External"/><Relationship Id="rId9" Type="http://schemas.openxmlformats.org/officeDocument/2006/relationships/customXml" Target="../ink/ink3.xml"/><Relationship Id="rId13" Type="http://schemas.openxmlformats.org/officeDocument/2006/relationships/customXml" Target="../ink/ink5.xml"/><Relationship Id="rId18" Type="http://schemas.openxmlformats.org/officeDocument/2006/relationships/image" Target="../media/image9.png"/><Relationship Id="rId39" Type="http://schemas.openxmlformats.org/officeDocument/2006/relationships/customXml" Target="../ink/ink18.xml"/><Relationship Id="rId34" Type="http://schemas.openxmlformats.org/officeDocument/2006/relationships/image" Target="../media/image17.png"/><Relationship Id="rId50" Type="http://schemas.openxmlformats.org/officeDocument/2006/relationships/image" Target="../media/image25.png"/><Relationship Id="rId55" Type="http://schemas.openxmlformats.org/officeDocument/2006/relationships/customXml" Target="../ink/ink26.xml"/><Relationship Id="rId76" Type="http://schemas.openxmlformats.org/officeDocument/2006/relationships/image" Target="../media/image38.png"/><Relationship Id="rId97" Type="http://schemas.openxmlformats.org/officeDocument/2006/relationships/image" Target="../media/image48.png"/><Relationship Id="rId7" Type="http://schemas.openxmlformats.org/officeDocument/2006/relationships/customXml" Target="../ink/ink2.xml"/><Relationship Id="rId71" Type="http://schemas.openxmlformats.org/officeDocument/2006/relationships/customXml" Target="../ink/ink34.xml"/><Relationship Id="rId92" Type="http://schemas.openxmlformats.org/officeDocument/2006/relationships/customXml" Target="../ink/ink45.xml"/><Relationship Id="rId2" Type="http://schemas.openxmlformats.org/officeDocument/2006/relationships/hyperlink" Target="https://www.openintro.org/book/os/" TargetMode="External"/><Relationship Id="rId29" Type="http://schemas.openxmlformats.org/officeDocument/2006/relationships/customXml" Target="../ink/ink13.xml"/><Relationship Id="rId24" Type="http://schemas.openxmlformats.org/officeDocument/2006/relationships/image" Target="../media/image12.png"/><Relationship Id="rId40" Type="http://schemas.openxmlformats.org/officeDocument/2006/relationships/image" Target="../media/image20.png"/><Relationship Id="rId45" Type="http://schemas.openxmlformats.org/officeDocument/2006/relationships/customXml" Target="../ink/ink21.xml"/><Relationship Id="rId66" Type="http://schemas.openxmlformats.org/officeDocument/2006/relationships/image" Target="../media/image33.png"/><Relationship Id="rId87" Type="http://schemas.openxmlformats.org/officeDocument/2006/relationships/image" Target="../media/image43.png"/><Relationship Id="rId61" Type="http://schemas.openxmlformats.org/officeDocument/2006/relationships/customXml" Target="../ink/ink29.xml"/><Relationship Id="rId82" Type="http://schemas.openxmlformats.org/officeDocument/2006/relationships/customXml" Target="../ink/ink40.xml"/><Relationship Id="rId19" Type="http://schemas.openxmlformats.org/officeDocument/2006/relationships/customXml" Target="../ink/ink8.xml"/><Relationship Id="rId14" Type="http://schemas.openxmlformats.org/officeDocument/2006/relationships/image" Target="../media/image7.png"/><Relationship Id="rId30" Type="http://schemas.openxmlformats.org/officeDocument/2006/relationships/image" Target="../media/image15.png"/><Relationship Id="rId35" Type="http://schemas.openxmlformats.org/officeDocument/2006/relationships/customXml" Target="../ink/ink16.xml"/><Relationship Id="rId56" Type="http://schemas.openxmlformats.org/officeDocument/2006/relationships/image" Target="../media/image28.png"/><Relationship Id="rId77" Type="http://schemas.openxmlformats.org/officeDocument/2006/relationships/customXml" Target="../ink/ink37.xml"/><Relationship Id="rId100" Type="http://schemas.openxmlformats.org/officeDocument/2006/relationships/customXml" Target="../ink/ink49.xml"/><Relationship Id="rId8" Type="http://schemas.openxmlformats.org/officeDocument/2006/relationships/image" Target="../media/image4.png"/><Relationship Id="rId51" Type="http://schemas.openxmlformats.org/officeDocument/2006/relationships/customXml" Target="../ink/ink24.xml"/><Relationship Id="rId72" Type="http://schemas.openxmlformats.org/officeDocument/2006/relationships/image" Target="../media/image36.png"/><Relationship Id="rId93" Type="http://schemas.openxmlformats.org/officeDocument/2006/relationships/image" Target="../media/image46.png"/><Relationship Id="rId98" Type="http://schemas.openxmlformats.org/officeDocument/2006/relationships/customXml" Target="../ink/ink48.xml"/><Relationship Id="rId3" Type="http://schemas.openxmlformats.org/officeDocument/2006/relationships/hyperlink" Target="https://statsthinking21.github.io/statsthinking21-core-sit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56.wmf"/><Relationship Id="rId3" Type="http://schemas.openxmlformats.org/officeDocument/2006/relationships/image" Target="../media/image51.wmf"/><Relationship Id="rId7" Type="http://schemas.openxmlformats.org/officeDocument/2006/relationships/image" Target="../media/image53.wmf"/><Relationship Id="rId12" Type="http://schemas.openxmlformats.org/officeDocument/2006/relationships/oleObject" Target="../embeddings/oleObject6.bin"/><Relationship Id="rId17" Type="http://schemas.openxmlformats.org/officeDocument/2006/relationships/image" Target="../media/image58.wmf"/><Relationship Id="rId2" Type="http://schemas.openxmlformats.org/officeDocument/2006/relationships/oleObject" Target="../embeddings/oleObject1.bin"/><Relationship Id="rId16" Type="http://schemas.openxmlformats.org/officeDocument/2006/relationships/oleObject" Target="../embeddings/oleObject8.bin"/><Relationship Id="rId1" Type="http://schemas.openxmlformats.org/officeDocument/2006/relationships/slideLayout" Target="../slideLayouts/slideLayout1.xml"/><Relationship Id="rId6" Type="http://schemas.openxmlformats.org/officeDocument/2006/relationships/oleObject" Target="../embeddings/oleObject3.bin"/><Relationship Id="rId11" Type="http://schemas.openxmlformats.org/officeDocument/2006/relationships/image" Target="../media/image55.wmf"/><Relationship Id="rId5" Type="http://schemas.openxmlformats.org/officeDocument/2006/relationships/image" Target="../media/image52.wmf"/><Relationship Id="rId15" Type="http://schemas.openxmlformats.org/officeDocument/2006/relationships/image" Target="../media/image57.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4.wmf"/><Relationship Id="rId1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name="Formel" r:id="rId2" imgW="571252" imgH="203112" progId="Equation.3">
                  <p:embed/>
                </p:oleObj>
              </mc:Choice>
              <mc:Fallback>
                <p:oleObj name="Formel" r:id="rId2" imgW="571252" imgH="203112" progId="Equation.3">
                  <p:embed/>
                  <p:pic>
                    <p:nvPicPr>
                      <p:cNvPr id="5" name="Objek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name="Formel" r:id="rId4" imgW="685800" imgH="203200" progId="Equation.3">
                  <p:embed/>
                </p:oleObj>
              </mc:Choice>
              <mc:Fallback>
                <p:oleObj name="Formel" r:id="rId4" imgW="685800" imgH="203200" progId="Equation.3">
                  <p:embed/>
                  <p:pic>
                    <p:nvPicPr>
                      <p:cNvPr id="8"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name="Formel" r:id="rId6" imgW="1143000" imgH="203040" progId="Equation.3">
                  <p:embed/>
                </p:oleObj>
              </mc:Choice>
              <mc:Fallback>
                <p:oleObj name="Formel" r:id="rId6" imgW="1143000" imgH="203040" progId="Equation.3">
                  <p:embed/>
                  <p:pic>
                    <p:nvPicPr>
                      <p:cNvPr id="9" name="Objekt 8"/>
                      <p:cNvPicPr>
                        <a:picLocks noChangeAspect="1" noChangeArrowheads="1"/>
                      </p:cNvPicPr>
                      <p:nvPr/>
                    </p:nvPicPr>
                    <p:blipFill>
                      <a:blip r:embed="rId7"/>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name="Formel" r:id="rId8" imgW="1409400" imgH="228600" progId="Equation.3">
                  <p:embed/>
                </p:oleObj>
              </mc:Choice>
              <mc:Fallback>
                <p:oleObj name="Formel" r:id="rId8" imgW="1409400" imgH="228600" progId="Equation.3">
                  <p:embed/>
                  <p:pic>
                    <p:nvPicPr>
                      <p:cNvPr id="10" name="Objekt 9"/>
                      <p:cNvPicPr>
                        <a:picLocks noChangeAspect="1" noChangeArrowheads="1"/>
                      </p:cNvPicPr>
                      <p:nvPr/>
                    </p:nvPicPr>
                    <p:blipFill>
                      <a:blip r:embed="rId9"/>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name="Formel" r:id="rId10" imgW="1714320" imgH="228600" progId="Equation.3">
                  <p:embed/>
                </p:oleObj>
              </mc:Choice>
              <mc:Fallback>
                <p:oleObj name="Formel" r:id="rId10" imgW="1714320" imgH="228600" progId="Equation.3">
                  <p:embed/>
                  <p:pic>
                    <p:nvPicPr>
                      <p:cNvPr id="11" name="Objekt 10"/>
                      <p:cNvPicPr>
                        <a:picLocks noChangeArrowheads="1"/>
                      </p:cNvPicPr>
                      <p:nvPr/>
                    </p:nvPicPr>
                    <p:blipFill>
                      <a:blip r:embed="rId11"/>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name="Formel" r:id="rId12" imgW="1562040" imgH="203040" progId="Equation.3">
                  <p:embed/>
                </p:oleObj>
              </mc:Choice>
              <mc:Fallback>
                <p:oleObj name="Formel" r:id="rId12" imgW="1562040" imgH="203040" progId="Equation.3">
                  <p:embed/>
                  <p:pic>
                    <p:nvPicPr>
                      <p:cNvPr id="12" name="Objekt 11"/>
                      <p:cNvPicPr>
                        <a:picLocks noChangeArrowheads="1"/>
                      </p:cNvPicPr>
                      <p:nvPr/>
                    </p:nvPicPr>
                    <p:blipFill>
                      <a:blip r:embed="rId13"/>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b="0" i="1" smtClean="0">
                                  <a:latin typeface="Cambria Math" panose="02040503050406030204" pitchFamily="18" charset="0"/>
                                </a:rPr>
                                <m:t>𝑛</m:t>
                              </m:r>
                            </m:sub>
                          </m:sSub>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a:t>
            </a:r>
            <a:r>
              <a:rPr lang="de-DE">
                <a:latin typeface="Times New Roman" panose="02020603050405020304" pitchFamily="18" charset="0"/>
                <a:cs typeface="Times New Roman" panose="02020603050405020304" pitchFamily="18" charset="0"/>
              </a:rPr>
              <a:t>Term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t>
            </a:r>
            <a:r>
              <a:rPr lang="de-DE">
                <a:solidFill>
                  <a:srgbClr val="000000"/>
                </a:solidFill>
              </a:rPr>
              <a:t>and Hall</a:t>
            </a:r>
          </a:p>
          <a:p>
            <a:pPr marL="342900" indent="-342900">
              <a:buFont typeface="Arial" panose="020B0604020202020204" pitchFamily="34" charset="0"/>
              <a:buChar char="•"/>
            </a:pPr>
            <a:endParaRPr lang="de-DE">
              <a:solidFill>
                <a:srgbClr val="000000"/>
              </a:solidFill>
            </a:endParaRPr>
          </a:p>
          <a:p>
            <a:pPr marL="342900" indent="-342900">
              <a:buFont typeface="Arial" panose="020B0604020202020204" pitchFamily="34" charset="0"/>
              <a:buChar char="•"/>
            </a:pPr>
            <a:r>
              <a:rPr lang="en-US" b="1">
                <a:solidFill>
                  <a:srgbClr val="000000"/>
                </a:solidFill>
              </a:rPr>
              <a:t>Econometrics by Example, </a:t>
            </a:r>
            <a:r>
              <a:rPr lang="en-US">
                <a:solidFill>
                  <a:srgbClr val="000000"/>
                </a:solidFill>
              </a:rPr>
              <a:t>Gujarati, D. </a:t>
            </a:r>
            <a:endParaRPr lang="de-DE" dirty="0">
              <a:solidFill>
                <a:srgbClr val="000000"/>
              </a:solidFill>
            </a:endParaRP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pSp>
        <p:nvGrpSpPr>
          <p:cNvPr id="17" name="Gruppieren 16">
            <a:extLst>
              <a:ext uri="{FF2B5EF4-FFF2-40B4-BE49-F238E27FC236}">
                <a16:creationId xmlns:a16="http://schemas.microsoft.com/office/drawing/2014/main" id="{D7AC0F5D-9CF5-ADC3-C8F1-F0BCAB23FFDC}"/>
              </a:ext>
            </a:extLst>
          </p:cNvPr>
          <p:cNvGrpSpPr/>
          <p:nvPr/>
        </p:nvGrpSpPr>
        <p:grpSpPr>
          <a:xfrm>
            <a:off x="6687327" y="2111465"/>
            <a:ext cx="3640320" cy="1688760"/>
            <a:chOff x="6687327" y="2111465"/>
            <a:chExt cx="3640320" cy="1688760"/>
          </a:xfrm>
        </p:grpSpPr>
        <mc:AlternateContent xmlns:mc="http://schemas.openxmlformats.org/markup-compatibility/2006">
          <mc:Choice xmlns:p14="http://schemas.microsoft.com/office/powerpoint/2010/main" Requires="p14">
            <p:contentPart p14:bwMode="auto" r:id="rId5">
              <p14:nvContentPartPr>
                <p14:cNvPr id="14" name="Freihand 13">
                  <a:extLst>
                    <a:ext uri="{FF2B5EF4-FFF2-40B4-BE49-F238E27FC236}">
                      <a16:creationId xmlns:a16="http://schemas.microsoft.com/office/drawing/2014/main" id="{E29CA18C-A90F-9EF0-3337-2E50010BDC46}"/>
                    </a:ext>
                  </a:extLst>
                </p14:cNvPr>
                <p14:cNvContentPartPr/>
                <p14:nvPr/>
              </p14:nvContentPartPr>
              <p14:xfrm>
                <a:off x="7909527" y="2111465"/>
                <a:ext cx="79560" cy="369720"/>
              </p14:xfrm>
            </p:contentPart>
          </mc:Choice>
          <mc:Fallback>
            <p:pic>
              <p:nvPicPr>
                <p:cNvPr id="14" name="Freihand 13">
                  <a:extLst>
                    <a:ext uri="{FF2B5EF4-FFF2-40B4-BE49-F238E27FC236}">
                      <a16:creationId xmlns:a16="http://schemas.microsoft.com/office/drawing/2014/main" id="{E29CA18C-A90F-9EF0-3337-2E50010BDC46}"/>
                    </a:ext>
                  </a:extLst>
                </p:cNvPr>
                <p:cNvPicPr/>
                <p:nvPr/>
              </p:nvPicPr>
              <p:blipFill>
                <a:blip r:embed="rId6"/>
                <a:stretch>
                  <a:fillRect/>
                </a:stretch>
              </p:blipFill>
              <p:spPr>
                <a:xfrm>
                  <a:off x="7900527" y="2102465"/>
                  <a:ext cx="97200" cy="3873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 name="Freihand 2">
                  <a:extLst>
                    <a:ext uri="{FF2B5EF4-FFF2-40B4-BE49-F238E27FC236}">
                      <a16:creationId xmlns:a16="http://schemas.microsoft.com/office/drawing/2014/main" id="{925D9494-B873-D9E5-C9B8-D8759A4FB05D}"/>
                    </a:ext>
                  </a:extLst>
                </p14:cNvPr>
                <p14:cNvContentPartPr/>
                <p14:nvPr/>
              </p14:nvContentPartPr>
              <p14:xfrm>
                <a:off x="7876047" y="2378225"/>
                <a:ext cx="147240" cy="1360080"/>
              </p14:xfrm>
            </p:contentPart>
          </mc:Choice>
          <mc:Fallback>
            <p:pic>
              <p:nvPicPr>
                <p:cNvPr id="3" name="Freihand 2">
                  <a:extLst>
                    <a:ext uri="{FF2B5EF4-FFF2-40B4-BE49-F238E27FC236}">
                      <a16:creationId xmlns:a16="http://schemas.microsoft.com/office/drawing/2014/main" id="{925D9494-B873-D9E5-C9B8-D8759A4FB05D}"/>
                    </a:ext>
                  </a:extLst>
                </p:cNvPr>
                <p:cNvPicPr/>
                <p:nvPr/>
              </p:nvPicPr>
              <p:blipFill>
                <a:blip r:embed="rId8"/>
                <a:stretch>
                  <a:fillRect/>
                </a:stretch>
              </p:blipFill>
              <p:spPr>
                <a:xfrm>
                  <a:off x="7867407" y="2369585"/>
                  <a:ext cx="164880" cy="13777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4" name="Freihand 3">
                  <a:extLst>
                    <a:ext uri="{FF2B5EF4-FFF2-40B4-BE49-F238E27FC236}">
                      <a16:creationId xmlns:a16="http://schemas.microsoft.com/office/drawing/2014/main" id="{864F84F5-E0DC-08EF-0E27-C97D816518D9}"/>
                    </a:ext>
                  </a:extLst>
                </p14:cNvPr>
                <p14:cNvContentPartPr/>
                <p14:nvPr/>
              </p14:nvContentPartPr>
              <p14:xfrm>
                <a:off x="6687327" y="3539945"/>
                <a:ext cx="3433680" cy="136440"/>
              </p14:xfrm>
            </p:contentPart>
          </mc:Choice>
          <mc:Fallback>
            <p:pic>
              <p:nvPicPr>
                <p:cNvPr id="4" name="Freihand 3">
                  <a:extLst>
                    <a:ext uri="{FF2B5EF4-FFF2-40B4-BE49-F238E27FC236}">
                      <a16:creationId xmlns:a16="http://schemas.microsoft.com/office/drawing/2014/main" id="{864F84F5-E0DC-08EF-0E27-C97D816518D9}"/>
                    </a:ext>
                  </a:extLst>
                </p:cNvPr>
                <p:cNvPicPr/>
                <p:nvPr/>
              </p:nvPicPr>
              <p:blipFill>
                <a:blip r:embed="rId10"/>
                <a:stretch>
                  <a:fillRect/>
                </a:stretch>
              </p:blipFill>
              <p:spPr>
                <a:xfrm>
                  <a:off x="6678327" y="3530945"/>
                  <a:ext cx="345132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5" name="Freihand 4">
                  <a:extLst>
                    <a:ext uri="{FF2B5EF4-FFF2-40B4-BE49-F238E27FC236}">
                      <a16:creationId xmlns:a16="http://schemas.microsoft.com/office/drawing/2014/main" id="{93F31B7E-EFD3-7C41-695F-A41522B6ECFC}"/>
                    </a:ext>
                  </a:extLst>
                </p14:cNvPr>
                <p14:cNvContentPartPr/>
                <p14:nvPr/>
              </p14:nvContentPartPr>
              <p14:xfrm>
                <a:off x="10139367" y="3545345"/>
                <a:ext cx="188280" cy="254880"/>
              </p14:xfrm>
            </p:contentPart>
          </mc:Choice>
          <mc:Fallback>
            <p:pic>
              <p:nvPicPr>
                <p:cNvPr id="5" name="Freihand 4">
                  <a:extLst>
                    <a:ext uri="{FF2B5EF4-FFF2-40B4-BE49-F238E27FC236}">
                      <a16:creationId xmlns:a16="http://schemas.microsoft.com/office/drawing/2014/main" id="{93F31B7E-EFD3-7C41-695F-A41522B6ECFC}"/>
                    </a:ext>
                  </a:extLst>
                </p:cNvPr>
                <p:cNvPicPr/>
                <p:nvPr/>
              </p:nvPicPr>
              <p:blipFill>
                <a:blip r:embed="rId12"/>
                <a:stretch>
                  <a:fillRect/>
                </a:stretch>
              </p:blipFill>
              <p:spPr>
                <a:xfrm>
                  <a:off x="10130367" y="3536705"/>
                  <a:ext cx="205920" cy="2725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7" name="Freihand 6">
                  <a:extLst>
                    <a:ext uri="{FF2B5EF4-FFF2-40B4-BE49-F238E27FC236}">
                      <a16:creationId xmlns:a16="http://schemas.microsoft.com/office/drawing/2014/main" id="{EC83EE49-E01F-4B0E-7D54-9F1B71BDFE07}"/>
                    </a:ext>
                  </a:extLst>
                </p14:cNvPr>
                <p14:cNvContentPartPr/>
                <p14:nvPr/>
              </p14:nvContentPartPr>
              <p14:xfrm>
                <a:off x="7825647" y="2175545"/>
                <a:ext cx="295920" cy="326520"/>
              </p14:xfrm>
            </p:contentPart>
          </mc:Choice>
          <mc:Fallback>
            <p:pic>
              <p:nvPicPr>
                <p:cNvPr id="7" name="Freihand 6">
                  <a:extLst>
                    <a:ext uri="{FF2B5EF4-FFF2-40B4-BE49-F238E27FC236}">
                      <a16:creationId xmlns:a16="http://schemas.microsoft.com/office/drawing/2014/main" id="{EC83EE49-E01F-4B0E-7D54-9F1B71BDFE07}"/>
                    </a:ext>
                  </a:extLst>
                </p:cNvPr>
                <p:cNvPicPr/>
                <p:nvPr/>
              </p:nvPicPr>
              <p:blipFill>
                <a:blip r:embed="rId14"/>
                <a:stretch>
                  <a:fillRect/>
                </a:stretch>
              </p:blipFill>
              <p:spPr>
                <a:xfrm>
                  <a:off x="7816647" y="2166545"/>
                  <a:ext cx="313560" cy="3441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8" name="Freihand 7">
                  <a:extLst>
                    <a:ext uri="{FF2B5EF4-FFF2-40B4-BE49-F238E27FC236}">
                      <a16:creationId xmlns:a16="http://schemas.microsoft.com/office/drawing/2014/main" id="{8E7B1E78-7A02-3EBB-617D-C5F8C9062B45}"/>
                    </a:ext>
                  </a:extLst>
                </p14:cNvPr>
                <p14:cNvContentPartPr/>
                <p14:nvPr/>
              </p14:nvContentPartPr>
              <p14:xfrm>
                <a:off x="7568247" y="2212985"/>
                <a:ext cx="102240" cy="241920"/>
              </p14:xfrm>
            </p:contentPart>
          </mc:Choice>
          <mc:Fallback>
            <p:pic>
              <p:nvPicPr>
                <p:cNvPr id="8" name="Freihand 7">
                  <a:extLst>
                    <a:ext uri="{FF2B5EF4-FFF2-40B4-BE49-F238E27FC236}">
                      <a16:creationId xmlns:a16="http://schemas.microsoft.com/office/drawing/2014/main" id="{8E7B1E78-7A02-3EBB-617D-C5F8C9062B45}"/>
                    </a:ext>
                  </a:extLst>
                </p:cNvPr>
                <p:cNvPicPr/>
                <p:nvPr/>
              </p:nvPicPr>
              <p:blipFill>
                <a:blip r:embed="rId16"/>
                <a:stretch>
                  <a:fillRect/>
                </a:stretch>
              </p:blipFill>
              <p:spPr>
                <a:xfrm>
                  <a:off x="7559607" y="2204345"/>
                  <a:ext cx="119880" cy="2595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9" name="Freihand 8">
                  <a:extLst>
                    <a:ext uri="{FF2B5EF4-FFF2-40B4-BE49-F238E27FC236}">
                      <a16:creationId xmlns:a16="http://schemas.microsoft.com/office/drawing/2014/main" id="{BF69AE93-3CED-48FD-8CE2-96471FB890AC}"/>
                    </a:ext>
                  </a:extLst>
                </p14:cNvPr>
                <p14:cNvContentPartPr/>
                <p14:nvPr/>
              </p14:nvContentPartPr>
              <p14:xfrm>
                <a:off x="7732767" y="2186345"/>
                <a:ext cx="62280" cy="183960"/>
              </p14:xfrm>
            </p:contentPart>
          </mc:Choice>
          <mc:Fallback>
            <p:pic>
              <p:nvPicPr>
                <p:cNvPr id="9" name="Freihand 8">
                  <a:extLst>
                    <a:ext uri="{FF2B5EF4-FFF2-40B4-BE49-F238E27FC236}">
                      <a16:creationId xmlns:a16="http://schemas.microsoft.com/office/drawing/2014/main" id="{BF69AE93-3CED-48FD-8CE2-96471FB890AC}"/>
                    </a:ext>
                  </a:extLst>
                </p:cNvPr>
                <p:cNvPicPr/>
                <p:nvPr/>
              </p:nvPicPr>
              <p:blipFill>
                <a:blip r:embed="rId18"/>
                <a:stretch>
                  <a:fillRect/>
                </a:stretch>
              </p:blipFill>
              <p:spPr>
                <a:xfrm>
                  <a:off x="7723767" y="2177705"/>
                  <a:ext cx="7992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1" name="Freihand 10">
                  <a:extLst>
                    <a:ext uri="{FF2B5EF4-FFF2-40B4-BE49-F238E27FC236}">
                      <a16:creationId xmlns:a16="http://schemas.microsoft.com/office/drawing/2014/main" id="{AE4C6BF8-D7F3-54CB-E37E-F68D4D6C0C62}"/>
                    </a:ext>
                  </a:extLst>
                </p14:cNvPr>
                <p14:cNvContentPartPr/>
                <p14:nvPr/>
              </p14:nvContentPartPr>
              <p14:xfrm>
                <a:off x="7778127" y="2210825"/>
                <a:ext cx="118800" cy="140400"/>
              </p14:xfrm>
            </p:contentPart>
          </mc:Choice>
          <mc:Fallback>
            <p:pic>
              <p:nvPicPr>
                <p:cNvPr id="11" name="Freihand 10">
                  <a:extLst>
                    <a:ext uri="{FF2B5EF4-FFF2-40B4-BE49-F238E27FC236}">
                      <a16:creationId xmlns:a16="http://schemas.microsoft.com/office/drawing/2014/main" id="{AE4C6BF8-D7F3-54CB-E37E-F68D4D6C0C62}"/>
                    </a:ext>
                  </a:extLst>
                </p:cNvPr>
                <p:cNvPicPr/>
                <p:nvPr/>
              </p:nvPicPr>
              <p:blipFill>
                <a:blip r:embed="rId20"/>
                <a:stretch>
                  <a:fillRect/>
                </a:stretch>
              </p:blipFill>
              <p:spPr>
                <a:xfrm>
                  <a:off x="7769487" y="2201825"/>
                  <a:ext cx="136440" cy="15804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2" name="Freihand 11">
                  <a:extLst>
                    <a:ext uri="{FF2B5EF4-FFF2-40B4-BE49-F238E27FC236}">
                      <a16:creationId xmlns:a16="http://schemas.microsoft.com/office/drawing/2014/main" id="{B52913C8-48D1-281B-1472-33F28337782E}"/>
                    </a:ext>
                  </a:extLst>
                </p14:cNvPr>
                <p14:cNvContentPartPr/>
                <p14:nvPr/>
              </p14:nvContentPartPr>
              <p14:xfrm>
                <a:off x="7763727" y="2235665"/>
                <a:ext cx="171000" cy="172440"/>
              </p14:xfrm>
            </p:contentPart>
          </mc:Choice>
          <mc:Fallback>
            <p:pic>
              <p:nvPicPr>
                <p:cNvPr id="12" name="Freihand 11">
                  <a:extLst>
                    <a:ext uri="{FF2B5EF4-FFF2-40B4-BE49-F238E27FC236}">
                      <a16:creationId xmlns:a16="http://schemas.microsoft.com/office/drawing/2014/main" id="{B52913C8-48D1-281B-1472-33F28337782E}"/>
                    </a:ext>
                  </a:extLst>
                </p:cNvPr>
                <p:cNvPicPr/>
                <p:nvPr/>
              </p:nvPicPr>
              <p:blipFill>
                <a:blip r:embed="rId22"/>
                <a:stretch>
                  <a:fillRect/>
                </a:stretch>
              </p:blipFill>
              <p:spPr>
                <a:xfrm>
                  <a:off x="7755087" y="2227025"/>
                  <a:ext cx="188640" cy="1900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3">
            <p14:nvContentPartPr>
              <p14:cNvPr id="15" name="Freihand 14">
                <a:extLst>
                  <a:ext uri="{FF2B5EF4-FFF2-40B4-BE49-F238E27FC236}">
                    <a16:creationId xmlns:a16="http://schemas.microsoft.com/office/drawing/2014/main" id="{0B821ECD-5D91-364E-6AE5-D163C57F5770}"/>
                  </a:ext>
                </a:extLst>
              </p14:cNvPr>
              <p14:cNvContentPartPr/>
              <p14:nvPr/>
            </p14:nvContentPartPr>
            <p14:xfrm>
              <a:off x="6342447" y="2612225"/>
              <a:ext cx="3158640" cy="937440"/>
            </p14:xfrm>
          </p:contentPart>
        </mc:Choice>
        <mc:Fallback>
          <p:pic>
            <p:nvPicPr>
              <p:cNvPr id="15" name="Freihand 14">
                <a:extLst>
                  <a:ext uri="{FF2B5EF4-FFF2-40B4-BE49-F238E27FC236}">
                    <a16:creationId xmlns:a16="http://schemas.microsoft.com/office/drawing/2014/main" id="{0B821ECD-5D91-364E-6AE5-D163C57F5770}"/>
                  </a:ext>
                </a:extLst>
              </p:cNvPr>
              <p:cNvPicPr/>
              <p:nvPr/>
            </p:nvPicPr>
            <p:blipFill>
              <a:blip r:embed="rId24"/>
              <a:stretch>
                <a:fillRect/>
              </a:stretch>
            </p:blipFill>
            <p:spPr>
              <a:xfrm>
                <a:off x="6333807" y="2603225"/>
                <a:ext cx="3176280" cy="9550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49" name="Freihand 48">
                <a:extLst>
                  <a:ext uri="{FF2B5EF4-FFF2-40B4-BE49-F238E27FC236}">
                    <a16:creationId xmlns:a16="http://schemas.microsoft.com/office/drawing/2014/main" id="{9E84FA75-069F-757C-EA3D-5C0C8E35D6BB}"/>
                  </a:ext>
                </a:extLst>
              </p14:cNvPr>
              <p14:cNvContentPartPr/>
              <p14:nvPr/>
            </p14:nvContentPartPr>
            <p14:xfrm>
              <a:off x="11081487" y="2377145"/>
              <a:ext cx="376200" cy="341640"/>
            </p14:xfrm>
          </p:contentPart>
        </mc:Choice>
        <mc:Fallback>
          <p:pic>
            <p:nvPicPr>
              <p:cNvPr id="49" name="Freihand 48">
                <a:extLst>
                  <a:ext uri="{FF2B5EF4-FFF2-40B4-BE49-F238E27FC236}">
                    <a16:creationId xmlns:a16="http://schemas.microsoft.com/office/drawing/2014/main" id="{9E84FA75-069F-757C-EA3D-5C0C8E35D6BB}"/>
                  </a:ext>
                </a:extLst>
              </p:cNvPr>
              <p:cNvPicPr/>
              <p:nvPr/>
            </p:nvPicPr>
            <p:blipFill>
              <a:blip r:embed="rId26"/>
              <a:stretch>
                <a:fillRect/>
              </a:stretch>
            </p:blipFill>
            <p:spPr>
              <a:xfrm>
                <a:off x="11072847" y="2368505"/>
                <a:ext cx="393840" cy="3592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51" name="Freihand 50">
                <a:extLst>
                  <a:ext uri="{FF2B5EF4-FFF2-40B4-BE49-F238E27FC236}">
                    <a16:creationId xmlns:a16="http://schemas.microsoft.com/office/drawing/2014/main" id="{BFF09A44-F06E-A54D-301B-21CD39BA8684}"/>
                  </a:ext>
                </a:extLst>
              </p14:cNvPr>
              <p14:cNvContentPartPr/>
              <p14:nvPr/>
            </p14:nvContentPartPr>
            <p14:xfrm>
              <a:off x="11585487" y="2412785"/>
              <a:ext cx="435600" cy="396000"/>
            </p14:xfrm>
          </p:contentPart>
        </mc:Choice>
        <mc:Fallback>
          <p:pic>
            <p:nvPicPr>
              <p:cNvPr id="51" name="Freihand 50">
                <a:extLst>
                  <a:ext uri="{FF2B5EF4-FFF2-40B4-BE49-F238E27FC236}">
                    <a16:creationId xmlns:a16="http://schemas.microsoft.com/office/drawing/2014/main" id="{BFF09A44-F06E-A54D-301B-21CD39BA8684}"/>
                  </a:ext>
                </a:extLst>
              </p:cNvPr>
              <p:cNvPicPr/>
              <p:nvPr/>
            </p:nvPicPr>
            <p:blipFill>
              <a:blip r:embed="rId28"/>
              <a:stretch>
                <a:fillRect/>
              </a:stretch>
            </p:blipFill>
            <p:spPr>
              <a:xfrm>
                <a:off x="11576847" y="2403785"/>
                <a:ext cx="453240" cy="4136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53" name="Freihand 52">
                <a:extLst>
                  <a:ext uri="{FF2B5EF4-FFF2-40B4-BE49-F238E27FC236}">
                    <a16:creationId xmlns:a16="http://schemas.microsoft.com/office/drawing/2014/main" id="{BB2BD12F-9A7C-8723-2732-6376B6ECA363}"/>
                  </a:ext>
                </a:extLst>
              </p14:cNvPr>
              <p14:cNvContentPartPr/>
              <p14:nvPr/>
            </p14:nvContentPartPr>
            <p14:xfrm>
              <a:off x="11819847" y="2259425"/>
              <a:ext cx="375840" cy="351720"/>
            </p14:xfrm>
          </p:contentPart>
        </mc:Choice>
        <mc:Fallback>
          <p:pic>
            <p:nvPicPr>
              <p:cNvPr id="53" name="Freihand 52">
                <a:extLst>
                  <a:ext uri="{FF2B5EF4-FFF2-40B4-BE49-F238E27FC236}">
                    <a16:creationId xmlns:a16="http://schemas.microsoft.com/office/drawing/2014/main" id="{BB2BD12F-9A7C-8723-2732-6376B6ECA363}"/>
                  </a:ext>
                </a:extLst>
              </p:cNvPr>
              <p:cNvPicPr/>
              <p:nvPr/>
            </p:nvPicPr>
            <p:blipFill>
              <a:blip r:embed="rId30"/>
              <a:stretch>
                <a:fillRect/>
              </a:stretch>
            </p:blipFill>
            <p:spPr>
              <a:xfrm>
                <a:off x="11810847" y="2250425"/>
                <a:ext cx="393480" cy="3693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63" name="Freihand 62">
                <a:extLst>
                  <a:ext uri="{FF2B5EF4-FFF2-40B4-BE49-F238E27FC236}">
                    <a16:creationId xmlns:a16="http://schemas.microsoft.com/office/drawing/2014/main" id="{B5ED0916-31D1-BB68-3C47-6A45A883D4A5}"/>
                  </a:ext>
                </a:extLst>
              </p14:cNvPr>
              <p14:cNvContentPartPr/>
              <p14:nvPr/>
            </p14:nvContentPartPr>
            <p14:xfrm>
              <a:off x="10561287" y="2784665"/>
              <a:ext cx="644760" cy="159840"/>
            </p14:xfrm>
          </p:contentPart>
        </mc:Choice>
        <mc:Fallback>
          <p:pic>
            <p:nvPicPr>
              <p:cNvPr id="63" name="Freihand 62">
                <a:extLst>
                  <a:ext uri="{FF2B5EF4-FFF2-40B4-BE49-F238E27FC236}">
                    <a16:creationId xmlns:a16="http://schemas.microsoft.com/office/drawing/2014/main" id="{B5ED0916-31D1-BB68-3C47-6A45A883D4A5}"/>
                  </a:ext>
                </a:extLst>
              </p:cNvPr>
              <p:cNvPicPr/>
              <p:nvPr/>
            </p:nvPicPr>
            <p:blipFill>
              <a:blip r:embed="rId32"/>
              <a:stretch>
                <a:fillRect/>
              </a:stretch>
            </p:blipFill>
            <p:spPr>
              <a:xfrm>
                <a:off x="10552287" y="2776025"/>
                <a:ext cx="662400" cy="177480"/>
              </a:xfrm>
              <a:prstGeom prst="rect">
                <a:avLst/>
              </a:prstGeom>
            </p:spPr>
          </p:pic>
        </mc:Fallback>
      </mc:AlternateContent>
      <p:grpSp>
        <p:nvGrpSpPr>
          <p:cNvPr id="66" name="Gruppieren 65">
            <a:extLst>
              <a:ext uri="{FF2B5EF4-FFF2-40B4-BE49-F238E27FC236}">
                <a16:creationId xmlns:a16="http://schemas.microsoft.com/office/drawing/2014/main" id="{D5BCC2B4-8C30-E167-89E0-C04410A92D01}"/>
              </a:ext>
            </a:extLst>
          </p:cNvPr>
          <p:cNvGrpSpPr/>
          <p:nvPr/>
        </p:nvGrpSpPr>
        <p:grpSpPr>
          <a:xfrm>
            <a:off x="8985927" y="298505"/>
            <a:ext cx="3367800" cy="1580400"/>
            <a:chOff x="8985927" y="298505"/>
            <a:chExt cx="3367800" cy="1580400"/>
          </a:xfrm>
        </p:grpSpPr>
        <mc:AlternateContent xmlns:mc="http://schemas.openxmlformats.org/markup-compatibility/2006">
          <mc:Choice xmlns:p14="http://schemas.microsoft.com/office/powerpoint/2010/main" Requires="p14">
            <p:contentPart p14:bwMode="auto" r:id="rId33">
              <p14:nvContentPartPr>
                <p14:cNvPr id="55" name="Freihand 54">
                  <a:extLst>
                    <a:ext uri="{FF2B5EF4-FFF2-40B4-BE49-F238E27FC236}">
                      <a16:creationId xmlns:a16="http://schemas.microsoft.com/office/drawing/2014/main" id="{6A289EA3-8B9C-A748-D055-D07C743690F5}"/>
                    </a:ext>
                  </a:extLst>
                </p14:cNvPr>
                <p14:cNvContentPartPr/>
                <p14:nvPr/>
              </p14:nvContentPartPr>
              <p14:xfrm>
                <a:off x="9343047" y="689825"/>
                <a:ext cx="360" cy="360"/>
              </p14:xfrm>
            </p:contentPart>
          </mc:Choice>
          <mc:Fallback>
            <p:pic>
              <p:nvPicPr>
                <p:cNvPr id="55" name="Freihand 54">
                  <a:extLst>
                    <a:ext uri="{FF2B5EF4-FFF2-40B4-BE49-F238E27FC236}">
                      <a16:creationId xmlns:a16="http://schemas.microsoft.com/office/drawing/2014/main" id="{6A289EA3-8B9C-A748-D055-D07C743690F5}"/>
                    </a:ext>
                  </a:extLst>
                </p:cNvPr>
                <p:cNvPicPr/>
                <p:nvPr/>
              </p:nvPicPr>
              <p:blipFill>
                <a:blip r:embed="rId34"/>
                <a:stretch>
                  <a:fillRect/>
                </a:stretch>
              </p:blipFill>
              <p:spPr>
                <a:xfrm>
                  <a:off x="9334407" y="68118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56" name="Freihand 55">
                  <a:extLst>
                    <a:ext uri="{FF2B5EF4-FFF2-40B4-BE49-F238E27FC236}">
                      <a16:creationId xmlns:a16="http://schemas.microsoft.com/office/drawing/2014/main" id="{C4B6033B-BD6B-AAAD-9476-FA0B253C9BF3}"/>
                    </a:ext>
                  </a:extLst>
                </p14:cNvPr>
                <p14:cNvContentPartPr/>
                <p14:nvPr/>
              </p14:nvContentPartPr>
              <p14:xfrm>
                <a:off x="9343047" y="689825"/>
                <a:ext cx="68040" cy="1189080"/>
              </p14:xfrm>
            </p:contentPart>
          </mc:Choice>
          <mc:Fallback>
            <p:pic>
              <p:nvPicPr>
                <p:cNvPr id="56" name="Freihand 55">
                  <a:extLst>
                    <a:ext uri="{FF2B5EF4-FFF2-40B4-BE49-F238E27FC236}">
                      <a16:creationId xmlns:a16="http://schemas.microsoft.com/office/drawing/2014/main" id="{C4B6033B-BD6B-AAAD-9476-FA0B253C9BF3}"/>
                    </a:ext>
                  </a:extLst>
                </p:cNvPr>
                <p:cNvPicPr/>
                <p:nvPr/>
              </p:nvPicPr>
              <p:blipFill>
                <a:blip r:embed="rId36"/>
                <a:stretch>
                  <a:fillRect/>
                </a:stretch>
              </p:blipFill>
              <p:spPr>
                <a:xfrm>
                  <a:off x="9334407" y="681185"/>
                  <a:ext cx="85680" cy="120672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57" name="Freihand 56">
                  <a:extLst>
                    <a:ext uri="{FF2B5EF4-FFF2-40B4-BE49-F238E27FC236}">
                      <a16:creationId xmlns:a16="http://schemas.microsoft.com/office/drawing/2014/main" id="{C4A9DF53-564C-EE88-1512-62DD84D4AB29}"/>
                    </a:ext>
                  </a:extLst>
                </p14:cNvPr>
                <p14:cNvContentPartPr/>
                <p14:nvPr/>
              </p14:nvContentPartPr>
              <p14:xfrm>
                <a:off x="8985927" y="1694945"/>
                <a:ext cx="3009240" cy="70920"/>
              </p14:xfrm>
            </p:contentPart>
          </mc:Choice>
          <mc:Fallback>
            <p:pic>
              <p:nvPicPr>
                <p:cNvPr id="57" name="Freihand 56">
                  <a:extLst>
                    <a:ext uri="{FF2B5EF4-FFF2-40B4-BE49-F238E27FC236}">
                      <a16:creationId xmlns:a16="http://schemas.microsoft.com/office/drawing/2014/main" id="{C4A9DF53-564C-EE88-1512-62DD84D4AB29}"/>
                    </a:ext>
                  </a:extLst>
                </p:cNvPr>
                <p:cNvPicPr/>
                <p:nvPr/>
              </p:nvPicPr>
              <p:blipFill>
                <a:blip r:embed="rId38"/>
                <a:stretch>
                  <a:fillRect/>
                </a:stretch>
              </p:blipFill>
              <p:spPr>
                <a:xfrm>
                  <a:off x="8976927" y="1686305"/>
                  <a:ext cx="302688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59" name="Freihand 58">
                  <a:extLst>
                    <a:ext uri="{FF2B5EF4-FFF2-40B4-BE49-F238E27FC236}">
                      <a16:creationId xmlns:a16="http://schemas.microsoft.com/office/drawing/2014/main" id="{7CF74E5F-715E-0CD2-9F65-89F81A2D2DDB}"/>
                    </a:ext>
                  </a:extLst>
                </p14:cNvPr>
                <p14:cNvContentPartPr/>
                <p14:nvPr/>
              </p14:nvContentPartPr>
              <p14:xfrm>
                <a:off x="9143607" y="571385"/>
                <a:ext cx="3013560" cy="1033560"/>
              </p14:xfrm>
            </p:contentPart>
          </mc:Choice>
          <mc:Fallback>
            <p:pic>
              <p:nvPicPr>
                <p:cNvPr id="59" name="Freihand 58">
                  <a:extLst>
                    <a:ext uri="{FF2B5EF4-FFF2-40B4-BE49-F238E27FC236}">
                      <a16:creationId xmlns:a16="http://schemas.microsoft.com/office/drawing/2014/main" id="{7CF74E5F-715E-0CD2-9F65-89F81A2D2DDB}"/>
                    </a:ext>
                  </a:extLst>
                </p:cNvPr>
                <p:cNvPicPr/>
                <p:nvPr/>
              </p:nvPicPr>
              <p:blipFill>
                <a:blip r:embed="rId40"/>
                <a:stretch>
                  <a:fillRect/>
                </a:stretch>
              </p:blipFill>
              <p:spPr>
                <a:xfrm>
                  <a:off x="9134967" y="562385"/>
                  <a:ext cx="3031200" cy="105120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61" name="Freihand 60">
                  <a:extLst>
                    <a:ext uri="{FF2B5EF4-FFF2-40B4-BE49-F238E27FC236}">
                      <a16:creationId xmlns:a16="http://schemas.microsoft.com/office/drawing/2014/main" id="{1F876EB9-F15D-9B80-EBA0-37116BFB0EF0}"/>
                    </a:ext>
                  </a:extLst>
                </p14:cNvPr>
                <p14:cNvContentPartPr/>
                <p14:nvPr/>
              </p14:nvContentPartPr>
              <p14:xfrm>
                <a:off x="10181847" y="298505"/>
                <a:ext cx="591120" cy="1424520"/>
              </p14:xfrm>
            </p:contentPart>
          </mc:Choice>
          <mc:Fallback>
            <p:pic>
              <p:nvPicPr>
                <p:cNvPr id="61" name="Freihand 60">
                  <a:extLst>
                    <a:ext uri="{FF2B5EF4-FFF2-40B4-BE49-F238E27FC236}">
                      <a16:creationId xmlns:a16="http://schemas.microsoft.com/office/drawing/2014/main" id="{1F876EB9-F15D-9B80-EBA0-37116BFB0EF0}"/>
                    </a:ext>
                  </a:extLst>
                </p:cNvPr>
                <p:cNvPicPr/>
                <p:nvPr/>
              </p:nvPicPr>
              <p:blipFill>
                <a:blip r:embed="rId42"/>
                <a:stretch>
                  <a:fillRect/>
                </a:stretch>
              </p:blipFill>
              <p:spPr>
                <a:xfrm>
                  <a:off x="10172847" y="289505"/>
                  <a:ext cx="608760" cy="144216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65" name="Freihand 64">
                  <a:extLst>
                    <a:ext uri="{FF2B5EF4-FFF2-40B4-BE49-F238E27FC236}">
                      <a16:creationId xmlns:a16="http://schemas.microsoft.com/office/drawing/2014/main" id="{BF6B89D8-92F0-A38F-6B27-698902AB4B78}"/>
                    </a:ext>
                  </a:extLst>
                </p14:cNvPr>
                <p14:cNvContentPartPr/>
                <p14:nvPr/>
              </p14:nvContentPartPr>
              <p14:xfrm>
                <a:off x="10663167" y="332345"/>
                <a:ext cx="1690560" cy="1248120"/>
              </p14:xfrm>
            </p:contentPart>
          </mc:Choice>
          <mc:Fallback>
            <p:pic>
              <p:nvPicPr>
                <p:cNvPr id="65" name="Freihand 64">
                  <a:extLst>
                    <a:ext uri="{FF2B5EF4-FFF2-40B4-BE49-F238E27FC236}">
                      <a16:creationId xmlns:a16="http://schemas.microsoft.com/office/drawing/2014/main" id="{BF6B89D8-92F0-A38F-6B27-698902AB4B78}"/>
                    </a:ext>
                  </a:extLst>
                </p:cNvPr>
                <p:cNvPicPr/>
                <p:nvPr/>
              </p:nvPicPr>
              <p:blipFill>
                <a:blip r:embed="rId44"/>
                <a:stretch>
                  <a:fillRect/>
                </a:stretch>
              </p:blipFill>
              <p:spPr>
                <a:xfrm>
                  <a:off x="10654527" y="323345"/>
                  <a:ext cx="1708200" cy="1265760"/>
                </a:xfrm>
                <a:prstGeom prst="rect">
                  <a:avLst/>
                </a:prstGeom>
              </p:spPr>
            </p:pic>
          </mc:Fallback>
        </mc:AlternateContent>
      </p:grpSp>
      <p:grpSp>
        <p:nvGrpSpPr>
          <p:cNvPr id="69" name="Gruppieren 68">
            <a:extLst>
              <a:ext uri="{FF2B5EF4-FFF2-40B4-BE49-F238E27FC236}">
                <a16:creationId xmlns:a16="http://schemas.microsoft.com/office/drawing/2014/main" id="{09C28BE4-8A09-CC27-73F6-422377E91610}"/>
              </a:ext>
            </a:extLst>
          </p:cNvPr>
          <p:cNvGrpSpPr/>
          <p:nvPr/>
        </p:nvGrpSpPr>
        <p:grpSpPr>
          <a:xfrm>
            <a:off x="8753007" y="2177705"/>
            <a:ext cx="3452400" cy="1095840"/>
            <a:chOff x="8753007" y="2177705"/>
            <a:chExt cx="3452400" cy="1095840"/>
          </a:xfrm>
        </p:grpSpPr>
        <mc:AlternateContent xmlns:mc="http://schemas.openxmlformats.org/markup-compatibility/2006">
          <mc:Choice xmlns:p14="http://schemas.microsoft.com/office/powerpoint/2010/main" Requires="p14">
            <p:contentPart p14:bwMode="auto" r:id="rId45">
              <p14:nvContentPartPr>
                <p14:cNvPr id="18" name="Freihand 17">
                  <a:extLst>
                    <a:ext uri="{FF2B5EF4-FFF2-40B4-BE49-F238E27FC236}">
                      <a16:creationId xmlns:a16="http://schemas.microsoft.com/office/drawing/2014/main" id="{5E4B5DCE-A30B-1169-82A1-2EB7C39E9BDD}"/>
                    </a:ext>
                  </a:extLst>
                </p14:cNvPr>
                <p14:cNvContentPartPr/>
                <p14:nvPr/>
              </p14:nvContentPartPr>
              <p14:xfrm>
                <a:off x="8794047" y="2551025"/>
                <a:ext cx="158760" cy="309600"/>
              </p14:xfrm>
            </p:contentPart>
          </mc:Choice>
          <mc:Fallback>
            <p:pic>
              <p:nvPicPr>
                <p:cNvPr id="18" name="Freihand 17">
                  <a:extLst>
                    <a:ext uri="{FF2B5EF4-FFF2-40B4-BE49-F238E27FC236}">
                      <a16:creationId xmlns:a16="http://schemas.microsoft.com/office/drawing/2014/main" id="{5E4B5DCE-A30B-1169-82A1-2EB7C39E9BDD}"/>
                    </a:ext>
                  </a:extLst>
                </p:cNvPr>
                <p:cNvPicPr/>
                <p:nvPr/>
              </p:nvPicPr>
              <p:blipFill>
                <a:blip r:embed="rId46"/>
                <a:stretch>
                  <a:fillRect/>
                </a:stretch>
              </p:blipFill>
              <p:spPr>
                <a:xfrm>
                  <a:off x="8785407" y="2542025"/>
                  <a:ext cx="176400" cy="32724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19" name="Freihand 18">
                  <a:extLst>
                    <a:ext uri="{FF2B5EF4-FFF2-40B4-BE49-F238E27FC236}">
                      <a16:creationId xmlns:a16="http://schemas.microsoft.com/office/drawing/2014/main" id="{017E14E6-E38A-F09E-45BC-7FEAE15FE94C}"/>
                    </a:ext>
                  </a:extLst>
                </p14:cNvPr>
                <p14:cNvContentPartPr/>
                <p14:nvPr/>
              </p14:nvContentPartPr>
              <p14:xfrm>
                <a:off x="8753007" y="2784665"/>
                <a:ext cx="160200" cy="33120"/>
              </p14:xfrm>
            </p:contentPart>
          </mc:Choice>
          <mc:Fallback>
            <p:pic>
              <p:nvPicPr>
                <p:cNvPr id="19" name="Freihand 18">
                  <a:extLst>
                    <a:ext uri="{FF2B5EF4-FFF2-40B4-BE49-F238E27FC236}">
                      <a16:creationId xmlns:a16="http://schemas.microsoft.com/office/drawing/2014/main" id="{017E14E6-E38A-F09E-45BC-7FEAE15FE94C}"/>
                    </a:ext>
                  </a:extLst>
                </p:cNvPr>
                <p:cNvPicPr/>
                <p:nvPr/>
              </p:nvPicPr>
              <p:blipFill>
                <a:blip r:embed="rId48"/>
                <a:stretch>
                  <a:fillRect/>
                </a:stretch>
              </p:blipFill>
              <p:spPr>
                <a:xfrm>
                  <a:off x="8744367" y="2776025"/>
                  <a:ext cx="17784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20" name="Freihand 19">
                  <a:extLst>
                    <a:ext uri="{FF2B5EF4-FFF2-40B4-BE49-F238E27FC236}">
                      <a16:creationId xmlns:a16="http://schemas.microsoft.com/office/drawing/2014/main" id="{EBCDDD23-2DD2-6272-E6ED-A4FB2761F5C0}"/>
                    </a:ext>
                  </a:extLst>
                </p14:cNvPr>
                <p14:cNvContentPartPr/>
                <p14:nvPr/>
              </p14:nvContentPartPr>
              <p14:xfrm>
                <a:off x="9025167" y="2593505"/>
                <a:ext cx="127440" cy="322200"/>
              </p14:xfrm>
            </p:contentPart>
          </mc:Choice>
          <mc:Fallback>
            <p:pic>
              <p:nvPicPr>
                <p:cNvPr id="20" name="Freihand 19">
                  <a:extLst>
                    <a:ext uri="{FF2B5EF4-FFF2-40B4-BE49-F238E27FC236}">
                      <a16:creationId xmlns:a16="http://schemas.microsoft.com/office/drawing/2014/main" id="{EBCDDD23-2DD2-6272-E6ED-A4FB2761F5C0}"/>
                    </a:ext>
                  </a:extLst>
                </p:cNvPr>
                <p:cNvPicPr/>
                <p:nvPr/>
              </p:nvPicPr>
              <p:blipFill>
                <a:blip r:embed="rId50"/>
                <a:stretch>
                  <a:fillRect/>
                </a:stretch>
              </p:blipFill>
              <p:spPr>
                <a:xfrm>
                  <a:off x="9016527" y="2584505"/>
                  <a:ext cx="145080" cy="3398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21" name="Freihand 20">
                  <a:extLst>
                    <a:ext uri="{FF2B5EF4-FFF2-40B4-BE49-F238E27FC236}">
                      <a16:creationId xmlns:a16="http://schemas.microsoft.com/office/drawing/2014/main" id="{41D26234-FAC3-0265-41D4-E1E571131346}"/>
                    </a:ext>
                  </a:extLst>
                </p14:cNvPr>
                <p14:cNvContentPartPr/>
                <p14:nvPr/>
              </p14:nvContentPartPr>
              <p14:xfrm>
                <a:off x="9179967" y="2767745"/>
                <a:ext cx="89280" cy="99360"/>
              </p14:xfrm>
            </p:contentPart>
          </mc:Choice>
          <mc:Fallback>
            <p:pic>
              <p:nvPicPr>
                <p:cNvPr id="21" name="Freihand 20">
                  <a:extLst>
                    <a:ext uri="{FF2B5EF4-FFF2-40B4-BE49-F238E27FC236}">
                      <a16:creationId xmlns:a16="http://schemas.microsoft.com/office/drawing/2014/main" id="{41D26234-FAC3-0265-41D4-E1E571131346}"/>
                    </a:ext>
                  </a:extLst>
                </p:cNvPr>
                <p:cNvPicPr/>
                <p:nvPr/>
              </p:nvPicPr>
              <p:blipFill>
                <a:blip r:embed="rId52"/>
                <a:stretch>
                  <a:fillRect/>
                </a:stretch>
              </p:blipFill>
              <p:spPr>
                <a:xfrm>
                  <a:off x="9170967" y="2759105"/>
                  <a:ext cx="10692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22" name="Freihand 21">
                  <a:extLst>
                    <a:ext uri="{FF2B5EF4-FFF2-40B4-BE49-F238E27FC236}">
                      <a16:creationId xmlns:a16="http://schemas.microsoft.com/office/drawing/2014/main" id="{A8EED542-4272-7235-7967-9E6D815DF263}"/>
                    </a:ext>
                  </a:extLst>
                </p14:cNvPr>
                <p14:cNvContentPartPr/>
                <p14:nvPr/>
              </p14:nvContentPartPr>
              <p14:xfrm>
                <a:off x="9185367" y="2734985"/>
                <a:ext cx="112320" cy="186120"/>
              </p14:xfrm>
            </p:contentPart>
          </mc:Choice>
          <mc:Fallback>
            <p:pic>
              <p:nvPicPr>
                <p:cNvPr id="22" name="Freihand 21">
                  <a:extLst>
                    <a:ext uri="{FF2B5EF4-FFF2-40B4-BE49-F238E27FC236}">
                      <a16:creationId xmlns:a16="http://schemas.microsoft.com/office/drawing/2014/main" id="{A8EED542-4272-7235-7967-9E6D815DF263}"/>
                    </a:ext>
                  </a:extLst>
                </p:cNvPr>
                <p:cNvPicPr/>
                <p:nvPr/>
              </p:nvPicPr>
              <p:blipFill>
                <a:blip r:embed="rId54"/>
                <a:stretch>
                  <a:fillRect/>
                </a:stretch>
              </p:blipFill>
              <p:spPr>
                <a:xfrm>
                  <a:off x="9176367" y="2725985"/>
                  <a:ext cx="129960" cy="20376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23" name="Freihand 22">
                  <a:extLst>
                    <a:ext uri="{FF2B5EF4-FFF2-40B4-BE49-F238E27FC236}">
                      <a16:creationId xmlns:a16="http://schemas.microsoft.com/office/drawing/2014/main" id="{5BCE593A-852C-A988-B5AE-114136DE5C92}"/>
                    </a:ext>
                  </a:extLst>
                </p14:cNvPr>
                <p14:cNvContentPartPr/>
                <p14:nvPr/>
              </p14:nvContentPartPr>
              <p14:xfrm>
                <a:off x="9451407" y="2634905"/>
                <a:ext cx="160920" cy="461520"/>
              </p14:xfrm>
            </p:contentPart>
          </mc:Choice>
          <mc:Fallback>
            <p:pic>
              <p:nvPicPr>
                <p:cNvPr id="23" name="Freihand 22">
                  <a:extLst>
                    <a:ext uri="{FF2B5EF4-FFF2-40B4-BE49-F238E27FC236}">
                      <a16:creationId xmlns:a16="http://schemas.microsoft.com/office/drawing/2014/main" id="{5BCE593A-852C-A988-B5AE-114136DE5C92}"/>
                    </a:ext>
                  </a:extLst>
                </p:cNvPr>
                <p:cNvPicPr/>
                <p:nvPr/>
              </p:nvPicPr>
              <p:blipFill>
                <a:blip r:embed="rId56"/>
                <a:stretch>
                  <a:fillRect/>
                </a:stretch>
              </p:blipFill>
              <p:spPr>
                <a:xfrm>
                  <a:off x="9442767" y="2626265"/>
                  <a:ext cx="178560" cy="4791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25" name="Freihand 24">
                  <a:extLst>
                    <a:ext uri="{FF2B5EF4-FFF2-40B4-BE49-F238E27FC236}">
                      <a16:creationId xmlns:a16="http://schemas.microsoft.com/office/drawing/2014/main" id="{979AB0F6-78EE-EF16-2769-15B78CEBB537}"/>
                    </a:ext>
                  </a:extLst>
                </p14:cNvPr>
                <p14:cNvContentPartPr/>
                <p14:nvPr/>
              </p14:nvContentPartPr>
              <p14:xfrm>
                <a:off x="9817167" y="2809145"/>
                <a:ext cx="181440" cy="48960"/>
              </p14:xfrm>
            </p:contentPart>
          </mc:Choice>
          <mc:Fallback>
            <p:pic>
              <p:nvPicPr>
                <p:cNvPr id="25" name="Freihand 24">
                  <a:extLst>
                    <a:ext uri="{FF2B5EF4-FFF2-40B4-BE49-F238E27FC236}">
                      <a16:creationId xmlns:a16="http://schemas.microsoft.com/office/drawing/2014/main" id="{979AB0F6-78EE-EF16-2769-15B78CEBB537}"/>
                    </a:ext>
                  </a:extLst>
                </p:cNvPr>
                <p:cNvPicPr/>
                <p:nvPr/>
              </p:nvPicPr>
              <p:blipFill>
                <a:blip r:embed="rId58"/>
                <a:stretch>
                  <a:fillRect/>
                </a:stretch>
              </p:blipFill>
              <p:spPr>
                <a:xfrm>
                  <a:off x="9808527" y="2800505"/>
                  <a:ext cx="199080" cy="6660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26" name="Freihand 25">
                  <a:extLst>
                    <a:ext uri="{FF2B5EF4-FFF2-40B4-BE49-F238E27FC236}">
                      <a16:creationId xmlns:a16="http://schemas.microsoft.com/office/drawing/2014/main" id="{5DA130F3-F85D-98CD-04A2-F470FD180C2D}"/>
                    </a:ext>
                  </a:extLst>
                </p14:cNvPr>
                <p14:cNvContentPartPr/>
                <p14:nvPr/>
              </p14:nvContentPartPr>
              <p14:xfrm>
                <a:off x="9858567" y="2942705"/>
                <a:ext cx="107640" cy="25560"/>
              </p14:xfrm>
            </p:contentPart>
          </mc:Choice>
          <mc:Fallback>
            <p:pic>
              <p:nvPicPr>
                <p:cNvPr id="26" name="Freihand 25">
                  <a:extLst>
                    <a:ext uri="{FF2B5EF4-FFF2-40B4-BE49-F238E27FC236}">
                      <a16:creationId xmlns:a16="http://schemas.microsoft.com/office/drawing/2014/main" id="{5DA130F3-F85D-98CD-04A2-F470FD180C2D}"/>
                    </a:ext>
                  </a:extLst>
                </p:cNvPr>
                <p:cNvPicPr/>
                <p:nvPr/>
              </p:nvPicPr>
              <p:blipFill>
                <a:blip r:embed="rId60"/>
                <a:stretch>
                  <a:fillRect/>
                </a:stretch>
              </p:blipFill>
              <p:spPr>
                <a:xfrm>
                  <a:off x="9849927" y="2933705"/>
                  <a:ext cx="12528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27" name="Freihand 26">
                  <a:extLst>
                    <a:ext uri="{FF2B5EF4-FFF2-40B4-BE49-F238E27FC236}">
                      <a16:creationId xmlns:a16="http://schemas.microsoft.com/office/drawing/2014/main" id="{B10704C7-60B4-DE37-81DA-F6FF52237A8D}"/>
                    </a:ext>
                  </a:extLst>
                </p14:cNvPr>
                <p14:cNvContentPartPr/>
                <p14:nvPr/>
              </p14:nvContentPartPr>
              <p14:xfrm>
                <a:off x="10257807" y="2476865"/>
                <a:ext cx="159480" cy="243000"/>
              </p14:xfrm>
            </p:contentPart>
          </mc:Choice>
          <mc:Fallback>
            <p:pic>
              <p:nvPicPr>
                <p:cNvPr id="27" name="Freihand 26">
                  <a:extLst>
                    <a:ext uri="{FF2B5EF4-FFF2-40B4-BE49-F238E27FC236}">
                      <a16:creationId xmlns:a16="http://schemas.microsoft.com/office/drawing/2014/main" id="{B10704C7-60B4-DE37-81DA-F6FF52237A8D}"/>
                    </a:ext>
                  </a:extLst>
                </p:cNvPr>
                <p:cNvPicPr/>
                <p:nvPr/>
              </p:nvPicPr>
              <p:blipFill>
                <a:blip r:embed="rId62"/>
                <a:stretch>
                  <a:fillRect/>
                </a:stretch>
              </p:blipFill>
              <p:spPr>
                <a:xfrm>
                  <a:off x="10249167" y="2467865"/>
                  <a:ext cx="177120" cy="2606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28" name="Freihand 27">
                  <a:extLst>
                    <a:ext uri="{FF2B5EF4-FFF2-40B4-BE49-F238E27FC236}">
                      <a16:creationId xmlns:a16="http://schemas.microsoft.com/office/drawing/2014/main" id="{5E1A2267-A0CB-8683-868A-F6EBE29243BD}"/>
                    </a:ext>
                  </a:extLst>
                </p14:cNvPr>
                <p14:cNvContentPartPr/>
                <p14:nvPr/>
              </p14:nvContentPartPr>
              <p14:xfrm>
                <a:off x="10182927" y="2809145"/>
                <a:ext cx="424440" cy="63360"/>
              </p14:xfrm>
            </p:contentPart>
          </mc:Choice>
          <mc:Fallback>
            <p:pic>
              <p:nvPicPr>
                <p:cNvPr id="28" name="Freihand 27">
                  <a:extLst>
                    <a:ext uri="{FF2B5EF4-FFF2-40B4-BE49-F238E27FC236}">
                      <a16:creationId xmlns:a16="http://schemas.microsoft.com/office/drawing/2014/main" id="{5E1A2267-A0CB-8683-868A-F6EBE29243BD}"/>
                    </a:ext>
                  </a:extLst>
                </p:cNvPr>
                <p:cNvPicPr/>
                <p:nvPr/>
              </p:nvPicPr>
              <p:blipFill>
                <a:blip r:embed="rId64"/>
                <a:stretch>
                  <a:fillRect/>
                </a:stretch>
              </p:blipFill>
              <p:spPr>
                <a:xfrm>
                  <a:off x="10174287" y="2800505"/>
                  <a:ext cx="44208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30" name="Freihand 29">
                  <a:extLst>
                    <a:ext uri="{FF2B5EF4-FFF2-40B4-BE49-F238E27FC236}">
                      <a16:creationId xmlns:a16="http://schemas.microsoft.com/office/drawing/2014/main" id="{FEFB967C-3EBE-EA99-18C1-5FDB24E81AB5}"/>
                    </a:ext>
                  </a:extLst>
                </p14:cNvPr>
                <p14:cNvContentPartPr/>
                <p14:nvPr/>
              </p14:nvContentPartPr>
              <p14:xfrm>
                <a:off x="9966567" y="2959265"/>
                <a:ext cx="18720" cy="39240"/>
              </p14:xfrm>
            </p:contentPart>
          </mc:Choice>
          <mc:Fallback>
            <p:pic>
              <p:nvPicPr>
                <p:cNvPr id="30" name="Freihand 29">
                  <a:extLst>
                    <a:ext uri="{FF2B5EF4-FFF2-40B4-BE49-F238E27FC236}">
                      <a16:creationId xmlns:a16="http://schemas.microsoft.com/office/drawing/2014/main" id="{FEFB967C-3EBE-EA99-18C1-5FDB24E81AB5}"/>
                    </a:ext>
                  </a:extLst>
                </p:cNvPr>
                <p:cNvPicPr/>
                <p:nvPr/>
              </p:nvPicPr>
              <p:blipFill>
                <a:blip r:embed="rId66"/>
                <a:stretch>
                  <a:fillRect/>
                </a:stretch>
              </p:blipFill>
              <p:spPr>
                <a:xfrm>
                  <a:off x="9957927" y="2950265"/>
                  <a:ext cx="36360" cy="5688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31" name="Freihand 30">
                  <a:extLst>
                    <a:ext uri="{FF2B5EF4-FFF2-40B4-BE49-F238E27FC236}">
                      <a16:creationId xmlns:a16="http://schemas.microsoft.com/office/drawing/2014/main" id="{E6846585-3D02-7488-578C-376C5093ACE2}"/>
                    </a:ext>
                  </a:extLst>
                </p14:cNvPr>
                <p14:cNvContentPartPr/>
                <p14:nvPr/>
              </p14:nvContentPartPr>
              <p14:xfrm>
                <a:off x="9991767" y="2875025"/>
                <a:ext cx="628920" cy="292320"/>
              </p14:xfrm>
            </p:contentPart>
          </mc:Choice>
          <mc:Fallback>
            <p:pic>
              <p:nvPicPr>
                <p:cNvPr id="31" name="Freihand 30">
                  <a:extLst>
                    <a:ext uri="{FF2B5EF4-FFF2-40B4-BE49-F238E27FC236}">
                      <a16:creationId xmlns:a16="http://schemas.microsoft.com/office/drawing/2014/main" id="{E6846585-3D02-7488-578C-376C5093ACE2}"/>
                    </a:ext>
                  </a:extLst>
                </p:cNvPr>
                <p:cNvPicPr/>
                <p:nvPr/>
              </p:nvPicPr>
              <p:blipFill>
                <a:blip r:embed="rId68"/>
                <a:stretch>
                  <a:fillRect/>
                </a:stretch>
              </p:blipFill>
              <p:spPr>
                <a:xfrm>
                  <a:off x="9982767" y="2866385"/>
                  <a:ext cx="646560" cy="30996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32" name="Freihand 31">
                  <a:extLst>
                    <a:ext uri="{FF2B5EF4-FFF2-40B4-BE49-F238E27FC236}">
                      <a16:creationId xmlns:a16="http://schemas.microsoft.com/office/drawing/2014/main" id="{6C37F971-7DD1-ACB4-0793-A9817AB67CA8}"/>
                    </a:ext>
                  </a:extLst>
                </p14:cNvPr>
                <p14:cNvContentPartPr/>
                <p14:nvPr/>
              </p14:nvContentPartPr>
              <p14:xfrm>
                <a:off x="10285887" y="3025505"/>
                <a:ext cx="168480" cy="248040"/>
              </p14:xfrm>
            </p:contentPart>
          </mc:Choice>
          <mc:Fallback>
            <p:pic>
              <p:nvPicPr>
                <p:cNvPr id="32" name="Freihand 31">
                  <a:extLst>
                    <a:ext uri="{FF2B5EF4-FFF2-40B4-BE49-F238E27FC236}">
                      <a16:creationId xmlns:a16="http://schemas.microsoft.com/office/drawing/2014/main" id="{6C37F971-7DD1-ACB4-0793-A9817AB67CA8}"/>
                    </a:ext>
                  </a:extLst>
                </p:cNvPr>
                <p:cNvPicPr/>
                <p:nvPr/>
              </p:nvPicPr>
              <p:blipFill>
                <a:blip r:embed="rId70"/>
                <a:stretch>
                  <a:fillRect/>
                </a:stretch>
              </p:blipFill>
              <p:spPr>
                <a:xfrm>
                  <a:off x="10277247" y="3016865"/>
                  <a:ext cx="186120" cy="26568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33" name="Freihand 32">
                  <a:extLst>
                    <a:ext uri="{FF2B5EF4-FFF2-40B4-BE49-F238E27FC236}">
                      <a16:creationId xmlns:a16="http://schemas.microsoft.com/office/drawing/2014/main" id="{A5EBE7B6-744E-A492-6E3F-BDE4CEE6CD87}"/>
                    </a:ext>
                  </a:extLst>
                </p14:cNvPr>
                <p14:cNvContentPartPr/>
                <p14:nvPr/>
              </p14:nvContentPartPr>
              <p14:xfrm>
                <a:off x="10457247" y="3108665"/>
                <a:ext cx="47880" cy="128520"/>
              </p14:xfrm>
            </p:contentPart>
          </mc:Choice>
          <mc:Fallback>
            <p:pic>
              <p:nvPicPr>
                <p:cNvPr id="33" name="Freihand 32">
                  <a:extLst>
                    <a:ext uri="{FF2B5EF4-FFF2-40B4-BE49-F238E27FC236}">
                      <a16:creationId xmlns:a16="http://schemas.microsoft.com/office/drawing/2014/main" id="{A5EBE7B6-744E-A492-6E3F-BDE4CEE6CD87}"/>
                    </a:ext>
                  </a:extLst>
                </p:cNvPr>
                <p:cNvPicPr/>
                <p:nvPr/>
              </p:nvPicPr>
              <p:blipFill>
                <a:blip r:embed="rId72"/>
                <a:stretch>
                  <a:fillRect/>
                </a:stretch>
              </p:blipFill>
              <p:spPr>
                <a:xfrm>
                  <a:off x="10448247" y="3099665"/>
                  <a:ext cx="6552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34" name="Freihand 33">
                  <a:extLst>
                    <a:ext uri="{FF2B5EF4-FFF2-40B4-BE49-F238E27FC236}">
                      <a16:creationId xmlns:a16="http://schemas.microsoft.com/office/drawing/2014/main" id="{AF0E0D76-B65A-17F1-6D5C-CC635F8FD3DF}"/>
                    </a:ext>
                  </a:extLst>
                </p14:cNvPr>
                <p14:cNvContentPartPr/>
                <p14:nvPr/>
              </p14:nvContentPartPr>
              <p14:xfrm>
                <a:off x="10532127" y="3100385"/>
                <a:ext cx="47160" cy="143280"/>
              </p14:xfrm>
            </p:contentPart>
          </mc:Choice>
          <mc:Fallback>
            <p:pic>
              <p:nvPicPr>
                <p:cNvPr id="34" name="Freihand 33">
                  <a:extLst>
                    <a:ext uri="{FF2B5EF4-FFF2-40B4-BE49-F238E27FC236}">
                      <a16:creationId xmlns:a16="http://schemas.microsoft.com/office/drawing/2014/main" id="{AF0E0D76-B65A-17F1-6D5C-CC635F8FD3DF}"/>
                    </a:ext>
                  </a:extLst>
                </p:cNvPr>
                <p:cNvPicPr/>
                <p:nvPr/>
              </p:nvPicPr>
              <p:blipFill>
                <a:blip r:embed="rId74"/>
                <a:stretch>
                  <a:fillRect/>
                </a:stretch>
              </p:blipFill>
              <p:spPr>
                <a:xfrm>
                  <a:off x="10523487" y="3091745"/>
                  <a:ext cx="6480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35" name="Freihand 34">
                  <a:extLst>
                    <a:ext uri="{FF2B5EF4-FFF2-40B4-BE49-F238E27FC236}">
                      <a16:creationId xmlns:a16="http://schemas.microsoft.com/office/drawing/2014/main" id="{E138A33B-EDB2-E959-5F92-0459B5B1861C}"/>
                    </a:ext>
                  </a:extLst>
                </p14:cNvPr>
                <p14:cNvContentPartPr/>
                <p14:nvPr/>
              </p14:nvContentPartPr>
              <p14:xfrm>
                <a:off x="10448607" y="3083105"/>
                <a:ext cx="198720" cy="26280"/>
              </p14:xfrm>
            </p:contentPart>
          </mc:Choice>
          <mc:Fallback>
            <p:pic>
              <p:nvPicPr>
                <p:cNvPr id="35" name="Freihand 34">
                  <a:extLst>
                    <a:ext uri="{FF2B5EF4-FFF2-40B4-BE49-F238E27FC236}">
                      <a16:creationId xmlns:a16="http://schemas.microsoft.com/office/drawing/2014/main" id="{E138A33B-EDB2-E959-5F92-0459B5B1861C}"/>
                    </a:ext>
                  </a:extLst>
                </p:cNvPr>
                <p:cNvPicPr/>
                <p:nvPr/>
              </p:nvPicPr>
              <p:blipFill>
                <a:blip r:embed="rId76"/>
                <a:stretch>
                  <a:fillRect/>
                </a:stretch>
              </p:blipFill>
              <p:spPr>
                <a:xfrm>
                  <a:off x="10439967" y="3074105"/>
                  <a:ext cx="21636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36" name="Freihand 35">
                  <a:extLst>
                    <a:ext uri="{FF2B5EF4-FFF2-40B4-BE49-F238E27FC236}">
                      <a16:creationId xmlns:a16="http://schemas.microsoft.com/office/drawing/2014/main" id="{7DE53520-4116-C1E4-984C-846C048444BC}"/>
                    </a:ext>
                  </a:extLst>
                </p14:cNvPr>
                <p14:cNvContentPartPr/>
                <p14:nvPr/>
              </p14:nvContentPartPr>
              <p14:xfrm>
                <a:off x="10839567" y="2774945"/>
                <a:ext cx="201960" cy="225360"/>
              </p14:xfrm>
            </p:contentPart>
          </mc:Choice>
          <mc:Fallback>
            <p:pic>
              <p:nvPicPr>
                <p:cNvPr id="36" name="Freihand 35">
                  <a:extLst>
                    <a:ext uri="{FF2B5EF4-FFF2-40B4-BE49-F238E27FC236}">
                      <a16:creationId xmlns:a16="http://schemas.microsoft.com/office/drawing/2014/main" id="{7DE53520-4116-C1E4-984C-846C048444BC}"/>
                    </a:ext>
                  </a:extLst>
                </p:cNvPr>
                <p:cNvPicPr/>
                <p:nvPr/>
              </p:nvPicPr>
              <p:blipFill>
                <a:blip r:embed="rId78"/>
                <a:stretch>
                  <a:fillRect/>
                </a:stretch>
              </p:blipFill>
              <p:spPr>
                <a:xfrm>
                  <a:off x="10830567" y="2765945"/>
                  <a:ext cx="219600" cy="24300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38" name="Freihand 37">
                  <a:extLst>
                    <a:ext uri="{FF2B5EF4-FFF2-40B4-BE49-F238E27FC236}">
                      <a16:creationId xmlns:a16="http://schemas.microsoft.com/office/drawing/2014/main" id="{8E91E8D6-ECD7-18F2-2B64-69865A59D2F4}"/>
                    </a:ext>
                  </a:extLst>
                </p14:cNvPr>
                <p14:cNvContentPartPr/>
                <p14:nvPr/>
              </p14:nvContentPartPr>
              <p14:xfrm>
                <a:off x="11238447" y="2518625"/>
                <a:ext cx="360" cy="360"/>
              </p14:xfrm>
            </p:contentPart>
          </mc:Choice>
          <mc:Fallback>
            <p:pic>
              <p:nvPicPr>
                <p:cNvPr id="38" name="Freihand 37">
                  <a:extLst>
                    <a:ext uri="{FF2B5EF4-FFF2-40B4-BE49-F238E27FC236}">
                      <a16:creationId xmlns:a16="http://schemas.microsoft.com/office/drawing/2014/main" id="{8E91E8D6-ECD7-18F2-2B64-69865A59D2F4}"/>
                    </a:ext>
                  </a:extLst>
                </p:cNvPr>
                <p:cNvPicPr/>
                <p:nvPr/>
              </p:nvPicPr>
              <p:blipFill>
                <a:blip r:embed="rId34"/>
                <a:stretch>
                  <a:fillRect/>
                </a:stretch>
              </p:blipFill>
              <p:spPr>
                <a:xfrm>
                  <a:off x="11229807" y="250962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39" name="Freihand 38">
                  <a:extLst>
                    <a:ext uri="{FF2B5EF4-FFF2-40B4-BE49-F238E27FC236}">
                      <a16:creationId xmlns:a16="http://schemas.microsoft.com/office/drawing/2014/main" id="{A2304E3A-FF59-AEB2-B35B-E6260360AD4F}"/>
                    </a:ext>
                  </a:extLst>
                </p14:cNvPr>
                <p14:cNvContentPartPr/>
                <p14:nvPr/>
              </p14:nvContentPartPr>
              <p14:xfrm>
                <a:off x="11173647" y="2460665"/>
                <a:ext cx="98640" cy="156960"/>
              </p14:xfrm>
            </p:contentPart>
          </mc:Choice>
          <mc:Fallback>
            <p:pic>
              <p:nvPicPr>
                <p:cNvPr id="39" name="Freihand 38">
                  <a:extLst>
                    <a:ext uri="{FF2B5EF4-FFF2-40B4-BE49-F238E27FC236}">
                      <a16:creationId xmlns:a16="http://schemas.microsoft.com/office/drawing/2014/main" id="{A2304E3A-FF59-AEB2-B35B-E6260360AD4F}"/>
                    </a:ext>
                  </a:extLst>
                </p:cNvPr>
                <p:cNvPicPr/>
                <p:nvPr/>
              </p:nvPicPr>
              <p:blipFill>
                <a:blip r:embed="rId81"/>
                <a:stretch>
                  <a:fillRect/>
                </a:stretch>
              </p:blipFill>
              <p:spPr>
                <a:xfrm>
                  <a:off x="11164647" y="2451665"/>
                  <a:ext cx="116280" cy="17460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0" name="Freihand 39">
                  <a:extLst>
                    <a:ext uri="{FF2B5EF4-FFF2-40B4-BE49-F238E27FC236}">
                      <a16:creationId xmlns:a16="http://schemas.microsoft.com/office/drawing/2014/main" id="{FAD32733-94C5-6FA5-3697-C341A24EFE0F}"/>
                    </a:ext>
                  </a:extLst>
                </p14:cNvPr>
                <p14:cNvContentPartPr/>
                <p14:nvPr/>
              </p14:nvContentPartPr>
              <p14:xfrm>
                <a:off x="11180487" y="2518625"/>
                <a:ext cx="173160" cy="136080"/>
              </p14:xfrm>
            </p:contentPart>
          </mc:Choice>
          <mc:Fallback>
            <p:pic>
              <p:nvPicPr>
                <p:cNvPr id="40" name="Freihand 39">
                  <a:extLst>
                    <a:ext uri="{FF2B5EF4-FFF2-40B4-BE49-F238E27FC236}">
                      <a16:creationId xmlns:a16="http://schemas.microsoft.com/office/drawing/2014/main" id="{FAD32733-94C5-6FA5-3697-C341A24EFE0F}"/>
                    </a:ext>
                  </a:extLst>
                </p:cNvPr>
                <p:cNvPicPr/>
                <p:nvPr/>
              </p:nvPicPr>
              <p:blipFill>
                <a:blip r:embed="rId83"/>
                <a:stretch>
                  <a:fillRect/>
                </a:stretch>
              </p:blipFill>
              <p:spPr>
                <a:xfrm>
                  <a:off x="11171847" y="2509625"/>
                  <a:ext cx="190800" cy="1537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1" name="Freihand 40">
                  <a:extLst>
                    <a:ext uri="{FF2B5EF4-FFF2-40B4-BE49-F238E27FC236}">
                      <a16:creationId xmlns:a16="http://schemas.microsoft.com/office/drawing/2014/main" id="{1663D2FB-3F09-E317-115F-97F0CB4DA856}"/>
                    </a:ext>
                  </a:extLst>
                </p14:cNvPr>
                <p14:cNvContentPartPr/>
                <p14:nvPr/>
              </p14:nvContentPartPr>
              <p14:xfrm>
                <a:off x="11446527" y="2584865"/>
                <a:ext cx="150120" cy="9360"/>
              </p14:xfrm>
            </p:contentPart>
          </mc:Choice>
          <mc:Fallback>
            <p:pic>
              <p:nvPicPr>
                <p:cNvPr id="41" name="Freihand 40">
                  <a:extLst>
                    <a:ext uri="{FF2B5EF4-FFF2-40B4-BE49-F238E27FC236}">
                      <a16:creationId xmlns:a16="http://schemas.microsoft.com/office/drawing/2014/main" id="{1663D2FB-3F09-E317-115F-97F0CB4DA856}"/>
                    </a:ext>
                  </a:extLst>
                </p:cNvPr>
                <p:cNvPicPr/>
                <p:nvPr/>
              </p:nvPicPr>
              <p:blipFill>
                <a:blip r:embed="rId85"/>
                <a:stretch>
                  <a:fillRect/>
                </a:stretch>
              </p:blipFill>
              <p:spPr>
                <a:xfrm>
                  <a:off x="11437527" y="2576225"/>
                  <a:ext cx="167760" cy="2700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42" name="Freihand 41">
                  <a:extLst>
                    <a:ext uri="{FF2B5EF4-FFF2-40B4-BE49-F238E27FC236}">
                      <a16:creationId xmlns:a16="http://schemas.microsoft.com/office/drawing/2014/main" id="{FEB6C80A-2909-D6D7-46C1-BA73B708C5F7}"/>
                    </a:ext>
                  </a:extLst>
                </p14:cNvPr>
                <p14:cNvContentPartPr/>
                <p14:nvPr/>
              </p14:nvContentPartPr>
              <p14:xfrm>
                <a:off x="11645607" y="2558585"/>
                <a:ext cx="253440" cy="176400"/>
              </p14:xfrm>
            </p:contentPart>
          </mc:Choice>
          <mc:Fallback>
            <p:pic>
              <p:nvPicPr>
                <p:cNvPr id="42" name="Freihand 41">
                  <a:extLst>
                    <a:ext uri="{FF2B5EF4-FFF2-40B4-BE49-F238E27FC236}">
                      <a16:creationId xmlns:a16="http://schemas.microsoft.com/office/drawing/2014/main" id="{FEB6C80A-2909-D6D7-46C1-BA73B708C5F7}"/>
                    </a:ext>
                  </a:extLst>
                </p:cNvPr>
                <p:cNvPicPr/>
                <p:nvPr/>
              </p:nvPicPr>
              <p:blipFill>
                <a:blip r:embed="rId87"/>
                <a:stretch>
                  <a:fillRect/>
                </a:stretch>
              </p:blipFill>
              <p:spPr>
                <a:xfrm>
                  <a:off x="11636967" y="2549945"/>
                  <a:ext cx="27108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43" name="Freihand 42">
                  <a:extLst>
                    <a:ext uri="{FF2B5EF4-FFF2-40B4-BE49-F238E27FC236}">
                      <a16:creationId xmlns:a16="http://schemas.microsoft.com/office/drawing/2014/main" id="{F1AC9DDE-31CD-BA0F-5ADA-184D9D41AE7B}"/>
                    </a:ext>
                  </a:extLst>
                </p14:cNvPr>
                <p14:cNvContentPartPr/>
                <p14:nvPr/>
              </p14:nvContentPartPr>
              <p14:xfrm>
                <a:off x="11321607" y="2751185"/>
                <a:ext cx="636840" cy="52200"/>
              </p14:xfrm>
            </p:contentPart>
          </mc:Choice>
          <mc:Fallback>
            <p:pic>
              <p:nvPicPr>
                <p:cNvPr id="43" name="Freihand 42">
                  <a:extLst>
                    <a:ext uri="{FF2B5EF4-FFF2-40B4-BE49-F238E27FC236}">
                      <a16:creationId xmlns:a16="http://schemas.microsoft.com/office/drawing/2014/main" id="{F1AC9DDE-31CD-BA0F-5ADA-184D9D41AE7B}"/>
                    </a:ext>
                  </a:extLst>
                </p:cNvPr>
                <p:cNvPicPr/>
                <p:nvPr/>
              </p:nvPicPr>
              <p:blipFill>
                <a:blip r:embed="rId89"/>
                <a:stretch>
                  <a:fillRect/>
                </a:stretch>
              </p:blipFill>
              <p:spPr>
                <a:xfrm>
                  <a:off x="11312607" y="2742545"/>
                  <a:ext cx="654480" cy="698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44" name="Freihand 43">
                  <a:extLst>
                    <a:ext uri="{FF2B5EF4-FFF2-40B4-BE49-F238E27FC236}">
                      <a16:creationId xmlns:a16="http://schemas.microsoft.com/office/drawing/2014/main" id="{6C38322C-DE80-EE1A-500F-4C8F7D2F137D}"/>
                    </a:ext>
                  </a:extLst>
                </p14:cNvPr>
                <p14:cNvContentPartPr/>
                <p14:nvPr/>
              </p14:nvContentPartPr>
              <p14:xfrm>
                <a:off x="11554527" y="2876105"/>
                <a:ext cx="168480" cy="225720"/>
              </p14:xfrm>
            </p:contentPart>
          </mc:Choice>
          <mc:Fallback>
            <p:pic>
              <p:nvPicPr>
                <p:cNvPr id="44" name="Freihand 43">
                  <a:extLst>
                    <a:ext uri="{FF2B5EF4-FFF2-40B4-BE49-F238E27FC236}">
                      <a16:creationId xmlns:a16="http://schemas.microsoft.com/office/drawing/2014/main" id="{6C38322C-DE80-EE1A-500F-4C8F7D2F137D}"/>
                    </a:ext>
                  </a:extLst>
                </p:cNvPr>
                <p:cNvPicPr/>
                <p:nvPr/>
              </p:nvPicPr>
              <p:blipFill>
                <a:blip r:embed="rId91"/>
                <a:stretch>
                  <a:fillRect/>
                </a:stretch>
              </p:blipFill>
              <p:spPr>
                <a:xfrm>
                  <a:off x="11545527" y="2867465"/>
                  <a:ext cx="186120" cy="2433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45" name="Freihand 44">
                  <a:extLst>
                    <a:ext uri="{FF2B5EF4-FFF2-40B4-BE49-F238E27FC236}">
                      <a16:creationId xmlns:a16="http://schemas.microsoft.com/office/drawing/2014/main" id="{50034044-2843-746D-B642-02548EC5CBDC}"/>
                    </a:ext>
                  </a:extLst>
                </p14:cNvPr>
                <p14:cNvContentPartPr/>
                <p14:nvPr/>
              </p14:nvContentPartPr>
              <p14:xfrm>
                <a:off x="11938287" y="2576945"/>
                <a:ext cx="124920" cy="505080"/>
              </p14:xfrm>
            </p:contentPart>
          </mc:Choice>
          <mc:Fallback>
            <p:pic>
              <p:nvPicPr>
                <p:cNvPr id="45" name="Freihand 44">
                  <a:extLst>
                    <a:ext uri="{FF2B5EF4-FFF2-40B4-BE49-F238E27FC236}">
                      <a16:creationId xmlns:a16="http://schemas.microsoft.com/office/drawing/2014/main" id="{50034044-2843-746D-B642-02548EC5CBDC}"/>
                    </a:ext>
                  </a:extLst>
                </p:cNvPr>
                <p:cNvPicPr/>
                <p:nvPr/>
              </p:nvPicPr>
              <p:blipFill>
                <a:blip r:embed="rId93"/>
                <a:stretch>
                  <a:fillRect/>
                </a:stretch>
              </p:blipFill>
              <p:spPr>
                <a:xfrm>
                  <a:off x="11929287" y="2568305"/>
                  <a:ext cx="142560" cy="52272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46" name="Freihand 45">
                  <a:extLst>
                    <a:ext uri="{FF2B5EF4-FFF2-40B4-BE49-F238E27FC236}">
                      <a16:creationId xmlns:a16="http://schemas.microsoft.com/office/drawing/2014/main" id="{86DDF12B-0D64-A638-BED9-C9F547374BEE}"/>
                    </a:ext>
                  </a:extLst>
                </p14:cNvPr>
                <p14:cNvContentPartPr/>
                <p14:nvPr/>
              </p14:nvContentPartPr>
              <p14:xfrm>
                <a:off x="11129367" y="2526905"/>
                <a:ext cx="170280" cy="421560"/>
              </p14:xfrm>
            </p:contentPart>
          </mc:Choice>
          <mc:Fallback>
            <p:pic>
              <p:nvPicPr>
                <p:cNvPr id="46" name="Freihand 45">
                  <a:extLst>
                    <a:ext uri="{FF2B5EF4-FFF2-40B4-BE49-F238E27FC236}">
                      <a16:creationId xmlns:a16="http://schemas.microsoft.com/office/drawing/2014/main" id="{86DDF12B-0D64-A638-BED9-C9F547374BEE}"/>
                    </a:ext>
                  </a:extLst>
                </p:cNvPr>
                <p:cNvPicPr/>
                <p:nvPr/>
              </p:nvPicPr>
              <p:blipFill>
                <a:blip r:embed="rId95"/>
                <a:stretch>
                  <a:fillRect/>
                </a:stretch>
              </p:blipFill>
              <p:spPr>
                <a:xfrm>
                  <a:off x="11120367" y="2518265"/>
                  <a:ext cx="187920" cy="43920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47" name="Freihand 46">
                  <a:extLst>
                    <a:ext uri="{FF2B5EF4-FFF2-40B4-BE49-F238E27FC236}">
                      <a16:creationId xmlns:a16="http://schemas.microsoft.com/office/drawing/2014/main" id="{1CE24958-745E-6ECD-A8F8-96B16C204D3C}"/>
                    </a:ext>
                  </a:extLst>
                </p14:cNvPr>
                <p14:cNvContentPartPr/>
                <p14:nvPr/>
              </p14:nvContentPartPr>
              <p14:xfrm>
                <a:off x="12005247" y="2339345"/>
                <a:ext cx="85320" cy="204840"/>
              </p14:xfrm>
            </p:contentPart>
          </mc:Choice>
          <mc:Fallback>
            <p:pic>
              <p:nvPicPr>
                <p:cNvPr id="47" name="Freihand 46">
                  <a:extLst>
                    <a:ext uri="{FF2B5EF4-FFF2-40B4-BE49-F238E27FC236}">
                      <a16:creationId xmlns:a16="http://schemas.microsoft.com/office/drawing/2014/main" id="{1CE24958-745E-6ECD-A8F8-96B16C204D3C}"/>
                    </a:ext>
                  </a:extLst>
                </p:cNvPr>
                <p:cNvPicPr/>
                <p:nvPr/>
              </p:nvPicPr>
              <p:blipFill>
                <a:blip r:embed="rId97"/>
                <a:stretch>
                  <a:fillRect/>
                </a:stretch>
              </p:blipFill>
              <p:spPr>
                <a:xfrm>
                  <a:off x="11996247" y="2330345"/>
                  <a:ext cx="10296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7" name="Freihand 66">
                  <a:extLst>
                    <a:ext uri="{FF2B5EF4-FFF2-40B4-BE49-F238E27FC236}">
                      <a16:creationId xmlns:a16="http://schemas.microsoft.com/office/drawing/2014/main" id="{6E91CED1-9182-973B-A762-992DDE6CE3B3}"/>
                    </a:ext>
                  </a:extLst>
                </p14:cNvPr>
                <p14:cNvContentPartPr/>
                <p14:nvPr/>
              </p14:nvContentPartPr>
              <p14:xfrm>
                <a:off x="11021727" y="2260505"/>
                <a:ext cx="1040400" cy="541440"/>
              </p14:xfrm>
            </p:contentPart>
          </mc:Choice>
          <mc:Fallback>
            <p:pic>
              <p:nvPicPr>
                <p:cNvPr id="67" name="Freihand 66">
                  <a:extLst>
                    <a:ext uri="{FF2B5EF4-FFF2-40B4-BE49-F238E27FC236}">
                      <a16:creationId xmlns:a16="http://schemas.microsoft.com/office/drawing/2014/main" id="{6E91CED1-9182-973B-A762-992DDE6CE3B3}"/>
                    </a:ext>
                  </a:extLst>
                </p:cNvPr>
                <p:cNvPicPr/>
                <p:nvPr/>
              </p:nvPicPr>
              <p:blipFill>
                <a:blip r:embed="rId99"/>
                <a:stretch>
                  <a:fillRect/>
                </a:stretch>
              </p:blipFill>
              <p:spPr>
                <a:xfrm>
                  <a:off x="11012727" y="2251505"/>
                  <a:ext cx="1058040" cy="55908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68" name="Freihand 67">
                  <a:extLst>
                    <a:ext uri="{FF2B5EF4-FFF2-40B4-BE49-F238E27FC236}">
                      <a16:creationId xmlns:a16="http://schemas.microsoft.com/office/drawing/2014/main" id="{6D1368FA-4640-0603-3671-9E4AAC3D1CB4}"/>
                    </a:ext>
                  </a:extLst>
                </p14:cNvPr>
                <p14:cNvContentPartPr/>
                <p14:nvPr/>
              </p14:nvContentPartPr>
              <p14:xfrm>
                <a:off x="11910927" y="2177705"/>
                <a:ext cx="294480" cy="325440"/>
              </p14:xfrm>
            </p:contentPart>
          </mc:Choice>
          <mc:Fallback>
            <p:pic>
              <p:nvPicPr>
                <p:cNvPr id="68" name="Freihand 67">
                  <a:extLst>
                    <a:ext uri="{FF2B5EF4-FFF2-40B4-BE49-F238E27FC236}">
                      <a16:creationId xmlns:a16="http://schemas.microsoft.com/office/drawing/2014/main" id="{6D1368FA-4640-0603-3671-9E4AAC3D1CB4}"/>
                    </a:ext>
                  </a:extLst>
                </p:cNvPr>
                <p:cNvPicPr/>
                <p:nvPr/>
              </p:nvPicPr>
              <p:blipFill>
                <a:blip r:embed="rId101"/>
                <a:stretch>
                  <a:fillRect/>
                </a:stretch>
              </p:blipFill>
              <p:spPr>
                <a:xfrm>
                  <a:off x="11901927" y="2169065"/>
                  <a:ext cx="312120" cy="343080"/>
                </a:xfrm>
                <a:prstGeom prst="rect">
                  <a:avLst/>
                </a:prstGeom>
              </p:spPr>
            </p:pic>
          </mc:Fallback>
        </mc:AlternateContent>
      </p:gr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Revision Random Variables</a:t>
            </a:r>
          </a:p>
          <a:p>
            <a:pPr marL="342900" indent="-342900">
              <a:buFont typeface="Arial" panose="020B0604020202020204" pitchFamily="34" charset="0"/>
              <a:buChar char="•"/>
            </a:pPr>
            <a:r>
              <a:rPr lang="de-DE" b="1" dirty="0" err="1">
                <a:solidFill>
                  <a:srgbClr val="000000"/>
                </a:solidFill>
              </a:rPr>
              <a:t>Descriptive</a:t>
            </a:r>
            <a:r>
              <a:rPr lang="de-DE" b="1" dirty="0">
                <a:solidFill>
                  <a:srgbClr val="000000"/>
                </a:solidFill>
              </a:rPr>
              <a:t> </a:t>
            </a:r>
            <a:r>
              <a:rPr lang="de-DE" b="1" dirty="0" err="1">
                <a:solidFill>
                  <a:srgbClr val="000000"/>
                </a:solidFill>
              </a:rPr>
              <a:t>Statistics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Parameters </a:t>
            </a:r>
            <a:r>
              <a:rPr lang="de-DE" b="1" dirty="0" err="1">
                <a:solidFill>
                  <a:srgbClr val="000000"/>
                </a:solidFill>
              </a:rPr>
              <a:t>of</a:t>
            </a:r>
            <a:r>
              <a:rPr lang="de-DE" b="1" dirty="0">
                <a:solidFill>
                  <a:srgbClr val="000000"/>
                </a:solidFill>
              </a:rPr>
              <a:t> a </a:t>
            </a:r>
            <a:r>
              <a:rPr lang="de-DE" b="1" dirty="0" err="1">
                <a:solidFill>
                  <a:srgbClr val="000000"/>
                </a:solidFill>
              </a:rPr>
              <a:t>distribtion</a:t>
            </a:r>
            <a:endParaRPr lang="de-DE" b="1" dirty="0">
              <a:solidFill>
                <a:srgbClr val="000000"/>
              </a:solidFill>
            </a:endParaRPr>
          </a:p>
          <a:p>
            <a:pPr lvl="1"/>
            <a:endParaRPr lang="de-DE" b="1" dirty="0">
              <a:solidFill>
                <a:srgbClr val="000000"/>
              </a:solidFill>
            </a:endParaRPr>
          </a:p>
          <a:p>
            <a:pPr marL="342900" indent="-342900">
              <a:buFont typeface="Arial" panose="020B0604020202020204" pitchFamily="34" charset="0"/>
              <a:buChar char="•"/>
            </a:pPr>
            <a:r>
              <a:rPr lang="de-DE" b="1">
                <a:solidFill>
                  <a:srgbClr val="000000"/>
                </a:solidFill>
              </a:rPr>
              <a:t>Linear Regression</a:t>
            </a:r>
          </a:p>
          <a:p>
            <a:pPr marL="800100" lvl="1" indent="-342900">
              <a:buFont typeface="Arial" panose="020B0604020202020204" pitchFamily="34" charset="0"/>
              <a:buChar char="•"/>
            </a:pPr>
            <a:r>
              <a:rPr lang="de-DE" b="1">
                <a:solidFill>
                  <a:srgbClr val="000000"/>
                </a:solidFill>
              </a:rPr>
              <a:t>Simple and multilinear</a:t>
            </a:r>
          </a:p>
          <a:p>
            <a:pPr marL="800100" lvl="1" indent="-342900">
              <a:buFont typeface="Arial" panose="020B0604020202020204" pitchFamily="34" charset="0"/>
              <a:buChar char="•"/>
            </a:pPr>
            <a:r>
              <a:rPr lang="de-DE" b="1">
                <a:solidFill>
                  <a:srgbClr val="000000"/>
                </a:solidFill>
              </a:rPr>
              <a:t>Hypothesis testing</a:t>
            </a:r>
          </a:p>
          <a:p>
            <a:pPr marL="800100" lvl="1" indent="-342900">
              <a:buFont typeface="Arial" panose="020B0604020202020204" pitchFamily="34" charset="0"/>
              <a:buChar char="•"/>
            </a:pPr>
            <a:r>
              <a:rPr lang="de-DE" b="1">
                <a:solidFill>
                  <a:srgbClr val="000000"/>
                </a:solidFill>
              </a:rPr>
              <a:t>Multicollinarity</a:t>
            </a:r>
          </a:p>
          <a:p>
            <a:pPr marL="800100" lvl="1" indent="-342900">
              <a:buFont typeface="Arial" panose="020B0604020202020204" pitchFamily="34" charset="0"/>
              <a:buChar char="•"/>
            </a:pPr>
            <a:r>
              <a:rPr lang="de-DE" b="1">
                <a:solidFill>
                  <a:srgbClr val="000000"/>
                </a:solidFill>
              </a:rPr>
              <a:t>Heteroskedasticity</a:t>
            </a:r>
          </a:p>
          <a:p>
            <a:pPr marL="800100" lvl="1" indent="-342900">
              <a:buFont typeface="Arial" panose="020B0604020202020204" pitchFamily="34" charset="0"/>
              <a:buChar char="•"/>
            </a:pPr>
            <a:r>
              <a:rPr lang="de-DE" b="1">
                <a:solidFill>
                  <a:srgbClr val="000000"/>
                </a:solidFill>
              </a:rPr>
              <a:t>Autocorrelation</a:t>
            </a:r>
          </a:p>
          <a:p>
            <a:pPr marL="800100" lvl="1" indent="-342900">
              <a:buFont typeface="Arial" panose="020B0604020202020204" pitchFamily="34" charset="0"/>
              <a:buChar char="•"/>
            </a:pPr>
            <a:endParaRPr lang="de-DE" b="1">
              <a:solidFill>
                <a:srgbClr val="000000"/>
              </a:solidFill>
            </a:endParaRPr>
          </a:p>
          <a:p>
            <a:pPr marL="342900" indent="-342900">
              <a:buFont typeface="Arial" panose="020B0604020202020204" pitchFamily="34" charset="0"/>
              <a:buChar char="•"/>
            </a:pPr>
            <a:r>
              <a:rPr lang="de-DE" b="1">
                <a:solidFill>
                  <a:srgbClr val="000000"/>
                </a:solidFill>
              </a:rPr>
              <a:t>Inequality metrics</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Time </a:t>
            </a:r>
            <a:r>
              <a:rPr lang="de-DE" b="1" dirty="0" err="1">
                <a:solidFill>
                  <a:srgbClr val="000000"/>
                </a:solidFill>
              </a:rPr>
              <a:t>series</a:t>
            </a:r>
            <a:r>
              <a:rPr lang="de-DE" b="1" dirty="0">
                <a:solidFill>
                  <a:srgbClr val="000000"/>
                </a:solidFill>
              </a:rPr>
              <a:t> </a:t>
            </a:r>
            <a:r>
              <a:rPr lang="de-DE" b="1" dirty="0" err="1">
                <a:solidFill>
                  <a:srgbClr val="000000"/>
                </a:solidFill>
              </a:rPr>
              <a:t>analysis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Price </a:t>
            </a:r>
            <a:r>
              <a:rPr lang="de-DE" b="1" dirty="0" err="1">
                <a:solidFill>
                  <a:srgbClr val="000000"/>
                </a:solidFill>
              </a:rPr>
              <a:t>adjustment</a:t>
            </a:r>
            <a:endParaRPr lang="de-DE" b="1" dirty="0">
              <a:solidFill>
                <a:srgbClr val="000000"/>
              </a:solidFill>
            </a:endParaRPr>
          </a:p>
          <a:p>
            <a:pPr marL="800100" lvl="1" indent="-342900">
              <a:buFont typeface="Arial" panose="020B0604020202020204" pitchFamily="34" charset="0"/>
              <a:buChar char="•"/>
            </a:pPr>
            <a:r>
              <a:rPr lang="de-DE" b="1" dirty="0" err="1">
                <a:solidFill>
                  <a:srgbClr val="000000"/>
                </a:solidFill>
              </a:rPr>
              <a:t>Forecasting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Moving </a:t>
            </a:r>
            <a:r>
              <a:rPr lang="de-DE" b="1" dirty="0" err="1">
                <a:solidFill>
                  <a:srgbClr val="000000"/>
                </a:solidFill>
              </a:rPr>
              <a:t>average</a:t>
            </a:r>
            <a:endParaRPr lang="de-DE" b="1" dirty="0">
              <a:solidFill>
                <a:srgbClr val="000000"/>
              </a:solidFill>
            </a:endParaRPr>
          </a:p>
          <a:p>
            <a:pPr marL="1257300" lvl="2" indent="-342900">
              <a:buFont typeface="Arial" panose="020B0604020202020204" pitchFamily="34" charset="0"/>
              <a:buChar char="•"/>
            </a:pPr>
            <a:r>
              <a:rPr lang="de-DE" b="1" dirty="0" err="1">
                <a:solidFill>
                  <a:srgbClr val="000000"/>
                </a:solidFill>
              </a:rPr>
              <a:t>Exponential</a:t>
            </a:r>
            <a:r>
              <a:rPr lang="de-DE" b="1" dirty="0">
                <a:solidFill>
                  <a:srgbClr val="000000"/>
                </a:solidFill>
              </a:rPr>
              <a:t> </a:t>
            </a:r>
            <a:r>
              <a:rPr lang="de-DE" b="1" dirty="0" err="1">
                <a:solidFill>
                  <a:srgbClr val="000000"/>
                </a:solidFill>
              </a:rPr>
              <a:t>smoothing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Average </a:t>
            </a:r>
            <a:r>
              <a:rPr lang="de-DE" b="1" err="1">
                <a:solidFill>
                  <a:srgbClr val="000000"/>
                </a:solidFill>
              </a:rPr>
              <a:t>growth</a:t>
            </a:r>
            <a:r>
              <a:rPr lang="de-DE" b="1">
                <a:solidFill>
                  <a:srgbClr val="000000"/>
                </a:solidFill>
              </a:rPr>
              <a:t> rate</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Simple </a:t>
            </a:r>
            <a:r>
              <a:rPr lang="de-DE" b="1" dirty="0" err="1">
                <a:solidFill>
                  <a:srgbClr val="000000"/>
                </a:solidFill>
              </a:rPr>
              <a:t>seasonal</a:t>
            </a:r>
            <a:r>
              <a:rPr lang="de-DE" b="1" dirty="0">
                <a:solidFill>
                  <a:srgbClr val="000000"/>
                </a:solidFill>
              </a:rPr>
              <a:t> </a:t>
            </a:r>
            <a:r>
              <a:rPr lang="de-DE" b="1" dirty="0" err="1">
                <a:solidFill>
                  <a:srgbClr val="000000"/>
                </a:solidFill>
              </a:rPr>
              <a:t>adjustment</a:t>
            </a:r>
            <a:endParaRPr lang="de-DE"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ext uri="{D42A27DB-BD31-4B8C-83A1-F6EECF244321}">
                <p14:modId xmlns:p14="http://schemas.microsoft.com/office/powerpoint/2010/main" val="2099980229"/>
              </p:ext>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name="Formel" r:id="rId2" imgW="939600" imgH="228600" progId="Equation.3">
                  <p:embed/>
                </p:oleObj>
              </mc:Choice>
              <mc:Fallback>
                <p:oleObj name="Formel" r:id="rId2" imgW="939600" imgH="228600" progId="Equation.3">
                  <p:embed/>
                  <p:pic>
                    <p:nvPicPr>
                      <p:cNvPr id="2" name="Objek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989651457"/>
              </p:ext>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name="Formel" r:id="rId4" imgW="1282680" imgH="368280" progId="Equation.3">
                  <p:embed/>
                </p:oleObj>
              </mc:Choice>
              <mc:Fallback>
                <p:oleObj name="Formel" r:id="rId4" imgW="1282680" imgH="368280" progId="Equation.3">
                  <p:embed/>
                  <p:pic>
                    <p:nvPicPr>
                      <p:cNvPr id="5" name="Objekt 4"/>
                      <p:cNvPicPr>
                        <a:picLocks noChangeAspect="1" noChangeArrowheads="1"/>
                      </p:cNvPicPr>
                      <p:nvPr/>
                    </p:nvPicPr>
                    <p:blipFill>
                      <a:blip r:embed="rId5"/>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52410963"/>
              </p:ext>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name="Formel" r:id="rId6" imgW="1358640" imgH="431640" progId="Equation.3">
                  <p:embed/>
                </p:oleObj>
              </mc:Choice>
              <mc:Fallback>
                <p:oleObj name="Formel" r:id="rId6" imgW="1358640" imgH="431640" progId="Equation.3">
                  <p:embed/>
                  <p:pic>
                    <p:nvPicPr>
                      <p:cNvPr id="8" name="Objekt 7"/>
                      <p:cNvPicPr>
                        <a:picLocks noChangeAspect="1" noChangeArrowheads="1"/>
                      </p:cNvPicPr>
                      <p:nvPr/>
                    </p:nvPicPr>
                    <p:blipFill>
                      <a:blip r:embed="rId7"/>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ext uri="{D42A27DB-BD31-4B8C-83A1-F6EECF244321}">
                <p14:modId xmlns:p14="http://schemas.microsoft.com/office/powerpoint/2010/main" val="279796455"/>
              </p:ext>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name="Formel" r:id="rId8" imgW="1981080" imgH="431640" progId="Equation.3">
                  <p:embed/>
                </p:oleObj>
              </mc:Choice>
              <mc:Fallback>
                <p:oleObj name="Formel" r:id="rId8" imgW="1981080" imgH="431640" progId="Equation.3">
                  <p:embed/>
                  <p:pic>
                    <p:nvPicPr>
                      <p:cNvPr id="9" name="Objekt 8"/>
                      <p:cNvPicPr>
                        <a:picLocks noChangeAspect="1" noChangeArrowheads="1"/>
                      </p:cNvPicPr>
                      <p:nvPr/>
                    </p:nvPicPr>
                    <p:blipFill>
                      <a:blip r:embed="rId9"/>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665689191"/>
              </p:ext>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name="Formel" r:id="rId10" imgW="1180800" imgH="482400" progId="Equation.3">
                  <p:embed/>
                </p:oleObj>
              </mc:Choice>
              <mc:Fallback>
                <p:oleObj name="Formel" r:id="rId10" imgW="1180800" imgH="482400" progId="Equation.3">
                  <p:embed/>
                  <p:pic>
                    <p:nvPicPr>
                      <p:cNvPr id="12" name="Objekt 11"/>
                      <p:cNvPicPr>
                        <a:picLocks noChangeAspect="1" noChangeArrowheads="1"/>
                      </p:cNvPicPr>
                      <p:nvPr/>
                    </p:nvPicPr>
                    <p:blipFill>
                      <a:blip r:embed="rId11"/>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544849944"/>
              </p:ext>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name="Formel" r:id="rId12" imgW="342720" imgH="203040" progId="Equation.3">
                  <p:embed/>
                </p:oleObj>
              </mc:Choice>
              <mc:Fallback>
                <p:oleObj name="Formel" r:id="rId12" imgW="342720" imgH="203040" progId="Equation.3">
                  <p:embed/>
                  <p:pic>
                    <p:nvPicPr>
                      <p:cNvPr id="13" name="Objekt 12"/>
                      <p:cNvPicPr>
                        <a:picLocks noChangeAspect="1" noChangeArrowheads="1"/>
                      </p:cNvPicPr>
                      <p:nvPr/>
                    </p:nvPicPr>
                    <p:blipFill>
                      <a:blip r:embed="rId13"/>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ext uri="{D42A27DB-BD31-4B8C-83A1-F6EECF244321}">
                <p14:modId xmlns:p14="http://schemas.microsoft.com/office/powerpoint/2010/main" val="2634085379"/>
              </p:ext>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name="Formel" r:id="rId14" imgW="1447560" imgH="482400" progId="Equation.3">
                  <p:embed/>
                </p:oleObj>
              </mc:Choice>
              <mc:Fallback>
                <p:oleObj name="Formel" r:id="rId14" imgW="1447560" imgH="482400" progId="Equation.3">
                  <p:embed/>
                  <p:pic>
                    <p:nvPicPr>
                      <p:cNvPr id="15" name="Objekt 14"/>
                      <p:cNvPicPr>
                        <a:picLocks noChangeAspect="1" noChangeArrowheads="1"/>
                      </p:cNvPicPr>
                      <p:nvPr/>
                    </p:nvPicPr>
                    <p:blipFill>
                      <a:blip r:embed="rId15"/>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ext uri="{D42A27DB-BD31-4B8C-83A1-F6EECF244321}">
                <p14:modId xmlns:p14="http://schemas.microsoft.com/office/powerpoint/2010/main" val="4147825506"/>
              </p:ext>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name="Formel" r:id="rId16" imgW="2082600" imgH="482400" progId="Equation.3">
                  <p:embed/>
                </p:oleObj>
              </mc:Choice>
              <mc:Fallback>
                <p:oleObj name="Formel" r:id="rId16" imgW="2082600" imgH="482400" progId="Equation.3">
                  <p:embed/>
                  <p:pic>
                    <p:nvPicPr>
                      <p:cNvPr id="16" name="Objekt 15"/>
                      <p:cNvPicPr>
                        <a:picLocks noChangeAspect="1" noChangeArrowheads="1"/>
                      </p:cNvPicPr>
                      <p:nvPr/>
                    </p:nvPicPr>
                    <p:blipFill>
                      <a:blip r:embed="rId17"/>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Breitbild</PresentationFormat>
  <Paragraphs>288</Paragraphs>
  <Slides>19</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6" baseType="lpstr">
      <vt:lpstr>Arial</vt:lpstr>
      <vt:lpstr>Calibri</vt:lpstr>
      <vt:lpstr>Cambria Math</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268</cp:revision>
  <dcterms:created xsi:type="dcterms:W3CDTF">2020-09-20T22:46:24Z</dcterms:created>
  <dcterms:modified xsi:type="dcterms:W3CDTF">2023-09-25T09:42:48Z</dcterms:modified>
</cp:coreProperties>
</file>