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ink/ink176.xml" ContentType="application/inkml+xml"/>
  <Override PartName="/ppt/ink/ink177.xml" ContentType="application/inkml+xml"/>
  <Override PartName="/ppt/ink/ink178.xml" ContentType="application/inkml+xml"/>
  <Override PartName="/ppt/ink/ink179.xml" ContentType="application/inkml+xml"/>
  <Override PartName="/ppt/ink/ink180.xml" ContentType="application/inkml+xml"/>
  <Override PartName="/ppt/ink/ink181.xml" ContentType="application/inkml+xml"/>
  <Override PartName="/ppt/ink/ink182.xml" ContentType="application/inkml+xml"/>
  <Override PartName="/ppt/ink/ink183.xml" ContentType="application/inkml+xml"/>
  <Override PartName="/ppt/ink/ink184.xml" ContentType="application/inkml+xml"/>
  <Override PartName="/ppt/ink/ink185.xml" ContentType="application/inkml+xml"/>
  <Override PartName="/ppt/ink/ink186.xml" ContentType="application/inkml+xml"/>
  <Override PartName="/ppt/ink/ink187.xml" ContentType="application/inkml+xml"/>
  <Override PartName="/ppt/ink/ink188.xml" ContentType="application/inkml+xml"/>
  <Override PartName="/ppt/ink/ink189.xml" ContentType="application/inkml+xml"/>
  <Override PartName="/ppt/ink/ink190.xml" ContentType="application/inkml+xml"/>
  <Override PartName="/ppt/ink/ink191.xml" ContentType="application/inkml+xml"/>
  <Override PartName="/ppt/ink/ink192.xml" ContentType="application/inkml+xml"/>
  <Override PartName="/ppt/ink/ink193.xml" ContentType="application/inkml+xml"/>
  <Override PartName="/ppt/ink/ink194.xml" ContentType="application/inkml+xml"/>
  <Override PartName="/ppt/ink/ink195.xml" ContentType="application/inkml+xml"/>
  <Override PartName="/ppt/ink/ink196.xml" ContentType="application/inkml+xml"/>
  <Override PartName="/ppt/ink/ink197.xml" ContentType="application/inkml+xml"/>
  <Override PartName="/ppt/ink/ink198.xml" ContentType="application/inkml+xml"/>
  <Override PartName="/ppt/ink/ink199.xml" ContentType="application/inkml+xml"/>
  <Override PartName="/ppt/ink/ink200.xml" ContentType="application/inkml+xml"/>
  <Override PartName="/ppt/ink/ink201.xml" ContentType="application/inkml+xml"/>
  <Override PartName="/ppt/ink/ink202.xml" ContentType="application/inkml+xml"/>
  <Override PartName="/ppt/ink/ink203.xml" ContentType="application/inkml+xml"/>
  <Override PartName="/ppt/ink/ink204.xml" ContentType="application/inkml+xml"/>
  <Override PartName="/ppt/ink/ink205.xml" ContentType="application/inkml+xml"/>
  <Override PartName="/ppt/ink/ink206.xml" ContentType="application/inkml+xml"/>
  <Override PartName="/ppt/ink/ink207.xml" ContentType="application/inkml+xml"/>
  <Override PartName="/ppt/ink/ink208.xml" ContentType="application/inkml+xml"/>
  <Override PartName="/ppt/ink/ink209.xml" ContentType="application/inkml+xml"/>
  <Override PartName="/ppt/ink/ink210.xml" ContentType="application/inkml+xml"/>
  <Override PartName="/ppt/ink/ink211.xml" ContentType="application/inkml+xml"/>
  <Override PartName="/ppt/ink/ink212.xml" ContentType="application/inkml+xml"/>
  <Override PartName="/ppt/ink/ink213.xml" ContentType="application/inkml+xml"/>
  <Override PartName="/ppt/ink/ink214.xml" ContentType="application/inkml+xml"/>
  <Override PartName="/ppt/ink/ink215.xml" ContentType="application/inkml+xml"/>
  <Override PartName="/ppt/ink/ink216.xml" ContentType="application/inkml+xml"/>
  <Override PartName="/ppt/ink/ink217.xml" ContentType="application/inkml+xml"/>
  <Override PartName="/ppt/ink/ink218.xml" ContentType="application/inkml+xml"/>
  <Override PartName="/ppt/ink/ink219.xml" ContentType="application/inkml+xml"/>
  <Override PartName="/ppt/ink/ink220.xml" ContentType="application/inkml+xml"/>
  <Override PartName="/ppt/ink/ink221.xml" ContentType="application/inkml+xml"/>
  <Override PartName="/ppt/ink/ink222.xml" ContentType="application/inkml+xml"/>
  <Override PartName="/ppt/ink/ink223.xml" ContentType="application/inkml+xml"/>
  <Override PartName="/ppt/ink/ink224.xml" ContentType="application/inkml+xml"/>
  <Override PartName="/ppt/ink/ink225.xml" ContentType="application/inkml+xml"/>
  <Override PartName="/ppt/ink/ink226.xml" ContentType="application/inkml+xml"/>
  <Override PartName="/ppt/ink/ink227.xml" ContentType="application/inkml+xml"/>
  <Override PartName="/ppt/ink/ink228.xml" ContentType="application/inkml+xml"/>
  <Override PartName="/ppt/ink/ink229.xml" ContentType="application/inkml+xml"/>
  <Override PartName="/ppt/ink/ink230.xml" ContentType="application/inkml+xml"/>
  <Override PartName="/ppt/ink/ink231.xml" ContentType="application/inkml+xml"/>
  <Override PartName="/ppt/ink/ink232.xml" ContentType="application/inkml+xml"/>
  <Override PartName="/ppt/ink/ink233.xml" ContentType="application/inkml+xml"/>
  <Override PartName="/ppt/ink/ink234.xml" ContentType="application/inkml+xml"/>
  <Override PartName="/ppt/ink/ink235.xml" ContentType="application/inkml+xml"/>
  <Override PartName="/ppt/ink/ink236.xml" ContentType="application/inkml+xml"/>
  <Override PartName="/ppt/ink/ink237.xml" ContentType="application/inkml+xml"/>
  <Override PartName="/ppt/ink/ink238.xml" ContentType="application/inkml+xml"/>
  <Override PartName="/ppt/ink/ink239.xml" ContentType="application/inkml+xml"/>
  <Override PartName="/ppt/ink/ink240.xml" ContentType="application/inkml+xml"/>
  <Override PartName="/ppt/ink/ink241.xml" ContentType="application/inkml+xml"/>
  <Override PartName="/ppt/ink/ink242.xml" ContentType="application/inkml+xml"/>
  <Override PartName="/ppt/ink/ink243.xml" ContentType="application/inkml+xml"/>
  <Override PartName="/ppt/ink/ink244.xml" ContentType="application/inkml+xml"/>
  <Override PartName="/ppt/ink/ink245.xml" ContentType="application/inkml+xml"/>
  <Override PartName="/ppt/ink/ink246.xml" ContentType="application/inkml+xml"/>
  <Override PartName="/ppt/ink/ink247.xml" ContentType="application/inkml+xml"/>
  <Override PartName="/ppt/ink/ink248.xml" ContentType="application/inkml+xml"/>
  <Override PartName="/ppt/ink/ink249.xml" ContentType="application/inkml+xml"/>
  <Override PartName="/ppt/ink/ink250.xml" ContentType="application/inkml+xml"/>
  <Override PartName="/ppt/ink/ink251.xml" ContentType="application/inkml+xml"/>
  <Override PartName="/ppt/ink/ink252.xml" ContentType="application/inkml+xml"/>
  <Override PartName="/ppt/ink/ink253.xml" ContentType="application/inkml+xml"/>
  <Override PartName="/ppt/ink/ink254.xml" ContentType="application/inkml+xml"/>
  <Override PartName="/ppt/ink/ink255.xml" ContentType="application/inkml+xml"/>
  <Override PartName="/ppt/ink/ink256.xml" ContentType="application/inkml+xml"/>
  <Override PartName="/ppt/ink/ink257.xml" ContentType="application/inkml+xml"/>
  <Override PartName="/ppt/ink/ink258.xml" ContentType="application/inkml+xml"/>
  <Override PartName="/ppt/ink/ink259.xml" ContentType="application/inkml+xml"/>
  <Override PartName="/ppt/ink/ink260.xml" ContentType="application/inkml+xml"/>
  <Override PartName="/ppt/ink/ink261.xml" ContentType="application/inkml+xml"/>
  <Override PartName="/ppt/ink/ink262.xml" ContentType="application/inkml+xml"/>
  <Override PartName="/ppt/ink/ink263.xml" ContentType="application/inkml+xml"/>
  <Override PartName="/ppt/ink/ink264.xml" ContentType="application/inkml+xml"/>
  <Override PartName="/ppt/ink/ink265.xml" ContentType="application/inkml+xml"/>
  <Override PartName="/ppt/ink/ink266.xml" ContentType="application/inkml+xml"/>
  <Override PartName="/ppt/ink/ink267.xml" ContentType="application/inkml+xml"/>
  <Override PartName="/ppt/ink/ink268.xml" ContentType="application/inkml+xml"/>
  <Override PartName="/ppt/ink/ink269.xml" ContentType="application/inkml+xml"/>
  <Override PartName="/ppt/ink/ink270.xml" ContentType="application/inkml+xml"/>
  <Override PartName="/ppt/ink/ink271.xml" ContentType="application/inkml+xml"/>
  <Override PartName="/ppt/ink/ink272.xml" ContentType="application/inkml+xml"/>
  <Override PartName="/ppt/ink/ink273.xml" ContentType="application/inkml+xml"/>
  <Override PartName="/ppt/ink/ink274.xml" ContentType="application/inkml+xml"/>
  <Override PartName="/ppt/ink/ink275.xml" ContentType="application/inkml+xml"/>
  <Override PartName="/ppt/ink/ink276.xml" ContentType="application/inkml+xml"/>
  <Override PartName="/ppt/ink/ink277.xml" ContentType="application/inkml+xml"/>
  <Override PartName="/ppt/ink/ink278.xml" ContentType="application/inkml+xml"/>
  <Override PartName="/ppt/ink/ink279.xml" ContentType="application/inkml+xml"/>
  <Override PartName="/ppt/ink/ink280.xml" ContentType="application/inkml+xml"/>
  <Override PartName="/ppt/ink/ink281.xml" ContentType="application/inkml+xml"/>
  <Override PartName="/ppt/ink/ink282.xml" ContentType="application/inkml+xml"/>
  <Override PartName="/ppt/ink/ink283.xml" ContentType="application/inkml+xml"/>
  <Override PartName="/ppt/ink/ink284.xml" ContentType="application/inkml+xml"/>
  <Override PartName="/ppt/ink/ink285.xml" ContentType="application/inkml+xml"/>
  <Override PartName="/ppt/ink/ink286.xml" ContentType="application/inkml+xml"/>
  <Override PartName="/ppt/ink/ink287.xml" ContentType="application/inkml+xml"/>
  <Override PartName="/ppt/ink/ink288.xml" ContentType="application/inkml+xml"/>
  <Override PartName="/ppt/ink/ink289.xml" ContentType="application/inkml+xml"/>
  <Override PartName="/ppt/ink/ink290.xml" ContentType="application/inkml+xml"/>
  <Override PartName="/ppt/ink/ink291.xml" ContentType="application/inkml+xml"/>
  <Override PartName="/ppt/ink/ink292.xml" ContentType="application/inkml+xml"/>
  <Override PartName="/ppt/ink/ink293.xml" ContentType="application/inkml+xml"/>
  <Override PartName="/ppt/ink/ink294.xml" ContentType="application/inkml+xml"/>
  <Override PartName="/ppt/ink/ink295.xml" ContentType="application/inkml+xml"/>
  <Override PartName="/ppt/ink/ink296.xml" ContentType="application/inkml+xml"/>
  <Override PartName="/ppt/ink/ink297.xml" ContentType="application/inkml+xml"/>
  <Override PartName="/ppt/ink/ink298.xml" ContentType="application/inkml+xml"/>
  <Override PartName="/ppt/ink/ink299.xml" ContentType="application/inkml+xml"/>
  <Override PartName="/ppt/ink/ink300.xml" ContentType="application/inkml+xml"/>
  <Override PartName="/ppt/ink/ink301.xml" ContentType="application/inkml+xml"/>
  <Override PartName="/ppt/ink/ink302.xml" ContentType="application/inkml+xml"/>
  <Override PartName="/ppt/ink/ink303.xml" ContentType="application/inkml+xml"/>
  <Override PartName="/ppt/ink/ink304.xml" ContentType="application/inkml+xml"/>
  <Override PartName="/ppt/ink/ink305.xml" ContentType="application/inkml+xml"/>
  <Override PartName="/ppt/ink/ink306.xml" ContentType="application/inkml+xml"/>
  <Override PartName="/ppt/ink/ink307.xml" ContentType="application/inkml+xml"/>
  <Override PartName="/ppt/ink/ink308.xml" ContentType="application/inkml+xml"/>
  <Override PartName="/ppt/ink/ink309.xml" ContentType="application/inkml+xml"/>
  <Override PartName="/ppt/ink/ink310.xml" ContentType="application/inkml+xml"/>
  <Override PartName="/ppt/ink/ink311.xml" ContentType="application/inkml+xml"/>
  <Override PartName="/ppt/ink/ink312.xml" ContentType="application/inkml+xml"/>
  <Override PartName="/ppt/ink/ink313.xml" ContentType="application/inkml+xml"/>
  <Override PartName="/ppt/ink/ink314.xml" ContentType="application/inkml+xml"/>
  <Override PartName="/ppt/ink/ink315.xml" ContentType="application/inkml+xml"/>
  <Override PartName="/ppt/ink/ink316.xml" ContentType="application/inkml+xml"/>
  <Override PartName="/ppt/ink/ink317.xml" ContentType="application/inkml+xml"/>
  <Override PartName="/ppt/ink/ink318.xml" ContentType="application/inkml+xml"/>
  <Override PartName="/ppt/ink/ink319.xml" ContentType="application/inkml+xml"/>
  <Override PartName="/ppt/ink/ink320.xml" ContentType="application/inkml+xml"/>
  <Override PartName="/ppt/ink/ink321.xml" ContentType="application/inkml+xml"/>
  <Override PartName="/ppt/ink/ink322.xml" ContentType="application/inkml+xml"/>
  <Override PartName="/ppt/ink/ink323.xml" ContentType="application/inkml+xml"/>
  <Override PartName="/ppt/ink/ink324.xml" ContentType="application/inkml+xml"/>
  <Override PartName="/ppt/ink/ink325.xml" ContentType="application/inkml+xml"/>
  <Override PartName="/ppt/ink/ink326.xml" ContentType="application/inkml+xml"/>
  <Override PartName="/ppt/ink/ink327.xml" ContentType="application/inkml+xml"/>
  <Override PartName="/ppt/ink/ink328.xml" ContentType="application/inkml+xml"/>
  <Override PartName="/ppt/ink/ink329.xml" ContentType="application/inkml+xml"/>
  <Override PartName="/ppt/ink/ink330.xml" ContentType="application/inkml+xml"/>
  <Override PartName="/ppt/ink/ink331.xml" ContentType="application/inkml+xml"/>
  <Override PartName="/ppt/ink/ink332.xml" ContentType="application/inkml+xml"/>
  <Override PartName="/ppt/ink/ink333.xml" ContentType="application/inkml+xml"/>
  <Override PartName="/ppt/ink/ink334.xml" ContentType="application/inkml+xml"/>
  <Override PartName="/ppt/ink/ink335.xml" ContentType="application/inkml+xml"/>
  <Override PartName="/ppt/ink/ink336.xml" ContentType="application/inkml+xml"/>
  <Override PartName="/ppt/ink/ink337.xml" ContentType="application/inkml+xml"/>
  <Override PartName="/ppt/ink/ink338.xml" ContentType="application/inkml+xml"/>
  <Override PartName="/ppt/ink/ink339.xml" ContentType="application/inkml+xml"/>
  <Override PartName="/ppt/ink/ink340.xml" ContentType="application/inkml+xml"/>
  <Override PartName="/ppt/ink/ink341.xml" ContentType="application/inkml+xml"/>
  <Override PartName="/ppt/ink/ink342.xml" ContentType="application/inkml+xml"/>
  <Override PartName="/ppt/ink/ink343.xml" ContentType="application/inkml+xml"/>
  <Override PartName="/ppt/ink/ink344.xml" ContentType="application/inkml+xml"/>
  <Override PartName="/ppt/ink/ink345.xml" ContentType="application/inkml+xml"/>
  <Override PartName="/ppt/ink/ink346.xml" ContentType="application/inkml+xml"/>
  <Override PartName="/ppt/ink/ink347.xml" ContentType="application/inkml+xml"/>
  <Override PartName="/ppt/ink/ink348.xml" ContentType="application/inkml+xml"/>
  <Override PartName="/ppt/ink/ink349.xml" ContentType="application/inkml+xml"/>
  <Override PartName="/ppt/ink/ink350.xml" ContentType="application/inkml+xml"/>
  <Override PartName="/ppt/ink/ink351.xml" ContentType="application/inkml+xml"/>
  <Override PartName="/ppt/ink/ink352.xml" ContentType="application/inkml+xml"/>
  <Override PartName="/ppt/ink/ink353.xml" ContentType="application/inkml+xml"/>
  <Override PartName="/ppt/ink/ink354.xml" ContentType="application/inkml+xml"/>
  <Override PartName="/ppt/ink/ink355.xml" ContentType="application/inkml+xml"/>
  <Override PartName="/ppt/ink/ink356.xml" ContentType="application/inkml+xml"/>
  <Override PartName="/ppt/ink/ink357.xml" ContentType="application/inkml+xml"/>
  <Override PartName="/ppt/ink/ink358.xml" ContentType="application/inkml+xml"/>
  <Override PartName="/ppt/ink/ink359.xml" ContentType="application/inkml+xml"/>
  <Override PartName="/ppt/ink/ink360.xml" ContentType="application/inkml+xml"/>
  <Override PartName="/ppt/ink/ink361.xml" ContentType="application/inkml+xml"/>
  <Override PartName="/ppt/ink/ink362.xml" ContentType="application/inkml+xml"/>
  <Override PartName="/ppt/ink/ink363.xml" ContentType="application/inkml+xml"/>
  <Override PartName="/ppt/ink/ink364.xml" ContentType="application/inkml+xml"/>
  <Override PartName="/ppt/ink/ink365.xml" ContentType="application/inkml+xml"/>
  <Override PartName="/ppt/ink/ink366.xml" ContentType="application/inkml+xml"/>
  <Override PartName="/ppt/ink/ink367.xml" ContentType="application/inkml+xml"/>
  <Override PartName="/ppt/ink/ink368.xml" ContentType="application/inkml+xml"/>
  <Override PartName="/ppt/ink/ink369.xml" ContentType="application/inkml+xml"/>
  <Override PartName="/ppt/ink/ink370.xml" ContentType="application/inkml+xml"/>
  <Override PartName="/ppt/ink/ink371.xml" ContentType="application/inkml+xml"/>
  <Override PartName="/ppt/ink/ink372.xml" ContentType="application/inkml+xml"/>
  <Override PartName="/ppt/ink/ink373.xml" ContentType="application/inkml+xml"/>
  <Override PartName="/ppt/ink/ink374.xml" ContentType="application/inkml+xml"/>
  <Override PartName="/ppt/ink/ink375.xml" ContentType="application/inkml+xml"/>
  <Override PartName="/ppt/ink/ink376.xml" ContentType="application/inkml+xml"/>
  <Override PartName="/ppt/ink/ink377.xml" ContentType="application/inkml+xml"/>
  <Override PartName="/ppt/ink/ink378.xml" ContentType="application/inkml+xml"/>
  <Override PartName="/ppt/ink/ink379.xml" ContentType="application/inkml+xml"/>
  <Override PartName="/ppt/ink/ink380.xml" ContentType="application/inkml+xml"/>
  <Override PartName="/ppt/ink/ink381.xml" ContentType="application/inkml+xml"/>
  <Override PartName="/ppt/ink/ink382.xml" ContentType="application/inkml+xml"/>
  <Override PartName="/ppt/ink/ink383.xml" ContentType="application/inkml+xml"/>
  <Override PartName="/ppt/ink/ink384.xml" ContentType="application/inkml+xml"/>
  <Override PartName="/ppt/ink/ink385.xml" ContentType="application/inkml+xml"/>
  <Override PartName="/ppt/ink/ink386.xml" ContentType="application/inkml+xml"/>
  <Override PartName="/ppt/ink/ink387.xml" ContentType="application/inkml+xml"/>
  <Override PartName="/ppt/ink/ink388.xml" ContentType="application/inkml+xml"/>
  <Override PartName="/ppt/ink/ink389.xml" ContentType="application/inkml+xml"/>
  <Override PartName="/ppt/ink/ink390.xml" ContentType="application/inkml+xml"/>
  <Override PartName="/ppt/ink/ink391.xml" ContentType="application/inkml+xml"/>
  <Override PartName="/ppt/ink/ink392.xml" ContentType="application/inkml+xml"/>
  <Override PartName="/ppt/ink/ink393.xml" ContentType="application/inkml+xml"/>
  <Override PartName="/ppt/ink/ink394.xml" ContentType="application/inkml+xml"/>
  <Override PartName="/ppt/ink/ink395.xml" ContentType="application/inkml+xml"/>
  <Override PartName="/ppt/ink/ink396.xml" ContentType="application/inkml+xml"/>
  <Override PartName="/ppt/ink/ink397.xml" ContentType="application/inkml+xml"/>
  <Override PartName="/ppt/ink/ink398.xml" ContentType="application/inkml+xml"/>
  <Override PartName="/ppt/ink/ink399.xml" ContentType="application/inkml+xml"/>
  <Override PartName="/ppt/ink/ink400.xml" ContentType="application/inkml+xml"/>
  <Override PartName="/ppt/ink/ink401.xml" ContentType="application/inkml+xml"/>
  <Override PartName="/ppt/ink/ink402.xml" ContentType="application/inkml+xml"/>
  <Override PartName="/ppt/ink/ink403.xml" ContentType="application/inkml+xml"/>
  <Override PartName="/ppt/ink/ink404.xml" ContentType="application/inkml+xml"/>
  <Override PartName="/ppt/ink/ink405.xml" ContentType="application/inkml+xml"/>
  <Override PartName="/ppt/ink/ink406.xml" ContentType="application/inkml+xml"/>
  <Override PartName="/ppt/ink/ink407.xml" ContentType="application/inkml+xml"/>
  <Override PartName="/ppt/ink/ink408.xml" ContentType="application/inkml+xml"/>
  <Override PartName="/ppt/ink/ink409.xml" ContentType="application/inkml+xml"/>
  <Override PartName="/ppt/ink/ink410.xml" ContentType="application/inkml+xml"/>
  <Override PartName="/ppt/ink/ink411.xml" ContentType="application/inkml+xml"/>
  <Override PartName="/ppt/ink/ink412.xml" ContentType="application/inkml+xml"/>
  <Override PartName="/ppt/ink/ink413.xml" ContentType="application/inkml+xml"/>
  <Override PartName="/ppt/ink/ink414.xml" ContentType="application/inkml+xml"/>
  <Override PartName="/ppt/ink/ink415.xml" ContentType="application/inkml+xml"/>
  <Override PartName="/ppt/ink/ink416.xml" ContentType="application/inkml+xml"/>
  <Override PartName="/ppt/ink/ink417.xml" ContentType="application/inkml+xml"/>
  <Override PartName="/ppt/ink/ink418.xml" ContentType="application/inkml+xml"/>
  <Override PartName="/ppt/ink/ink419.xml" ContentType="application/inkml+xml"/>
  <Override PartName="/ppt/ink/ink420.xml" ContentType="application/inkml+xml"/>
  <Override PartName="/ppt/ink/ink421.xml" ContentType="application/inkml+xml"/>
  <Override PartName="/ppt/ink/ink422.xml" ContentType="application/inkml+xml"/>
  <Override PartName="/ppt/ink/ink423.xml" ContentType="application/inkml+xml"/>
  <Override PartName="/ppt/ink/ink424.xml" ContentType="application/inkml+xml"/>
  <Override PartName="/ppt/ink/ink425.xml" ContentType="application/inkml+xml"/>
  <Override PartName="/ppt/ink/ink426.xml" ContentType="application/inkml+xml"/>
  <Override PartName="/ppt/ink/ink427.xml" ContentType="application/inkml+xml"/>
  <Override PartName="/ppt/ink/ink428.xml" ContentType="application/inkml+xml"/>
  <Override PartName="/ppt/ink/ink429.xml" ContentType="application/inkml+xml"/>
  <Override PartName="/ppt/ink/ink430.xml" ContentType="application/inkml+xml"/>
  <Override PartName="/ppt/ink/ink431.xml" ContentType="application/inkml+xml"/>
  <Override PartName="/ppt/ink/ink432.xml" ContentType="application/inkml+xml"/>
  <Override PartName="/ppt/ink/ink433.xml" ContentType="application/inkml+xml"/>
  <Override PartName="/ppt/ink/ink434.xml" ContentType="application/inkml+xml"/>
  <Override PartName="/ppt/ink/ink435.xml" ContentType="application/inkml+xml"/>
  <Override PartName="/ppt/ink/ink436.xml" ContentType="application/inkml+xml"/>
  <Override PartName="/ppt/ink/ink437.xml" ContentType="application/inkml+xml"/>
  <Override PartName="/ppt/ink/ink438.xml" ContentType="application/inkml+xml"/>
  <Override PartName="/ppt/ink/ink439.xml" ContentType="application/inkml+xml"/>
  <Override PartName="/ppt/ink/ink440.xml" ContentType="application/inkml+xml"/>
  <Override PartName="/ppt/ink/ink441.xml" ContentType="application/inkml+xml"/>
  <Override PartName="/ppt/ink/ink442.xml" ContentType="application/inkml+xml"/>
  <Override PartName="/ppt/ink/ink443.xml" ContentType="application/inkml+xml"/>
  <Override PartName="/ppt/ink/ink444.xml" ContentType="application/inkml+xml"/>
  <Override PartName="/ppt/ink/ink445.xml" ContentType="application/inkml+xml"/>
  <Override PartName="/ppt/ink/ink446.xml" ContentType="application/inkml+xml"/>
  <Override PartName="/ppt/ink/ink447.xml" ContentType="application/inkml+xml"/>
  <Override PartName="/ppt/ink/ink448.xml" ContentType="application/inkml+xml"/>
  <Override PartName="/ppt/ink/ink449.xml" ContentType="application/inkml+xml"/>
  <Override PartName="/ppt/ink/ink450.xml" ContentType="application/inkml+xml"/>
  <Override PartName="/ppt/ink/ink451.xml" ContentType="application/inkml+xml"/>
  <Override PartName="/ppt/ink/ink452.xml" ContentType="application/inkml+xml"/>
  <Override PartName="/ppt/ink/ink453.xml" ContentType="application/inkml+xml"/>
  <Override PartName="/ppt/ink/ink454.xml" ContentType="application/inkml+xml"/>
  <Override PartName="/ppt/ink/ink455.xml" ContentType="application/inkml+xml"/>
  <Override PartName="/ppt/ink/ink456.xml" ContentType="application/inkml+xml"/>
  <Override PartName="/ppt/ink/ink457.xml" ContentType="application/inkml+xml"/>
  <Override PartName="/ppt/ink/ink458.xml" ContentType="application/inkml+xml"/>
  <Override PartName="/ppt/ink/ink459.xml" ContentType="application/inkml+xml"/>
  <Override PartName="/ppt/ink/ink460.xml" ContentType="application/inkml+xml"/>
  <Override PartName="/ppt/ink/ink461.xml" ContentType="application/inkml+xml"/>
  <Override PartName="/ppt/ink/ink462.xml" ContentType="application/inkml+xml"/>
  <Override PartName="/ppt/ink/ink463.xml" ContentType="application/inkml+xml"/>
  <Override PartName="/ppt/ink/ink464.xml" ContentType="application/inkml+xml"/>
  <Override PartName="/ppt/ink/ink465.xml" ContentType="application/inkml+xml"/>
  <Override PartName="/ppt/ink/ink466.xml" ContentType="application/inkml+xml"/>
  <Override PartName="/ppt/ink/ink467.xml" ContentType="application/inkml+xml"/>
  <Override PartName="/ppt/ink/ink468.xml" ContentType="application/inkml+xml"/>
  <Override PartName="/ppt/ink/ink469.xml" ContentType="application/inkml+xml"/>
  <Override PartName="/ppt/ink/ink470.xml" ContentType="application/inkml+xml"/>
  <Override PartName="/ppt/ink/ink471.xml" ContentType="application/inkml+xml"/>
  <Override PartName="/ppt/ink/ink472.xml" ContentType="application/inkml+xml"/>
  <Override PartName="/ppt/ink/ink473.xml" ContentType="application/inkml+xml"/>
  <Override PartName="/ppt/ink/ink474.xml" ContentType="application/inkml+xml"/>
  <Override PartName="/ppt/ink/ink475.xml" ContentType="application/inkml+xml"/>
  <Override PartName="/ppt/ink/ink476.xml" ContentType="application/inkml+xml"/>
  <Override PartName="/ppt/ink/ink477.xml" ContentType="application/inkml+xml"/>
  <Override PartName="/ppt/ink/ink478.xml" ContentType="application/inkml+xml"/>
  <Override PartName="/ppt/ink/ink479.xml" ContentType="application/inkml+xml"/>
  <Override PartName="/ppt/ink/ink480.xml" ContentType="application/inkml+xml"/>
  <Override PartName="/ppt/ink/ink481.xml" ContentType="application/inkml+xml"/>
  <Override PartName="/ppt/ink/ink482.xml" ContentType="application/inkml+xml"/>
  <Override PartName="/ppt/ink/ink483.xml" ContentType="application/inkml+xml"/>
  <Override PartName="/ppt/ink/ink484.xml" ContentType="application/inkml+xml"/>
  <Override PartName="/ppt/ink/ink485.xml" ContentType="application/inkml+xml"/>
  <Override PartName="/ppt/ink/ink486.xml" ContentType="application/inkml+xml"/>
  <Override PartName="/ppt/ink/ink487.xml" ContentType="application/inkml+xml"/>
  <Override PartName="/ppt/ink/ink488.xml" ContentType="application/inkml+xml"/>
  <Override PartName="/ppt/ink/ink489.xml" ContentType="application/inkml+xml"/>
  <Override PartName="/ppt/ink/ink490.xml" ContentType="application/inkml+xml"/>
  <Override PartName="/ppt/ink/ink491.xml" ContentType="application/inkml+xml"/>
  <Override PartName="/ppt/ink/ink492.xml" ContentType="application/inkml+xml"/>
  <Override PartName="/ppt/ink/ink493.xml" ContentType="application/inkml+xml"/>
  <Override PartName="/ppt/ink/ink494.xml" ContentType="application/inkml+xml"/>
  <Override PartName="/ppt/ink/ink495.xml" ContentType="application/inkml+xml"/>
  <Override PartName="/ppt/ink/ink496.xml" ContentType="application/inkml+xml"/>
  <Override PartName="/ppt/ink/ink497.xml" ContentType="application/inkml+xml"/>
  <Override PartName="/ppt/ink/ink498.xml" ContentType="application/inkml+xml"/>
  <Override PartName="/ppt/ink/ink499.xml" ContentType="application/inkml+xml"/>
  <Override PartName="/ppt/ink/ink500.xml" ContentType="application/inkml+xml"/>
  <Override PartName="/ppt/ink/ink501.xml" ContentType="application/inkml+xml"/>
  <Override PartName="/ppt/ink/ink502.xml" ContentType="application/inkml+xml"/>
  <Override PartName="/ppt/ink/ink503.xml" ContentType="application/inkml+xml"/>
  <Override PartName="/ppt/ink/ink504.xml" ContentType="application/inkml+xml"/>
  <Override PartName="/ppt/ink/ink505.xml" ContentType="application/inkml+xml"/>
  <Override PartName="/ppt/ink/ink506.xml" ContentType="application/inkml+xml"/>
  <Override PartName="/ppt/ink/ink507.xml" ContentType="application/inkml+xml"/>
  <Override PartName="/ppt/ink/ink508.xml" ContentType="application/inkml+xml"/>
  <Override PartName="/ppt/ink/ink509.xml" ContentType="application/inkml+xml"/>
  <Override PartName="/ppt/ink/ink510.xml" ContentType="application/inkml+xml"/>
  <Override PartName="/ppt/ink/ink511.xml" ContentType="application/inkml+xml"/>
  <Override PartName="/ppt/ink/ink512.xml" ContentType="application/inkml+xml"/>
  <Override PartName="/ppt/ink/ink513.xml" ContentType="application/inkml+xml"/>
  <Override PartName="/ppt/ink/ink514.xml" ContentType="application/inkml+xml"/>
  <Override PartName="/ppt/ink/ink515.xml" ContentType="application/inkml+xml"/>
  <Override PartName="/ppt/ink/ink516.xml" ContentType="application/inkml+xml"/>
  <Override PartName="/ppt/ink/ink517.xml" ContentType="application/inkml+xml"/>
  <Override PartName="/ppt/ink/ink518.xml" ContentType="application/inkml+xml"/>
  <Override PartName="/ppt/ink/ink519.xml" ContentType="application/inkml+xml"/>
  <Override PartName="/ppt/ink/ink520.xml" ContentType="application/inkml+xml"/>
  <Override PartName="/ppt/ink/ink521.xml" ContentType="application/inkml+xml"/>
  <Override PartName="/ppt/ink/ink522.xml" ContentType="application/inkml+xml"/>
  <Override PartName="/ppt/ink/ink523.xml" ContentType="application/inkml+xml"/>
  <Override PartName="/ppt/ink/ink524.xml" ContentType="application/inkml+xml"/>
  <Override PartName="/ppt/ink/ink525.xml" ContentType="application/inkml+xml"/>
  <Override PartName="/ppt/ink/ink526.xml" ContentType="application/inkml+xml"/>
  <Override PartName="/ppt/ink/ink527.xml" ContentType="application/inkml+xml"/>
  <Override PartName="/ppt/ink/ink528.xml" ContentType="application/inkml+xml"/>
  <Override PartName="/ppt/ink/ink529.xml" ContentType="application/inkml+xml"/>
  <Override PartName="/ppt/ink/ink530.xml" ContentType="application/inkml+xml"/>
  <Override PartName="/ppt/ink/ink531.xml" ContentType="application/inkml+xml"/>
  <Override PartName="/ppt/ink/ink532.xml" ContentType="application/inkml+xml"/>
  <Override PartName="/ppt/ink/ink533.xml" ContentType="application/inkml+xml"/>
  <Override PartName="/ppt/ink/ink534.xml" ContentType="application/inkml+xml"/>
  <Override PartName="/ppt/ink/ink535.xml" ContentType="application/inkml+xml"/>
  <Override PartName="/ppt/ink/ink536.xml" ContentType="application/inkml+xml"/>
  <Override PartName="/ppt/ink/ink537.xml" ContentType="application/inkml+xml"/>
  <Override PartName="/ppt/ink/ink538.xml" ContentType="application/inkml+xml"/>
  <Override PartName="/ppt/ink/ink539.xml" ContentType="application/inkml+xml"/>
  <Override PartName="/ppt/ink/ink540.xml" ContentType="application/inkml+xml"/>
  <Override PartName="/ppt/ink/ink541.xml" ContentType="application/inkml+xml"/>
  <Override PartName="/ppt/ink/ink542.xml" ContentType="application/inkml+xml"/>
  <Override PartName="/ppt/ink/ink543.xml" ContentType="application/inkml+xml"/>
  <Override PartName="/ppt/ink/ink544.xml" ContentType="application/inkml+xml"/>
  <Override PartName="/ppt/ink/ink545.xml" ContentType="application/inkml+xml"/>
  <Override PartName="/ppt/ink/ink546.xml" ContentType="application/inkml+xml"/>
  <Override PartName="/ppt/ink/ink547.xml" ContentType="application/inkml+xml"/>
  <Override PartName="/ppt/ink/ink548.xml" ContentType="application/inkml+xml"/>
  <Override PartName="/ppt/ink/ink549.xml" ContentType="application/inkml+xml"/>
  <Override PartName="/ppt/ink/ink550.xml" ContentType="application/inkml+xml"/>
  <Override PartName="/ppt/ink/ink551.xml" ContentType="application/inkml+xml"/>
  <Override PartName="/ppt/ink/ink552.xml" ContentType="application/inkml+xml"/>
  <Override PartName="/ppt/ink/ink553.xml" ContentType="application/inkml+xml"/>
  <Override PartName="/ppt/ink/ink554.xml" ContentType="application/inkml+xml"/>
  <Override PartName="/ppt/ink/ink555.xml" ContentType="application/inkml+xml"/>
  <Override PartName="/ppt/ink/ink556.xml" ContentType="application/inkml+xml"/>
  <Override PartName="/ppt/ink/ink557.xml" ContentType="application/inkml+xml"/>
  <Override PartName="/ppt/ink/ink558.xml" ContentType="application/inkml+xml"/>
  <Override PartName="/ppt/ink/ink559.xml" ContentType="application/inkml+xml"/>
  <Override PartName="/ppt/ink/ink560.xml" ContentType="application/inkml+xml"/>
  <Override PartName="/ppt/ink/ink561.xml" ContentType="application/inkml+xml"/>
  <Override PartName="/ppt/ink/ink562.xml" ContentType="application/inkml+xml"/>
  <Override PartName="/ppt/ink/ink563.xml" ContentType="application/inkml+xml"/>
  <Override PartName="/ppt/ink/ink564.xml" ContentType="application/inkml+xml"/>
  <Override PartName="/ppt/ink/ink565.xml" ContentType="application/inkml+xml"/>
  <Override PartName="/ppt/ink/ink566.xml" ContentType="application/inkml+xml"/>
  <Override PartName="/ppt/ink/ink567.xml" ContentType="application/inkml+xml"/>
  <Override PartName="/ppt/ink/ink568.xml" ContentType="application/inkml+xml"/>
  <Override PartName="/ppt/ink/ink569.xml" ContentType="application/inkml+xml"/>
  <Override PartName="/ppt/ink/ink570.xml" ContentType="application/inkml+xml"/>
  <Override PartName="/ppt/ink/ink571.xml" ContentType="application/inkml+xml"/>
  <Override PartName="/ppt/ink/ink572.xml" ContentType="application/inkml+xml"/>
  <Override PartName="/ppt/ink/ink573.xml" ContentType="application/inkml+xml"/>
  <Override PartName="/ppt/ink/ink574.xml" ContentType="application/inkml+xml"/>
  <Override PartName="/ppt/ink/ink575.xml" ContentType="application/inkml+xml"/>
  <Override PartName="/ppt/ink/ink576.xml" ContentType="application/inkml+xml"/>
  <Override PartName="/ppt/ink/ink577.xml" ContentType="application/inkml+xml"/>
  <Override PartName="/ppt/ink/ink578.xml" ContentType="application/inkml+xml"/>
  <Override PartName="/ppt/ink/ink579.xml" ContentType="application/inkml+xml"/>
  <Override PartName="/ppt/ink/ink580.xml" ContentType="application/inkml+xml"/>
  <Override PartName="/ppt/ink/ink581.xml" ContentType="application/inkml+xml"/>
  <Override PartName="/ppt/ink/ink582.xml" ContentType="application/inkml+xml"/>
  <Override PartName="/ppt/ink/ink583.xml" ContentType="application/inkml+xml"/>
  <Override PartName="/ppt/ink/ink584.xml" ContentType="application/inkml+xml"/>
  <Override PartName="/ppt/ink/ink585.xml" ContentType="application/inkml+xml"/>
  <Override PartName="/ppt/ink/ink586.xml" ContentType="application/inkml+xml"/>
  <Override PartName="/ppt/ink/ink587.xml" ContentType="application/inkml+xml"/>
  <Override PartName="/ppt/ink/ink588.xml" ContentType="application/inkml+xml"/>
  <Override PartName="/ppt/ink/ink589.xml" ContentType="application/inkml+xml"/>
  <Override PartName="/ppt/ink/ink590.xml" ContentType="application/inkml+xml"/>
  <Override PartName="/ppt/ink/ink591.xml" ContentType="application/inkml+xml"/>
  <Override PartName="/ppt/ink/ink592.xml" ContentType="application/inkml+xml"/>
  <Override PartName="/ppt/ink/ink593.xml" ContentType="application/inkml+xml"/>
  <Override PartName="/ppt/ink/ink594.xml" ContentType="application/inkml+xml"/>
  <Override PartName="/ppt/ink/ink595.xml" ContentType="application/inkml+xml"/>
  <Override PartName="/ppt/ink/ink596.xml" ContentType="application/inkml+xml"/>
  <Override PartName="/ppt/ink/ink597.xml" ContentType="application/inkml+xml"/>
  <Override PartName="/ppt/ink/ink598.xml" ContentType="application/inkml+xml"/>
  <Override PartName="/ppt/ink/ink599.xml" ContentType="application/inkml+xml"/>
  <Override PartName="/ppt/ink/ink600.xml" ContentType="application/inkml+xml"/>
  <Override PartName="/ppt/ink/ink601.xml" ContentType="application/inkml+xml"/>
  <Override PartName="/ppt/ink/ink602.xml" ContentType="application/inkml+xml"/>
  <Override PartName="/ppt/ink/ink603.xml" ContentType="application/inkml+xml"/>
  <Override PartName="/ppt/ink/ink604.xml" ContentType="application/inkml+xml"/>
  <Override PartName="/ppt/ink/ink605.xml" ContentType="application/inkml+xml"/>
  <Override PartName="/ppt/ink/ink606.xml" ContentType="application/inkml+xml"/>
  <Override PartName="/ppt/ink/ink607.xml" ContentType="application/inkml+xml"/>
  <Override PartName="/ppt/ink/ink608.xml" ContentType="application/inkml+xml"/>
  <Override PartName="/ppt/ink/ink609.xml" ContentType="application/inkml+xml"/>
  <Override PartName="/ppt/ink/ink610.xml" ContentType="application/inkml+xml"/>
  <Override PartName="/ppt/ink/ink611.xml" ContentType="application/inkml+xml"/>
  <Override PartName="/ppt/ink/ink612.xml" ContentType="application/inkml+xml"/>
  <Override PartName="/ppt/ink/ink613.xml" ContentType="application/inkml+xml"/>
  <Override PartName="/ppt/ink/ink614.xml" ContentType="application/inkml+xml"/>
  <Override PartName="/ppt/ink/ink615.xml" ContentType="application/inkml+xml"/>
  <Override PartName="/ppt/ink/ink616.xml" ContentType="application/inkml+xml"/>
  <Override PartName="/ppt/ink/ink617.xml" ContentType="application/inkml+xml"/>
  <Override PartName="/ppt/ink/ink618.xml" ContentType="application/inkml+xml"/>
  <Override PartName="/ppt/ink/ink619.xml" ContentType="application/inkml+xml"/>
  <Override PartName="/ppt/ink/ink620.xml" ContentType="application/inkml+xml"/>
  <Override PartName="/ppt/ink/ink621.xml" ContentType="application/inkml+xml"/>
  <Override PartName="/ppt/ink/ink622.xml" ContentType="application/inkml+xml"/>
  <Override PartName="/ppt/ink/ink623.xml" ContentType="application/inkml+xml"/>
  <Override PartName="/ppt/ink/ink624.xml" ContentType="application/inkml+xml"/>
  <Override PartName="/ppt/ink/ink625.xml" ContentType="application/inkml+xml"/>
  <Override PartName="/ppt/ink/ink626.xml" ContentType="application/inkml+xml"/>
  <Override PartName="/ppt/ink/ink627.xml" ContentType="application/inkml+xml"/>
  <Override PartName="/ppt/ink/ink628.xml" ContentType="application/inkml+xml"/>
  <Override PartName="/ppt/ink/ink629.xml" ContentType="application/inkml+xml"/>
  <Override PartName="/ppt/ink/ink630.xml" ContentType="application/inkml+xml"/>
  <Override PartName="/ppt/ink/ink63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1372" r:id="rId2"/>
    <p:sldId id="1380" r:id="rId3"/>
    <p:sldId id="1382" r:id="rId4"/>
    <p:sldId id="1383" r:id="rId5"/>
    <p:sldId id="1389" r:id="rId6"/>
    <p:sldId id="1384" r:id="rId7"/>
    <p:sldId id="1386" r:id="rId8"/>
    <p:sldId id="1387" r:id="rId9"/>
    <p:sldId id="1388" r:id="rId10"/>
    <p:sldId id="1391" r:id="rId11"/>
    <p:sldId id="1390" r:id="rId12"/>
    <p:sldId id="1392" r:id="rId13"/>
    <p:sldId id="1393" r:id="rId14"/>
    <p:sldId id="1398" r:id="rId15"/>
    <p:sldId id="1394" r:id="rId16"/>
    <p:sldId id="1395" r:id="rId17"/>
    <p:sldId id="1397" r:id="rId18"/>
    <p:sldId id="1399" r:id="rId19"/>
    <p:sldId id="1400" r:id="rId20"/>
    <p:sldId id="1401" r:id="rId2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40" autoAdjust="0"/>
    <p:restoredTop sz="92925" autoAdjust="0"/>
  </p:normalViewPr>
  <p:slideViewPr>
    <p:cSldViewPr snapToGrid="0">
      <p:cViewPr varScale="1">
        <p:scale>
          <a:sx n="118" d="100"/>
          <a:sy n="118" d="100"/>
        </p:scale>
        <p:origin x="78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bk\Jade\Vorlesungen\2022WS\StatistikB\lecture\Forecasting.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bk\Jade\Vorlesungen\2022WS\StatistikB\lecture\Forecasting.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bk\Jade\Vorlesungen\2022WS\StatistikB\lecture\Forecasting.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bk\Jade\Vorlesungen\2022WS\StatistikB\lecture\Forecasting.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bk\Jade\Vorlesungen\2022WS\StatistikB\lecture\Forecasting.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Cycle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lineMarker"/>
        <c:varyColors val="0"/>
        <c:ser>
          <c:idx val="2"/>
          <c:order val="0"/>
          <c:tx>
            <c:strRef>
              <c:f>Tabelle1!$D$6</c:f>
              <c:strCache>
                <c:ptCount val="1"/>
                <c:pt idx="0">
                  <c:v>sin(t)</c:v>
                </c:pt>
              </c:strCache>
            </c:strRef>
          </c:tx>
          <c:spPr>
            <a:ln w="19050" cap="rnd">
              <a:solidFill>
                <a:schemeClr val="accent3"/>
              </a:solidFill>
              <a:round/>
            </a:ln>
            <a:effectLst/>
          </c:spPr>
          <c:marker>
            <c:symbol val="none"/>
          </c:marker>
          <c:xVal>
            <c:numRef>
              <c:f>Tabelle1!$A$7:$A$47</c:f>
              <c:numCache>
                <c:formatCode>General</c:formatCode>
                <c:ptCount val="4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numCache>
            </c:numRef>
          </c:xVal>
          <c:yVal>
            <c:numRef>
              <c:f>Tabelle1!$D$7:$D$47</c:f>
              <c:numCache>
                <c:formatCode>General</c:formatCode>
                <c:ptCount val="41"/>
                <c:pt idx="0">
                  <c:v>0</c:v>
                </c:pt>
                <c:pt idx="1">
                  <c:v>0.39108616260057716</c:v>
                </c:pt>
                <c:pt idx="2">
                  <c:v>0.77254248593736852</c:v>
                </c:pt>
                <c:pt idx="3">
                  <c:v>1.1349762493488669</c:v>
                </c:pt>
                <c:pt idx="4">
                  <c:v>1.469463130731183</c:v>
                </c:pt>
                <c:pt idx="5">
                  <c:v>1.7677669529663687</c:v>
                </c:pt>
                <c:pt idx="6">
                  <c:v>2.0225424859373686</c:v>
                </c:pt>
                <c:pt idx="7">
                  <c:v>2.2275163104709197</c:v>
                </c:pt>
                <c:pt idx="8">
                  <c:v>2.3776412907378837</c:v>
                </c:pt>
                <c:pt idx="9">
                  <c:v>2.4692208514878446</c:v>
                </c:pt>
                <c:pt idx="10">
                  <c:v>2.5</c:v>
                </c:pt>
                <c:pt idx="11">
                  <c:v>2.4692208514878446</c:v>
                </c:pt>
                <c:pt idx="12">
                  <c:v>2.3776412907378841</c:v>
                </c:pt>
                <c:pt idx="13">
                  <c:v>2.2275163104709197</c:v>
                </c:pt>
                <c:pt idx="14">
                  <c:v>2.0225424859373686</c:v>
                </c:pt>
                <c:pt idx="15">
                  <c:v>1.7677669529663689</c:v>
                </c:pt>
                <c:pt idx="16">
                  <c:v>1.4694631307311832</c:v>
                </c:pt>
                <c:pt idx="17">
                  <c:v>1.1349762493488671</c:v>
                </c:pt>
                <c:pt idx="18">
                  <c:v>0.77254248593736874</c:v>
                </c:pt>
                <c:pt idx="19">
                  <c:v>0.39108616260057744</c:v>
                </c:pt>
                <c:pt idx="20">
                  <c:v>3.06287113727155E-16</c:v>
                </c:pt>
                <c:pt idx="21">
                  <c:v>-0.39108616260057683</c:v>
                </c:pt>
                <c:pt idx="22">
                  <c:v>-0.77254248593736818</c:v>
                </c:pt>
                <c:pt idx="23">
                  <c:v>-1.1349762493488667</c:v>
                </c:pt>
                <c:pt idx="24">
                  <c:v>-1.4694631307311825</c:v>
                </c:pt>
                <c:pt idx="25">
                  <c:v>-1.7677669529663687</c:v>
                </c:pt>
                <c:pt idx="26">
                  <c:v>-2.0225424859373682</c:v>
                </c:pt>
                <c:pt idx="27">
                  <c:v>-2.2275163104709197</c:v>
                </c:pt>
                <c:pt idx="28">
                  <c:v>-2.3776412907378837</c:v>
                </c:pt>
                <c:pt idx="29">
                  <c:v>-2.4692208514878442</c:v>
                </c:pt>
                <c:pt idx="30">
                  <c:v>-2.5</c:v>
                </c:pt>
                <c:pt idx="31">
                  <c:v>-2.4692208514878446</c:v>
                </c:pt>
                <c:pt idx="32">
                  <c:v>-2.3776412907378841</c:v>
                </c:pt>
                <c:pt idx="33">
                  <c:v>-2.2275163104709197</c:v>
                </c:pt>
                <c:pt idx="34">
                  <c:v>-2.0225424859373691</c:v>
                </c:pt>
                <c:pt idx="35">
                  <c:v>-1.7677669529663693</c:v>
                </c:pt>
                <c:pt idx="36">
                  <c:v>-1.4694631307311834</c:v>
                </c:pt>
                <c:pt idx="37">
                  <c:v>-1.1349762493488673</c:v>
                </c:pt>
                <c:pt idx="38">
                  <c:v>-0.77254248593736907</c:v>
                </c:pt>
                <c:pt idx="39">
                  <c:v>-0.39108616260057782</c:v>
                </c:pt>
                <c:pt idx="40">
                  <c:v>-6.1257422745431001E-16</c:v>
                </c:pt>
              </c:numCache>
            </c:numRef>
          </c:yVal>
          <c:smooth val="0"/>
          <c:extLst>
            <c:ext xmlns:c16="http://schemas.microsoft.com/office/drawing/2014/chart" uri="{C3380CC4-5D6E-409C-BE32-E72D297353CC}">
              <c16:uniqueId val="{00000000-ED25-4A91-A4D3-02B523F2EF90}"/>
            </c:ext>
          </c:extLst>
        </c:ser>
        <c:dLbls>
          <c:showLegendKey val="0"/>
          <c:showVal val="0"/>
          <c:showCatName val="0"/>
          <c:showSerName val="0"/>
          <c:showPercent val="0"/>
          <c:showBubbleSize val="0"/>
        </c:dLbls>
        <c:axId val="2086937248"/>
        <c:axId val="2086946400"/>
      </c:scatterChart>
      <c:valAx>
        <c:axId val="2086937248"/>
        <c:scaling>
          <c:orientation val="minMax"/>
          <c:max val="4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46400"/>
        <c:crosses val="autoZero"/>
        <c:crossBetween val="midCat"/>
      </c:valAx>
      <c:valAx>
        <c:axId val="2086946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3724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Season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lineMarker"/>
        <c:varyColors val="0"/>
        <c:ser>
          <c:idx val="3"/>
          <c:order val="0"/>
          <c:tx>
            <c:strRef>
              <c:f>Tabelle1!$E$6</c:f>
              <c:strCache>
                <c:ptCount val="1"/>
                <c:pt idx="0">
                  <c:v>step</c:v>
                </c:pt>
              </c:strCache>
            </c:strRef>
          </c:tx>
          <c:spPr>
            <a:ln w="19050" cap="rnd">
              <a:solidFill>
                <a:schemeClr val="accent4"/>
              </a:solidFill>
              <a:round/>
            </a:ln>
            <a:effectLst/>
          </c:spPr>
          <c:marker>
            <c:symbol val="none"/>
          </c:marker>
          <c:xVal>
            <c:numRef>
              <c:f>Tabelle1!$A$7:$A$47</c:f>
              <c:numCache>
                <c:formatCode>General</c:formatCode>
                <c:ptCount val="4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numCache>
            </c:numRef>
          </c:xVal>
          <c:yVal>
            <c:numRef>
              <c:f>Tabelle1!$E$7:$E$47</c:f>
              <c:numCache>
                <c:formatCode>General</c:formatCode>
                <c:ptCount val="41"/>
                <c:pt idx="0">
                  <c:v>0</c:v>
                </c:pt>
                <c:pt idx="1">
                  <c:v>-0.24</c:v>
                </c:pt>
                <c:pt idx="2">
                  <c:v>0.36</c:v>
                </c:pt>
                <c:pt idx="3">
                  <c:v>0.48</c:v>
                </c:pt>
                <c:pt idx="4">
                  <c:v>0</c:v>
                </c:pt>
                <c:pt idx="5">
                  <c:v>-0.24</c:v>
                </c:pt>
                <c:pt idx="6">
                  <c:v>0.36</c:v>
                </c:pt>
                <c:pt idx="7">
                  <c:v>0.48</c:v>
                </c:pt>
                <c:pt idx="8">
                  <c:v>0</c:v>
                </c:pt>
                <c:pt idx="9">
                  <c:v>-0.24</c:v>
                </c:pt>
                <c:pt idx="10">
                  <c:v>0.36</c:v>
                </c:pt>
                <c:pt idx="11">
                  <c:v>0.48</c:v>
                </c:pt>
                <c:pt idx="12">
                  <c:v>0</c:v>
                </c:pt>
                <c:pt idx="13">
                  <c:v>-0.24</c:v>
                </c:pt>
                <c:pt idx="14">
                  <c:v>0.36</c:v>
                </c:pt>
                <c:pt idx="15">
                  <c:v>0.48</c:v>
                </c:pt>
                <c:pt idx="16">
                  <c:v>0</c:v>
                </c:pt>
                <c:pt idx="17">
                  <c:v>-0.24</c:v>
                </c:pt>
                <c:pt idx="18">
                  <c:v>0.36</c:v>
                </c:pt>
                <c:pt idx="19">
                  <c:v>0.48</c:v>
                </c:pt>
                <c:pt idx="20">
                  <c:v>0</c:v>
                </c:pt>
                <c:pt idx="21">
                  <c:v>-0.24</c:v>
                </c:pt>
                <c:pt idx="22">
                  <c:v>0.36</c:v>
                </c:pt>
                <c:pt idx="23">
                  <c:v>0.48</c:v>
                </c:pt>
                <c:pt idx="24">
                  <c:v>0</c:v>
                </c:pt>
                <c:pt idx="25">
                  <c:v>-0.24</c:v>
                </c:pt>
                <c:pt idx="26">
                  <c:v>0.36</c:v>
                </c:pt>
                <c:pt idx="27">
                  <c:v>0.48</c:v>
                </c:pt>
                <c:pt idx="28">
                  <c:v>0</c:v>
                </c:pt>
                <c:pt idx="29">
                  <c:v>-0.24</c:v>
                </c:pt>
                <c:pt idx="30">
                  <c:v>0.36</c:v>
                </c:pt>
                <c:pt idx="31">
                  <c:v>0.48</c:v>
                </c:pt>
                <c:pt idx="32">
                  <c:v>0</c:v>
                </c:pt>
                <c:pt idx="33">
                  <c:v>-0.24</c:v>
                </c:pt>
                <c:pt idx="34">
                  <c:v>0.36</c:v>
                </c:pt>
                <c:pt idx="35">
                  <c:v>0.48</c:v>
                </c:pt>
                <c:pt idx="36">
                  <c:v>0</c:v>
                </c:pt>
                <c:pt idx="37">
                  <c:v>-0.24</c:v>
                </c:pt>
                <c:pt idx="38">
                  <c:v>0.36</c:v>
                </c:pt>
                <c:pt idx="39">
                  <c:v>0.48</c:v>
                </c:pt>
                <c:pt idx="40">
                  <c:v>0</c:v>
                </c:pt>
              </c:numCache>
            </c:numRef>
          </c:yVal>
          <c:smooth val="0"/>
          <c:extLst>
            <c:ext xmlns:c16="http://schemas.microsoft.com/office/drawing/2014/chart" uri="{C3380CC4-5D6E-409C-BE32-E72D297353CC}">
              <c16:uniqueId val="{00000000-2ADA-48DA-BDAE-2F5303699BAD}"/>
            </c:ext>
          </c:extLst>
        </c:ser>
        <c:dLbls>
          <c:showLegendKey val="0"/>
          <c:showVal val="0"/>
          <c:showCatName val="0"/>
          <c:showSerName val="0"/>
          <c:showPercent val="0"/>
          <c:showBubbleSize val="0"/>
        </c:dLbls>
        <c:axId val="2086937248"/>
        <c:axId val="2086946400"/>
      </c:scatterChart>
      <c:valAx>
        <c:axId val="2086937248"/>
        <c:scaling>
          <c:orientation val="minMax"/>
          <c:max val="4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46400"/>
        <c:crosses val="autoZero"/>
        <c:crossBetween val="midCat"/>
      </c:valAx>
      <c:valAx>
        <c:axId val="2086946400"/>
        <c:scaling>
          <c:orientation val="minMax"/>
          <c:max val="1"/>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3724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lineMarker"/>
        <c:varyColors val="0"/>
        <c:ser>
          <c:idx val="4"/>
          <c:order val="0"/>
          <c:tx>
            <c:strRef>
              <c:f>Tabelle1!$F$6</c:f>
              <c:strCache>
                <c:ptCount val="1"/>
                <c:pt idx="0">
                  <c:v>Random</c:v>
                </c:pt>
              </c:strCache>
            </c:strRef>
          </c:tx>
          <c:spPr>
            <a:ln w="19050" cap="rnd">
              <a:solidFill>
                <a:schemeClr val="accent5"/>
              </a:solidFill>
              <a:round/>
            </a:ln>
            <a:effectLst/>
          </c:spPr>
          <c:marker>
            <c:symbol val="none"/>
          </c:marker>
          <c:xVal>
            <c:numRef>
              <c:f>Tabelle1!$A$7:$A$47</c:f>
              <c:numCache>
                <c:formatCode>General</c:formatCode>
                <c:ptCount val="4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numCache>
            </c:numRef>
          </c:xVal>
          <c:yVal>
            <c:numRef>
              <c:f>Tabelle1!$F$7:$F$47</c:f>
              <c:numCache>
                <c:formatCode>General</c:formatCode>
                <c:ptCount val="41"/>
                <c:pt idx="0">
                  <c:v>-0.21434689697788942</c:v>
                </c:pt>
                <c:pt idx="1">
                  <c:v>0.27120552477797172</c:v>
                </c:pt>
                <c:pt idx="2">
                  <c:v>-0.15102171761649602</c:v>
                </c:pt>
                <c:pt idx="3">
                  <c:v>0.29724178584409289</c:v>
                </c:pt>
                <c:pt idx="4">
                  <c:v>0.22944575838908179</c:v>
                </c:pt>
                <c:pt idx="5">
                  <c:v>-0.17755146425618812</c:v>
                </c:pt>
                <c:pt idx="6">
                  <c:v>-0.18510831570716285</c:v>
                </c:pt>
                <c:pt idx="7">
                  <c:v>-0.13981755922067904</c:v>
                </c:pt>
                <c:pt idx="8">
                  <c:v>-0.17621296557817359</c:v>
                </c:pt>
                <c:pt idx="9">
                  <c:v>0.10925997625104465</c:v>
                </c:pt>
                <c:pt idx="10">
                  <c:v>9.2681325744467427E-2</c:v>
                </c:pt>
                <c:pt idx="11">
                  <c:v>-0.22933272310826033</c:v>
                </c:pt>
                <c:pt idx="12">
                  <c:v>-6.7011272244334355E-2</c:v>
                </c:pt>
                <c:pt idx="13">
                  <c:v>8.1030249235781449E-2</c:v>
                </c:pt>
                <c:pt idx="14">
                  <c:v>-0.17287355123758422</c:v>
                </c:pt>
                <c:pt idx="15">
                  <c:v>0.23100356784738749</c:v>
                </c:pt>
                <c:pt idx="16">
                  <c:v>0.17366407898842046</c:v>
                </c:pt>
                <c:pt idx="17">
                  <c:v>0.25935794998546718</c:v>
                </c:pt>
                <c:pt idx="18">
                  <c:v>0.19891072225706766</c:v>
                </c:pt>
                <c:pt idx="19">
                  <c:v>-0.21115822676134924</c:v>
                </c:pt>
                <c:pt idx="20">
                  <c:v>0.26622883026164701</c:v>
                </c:pt>
                <c:pt idx="21">
                  <c:v>-5.2060949649424357E-2</c:v>
                </c:pt>
                <c:pt idx="22">
                  <c:v>1.1015042668339215E-2</c:v>
                </c:pt>
                <c:pt idx="23">
                  <c:v>0.13967316174628835</c:v>
                </c:pt>
                <c:pt idx="24">
                  <c:v>-9.3854675559832818E-2</c:v>
                </c:pt>
                <c:pt idx="25">
                  <c:v>9.0237957211628098E-2</c:v>
                </c:pt>
                <c:pt idx="26">
                  <c:v>0.13683228536546535</c:v>
                </c:pt>
                <c:pt idx="27">
                  <c:v>-0.26358556256314802</c:v>
                </c:pt>
                <c:pt idx="28">
                  <c:v>0.22017314220329817</c:v>
                </c:pt>
                <c:pt idx="29">
                  <c:v>8.5827475834430247E-2</c:v>
                </c:pt>
                <c:pt idx="30">
                  <c:v>-0.19495156877046452</c:v>
                </c:pt>
                <c:pt idx="31">
                  <c:v>-0.29655834283520199</c:v>
                </c:pt>
                <c:pt idx="32">
                  <c:v>1.235053299647726E-3</c:v>
                </c:pt>
                <c:pt idx="33">
                  <c:v>-0.2720595570037484</c:v>
                </c:pt>
                <c:pt idx="34">
                  <c:v>-0.2064395685825674</c:v>
                </c:pt>
                <c:pt idx="35">
                  <c:v>0.13191502414009648</c:v>
                </c:pt>
                <c:pt idx="36">
                  <c:v>-0.12089142069331796</c:v>
                </c:pt>
                <c:pt idx="37">
                  <c:v>-0.19660980082623464</c:v>
                </c:pt>
                <c:pt idx="38">
                  <c:v>0.22583338445781084</c:v>
                </c:pt>
                <c:pt idx="39">
                  <c:v>0.16643801236508393</c:v>
                </c:pt>
                <c:pt idx="40">
                  <c:v>0.10243030895925012</c:v>
                </c:pt>
              </c:numCache>
            </c:numRef>
          </c:yVal>
          <c:smooth val="0"/>
          <c:extLst>
            <c:ext xmlns:c16="http://schemas.microsoft.com/office/drawing/2014/chart" uri="{C3380CC4-5D6E-409C-BE32-E72D297353CC}">
              <c16:uniqueId val="{00000000-3214-4761-9E42-CBC1C9663E02}"/>
            </c:ext>
          </c:extLst>
        </c:ser>
        <c:dLbls>
          <c:showLegendKey val="0"/>
          <c:showVal val="0"/>
          <c:showCatName val="0"/>
          <c:showSerName val="0"/>
          <c:showPercent val="0"/>
          <c:showBubbleSize val="0"/>
        </c:dLbls>
        <c:axId val="2086937248"/>
        <c:axId val="2086946400"/>
      </c:scatterChart>
      <c:valAx>
        <c:axId val="2086937248"/>
        <c:scaling>
          <c:orientation val="minMax"/>
          <c:max val="4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46400"/>
        <c:crosses val="autoZero"/>
        <c:crossBetween val="midCat"/>
      </c:valAx>
      <c:valAx>
        <c:axId val="2086946400"/>
        <c:scaling>
          <c:orientation val="minMax"/>
          <c:min val="-0.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3724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Data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lineMarker"/>
        <c:varyColors val="0"/>
        <c:ser>
          <c:idx val="5"/>
          <c:order val="0"/>
          <c:tx>
            <c:strRef>
              <c:f>Tabelle1!$G$6</c:f>
              <c:strCache>
                <c:ptCount val="1"/>
                <c:pt idx="0">
                  <c:v>X</c:v>
                </c:pt>
              </c:strCache>
            </c:strRef>
          </c:tx>
          <c:spPr>
            <a:ln w="19050" cap="rnd">
              <a:solidFill>
                <a:schemeClr val="accent6"/>
              </a:solidFill>
              <a:round/>
            </a:ln>
            <a:effectLst/>
          </c:spPr>
          <c:marker>
            <c:symbol val="none"/>
          </c:marker>
          <c:xVal>
            <c:numRef>
              <c:f>Tabelle1!$A$7:$A$47</c:f>
              <c:numCache>
                <c:formatCode>General</c:formatCode>
                <c:ptCount val="4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numCache>
            </c:numRef>
          </c:xVal>
          <c:yVal>
            <c:numRef>
              <c:f>Tabelle1!$G$7:$G$47</c:f>
              <c:numCache>
                <c:formatCode>General</c:formatCode>
                <c:ptCount val="41"/>
                <c:pt idx="0">
                  <c:v>0.78565310302211055</c:v>
                </c:pt>
                <c:pt idx="1">
                  <c:v>1.6112859353702498</c:v>
                </c:pt>
                <c:pt idx="2">
                  <c:v>2.360527806974801</c:v>
                </c:pt>
                <c:pt idx="3">
                  <c:v>3.4822889135771513</c:v>
                </c:pt>
                <c:pt idx="4">
                  <c:v>3.4611282001294348</c:v>
                </c:pt>
                <c:pt idx="5">
                  <c:v>3.3057024396040506</c:v>
                </c:pt>
                <c:pt idx="6">
                  <c:v>4.3473436873376459</c:v>
                </c:pt>
                <c:pt idx="7">
                  <c:v>4.9132226199296198</c:v>
                </c:pt>
                <c:pt idx="8">
                  <c:v>4.7437963661406464</c:v>
                </c:pt>
                <c:pt idx="9">
                  <c:v>5.0789621110064864</c:v>
                </c:pt>
                <c:pt idx="10">
                  <c:v>5.8925854231642116</c:v>
                </c:pt>
                <c:pt idx="11">
                  <c:v>5.8605664062992684</c:v>
                </c:pt>
                <c:pt idx="12">
                  <c:v>5.6534769715981055</c:v>
                </c:pt>
                <c:pt idx="13">
                  <c:v>5.6150011874424841</c:v>
                </c:pt>
                <c:pt idx="14">
                  <c:v>5.9612161616269139</c:v>
                </c:pt>
                <c:pt idx="15">
                  <c:v>6.436942662288458</c:v>
                </c:pt>
                <c:pt idx="16">
                  <c:v>5.8095054843532319</c:v>
                </c:pt>
                <c:pt idx="17">
                  <c:v>5.5305502897219476</c:v>
                </c:pt>
                <c:pt idx="18">
                  <c:v>5.9191908714534325</c:v>
                </c:pt>
                <c:pt idx="19">
                  <c:v>5.4609246655476769</c:v>
                </c:pt>
                <c:pt idx="20">
                  <c:v>5.2822775714367785</c:v>
                </c:pt>
                <c:pt idx="21">
                  <c:v>4.549803806559539</c:v>
                </c:pt>
                <c:pt idx="22">
                  <c:v>5.0502348666841543</c:v>
                </c:pt>
                <c:pt idx="23">
                  <c:v>5.157240758818177</c:v>
                </c:pt>
                <c:pt idx="24">
                  <c:v>4.3320405983513632</c:v>
                </c:pt>
                <c:pt idx="25">
                  <c:v>4.2027418719705159</c:v>
                </c:pt>
                <c:pt idx="26">
                  <c:v>4.8216379889240955</c:v>
                </c:pt>
                <c:pt idx="27">
                  <c:v>4.565557587552763</c:v>
                </c:pt>
                <c:pt idx="28">
                  <c:v>4.6508078280963447</c:v>
                </c:pt>
                <c:pt idx="29">
                  <c:v>4.418877932980771</c:v>
                </c:pt>
                <c:pt idx="30">
                  <c:v>4.9437698068223614</c:v>
                </c:pt>
                <c:pt idx="31">
                  <c:v>5.2319253251056006</c:v>
                </c:pt>
                <c:pt idx="32">
                  <c:v>5.3828953448775092</c:v>
                </c:pt>
                <c:pt idx="33">
                  <c:v>5.2640201190004277</c:v>
                </c:pt>
                <c:pt idx="34">
                  <c:v>6.3816917619958318</c:v>
                </c:pt>
                <c:pt idx="35">
                  <c:v>7.3447719755777401</c:v>
                </c:pt>
                <c:pt idx="36">
                  <c:v>7.1631833657196156</c:v>
                </c:pt>
                <c:pt idx="37">
                  <c:v>7.4379243970824387</c:v>
                </c:pt>
                <c:pt idx="38">
                  <c:v>9.0819300046701166</c:v>
                </c:pt>
                <c:pt idx="39">
                  <c:v>9.7863764702208815</c:v>
                </c:pt>
                <c:pt idx="40">
                  <c:v>9.8992012404245688</c:v>
                </c:pt>
              </c:numCache>
            </c:numRef>
          </c:yVal>
          <c:smooth val="0"/>
          <c:extLst>
            <c:ext xmlns:c16="http://schemas.microsoft.com/office/drawing/2014/chart" uri="{C3380CC4-5D6E-409C-BE32-E72D297353CC}">
              <c16:uniqueId val="{00000000-6A6E-4406-AE46-88FC4E9FA892}"/>
            </c:ext>
          </c:extLst>
        </c:ser>
        <c:dLbls>
          <c:showLegendKey val="0"/>
          <c:showVal val="0"/>
          <c:showCatName val="0"/>
          <c:showSerName val="0"/>
          <c:showPercent val="0"/>
          <c:showBubbleSize val="0"/>
        </c:dLbls>
        <c:axId val="2086937248"/>
        <c:axId val="2086946400"/>
      </c:scatterChart>
      <c:valAx>
        <c:axId val="2086937248"/>
        <c:scaling>
          <c:orientation val="minMax"/>
          <c:max val="4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46400"/>
        <c:crosses val="autoZero"/>
        <c:crossBetween val="midCat"/>
      </c:valAx>
      <c:valAx>
        <c:axId val="208694640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3724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Trend</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lineMarker"/>
        <c:varyColors val="0"/>
        <c:ser>
          <c:idx val="1"/>
          <c:order val="0"/>
          <c:tx>
            <c:strRef>
              <c:f>Tabelle1!$C$6</c:f>
              <c:strCache>
                <c:ptCount val="1"/>
                <c:pt idx="0">
                  <c:v>e(at)</c:v>
                </c:pt>
              </c:strCache>
            </c:strRef>
          </c:tx>
          <c:spPr>
            <a:ln w="19050" cap="rnd">
              <a:solidFill>
                <a:schemeClr val="accent2"/>
              </a:solidFill>
              <a:round/>
            </a:ln>
            <a:effectLst/>
          </c:spPr>
          <c:marker>
            <c:symbol val="none"/>
          </c:marker>
          <c:xVal>
            <c:numRef>
              <c:f>Tabelle1!$A$7:$A$47</c:f>
              <c:numCache>
                <c:formatCode>General</c:formatCode>
                <c:ptCount val="4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numCache>
            </c:numRef>
          </c:xVal>
          <c:yVal>
            <c:numRef>
              <c:f>Tabelle1!$C$7:$C$47</c:f>
              <c:numCache>
                <c:formatCode>General</c:formatCode>
                <c:ptCount val="41"/>
                <c:pt idx="0">
                  <c:v>1</c:v>
                </c:pt>
                <c:pt idx="1">
                  <c:v>1.0319146153122114</c:v>
                </c:pt>
                <c:pt idx="2">
                  <c:v>1.0648477732949493</c:v>
                </c:pt>
                <c:pt idx="3">
                  <c:v>1.0988319803457225</c:v>
                </c:pt>
                <c:pt idx="4">
                  <c:v>1.1339007802912116</c:v>
                </c:pt>
                <c:pt idx="5">
                  <c:v>1.1700887874964219</c:v>
                </c:pt>
                <c:pt idx="6">
                  <c:v>1.2074317210305021</c:v>
                </c:pt>
                <c:pt idx="7">
                  <c:v>1.245966439922952</c:v>
                </c:pt>
                <c:pt idx="8">
                  <c:v>1.2857309795450185</c:v>
                </c:pt>
                <c:pt idx="9">
                  <c:v>1.3267645891521904</c:v>
                </c:pt>
                <c:pt idx="10">
                  <c:v>1.3691077706248469</c:v>
                </c:pt>
                <c:pt idx="11">
                  <c:v>1.4128023184452982</c:v>
                </c:pt>
                <c:pt idx="12">
                  <c:v>1.4578913609506803</c:v>
                </c:pt>
                <c:pt idx="13">
                  <c:v>1.5044194029024176</c:v>
                </c:pt>
                <c:pt idx="14">
                  <c:v>1.552432369414275</c:v>
                </c:pt>
                <c:pt idx="15">
                  <c:v>1.6019776512823565</c:v>
                </c:pt>
                <c:pt idx="16">
                  <c:v>1.6531041517617928</c:v>
                </c:pt>
                <c:pt idx="17">
                  <c:v>1.7058623348362898</c:v>
                </c:pt>
                <c:pt idx="18">
                  <c:v>1.760304275028181</c:v>
                </c:pt>
                <c:pt idx="19">
                  <c:v>1.8164837087981465</c:v>
                </c:pt>
                <c:pt idx="20">
                  <c:v>1.8744560875853382</c:v>
                </c:pt>
                <c:pt idx="21">
                  <c:v>1.9342786325402572</c:v>
                </c:pt>
                <c:pt idx="22">
                  <c:v>1.99601039100441</c:v>
                </c:pt>
                <c:pt idx="23">
                  <c:v>2.0597122947924924</c:v>
                </c:pt>
                <c:pt idx="24">
                  <c:v>2.1254472203346269</c:v>
                </c:pt>
                <c:pt idx="25">
                  <c:v>2.1932800507380152</c:v>
                </c:pt>
                <c:pt idx="26">
                  <c:v>2.2632777398292667</c:v>
                </c:pt>
                <c:pt idx="27">
                  <c:v>2.3355093782406091</c:v>
                </c:pt>
                <c:pt idx="28">
                  <c:v>2.4100462616052201</c:v>
                </c:pt>
                <c:pt idx="29">
                  <c:v>2.4869619609289839</c:v>
                </c:pt>
                <c:pt idx="30">
                  <c:v>2.5663323952081352</c:v>
                </c:pt>
                <c:pt idx="31">
                  <c:v>2.6482359063644689</c:v>
                </c:pt>
                <c:pt idx="32">
                  <c:v>2.7327533365720766</c:v>
                </c:pt>
                <c:pt idx="33">
                  <c:v>2.819968108051937</c:v>
                </c:pt>
                <c:pt idx="34">
                  <c:v>2.9099663054131186</c:v>
                </c:pt>
                <c:pt idx="35">
                  <c:v>3.0028367606218751</c:v>
                </c:pt>
                <c:pt idx="36">
                  <c:v>3.0986711406824896</c:v>
                </c:pt>
                <c:pt idx="37">
                  <c:v>3.1975640381164228</c:v>
                </c:pt>
                <c:pt idx="38">
                  <c:v>3.2996130643290695</c:v>
                </c:pt>
                <c:pt idx="39">
                  <c:v>3.404918945956279</c:v>
                </c:pt>
                <c:pt idx="40">
                  <c:v>3.5135856242857333</c:v>
                </c:pt>
              </c:numCache>
            </c:numRef>
          </c:yVal>
          <c:smooth val="0"/>
          <c:extLst>
            <c:ext xmlns:c16="http://schemas.microsoft.com/office/drawing/2014/chart" uri="{C3380CC4-5D6E-409C-BE32-E72D297353CC}">
              <c16:uniqueId val="{00000000-9DB6-4B98-8673-68C38C1F8D0D}"/>
            </c:ext>
          </c:extLst>
        </c:ser>
        <c:dLbls>
          <c:showLegendKey val="0"/>
          <c:showVal val="0"/>
          <c:showCatName val="0"/>
          <c:showSerName val="0"/>
          <c:showPercent val="0"/>
          <c:showBubbleSize val="0"/>
        </c:dLbls>
        <c:axId val="2086937248"/>
        <c:axId val="2086946400"/>
      </c:scatterChart>
      <c:valAx>
        <c:axId val="2086937248"/>
        <c:scaling>
          <c:orientation val="minMax"/>
          <c:max val="4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46400"/>
        <c:crosses val="autoZero"/>
        <c:crossBetween val="midCat"/>
      </c:valAx>
      <c:valAx>
        <c:axId val="2086946400"/>
        <c:scaling>
          <c:orientation val="minMax"/>
          <c:max val="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3724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8:35:12.281"/>
    </inkml:context>
    <inkml:brush xml:id="br0">
      <inkml:brushProperty name="width" value="0.05" units="cm"/>
      <inkml:brushProperty name="height" value="0.05" units="cm"/>
    </inkml:brush>
  </inkml:definitions>
  <inkml:trace contextRef="#ctx0" brushRef="#br0">1 0 14491,'4'16'928,"6"10"-808,-3 2-56,2 7 176,1 6-128,4 9 8,2 1-24,4-3-8,0 1-8,3-7-48,0-2 1,-3-9-234,-3-2-39,-4-12 192,-3-1-24,0-3-56</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34.114"/>
    </inkml:context>
    <inkml:brush xml:id="br0">
      <inkml:brushProperty name="width" value="0.025" units="cm"/>
      <inkml:brushProperty name="height" value="0.025" units="cm"/>
    </inkml:brush>
  </inkml:definitions>
  <inkml:trace contextRef="#ctx0" brushRef="#br0">1 778 5958,'0'0'14643,"2"-15"-12865,1 11-1562,1 1 0,-1 0 0,1 1 1,0-1-1,-1 0 0,1 1 0,1 0 0,-1 0 1,0 0-1,0 1 0,1 0 0,4-2 1,27-11 180,49-42-190,-34 22-134,103-53-1,238-123 655,-220 112-578,-70 36 148,107-86 1,-184 129-194,-20 16 410,-14 9-330,-15 7-76,23-13-12,-12-3-1867,-2-3-7679,9-2-2364</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20.646"/>
    </inkml:context>
    <inkml:brush xml:id="br0">
      <inkml:brushProperty name="width" value="0.025" units="cm"/>
      <inkml:brushProperty name="height" value="0.025" units="cm"/>
    </inkml:brush>
  </inkml:definitions>
  <inkml:trace contextRef="#ctx0" brushRef="#br0">126 1 14670,'0'0'6422,"-1"8"-6086,-6 41 405,3 1-1,2-1 1,2 0-1,3 1 1,1-1-1,20 85 1,-23-128-770,0 0-24,0 0 0,0 0 0,1-1 0,0 1-1,0-1 1,0 1 0,1-1 0,5 9 0,-12-53-4917,-5 22 3925,0 0 1,-2 0-1,0 1 1,-15-17-1,-58-54 2557,73 73 1492,23 13-540,0 1-2860,198-6 2706,-167 2-5592,54-13-1,-38 2-6342</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21.733"/>
    </inkml:context>
    <inkml:brush xml:id="br0">
      <inkml:brushProperty name="width" value="0.025" units="cm"/>
      <inkml:brushProperty name="height" value="0.025" units="cm"/>
    </inkml:brush>
  </inkml:definitions>
  <inkml:trace contextRef="#ctx0" brushRef="#br0">147 141 13837,'0'0'2819,"5"-11"-1047,-1 4-1471,0 2-147,0 0-1,-1-1 0,0 1 0,0-1 0,-1 0 1,0 0-1,0 0 0,0 0 0,-1 0 1,1-1-1,-2 1 0,1 0 0,-1-1 1,0-11-1,-1 17-128,0-1-1,0 1 1,0-1 0,0 1 0,-1-1 0,1 1-1,0 0 1,-1 0 0,1 0 0,-1-1 0,1 1-1,-1 1 1,1-1 0,-1 0 0,0 0-1,1 1 1,-1-1 0,0 1 0,0-1 0,1 1-1,-1 0 1,0-1 0,0 1 0,0 0 0,0 0-1,1 1 1,-1-1 0,0 0 0,-3 2-1,0-2-38,-1 1 0,1 0-1,-1 1 1,1-1-1,0 1 1,-1 0 0,1 1-1,-8 4 1,5 0-12,0 1-1,1 0 1,0 0 0,0 0 0,0 1-1,-8 17 1,12-21-8,0 0 0,1 0 0,0 0 0,0 0 0,0 1 0,0-1 0,1 0 0,0 1 0,0-1 0,1 1 0,-1 0 0,1-1 0,0 1 0,2 10 0,-1-15 27,0 1 1,0-1 0,0 0-1,0 0 1,0 0-1,1 0 1,-1 0-1,0 0 1,0 0 0,1 0-1,-1-1 1,0 1-1,1 0 1,-1-1 0,1 1-1,-1-1 1,1 0-1,-1 1 1,1-1 0,-1 0-1,1 0 1,-1 0-1,1 0 1,-1 0-1,1 0 1,-1-1 0,3 1-1,44-10 128,-8-9-9,-32 14-99,0 0 0,1 1-1,-1 1 1,15-5 0,-21 8-22,-1 0 0,0 0-1,0 0 1,0 0 0,0 1 0,0-1-1,0 0 1,0 0 0,0 1-1,0-1 1,0 1 0,0-1 0,0 1-1,0 0 1,0-1 0,0 1-1,0 0 1,-1 0 0,1-1 0,0 1-1,0 0 1,-1 0 0,1 0-1,-1 0 1,1 0 0,-1 0 0,1 0-1,-1 0 1,1 0 0,-1 0-1,0 0 1,0 0 0,0 0 0,1 0-1,-1 0 1,0 1 0,0-1 0,-1 1-1,3 58 80,-3-47-55,0 11 168,-1 0 0,-1-1 0,-2 1 0,0 0 0,-1-1 0,-2 0 0,0-1 0,-1 0 0,-2 0 0,0-1 0,-1 0 0,-1-1 0,-1 0 0,-1-1-1,0-1 1,-2 0 0,-19 16 0,35-33-183,1-1 0,0 1-1,-1-1 1,1 1-1,-1-1 1,1 0-1,0 1 1,-1-1-1,1 0 1,-1 1-1,1-1 1,-1 0-1,1 0 1,-1 1-1,1-1 1,-1 0 0,1 0-1,-1 0 1,1 0-1,-1 1 1,0-1-1,1 0 1,-1 0-1,1 0 1,-1 0-1,1-1 1,-1 1-1,0 0 1,1-14-186,14-24-223,12-16 318,2 0 0,3 2 1,1 1-1,3 1 0,78-84 0,-107 128 74,0 0-1,0 0 0,0 0 1,0 1-1,1-1 0,0 2 1,0-1-1,0 1 0,1 0 1,0 0-1,-1 1 0,1 0 0,1 1 1,-1 0-1,15-2 0,-22 4 14,0 1 0,0 0-1,0 0 1,0 0-1,-1 0 1,1 0 0,0 0-1,0 0 1,-1 0-1,1 0 1,-1 0-1,1 1 1,-1-1 0,0 0-1,1 0 1,-1 0-1,0 1 1,0-1 0,0 0-1,0 0 1,0 1-1,0-1 1,0 0 0,0 1-1,-1 1 1,-3 36 60,-6-15 20,-1 0 143,11-21 226,6-12 368,1-3-474,-1 0 0,0-1 0,-1 0 0,-1 0 0,0-1 0,-1 1 0,0-1 0,-1 1 0,-1-1 0,0 0 0,-1-21 0,-4 25-1679,5 10 1227,-1 1 0,1 0 1,-1-1-1,1 1 1,-1 0-1,1-1 1,0 1-1,-1-1 1,1 1-1,0-1 1,-1 0-1,1 1 0,0-1 1,0 0-1,0 1 1,-1-1-1,1 0 1,0 0-1,0 0 1,0 0-1,-1 0 1,2 0-1,18 2-3205,-1-1 0,26-1 0,-30-1-63,18 0-6346</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22.475"/>
    </inkml:context>
    <inkml:brush xml:id="br0">
      <inkml:brushProperty name="width" value="0.025" units="cm"/>
      <inkml:brushProperty name="height" value="0.025" units="cm"/>
    </inkml:brush>
  </inkml:definitions>
  <inkml:trace contextRef="#ctx0" brushRef="#br0">234 30 15759,'0'0'2365,"-12"-1"-417,9 1-1881,-9-1 48,1 1 0,-1 0 0,1 1 0,-1 0 0,1 1 0,0 0 0,0 0 0,-1 1 0,2 1 0,-1 0 0,-11 6 0,14-5-89,0 0 0,1 1 1,0 0-1,0 1 0,-7 7 0,12-11-21,0-1 1,-1 1-1,1 0 0,1 0 0,-1 0 0,0 0 1,1 1-1,-1-1 0,1 0 0,0 1 0,0-1 1,1 1-1,-1-1 0,1 1 0,-1-1 0,1 5 1,1-7 9,0 0 0,0 0 0,-1 0 0,1-1 0,0 1 0,0 0 0,0-1 0,0 1 0,0-1 0,0 1 0,0-1 1,0 1-1,0-1 0,0 0 0,0 1 0,1-1 0,-1 0 0,0 0 0,0 0 0,0 0 0,0 0 0,0 0 0,0 0 1,2-1-1,30-1 563,-22-1-525,0-1-1,0 0 1,-1-1 0,1 0-1,-1 0 1,0-1-1,-1-1 1,0 1 0,0-2-1,14-13 1,-10 9-207,1 1 0,0 0 0,20-11 0,-32 21 136,0 0 1,-1 0-1,1 0 1,0 0 0,0 0-1,-1 1 1,1-1-1,0 1 1,0-1-1,0 1 1,0-1-1,0 1 1,0 0 0,0 0-1,-1 0 1,1 0-1,0 1 1,0-1-1,0 0 1,0 1-1,0 0 1,0-1-1,-1 1 1,1 0 0,0 0-1,0 0 1,-1 0-1,1 0 1,-1 0-1,1 0 1,-1 0-1,1 1 1,-1-1 0,0 1-1,0-1 1,0 1-1,0-1 1,0 1-1,0 0 1,0 0-1,0-1 1,0 1-1,-1 0 1,1 0 0,-1 0-1,1 2 1,0 2-22,1 0 0,-1 0 0,-1 0 0,1 0 0,-1-1-1,0 1 1,0 0 0,-1 0 0,0 0 0,0 0 0,0 0 0,-1-1 0,-4 12 0,0-8 125,4-6-46,0 0 1,0 0-1,0 0 0,0 0 0,0 0 1,1 1-1,-1-1 0,1 1 0,0-1 0,-1 7 1,26-15 119,0-9-255,-1-1-1,-1 0 1,0-2 0,-1-1 0,34-36 0,-49 48 111,14-12-851,-15 21 401,-6 13 368,-11 26 90,10-37 15,-1 1 0,1 0 0,0 0 0,1 0-1,-1 1 1,1-1 0,1 0 0,-1 1-1,1-1 1,0 0 0,0 1 0,2 8 0,-1-14 32,0 1 1,0-1 0,0 1 0,1-1 0,-1 1 0,0-1 0,1 0 0,-1 0 0,0 0 0,1 0 0,0 0 0,-1 0 0,1 0-1,0 0 1,-1 0 0,1-1 0,0 1 0,0-1 0,0 1 0,-1-1 0,1 0 0,0 0 0,0 0 0,0 0 0,0 0-1,-1 0 1,1 0 0,0-1 0,2 0 0,3 1 180,0-2-1,0 1 1,0-1-1,0 0 1,0 0-1,8-5 1,-3 0 8,0-1 0,0-1 0,-1 1 0,0-2 0,-1 1 0,15-19 0,-22 25-226,-1 1 0,0-1 0,0 1 0,0-1 0,0 0 0,-1 0 0,1 0 0,-1 0 0,1 0 0,-1 0 0,0 0 0,0 0 0,-1 0 0,1-1 0,-1 1 0,1 0 0,-1 0 0,0-1 0,0 1 0,-1 0 0,1-1 0,-1 1 0,1 0 0,-1 0 0,0 0 1,0 0-1,-1 0 0,1 0 0,-1 0 0,1 0 0,-1 0 0,0 0 0,0 1 0,-3-4 0,1 2-40,-5-6 176,18 10-410,15 1-1142,25-1-4912,-22 0-331</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23.102"/>
    </inkml:context>
    <inkml:brush xml:id="br0">
      <inkml:brushProperty name="width" value="0.025" units="cm"/>
      <inkml:brushProperty name="height" value="0.025" units="cm"/>
    </inkml:brush>
  </inkml:definitions>
  <inkml:trace contextRef="#ctx0" brushRef="#br0">51 40 14606,'0'0'3016,"-2"11"-2295,-17 86 1686,5 0 1,-2 109 0,38-248-1613,-14 18-1026,-1-1 1,-1 0 0,-1-1-1,-1 1 1,0-38-1,1 69 134,0-1 0,0 1 0,1-1 0,0 0 0,8 5 0,-9-7 149,0-1-1,0 1 1,0-1-1,0 0 1,1 0-1,-1-1 1,1 0 0,-1 0-1,1 0 1,0 0-1,-1-1 1,1 0-1,0 0 1,-1-1-1,1 0 1,7-1-1,-4-1 78,0 0 0,-1 0-1,0-1 1,0 0 0,0-1 0,0 0-1,-1 0 1,0 0 0,12-12 0,-10 8 3,0 0 0,-1 0 1,0-1-1,-1 0 0,0-1 0,-1 0 1,0 0-1,0 0 0,-1-1 1,-1 1-1,0-1 0,-1 0 1,0-1-1,3-23 0,-6 35-132,0 0 0,0-1-1,0 1 1,0 0 0,0 0-1,-1 0 1,1-1-1,0 1 1,-1 0 0,1 0-1,0 0 1,-1 0 0,0-1-1,1 1 1,-1 0-1,0 0 1,1 0 0,-1 0-1,0 0 1,0 1 0,0-1-1,0 0 1,0 0 0,0 0-1,0 1 1,0-1-1,0 1 1,0-1 0,0 1-1,0-1 1,0 1 0,0-1-1,-1 1 1,1 0-1,0 0 1,0 0 0,-1-1-1,1 1 1,0 1 0,0-1-1,-2 0 1,-1 1-20,0-1 1,0 1-1,0 0 0,0 0 1,0 0-1,0 1 1,1 0-1,-1-1 0,0 1 1,1 0-1,-6 5 0,2 0 21,-1 1-1,1 0 0,1 0 0,0 1 0,0-1 0,0 1 0,1 1 0,1-1 0,-1 1 0,2 0 1,-5 13-1,7-19 3,0 0 0,0 0 0,1 0 0,-1 0 1,1 0-1,0-1 0,0 1 0,1 0 0,-1 0 1,1 0-1,-1 0 0,1 0 0,0 0 0,1-1 1,-1 1-1,1 0 0,-1-1 0,1 0 0,0 1 1,1-1-1,-1 0 0,0 0 0,1 0 0,0 0 1,0 0-1,0-1 0,0 1 0,0-1 0,0 0 1,0 0-1,1 0 0,7 3 0,0-1-42,1-1 0,0 0-1,22 2 1,-27-5-174,1 1-1,-1 0 1,1 0 0,-1 1-1,1 0 1,-1 0 0,0 1-1,0-1 1,0 2-1,0-1 1,-1 1 0,1 0-1,7 6 1,-13-7 199,1-1 0,-1 1 0,1 0 0,-1 0 0,0 0 1,0 0-1,0 0 0,-1 0 0,1 0 0,-1 0 0,1 0 0,-1 0 0,0 0 1,0 0-1,-1 0 0,0 6 0,0-6-125,1 0 0,-1 0 0,0 0 0,0 0 0,0-1 0,0 1 0,0 0 0,-1 0 0,0-1-1,-1 3 1,-14 6-5334</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49:34.564"/>
    </inkml:context>
    <inkml:brush xml:id="br0">
      <inkml:brushProperty name="width" value="0.025" units="cm"/>
      <inkml:brushProperty name="height" value="0.025" units="cm"/>
    </inkml:brush>
  </inkml:definitions>
  <inkml:trace contextRef="#ctx0" brushRef="#br0">149 148 4356,'4'-8'5862,"29"-43"-2444,-20 34-733,-1 0-1,19-38 1,-35 95-1847,-15 18-651,-3 0 0,-30 56 0,24-54-134,0-2 27,12-28 81,2-1 1,1 2 0,2 0 0,0 0-1,3 1 1,-6 34 0,14-65-156,-1 1 0,1 0 0,0 0 0,0 0 0,0 0 0,0 0 0,0 0 0,1 0 0,-1 0 0,1 0 0,-1-1 0,1 1 0,-1 0 0,1 0-1,0 0 1,0-1 0,0 1 0,0-1 0,0 1 0,1-1 0,-1 1 0,0-1 0,1 1 0,2 1 0,-1-1 3,1-1-1,-1 1 1,1-1-1,0 0 0,-1 0 1,1 0-1,0-1 1,0 1-1,-1-1 0,1 0 1,8-1-1,6-1-339,0-2 0,0 0 1,0-1-1,20-8 0,50-26-4207,-31 9-2119,-14 5-1991</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49:35.218"/>
    </inkml:context>
    <inkml:brush xml:id="br0">
      <inkml:brushProperty name="width" value="0.025" units="cm"/>
      <inkml:brushProperty name="height" value="0.025" units="cm"/>
    </inkml:brush>
  </inkml:definitions>
  <inkml:trace contextRef="#ctx0" brushRef="#br0">254 17 5157,'0'0'13549,"-11"-4"-12434,6 2-1007,-1 0 0,1 0 0,0 0 0,-1 1 0,1 0 0,-1 0 0,0 0 0,1 1 0,-1-1 0,0 1 0,0 1 0,1-1 0,-1 1 0,1 0 0,-1 0 0,1 1 0,-1 0 0,1 0 0,0 0 0,-1 1 0,-7 4 0,2 2 175,0 1-1,1-1 1,0 1-1,1 1 1,0 0-1,-14 22 1,19-25-184,0-1 0,0 1 0,0 0 0,1 0 1,0 0-1,1 0 0,0 1 0,0-1 0,1 1 1,0-1-1,0 1 0,1 11 0,1-18-85,-1-1-1,1 1 1,0-1-1,-1 1 1,1-1-1,0 0 1,0 1 0,0-1-1,0 0 1,0 0-1,0 0 1,0 1-1,1-1 1,-1-1-1,0 1 1,0 0 0,1 0-1,-1 0 1,1-1-1,-1 1 1,1 0-1,-1-1 1,1 0-1,-1 1 1,1-1 0,-1 0-1,1 0 1,0 0-1,-1 0 1,1 0-1,-1 0 1,1 0-1,0 0 1,1-1-1,6 0 74,-1 0-1,0 0 1,1-1-1,-1 0 1,11-5-1,7-6-18,-1-1 0,-1-2 0,34-27 0,-33 23-54,2 1 1,39-21-1,-66 40-19,1-1 0,0 1 0,-1-1 0,1 1 0,0-1-1,0 1 1,-1-1 0,1 1 0,0 0 0,0-1 0,0 1 0,0 0 0,-1 0 0,1-1 0,0 1 0,0 0-1,0 0 1,0 0 0,0 0 0,0 0 0,-1 0 0,1 1 0,0-1 0,0 0 0,0 0 0,0 1 0,0-1-1,-1 0 1,1 1 0,0-1 0,0 1 0,-1-1 0,1 1 0,0-1 0,-1 1 0,1 0 0,0-1 0,-1 1 0,1 0-1,-1-1 1,1 1 0,-1 0 0,1 0 0,-1-1 0,0 1 0,1 0 0,-1 0 0,0 0 0,0 0 0,0 0-1,0-1 1,1 1 0,-1 0 0,0 0 0,-1 1 0,1 9 65,0 1 1,-1-1 0,-4 21-1,1-4 79,4-27-138,0-1-1,0 1 1,0 0-1,0-1 1,0 1-1,0-1 1,0 1-1,1-1 1,-1 1-1,0-1 1,0 1-1,1-1 1,-1 1-1,0-1 1,1 0-1,-1 1 1,0-1-1,1 1 1,-1-1-1,1 0 1,-1 1-1,1-1 1,-1 0-1,1 1 1,-1-1-1,1 0 1,-1 0-1,1 0 1,-1 0-1,2 1 1,24-1 80,24-12 73,14-18-295,-53 23 100,1 1 0,0 0-1,0 1 1,0 0 0,1 1-1,-1 1 1,1-1 0,20-1 0,-32 5 74,0 1 0,-1-1 0,1 0 0,0 1 0,-1-1 0,1 0 0,0 1 0,-1-1 0,1 1 0,0-1 0,-1 1 0,1-1 0,-1 1 1,1 0-1,-1-1 0,0 1 0,1 0 0,-1-1 0,0 1 0,1 0 0,-1-1 0,0 1 0,0 0 0,1 0 0,-1-1 0,0 1 0,0 0 1,0 0-1,0 0 0,0-1 0,0 2 0,0 37 973,0-14-706,0-25-422,1 1-1,-1-1 0,1 1 0,-1 0 0,1-1 0,0 1 0,-1-1 0,1 0 0,0 1 1,0-1-1,-1 1 0,1-1 0,0 0 0,0 0 0,0 0 0,-1 1 0,1-1 1,0 0-1,0 0 0,0 0 0,0 0 0,-1 0 0,1 0 0,1-1 0,13-1-6985,-3-4-3900</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49:36.603"/>
    </inkml:context>
    <inkml:brush xml:id="br0">
      <inkml:brushProperty name="width" value="0.025" units="cm"/>
      <inkml:brushProperty name="height" value="0.025" units="cm"/>
    </inkml:brush>
  </inkml:definitions>
  <inkml:trace contextRef="#ctx0" brushRef="#br0">145 152 3331,'0'0'123,"8"-6"977,4-1 795,-2 0 0,1-2 0,13-13 1,-20 19-1259,-1-1 0,0 0 0,1 0 1,-2 0-1,1 0 0,0 0 0,-1-1 1,0 1-1,0-1 0,0 1 0,-1-1 0,1 0 1,-1 1-1,0-1 0,0-7 0,-1 11-558,-1-1-1,1 1 0,-1 0 0,1 0 0,-1 0 0,1-1 0,-1 1 0,0 0 0,1 0 0,-1 0 0,0 0 0,0 0 1,0 0-1,0 0 0,0 0 0,0 1 0,0-1 0,0 0 0,0 0 0,-1 1 0,1-1 0,0 1 0,0-1 1,-1 1-1,1 0 0,0-1 0,-1 1 0,1 0 0,0 0 0,0 0 0,-1 0 0,1 0 0,0 0 0,-2 0 0,-4 0-48,0 1-1,0-1 1,0 1-1,1 0 0,-13 3 1,8 1-23,0 1 0,1 0 0,-1 0 0,2 1 0,-1 0 1,1 1-1,0 0 0,-9 10 0,12-12-2,0 0 1,1 1-1,-1 0 0,1 0 1,0 1-1,1-1 0,0 1 1,0 0-1,1 0 0,0 0 1,-3 16-1,5-23-4,1-1 1,0 1-1,0 0 1,0-1-1,0 1 0,0 0 1,0 0-1,0-1 1,0 1-1,1 0 1,-1 0-1,0-1 0,0 1 1,1 0-1,-1-1 1,0 1-1,1 0 0,-1-1 1,1 1-1,-1-1 1,0 1-1,1 0 0,-1-1 1,1 1-1,0-1 1,-1 0-1,1 1 0,-1-1 1,1 1-1,1-1 1,26 2 99,-20-4-60,1 0-1,-1 0 0,1-1 1,12-6-1,36-33 115,-46 33-139,1-1 0,1 2 0,14-9 0,-23 59-411,-9 59 754,-26 144 0,19-167-154,8-43 180,-1-1-1,-2 0 0,-2-1 1,-1 0-1,-23 52 1,33-83-340,0-1 0,-1 0 0,0 1 0,1-1 0,-1 0 0,0 1 0,1-1 0,-1 0 0,0 0 1,0 0-1,0 0 0,0 0 0,0 0 0,0 0 0,0 0 0,-1 0 0,1 0 0,0 0 0,0-1 0,-1 1 1,1-1-1,0 1 0,-1-1 0,1 1 0,-1-1 0,1 0 0,-1 0 0,1 1 0,0-1 0,-1 0 1,1 0-1,-1-1 0,1 1 0,-1 0 0,1 0 0,-2-1 0,0-1-2,1 0 0,-1 0 0,1 0 0,-1 0-1,1 0 1,0 0 0,0-1 0,0 1 0,0-1 0,0 1 0,0-1-1,1 0 1,-1 0 0,1 0 0,-2-5 0,-3-11-38,0-1 1,2 0-1,0 0 1,1 0-1,1 0 0,1 0 1,1-1-1,1 1 1,3-24-1,-2 33-167,0 1 1,1-1-1,0 1 0,1 0 0,0 0 0,0 0 1,1 1-1,0-1 0,1 1 0,0 0 0,0 1 1,1 0-1,0 0 0,1 0 0,0 1 0,0 0 1,0 0-1,1 1 0,11-7 0,106-47-9495,-82 38 2199</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49:37.199"/>
    </inkml:context>
    <inkml:brush xml:id="br0">
      <inkml:brushProperty name="width" value="0.025" units="cm"/>
      <inkml:brushProperty name="height" value="0.025" units="cm"/>
    </inkml:brush>
  </inkml:definitions>
  <inkml:trace contextRef="#ctx0" brushRef="#br0">159 1 15054,'0'0'940,"-6"12"-134,-10 26 394,2 2 0,2 0-1,-14 77 1,-10 207 3090,32-240-65,-1-144-4364,-3 1 0,-24-92 0,35 151-1,0 0-1,0 0 0,0 0 0,1 1 0,-1-1 0,0 1 0,0-1 1,0 1-1,0 0 0,0 1 0,-1-1 0,1 0 0,3 2 0,15 5-385,51 4-2677,0-12-3401,-40-3 1384</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49:38.349"/>
    </inkml:context>
    <inkml:brush xml:id="br0">
      <inkml:brushProperty name="width" value="0.025" units="cm"/>
      <inkml:brushProperty name="height" value="0.025" units="cm"/>
    </inkml:brush>
  </inkml:definitions>
  <inkml:trace contextRef="#ctx0" brushRef="#br0">4 134 16464,'0'0'3843,"9"1"-3181,2-1-547,-1 1 0,1-2 0,-1 1 0,1-2 0,-1 1 0,1-1 0,18-7 0,-25 8-82,0-1-1,-1 1 1,1-1-1,-1 0 1,1 0-1,-1 0 1,0-1-1,0 1 1,0-1-1,0 0 1,0 1 0,0-1-1,-1-1 1,1 1-1,-1 0 1,0 0-1,0-1 1,0 0-1,-1 1 1,1-1-1,-1 0 1,0 0 0,0 1-1,0-1 1,-1 0-1,1 0 1,-1-6-1,0 9-19,1 0 0,-1 0 0,0 0 1,0 0-1,0 0 0,0-1 0,0 1 0,-1 0 0,1 0 0,0 0 0,0 0 0,-1 0 0,1 0 0,-1 0 0,1 0 0,-1 0 1,1 0-1,-1 0 0,1 0 0,-1 0 0,0 0 0,0 0 0,0 1 0,1-1 0,-1 0 0,0 0 0,0 1 0,0-1 0,0 1 1,0-1-1,0 1 0,0-1 0,0 1 0,0 0 0,0-1 0,0 1 0,-1 0 0,1 0 0,0 0 0,0 0 0,0 0 0,0 0 1,0 0-1,0 0 0,-1 0 0,1 1 0,0-1 0,0 0 0,0 1 0,0-1 0,0 1 0,0-1 0,0 1 0,-1 1 0,-6 1 47,1 1 0,0 0 0,1 0-1,-1 1 1,1 0 0,-11 10-1,3 1 160,1 0 1,-15 25-1,25-35-202,-1-1 1,1 1-1,1 0 1,-1 0 0,1 0-1,0 0 1,0 0-1,1 0 1,0 0 0,0 1-1,0-1 1,1 8-1,0-13-18,1 0-1,0 1 1,0-1-1,0 0 1,0 0-1,0 0 0,0 1 1,0-1-1,0 0 1,0 0-1,0-1 0,0 1 1,1 0-1,-1 0 1,0 0-1,1-1 0,-1 1 1,1-1-1,-1 1 1,1-1-1,-1 0 0,1 1 1,-1-1-1,1 0 1,-1 0-1,1 0 0,-1 0 1,4-1-1,49-3 155,-29-3-358,0-1 1,-1-2-1,0 0 0,-1-1 0,32-21 1,-34 19 132,0 1 0,1 1 1,0 1-1,1 1 1,0 1-1,28-7 1,-50 15 72,0 0 1,-1 0 0,1 0 0,0 0-1,0 0 1,0-1 0,0 1 0,-1 1 0,1-1-1,0 0 1,0 0 0,0 0 0,-1 0-1,1 0 1,0 1 0,0-1 0,-1 0 0,1 1-1,0-1 1,0 1 0,-1-1 0,1 1-1,0-1 1,-1 1 0,1-1 0,-1 1 0,1 0-1,-1-1 1,1 1 0,-1 0 0,1-1-1,0 2 1,-1 1 40,1 0 0,-1-1 0,1 1 0,-1 0 0,0 0 0,0-1 0,0 1 0,-1 0 0,1 0 0,-1 2 0,-21 62 766,22-67-807,-22 46 370,15-33-172,0 0 0,1 1 1,1 0-1,0 0 0,0 1 0,2-1 0,-5 30 0,8-43-185,1-1-1,-1 1 0,0-1 1,0 1-1,0-1 0,0 0 1,0 1-1,1-1 0,-1 1 1,0-1-1,0 0 0,1 1 1,-1-1-1,0 0 0,1 1 1,-1-1-1,0 0 0,1 1 1,-1-1-1,0 0 0,1 0 1,-1 1-1,1-1 0,-1 0 1,1 0-1,-1 0 0,0 0 1,1 0-1,-1 0 0,1 1 1,-1-1-1,1 0 0,-1 0 0,1 0 1,-1 0-1,1-1 0,-1 1 1,0 0-1,1 0 0,-1 0 1,1 0-1,-1 0 0,1-1 1,-1 1-1,0 0 0,1 0 1,-1-1-1,1 1 0,-1 0 1,1-1-1,22-14 642,-14 3-590,0-2 1,-1 1-1,0-1 1,-1-1-1,0 1 0,-2-1 1,1 0-1,-2 0 1,0-1-1,-1 1 0,2-32 1,-5 46 24,36 1-352,-1-2-1,58-12 0,-56 8-437,69-4 0,-105 10 700,1 0 0,-1-1 0,1 1 0,-1 0 0,1 0 0,-1 0-1,0 0 1,1 0 0,-1 0 0,1 1 0,-1-1 0,1 0 0,-1 1 0,0-1 0,1 1 0,-1 0 0,0-1 0,1 1 0,-1 0 0,0 0 0,0-1 0,0 1 0,0 0 0,0 0 0,0 1 0,0-1 0,0 0 0,0 0 0,0 0 0,-1 1 0,1-1 0,0 0 0,-1 1 0,1-1 0,-1 0-1,1 1 1,-1-1 0,0 1 0,0-1 0,0 0 0,0 1 0,0-1 0,0 3 0,-2 5 218,0 1 0,-1 0 0,0-1-1,-1 1 1,-7 12 0,-4 17 964,15-38-1176,0-1 0,0 0-1,0 1 1,0-1-1,0 1 1,0-1-1,0 1 1,0-1-1,0 0 1,1 1-1,-1-1 1,0 1 0,0-1-1,0 0 1,1 1-1,-1-1 1,0 0-1,0 1 1,1-1-1,-1 0 1,0 1-1,0-1 1,1 0 0,-1 0-1,1 1 1,-1-1-1,0 0 1,1 0-1,-1 0 1,0 1-1,1-1 1,-1 0-1,1 0 1,0 0-1,23 2 175,22-8 50,-26-1-422,0-1 1,0-1-1,30-17 0,-30 15 8,0 0-1,1 2 0,21-7 0,-42 16 191,0 0-1,1-1 1,-1 1-1,0 0 1,0 0-1,1 0 1,-1 0-1,0 0 1,0 0-1,1 0 1,-1 0-1,0 0 1,0 0-1,1 0 1,-1 0-1,0 0 0,0 0 1,1 0-1,-1 0 1,0 1-1,0-1 1,1 0-1,-1 0 1,0 0-1,0 0 1,0 0-1,1 1 1,-1-1-1,0 0 1,0 0-1,0 0 1,1 0-1,-1 1 1,0-1-1,0 0 1,0 0-1,0 1 1,0-1-1,0 0 1,0 0-1,1 1 1,-1-1-1,0 0 1,0 0-1,0 1 1,0-1-1,0 0 0,0 1 1,-3 20 591,3-20-555,-1 1 0,0 0 0,1 0 0,-1 0 0,1-1 0,0 1-1,0 0 1,-1 0 0,1 0 0,1-1 0,-1 1 0,0 0 0,0 0 0,1 0 0,-1 0 0,1-1 0,-1 1 0,1 0 0,0-1 0,-1 1 0,3 3 0,4-3-7,-1 1 1,1-1 0,0-1 0,-1 1 0,1-1 0,0 0-1,0-1 1,0 1 0,10-2 0,63-8 65,-6-10-653,-57 13 190,1 1-1,-1 1 0,29-3 1,-51 29 723,1 6-220,4-27-253,0 0-1,1-1 1,-1 1-1,0 0 1,1 0-1,-1 0 1,1 0 0,-1-1-1,1 1 1,-1 0-1,1 0 1,-1-1-1,1 1 1,0 0-1,-1-1 1,1 1-1,0-1 1,0 1-1,-1-1 1,1 1-1,0-1 1,0 0-1,0 1 1,0-1-1,-1 0 1,1 0-1,0 1 1,0-1-1,1 0 1,17 1-5120,1-1-4441</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05.973"/>
    </inkml:context>
    <inkml:brush xml:id="br0">
      <inkml:brushProperty name="width" value="0.025" units="cm"/>
      <inkml:brushProperty name="height" value="0.025" units="cm"/>
    </inkml:brush>
  </inkml:definitions>
  <inkml:trace contextRef="#ctx0" brushRef="#br0">190 55 4036,'0'0'10239,"4"-8"-7372,0 1-2419,6-18 1435,-10 24-1820,-1 0 0,1 1 0,0-1 0,-1 0 0,1 0 0,0 0 1,-1 1-1,1-1 0,-1 0 0,1 1 0,-1-1 0,0 1 0,1-1 0,-1 0 0,0 1 0,1-1 0,-1 1 1,0 0-1,0-1 0,1 1 0,-1-1 0,0 1 0,0 0 0,0 0 0,1 0 0,-1-1 0,0 1 0,0 0 1,0 0-1,0 0 0,1 0 0,-1 0 0,0 0 0,0 1 0,0-1 0,-1 0 0,-5 1-21,0 0 1,0 1-1,1 0 0,-1 0 0,0 0 0,1 1 0,-1 0 0,1 0 0,0 1 0,0-1 0,0 1 1,1 1-1,-1-1 0,-7 10 0,1-3 97,1 1 1,1 1-1,0 0 1,1 0-1,-11 20 0,19-32-126,0 0 0,1 0-1,-1 0 1,0 0 0,0 0-1,1 1 1,-1-1 0,1 0-1,-1 0 1,1 1 0,0-1-1,0 0 1,-1 1 0,1-1-1,0 0 1,0 0 0,0 1-1,0-1 1,0 0 0,1 1-1,-1-1 1,0 0 0,1 1-1,-1-1 1,1 0-1,-1 0 1,1 0 0,-1 1-1,2 1 1,0-2 8,0 0 0,1-1 0,-1 1 1,0 0-1,0-1 0,0 1 0,1-1 0,-1 1 0,0-1 0,1 0 0,-1 0 0,0 0 0,0 0 0,1-1 0,2 0 1,12-2 56,0-2 0,0 0 0,19-8 1,-4-2-49,-23 10-26,0 0 0,1 1 1,-1 0-1,1 0 1,0 1-1,0 1 0,0 0 1,12-1-1,-21 3 26,0 0 1,0 1-1,-1-1 1,1 1-1,0-1 1,0 1-1,-1-1 0,1 1 1,-1-1-1,1 1 1,-1 0-1,1-1 1,-1 1-1,1 0 0,-1-1 1,1 1-1,-1 0 1,0 0-1,1 0 1,-1-1-1,0 1 0,0 0 1,0 0-1,1 0 1,-1 0-1,0-1 0,0 1 1,0 0-1,-1 1 1,1 41 1124,0-17-634,1-25-499,0 1 0,0-1-1,0 0 1,0 0 0,0 0 0,0 0-1,0 0 1,1 0 0,-1 0 0,0-1-1,0 1 1,1 0 0,-1-1 0,0 1-1,1-1 1,-1 1 0,1-1 0,-1 0-1,0 1 1,1-1 0,-1 0 0,1 0-1,-1 0 1,1 0 0,-1 0 0,3-1-1,41-4 257,2-11-143,-40 13-140,1 0 1,0 0 0,0 0-1,0 1 1,0 1-1,1-1 1,-1 1 0,0 1-1,11-1 1,-17 2 13,0-1 0,-1 1 0,1-1 0,0 1 0,-1 0 1,1 0-1,-1-1 0,1 1 0,-1 0 0,1 1 0,-1-1 0,0 0 1,1 0-1,-1 0 0,1 3 0,0-3 14,-1 1 1,1 0-1,-1-1 1,1 1-1,0-1 0,0 0 1,0 1-1,0-1 1,-1 0-1,1 0 0,3 1 1,0-1-3,0 0 1,1-1-1,-1 1 1,1-1-1,-1 0 1,0 0-1,1-1 1,-1 0 0,0 0-1,1 0 1,8-3-1,36-5-776,-49 9 688,-1 1 0,1 0 0,-1 0 0,1 0-1,0 0 1,-1 0 0,0 0 0,1 0-1,-1 0 1,0 0 0,1 0 0,-1 1 0,0-1-1,0 0 1,0 0 0,0 0 0,0 0 0,0 0-1,0 0 1,-1 0 0,1 0 0,-1 2-1,-2 19-2187,1-13-3409</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41.122"/>
    </inkml:context>
    <inkml:brush xml:id="br0">
      <inkml:brushProperty name="width" value="0.025" units="cm"/>
      <inkml:brushProperty name="height" value="0.025" units="cm"/>
    </inkml:brush>
  </inkml:definitions>
  <inkml:trace contextRef="#ctx0" brushRef="#br0">1561 542 1922,'15'-1'1779,"-11"-6"2345,-1-3-2174,-1 7-1395,-1-1 1,0 0 0,1 0 0,-1 1 0,-1-1-1,1 0 1,-1 0 0,1-7 0,-3 3-287,0 0 1,0 1 0,0-1-1,-1 1 1,0 0 0,-1 0-1,0 0 1,0 0-1,0 1 1,-1-1 0,-7-7-1,-10-17 72,12 16-143,-2 1-1,1 0 0,-2 0 1,0 1-1,0 1 1,-1 0-1,-21-13 0,-115-59-205,77 46 295,22 14-170,-2 3 1,0 2-1,-64-14 0,115 32-111,-35-6 132,1 1 0,-1 2 0,0 2 0,-63 3 0,27 1 240,62-2-337,0 2 0,1-1 0,-1 1 1,1 1-1,-1 0 0,1 0 0,-12 7 0,-69 37 572,73-36-541,-11 7-12,0 2 0,1 2 0,1 0 0,2 2 0,0 0 0,1 2 0,2 1-1,-21 31 1,35-43-49,0-1-1,2 1 1,-1 1-1,2-1 0,-7 30 1,7-25 5,-1 1 1,-14 31-1,10-26 144,1 0-1,1 0 0,2 1 0,0 0 0,2 0 1,1 0-1,1 1 0,1-1 0,2 1 0,3 26 0,-1-37-132,1 0 0,0 0-1,2-1 1,-1 0-1,13 22 1,2 10 11,-12-30-34,1 0 0,0-1 0,1 0 0,1 0 1,1-1-1,0 0 0,2-1 0,-1-1 0,2 0 0,15 12 0,22 12 21,97 55 1,-133-84-26,12 8 0,0-2 0,1-1 0,1-2 0,0 0 0,37 8 0,29 5-11,-57-13 0,0-2 1,1-2-1,1-1 1,57 1-1,-46-9 23,0-2 0,-1-3 0,84-20 0,-99 16-4,0-1 0,-1-1 0,0-2 0,-2-2 0,59-36 0,-84 46-1,-1 1 0,1-2 0,-1 1 0,-1-1 1,1 0-1,-1 0 0,0-1 0,-1 0 0,0 0 0,6-12 0,-1-3 235,-1-1 0,8-36 1,-4 14 393,4 0-103,-12 36-931,-1 1 0,0-1 0,-1 0 0,0 0 1,-1 0-1,2-21 0,10 47-14448,-8-7 6641</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06.646"/>
    </inkml:context>
    <inkml:brush xml:id="br0">
      <inkml:brushProperty name="width" value="0.025" units="cm"/>
      <inkml:brushProperty name="height" value="0.025" units="cm"/>
    </inkml:brush>
  </inkml:definitions>
  <inkml:trace contextRef="#ctx0" brushRef="#br0">155 98 4484,'0'0'8419,"4"-9"-4042,-3 6-4294,2-3 754,0-1-1,0 0 1,-1 0 0,0-1 0,2-11-1,-4 18-683,0-1-1,0 1 0,0 0 1,0 0-1,0-1 0,-1 1 1,1 0-1,0 0 0,0-1 1,-1 1-1,1 0 0,-1 0 1,1 0-1,-1-1 0,0 1 1,1 0-1,-1 0 0,-1-1 1,0 1-96,1 0 0,-1 0 1,1 0-1,-1 1 0,1-1 1,-1 0-1,0 1 0,1 0 0,-1-1 1,0 1-1,1 0 0,-1 0 1,0 0-1,0 0 0,1 0 0,-1 0 1,0 0-1,-2 1 0,-4 1-36,1 1-1,-1-1 0,1 1 1,-1 1-1,1-1 0,0 1 1,0 1-1,1-1 0,-1 1 1,-9 9-1,12-10-16,0 0 0,0 0 0,0 0 0,0 1 0,1-1 0,0 1 0,0 0 0,0 0 0,0 0 0,1 1 0,0-1 0,0 0 0,0 1 0,1-1 1,-2 11-1,3-15 0,1 0 0,-1 0 1,1 0-1,-1 0 1,1 0-1,-1 0 1,1 0-1,0 0 1,-1 0-1,1-1 0,0 1 1,0 0-1,-1 0 1,1-1-1,0 1 1,0-1-1,0 1 1,0-1-1,0 1 1,0-1-1,0 1 0,0-1 1,0 0-1,0 0 1,0 1-1,0-1 1,0 0-1,0 0 1,0 0-1,1 0 0,-1 0 1,0 0-1,1-1 1,41-3 180,-32 0-166,0 0 0,-1 0 0,1-1 0,-1 0 1,0 0-1,0-1 0,12-10 0,58-57 47,-84 104-445,-5-7 472,6-16-55,0 0 1,0 0 0,1 0-1,0 0 1,1 0-1,-1 1 1,2-1 0,-1 1-1,1-1 1,1 13 0,0-19-111,0 0 1,0 0 0,0 0-1,0 0 1,0-1 0,1 1-1,-1-1 1,0 1 0,1 0 0,-1-1-1,1 0 1,0 1 0,-1-1-1,1 0 1,0 0 0,0 0-1,0 0 1,0 0 0,0-1 0,0 1-1,0-1 1,0 1 0,0-1-1,0 0 1,0 1 0,0-1-1,3 0 1,30-2-3597,-8-7-3741,-6-9-6866</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07.364"/>
    </inkml:context>
    <inkml:brush xml:id="br0">
      <inkml:brushProperty name="width" value="0.025" units="cm"/>
      <inkml:brushProperty name="height" value="0.025" units="cm"/>
    </inkml:brush>
  </inkml:definitions>
  <inkml:trace contextRef="#ctx0" brushRef="#br0">23 0 7143,'0'0'16693,"-3"9"-16437,-2 7-69,1 1 0,0 1 0,2-1 0,0 0-1,0 1 1,2-1 0,2 30 0,-2-45-168,1 0 0,0 0 0,-1 0 0,1 0 0,0-1 0,0 1 1,0 0-1,0 0 0,0-1 0,1 1 0,-1 0 0,0-1 0,1 1 0,-1-1 0,1 0 0,0 1 1,-1-1-1,1 0 0,0 0 0,0 0 0,-1 0 0,1-1 0,0 1 0,0 0 0,0-1 0,0 1 1,0-1-1,0 0 0,0 0 0,0 0 0,1 0 0,-1 0 0,0 0 0,0 0 0,0-1 1,2 0-1,2 0 60,0-1 0,0 1 0,-1-1 0,1-1 0,-1 1 0,0-1 0,0 0 0,1 0 0,-2 0 0,1-1 0,5-5 0,-2-2-107,0-1 1,-1-1 0,-1 1-1,0-1 1,-1 0 0,5-16 0,-9 28-455,-2 3 481,0 0-1,1 1 1,-1-1 0,1 1-1,0 0 1,0-1-1,0 1 1,0-1 0,1 1-1,-1-1 1,1 1 0,-1-1-1,1 0 1,0 1-1,0-1 1,0 0 0,2 4-1,-1-5-15,0 1-1,0-1 0,1 0 1,-1 1-1,1-1 0,-1 0 0,1 0 1,-1-1-1,1 1 0,0 0 1,-1-1-1,1 0 0,0 0 1,-1 1-1,1-2 0,4 1 1,-2 0-161,49-3-3088,-19-7-3044,-14-2-1468</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08.133"/>
    </inkml:context>
    <inkml:brush xml:id="br0">
      <inkml:brushProperty name="width" value="0.025" units="cm"/>
      <inkml:brushProperty name="height" value="0.025" units="cm"/>
    </inkml:brush>
  </inkml:definitions>
  <inkml:trace contextRef="#ctx0" brushRef="#br0">1 161 12300,'0'0'8290,"13"-3"-7308,3 0-844,1-2-1,0 0 1,-1-1-1,0 0 1,0-2-1,-1 0 1,29-20-1,-34 21-115,-6 5-2,-1 0 0,1-1 0,-1 1 0,1-1 0,-1 0 0,0 1 0,0-2 0,-1 1 0,1 0 0,0 0 0,-1-1 0,0 1 0,0-1 0,0 0 0,2-4 0,-34 31-266,4 5 263,8-10 102,0 1-1,2 1 1,-18 27-1,34-47-112,-1 1 0,1-1 0,0 1 0,-1-1 0,1 1 0,0-1 0,-1 1 0,1-1 0,0 1 0,0 0 0,-1-1 0,1 1 0,0-1 0,0 1 0,0 0 0,0-1 0,0 1 0,0 0 0,0-1 0,0 1 0,0-1 0,0 1 0,0 0 0,0-1 0,1 1 0,-1-1 0,0 1 0,0 0 0,1-1 0,-1 1 0,0-1 0,1 1 0,-1-1 0,0 1 0,1-1 0,0 1 0,28 5 197,36-16-3,-14-4-200,-38 9-10,0 0-1,0 1 0,0 1 0,0 0 1,1 1-1,-1 1 0,1 0 1,0 0-1,25 4 0,-37-2 7,1 0 0,0 1 0,-1-1 0,1 1 0,-1 0 0,1 0 0,-1 0 0,0 0 0,0 0 0,3 4 0,-4-5 178,0 1 1,1 0-1,-1-1 0,1 1 1,-1-1-1,1 1 1,0-1-1,0 0 1,0 0-1,-1 0 0,4 1 1,-4-2-114,0 0 1,0 0-1,0-1 0,0 1 1,0 0-1,0-1 0,0 1 1,0-1-1,0 1 0,0-1 1,0 1-1,0-1 0,0 0 1,0 1-1,0-1 0,-1 0 1,1 0-1,0 0 0,-1 0 1,1 0-1,0 0 0,-1 1 1,1-1-1,-1-1 0,0 1 1,1 0-1,-1 0 0,1-1 1,2-11 77,0 0 0,0 0-1,-1 0 1,-1 0 0,0 0 0,-1 0 0,0-1 0,-3-17 0,1-17-252,39 70-3944,21 1-2857,-24-17 290</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09.410"/>
    </inkml:context>
    <inkml:brush xml:id="br0">
      <inkml:brushProperty name="width" value="0.025" units="cm"/>
      <inkml:brushProperty name="height" value="0.025" units="cm"/>
    </inkml:brush>
  </inkml:definitions>
  <inkml:trace contextRef="#ctx0" brushRef="#br0">207 73 12908,'0'0'3556,"4"-8"-877,9-26-340,-13 33-2275,0 0 0,1 1 0,-1-1 0,0 0 0,1 0 0,-1 0 1,0 0-1,0 0 0,0 1 0,0-1 0,0 0 0,0 0 0,0 0 1,0 0-1,0 0 0,-1 0 0,1 1 0,0-1 0,0 0 0,-1 0 0,1 0 1,-1 1-1,1-1 0,-1 0 0,1 0 0,-1 1 0,1-1 0,-1 0 1,1 1-1,-1-1 0,0 1 0,0-1 0,1 1 0,-1-1 0,0 1 1,0-1-1,1 1 0,-1 0 0,0-1 0,0 1 0,0 0 0,-1 0 0,-37-2 535,35 3-533,-4 0-57,0 1 0,0 0 1,0 1-1,0 0 0,0 0 1,1 0-1,-1 1 0,1 0 1,0 1-1,0 0 0,1 0 1,-11 10-1,12-11-1,-1 1-1,1 1 1,1-1-1,-1 1 1,1 0-1,0 0 1,0 0-1,0 0 1,1 1 0,0 0-1,1-1 1,-1 1-1,1 0 1,-2 13-1,4-19-3,0 0 0,0 0 0,0 0-1,0 0 1,1 0 0,-1 0-1,0-1 1,0 1 0,1 0 0,-1 0-1,0 0 1,1 0 0,-1 0-1,1 0 1,-1 0 0,1-1 0,-1 1-1,1 0 1,0 0 0,-1-1-1,1 1 1,0 0 0,0-1 0,0 1-1,1 0 1,30 5 168,-20-6-109,0-1-1,-1-1 0,19-4 0,-17 2-26,0 0 0,-1-1-1,1-1 1,-1 0 0,0-1 0,-1 0-1,0-1 1,0 0 0,0 0 0,-1-1-1,0-1 1,11-14 0,-28 35-286,1-1 0,1 1 1,0 0-1,0 0 0,1 1 0,-3 13 1,6 14-2856,1-38 2861,1 0-1,-1 0 1,1 0-1,-1 0 1,1 0-1,-1 0 1,1 0-1,-1 0 1,1 0 0,0 0-1,0-1 1,0 1-1,-1 0 1,1 0-1,0-1 1,0 1-1,0-1 1,0 1-1,0 0 1,0-1-1,0 0 1,0 1 0,0-1-1,0 0 1,0 0-1,1 1 1,-1-1-1,2 0 1,17 1-5671</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09.849"/>
    </inkml:context>
    <inkml:brush xml:id="br0">
      <inkml:brushProperty name="width" value="0.025" units="cm"/>
      <inkml:brushProperty name="height" value="0.025" units="cm"/>
    </inkml:brush>
  </inkml:definitions>
  <inkml:trace contextRef="#ctx0" brushRef="#br0">198 0 13164,'0'0'6161,"-7"7"-5638,1-3-481,2-2 137,1 0 0,0 0 0,-1 0-1,1 1 1,0 0 0,0 0-1,1-1 1,-1 2 0,0-1 0,1 0-1,0 0 1,0 1 0,0-1-1,0 1 1,1 0 0,-1 0 0,1-1-1,-2 9 1,4-11-168,-1 0-1,1 0 1,-1 0 0,1 0-1,0 0 1,-1 0-1,1 0 1,0 0 0,0 0-1,0-1 1,0 1 0,0 0-1,0 0 1,0-1-1,0 1 1,0-1 0,0 1-1,0-1 1,0 1 0,0-1-1,1 0 1,-1 1-1,0-1 1,0 0 0,0 0-1,1 0 1,-1 0 0,2 0-1,45 1-109,-40-1 50,-5 0-17,0 0 0,-1 1 0,1-1 1,0 0-1,0 1 0,0 0 0,0 0 0,-1 0 0,1 0 0,0 0 0,-1 0 0,1 1 0,-1-1 0,1 1 1,-1 0-1,0 0 0,0 0 0,4 4 0,-2-1 26,-1 0 0,0 0 0,0 0 0,-1 0-1,1 1 1,-1-1 0,0 1 0,-1-1 0,2 7 0,0 5 35,-2 0 0,0 0 1,0 0-1,-2 0 0,-4 32 1,1-27 403,-1-1 1,-1 1-1,-2-1 1,0 0-1,-1-1 1,0 0-1,-2-1 1,0 0-1,-2 0 0,0-1 1,-30 31-1,40-46-325,0 0-1,0 0 0,0-1 0,0 1 0,0-1 1,0 0-1,-1 0 0,0 0 0,1-1 0,-1 1 0,0-1 1,1 0-1,-1 0 0,0 0 0,0 0 0,0-1 1,-5 1-1,5-2-11,1 1 0,0-1 0,0 0 0,0 0 0,0 0 0,0-1 0,0 1 0,0-1 0,1 1 0,-1-1 0,0 0 0,1 0 0,-1 0 0,1-1 0,0 1 0,0 0 0,-2-4 0,-2-3-21,1 0 0,0 0 0,0-1 0,1 1 0,0-1 0,1 0 0,0 0 0,1-1 0,0 1 0,0 0 0,0-19 0,2 19-43,1 1 1,0-1-1,1 0 1,-1 0-1,2 1 1,-1-1-1,2 1 0,-1 0 1,1 0-1,0 0 1,1 1-1,0-1 1,1 1-1,-1 0 1,1 0-1,1 1 0,0 0 1,0 0-1,0 0 1,1 1-1,9-6 1,6-2-192,0 0 0,0 2-1,33-13 1,33-8-3328,-23 9-1984,-31 9-1302</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10.463"/>
    </inkml:context>
    <inkml:brush xml:id="br0">
      <inkml:brushProperty name="width" value="0.025" units="cm"/>
      <inkml:brushProperty name="height" value="0.025" units="cm"/>
    </inkml:brush>
  </inkml:definitions>
  <inkml:trace contextRef="#ctx0" brushRef="#br0">1 171 11018,'0'0'7335,"10"1"-5973,10-2-732,0 0 0,-1-2 0,1 0 0,-1-1 0,34-12 0,-41 12-300,-1 0-1,1-1 1,-1-1 0,0 0-1,-1 0 1,1-1-1,-1-1 1,0 1-1,-1-2 1,0 1-1,10-14 1,-17 21-310,-1 0 0,0 0 0,0-1 0,0 1 0,0 0 1,0-1-1,0 1 0,0-1 0,-1 1 0,1-1 0,0 0 0,-1 1 0,1-1 0,-1 0 0,0 1 1,1-1-1,-1 0 0,0 1 0,0-1 0,0 0 0,0 0 0,0 1 0,-1-1 0,0-2 0,0 3-12,0 0-1,0 0 1,0 0-1,-1 0 1,1 1 0,-1-1-1,1 0 1,-1 0-1,1 1 1,-1-1-1,1 1 1,-1-1-1,1 1 1,-1 0-1,1 0 1,-1 0-1,0 0 1,1 0-1,-1 0 1,-1 0-1,-8 1-28,1 0 0,0 1 0,0 0 0,0 1 0,0 0 0,-18 8-1,14-3 0,1 1-1,-1 0 0,1 1 0,-19 20 0,29-27 27,0 0-1,0 0 0,0 0 1,1 0-1,-1 0 0,1 0 0,0 1 1,0-1-1,0 1 0,0 0 0,1-1 1,0 1-1,0 0 0,0 0 1,0 0-1,0 0 0,1 0 0,-1 0 1,1 0-1,0 0 0,1 0 1,-1 0-1,1 0 0,1 7 0,0-8 3,0 0 0,0 0 0,0 0 0,1-1 0,-1 1 0,1-1 0,0 1-1,-1-1 1,1 0 0,0 0 0,1 0 0,-1 0 0,0-1 0,0 1-1,1-1 1,-1 0 0,0 0 0,1 0 0,0 0 0,4 0 0,12 1-7,1 0 0,25-1 1,-38-1-36,6 0-560,1 0 1,-1-1-1,0-1 1,26-6-1,-33 6-414,0-1 1,-1 0-1,1 0 0,-1 0 0,1-1 1,-1 0-1,6-5 0,15-16-9512</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12.836"/>
    </inkml:context>
    <inkml:brush xml:id="br0">
      <inkml:brushProperty name="width" value="0.025" units="cm"/>
      <inkml:brushProperty name="height" value="0.025" units="cm"/>
    </inkml:brush>
  </inkml:definitions>
  <inkml:trace contextRef="#ctx0" brushRef="#br0">0 1 10218,'4'0'3811,"-4"12"-3010,0 6 32,0 9 352,0 5-801,0 3-256,0 4-96,0-1-256,-4 0-737,4-6-576,0-4-641,0-10-801,0-9-2818</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13.660"/>
    </inkml:context>
    <inkml:brush xml:id="br0">
      <inkml:brushProperty name="width" value="0.025" units="cm"/>
      <inkml:brushProperty name="height" value="0.025" units="cm"/>
    </inkml:brush>
  </inkml:definitions>
  <inkml:trace contextRef="#ctx0" brushRef="#br0">1 78 12684,'0'0'2488,"6"-9"-769,1 1-1336,-1 0 1,1 1 0,0 0 0,1 0 0,0 0 0,11-6-1,-17 11-349,0 1 0,-1 0 0,1 0-1,0 0 1,0 0 0,0 0 0,0 0-1,0 0 1,0 1 0,0-1-1,0 1 1,0 0 0,0-1 0,0 1-1,0 0 1,0 0 0,0 0 0,0 0-1,0 1 1,0-1 0,0 1 0,0-1-1,0 1 1,0-1 0,0 1 0,0 0-1,0 0 1,0 0 0,-1 0-1,1 1 1,0-1 0,-1 0 0,1 1-1,-1-1 1,1 1 0,-1-1 0,0 1-1,0 0 1,1-1 0,-1 1 0,0 0-1,-1 0 1,1 0 0,0 0 0,0 3-1,1 2-3,0 1 0,-1-1 0,0 0 0,0 1 0,-1-1 0,1 1-1,-2-1 1,1 1 0,-1-1 0,-1 1 0,1-1 0,-1 0 0,0 1 0,-1-1-1,0 0 1,-6 12 0,4-9 74,0 1 0,1 0 0,1 0 0,0 1 0,-2 17 0,5-28-98,0-1 1,0 1-1,0 0 0,0-1 0,0 1 0,0-1 1,1 1-1,-1-1 0,0 1 0,1-1 1,-1 1-1,0 0 0,1-1 0,-1 0 1,0 1-1,1-1 0,-1 1 0,1-1 0,-1 1 1,1-1-1,-1 0 0,1 1 0,-1-1 1,1 0-1,-1 0 0,1 1 0,0-1 1,-1 0-1,1 0 0,-1 0 0,1 0 0,0 0 1,-1 0-1,1 0 0,-1 0 0,1 0 1,0 0-1,-1 0 0,1 0 0,-1 0 0,1 0 1,0-1-1,-1 1 0,1 0 0,-1 0 1,2-1-1,31-12 294,-16 2-260,1-1 1,-1-1-1,-1-1 1,0 0-1,-1-1 1,-1-1 0,0 0-1,-1-1 1,21-35-1,-44 94-387,5-26 383,0 1 0,1-1 0,0 1 0,2 0 0,0 1-1,1 24 1,0-41-7,1 1 0,0-1-1,1 0 1,-1 1 0,0-1-1,0 0 1,0 1 0,1-1 0,-1 0-1,1 0 1,-1 1 0,1-1-1,-1 0 1,1 0 0,0 0-1,-1 0 1,1 0 0,0 0 0,0 0-1,0 0 1,0 0 0,0 0-1,0 0 1,0 0 0,0-1 0,0 1-1,1 0 1,-1-1 0,0 1-1,0-1 1,1 1 0,-1-1-1,0 0 1,0 0 0,1 1 0,-1-1-1,0 0 1,1 0 0,-1 0-1,0 0 1,1-1 0,-1 1-1,0 0 1,1 0 0,-1-1 0,0 1-1,0-1 1,2 0 0,3-1 160,-1 0 0,1 0 0,0 0 1,-1-1-1,0 0 0,1 0 1,-1 0-1,0-1 0,6-6 0,-4 3-152,0-1 0,-1 0 0,0 0 0,0-1 0,-1 0 0,0 0 0,0 0 0,-1 0 0,-1-1 0,1 0 0,-2 0 0,4-16 0,-6 25-224,-1 4 170,0-1-1,0 1 1,0-1 0,1 1 0,-1-1-1,1 1 1,0-1 0,0 1 0,0-1 0,0 1-1,0 0 1,1 4 0,5-5 40,-1 0 1,1-1-1,0 0 1,0 0-1,0 0 1,-1 0-1,1-1 1,0 0-1,0 0 1,0-1-1,7-1 1,4 1-2,-2 0-16,1 0 1,-1-1-1,0-1 1,0-1-1,0 0 0,0 0 1,23-12-1,-33 13 55,0 1-1,0-1 1,0 1-1,-1-1 1,1-1-1,-1 1 1,0-1-1,0 1 1,0-1-1,0-1 1,-1 1-1,1 0 1,-1-1-1,0 0 1,-1 1-1,1-1 1,-1 0 0,0-1-1,0 1 1,0 0-1,-1 0 1,0-1-1,0 1 1,0-7-1,-1 11-58,0 1-1,0-1 1,0 0-1,0 0 0,0 1 1,0-1-1,0 0 1,0 1-1,0-1 1,0 0-1,0 0 0,-1 1 1,1-1-1,0 0 1,0 1-1,-1-1 1,1 1-1,-1-1 0,1 0 1,0 1-1,-1-1 1,1 1-1,-1-1 1,0 1-1,1-1 0,-1 1 1,1-1-1,-1 1 1,0 0-1,-1-1 1,-22 6-125,18-2 86,0 1 0,0 0 1,0 0-1,0 0 0,-8 9 0,8-6 59,0 1-1,0 1 0,1-1 1,0 1-1,0 0 0,1 0 1,0 1-1,1-1 0,0 1 1,0 0-1,1-1 0,-1 16 1,3-21-100,0-1 0,0 1-1,0 0 1,1-1 0,-1 1 0,1 0 0,0-1 0,0 1 0,0-1 0,1 0 0,-1 1 0,1-1 0,0 0 0,0 0 0,3 4 0,-2-4-299,1 0 0,-1 0 0,1-1 0,-1 1 0,1-1 0,0 0 0,0 0 0,0 0 0,0-1-1,0 1 1,0-1 0,1 0 0,-1 0 0,0 0 0,8-1 0,33 1-7395</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14.225"/>
    </inkml:context>
    <inkml:brush xml:id="br0">
      <inkml:brushProperty name="width" value="0.025" units="cm"/>
      <inkml:brushProperty name="height" value="0.025" units="cm"/>
    </inkml:brush>
  </inkml:definitions>
  <inkml:trace contextRef="#ctx0" brushRef="#br0">165 69 8008,'0'0'11167,"-7"-10"-8396,1 3-2328,0 1 0,-1-1-1,1 1 1,-1 0 0,-1 0 0,-9-6-1,15 11-400,0 0 0,0 0 0,0 0 1,-1 0-1,1 0 0,0 0 0,0 1 0,0-1 0,-1 1 0,1 0 0,0-1 0,0 1 0,-1 0 0,1 0 0,0 1 0,-1-1 0,1 0 1,0 1-1,0-1 0,-1 1 0,1 0 0,0 0 0,0 0 0,0 0 0,0 0 0,0 0 0,0 0 0,0 1 0,1-1 0,-1 1 0,0-1 0,1 1 1,-1 0-1,1 0 0,-1-1 0,1 1 0,-2 3 0,0 1-27,0-1 0,0 1 0,1 0-1,-1 0 1,1 0 0,0 0 0,1 0 0,-1 1 0,0 12 0,2-17-12,0 0 0,0 0 1,0 0-1,0 0 0,1 0 0,-1 0 1,1 0-1,-1 0 0,1 0 0,0 0 1,0 0-1,-1 0 0,1 0 0,1 0 1,-1 0-1,0-1 0,0 1 0,1 0 1,-1-1-1,1 1 0,-1-1 0,1 0 1,0 1-1,-1-1 0,1 0 0,0 0 1,0 0-1,0 0 0,0 0 0,0-1 1,0 1-1,4 0 0,6 1 12,-1-1-1,1 0 1,0 0 0,-1-2 0,1 1-1,0-2 1,-1 1 0,1-2-1,-1 1 1,0-1 0,0-1-1,0 0 1,0-1 0,0 0-1,-1-1 1,0 0 0,0 0-1,-1-1 1,13-11 0,-11 3 14,-12 9-297,0 6 243,-1 1 0,1 0 0,-1-1 0,1 1 0,0 0 1,-1 0-1,1 0 0,0 0 0,-1 0 0,1 0 0,0 0 0,0 0 0,0 0 0,0 0 1,0 1-1,-1 2 0,-3 2-82,1 0-1,1 1 1,-1 0 0,1-1 0,0 1-1,0 1 1,1-1 0,-2 12 0,3-17-91,1 0 0,0-1 0,0 1 0,0 0 0,0 0 0,0 0 0,0-1 0,1 1 0,-1 0 0,1 0 0,-1 0 0,1-1 0,0 1 1,-1 0-1,1-1 0,0 1 0,0-1 0,0 1 0,0-1 0,0 1 0,1-1 0,-1 0 0,0 0 0,1 1 0,-1-1 0,1 0 0,-1 0 0,1 0 0,-1-1 1,1 1-1,0 0 0,0 0 0,-1-1 0,1 1 0,0-1 0,0 0 0,-1 0 0,1 1 0,0-1 0,3-1 0,23 2-5124,4-4-1234</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14.602"/>
    </inkml:context>
    <inkml:brush xml:id="br0">
      <inkml:brushProperty name="width" value="0.025" units="cm"/>
      <inkml:brushProperty name="height" value="0.025" units="cm"/>
    </inkml:brush>
  </inkml:definitions>
  <inkml:trace contextRef="#ctx0" brushRef="#br0">98 1 11243,'0'0'8541,"-10"1"-7836,3-1-552,1 1 1,0 0-1,0 1 0,-1-1 1,1 1-1,-9 4 1,12-4-98,1-1 0,0 0 1,0 1-1,0-1 0,0 1 1,0 0-1,0 0 0,0 0 1,0 0-1,1 0 0,-1 0 1,1 0-1,-1 0 0,1 1 1,0-1-1,0 0 0,0 1 1,0-1-1,1 1 0,-1-1 1,1 1-1,-1 0 0,1-1 1,0 5-1,0-5-123,1-1 0,-1 0 0,1 1 0,-1-1 0,1 0 1,0 1-1,-1-1 0,1 0 0,0 0 0,0 0 0,0 0 0,0 0 0,0 0 0,0 0 0,0 0 0,0 0 0,1 0 1,-1 0-1,0-1 0,0 1 0,1-1 0,-1 1 0,0-1 0,1 1 0,1-1 0,43 11-1733,-39-9 1304,34 4-1221,-23-4 1068,-1 1-1,0 0 1,0 2-1,18 6 1,-34-11 740,0 1 1,0-1 0,0 0 0,0 1 0,0-1 0,0 0 0,-1 1 0,1-1 0,0 1 0,0-1 0,-1 1 0,1 0 0,0-1 0,0 1 0,-1 0 0,1-1 0,-1 1 0,1 0-1,-1 0 1,1 0 0,-1 0 0,1-1 0,-1 1 0,0 0 0,0 0 0,1 0 0,-1 1 0,0 0 112,-1-1-1,1 0 1,-1 0-1,0 1 1,1-1-1,-1 0 1,0 0 0,0 0-1,0 0 1,0 0-1,0 0 1,0 0 0,0 0-1,0 0 1,0 0-1,-1 0 1,-51 25 4319,52-25-4517,-3 0 248,-79 28 2995,73-26-3274,0-1 0,-1 0-1,1-1 1,-1 0 0,1 0-1,-14-2 1,24 1-170,0-1 0,0 1 0,0-1 1,-1 1-1,1 0 0,0-1 0,0 1 0,0-1 0,0 1 0,0 0 1,0-1-1,0 1 0,0-1 0,0 1 0,0-1 0,0 1 0,0 0 1,0-1-1,0 1 0,0-1 0,0 1 0,0-1 0,1 1 0,-1 0 1,0-1-1,0 1 0,0 0 0,1-1 0,-1 1 0,0 0 0,1-1 0,-1 1 1,0 0-1,1-1 0,-1 1 0,0 0 0,1 0 0,-1-1 0,0 1 1,1 0-1,-1 0 0,1 0 0,14-15-5776,6 1-2671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45.521"/>
    </inkml:context>
    <inkml:brush xml:id="br0">
      <inkml:brushProperty name="width" value="0.025" units="cm"/>
      <inkml:brushProperty name="height" value="0.025" units="cm"/>
    </inkml:brush>
  </inkml:definitions>
  <inkml:trace contextRef="#ctx0" brushRef="#br0">56 640 2018,'0'0'8061,"-8"6"-7442,0-1-382,4-4-131,1 1 1,0-1 0,1 1-1,-1 0 1,0 0-1,0 0 1,1 1 0,-1-1-1,1 0 1,0 1 0,0 0-1,-4 5 1,6-8-29,0 0 1,0 1-1,0-1 0,0 0 0,0 0 1,-1 0-1,1 1 0,0-1 1,0 0-1,0 0 0,0 1 0,0-1 1,0 0-1,0 0 0,0 1 0,0-1 1,0 0-1,0 0 0,0 1 1,0-1-1,0 0 0,0 0 0,0 1 1,0-1-1,0 0 0,0 0 1,0 1-1,0-1 0,0 0 0,1 0 1,-1 1-1,0-1 0,0 0 0,0 0 1,0 0-1,0 0 0,1 1 1,-1-1-1,0 0 0,0 0 0,1 0 1,-1 0-1,0 0 0,0 1 1,0-1-1,1 0 0,-1 0 0,0 0 1,0 0-1,1 0 0,-1 0 0,1 0 1,20-3 1320,22-11-669,122-76 339,-6 3-1006,-110 60-35,0-3-1,83-67 1,-83 58-22,1 2 0,58-30 0,-43 35 45,47-26-99,-100 50 123,1 0 0,-2-1 0,1-1 0,-1 1 0,0-2 0,11-13 1,-20 21 24,1-1 0,-1 1 1,1 0-1,0 0 0,0 0 1,1 0-1,-1 0 0,0 1 1,8-4-1,-10 5-94,-10 19-927,4-14-2047,0-3-3473</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14.951"/>
    </inkml:context>
    <inkml:brush xml:id="br0">
      <inkml:brushProperty name="width" value="0.025" units="cm"/>
      <inkml:brushProperty name="height" value="0.025" units="cm"/>
    </inkml:brush>
  </inkml:definitions>
  <inkml:trace contextRef="#ctx0" brushRef="#br0">225 20 14189,'0'0'5985,"-11"-4"-4603,4 1-1227,0 0-1,-1 1 1,1 0 0,-1 0-1,0 1 1,1 0-1,-1 0 1,0 1-1,0 0 1,0 0-1,1 1 1,-1 0-1,0 0 1,1 1-1,-1-1 1,1 2-1,-1-1 1,-11 7 0,13-5-14,0-1 1,0 1 0,1 0 0,-1 0 0,1 1-1,0-1 1,-7 10 0,11-13-145,1 0-1,-1 0 1,0 0-1,1 0 1,-1 0-1,1 0 1,-1 0-1,1 0 1,0 0 0,-1 0-1,1 0 1,0 1-1,0-1 1,0 0-1,0 0 1,0 0-1,0 0 1,0 1-1,0-1 1,0 1 0,1 0-41,0-1 0,0 0 0,0 1 0,0-1 0,0 0 1,1 0-1,-1 1 0,0-1 0,0 0 0,1 0 1,-1-1-1,1 1 0,-1 0 0,1 0 0,-1-1 1,1 1-1,-1-1 0,4 2 0,86 15-1988,-72-15 1681,0 1-1,0 1 0,0 1 0,-1 0 0,20 9 0,-37-13 398,0-1-1,0 0 0,0 1 0,0-1 0,-1 1 0,1-1 0,0 1 0,0 0 0,0-1 0,-1 1 0,1 0 0,0 0 1,-1-1-1,1 1 0,-1 0 0,1 0 0,-1 0 0,1 0 0,-1 0 0,1 0 0,-1 0 0,0 0 0,0 0 0,1 0 0,-1 0 1,0 0-1,0 0 0,0 0 0,0 0 0,0 0 0,0 0 0,-1 0 0,1 0 0,0 0 0,0 0 0,-1 0 0,1 0 1,0-1-1,-1 1 0,1 0 0,-1 0 0,0 0 0,1 0 0,-1 0 0,1-1 0,-1 1 0,0 0 0,0-1 0,1 1 1,-1 0-1,0-1 0,-2 1 0,-3 5 505,-1-1 0,0 0 1,0 0-1,-14 7 0,21-12-547,-63 25 1927,59-24-1961,0 1 0,0-1 0,-1 0 1,1 0-1,-1-1 0,1 1 0,0-1 0,-1 0 1,1 0-1,-1 0 0,1-1 0,-9-1 0,13 1-203,-1 1-1,1-1 0,-1 0 0,1 1 1,-1-1-1,1 0 0,-1 1 0,1-1 1,0 0-1,0 1 0,-1-1 0,1 0 0,0 1 1,0-1-1,0 0 0,0 0 0,0 1 1,0-1-1,0 0 0,0 0 0,0 1 0,0-1 1,0-1-1,0-1-1444,0-16-7626</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16.067"/>
    </inkml:context>
    <inkml:brush xml:id="br0">
      <inkml:brushProperty name="width" value="0.025" units="cm"/>
      <inkml:brushProperty name="height" value="0.025" units="cm"/>
    </inkml:brush>
  </inkml:definitions>
  <inkml:trace contextRef="#ctx0" brushRef="#br0">42 78 1057,'0'0'3224,"3"-10"1805,1 1-3559,6-22 980,-7 4 3789,-8 33-2229,-16 28-3311,15-20-544,-1 2 1,2-1-1,0 1 1,1 0 0,-4 29-1,8-40-127,-1-1 0,1 1 0,1-1-1,-1 1 1,0-1 0,1 1 0,0-1-1,0 0 1,1 0 0,-1 1 0,4 5 0,-4-7-15,1-1 0,0 0 0,0 0 0,0 0 0,0 0 0,0 0 0,0 0 1,0-1-1,0 1 0,1-1 0,-1 1 0,1-1 0,-1 0 0,1 0 1,-1 0-1,1 0 0,0-1 0,0 1 0,-1-1 0,5 1 0,5 0 22,-1-1-1,1 0 0,0-1 1,-1-1-1,1 1 1,-1-2-1,1 0 0,-1 0 1,0-1-1,0 0 0,-1-1 1,17-9-1,-10 3-17,0-1 0,0-1 0,-1 0 0,-1-1 0,0-1 0,16-21 0,-37 45 5,0 0-1,1 0 0,0 0 1,0 1-1,1 0 0,0 0 1,-3 16-1,7-25-8,0-1 0,0 1 0,1 0 1,-1 0-1,0 0 0,0-1 0,1 1 0,-1 0 0,1 0 1,-1-1-1,1 1 0,-1 0 0,1-1 0,-1 1 0,1-1 0,-1 1 1,1-1-1,0 1 0,-1-1 0,1 1 0,0-1 0,0 1 1,-1-1-1,1 0 0,0 1 0,0-1 0,-1 0 0,1 0 0,0 0 1,0 0-1,0 0 0,0 0 0,-1 0 0,1 0 0,0 0 1,0 0-1,1 0 0,37-3 181,-21-2-150,0 0 0,0-1 0,0-1 0,23-13 0,-25 11-77,1 2-1,0 0 1,0 0 0,31-6-1,-47 13 25,0-1 0,0 1 0,0 0 0,-1 0 0,1-1-1,0 1 1,0 0 0,0 0 0,0 0 0,-1 0 0,1 0-1,0 0 1,0 1 0,0-1 0,0 0 0,-1 0 0,1 1-1,0-1 1,0 0 0,-1 1 0,1-1 0,0 1 0,0-1-1,-1 1 1,1-1 0,-1 1 0,1-1 0,0 1 0,-1 0-1,1-1 1,-1 1 0,1 0 0,-1-1 0,0 1 0,1 1-1,-2 31 155,1-30-92,-1 0 1,0 0 0,1 0 0,0 0-1,0-1 1,0 1 0,0 0 0,0 0-1,1 0 1,-1 0 0,3 5 0,-2-7-32,0 0 0,0-1 0,0 1 0,1 0 0,-1-1 0,0 1 0,1-1 1,-1 1-1,1-1 0,-1 0 0,0 1 0,1-1 0,-1 0 0,1 0 1,-1 0-1,1 0 0,-1-1 0,1 1 0,1-1 0,30-6 368,14-16-246,-40 18-149,1 1 1,1 0 0,-1 0 0,0 1 0,1-1-1,0 2 1,0-1 0,0 2 0,11-2 0,-20 3 0,1 0 0,0 0 0,-1 1 0,1-1 0,-1 0 0,1 0 0,-1 1 1,1-1-1,-1 0 0,0 1 0,1-1 0,-1 1 0,1-1 0,-1 0 0,0 1 0,1-1 0,-1 1 1,0-1-1,1 1 0,-1-1 0,0 1 0,0-1 0,0 1 0,1 0 0,-1-1 0,0 1 1,0-1-1,0 1 0,0 0 0,3 27 40,1-2-9,-3-24-21,0-1-1,0 0 1,0 0-1,0 0 0,0 1 1,1-1-1,-1 0 1,0-1-1,1 1 1,-1 0-1,1 0 1,-1-1-1,1 1 0,-1 0 1,1-1-1,-1 0 1,1 1-1,-1-1 1,1 0-1,0 0 0,-1 0 1,1 0-1,0 0 1,-1 0-1,1 0 1,-1-1-1,1 1 0,0-1 1,2 0-1,51-23 20,-41 17-122,-7 4 69,1-2-67,0 2 0,1-1 0,-1 1-1,1 0 1,0 1 0,0 0-1,13-2 1,-21 5 91,-1-1 1,1 0-1,-1 0 1,1 1-1,0-1 1,-1 0-1,1 1 1,-1-1-1,1 0 0,-1 1 1,1-1-1,-1 1 1,0-1-1,1 1 1,-1-1-1,1 1 0,-1-1 1,0 1-1,0 0 1,1-1-1,-1 1 1,0-1-1,0 1 1,0 0-1,0-1 0,1 1 1,-1-1-1,0 1 1,0 0-1,0-1 1,-1 2-1,1 32 240,0-8-2872,14-25-7699,6-1-3988</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16.461"/>
    </inkml:context>
    <inkml:brush xml:id="br0">
      <inkml:brushProperty name="width" value="0.025" units="cm"/>
      <inkml:brushProperty name="height" value="0.025" units="cm"/>
    </inkml:brush>
  </inkml:definitions>
  <inkml:trace contextRef="#ctx0" brushRef="#br0">0 164 13196,'0'0'8996,"10"-4"-8099,94-23 1301,-83 23-1748,1 0 0,-1-1 1,0-2-1,0 0 0,-1-1 1,0-1-1,0-1 0,28-19 1,-47 29-430,1-1 1,-1 0 0,0 0-1,0 1 1,1-1-1,-1 0 1,0 0-1,0 0 1,0 0 0,0 0-1,-1 0 1,1-1-1,0 1 1,0 0-1,-1 0 1,1-1 0,0 1-1,-1 0 1,1-1-1,-1 1 1,0 0 0,1-1-1,-1 1 1,0-1-1,0 1 1,0 0-1,0-1 1,0 1 0,-1-2-1,0 1 0,0 1 0,-1 0-1,1 0 1,-1 0 0,1 0 0,-1 0 0,1 0-1,-1 0 1,0 0 0,0 1 0,1-1-1,-1 1 1,0-1 0,0 1 0,0 0 0,1-1-1,-1 1 1,0 0 0,0 0 0,-3 1-1,-6 0-30,1 0 1,-1 1-1,1 1 0,0 0 0,0 0 0,0 1 0,1 0 0,-1 0 0,-17 12 0,12-6 15,0 1 0,0 1 0,1 0 0,-22 26 0,34-36-4,-1 1-1,1 0 1,-1 0 0,1 0 0,0 0-1,1 0 1,-1 1 0,0-1 0,1 0 0,0 1-1,0-1 1,0 1 0,0 0 0,1-1-1,-1 1 1,1 0 0,0-1 0,0 1 0,0 0-1,1 5 1,0-6-19,1-1 1,-1 1-1,0 0 0,1 0 0,0-1 0,0 1 0,0-1 1,0 0-1,0 1 0,0-1 0,0 0 0,1 0 1,-1-1-1,1 1 0,0 0 0,-1-1 0,1 1 1,0-1-1,0 0 0,0 0 0,0 0 0,0-1 0,6 2 1,10 1-891,0 0-1,0-2 1,34-1 0,-38-1-1862,0-1 1,29-7-1,12-10-9717</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15.484"/>
    </inkml:context>
    <inkml:brush xml:id="br0">
      <inkml:brushProperty name="width" value="0.025" units="cm"/>
      <inkml:brushProperty name="height" value="0.025" units="cm"/>
    </inkml:brush>
  </inkml:definitions>
  <inkml:trace contextRef="#ctx0" brushRef="#br0">0 1 8552,'0'0'13645,"11"60"-13261,-11-32-288,0 4-31,5-2-65,1-2-65,-1-2-639,0-2-353,1-6-513,-4-5-352,-2-5-1633,-8-7-5670</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15.834"/>
    </inkml:context>
    <inkml:brush xml:id="br0">
      <inkml:brushProperty name="width" value="0.025" units="cm"/>
      <inkml:brushProperty name="height" value="0.025" units="cm"/>
    </inkml:brush>
  </inkml:definitions>
  <inkml:trace contextRef="#ctx0" brushRef="#br0">56 214 4901,'-6'-9'3731,"0"-1"-3509,-1-1 949,0-1-1,1 0 1,0 0-1,-7-21 1,12 30-1000,0 1 0,0-1 0,1 0 0,-1 0 0,1 0 0,-1 0 0,1 0 0,0 1 0,0-1 0,1 0 0,-1 0 0,0 0 0,1 0 0,0 0 0,0 0 0,0 1 0,0-1 0,0 0 0,0 1 0,1-1 0,-1 1 0,1-1 0,0 1 0,-1 0 0,1 0 0,0-1 0,1 1 0,-1 1 0,5-4 0,3-1-55,0 1 0,1 1 0,-1 0 0,1 1 0,0 0 0,0 0 0,0 1-1,1 0 1,-1 1 0,0 1 0,1 0 0,-1 0 0,22 4 0,-22-2-103,-1 0 0,1 0 0,-1 1 1,0 1-1,0 0 0,0 0 0,-1 0 0,1 2 1,-1-1-1,0 1 0,-1 0 0,1 1 0,-1 0 1,13 15-1,-18-18 22,-1-1 0,0 0 0,0 1 0,0-1 1,0 1-1,0 0 0,-1 0 0,0-1 0,0 1 0,0 0 0,0 0 1,-1 0-1,1 0 0,-1 0 0,0 0 0,0 0 0,-1 7 1,-1-4 210,0 0 1,0 0 0,-1 0 0,0-1 0,0 1 0,-1-1-1,1 0 1,-1 0 0,-6 7 0,-6 5 527,0-2 0,-1 0 0,-1 0 1,0-2-1,-21 12 0,33-21-643,0-2 0,-1 1 0,1-1 0,-1 1 0,0-2 0,1 1 0,-1-1 0,-1 0 0,1-1-1,0 1 1,0-1 0,-1-1 0,1 1 0,-14-2 0,21 1-174,-1 0-1,0-1 1,0 1-1,0 0 1,1 0-1,-1-1 0,0 1 1,0 0-1,1-1 1,-1 1-1,0 0 1,1-1-1,-1 1 1,0-1-1,1 1 0,-1-1 1,1 0-1,-1 1 1,1-1-1,-1 0 1,1 1-1,-1-1 1,1 0-1,0 1 1,-1-1-1,1 0 0,0 0 1,-1 1-1,1-1 1,0 0-1,0 0 1,0 0-1,0 0 1,0 1-1,0-1 0,0 0 1,0 0-1,0 0 1,0 1-1,1-1 1,-1 0-1,0 0 1,0 1-1,1-1 0,0-1 1,0 0-465,0-1 1,0 1 0,0 0-1,1-1 1,-1 1-1,1 0 1,0 0-1,-1 0 1,1 0 0,0 0-1,0 0 1,3-1-1,16-7-3720,8 0-2108</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16.177"/>
    </inkml:context>
    <inkml:brush xml:id="br0">
      <inkml:brushProperty name="width" value="0.025" units="cm"/>
      <inkml:brushProperty name="height" value="0.025" units="cm"/>
    </inkml:brush>
  </inkml:definitions>
  <inkml:trace contextRef="#ctx0" brushRef="#br0">0 0 17168,'0'0'8777,"5"51"-8713,-3-27-64,2 3 32,1-1-160,-3-2-737,0-3-577,7-5-351,-7-4-1410,3-10-3011</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16.568"/>
    </inkml:context>
    <inkml:brush xml:id="br0">
      <inkml:brushProperty name="width" value="0.025" units="cm"/>
      <inkml:brushProperty name="height" value="0.025" units="cm"/>
    </inkml:brush>
  </inkml:definitions>
  <inkml:trace contextRef="#ctx0" brushRef="#br0">1 47 6566,'0'0'18914,"10"2"-18530,104 3-170,-113-5-222,0 0-1,0-1 1,0 0 0,0 1 0,0-1-1,0 0 1,0 1 0,0-1-1,0 0 1,-1 0 0,1 0 0,0 0-1,0 0 1,-1 0 0,1 0 0,0 0-1,-1 0 1,0 0 0,1 0-1,-1 0 1,1 0 0,-1-1 0,0 1-1,0 0 1,0 0 0,0 0-1,0 0 1,0-1 0,0 1 0,0 0-1,0 0 1,0 0 0,-1-2-1,1 3-141,0-1-1,0 0 0,-1 1 0,1-1 0,0 1 0,0-1 0,-1 1 0,1-1 0,0 1 0,-1-1 0,1 1 0,0-1 0,-1 1 0,1-1 0,-1 1 0,1-1 0,0 1 0,-1 0 0,1-1 0,-1 1 0,0 0 0,1 0 0,-1-1 0,1 1 0,-1 0 0,-15-5-7669,8 2 463</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17.496"/>
    </inkml:context>
    <inkml:brush xml:id="br0">
      <inkml:brushProperty name="width" value="0.025" units="cm"/>
      <inkml:brushProperty name="height" value="0.025" units="cm"/>
    </inkml:brush>
  </inkml:definitions>
  <inkml:trace contextRef="#ctx0" brushRef="#br0">4 1 7751,'0'0'16117,"-1"11"-15455,-2 99 260,4-95-1056,0 1 0,1-1 0,0 0 0,1 0 0,1 0 0,7 18 0,4-16-1759,-4-13-1254,-2-10-4428,-5-7-2434</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17.829"/>
    </inkml:context>
    <inkml:brush xml:id="br0">
      <inkml:brushProperty name="width" value="0.025" units="cm"/>
      <inkml:brushProperty name="height" value="0.025" units="cm"/>
    </inkml:brush>
  </inkml:definitions>
  <inkml:trace contextRef="#ctx0" brushRef="#br0">20 0 6086,'0'0'12844,"-20"57"-15086,29-48-1057,-2-4-1442</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18.177"/>
    </inkml:context>
    <inkml:brush xml:id="br0">
      <inkml:brushProperty name="width" value="0.025" units="cm"/>
      <inkml:brushProperty name="height" value="0.025" units="cm"/>
    </inkml:brush>
  </inkml:definitions>
  <inkml:trace contextRef="#ctx0" brushRef="#br0">88 1 20083,'0'0'4313,"-8"1"-3058,-7 1-1196,-27 8 351,40-9-545,1 0 0,-1-1 0,1 1 1,-1 0-1,1 0 0,0 0 0,0 0 0,0 1 0,-1-1 0,1 0 0,0 0 1,0 1-1,1-1 0,-1 1 0,0-1 0,0 1 0,1-1 0,-1 1 1,1-1-1,-1 1 0,1-1 0,0 1 0,-1 0 0,1-1 0,0 4 0,0-3 39,1-1-1,-1 1 1,1 0 0,-1 0-1,1-1 1,0 1-1,0 0 1,-1-1-1,1 1 1,0 0-1,0-1 1,1 0-1,-1 1 1,0-1-1,0 0 1,1 1 0,-1-1-1,1 0 1,-1 0-1,1 0 1,2 1-1,49 22-605,-4-1 265,-47-22 543,0 0 0,0 1 0,0-1 1,0 1-1,-1 0 0,1-1 0,-1 1 1,1 0-1,-1 0 0,0 0 1,0 0-1,0 0 0,0 0 0,0 0 1,0 0-1,-1 1 0,1-1 0,-1 0 1,1 0-1,-1 1 0,0-1 0,0 0 1,0 1-1,0-1 0,0 0 0,0 1 1,-1-1-1,1 0 0,-1 1 0,0-1 1,0 0-1,0 0 0,0 0 0,0 0 1,0 0-1,0 0 0,0 0 1,-1 0-1,1 0 0,-1-1 0,-3 4 1,1-2 67,1 1 1,-1-1-1,0 0 1,0 0-1,0-1 1,0 1 0,0-1-1,-1 0 1,1 0-1,-1-1 1,1 1-1,-1-1 1,0 0-1,0 0 1,1 0 0,-1-1-1,0 1 1,0-1-1,-9-2 1,13 2-409,0-1 0,1 0 0,-1 0 0,0 0 0,1 0 1,-1 0-1,1 0 0,-1 0 0,1 0 0,-1 0 0,1 0 0,0 0 1,0 0-1,-1 0 0,1-1 0,0 1 0,0 0 0,0 0 0,0 0 1,0 0-1,1 0 0,-1-2 0,3-15-7973,8 2-2278</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30.438"/>
    </inkml:context>
    <inkml:brush xml:id="br0">
      <inkml:brushProperty name="width" value="0.025" units="cm"/>
      <inkml:brushProperty name="height" value="0.025" units="cm"/>
    </inkml:brush>
  </inkml:definitions>
  <inkml:trace contextRef="#ctx0" brushRef="#br0">61 702 3171,'0'0'6945,"-8"2"-5578,-44 13 1056,52-15-2340,0 0-1,0 0 1,0 0-1,1 0 0,-1 0 1,0 0-1,0 1 0,0-1 1,0 0-1,0 0 1,1 0-1,-1 0 0,0 1 1,0-1-1,0 0 0,0 0 1,0 0-1,0 1 0,0-1 1,0 0-1,0 0 1,0 0-1,0 1 0,0-1 1,0 0-1,0 0 0,0 0 1,0 1-1,0-1 1,0 0-1,0 0 0,0 0 1,0 1-1,0-1 0,0 0 1,0 0-1,0 0 0,0 1 1,-1-1-1,1 0 1,0 0-1,0 0 0,0 0 1,0 0-1,0 1 0,-1-1 1,1 0-1,23 4 881,-11-4-809,-1-1 0,1 0 0,-1-1 0,0 0 0,0 0-1,0-2 1,17-6 0,0-4-108,41-26 0,-67 39-40,231-149 117,258-152-53,-446 277-65,6-2 167,-2-1 0,0-3 0,51-43 1,-99 73-119,-1 1 0,1-1 0,0 1 0,-1 0 0,1-1 0,-1 1 0,1-1 0,-1 1 0,1-1 0,-1 1 0,1-1 0,-1 0 0,1 1 1,-1-1-1,0 1 0,1-1 0,-1 0 0,0 0 0,0 1 0,1-1 0,-1 0 0,0 1 0,0-1 0,0-1 0,-15 2 916,11 1-929,0 0 0,0 0 0,0 1 0,1-1 0,-1 1 0,0 0 0,0 0 0,-4 4 0,4 2-352,-3 3-1456,2-7-4963,-3-4-2105</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18.534"/>
    </inkml:context>
    <inkml:brush xml:id="br0">
      <inkml:brushProperty name="width" value="0.025" units="cm"/>
      <inkml:brushProperty name="height" value="0.025" units="cm"/>
    </inkml:brush>
  </inkml:definitions>
  <inkml:trace contextRef="#ctx0" brushRef="#br0">158 15 14574,'0'0'5327,"-9"-2"-3821,4 0-1420,-2 0 82,0-1 0,0 2 0,0-1 0,0 1 0,-12-1 0,16 3-151,0-1 1,0 0 0,0 1 0,0-1 0,0 1 0,1 0 0,-1 0 0,0 0 0,0 0 0,1 1 0,-1-1 0,1 1 0,-1-1-1,1 1 1,-1 0 0,1 0 0,0 0 0,0 0 0,-3 4 0,1-1-28,1 0 0,-1 1 0,1-1 0,0 0-1,0 1 1,0 0 0,1 0 0,0 0 0,0 0 0,0 0 0,1 0 0,0 0-1,0 1 1,1-1 0,-1 0 0,2 1 0,-1-1 0,2 8 0,-1-13-52,0 0 0,0 1 1,0-1-1,0 0 0,1 1 1,-1-1-1,0 0 0,1 0 0,-1 0 1,1 0-1,-1 0 0,1-1 1,0 1-1,-1 0 0,1-1 0,0 1 1,0-1-1,-1 0 0,1 1 1,0-1-1,0 0 0,-1 0 0,4 0 1,42-3-4325,-18-7-1299</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19.310"/>
    </inkml:context>
    <inkml:brush xml:id="br0">
      <inkml:brushProperty name="width" value="0.025" units="cm"/>
      <inkml:brushProperty name="height" value="0.025" units="cm"/>
    </inkml:brush>
  </inkml:definitions>
  <inkml:trace contextRef="#ctx0" brushRef="#br0">46 227 9513,'0'0'8221,"-6"10"-6326,0 1-1478,0 0-1,1 1 0,1-1 1,-1 1-1,2 0 1,0 0-1,0 0 0,1 1 1,0 17-1,2-27-404,0 0 0,0 0 1,0 0-1,0 0 0,1 0 0,0 0 0,0 0 0,-1 0 0,1 0 1,1-1-1,-1 1 0,3 3 0,-4-5-12,0-1 1,0 0-1,1 1 1,-1-1-1,0 0 0,1 0 1,-1 1-1,1-1 1,-1 0-1,0 0 0,1 1 1,-1-1-1,1 0 0,-1 0 1,1 0-1,-1 0 1,1 0-1,-1 0 0,0 0 1,1 0-1,-1 0 1,1 0-1,-1 0 0,1 0 1,-1 0-1,1 0 0,-1 0 1,1 0-1,-1 0 1,18-20-171,-14 11 56,-1 0 0,0 0-1,-1 0 1,0-1 0,0 1 0,0-1-1,-2 1 1,1-1 0,-2-16-1,1 20 116,0 4 196,28 15-58,-20-10-123,0-1 1,0 0-1,0-1 0,1 0 1,-1 0-1,0-1 0,1 0 0,-1 0 1,0-1-1,1 0 0,-1 0 1,13-5-1,-16 5-39,1 0 0,-1-1-1,0 0 1,1 0 0,-1 0 0,0-1 0,0 0 0,0 0 0,-1 0 0,1 0-1,-1-1 1,0 0 0,0 0 0,0 0 0,0 0 0,-1-1 0,1 1-1,-1-1 1,3-7 0,-6 12 11,1-1-1,-1 0 1,0 1-1,1-1 1,-1 0-1,0 0 1,0 0-1,0 1 1,1-1 0,-1 0-1,0 0 1,0 0-1,0 0 1,-1 1-1,1-1 1,0 0-1,0 0 1,0 0-1,0 1 1,-1-1-1,0-1 1,-12 1-288,10 2 287,0 1-1,0-1 0,0 1 1,0 0-1,0 0 1,0 0-1,1 0 0,-1 0 1,-2 3-1,-22 45 618,25-47-552,1 0 0,0 1 0,0-1 0,0 0 0,1 1-1,-1-1 1,1 0 0,0 1 0,0-1 0,0 1 0,0-1 0,1 0 0,-1 1 0,3 5 0,-2-8-44,0 1 0,1-1 0,-1 0 0,0 0 0,1 0 0,-1 0 0,1 0 0,-1 0 0,1 0 0,0 0 0,-1 0 0,1-1 0,0 1 0,0-1 0,-1 1 0,1-1 0,0 0 0,0 0 0,0 1 0,0-1 0,-1-1 0,5 1 0,41-7 165,-36 2-257,0-1-1,0 0 0,-1 0 1,1-1-1,-1 0 1,-1-1-1,1 0 0,-2 0 1,1-1-1,12-18 0,-8 10 32,0-1 0,-2-1 0,-1 0 0,0-1 0,8-24 0,-14 33 99,-1-1-1,0 0 0,-1 0 1,-1 0-1,1-23 1,-2 35-8,0 0 1,0-1-1,0 1 1,0 0-1,0-1 1,0 1-1,0 0 1,0-1-1,0 1 1,0 0 0,0-1-1,0 1 1,0 0-1,0-1 1,0 1-1,0 0 1,0-1-1,0 1 1,-1 0-1,1-1 1,0 1 0,0 0-1,0 0 1,-1-1-1,1 1 1,0 0-1,0 0 1,-1-1-1,1 1 1,0 0-1,0 0 1,-1 0 0,1-1-1,0 1 1,-1 0-1,1 0 1,0 0-1,-1 0 1,1 0-1,0 0 1,-1 0-1,1 0 1,-16 9 793,-12 22-220,21-17-404,0 0-1,1 0 1,0 0-1,1 1 1,1 0-1,0 0 1,-2 29-1,5-37-203,0 0-1,1 0 1,0 0-1,0 0 1,1 0-1,0 1 1,0-1-1,1 0 1,-1-1-1,2 1 1,-1 0-1,1-1 0,0 1 1,0-1-1,1 0 1,0 0-1,0 0 1,0 0-1,7 6 1,-10-11-12,0 1 1,1-1-1,-1 0 1,0 0-1,1 1 0,-1-1 1,1 0-1,0 0 1,-1-1-1,1 1 1,0 0-1,-1 0 1,1-1-1,0 1 0,0-1 1,0 0-1,-1 1 1,1-1-1,0 0 1,0 0-1,3-1 1,-3 1 21,0-1 1,-1 0 0,1 0-1,-1 0 1,1 0 0,-1-1-1,0 1 1,1 0 0,-1 0 0,0-1-1,0 1 1,0-1 0,0 1-1,0-1 1,0 0 0,0 1 0,0-4-1,3-6 94,-1 1 1,-1-1-1,0 0 0,-1 0 0,1-19 0,0 29-106,0-1 0,0 1 0,1 0 0,-1 1 0,0-1 0,1 0 0,-1 1 0,1-1 0,-1 1 0,0 0 0,1 0 0,-1 0 0,1 0 0,-1 0 0,0 1 0,4 0 0,3-1 39,-7 0-36,16 1-46,0 0 1,0-2 0,0 0 0,0-1-1,0-1 1,0 0 0,-1-1 0,1-1 0,-1-1-1,19-9 1,-35 14 45,1 1 1,-1-1-1,0 1 0,1-1 1,-1 0-1,0 0 0,0 0 0,0 0 1,0 0-1,0 0 0,0 0 0,0 0 1,0 0-1,0 0 0,0-3 1,-1 4 4,0-1 1,0 1-1,0 0 1,0-1-1,0 1 1,0-1-1,0 1 1,-1 0-1,1-1 1,0 1-1,0 0 1,-1-1-1,1 1 1,0 0-1,0-1 1,-1 1-1,1 0 1,0 0-1,-1-1 1,1 1-1,0 0 1,-1 0-1,1-1 1,0 1-1,-1 0 1,1 0-1,-1 0 1,1 0-1,0 0 1,-1 0-1,1 0 1,-1 0-1,-3-1 41,0 0 1,0 1-1,1 0 0,-1 0 0,0 0 0,0 0 0,0 1 0,0-1 0,1 1 0,-5 1 0,5-1-40,1 0 1,0 0-1,-1 0 0,1 1 1,0-1-1,0 0 1,0 1-1,0 0 0,0-1 1,1 1-1,-1 0 0,0 0 1,1 0-1,-1 0 0,1 0 1,0 0-1,0 0 0,0 1 1,0-1-1,0 0 0,0 1 1,1-1-1,-1 1 0,1-1 1,-1 1-1,1-1 0,0 1 1,0-1-1,0 1 0,0-1 1,1 1-1,-1-1 0,1 0 1,-1 1-1,1-1 0,0 1 1,0-1-1,0 0 1,0 0-1,0 1 0,1-1 1,-1 0-1,1 0 0,-1 0 1,1-1-1,0 1 0,0 0 1,0-1-1,0 1 0,0-1 1,0 1-1,0-1 0,0 0 1,0 0-1,3 1 0,5 2-669,1 0 0,-1 0 0,1-1-1,-1 0 1,1-1 0,0 0 0,0-1 0,0 0-1,16-2 1,26 1-6122</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19.952"/>
    </inkml:context>
    <inkml:brush xml:id="br0">
      <inkml:brushProperty name="width" value="0.025" units="cm"/>
      <inkml:brushProperty name="height" value="0.025" units="cm"/>
    </inkml:brush>
  </inkml:definitions>
  <inkml:trace contextRef="#ctx0" brushRef="#br0">117 1 12268,'0'0'9881,"-10"3"-9502,2-1-290,-1 1 0,1 0 0,-1 1 0,1 0 0,0 0 0,-7 6 0,11-7-79,1 0-1,0 0 0,0 0 0,0 0 1,0 0-1,0 1 0,1-1 1,-1 1-1,1 0 0,0-1 0,0 1 1,0 0-1,1 0 0,0 1 0,-1-1 1,1 0-1,0 8 0,0-10-38,1 0 1,0 0-1,0 0 0,0 0 1,1 0-1,-1 0 0,0 0 1,1 1-1,-1-1 0,1 0 1,0 0-1,-1-1 0,1 1 1,0 0-1,0 0 0,0 0 0,1-1 1,-1 1-1,0 0 0,1-1 1,-1 1-1,1-1 0,-1 0 1,1 1-1,0-1 0,0 0 1,-1 0-1,1 0 0,0 0 1,0 0-1,0-1 0,0 1 1,0-1-1,0 1 0,0-1 0,0 1 1,5-1-1,4 1-755,0-1 0,0 0 1,0-1-1,0 0 0,-1-1 0,17-4 0,20-9-4586</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0.298"/>
    </inkml:context>
    <inkml:brush xml:id="br0">
      <inkml:brushProperty name="width" value="0.025" units="cm"/>
      <inkml:brushProperty name="height" value="0.025" units="cm"/>
    </inkml:brush>
  </inkml:definitions>
  <inkml:trace contextRef="#ctx0" brushRef="#br0">133 1 17713,'-10'7'1751,"-5"2"-1144,-49 39 1990,60-45-2424,0 1 0,0 0 0,0 1 1,1-1-1,-1 0 0,1 1 0,0 0 1,0 0-1,1 0 0,-1 0 0,1 0 0,-2 10 1,4-14-175,0-1 0,0 1 0,0 0 0,0-1 0,0 1 1,0 0-1,0-1 0,1 1 0,-1 0 0,0-1 0,1 1 1,-1-1-1,0 1 0,1 0 0,-1-1 0,1 1 0,-1-1 0,0 1 1,1-1-1,0 1 0,-1-1 0,1 0 0,-1 1 0,1-1 1,-1 1-1,1-1 0,0 0 0,-1 0 0,1 1 0,0-1 1,-1 0-1,1 0 0,0 0 0,-1 0 0,1 0 0,0 0 1,1 0-1,33 0-14,-29 0-2,7-1-303,0-1 0,0 0 0,-1-1 0,1 0 0,0-1 1,14-6-1,-21 7 157,1 0 1,-1 0-1,1-1 1,-1 1 0,0-1-1,0-1 1,-1 1-1,1-1 1,-1 0-1,0-1 1,-1 1-1,9-12 1,-13 12 1109,-11 16-514,7-7-381,1 0-1,0 0 1,0 0-1,1 0 0,-1 0 1,-2 8-1,4-11-85,1 1-1,-1-1 1,1 0 0,0 0-1,-1 0 1,1 0 0,0 1-1,0-1 1,0 0 0,0 0 0,0 0-1,0 1 1,0-1 0,1 0-1,-1 0 1,0 0 0,1 0-1,-1 1 1,1-1 0,-1 0-1,1 0 1,-1 0 0,1 0-1,0 0 1,-1 0 0,1 0-1,0 0 1,0-1 0,0 1-1,0 0 1,1 0 0,1 0-554,0 0 0,0 0 1,-1-1-1,1 1 0,0-1 0,0 0 1,0 0-1,0 0 0,0 0 0,0 0 1,0-1-1,4-1 0,13-5-4942</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0.631"/>
    </inkml:context>
    <inkml:brush xml:id="br0">
      <inkml:brushProperty name="width" value="0.025" units="cm"/>
      <inkml:brushProperty name="height" value="0.025" units="cm"/>
    </inkml:brush>
  </inkml:definitions>
  <inkml:trace contextRef="#ctx0" brushRef="#br0">45 1 16752,'0'0'7564,"-7"8"-7564,-23 28-21,29-36 8,1 1 0,-1 0 0,1-1 0,0 1 0,-1 0 0,1-1 0,0 1 0,0 0 1,0-1-1,-1 1 0,1 0 0,0-1 0,0 1 0,0 0 0,0-1 0,0 1 0,0 0 0,0 0 0,1-1 0,-1 1 0,0 0 0,0-1 0,0 1 0,1 0 1,-1-1-1,0 1 0,1-1 0,-1 1 0,0 0 0,1-1 0,-1 1 0,1-1 0,-1 1 0,1-1 0,-1 1 0,1-1 0,0 1 0,-1-1 0,1 0 1,1 1-1,28 13-831,-26-13 665,139 48-2443,-143-48 2686,1-1 0,0 0 0,-1 0 0,1 0 0,0 0 0,-1 0 0,1 1 0,-1-1 0,1 0 0,0 1 0,-1-1 0,1 0 0,-1 1 0,1-1 0,-1 1 0,1-1 0,-1 1 0,1-1-1,-1 1 1,1-1 0,-1 1 0,0-1 0,1 1 0,-1 0 0,0-1 0,0 1 0,1 0 0,-1-1 0,0 1 0,0 0 0,0-1 0,0 1 0,0 0 0,0-1 0,0 1 0,0 0 0,0-1 0,0 1 0,0 0-1,0-1 1,-1 1 0,1 0 0,0-1 0,0 1 0,-1-1 0,1 1 0,0 0 0,-1-1 0,1 1 0,-1-1 0,1 1 0,0-1 0,-1 1 0,0-1 0,1 0 0,-1 1 0,1-1 0,-1 1 0,1-1 0,-1 0 0,0 0-1,1 1 1,-1-1 0,0 0 0,-42 19 2847,23-14-2361,-1 0 0,0-2 0,1 0 0,-38-1 0,48-5-2214,10 3 1372,0 0 0,0-1-1,0 1 1,0-1 0,0 1-1,0 0 1,0-1 0,0 1-1,0-1 1,0 1 0,0-1-1,0 1 1,0 0-1,0-1 1,0 1 0,1-1-1,-1 1 1,0 0 0,0-1-1,0 1 1,1 0 0,-1-1-1,0 1 1,1 0 0,-1-1-1,0 1 1,0 0 0,1 0-1,-1-1 1,1 1 0,-1 0-1,10-7-8056</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1.134"/>
    </inkml:context>
    <inkml:brush xml:id="br0">
      <inkml:brushProperty name="width" value="0.025" units="cm"/>
      <inkml:brushProperty name="height" value="0.025" units="cm"/>
    </inkml:brush>
  </inkml:definitions>
  <inkml:trace contextRef="#ctx0" brushRef="#br0">1 84 10602,'0'0'6801,"3"9"-4687,-2-6-1980,-1 0 0,1 0 0,1 0 0,-1 0 0,0-1 0,1 1 0,-1 0 0,1-1 0,0 1 0,0-1 0,0 0 0,0 1 0,0-1 0,0 0 0,1 0 0,-1 0 0,1-1 0,0 1 0,-1-1 0,1 1 0,0-1 0,0 0 0,0 0 0,0 0 0,-1 0 0,2-1-1,-1 1 1,0-1 0,0 0 0,3 0 0,15 1 221,0 0-1,0-2 0,0-1 1,34-6-1,-45 5-378,0 1 1,0-2-1,0 1 1,0-1-1,0-1 1,-1 0-1,0 0 1,0-1-1,0 0 1,-1 0-1,10-10 1,-17 15 1,1 0 0,-1 0 0,0-1-1,1 1 1,-1 0 0,0-1 0,0 1 0,0 0 0,0-1 0,0 1 0,0-1 0,-1 0 0,1 1 0,0-1 0,-1 1-1,1-1 1,-1 0 0,0 0 0,0 1 0,1-1 0,-1 0 0,0 0 0,0 1 0,0-1 0,-1 0 0,1-2 0,-2 2 16,1 1 0,-1-1 0,1 0 0,-1 1 0,0-1 0,0 1 1,0-1-1,0 1 0,0 0 0,0 0 0,0 0 0,0 0 1,0 0-1,0 0 0,0 0 0,-5 0 0,-6-2 118,-1 1-1,1 1 1,-1 0-1,0 1 1,-21 2-1,27 0 25,0 0 1,0 0-1,0 1 1,1 0-1,-1 0 0,1 1 1,0 0-1,0 0 0,1 1 1,-11 8-1,13-9-13,0-1 0,0 1 0,0 0 0,1 0 1,0 0-1,0 1 0,0-1 0,0 1 0,0-1 0,1 1 0,0 0 0,0 0 0,0 0 1,1 0-1,0 0 0,-1 11 0,2-15-117,0 1 0,1 0 0,-1-1 1,1 1-1,0 0 0,-1-1 0,1 1 0,0-1 0,0 1 1,0-1-1,0 0 0,0 1 0,0-1 0,1 0 0,-1 0 1,0 1-1,1-1 0,-1 0 0,1-1 0,-1 1 0,1 0 1,-1 0-1,1-1 0,-1 1 0,1 0 0,0-1 0,-1 0 1,4 1-1,57 7-193,-55-7 104,100 0-4994,-53-3-1857</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49:41.172"/>
    </inkml:context>
    <inkml:brush xml:id="br0">
      <inkml:brushProperty name="width" value="0.025" units="cm"/>
      <inkml:brushProperty name="height" value="0.025" units="cm"/>
    </inkml:brush>
  </inkml:definitions>
  <inkml:trace contextRef="#ctx0" brushRef="#br0">69 34 12556,'6'-11'1381,"7"-12"4783,-10 24-3792,-6 16-2066,-24 97 828,5 1 1,5 1-1,-3 142 1,20-283-522,-1-3-398,1 1 1,2 0-1,0-1 0,10-40 1,-11 63-266,1 0 0,-1-1 0,1 1-1,0 0 1,0 0 0,1 0 0,0 0 0,0 1 0,0-1 0,0 1 0,0-1-1,1 1 1,0 0 0,0 0 0,0 1 0,0-1 0,1 1 0,0 0 0,-1 0 0,1 1-1,0-1 1,0 1 0,0 0 0,1 0 0,-1 1 0,0-1 0,1 1 0,-1 1 0,6-1-1,-3 0-7,-1 1-1,1 0 1,-1 1-1,0-1 1,1 2-1,-1-1 1,0 1-1,0 0 1,0 0-1,0 1 1,0 0-1,-1 0 0,1 1 1,8 5-1,-12-6 41,0 0-1,0 0 0,0 0 0,0 1 0,-1-1 0,0 1 0,1 0 0,-1-1 0,0 1 1,-1 0-1,1 0 0,-1 0 0,0 1 0,0-1 0,0 0 0,0 0 0,-1 1 0,0-1 0,0 0 1,0 0-1,0 1 0,0-1 0,-1 0 0,0 0 0,0 1 0,-2 4 0,-15 33 224,14-35-77,1-1 1,0 0-1,0 1 1,1 0 0,0 0-1,0 0 1,-1 12 0,4-18-105,1-1 0,0 0 0,-1 0 0,1 0 0,-1 0 1,1 0-1,0 0 0,-1 0 0,1 0 0,-1-1 1,1 1-1,-1-1 0,1 1 0,-1-1 0,1 0 0,2-1 1,3-4 0,1-1 1,-1 0-1,0-1 1,-1 1-1,0-1 0,0-1 1,-1 1-1,0-1 1,0 0-1,-1 0 1,6-17-1,-6 15-197,0 1 0,-1-1-1,0 0 1,-1 0 0,0-1-1,-1 1 1,0-12 0,0 26 162,0 0 1,1 1 0,-1-1 0,1 0 0,-1 0 0,1 0 0,0 0-1,0 0 1,1-1 0,-1 1 0,0-1 0,1 1 0,0-1 0,-1 0-1,1 0 1,0 0 0,0 0 0,0-1 0,0 1 0,1-1 0,-1 1-1,0-1 1,1 0 0,-1-1 0,1 1 0,-1-1 0,1 1 0,-1-1 0,1 0-1,3-1 1,1 1 13,0 0 1,0 0-1,-1-1 0,1-1 0,0 1 0,-1-1 0,1 0 0,-1-1 0,0 0 1,1 0-1,-1-1 0,10-7 0,-11 7-6,0-1-1,-1 0 1,1 0 0,-1 0-1,-1 0 1,1-1-1,-1 0 1,0 0 0,0 0-1,-1-1 1,0 0 0,0 1-1,0-1 1,-1 0-1,0 0 1,0 0 0,1-13-1,-4 19-1,1 1-1,-1-1 1,0 0-1,1 1 1,-1-1-1,0 0 1,1 1-1,-1-1 1,0 1-1,0-1 1,0 1-1,1 0 0,-1-1 1,0 1-1,0 0 1,0 0-1,0-1 1,0 1-1,0 0 1,0 0-1,1 0 1,-1 0-1,0 0 1,0 0-1,0 0 1,0 1-1,0-1 1,0 0-1,0 0 1,1 1-1,-1-1 0,-1 1 1,-34 10-55,20-3 109,-1 1 0,1 1 0,0 1 0,-26 22 0,38-30-33,1 1 0,-1 0 0,1 0 0,0 0 0,0 0 0,0 1 0,0-1 0,1 1 0,0-1 0,0 1 0,0 0 0,0 0 0,1 0 0,0 0 0,0 0 0,0 0 0,0 0 0,1 1 0,0-1 0,0 0 0,1 0 0,1 9 0,0-10-26,0 0 0,0 1 0,0-1 1,1 0-1,-1 0 0,1-1 0,0 1 1,0 0-1,1-1 0,-1 0 0,1 0 1,-1 0-1,1 0 0,0 0 0,0-1 0,1 0 1,-1 0-1,0 0 0,5 1 0,4 2-377,0 0 0,0-1 0,1-1-1,-1-1 1,20 2 0,-25-3 161,1-1 0,0 0 1,0-1-1,0 0 0,0 0 1,-1-1-1,1 0 0,-1-1 0,1 0 1,14-7-1,-11 3-64,0-1 0,-1-1 0,-1 1 0,1-2 0,-1 1 0,11-15 0,-2-1 653,20-24 1055,-37 47-1360,0 0 0,1 0 1,-1 0-1,0 0 1,1 0-1,-1 0 0,1 1 1,-1-1-1,1 1 1,0 0-1,0 0 0,0 0 1,-1 0-1,1 0 1,5 0-1,-7 1-46,0 1-1,0-1 1,0 1 0,1-1-1,-1 1 1,0-1 0,0 1-1,0 0 1,0 0 0,0-1-1,0 1 1,-1 0 0,1 0-1,0 0 1,0 0 0,-1 0-1,1 0 1,0 0 0,-1 0 0,1 1-1,-1-1 1,1 0 0,-1 0-1,0 0 1,1 1 0,-1-1-1,0 0 1,0 0 0,0 1-1,0 1 1,1 49 495,-1-40-160,-1-10-268,1 1 0,0-1 0,0 1 0,0-1 0,0 1 0,1-1 0,-1 1 0,1-1 0,-1 1 0,1-1 0,0 0 0,0 1 0,0-1 0,0 0 0,1 0 0,-1 1 0,0-1 0,1 0 0,-1-1-1,3 3 1,-1-2-44,0-1-1,0 0 0,0 0 1,1 0-1,-1 0 0,0-1 1,0 1-1,0-1 0,1 0 1,-1 0-1,0 0 0,0-1 0,0 1 1,1-1-1,-1 1 0,5-3 1,6-2-28,-1 0 0,0-1 1,0 0-1,-1-2 0,0 1 1,0-1-1,0-1 0,16-16 0,-25 27-3,-3 9 14,-6 25 31,2-18-33,4-16-30,1 34-4075,-1-35 3853,0 0-1,1 0 1,-1 0-1,1 0 0,-1 0 1,1 0-1,-1 0 1,1 0-1,0 0 0,-1-1 1,1 1-1,0 0 1,0 0-1,0-1 0,-1 1 1,1 0-1,0-1 1,0 1-1,0-1 1,0 1-1,0-1 0,0 0 1,0 1-1,1-1 1,-1 0-1,0 0 0,0 0 1,2 0-1,19 1-6917</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49:41.552"/>
    </inkml:context>
    <inkml:brush xml:id="br0">
      <inkml:brushProperty name="width" value="0.025" units="cm"/>
      <inkml:brushProperty name="height" value="0.025" units="cm"/>
    </inkml:brush>
  </inkml:definitions>
  <inkml:trace contextRef="#ctx0" brushRef="#br0">217 135 17457,'-8'-3'510,"-1"1"0,-1 0 1,1 0-1,0 1 1,0 0-1,-1 1 1,1 0-1,0 1 0,0 0 1,-1 0-1,1 1 1,0 0-1,0 0 1,-12 6-1,16-6-452,1 1 1,0-1-1,-1 1 0,1-1 1,0 1-1,1 1 0,-1-1 0,1 0 1,-1 1-1,1 0 0,0 0 1,0 0-1,1 0 0,-1 0 1,1 0-1,0 1 0,0-1 1,0 1-1,1 0 0,0-1 1,-1 1-1,2 0 0,-1 0 0,1 0 1,-1 0-1,1-1 0,1 1 1,0 9-1,0-12-49,0 1 0,-1-1-1,1 0 1,1 1 0,-1-1 0,0 0-1,0 1 1,1-1 0,-1 0 0,1 0-1,0 0 1,0 0 0,0-1 0,0 1-1,0 0 1,0-1 0,0 0 0,0 1-1,1-1 1,-1 0 0,0 0 0,1 0-1,-1 0 1,1-1 0,-1 1 0,1-1-1,-1 1 1,1-1 0,-1 0 0,6 0-1,2 0 23,-1 0 0,1 0 0,0-1 0,-1 0-1,1-1 1,0 0 0,10-4 0,-4-1-13,0-1-1,-1 0 1,0-2 0,-1 1 0,0-2 0,0 0-1,-1 0 1,-1-2 0,0 1 0,0-2 0,-1 1-1,-1-1 1,-1-1 0,0 0 0,-1 0 0,0-1-1,7-21 1,-14 34-20,-1 0-1,1 1 1,-1-1 0,1 0-1,-1 0 1,0 1 0,0-1-1,0 0 1,0 0-1,-1 0 1,1 1 0,-1-1-1,0 0 1,0 1 0,0-1-1,0 0 1,-2-3 0,3 6 1,-1-1 0,1 1 0,-1-1 0,1 1 0,-1-1 0,0 1 1,1 0-1,-1-1 0,1 1 0,-1 0 0,0-1 0,1 1 0,-1 0 1,0 0-1,1 0 0,-1-1 0,0 1 0,1 0 0,-1 0 1,0 0-1,1 0 0,-1 0 0,0 0 0,0 1 0,0-1 0,-1 1 9,-1 0-1,1 0 0,0 0 0,0 0 0,0 1 0,0-1 1,0 1-1,1-1 0,-1 1 0,0 0 0,-2 2 1,-2 4 42,0 0 1,0 1 0,1-1-1,0 1 1,1 0 0,-1 1 0,2-1-1,-1 1 1,1-1 0,1 1-1,0 0 1,0 0 0,1 0 0,0 0-1,1 1 1,0-1 0,1 0-1,3 19 1,-2-21-94,0 1 0,1-1 0,0 0 0,1 0 0,-1 0 0,2 0 0,-1-1 0,1 0 0,10 12 0,-9-12-310,0-1-1,0 0 1,1-1 0,0 0 0,0 0-1,1 0 1,0-1 0,-1 0 0,1 0-1,14 4 1,26 1-5722,4-8-6107</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1:59.164"/>
    </inkml:context>
    <inkml:brush xml:id="br0">
      <inkml:brushProperty name="width" value="0.025" units="cm"/>
      <inkml:brushProperty name="height" value="0.025" units="cm"/>
    </inkml:brush>
  </inkml:definitions>
  <inkml:trace contextRef="#ctx0" brushRef="#br0">1 0 1473,'0'0'1730</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1:59.918"/>
    </inkml:context>
    <inkml:brush xml:id="br0">
      <inkml:brushProperty name="width" value="0.025" units="cm"/>
      <inkml:brushProperty name="height" value="0.025" units="cm"/>
    </inkml:brush>
  </inkml:definitions>
  <inkml:trace contextRef="#ctx0" brushRef="#br0">104 341 128,'0'0'1933,"18"-23"4184,-17 22-5704,0-1 1,0 1-1,0 0 0,0-1 0,0 1 0,0-1 0,0 1 0,0-1 0,0 1 0,-1-1 0,1 1 0,0-1 0,-1 0 0,0 1 0,1-1 0,-1 0 0,0 0 0,0 1 0,0-1 0,0 0 0,0 1 1,0-1-1,0 0 0,-1 0 0,1 1 0,-2-4 0,2 4-243,-1 1 0,1-1 1,-1 0-1,0 0 0,1 0 1,-1 1-1,0-1 0,1 0 1,-1 1-1,0-1 0,0 1 1,0-1-1,1 1 0,-1-1 1,0 1-1,0-1 0,0 1 1,-2-1-1,1 1-178,1 0 0,-1 0 1,0 0-1,0 0 0,0 0 0,1 1 1,-1-1-1,0 0 0,0 1 1,1-1-1,-1 1 0,0 0 0,-2 1 1,-3 3 1,0 0-1,1 0 1,0 1 0,0 0 0,1 0 0,-1 0 0,1 1 0,1-1 0,-1 1 0,-5 12 0,7-13 49,0 0 1,0 0-1,1 1 0,-1-1 0,1 1 1,1-1-1,-1 1 0,1 0 0,1 0 1,-1-1-1,1 1 0,0 0 0,1 8 1,0-14-24,0 0 1,-1 1 0,1-1-1,0 0 1,-1 0 0,1 0 0,0 0-1,0 0 1,0 0 0,0 0-1,0-1 1,0 1 0,0 0-1,1 0 1,-1-1 0,0 1-1,0-1 1,1 1 0,-1-1-1,0 1 1,0-1 0,1 0-1,-1 0 1,0 0 0,1 1-1,-1-1 1,0-1 0,1 1-1,-1 0 1,2 0 0,2-1 86,0 1-1,0-1 1,0 0 0,1 0-1,-1-1 1,8-3 0,-5 0 14,0 0 0,0-1 0,0 0 0,-1 0 0,0-1 0,0 1 0,-1-2 0,0 1 0,0-1 0,-1 0 0,0 0 0,0 0 0,-1-1 0,0 1 0,0-1 0,-1 0 0,0 0 0,-1-1 0,0 1 0,-1-1 0,1 1 0,-2-1 0,0-14 0,0 25-116,0 0 1,0 0-1,0 0 1,0 0-1,-1-1 1,1 1-1,0 0 1,-1 0-1,1 0 1,0 0-1,-1-1 1,1 1-1,-1 0 1,1 0-1,-1-1 1,0 1-1,1 0 1,-1-1-1,0 1 1,1 0-1,-1-1 1,0 1-1,0-1 1,1 0-1,-1 1 1,0-1-1,0 1 1,0-1-1,0 0 1,0 0-1,0 0 1,1 1-1,-1-1 1,0 0-1,0 0 1,0 0-1,0 0 1,0-1-1,0 1 1,0 0-1,0 0 1,1 0-1,-1-1 1,0 1-1,0-1 1,0 1-1,0 0 1,1-1-1,-1 1 1,0-1-1,0 0 1,1 1-1,-1-1 0,0 1 1,1-1-1,-1 0 1,1 0-1,-1 1 1,1-1-1,-1 0 1,1 0-1,0 0 1,-1 0-1,1 1 1,0-1-1,0 0 1,-1 0-1,1-1 1,0 3-2,-1 1 1,1-1 0,0 1-1,0 0 1,0-1 0,0 1-1,0-1 1,0 1 0,0 0-1,0-1 1,1 1 0,-1-1-1,1 1 1,-1-1-1,1 1 1,-1-1 0,1 1-1,0-1 1,0 1 0,0-1-1,0 0 1,0 0 0,0 1-1,2 0 1,-1-1 10,0 0 0,1 0 0,-1-1 0,0 1 1,1-1-1,-1 1 0,1-1 0,-1 0 0,1 0 0,-1 0 1,1 0-1,-1 0 0,1-1 0,-1 1 0,1-1 0,2-1 1,5-1 23,0-2 0,0 1 1,0-1-1,0-1 0,-1 0 1,0 0-1,0-1 0,-1 0 1,0 0-1,0-1 0,0 0 1,-1 0-1,-1-1 0,12-18 1,4-11 23,-2 0 0,21-56 0,-41 93-95,-6 38-118,-8 39 260,4 0 0,3 1 0,5 133 0,-1 27-42,2-231 6,0 0 1,0 0-1,-1 0 1,0 0 0,0-1-1,0 1 1,-6 8 0,8-13-47,0 0 0,-1 0 1,1 0-1,-1 0 0,1-1 1,-1 1-1,1 0 0,-1 0 1,0 0-1,1-1 1,-1 1-1,0 0 0,0-1 1,1 1-1,-1 0 0,0-1 1,0 1-1,0-1 0,0 0 1,0 1-1,0-1 0,0 0 1,0 1-1,0-1 1,0 0-1,0 0 0,0 0 1,0 0-1,0 0 0,0 0 1,0 0-1,0 0 0,0 0 1,0-1-1,0 1 0,0 0 1,0-1-1,0 1 1,1 0-1,-1-1 0,0 1 1,0-1-1,0 0 0,0 1 1,1-1-1,-1 0 0,0 1 1,0-1-1,1 0 0,-1 0 1,1 0-1,-1 1 1,1-1-1,-1-2 0,-7-8 2,2 0 0,0-1 0,0 0 0,1 0 0,0 0 0,1-1 0,1 1 0,-4-19-1,3-4-79,0 1-1,2-35 1,2 65 21,0-1 1,1 1-1,0 0 1,0 0-1,0 0 1,0 0-1,1 0 1,-1 0-1,1 0 1,0 0-1,0 0 1,0 1-1,1-1 1,-1 1 0,1-1-1,0 1 1,0 0-1,0 0 1,1 1-1,-1-1 1,6-3-1,8-4-967,0 1-1,1 1 1,29-10-1,1-1-4010,-1-4-3470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12.833"/>
    </inkml:context>
    <inkml:brush xml:id="br0">
      <inkml:brushProperty name="width" value="0.025" units="cm"/>
      <inkml:brushProperty name="height" value="0.025" units="cm"/>
    </inkml:brush>
  </inkml:definitions>
  <inkml:trace contextRef="#ctx0" brushRef="#br0">156 60 3651,'0'0'8195,"0"-8"-6727,0-44 3272,-3 82-3378,-17 288 2078,14-162-3325,4-103-59,-2 0 0,-3-1 0,-22 86 0,19-93-39,2 1-1,1 0 1,3 0-1,2 1 1,4 51-1,-1-28 8,-2-68-8,1 0 0,0 0 1,-1 0-1,1-1 0,-1 1 0,0 0 0,0 0 1,1 0-1,-1 0 0,0-1 0,-1 1 1,1-1-1,0 1 0,0-1 0,-1 1 0,1-1 1,-1 1-1,1-1 0,-1 0 0,1 0 0,-1 0 1,-2 1-1,2-1-16,0 0 0,0 0 0,0 1 0,1-1 0,-1 0 0,0 1 0,1-1 0,-1 1 0,0 0 0,1 0 0,0-1 0,0 1 0,-1 0 0,1 0 0,0 0 0,0 0 1,1 1-1,-1-1 0,0 0 0,1 0 0,-1 0 0,1 4 0,0-5-70,0-37-106,3-16-342,2 0-1,22-90 0,0-5 314,-12 5 229,9-59 21,-18 163 41,-2-1 1,-1-1-1,-1 1 1,-9-78-1,4 80-23,5-61-1,0 28 16,-2 70-30,0 36 107,-35 499-92,12-266-41,-3 173-64,22-399-68,-16 65 1,19-107-618,1-8-277,0-20-1950,0 7-246,0-13-3323</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01.036"/>
    </inkml:context>
    <inkml:brush xml:id="br0">
      <inkml:brushProperty name="width" value="0.025" units="cm"/>
      <inkml:brushProperty name="height" value="0.025" units="cm"/>
    </inkml:brush>
  </inkml:definitions>
  <inkml:trace contextRef="#ctx0" brushRef="#br0">57 45 4676,'3'-6'4329,"13"-26"4368,-9 26-5376,-4 18 463,-6 27-3382,-1 0 0,-2-1 0,-2 0-1,-14 41 1,11-41-122,2 0 1,1 0 0,2 1-1,-2 44 1,27-108 311,-9 1-518,-1-1 1,-1 1-1,-2-2 0,5-28 0,-4 20-50,-7 34-30,0 1-1,1-1 1,-1 0 0,0 0-1,0 0 1,0 1-1,0-1 1,1 0-1,-1 0 1,0 0-1,0 0 1,0 1-1,1-1 1,-1 0 0,0 0-1,0 0 1,1 0-1,-1 0 1,0 0-1,0 0 1,1 1-1,-1-1 1,0 0 0,0 0-1,1 0 1,-1 0-1,0 0 1,1 0-1,-1 0 1,0-1-1,0 1 1,1 0-1,-1 0 1,0 0 0,0 0-1,1 0 1,-1 0-1,0 0 1,0-1-1,1 1 1,-1 0-1,0 0 1,0 0 0,0 0-1,0-1 1,1 1-1,-1 0 1,0 0-1,0 0 1,0-1-1,0 1 1,0 0 0,1 0-1,-1-1 1,0 1-1,0 0 1,0 0-1,0-1 1,0 1-1,0 0 1,0-1-1,0 1 1,16 33-102,-2-6 115,-11-23-5,1-1 1,0 0-1,0 0 0,0 0 1,1-1-1,-1 1 0,1-1 1,-1 0-1,1 0 0,0-1 1,0 1-1,0-1 0,0 0 1,0-1-1,0 1 0,0-1 1,0 0-1,0 0 0,0-1 1,0 1-1,0-1 0,0 0 1,7-3-1,-8 3 14,1 0 0,-1 0 0,0 0 0,0-1 0,0 1 0,-1-1 0,1 0-1,0-1 1,-1 1 0,1 0 0,-1-1 0,0 0 0,0 0 0,0 0 0,0 0 0,0 0 0,-1-1 0,1 1 0,-1-1 0,0 0-1,0 1 1,0-1 0,-1 0 0,0 0 0,1 0 0,-1 0 0,1-7 0,-17 26-251,11-8 256,1 0 1,0 0-1,0 1 0,1-1 1,0 1-1,0 0 1,0-1-1,1 1 0,0 0 1,1 0-1,0 0 0,1 8 1,0-15-14,0 0 0,0 1 0,0-1 1,0 0-1,0 0 0,0 0 0,0 0 0,1 0 1,-1 0-1,0 0 0,1 0 0,-1 0 0,1 0 1,-1-1-1,1 1 0,-1-1 0,1 1 1,-1-1-1,1 0 0,0 1 0,-1-1 0,1 0 1,-1 0-1,1 0 0,1 0 0,45-3 158,-37 1-138,0-1 0,0-1 1,-1 1-1,0-2 0,18-9 0,-20 9-28,0 1 0,1-1-1,-1 2 1,1-1-1,0 2 1,-1-1-1,1 1 1,16-2-1,-24 4 6,0 0-1,0 0 1,-1 1-1,1-1 1,0 0 0,0 0-1,-1 1 1,1-1-1,0 1 1,-1-1 0,1 1-1,-1-1 1,1 1-1,0-1 1,-1 1-1,1-1 1,-1 1 0,1 0-1,-1-1 1,0 1-1,1 0 1,0 0-1,-1 0 7,0 0-1,1 0 1,0 0 0,-1 0-1,1 0 1,0-1-1,-1 1 1,1 0-1,0 0 1,0-1-1,-1 1 1,1 0-1,0-1 1,0 1-1,0-1 1,0 1-1,0-1 1,0 1-1,0-1 1,0 0-1,0 0 1,0 1-1,2-1 1,5 0 20,-1-1-1,1 0 1,0 0 0,-1-1-1,1 0 1,-1 0 0,0 0-1,9-5 1,6-2-94,-21 9 56,0-1-1,0 0 0,0 1 0,0-1 0,0 1 0,0 0 0,0-1 1,0 1-1,0 0 0,0-1 0,0 1 0,0 0 0,1 0 0,-1 0 1,0 0-1,0 0 0,0 0 0,0 0 0,0 1 0,0-1 0,0 0 0,0 1 1,0-1-1,1 1 0,-1-1 0,-1 1 0,1-1 0,0 1 0,0-1 1,0 1-1,0 0 0,1 1 0,-1 1-329,0 1 0,0-1 0,0 0 0,-1 1 0,1-1 0,-1 1 0,0-1 0,0 7 0,0-6-513</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01.897"/>
    </inkml:context>
    <inkml:brush xml:id="br0">
      <inkml:brushProperty name="width" value="0.025" units="cm"/>
      <inkml:brushProperty name="height" value="0.025" units="cm"/>
    </inkml:brush>
  </inkml:definitions>
  <inkml:trace contextRef="#ctx0" brushRef="#br0">1 0 10730,'0'57'10897,"0"74"-7903,-1-129-2984,1 0 1,0 0-1,0 0 1,0 0 0,1 0-1,-1 0 1,0 0-1,1 0 1,-1 0-1,1 0 1,0 0 0,0 0-1,0-1 1,0 1-1,0 0 1,0 0-1,0-1 1,0 1 0,0-1-1,1 1 1,-1-1-1,1 0 1,2 3 0,-1-3 10,0 0 0,0 0 0,0 0 0,0-1 0,1 1 0,-1-1 0,0 1 0,0-1 0,0 0 0,0 0 0,1-1 0,-1 1 0,5-2 0,4-1 30,1-1 1,-1 0-1,0-1 0,0-1 1,0 0-1,12-8 0,33-35 173,-36 29 225,-18 24 955,-3-3-1365,1-1-1,-1 1 1,0 0-1,1-1 1,-1 1-1,1 0 1,-1-1 0,1 1-1,-1 0 1,1-1-1,-1 1 1,1-1-1,-1 1 1,1-1 0,0 1-1,-1-1 1,1 0-1,0 1 1,-1-1-1,1 0 1,0 1-1,0-1 1,-1 0 0,1 0-1,0 0 1,0 0-1,0 0 1,-1 0-1,1 0 1,1 0 0,7-2-15,-1-2 0,1 1 0,-1-1 0,1 0 0,-1-1 0,8-6 0,-10 7-55,0 0 0,1 0 0,-1 0 0,1 1 0,0 0 0,-1 0 1,2 0-1,-1 1 0,0 0 0,0 1 0,11-2 0,-16 4 24,-1-1-1,0 0 1,0 1 0,1-1 0,-1 1 0,0-1 0,0 1 0,0 0 0,0-1-1,0 1 1,0 0 0,0 0 0,0 0 0,0-1 0,0 1 0,-1 0-1,1 0 1,0 0 0,0 1 0,-1-1 0,1 0 0,-1 0 0,1 0-1,-1 0 1,0 1 0,1-1 0,-1 0 0,0 0 0,0 1 0,0-1 0,0 0-1,0 0 1,0 1 0,0-1 0,0 2 0,-6 62 62,3-36-312,3-29 112,0 1 0,1-1 0,-1 1 1,0-1-1,0 0 0,1 0 1,-1 1-1,0-1 0,1 0 0,-1 1 1,0-1-1,1 0 0,-1 0 1,0 0-1,1 1 0,-1-1 0,1 0 1,-1 0-1,1 0 0,-1 0 1,0 0-1,1 0 0,-1 0 0,1 0 1,-1 0-1,1 0 0,-1 0 1,0 0-1,1 0 0,-1 0 0,1 0 1,-1 0-1,0-1 0,1 1 0,-1 0 1,1 0-1,-1 0 0,0-1 1,1 1-1,18-8-5811,-6-6-2527</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02.306"/>
    </inkml:context>
    <inkml:brush xml:id="br0">
      <inkml:brushProperty name="width" value="0.025" units="cm"/>
      <inkml:brushProperty name="height" value="0.025" units="cm"/>
    </inkml:brush>
  </inkml:definitions>
  <inkml:trace contextRef="#ctx0" brushRef="#br0">26 83 11211,'0'0'13778,"11"1"-12865,-4 0-858,0 0 0,-1-1-1,1 0 1,0-1 0,0 1 0,0-1 0,-1 0 0,1-1 0,0 0 0,-1 0-1,0 0 1,1-1 0,-1 0 0,0 0 0,0 0 0,-1-1 0,7-5-1,-8 6-5,-2 2-20,0-1 0,0 1 0,0 0-1,0-1 1,0 1 0,-1-1 0,1 0 0,0 0-1,-1 0 1,0 0 0,1 0 0,-1 0-1,0 0 1,0 0 0,0 0 0,0 0 0,0-1-1,-1 1 1,1-3 0,-1 4-20,-1 1 0,0-1 0,1 1 0,-1-1 0,0 1 0,0-1-1,0 1 1,1-1 0,-1 1 0,0 0 0,0 0 0,0-1 0,0 1 0,0 0 0,0 0 0,1 0 0,-1 0 0,0 0-1,0 0 1,0 0 0,0 0 0,0 1 0,-1-1 0,-26 5-95,16 1 107,1 0-1,-1 1 1,1 0-1,1 0 1,0 1-1,0 1 1,0 0-1,1 0 1,0 1-1,1 0 1,0 1 0,-7 12-1,14-21-18,0-1 0,1 1-1,-1-1 1,0 1 0,1 0 0,-1-1-1,0 1 1,1 0 0,0-1 0,-1 1-1,1 0 1,0 0 0,0-1 0,0 1-1,0 0 1,1 0 0,-1-1 0,0 1-1,1 0 1,-1 0 0,1-1 0,-1 1-1,3 3 1,-1-3-23,0-1 0,0 1 0,0 0 0,0 0 0,0-1 0,0 0 0,1 1 0,-1-1 0,0 0 0,1 0 0,-1 0 0,1 0 0,0-1 0,2 2 0,13 0-1331,0 0-1,0-2 0,32-2 1,-42 2 58,33-5-5657,1-4-4884</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03.183"/>
    </inkml:context>
    <inkml:brush xml:id="br0">
      <inkml:brushProperty name="width" value="0.025" units="cm"/>
      <inkml:brushProperty name="height" value="0.025" units="cm"/>
    </inkml:brush>
  </inkml:definitions>
  <inkml:trace contextRef="#ctx0" brushRef="#br0">193 46 3908,'0'0'20344,"-7"-8"-18934,4 4-1284,-1 0 0,0 0 0,0 1 0,0-1 0,0 1 1,0 0-1,-1 0 0,-7-3 0,9 5-92,1 0 1,-1 1-1,0-1 0,0 1 0,0-1 1,0 1-1,0 0 0,0 0 1,0 1-1,0-1 0,0 0 1,0 1-1,1 0 0,-1 0 0,0 0 1,0 0-1,1 0 0,-1 0 1,0 1-1,1-1 0,-4 4 0,-2 0 25,1 1-1,0-1 0,0 2 0,1-1 0,-1 1 0,-8 13 0,12-16-39,1 0 0,0 0 0,0 0 0,0 0 0,0 1 0,1-1 0,-1 1 0,1-1 0,0 1 0,1-1 0,-1 1 0,1-1 0,0 1 0,0 0-1,1 4 1,-1-7-16,1 0-1,0 0 0,0-1 0,0 1 1,0 0-1,0-1 0,0 1 0,0-1 1,0 1-1,1-1 0,-1 0 0,1 1 1,-1-1-1,1 0 0,-1 0 0,1 0 0,0 0 1,-1 0-1,1-1 0,0 1 0,0 0 1,0-1-1,0 1 0,-1-1 0,1 0 1,0 0-1,4 0 0,53 0 5,-50-2-96,0 0 0,0 0 0,0-1-1,0 0 1,0-1 0,-1 0 0,15-9 0,-20 11 76,1 0 1,-1-1-1,1 1 0,-1-1 1,0 1-1,0-1 0,0 0 1,0 0-1,-1 0 0,1 0 1,-1-1-1,0 1 0,0-1 1,0 0-1,0 1 0,-1-1 1,1 0-1,-1 0 0,1-7 1,-4 11 36,1 0 1,-1 0 0,0 0-1,1 1 1,-1-1 0,0 1-1,1-1 1,-1 1 0,1 0-1,-1 0 1,1-1 0,-1 1 0,1 0-1,-1 0 1,-1 2 0,-35 43 730,36-45-712,1 1 0,0 0 1,-1 0-1,1 0 1,0 0-1,0 0 1,0 0-1,1 0 1,-1 0-1,0 0 1,1 0-1,-1 1 1,1-1-1,0 0 1,0 0-1,0 0 1,0 1-1,0-1 0,0 0 1,1 0-1,-1 0 1,1 0-1,-1 1 1,3 2-1,-1-3-26,0-1 0,0 1 0,0-1 0,1 0 0,-1 0-1,1 0 1,-1 0 0,1 0 0,-1 0 0,1-1 0,-1 1 0,1-1 0,0 0-1,-1 1 1,1-1 0,0 0 0,3-1 0,47-6 101,-39 2-215,-1 1 0,-1-2 1,1 0-1,-1 0 0,0-1 0,13-10 0,-24 16 134,-1 2-18,0 0-1,0-1 0,0 1 0,-1 0 1,1-1-1,1 1 0,-1 0 0,0-1 1,0 1-1,0 0 0,0-1 1,0 1-1,1 0 0,-1-1 0,0 1 1,1-1-1,-1 1 0,0 0 0,1-1 1,-1 1-1,1-1 0,-1 1 0,0-1 1,1 0-1,-1 1 0,1-1 0,0 1 1,-1-1-1,1 0 0,0 1 0,12-1-63,0-1 0,0 0 0,0 0-1,-1-2 1,23-6 0,4-1-47,-38 10 103,-1-1 0,0 1 0,1 0 0,-1 0 0,1 0 1,-1 0-1,1-1 0,-1 1 0,1 0 0,-1 0 0,0 0 0,1 0 0,-1 0 0,1 0 0,-1 0 0,1 0 0,-1 0 0,1 1 0,-1-1 0,0 0 0,1 0 0,-1 0 0,1 0 0,-1 1 0,0-1 0,1 0 0,-1 0 0,1 1 0,-1-1 0,0 0 0,1 1 0,-1-1 0,0 0 0,0 1 0,1-1 0,-1 0 1,0 1-1,0-1 0,0 1 0,1-1 0,-1 1 0,0-1 0,0 0 0,0 1 0,0-1 0,0 1 0,0-1 0,0 1 0,0-1 0,0 1 0,0-1 0,0 0 0,0 1 0,0-1 0,0 1 0,2 13-3406,-1-14 2850,-1 1-1,1 0 1,-1-1-1,1 1 1,0-1-1,-1 1 1,1-1 0,0 0-1,0 1 1,-1-1-1,1 0 1,0 1-1,0-1 1,-1 0 0,1 0-1,0 0 1,0 1-1,0-1 1,-1 0 0,1 0-1,1-1 1,10 1-10516</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03.515"/>
    </inkml:context>
    <inkml:brush xml:id="br0">
      <inkml:brushProperty name="width" value="0.025" units="cm"/>
      <inkml:brushProperty name="height" value="0.025" units="cm"/>
    </inkml:brush>
  </inkml:definitions>
  <inkml:trace contextRef="#ctx0" brushRef="#br0">10 1 1602,'0'0'7559,"-9"21"-16720</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04.475"/>
    </inkml:context>
    <inkml:brush xml:id="br0">
      <inkml:brushProperty name="width" value="0.025" units="cm"/>
      <inkml:brushProperty name="height" value="0.025" units="cm"/>
    </inkml:brush>
  </inkml:definitions>
  <inkml:trace contextRef="#ctx0" brushRef="#br0">97 98 4324,'0'0'4815,"9"-7"-1782,-4 2-2697,34-29 2718,-32 27-1474,0 0 0,-1 0 0,0 0 0,8-13 0,-15 20-1533,1-1 1,0 1-1,0 0 0,-1-1 0,1 1 0,0 0 1,0 0-1,-1 0 0,1-1 0,0 1 0,0 0 1,-1 0-1,1 0 0,0 0 0,-1-1 1,1 1-1,0 0 0,-1 0 0,1 0 0,0 0 1,-1 0-1,1 0 0,0 0 0,-1 0 0,1 0 1,0 0-1,-1 0 0,1 0 0,0 0 0,-1 0 1,1 1-1,0-1 0,-1 0 0,1 0 0,0 0 1,0 0-1,-1 1 0,1-1 0,0 0 1,0 0-1,-1 0 0,1 1 0,-20 6 1110,1 3-1100,1 1 1,1 1-1,0 0 0,1 1 0,0 1 0,-21 24 1,36-37-59,0 0 1,0 0 0,0 0 0,1 0 0,-1 0 0,0 1-1,0-1 1,1 0 0,-1 0 0,0 1 0,1-1 0,-1 0 0,1 1-1,0-1 1,-1 1 0,1-1 0,0 1 0,0-1 0,0 1-1,0-1 1,1 3 0,-1-3-3,1 0 1,0 1-1,0-1 0,0 0 0,0 0 0,0-1 1,0 1-1,0 0 0,0 0 0,0 0 1,0-1-1,0 1 0,0 0 0,1-1 1,-1 1-1,0-1 0,0 0 0,1 1 0,0-1 1,12 2-84,-1-1 1,0 0 0,25-2 0,-23 1-87,35-1-250,-26-1 153,0 2 1,39 4 0,-61-3 232,1-1 1,-1 0-1,0 1 1,1 0-1,-1-1 1,0 1-1,0 0 1,1 0-1,-1 0 1,0 1-1,0-1 1,0 0-1,0 1 1,3 2 0,-5-3 34,1 1 0,0-1 1,-1 0-1,1 0 0,0 0 1,-1 1-1,0-1 0,1 0 1,-1 1-1,0-1 0,1 0 1,-1 1-1,0-1 0,0 0 1,0 1-1,0-1 1,-1 0-1,1 1 0,-1 1 1,0 1 113,-1 1 0,0-1 1,0 0-1,-1 1 0,1-1 1,-1 0-1,0 0 1,0-1-1,0 1 0,-1 0 1,1-1-1,-5 3 0,-7 6 262,-1-1 0,0-1 0,0 0 0,-1-2 0,-1 0 0,1 0 0,-1-2 0,0 0 0,0-1 0,-1-1 0,0-1-1,-28 2 1,46-5-426,0 0 0,0 0-1,-1 0 1,1 0 0,0 0-1,0 0 1,0-1 0,0 1-1,-1 0 1,1-1 0,0 1-1,0-1 1,0 1 0,0-1-1,0 1 1,0-1 0,0 0-1,0 1 1,0-1 0,0 0-1,1 0 1,-1 0 0,0 0-1,0 0 1,1 0 0,-1 0 0,1 0-1,-2-1 1,2 0-254,0 1 0,0 0 1,0 0-1,0 0 0,0 0 1,0 0-1,0 0 0,0 0 1,0-1-1,1 1 0,-1 0 0,0 0 1,1 0-1,-1 0 0,0 0 1,1 0-1,0 0 0,-1 0 1,1 0-1,0 0 0,-1 1 0,1-1 1,0 0-1,0 0 0,0 1 1,-1-1-1,3-1 0,11-7-6314</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1.672"/>
    </inkml:context>
    <inkml:brush xml:id="br0">
      <inkml:brushProperty name="width" value="0.025" units="cm"/>
      <inkml:brushProperty name="height" value="0.025" units="cm"/>
    </inkml:brush>
  </inkml:definitions>
  <inkml:trace contextRef="#ctx0" brushRef="#br0">287 0 16432,'0'0'4516,"-9"9"-2984,-48 50-804,-151 167-47,196-204-925,12-21 204,0-1-1,0 0 1,0 0-1,0 0 1,0 1 0,0-1-1,0 0 1,0 0-1,0 0 1,0 0 0,1 1-1,-1-1 1,0 0-1,0 0 1,0 0-1,0 0 1,0 0 0,1 1-1,-1-1 1,0 0-1,0 0 1,0 0 0,0 0-1,1 0 1,-1 0-1,0 0 1,0 0-1,0 0 1,1 0 0,-1 0-1,0 0 1,0 0-1,0 0 1,1 0 0,-1 0-1,0 0 1,0 0-1,0 0 1,1 0 0,-1 0-1,0 0 1,0 0-1,0 0 1,1 0-1,-1-1 1,0 1 0,0 0-1,0 0 1,0 0-1,1 0 1,37-26-4819,-9-4-661,0-7-2866</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2.013"/>
    </inkml:context>
    <inkml:brush xml:id="br0">
      <inkml:brushProperty name="width" value="0.025" units="cm"/>
      <inkml:brushProperty name="height" value="0.025" units="cm"/>
    </inkml:brush>
  </inkml:definitions>
  <inkml:trace contextRef="#ctx0" brushRef="#br0">217 0 6438,'0'0'12786,"-3"10"-11623,-5 12-797,-2 5 327,1 1 1,2 0 0,-6 37 0,12-55-678,0-1-1,1 1 1,0-1 0,1 1 0,0-1 0,0 1 0,1-1 0,0 1 0,1-1 0,0 0 0,0 0 0,1 0 0,0-1 0,9 15-1,-12-21-462,15 22-1136,-13-11-5980,-8-13 2198</inkml:trace>
  <inkml:trace contextRef="#ctx0" brushRef="#br0" timeOffset="1">1 230 11563,'0'0'6310,"58"-13"-6022,-24 13-224,5 0-64,1 0-672,0 0-3813,-6 0-3810</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2.447"/>
    </inkml:context>
    <inkml:brush xml:id="br0">
      <inkml:brushProperty name="width" value="0.025" units="cm"/>
      <inkml:brushProperty name="height" value="0.025" units="cm"/>
    </inkml:brush>
  </inkml:definitions>
  <inkml:trace contextRef="#ctx0" brushRef="#br0">123 1 11723,'0'0'13213,"-6"9"-12738,-19 23-297,-34 51-106,54-77-34,1 2 0,0-1 0,1 0 0,-1 1 0,1-1 0,1 1 0,0 0 0,0 0 0,-2 15 0,5-21-24,-1-1 0,1 1 0,0-1 0,-1 1 0,1-1 0,0 0 0,0 1 0,0-1 0,0 0 0,0 0 0,0 1 0,0-1 0,0 0 0,0 0 0,1 0-1,-1-1 1,0 1 0,1 0 0,-1 0 0,1-1 0,-1 1 0,1-1 0,-1 1 0,1-1 0,-1 0 0,1 1 0,-1-1 0,1 0 0,0 0 0,-1 0 0,3-1 0,59 1 130,-58-1-132,60-11 23,-34-3-1732,-29 14 1164,0-1 0,0 1 0,0-1-1,0 1 1,-1-1 0,1 0 0,0 0 0,-1 0-1,0 0 1,3-3 0,-3-7-6252</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2.808"/>
    </inkml:context>
    <inkml:brush xml:id="br0">
      <inkml:brushProperty name="width" value="0.025" units="cm"/>
      <inkml:brushProperty name="height" value="0.025" units="cm"/>
    </inkml:brush>
  </inkml:definitions>
  <inkml:trace contextRef="#ctx0" brushRef="#br0">0 22 5701,'0'0'17873,"65"-20"-17136,-25 20-513,3 0-192,0 0-512,-3 0-2147,-6-2-3298</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18.956"/>
    </inkml:context>
    <inkml:brush xml:id="br0">
      <inkml:brushProperty name="width" value="0.025" units="cm"/>
      <inkml:brushProperty name="height" value="0.025" units="cm"/>
    </inkml:brush>
  </inkml:definitions>
  <inkml:trace contextRef="#ctx0" brushRef="#br0">308 114 3716,'4'-9'3090,"8"-37"-130,-4 8 1908,-4 17 2738,-62 414-6798,33 7-743,22-343 12,-15 531 19,-5 94-59,9-392 13,-25 297 29,5-324-33,9-81-64,-4 222 0,30-394-122,-2 0 1,1 0-1,-1 0 0,-1 0 0,0-1 1,0 1-1,-1 0 0,0-1 0,-1 1 1,-7 13-1,11-22 13,-1-1 0,1 1 0,0-1 0,-1 1 0,1-1 1,-1 1-1,1-1 0,-1 1 0,1-1 0,-1 0 0,1 1 0,-1-1 0,0 0 1,1 1-1,-1-1 0,1 0 0,-1 0 0,0 1 0,1-1 0,-1 0 0,0 0 1,1 0-1,-1 0 0,0 0 0,1 0 0,-1 0 0,1 0 0,-1 0 0,0 0 1,1 0-1,-1-1 0,0 1 0,1 0 0,-1 0 0,1-1 0,-1 1 1,0 0-1,1-1 0,-1 1 0,1-1 0,-1 1 0,1 0 0,-1-1 0,1 1 1,0-1-1,-1-1 0,-13-18-5425</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3.261"/>
    </inkml:context>
    <inkml:brush xml:id="br0">
      <inkml:brushProperty name="width" value="0.025" units="cm"/>
      <inkml:brushProperty name="height" value="0.025" units="cm"/>
    </inkml:brush>
  </inkml:definitions>
  <inkml:trace contextRef="#ctx0" brushRef="#br0">1 1 12011,'0'0'11499,"88"27"-10826,-29-27-417,10 0-192,-2 0 0,-8 0-672,-10 0-1122,-19 0-1057,-14 0-1409</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3.655"/>
    </inkml:context>
    <inkml:brush xml:id="br0">
      <inkml:brushProperty name="width" value="0.025" units="cm"/>
      <inkml:brushProperty name="height" value="0.025" units="cm"/>
    </inkml:brush>
  </inkml:definitions>
  <inkml:trace contextRef="#ctx0" brushRef="#br0">1 1 10762,'0'0'10506,"61"3"-8872,-27-1-353,0 0-416,1 1-417,1-1-384,-2 2-64,0-1-1377,-5-3-1826,-2 0-5317</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4.646"/>
    </inkml:context>
    <inkml:brush xml:id="br0">
      <inkml:brushProperty name="width" value="0.025" units="cm"/>
      <inkml:brushProperty name="height" value="0.025" units="cm"/>
    </inkml:brush>
  </inkml:definitions>
  <inkml:trace contextRef="#ctx0" brushRef="#br0">1 1 7111,'0'0'12972,"16"47"-12972,-14-29-416,3 3-930,1-3-768,-3 2-704,3-4 351,-4-5-191,-2-3-161</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5.004"/>
    </inkml:context>
    <inkml:brush xml:id="br0">
      <inkml:brushProperty name="width" value="0.025" units="cm"/>
      <inkml:brushProperty name="height" value="0.025" units="cm"/>
    </inkml:brush>
  </inkml:definitions>
  <inkml:trace contextRef="#ctx0" brushRef="#br0">1 66 13869,'0'0'7719,"68"-7"-6726,-33-3-640,2-2-289,-2 2-609,-7-1-1216,-2 2-1667,-10 3-2465</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5.333"/>
    </inkml:context>
    <inkml:brush xml:id="br0">
      <inkml:brushProperty name="width" value="0.025" units="cm"/>
      <inkml:brushProperty name="height" value="0.025" units="cm"/>
    </inkml:brush>
  </inkml:definitions>
  <inkml:trace contextRef="#ctx0" brushRef="#br0">20 1 16784,'0'0'5605,"-20"52"-5028,20-34-97,0 2-320,0 2-64,11-2-96,-2-2-768,2-5-1346,4-4-3620</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6.224"/>
    </inkml:context>
    <inkml:brush xml:id="br0">
      <inkml:brushProperty name="width" value="0.025" units="cm"/>
      <inkml:brushProperty name="height" value="0.025" units="cm"/>
    </inkml:brush>
  </inkml:definitions>
  <inkml:trace contextRef="#ctx0" brushRef="#br0">294 1 9513,'2'2'7084,"-5"4"-3488,-24 35-2782,-131 129-506,50-59-248,151-138-2548,27-46-5418,-31 29 961</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6.602"/>
    </inkml:context>
    <inkml:brush xml:id="br0">
      <inkml:brushProperty name="width" value="0.025" units="cm"/>
      <inkml:brushProperty name="height" value="0.025" units="cm"/>
    </inkml:brush>
  </inkml:definitions>
  <inkml:trace contextRef="#ctx0" brushRef="#br0">182 0 9161,'0'0'8552,"-34"75"-7976,20-33 257,-1 2 384,4-1 161,6-1-450,5-6-319,0-6-417,5-4-96,12-5-96,-5-8-736,-1-3-610,3-3-928,-8-7-769</inkml:trace>
  <inkml:trace contextRef="#ctx0" brushRef="#br0" timeOffset="1">0 237 12908,'0'0'7848,"69"3"-7752,-35 1-96,4-2-1986,-2-1-2146,2-1-2434</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6.931"/>
    </inkml:context>
    <inkml:brush xml:id="br0">
      <inkml:brushProperty name="width" value="0.025" units="cm"/>
      <inkml:brushProperty name="height" value="0.025" units="cm"/>
    </inkml:brush>
  </inkml:definitions>
  <inkml:trace contextRef="#ctx0" brushRef="#br0">149 1 10250,'0'0'11926,"-5"11"-10757,-11 18-654,-1 0 0,-24 30-1,-10 15-393,49-71-122,0 0-1,0 0 0,0 0 1,0 0-1,1 1 1,-1-1-1,1 0 0,0 1 1,0-1-1,0 1 0,0 6 1,1-9 1,1 0 0,-1 0 1,1 0-1,0 0 0,-1 0 0,1 0 1,0 0-1,0 0 0,-1 0 0,1 0 1,0 0-1,0-1 0,0 1 1,0 0-1,0-1 0,0 1 0,1 0 1,-1-1-1,0 0 0,0 1 0,0-1 1,0 0-1,1 1 0,-1-1 0,0 0 1,0 0-1,1 0 0,-1 0 1,0 0-1,0 0 0,0-1 0,3 1 1,7 0-217,1-1 1,-1 0 0,1-1-1,-1 0 1,22-7 0,-25 6-1030,1-1 0,-1 0 0,0 0 0,13-10 0,-1 0-5380</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7.276"/>
    </inkml:context>
    <inkml:brush xml:id="br0">
      <inkml:brushProperty name="width" value="0.025" units="cm"/>
      <inkml:brushProperty name="height" value="0.025" units="cm"/>
    </inkml:brush>
  </inkml:definitions>
  <inkml:trace contextRef="#ctx0" brushRef="#br0">0 386 12332,'0'0'6726,"56"-20"-6566,-16 12-96,1 2-288,2-1-2851,-3-2-2690</inkml:trace>
  <inkml:trace contextRef="#ctx0" brushRef="#br0" timeOffset="1">586 0 8552,'0'0'8008,"-69"66"-5830,42-32-673,-2 6 193,4 1-97,0 5-512,11-6-544,-1-1-225,15-5 0,0-3-127,15-10-129,8-4 32,6-6-160,5-5-897,2-6-1313,-2 0-1730,4-1-5958</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7.780"/>
    </inkml:context>
    <inkml:brush xml:id="br0">
      <inkml:brushProperty name="width" value="0.025" units="cm"/>
      <inkml:brushProperty name="height" value="0.025" units="cm"/>
    </inkml:brush>
  </inkml:definitions>
  <inkml:trace contextRef="#ctx0" brushRef="#br0">0 240 16015,'0'0'6598,"8"1"-5327,0 0-1080,0-1 0,0-1 0,0 1 0,0-2 0,0 1 0,-1-1 0,1 0 0,0 0-1,-1-1 1,1 0 0,-1 0 0,11-8 0,93-61-19,-92 58-125,-10 7-36,13-7 33,-1-1 1,-1-1-1,0-1 1,-2-1-1,18-21 1,-55 66-284,-29 55 1,42-71 98,1 1 0,0 0 0,1 0 1,0 1-1,1-1 0,0 1 0,1 0 1,0 17-1,2-30 2,0 1 0,0-1 0,0 1 0,1-1 0,-1 1 0,0-1 0,0 1 0,1-1 0,-1 1 0,1-1 0,-1 1 0,0-1 0,1 0 0,-1 1 0,1-1 0,-1 0 0,0 1 0,1-1 1,-1 0-1,1 0 0,-1 0 0,1 1 0,-1-1 0,1 0 0,-1 0 0,1 0 0,0 0 0,-1 0 0,1 0 0,-1 0 0,1 0 0,-1 0 0,2 0 0,22-4-7610,2-10-4589</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19.991"/>
    </inkml:context>
    <inkml:brush xml:id="br0">
      <inkml:brushProperty name="width" value="0.025" units="cm"/>
      <inkml:brushProperty name="height" value="0.025" units="cm"/>
    </inkml:brush>
  </inkml:definitions>
  <inkml:trace contextRef="#ctx0" brushRef="#br0">166 257 8456,'-14'2'870,"7"0"-666,-30 5 2067,-69 3 0,106-11-2139,-1 0 0,1 0 0,0 0 0,0 0 0,0-1 0,0 1 0,0 0 0,0 0 0,0 0 1,0 0-1,0 0 0,1 0 0,-1 0 0,0 0 0,1-1 0,-1 1 0,1 0 0,0-1 0,3-2-39,0 1 0,1-1-1,-1 0 1,1 1 0,0 0 0,0 0 0,0 1-1,0 0 1,1-1 0,-1 1 0,1 1 0,-1-1-1,1 1 1,8-1 0,13-1-74,45 1-1,-68 2 0,207 5 57,-96 0 7,0-5-1,131-18 1,-143 3 259,704-81 279,962 36 389,-88 86 427,-113-45 0,-967-6-1030,-591 24-1464,-15-1-760,-19-3-2387,19 4 3027,-19-4-4358</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8.127"/>
    </inkml:context>
    <inkml:brush xml:id="br0">
      <inkml:brushProperty name="width" value="0.025" units="cm"/>
      <inkml:brushProperty name="height" value="0.025" units="cm"/>
    </inkml:brush>
  </inkml:definitions>
  <inkml:trace contextRef="#ctx0" brushRef="#br0">66 1 16207,'0'0'6631,"-26"55"-6055,12-29-288,7 2-95,-1 3-161,-1-1 0,8-1-257,1-6-960,0-3-993,0-6-224,0-6-897</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8.502"/>
    </inkml:context>
    <inkml:brush xml:id="br0">
      <inkml:brushProperty name="width" value="0.025" units="cm"/>
      <inkml:brushProperty name="height" value="0.025" units="cm"/>
    </inkml:brush>
  </inkml:definitions>
  <inkml:trace contextRef="#ctx0" brushRef="#br0">1 20 12908,'0'0'9385,"64"-5"-9065,-26 5-256,2 0 1,3-2-1058,-1-4-3492,-3 0-10825</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8.945"/>
    </inkml:context>
    <inkml:brush xml:id="br0">
      <inkml:brushProperty name="width" value="0.025" units="cm"/>
      <inkml:brushProperty name="height" value="0.025" units="cm"/>
    </inkml:brush>
  </inkml:definitions>
  <inkml:trace contextRef="#ctx0" brushRef="#br0">176 56 17104,'0'0'6396,"-4"-8"-4202,3 5-2169,0 0 0,0 1 0,0-1 0,-1 0 1,1 1-1,-1-1 0,1 1 0,-1 0 0,0-1 1,0 1-1,0 0 0,-1 0 0,1 0 0,0 1 0,-1-1 1,1 0-1,-1 1 0,0 0 0,1-1 0,-1 1 1,0 0-1,0 1 0,0-1 0,1 0 0,-1 1 0,0 0 1,0-1-1,0 1 0,0 0 0,0 0 0,0 1 1,0-1-1,0 1 0,0-1 0,0 1 0,1 0 1,-1 0-1,-3 2 0,0 0-37,0-1-1,1 1 1,0 0 0,0 1-1,0 0 1,0-1-1,0 1 1,-5 6 0,8-8-2,0 1 0,0-1 0,0 1 0,0-1 0,0 1 0,1 0 0,-1 0 0,1 0 0,0 0 0,0 0 0,0 0 0,0 0 0,0 0 0,1 0 0,-1 0 0,1 0 0,0 6 0,1-8-22,0 1 0,-1-1 0,1 1 0,0-1 0,1 1 0,-1-1-1,0 0 1,0 1 0,1-1 0,-1 0 0,0 0 0,1 0 0,0 0 0,-1 0 0,1-1 0,-1 1 0,1 0 0,0-1 0,-1 1 0,1-1 0,0 1-1,0-1 1,-1 0 0,1 0 0,0 0 0,0 0 0,3 0 0,54-4-1570,-51 1 1375,-1 0 0,1 0 1,0 0-1,12-9 0,21-8-8,-41 20 202,1 0-1,-1 1 1,1-1 0,-1 0 0,1 0 0,-1 1 0,1-1-1,-1 1 1,1-1 0,-1 0 0,1 1 0,-1-1-1,0 1 1,1-1 0,-1 1 0,0-1 0,0 1 0,1-1-1,-1 1 1,0 0 0,0-1 0,0 1 0,1-1-1,-1 1 1,0-1 0,0 1 0,0 0 0,0-1 0,0 1-1,0-1 1,0 1 0,-1 0 0,1-1 0,0 2-1,-1 26 49,1-26-44,-5 39 476,-20 81 0,6-35 726,14-56-809,3-17-112,0 0-1,-1 0 1,0-1-1,-1 1 1,-1-1-1,-6 14 1,11-27-213,-1 1 0,1 0 1,-1-1-1,1 1 0,0 0 1,-1-1-1,1 1 0,-1-1 0,0 1 1,1 0-1,-1-1 0,1 1 1,-1-1-1,0 0 0,1 1 0,-1-1 1,0 1-1,1-1 0,-1 0 1,0 0-1,0 1 0,1-1 1,-1 0-1,0 0 0,0 0 0,0 0 1,1 0-1,-1 0 0,-1 0 1,-20-16 592,-10-31-132,25 33-465,0 0 0,1-1 0,0 1 0,1-2 0,1 1 0,1 0 0,-4-27 0,7 38-75,-1-1 0,1 1 1,0 0-1,0-1 1,1 1-1,-1 0 1,1 0-1,0 0 0,0-1 1,0 1-1,0 0 1,1 0-1,0 0 1,0 1-1,0-1 0,0 0 1,1 1-1,-1-1 1,1 1-1,0 0 1,0 0-1,0 0 0,0 0 1,0 0-1,1 1 1,-1-1-1,1 1 1,0 0-1,0 0 0,0 1 1,0-1-1,6-1 1,69-9-4156,-39 8 395,2-2-2879</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29.672"/>
    </inkml:context>
    <inkml:brush xml:id="br0">
      <inkml:brushProperty name="width" value="0.025" units="cm"/>
      <inkml:brushProperty name="height" value="0.025" units="cm"/>
    </inkml:brush>
  </inkml:definitions>
  <inkml:trace contextRef="#ctx0" brushRef="#br0">143 0 10666,'0'0'2872,"1"8"-1286,6 16-438,0 0 0,1-1 0,23 43 0,-21-49-888,-2 1-1,0-1 1,0 1 0,-2 1 0,0-1 0,-1 1 0,-1 0 0,-1 1 0,1 28-1,-4-40-236,-1 0-1,-1 0 1,0 0 0,0-1-1,0 1 1,-1 0-1,0-1 1,0 0-1,-1 1 1,0-1-1,0-1 1,-1 1-1,1-1 1,-2 1-1,1-1 1,-1-1-1,-9 8 1,7-6-37,0-2 0,0 1 1,-1-1-1,0 0 0,0-1 1,-1 0-1,1-1 0,-1 1 1,0-2-1,0 0 0,0 0 0,0 0 1,-14-1-1,22-1-182,0 0 0,0 0 0,0 0-1,0 0 1,0 0 0,0-1 0,0 1 0,0-1 0,0 1 0,0-1-1,0 0 1,0 0 0,0 0 0,-2-2 0,2 2-150,1 0-1,1 0 1,-1-1 0,0 1 0,0 0-1,0-1 1,1 1 0,-1 0 0,0-1-1,1 1 1,-1-1 0,1 1 0,0-1 0,-1-1-1,0-18-5653</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30.027"/>
    </inkml:context>
    <inkml:brush xml:id="br0">
      <inkml:brushProperty name="width" value="0.025" units="cm"/>
      <inkml:brushProperty name="height" value="0.025" units="cm"/>
    </inkml:brush>
  </inkml:definitions>
  <inkml:trace contextRef="#ctx0" brushRef="#br0">172 0 13901,'0'0'7191,"-6"10"-6294,-43 71 1174,24-42-1325,1 1-1,-35 83 1,58-119-690,-1 0-1,1 1 1,-1-1 0,1 1 0,0-1-1,1 1 1,-1 0 0,1-1 0,0 1-1,0 0 1,1-1 0,-1 1 0,1-1-1,2 8 1,-2-10-12,1 0-1,-1 1 0,1-1 1,0 0-1,0 0 1,-1 0-1,2 0 1,-1 0-1,0-1 0,0 1 1,0-1-1,1 1 1,-1-1-1,1 0 0,-1 0 1,1 0-1,0 0 1,-1 0-1,1-1 1,0 1-1,-1-1 0,1 0 1,0 1-1,4-2 1,4 2-116,77-1 354,-82 0-694,0-1 1,0 0-1,-1 0 1,1 0-1,0-1 0,-1 0 1,1 0-1,-1 0 0,0-1 1,0 1-1,0-2 0,7-4 1,-5-6-3561,-6-1-2418</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30.403"/>
    </inkml:context>
    <inkml:brush xml:id="br0">
      <inkml:brushProperty name="width" value="0.025" units="cm"/>
      <inkml:brushProperty name="height" value="0.025" units="cm"/>
    </inkml:brush>
  </inkml:definitions>
  <inkml:trace contextRef="#ctx0" brushRef="#br0">0 1 8520,'0'0'11691,"58"2"-10442,-18 2-512,6 2-385,5-3-288,-1 0-928,1-3-4646</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51.478"/>
    </inkml:context>
    <inkml:brush xml:id="br0">
      <inkml:brushProperty name="width" value="0.025" units="cm"/>
      <inkml:brushProperty name="height" value="0.025" units="cm"/>
    </inkml:brush>
  </inkml:definitions>
  <inkml:trace contextRef="#ctx0" brushRef="#br0">0 280 3844,'4'-10'8333,"2"-6"-7865,2 1 0,0 0 0,1 0 0,0 0 0,1 1 0,1 1 0,0 0 0,18-16 0,-10 11-97,1 1 0,1 0 0,0 2 0,2 1 0,29-15 0,-48 27-306,0 0-1,1 0 1,-1 0 0,1 0 0,-1 1-1,1 0 1,0 0 0,0 0 0,-1 0-1,1 1 1,0 0 0,0 0 0,9 2-1,-11-1 19,1 0-1,-1 1 1,1 0-1,-1-1 1,0 1-1,0 1 1,0-1-1,0 0 1,0 1 0,-1-1-1,1 1 1,-1 0-1,1 0 1,-1 0-1,0 0 1,0 0-1,2 7 1,17 32 752,-15-27-469,1 0 1,1-1-1,0 0 1,17 22 0,-21-32-264,0 0 0,1 0 0,0 0 0,-1 0 0,1-1 0,1 1 0,-1-1 0,0-1 0,1 1 0,0-1 0,-1 0 0,1 0 0,0 0 1,0-1-1,0 0 0,9 0 0,8 0-95,-1-2 0,1 0 0,-1-1 0,0-2 0,0 0 0,0-1 0,0-1 0,-1-1 0,0-2 0,-1 0 0,37-21 0,-54 26-2985,-3 0-3345,0 3 4955,-2-6-8173</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51.872"/>
    </inkml:context>
    <inkml:brush xml:id="br0">
      <inkml:brushProperty name="width" value="0.025" units="cm"/>
      <inkml:brushProperty name="height" value="0.025" units="cm"/>
    </inkml:brush>
  </inkml:definitions>
  <inkml:trace contextRef="#ctx0" brushRef="#br0">19 1 20307,'0'0'3844,"57"37"-2883,-29-22-289,-5 4-447,-1 3-129,-6 2-64,-5 6 0,-11 2-32,0 3 32,-17 1 32,-10-1-32,-1 3-96,-3-3-481,0-6-1601,8-7-1954,5-8-8680</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52.639"/>
    </inkml:context>
    <inkml:brush xml:id="br0">
      <inkml:brushProperty name="width" value="0.025" units="cm"/>
      <inkml:brushProperty name="height" value="0.025" units="cm"/>
    </inkml:brush>
  </inkml:definitions>
  <inkml:trace contextRef="#ctx0" brushRef="#br0">198 80 9129,'0'0'8338,"8"-9"-6224,22-29-80,-29 37-1884,0 0 0,-1 0 0,1 0 1,0 0-1,-1 0 0,1 0 0,-1 0 0,1-1 0,-1 1 0,1 0 0,-1 0 0,0-1 1,0 1-1,1 0 0,-1-2 0,-10-7 1141,-26 7-530,31 4-672,-3 0-63,0 0 0,-1 1-1,1 0 1,0 1 0,1-1 0,-1 2 0,0-1-1,1 1 1,0 0 0,0 0 0,0 1 0,0 0-1,1 1 1,-11 11 0,10-10-9,0 0 1,0 0-1,1 1 1,0 0-1,0 1 1,1-1-1,0 1 1,1 0-1,0 1 1,0-1-1,1 1 1,-2 9-1,4-16-17,1 0 0,-1-1 0,1 1 0,0 0 0,0-1 0,1 1 0,-1 0 0,0-1 0,1 1 0,0 0 1,-1-1-1,1 1 0,0-1 0,1 1 0,-1-1 0,0 1 0,1-1 0,-1 0 0,1 0 0,2 3 0,0-2-119,-1 0 0,1-1 0,0 1 0,0-1 1,0 0-1,0-1 0,0 1 0,0 0 0,0-1 0,1 0 0,6 1 0,6-1-979,0 0-1,-1-1 0,1 0 0,0-2 1,30-5-1,6-10-4288,-2-4-2247</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52.982"/>
    </inkml:context>
    <inkml:brush xml:id="br0">
      <inkml:brushProperty name="width" value="0.025" units="cm"/>
      <inkml:brushProperty name="height" value="0.025" units="cm"/>
    </inkml:brush>
  </inkml:definitions>
  <inkml:trace contextRef="#ctx0" brushRef="#br0">83 0 12172,'0'0'12102,"-9"8"-11846,7-7-250,-4 3 26,0 1 0,0-1 0,1 1 0,0 1 0,0-1 0,0 1 0,1-1 0,-1 1 0,1 1 0,1-1 0,-1 1 0,1-1 0,0 1 0,1 0 0,-3 11 0,5-17-29,-1 0 1,1 0-1,0 0 1,0 0-1,1 0 1,-1 0-1,0-1 1,0 1-1,0 0 0,1 0 1,-1 0-1,0 0 1,1 0-1,-1-1 1,1 1-1,-1 0 1,1 0-1,-1-1 1,1 1-1,-1 0 1,1-1-1,0 1 1,-1-1-1,1 1 1,1 0-1,27 8 85,37-11 24,-60 1-109,78-16-313,-67 12 256,-1 1 0,1 1-1,0 0 1,19 0-1,-35 3 95,0 1 0,-1 0 0,1-1-1,-1 1 1,1 0 0,0-1-1,-1 1 1,1 0 0,-1-1-1,0 1 1,1 0 0,-1 0 0,0 0-1,1-1 1,-1 1 0,0 0-1,0 0 1,0 0 0,0 0-1,0 0 1,0-1 0,0 1 0,0 0-1,0 1 1,-1 30 378,1-26-414,1-5-14,0-1-1,1 1 0,-1 0 1,0 0-1,0 0 1,0-1-1,1 1 1,-1-1-1,0 1 1,1-1-1,-1 0 1,1 1-1,-1-1 0,0 0 1,1 0-1,-1 0 1,1 0-1,-1 0 1,0 0-1,1 0 1,1-1-1,35-2-3814,-17-4-1236,-1-2-2962</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20.418"/>
    </inkml:context>
    <inkml:brush xml:id="br0">
      <inkml:brushProperty name="width" value="0.025" units="cm"/>
      <inkml:brushProperty name="height" value="0.025" units="cm"/>
    </inkml:brush>
  </inkml:definitions>
  <inkml:trace contextRef="#ctx0" brushRef="#br0">4 38 9161,'0'0'11061,"12"-7"-10527,-4 2-455,-4 2-51,1 0 1,0 0-1,-1 0 0,1 1 1,0 0-1,0 0 0,0 0 0,1 1 1,-1 0-1,0 0 0,0 0 1,1 0-1,-1 1 0,1 0 1,-1 0-1,8 1 0,27 7 10,-1 0 0,0 3 1,0 1-1,-2 2 0,1 1 0,51 31 0,-85-44-32,-1 0 1,0 0-1,0 0 1,0 1-1,0-1 0,0 1 1,0 0-1,-1 0 1,0 0-1,1 0 0,-1 0 1,0 0-1,0 1 1,-1-1-1,1 1 0,-1-1 1,0 1-1,0 0 0,0-1 1,0 1-1,0 0 1,-1 0-1,0 0 0,0-1 1,0 1-1,0 0 1,-1 0-1,1 0 0,-1 0 1,0-1-1,0 1 1,0 0-1,-1-1 0,1 1 1,-5 5-1,-5 11 128,-2-1 0,0-1 0,-1 0 0,-30 29 0,32-34-30,-126 120 624,74-74-831,-80 97 1,142-154-143,0 0 1,0 0-1,0 0 1,1 1-1,0-1 1,-1 0-1,1 1 1,0-1-1,0 1 1,0-1-1,0 1 1,1 0-1,-1-1 1,0 4-1,4-6-3598,12-11-1506</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53.486"/>
    </inkml:context>
    <inkml:brush xml:id="br0">
      <inkml:brushProperty name="width" value="0.025" units="cm"/>
      <inkml:brushProperty name="height" value="0.025" units="cm"/>
    </inkml:brush>
  </inkml:definitions>
  <inkml:trace contextRef="#ctx0" brushRef="#br0">106 0 12460,'0'0'11440,"-2"8"-10746,-101 360 2461,147-475-2178,-41 87-941,5-14-56,-6 33-18,0 1 1,0 0-1,1 0 1,-1 0-1,0 0 1,0 0-1,0 1 0,1-1 1,-1 1-1,0-1 1,0 1-1,0 0 1,0 0-1,0-1 0,3 4 1,5-1 24,-2 0 53,0-1-1,1 0 1,-1-1-1,1 0 1,-1-1 0,1 1-1,-1-2 1,1 1 0,-1-1-1,1 0 1,-1-1-1,1 0 1,-1 0 0,0-1-1,0 0 1,0 0 0,-1-1-1,1 0 1,-1-1-1,0 1 1,0-1 0,0-1-1,-1 1 1,1-1 0,5-7-1,-23 77 709,9-57-625,1 0 0,0 0 0,1-1 0,0 1 0,0 0 0,0 0 0,1 0 1,0 0-1,2 7 0,-2-13-217,-1 1 1,1 0-1,0-1 1,0 1-1,0-1 1,0 1-1,0-1 1,0 1-1,0-1 1,0 0-1,1 1 1,-1-1-1,1 0 1,-1 0-1,1 0 1,-1 0-1,1 0 1,-1 0-1,1-1 1,0 1-1,-1-1 1,1 1-1,0-1 1,0 1-1,-1-1 1,1 0-1,0 0 1,0 0-1,0 0 1,0 0-1,-1 0 1,1 0-1,0-1 1,0 1-1,-1-1 1,1 1-1,0-1 1,-1 0-1,3-1 1,-2 1-371,0 0 1,0 0 0,0 0 0,0-1 0,0 1-1,0-1 1,0 0 0,-1 1 0,1-1 0,-1 0 0,1 0-1,-1 0 1,0 0 0,0 0 0,1 0 0,0-3-1,10-24-6502</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53.816"/>
    </inkml:context>
    <inkml:brush xml:id="br0">
      <inkml:brushProperty name="width" value="0.025" units="cm"/>
      <inkml:brushProperty name="height" value="0.025" units="cm"/>
    </inkml:brush>
  </inkml:definitions>
  <inkml:trace contextRef="#ctx0" brushRef="#br0">22 0 1922,'0'0'22517,"-21"63"-22453,26-42-1025,4 1-2050,2-2-1505,-2-1-1954</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54.210"/>
    </inkml:context>
    <inkml:brush xml:id="br0">
      <inkml:brushProperty name="width" value="0.025" units="cm"/>
      <inkml:brushProperty name="height" value="0.025" units="cm"/>
    </inkml:brush>
  </inkml:definitions>
  <inkml:trace contextRef="#ctx0" brushRef="#br0">91 34 13421,'0'0'10260,"-8"-5"-9155,4 2-999,1 1 0,-1 0 0,0 1 0,1-1 0,-1 1 0,0-1-1,0 1 1,-6-1 0,8 2-63,1 0 0,-1 0 0,1 0-1,-1 1 1,0-1 0,1 0 0,-1 1 0,1-1-1,-1 1 1,1 0 0,-1-1 0,1 1-1,-1 0 1,1 0 0,0 0 0,-1 0 0,1 0-1,0 0 1,0 0 0,0 0 0,0 1-1,0-1 1,0 0 0,0 1 0,0-1 0,1 1-1,-1-1 1,0 1 0,1-1 0,-1 1-1,1-1 1,0 1 0,-1 2 0,0-2-33,1 0 0,-1 0 0,1 0 0,-1 0 0,1 0 0,0 0 0,-1 0 0,1 0 0,0 0 0,0 0 0,1 0 1,-1 0-1,0 0 0,1 0 0,-1 0 0,1 0 0,-1 0 0,1 0 0,0 0 0,0 0 0,0 0 0,0-1 0,0 1 0,1 0 0,-1-1 1,0 1-1,1-1 0,-1 0 0,1 1 0,-1-1 0,1 0 0,0 0 0,0 0 0,-1 0 0,1 0 0,0 0 0,0 0 0,0-1 0,0 1 0,0-1 1,0 1-1,0-1 0,0 0 0,0 0 0,4 0 0,1 0-14,-1 0 0,1 0 0,0-1 0,0 0 0,0 0 0,0-1 0,-1 0 0,1 0 0,-1 0 0,1-1 0,-1 0 0,10-7 0,-5 1-13,0-1 1,-1-1 0,0 0-1,9-14 1,-3 5 66,-18 22 22,1 0 1,-1 1-1,0-1 1,1 1-1,-1 0 1,1 0-1,0-1 1,0 1-1,0 0 1,0 0-1,0 0 1,0 0-1,1 0 1,0 0-1,0 0 1,0 6-1,0-7-56,1 0 0,-1 0 0,1 0 0,0-1 0,0 1-1,0 0 1,0-1 0,0 1 0,0 0 0,0-1 0,0 1 0,1-1-1,-1 0 1,0 1 0,1-1 0,0 0 0,-1 0 0,1 0-1,-1 0 1,1 0 0,0 0 0,0 0 0,0-1 0,-1 1-1,1-1 1,0 1 0,4-1 0,7 2-132,0-1 0,0-1 0,0 0 0,0 0 0,0-2 0,0 1 0,0-2 0,-1 0 0,1 0 0,-1-1 0,0-1 0,0 0-1,0 0 1,0-2 0,-1 1 0,0-1 0,-1-1 0,12-9 0,-25 19 195,1 1-1,-1 0 0,1 0 1,0 0-1,0 0 1,0 1-1,0-1 0,0 1 1,1-1-1,0 1 0,-1-1 1,2 1-1,-1 0 1,0-1-1,1 1 0,-1 6 1,1-8-48,0 0 0,0 0-1,0 0 1,0 0 0,0 1 0,1-1 0,-1 0 0,0 0 0,1 0 0,0 0 0,0 0 0,-1-1-1,1 1 1,0 0 0,1 0 0,-1 0 0,0-1 0,0 1 0,1-1 0,-1 1 0,1-1-1,-1 1 1,1-1 0,0 0 0,-1 0 0,1 0 0,0 0 0,0 0 0,0 0 0,3 1-1,1-1-5,0 0-1,0 0 0,0-1 1,-1 0-1,1 0 0,0 0 0,0 0 1,0-1-1,-1 0 0,1-1 0,0 1 1,-1-1-1,1 0 0,-1 0 1,0-1-1,7-3 0,3-5-261,0-1 0,0 0 0,21-23 0,-26 25-114,-10 10 234,0 35-396,0-34 370,0 1 0,1-1 0,-1 0 0,0 0-1,0 0 1,0 0 0,1 0 0,-1 0 0,1 0-1,-1 0 1,1 0 0,-1 0 0,1 0 0,-1 0 0,1 0-1,0 0 1,0-1 0,-1 1 0,1 0 0,0 0-1,0-1 1,0 1 0,0 0 0,0-1 0,0 1 0,0-1-1,2 1 1,32 5-5419,-8-5-770</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54.586"/>
    </inkml:context>
    <inkml:brush xml:id="br0">
      <inkml:brushProperty name="width" value="0.025" units="cm"/>
      <inkml:brushProperty name="height" value="0.025" units="cm"/>
    </inkml:brush>
  </inkml:definitions>
  <inkml:trace contextRef="#ctx0" brushRef="#br0">164 14 14253,'0'0'5515,"-9"-3"-2227,1 1-2864,0-1 0,1 2 0,-1-1 0,0 1 0,0 0 0,0 1-1,-9 0 1,15 0-373,-1 0-1,1 1 1,0-1-1,-1 1 0,1 0 1,-1 0-1,1 0 1,0 0-1,0 0 1,-1 0-1,1 0 1,0 1-1,0-1 0,0 1 1,1 0-1,-1-1 1,0 1-1,1 0 1,-1 0-1,1 0 1,-1 0-1,1 0 0,0 1 1,0-1-1,0 0 1,0 0-1,0 1 1,1-1-1,-1 1 1,1-1-1,-1 1 1,1 2-1,-1-2-121,1 0 0,0 0 0,0 0-1,0 0 1,0 0 0,0 0 0,0 0 0,1 0 0,0 0 0,-1-1-1,1 1 1,0 0 0,0 0 0,1-1 0,-1 1 0,0 0 0,1-1 0,0 0-1,2 3 1,1 0-109,0-1 0,0 0 0,1 0 0,0-1 0,0 1-1,8 2 1,-8-3 78,0-1-1,-1 1 0,1 0 1,-1 1-1,0-1 0,0 1 1,0 0-1,-1 0 0,8 8 1,-12-12 142,0 1 1,1 0 0,-1-1-1,0 1 1,0-1 0,0 1 0,1 0-1,-1-1 1,0 1 0,0 0-1,0-1 1,0 1 0,0 0-1,0-1 1,0 1 0,0-1-1,-1 1 1,1 0 0,0-1-1,0 1 1,0-1 0,-1 1-1,1 0 1,0-1 0,-1 1-1,1-1 1,-1 1 0,1-1-1,0 1 1,-1-1 0,1 1 0,-1-1-1,1 0 1,-1 1 0,1-1-1,-1 0 1,0 1 0,1-1-1,-1 0 1,1 0 0,-1 1-1,0-1 1,1 0 0,-1 0-1,1 0 1,-1 0 0,0 0-1,0 0 1,-38 7 859,36-7-868,-6 1-198,-40 2 658,47-3-961,0 0-1,0-1 0,-1 1 0,1-1 0,0 1 0,0-1 1,0 0-1,0 0 0,-1 0 0,-2-2 0,-6-9-9299</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55.761"/>
    </inkml:context>
    <inkml:brush xml:id="br0">
      <inkml:brushProperty name="width" value="0.025" units="cm"/>
      <inkml:brushProperty name="height" value="0.025" units="cm"/>
    </inkml:brush>
  </inkml:definitions>
  <inkml:trace contextRef="#ctx0" brushRef="#br0">91 0 11115,'0'0'15871,"-1"9"-15450,-3 17-121,-1 0 0,-1 0-1,-2 0 1,-11 27-1,8-25-172,1 0-1,2 1 1,0 0-1,-2 31 0,13-47 651,6-21-384,10-22-111,-9 3-415,-1-1-1,-1 0 1,4-29-1,-14 86-9,2-23 127,-1 0 1,1 0-1,0 0 0,0 0 0,0 0 1,1 0-1,3 11 0,-3-15 17,0 0 1,0 0-1,1 0 0,-1 0 0,1 0 1,0 0-1,-1 0 0,1 0 0,0-1 0,0 1 1,0-1-1,0 0 0,0 1 0,0-1 0,1 0 1,-1 0-1,0 0 0,1 0 0,-1-1 0,1 1 1,-1-1-1,0 1 0,6-1 0,0 1 28,1 0 0,0-1-1,0 0 1,-1 0 0,1-1-1,0-1 1,-1 1 0,1-1-1,-1 0 1,1-1 0,-1 0-1,0-1 1,0 1 0,0-2-1,-1 1 1,1-1 0,-1 0-1,0 0 1,-1-1 0,1 0-1,-1 0 1,0-1 0,-1 1-1,1-1 1,-2-1 0,9-15-1,-10 15-49,-5 14-47,-1-1 0,1 1 0,-1-1 0,-1 0 0,1 0 0,-6 6 0,-4 8 48,9-14 50,1 0 0,0 0 1,1 1-1,-1 0 0,1-1 1,0 1-1,0 0 1,1 0-1,0 0 0,0 0 1,0 0-1,1 11 1,0-16-23,1 0-1,-1 0 1,0 0 0,1 0 0,-1 0 0,1 0 0,0 0 0,-1 0 0,1 0 0,0 0 0,0-1 0,-1 1 0,1 0 0,0 0 0,0-1 0,0 1 0,0-1 0,0 1 0,0-1 0,0 1 0,0-1 0,0 1 0,0-1 0,0 0 0,0 0 0,0 1 0,0-1 0,0 0 0,2 0 0,42 0 100,-33 0-66,4-1-38,0-1-1,0-1 0,0 0 1,0-2-1,-1 1 1,0-2-1,0 0 0,20-11 1,-13 6-46,0 2-1,36-11 1,-57 20 36,-1 0 1,0 0-1,1 0 0,-1 0 1,0 1-1,0-1 0,1 0 0,-1 0 1,0 0-1,1 0 0,-1 1 1,0-1-1,0 0 0,0 0 1,1 0-1,-1 1 0,0-1 0,0 0 1,0 0-1,1 1 0,-1-1 1,0 0-1,0 1 0,0-1 0,0 0 1,0 0-1,0 1 0,0-1 1,0 0-1,0 1 0,0-1 0,0 0 1,0 1-1,0-1 0,0 0 1,0 1-1,0-1 0,0 0 1,0 0-1,0 1 0,0-1 0,0 0 1,-1 1-1,1-1 0,0 0 1,0 0-1,0 1 0,0-1 0,-1 0 1,1 0-1,0 0 0,0 1 1,-1-1-1,-10 25 151,8-20-115,2-3-11,1-1 0,-1 0 1,1 0-1,-1 0 0,1 1 0,0-1 1,0 0-1,-1 1 0,1-1 1,0 0-1,0 1 0,0-1 1,0 0-1,0 0 0,1 1 0,-1-1 1,0 0-1,1 1 0,-1-1 1,1 0-1,-1 0 0,1 0 1,-1 1-1,1-1 0,0 0 0,0 0 1,1 1-1,0 0-4,0-1 1,0 0-1,1 0 0,-1 0 0,1 0 1,-1 0-1,1 0 0,-1-1 0,1 1 1,-1-1-1,1 0 0,-1 0 0,4 0 1,8-1-10,0 0 0,0-1 0,0-1 0,16-5 0,-6 1-126,-9 1-55,1 1 0,0 1 1,0 1-1,0 0 0,20-1 0,-35 5 165,-1 1-1,1-1 1,0 0-1,0 1 0,-1-1 1,1 1-1,0-1 1,-1 1-1,0-1 0,1 1 1,-1-1-1,0 1 0,0-1 1,0 1-1,0-1 1,0 1-1,0 0 0,0-1 1,-1 2-1,-1 37 1019,2-32 110,0-3-3570,2-13-6859,-2-10 914</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56.126"/>
    </inkml:context>
    <inkml:brush xml:id="br0">
      <inkml:brushProperty name="width" value="0.025" units="cm"/>
      <inkml:brushProperty name="height" value="0.025" units="cm"/>
    </inkml:brush>
  </inkml:definitions>
  <inkml:trace contextRef="#ctx0" brushRef="#br0">0 0 17809,'0'0'9128,"47"6"-8775,-14 1-321,-3 0-160,5 3-1890,-3-1-3203,-1 1-5221</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3:56.468"/>
    </inkml:context>
    <inkml:brush xml:id="br0">
      <inkml:brushProperty name="width" value="0.025" units="cm"/>
      <inkml:brushProperty name="height" value="0.025" units="cm"/>
    </inkml:brush>
  </inkml:definitions>
  <inkml:trace contextRef="#ctx0" brushRef="#br0">34 150 10698,'0'0'16747,"0"1"-16720,0-1 0,0 0 0,0 1 0,0-1 0,0 0 1,0 0-1,0 1 0,0-1 0,0 0 0,0 1 0,0-1 0,0 0 1,0 1-1,0-1 0,0 0 0,0 0 0,0 1 0,1-1 0,-1 0 1,0 0-1,0 1 0,0-1 0,0 0 0,1 0 0,-1 1 0,0-1 1,0 0-1,1 0 0,-1 0 0,0 0 0,0 1 0,1-1 0,-1 0 1,0 0-1,1 0 0,-1 0 0,0 0 0,0 0 0,1 0 0,-1 0 1,0 0-1,1 0 0,-1 0 0,0 0 0,0 0 0,1 0 1,6 1 23,0 0 1,0-1 0,-1 0 0,1 0-1,0-1 1,0 0 0,0 0 0,-1-1 0,1 1-1,12-6 1,67-32 62,-77 34-80,0 1 1,0-2-1,-1 0 1,9-7 0,-15 11-28,0 0 0,0 1 0,0-1 0,0 0 0,0-1 0,-1 1 0,1 0 0,-1 0 0,0-1 0,0 1 0,1-1 0,-2 1 0,1-1 0,0 1 0,0-1 0,-1 1 0,1-1 0,-1 0 0,0 0 0,0-3 0,-1 4 2,0 1-1,0-1 1,0 1-1,0-1 1,0 1-1,-1 0 1,1 0 0,0 0-1,-1 0 1,1 0-1,-1 0 1,1 0-1,-1 0 1,1 0-1,-1 1 1,1-1 0,-1 0-1,0 1 1,0 0-1,1-1 1,-1 1-1,0 0 1,1 0 0,-1 0-1,0 0 1,-2 1-1,-53 1 47,54-2-53,-8 2 62,-1 0 1,1 0-1,-1 1 0,1 1 0,0 0 0,1 0 0,-1 1 0,1 0 0,0 1 0,0 1 0,0-1 0,1 1 0,0 1 0,0 0 0,-9 11 0,17-17-55,-1-1-1,1 1 1,0-1 0,-1 1-1,1-1 1,0 1-1,0 0 1,1 0-1,-1 0 1,0-1 0,0 1-1,1 0 1,-1 0-1,1 0 1,0 0-1,-1 0 1,1 0-1,0 0 1,0 0 0,0 0-1,1 0 1,-1 0-1,0 0 1,1 0-1,-1 0 1,1 0-1,0 0 1,0 0 0,0-1-1,0 1 1,0 0-1,0 0 1,0-1-1,0 1 1,0-1 0,1 1-1,-1-1 1,1 0-1,-1 1 1,1-1-1,0 0 1,-1 0-1,1 0 1,0 0 0,0 0-1,2 0 1,9 5-21,1-1-1,0-1 1,0 0 0,28 4 0,34-2-2280,-25-6-2858,-11-1-2932</inkml:trace>
</inkml:ink>
</file>

<file path=ppt/ink/ink1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4:39.179"/>
    </inkml:context>
    <inkml:brush xml:id="br0">
      <inkml:brushProperty name="width" value="0.025" units="cm"/>
      <inkml:brushProperty name="height" value="0.025" units="cm"/>
    </inkml:brush>
  </inkml:definitions>
  <inkml:trace contextRef="#ctx0" brushRef="#br0">115 231 1057,'0'0'3283,"-10"4"-1633,-11 6-830,-50 23 5897,58-24-2969,24-10-1884,26-12-813,393-228 700,-428 240-2205,19-13 1600,-12 5-2738,-8 1-5265</inkml:trace>
</inkml:ink>
</file>

<file path=ppt/ink/ink1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4:39.854"/>
    </inkml:context>
    <inkml:brush xml:id="br0">
      <inkml:brushProperty name="width" value="0.025" units="cm"/>
      <inkml:brushProperty name="height" value="0.025" units="cm"/>
    </inkml:brush>
  </inkml:definitions>
  <inkml:trace contextRef="#ctx0" brushRef="#br0">2 1 6118,'0'0'15668,"0"9"-15358,0 8-178,-1-9 87,1 1-1,0-1 0,0 0 1,3 15-1,-3-21-185,0 0-1,1-1 1,-1 1 0,1-1-1,-1 1 1,1-1 0,0 1-1,0-1 1,0 1-1,-1-1 1,1 1 0,1-1-1,-1 0 1,0 0 0,0 0-1,0 1 1,1-1 0,-1 0-1,0-1 1,1 1-1,-1 0 1,1 0 0,-1-1-1,1 1 1,-1 0 0,1-1-1,0 0 1,-1 1-1,1-1 1,-1 0 0,3 0-1,1 0 71,1 0-1,-1-1 1,0 0 0,1 0-1,-1 0 1,0 0-1,0-1 1,0 0-1,0 0 1,0-1-1,8-4 1,46-42 143,-18 14-137,-44 63-285,2-22-18,-2 3 310,0 1 1,1-1 0,1 1-1,-1 18 1,2-26-236,0-1 0,0 1 0,0-1 0,0 1 0,1-1 0,-1 1 0,1-1 1,-1 1-1,1-1 0,-1 0 0,1 1 0,0-1 0,0 0 0,0 1 0,0-1 0,1 1 0,-1-1-227,0 0 0,1 0 0,-1-1 0,1 1 0,-1 0 0,1-1 0,-1 1 0,1-1 0,-1 0 0,1 0 0,-1 1 0,1-1 0,-1 0 0,1 0 1,-1 0-1,1 0 0,-1-1 0,1 1 0,2-1 0,17-6-9477</inkml:trace>
</inkml:ink>
</file>

<file path=ppt/ink/ink1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4:41.016"/>
    </inkml:context>
    <inkml:brush xml:id="br0">
      <inkml:brushProperty name="width" value="0.025" units="cm"/>
      <inkml:brushProperty name="height" value="0.025" units="cm"/>
    </inkml:brush>
  </inkml:definitions>
  <inkml:trace contextRef="#ctx0" brushRef="#br0">1 409 5381,'0'0'9582,"4"-9"-8055,6-11-1039,1 1 1,0 1-1,2 0 0,0 0 0,1 1 0,1 1 0,0 1 1,23-18-1,154-109 505,-175 130-965,1 2 0,0 0 0,24-10 1,2 7-2892,-16-1-5902,-21 9 4040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21.126"/>
    </inkml:context>
    <inkml:brush xml:id="br0">
      <inkml:brushProperty name="width" value="0.025" units="cm"/>
      <inkml:brushProperty name="height" value="0.025" units="cm"/>
    </inkml:brush>
  </inkml:definitions>
  <inkml:trace contextRef="#ctx0" brushRef="#br0">25 719 12748,'0'0'849,"-4"9"907,-13 28-80,16-36-1627,1-1-1,0 1 0,-1-1 0,1 1 1,0-1-1,-1 1 0,1-1 1,0 1-1,0 0 0,0-1 0,-1 1 1,1 0-1,0-1 0,0 1 0,0-1 1,0 1-1,0 0 0,0-1 0,0 1 1,0 0-1,0-1 0,1 1 0,-1 0 1,0-1-1,0 1 0,1-1 0,-1 1 1,0-1-1,1 1 0,-1 0 1,0-1-1,1 1 0,17-4 719,-6-4-589,-1-1-1,0-1 0,0 1 1,-1-1-1,-1-1 1,1 0-1,-1 0 1,11-18-1,3-1 62,49-64 192,-4-2-1,-4-4 0,-4-2 1,65-152-1,-117 240-396,-5 18 18,-5 26 47,2-25-87,-10 93 24,-7 132 190,16-194-474,2-1 1,2 0-1,1 1 0,11 42 0,-12-67-322,0 0 0,1 0 0,1 0 0,0-1 0,0 0 0,2 0-1,-1 0 1,1-1 0,12 14 0,20 10-5564</inkml:trace>
</inkml:ink>
</file>

<file path=ppt/ink/ink1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4:41.598"/>
    </inkml:context>
    <inkml:brush xml:id="br0">
      <inkml:brushProperty name="width" value="0.025" units="cm"/>
      <inkml:brushProperty name="height" value="0.025" units="cm"/>
    </inkml:brush>
  </inkml:definitions>
  <inkml:trace contextRef="#ctx0" brushRef="#br0">0 1 6374,'0'0'14825,"2"9"-13966,0 21-392,-2-20-189,0 0 0,1 0-1,0-1 1,0 1 0,1 0 0,1-1 0,-1 1 0,1-1 0,8 15 0,-10-23-241,1 1 1,-1-1-1,1 0 1,-1 0-1,1 0 1,0 0-1,-1 0 0,1-1 1,0 1-1,0 0 1,0-1-1,-1 1 1,1-1-1,0 0 0,0 0 1,0 0-1,0 0 1,0 0-1,0 0 1,0 0-1,0 0 0,0-1 1,-1 1-1,1-1 1,0 0-1,0 1 1,0-1-1,-1 0 1,1 0-1,-1 0 0,1 0 1,2-3-1,6-2 88,-2-1-1,1 0 1,-1 0-1,9-11 1,-3 1-60,-1 0 0,-1-1 1,15-29-1,-26 45-49,-1 15-363,-1 16-63,0-19 474,1 0-1,0 0 1,0 0-1,1 0 1,4 18 0,-4-25-230,-1-2 0,1 1 1,0 0-1,0 0 1,0 0-1,0 0 1,0 0-1,1-1 1,-1 1-1,1-1 1,-1 1-1,1-1 0,2 3 1,-2-3-289,1 0 0,-1 0 0,1 0 0,-1 0 0,1 0 0,-1 0 0,1-1 0,0 1 0,-1-1 0,1 0 1,0 0-1,-1 0 0,4-1 0,15-2-7175</inkml:trace>
</inkml:ink>
</file>

<file path=ppt/ink/ink1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4:45.760"/>
    </inkml:context>
    <inkml:brush xml:id="br0">
      <inkml:brushProperty name="width" value="0.025" units="cm"/>
      <inkml:brushProperty name="height" value="0.025" units="cm"/>
    </inkml:brush>
  </inkml:definitions>
  <inkml:trace contextRef="#ctx0" brushRef="#br0">0 1 9769,'0'0'9492,"11"7"-8430,6 3-780,1-1 0,0 0 0,0-2 0,1 0 0,22 5 1,-6-4-370,92 18 510,-63-23-2347,-2-11-3332,-32-6 1092,-5-2-182</inkml:trace>
</inkml:ink>
</file>

<file path=ppt/ink/ink1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4:46.126"/>
    </inkml:context>
    <inkml:brush xml:id="br0">
      <inkml:brushProperty name="width" value="0.025" units="cm"/>
      <inkml:brushProperty name="height" value="0.025" units="cm"/>
    </inkml:brush>
  </inkml:definitions>
  <inkml:trace contextRef="#ctx0" brushRef="#br0">48 7 7271,'0'0'2568,"-7"-1"-145,-33-5 1207,50 22-1302,6-7-2029,0 0 0,1-1 0,-1-1 0,2-1 0,24 7 0,44 17-107,-83-29-191,-1 0 0,0 0 0,0 0 0,0 0 0,1 0 0,-1 0 0,0 0 0,0 1 0,-1-1 0,1 1 0,0 0 0,0 0 0,-1-1 0,1 1 0,-1 0 0,0 0-1,1 0 1,-1 1 0,0-1 0,0 0 0,0 0 0,-1 1 0,1-1 0,0 0 0,-1 1 0,0-1 0,1 0 0,-1 1 0,0-1 0,0 1 0,-1-1 0,1 1 0,0-1 0,-1 0 0,1 1 0,-1-1 0,0 0 0,0 0 0,0 1 0,0-1 0,-2 3 0,-7 10 42,1-1 0,-2 0 0,0-1 0,-23 22 0,17-18-38,-21 27-273,15-14-3681,16-17-2788</inkml:trace>
</inkml:ink>
</file>

<file path=ppt/ink/ink1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4:47.623"/>
    </inkml:context>
    <inkml:brush xml:id="br0">
      <inkml:brushProperty name="width" value="0.025" units="cm"/>
      <inkml:brushProperty name="height" value="0.025" units="cm"/>
    </inkml:brush>
  </inkml:definitions>
  <inkml:trace contextRef="#ctx0" brushRef="#br0">0 1 5477,'0'0'14462,"5"10"-13998,2 11-274,-1 0 0,4 26 1,-8-36-121,-1-10-64,0 1 1,-1-1-1,1 1 0,0-1 0,0 0 1,0 1-1,0-1 0,0 0 1,0 0-1,1 0 0,-1 0 0,0 0 1,0 0-1,1 0 0,-1 0 1,1-1-1,-1 1 0,1 0 1,-1-1-1,1 1 0,-1-1 0,1 0 1,-1 0-1,1 1 0,0-1 1,-1 0-1,1 0 0,-1 0 1,1-1-1,0 1 0,-1 0 0,1 0 1,-1-1-1,3 0 0,5-1 37,-1 0-1,0 0 1,0-1-1,0 0 1,9-5-1,0-2 4,-1-1 0,0-1 0,0 0 0,23-25 0,-44 44-35,2 0 0,-1 0 0,1 0 0,0 0 0,0 1 0,1-1 0,0 1 1,0-1-1,1 1 0,0 0 0,0 9 0,1-16-79,1 0 1,-1 0-1,0 0 0,1 0 1,-1 0-1,1 0 0,-1 0 1,1 0-1,0 0 1,-1 0-1,1-1 0,0 1 1,-1 0-1,1 0 0,0-1 1,0 1-1,0 0 0,0-1 1,0 1-1,0-1 0,0 0 1,0 1-1,0-1 0,0 0 1,0 1-1,0-1 0,0 0 1,0 0-1,0 0 0,0 0 1,2 0-1,35-2-4355,-13-8-685</inkml:trace>
</inkml:ink>
</file>

<file path=ppt/ink/ink1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4:49.208"/>
    </inkml:context>
    <inkml:brush xml:id="br0">
      <inkml:brushProperty name="width" value="0.025" units="cm"/>
      <inkml:brushProperty name="height" value="0.025" units="cm"/>
    </inkml:brush>
  </inkml:definitions>
  <inkml:trace contextRef="#ctx0" brushRef="#br0">1 13 2755,'0'6'8199,"0"2"-6405,0-4 448,14-1-576,10-3-513,4 0-128,3 0-385,7-3-415,-7-1-161,3 0-160,-7 3-737,-4 1-128,-5 0-673,-3 0-352,-5-3-192,-6 0 64,5-3-768,-7-3-4197</inkml:trace>
</inkml:ink>
</file>

<file path=ppt/ink/ink1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4:49.568"/>
    </inkml:context>
    <inkml:brush xml:id="br0">
      <inkml:brushProperty name="width" value="0.025" units="cm"/>
      <inkml:brushProperty name="height" value="0.025" units="cm"/>
    </inkml:brush>
  </inkml:definitions>
  <inkml:trace contextRef="#ctx0" brushRef="#br0">1 0 11243,'0'0'7169,"9"1"-6149,39 1 116,-25-2-1001,0 0 1,0 2-1,0 1 0,0 0 1,35 11-1,-57-13-137,0-1-1,0 1 1,0 0 0,0-1-1,0 1 1,-1 0 0,1-1-1,0 1 1,0 0 0,-1 0-1,1 0 1,-1 0-1,1-1 1,-1 1 0,1 0-1,-1 0 1,1 0 0,-1 0-1,0 0 1,1 0-1,-1 0 1,0 0 0,0 0-1,0 1 1,0-1 0,0 0-1,0 0 1,0 0-1,0 0 1,0 0 0,-1 0-1,1 0 1,0 0 0,-1 0-1,1 0 1,-1 0 0,1 0-1,-1 0 1,1-1-1,-1 1 1,0 0 0,1 0-1,-2 1 1,-32 36 247,33-38-252,-43 38 83,-27 25 265,65-57-476,0 0-1,0 1 0,0 0 1,1 0-1,1 0 1,-1 1-1,-6 14 0,9-12-1905,4-6-3744,6-4-1405</inkml:trace>
</inkml:ink>
</file>

<file path=ppt/ink/ink1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4:49.928"/>
    </inkml:context>
    <inkml:brush xml:id="br0">
      <inkml:brushProperty name="width" value="0.025" units="cm"/>
      <inkml:brushProperty name="height" value="0.025" units="cm"/>
    </inkml:brush>
  </inkml:definitions>
  <inkml:trace contextRef="#ctx0" brushRef="#br0">177 0 10698,'0'0'4725,"-10"0"-2574,4 0-1989,1 1 1,-1-1-1,0 1 1,1 0-1,-1 0 0,1 1 1,0 0-1,-1 0 1,1 0-1,0 0 0,0 1 1,0 0-1,1 0 1,-1 0-1,1 0 0,0 1 1,-1 0-1,-5 8 1,0-2 103,1 1 0,0 1 1,-11 20-1,17-27-233,1-1 0,0 1 0,0 0 0,0 0 0,1-1 0,-1 1 0,1 0 0,0 0 0,1 1 0,-1-1 0,1 0-1,0 0 1,2 10 0,-1-13-28,0 0-1,0 0 0,0 0 0,0 0 1,1 0-1,-1 0 0,0 0 1,1-1-1,0 1 0,-1-1 1,1 1-1,0-1 0,0 0 0,0 1 1,0-1-1,0 0 0,0 0 1,0-1-1,0 1 0,1 0 0,-1-1 1,0 1-1,0-1 0,1 0 1,-1 1-1,0-1 0,0 0 0,4-1 1,3 1 35,0 0 1,1-1 0,-1 0-1,0 0 1,17-6 0,-16 4-76,-1-2 0,1 1 0,-1-1 0,0-1 0,0 1 0,14-14 0,-19 16 30,0-1 0,0 0 0,0 0 0,-1-1 0,1 1 0,-1-1 0,0 1 0,-1-1 0,1 0 0,-1 0 0,0-1 0,0 1-1,0 0 1,1-8 0,-3 12 8,0 0 0,0 1 0,0-1-1,0 0 1,0 1 0,0-1 0,0 0-1,0 1 1,-1-1 0,1 0 0,0 1-1,0-1 1,0 0 0,-1 1 0,1-1-1,0 0 1,-1 1 0,1-1 0,-1 1-1,1-1 1,0 1 0,-1-1 0,1 1-1,-1-1 1,0 1 0,1-1 0,-1 1-1,-1-1 1,-23-2 14,20 3-18,0 1-1,0 0 1,-1 0-1,1 1 1,0-1 0,0 1-1,-8 4 1,10-3 12,-1 1 0,1-1 0,-1 0 1,1 1-1,0 0 0,0 0 0,1 0 1,-1 0-1,-1 4 0,3-7-65,1 0-1,-1 0 1,1 0 0,0 0-1,-1-1 1,1 1 0,0 0-1,-1 0 1,1 0 0,0 0 0,0 0-1,0 0 1,0 0 0,0 0-1,0 0 1,0 0 0,0 0-1,0 0 1,0-1 0,1 1-1,-1 0 1,0 0 0,1 0-1,-1 0 1,1 0 0,-1 0-1,1-1 1,-1 1 0,1 0-1,-1 0 1,1-1 0,0 1-1,-1 0 1,1-1 0,0 1-1,0-1 1,-1 1 0,1-1-1,0 1 1,0-1 0,0 0-1,0 1 1,0-1 0,-1 0-1,1 0 1,0 1 0,0-1-1,0 0 1,0 0 0,1 0-1,43-2-7242,-20-8 474</inkml:trace>
</inkml:ink>
</file>

<file path=ppt/ink/ink1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4:50.353"/>
    </inkml:context>
    <inkml:brush xml:id="br0">
      <inkml:brushProperty name="width" value="0.025" units="cm"/>
      <inkml:brushProperty name="height" value="0.025" units="cm"/>
    </inkml:brush>
  </inkml:definitions>
  <inkml:trace contextRef="#ctx0" brushRef="#br0">149 4 10890,'0'0'2744,"-7"2"-1105,-58 4 2434,63-6-3985,0 1 1,0 0-1,0 0 0,0 0 0,0 0 0,1 0 0,-1 0 0,0 1 0,1-1 1,-1 0-1,0 1 0,1-1 0,0 1 0,-1 0 0,1 0 0,-2 3 0,-21 36 519,21-35-464,0 0-86,0 1 1,0-1 0,1 1-1,0-1 1,0 1 0,1 0-1,-1 0 1,1 0 0,0 7-1,1-12-53,0 0 0,0 0 1,1 0-1,-1 0 0,0 0 0,1 0 0,-1 0 0,1 0 0,0 0 0,-1-1 1,1 1-1,0 0 0,0 0 0,0 0 0,0-1 0,1 1 0,-1-1 0,0 1 0,1-1 1,-1 1-1,1-1 0,-1 0 0,1 0 0,0 1 0,-1-1 0,1-1 0,0 1 1,0 0-1,0 0 0,0-1 0,0 1 0,0-1 0,0 1 0,2-1 0,8 1 23,-1-1-1,0 0 0,1 0 0,-1-2 0,0 1 0,0-1 1,0-1-1,0 0 0,0-1 0,-1 0 0,1 0 0,12-8 1,-17 9 5,0-1 0,0 0 1,0 0-1,-1 0 0,0 0 1,1-1-1,-2 0 0,1 0 1,0 0-1,-1-1 0,0 0 1,0 0-1,-1 0 0,0 0 1,0 0-1,0 0 0,-1-1 1,0 0-1,0 1 0,0-1 1,0-8-1,-2 14 33,0-1 0,0 1-1,0-1 1,-1 1 0,1-1 0,0 1 0,-1-1-1,1 1 1,-1 0 0,1-1 0,-1 1 0,1 0-1,-1-1 1,0 1 0,0 0 0,0 0-1,0 0 1,0 0 0,0 0 0,0 0 0,0 0-1,0 0 1,-2-1 0,-1 0 1,0 0 0,0 0-1,0 1 1,0-1 0,0 1 0,0 0 0,-1 0 0,-4 0-1,0 0-32,1 1-1,-1 0 1,0 0-1,0 1 1,1 0-1,-1 0 1,0 1-1,-8 3 1,-5 12-767,21-10-2468,16-6-2429,6-7-4939</inkml:trace>
</inkml:ink>
</file>

<file path=ppt/ink/ink1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12.339"/>
    </inkml:context>
    <inkml:brush xml:id="br0">
      <inkml:brushProperty name="width" value="0.025" units="cm"/>
      <inkml:brushProperty name="height" value="0.025" units="cm"/>
    </inkml:brush>
  </inkml:definitions>
  <inkml:trace contextRef="#ctx0" brushRef="#br0">291 90 5990,'8'-8'5498,"12"-13"-3111,37-40 6720,-62 70-5198,-36 43-3740,-73 73-76,-93 110-31,198-221-406,16-16-761,19-19-542,51-61-5133,-33 31 75</inkml:trace>
</inkml:ink>
</file>

<file path=ppt/ink/ink1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12.701"/>
    </inkml:context>
    <inkml:brush xml:id="br0">
      <inkml:brushProperty name="width" value="0.025" units="cm"/>
      <inkml:brushProperty name="height" value="0.025" units="cm"/>
    </inkml:brush>
  </inkml:definitions>
  <inkml:trace contextRef="#ctx0" brushRef="#br0">221 1 13261,'0'0'9737,"-8"12"-8435,-1 1-991,0 0 0,1 1 0,1 0 0,1 0-1,0 0 1,0 1 0,2 0 0,-6 30 0,9-34-382,0 0 1,1 0 0,0 1 0,1-1 0,0-1 0,0 1 0,2 0-1,-1 0 1,1 0 0,1-1 0,0 0 0,0 0 0,7 12-1,-10-21-154,0-1 0,0 1 0,-1 0-1,1 0 1,-1 0 0,1 0 0,-1 0-1,1 0 1,-1 0 0,0 0 0,1 0-1,-1 0 1,0 1 0,0-1 0,0 0-1,0 0 1,0 0 0,0 0 0,0 2 0,-1-2-67,1-1 0,-1 0 1,1 0-1,-1 1 1,0-1-1,1 0 1,-1 0-1,1 0 1,-1 1-1,0-1 1,1 0-1,-1 0 1,0 0-1,1 0 1,-1 0-1,1 0 0,-1-1 1,0 1-1,1 0 1,-1 0-1,1 0 1,-1 0-1,1-1 1,-2 1-1,-25-13-6098,14 4 6983,-25-16-893,-3-2 2748,0 0 4154,40 27-6458,1 0 0,-1 0-1,1 0 1,-1 0 0,1-1 0,-1 1 0,1 0-1,-1-1 1,1 1 0,-1 0 0,1-1 0,0 1-1,-1 0 1,1-1 0,0 1 0,-1-1 0,1 1 0,0-1-1,-1 1 1,1-1 0,0 1 0,0-1 0,0 1-1,-1-1 1,1 1 0,0-1 0,0 0 0,0 1-1,0-1 1,0 1 0,0-1 0,0 1 0,0-1-1,0 1 1,0-1 0,0 0 0,1 1 0,-1-1-1,22-14 1448,33-1-1327,34 3-1499,-46 7-2938,-13 1-1576</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25.106"/>
    </inkml:context>
    <inkml:brush xml:id="br0">
      <inkml:brushProperty name="width" value="0.025" units="cm"/>
      <inkml:brushProperty name="height" value="0.025" units="cm"/>
    </inkml:brush>
  </inkml:definitions>
  <inkml:trace contextRef="#ctx0" brushRef="#br0">1 1 15375,'0'0'7431,"7"65"-6727,9-37-448,8-5-191,4-3-1,1-7-32,5-8-193,1-5-319,-1-5-385,-2-15-800,1-2-1378,-13-7-2306,1 2-1121</inkml:trace>
</inkml:ink>
</file>

<file path=ppt/ink/ink1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13.032"/>
    </inkml:context>
    <inkml:brush xml:id="br0">
      <inkml:brushProperty name="width" value="0.025" units="cm"/>
      <inkml:brushProperty name="height" value="0.025" units="cm"/>
    </inkml:brush>
  </inkml:definitions>
  <inkml:trace contextRef="#ctx0" brushRef="#br0">184 0 17360,'0'0'6204,"-7"6"-5569,-9 7-452,0 1-1,2 1 1,0 0 0,0 1 0,2 1-1,0 0 1,1 1 0,0 0 0,2 0 0,0 1-1,1 0 1,1 1 0,1 0 0,0 0-1,2 0 1,-3 31 0,7-48-187,0 1 0,0-1 1,0 0-1,0 0 0,1 0 0,-1 0 0,1 0 1,0-1-1,0 1 0,0 0 0,1 0 1,-1 0-1,1-1 0,-1 1 0,1-1 0,0 1 1,0-1-1,0 0 0,0 1 0,0-1 1,0 0-1,1-1 0,-1 1 0,1 0 0,0-1 1,-1 1-1,1-1 0,0 0 0,0 0 1,0 0-1,4 1 0,47 5-2143,-1-10-3363,-18-4-1142</inkml:trace>
</inkml:ink>
</file>

<file path=ppt/ink/ink1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13.470"/>
    </inkml:context>
    <inkml:brush xml:id="br0">
      <inkml:brushProperty name="width" value="0.025" units="cm"/>
      <inkml:brushProperty name="height" value="0.025" units="cm"/>
    </inkml:brush>
  </inkml:definitions>
  <inkml:trace contextRef="#ctx0" brushRef="#br0">78 0 5541,'0'0'16501,"-2"9"-14590,0 2-1602,-33 189 3609,25-68-8865,10-138 3473,0-1 0,0 1 0,-1 0 0,0 0 0,0-1 0,-1 1 0,1 0 0,-1 0 0,-5-10 0,-7-5-4777</inkml:trace>
</inkml:ink>
</file>

<file path=ppt/ink/ink1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13.817"/>
    </inkml:context>
    <inkml:brush xml:id="br0">
      <inkml:brushProperty name="width" value="0.025" units="cm"/>
      <inkml:brushProperty name="height" value="0.025" units="cm"/>
    </inkml:brush>
  </inkml:definitions>
  <inkml:trace contextRef="#ctx0" brushRef="#br0">0 210 2402,'0'0'19667,"40"-48"-19315,-13 43-320,1 1-128,-1 0-1505,2-1-2403,-3 0-3908</inkml:trace>
  <inkml:trace contextRef="#ctx0" brushRef="#br0" timeOffset="1">279 0 16400,'0'0'9534,"0"9"-7895,2 9-1080,0 0 0,0 0 0,7 20 1,-5-25-548,0 0 0,-1 0 0,-1 0 0,0 0 0,-1 0 0,0 1 0,-1-1 0,-1 1 0,0-1 0,-1 0 0,-4 19 0,1-20-195,0 1-1,-1-1 1,-1 0 0,-8 12 0,-13 8-1933,25-30 1376,0 1-1,-1-1 0,1 0 0,0 0 0,-1 0 1,1-1-1,-8 3 0,-3-2-6450</inkml:trace>
</inkml:ink>
</file>

<file path=ppt/ink/ink1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14.727"/>
    </inkml:context>
    <inkml:brush xml:id="br0">
      <inkml:brushProperty name="width" value="0.025" units="cm"/>
      <inkml:brushProperty name="height" value="0.025" units="cm"/>
    </inkml:brush>
  </inkml:definitions>
  <inkml:trace contextRef="#ctx0" brushRef="#br0">0 39 12011,'0'0'12524,"49"10"-11179,0-11-416,8-8-352,6-2-289,-1 0-192,-5 1-32,-6 5-416,-13 4-961,-8 1-1410,-17 0-544,-11 4-961,-2 5-1601</inkml:trace>
</inkml:ink>
</file>

<file path=ppt/ink/ink1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15.077"/>
    </inkml:context>
    <inkml:brush xml:id="br0">
      <inkml:brushProperty name="width" value="0.025" units="cm"/>
      <inkml:brushProperty name="height" value="0.025" units="cm"/>
    </inkml:brush>
  </inkml:definitions>
  <inkml:trace contextRef="#ctx0" brushRef="#br0">0 0 9385,'0'0'15150,"72"30"-13740,-23-30-610,10 0-608,-7 0-127,1 0-65,-8 0-1282,-9 0-2401,-9-1-2723</inkml:trace>
</inkml:ink>
</file>

<file path=ppt/ink/ink1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16.117"/>
    </inkml:context>
    <inkml:brush xml:id="br0">
      <inkml:brushProperty name="width" value="0.025" units="cm"/>
      <inkml:brushProperty name="height" value="0.025" units="cm"/>
    </inkml:brush>
  </inkml:definitions>
  <inkml:trace contextRef="#ctx0" brushRef="#br0">274 0 4388,'0'0'17878,"-9"13"-17237,-85 102-236,-61 83-394,140-167-1797,15-31 1729,0 0 1,0 0-1,0 0 0,0 0 0,0 1 1,0-1-1,0 0 0,0 0 0,0 0 1,0 0-1,0 0 0,0 0 0,0 0 1,0 0-1,0 1 0,0-1 0,0 0 1,0 0-1,0 0 0,0 0 0,0 0 0,0 0 1,0 0-1,0 0 0,0 0 0,0 1 1,0-1-1,0 0 0,0 0 0,0 0 1,0 0-1,1 0 0,-1 0 0,0 0 1,0 0-1,0 0 0,0 0 0,0 0 1,0 0-1,0 0 0,0 0 0,0 0 1,0 0-1,1 0 0,-1 1 0,0-1 0,0 0 1,0 0-1,0 0 0,0 0 0,0 0 1,0 0-1,0-1 0,1 1 0,-1 0 1,0 0-1,0 0 0,0 0 0,0 0 1,0 0-1,0 0 0,0 0 0,0 0 1,0 0-1,0 0 0,1 0 0,13-13-3658,7-14-919</inkml:trace>
</inkml:ink>
</file>

<file path=ppt/ink/ink1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16.463"/>
    </inkml:context>
    <inkml:brush xml:id="br0">
      <inkml:brushProperty name="width" value="0.025" units="cm"/>
      <inkml:brushProperty name="height" value="0.025" units="cm"/>
    </inkml:brush>
  </inkml:definitions>
  <inkml:trace contextRef="#ctx0" brushRef="#br0">81 0 9385,'0'0'9545,"-3"8"-8451,-23 60 56,17-47-857,0 0 0,2 0 1,0 1-1,1 0 1,1 0-1,2 1 1,-3 37-1,7-56-311,-1 0 0,1 0 0,0 0 1,1 0-1,-1 0 0,0-1 0,1 1 0,0-1 1,0 1-1,0-1 0,0 1 0,1-1 0,-1 0 0,1 0 1,0 0-1,0-1 0,0 1 0,0-1 0,0 1 1,1-1-1,-1 0 0,6 2 0,19 16-5161</inkml:trace>
</inkml:ink>
</file>

<file path=ppt/ink/ink1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16.798"/>
    </inkml:context>
    <inkml:brush xml:id="br0">
      <inkml:brushProperty name="width" value="0.025" units="cm"/>
      <inkml:brushProperty name="height" value="0.025" units="cm"/>
    </inkml:brush>
  </inkml:definitions>
  <inkml:trace contextRef="#ctx0" brushRef="#br0">0 39 10474,'0'0'12684,"67"-30"-12268,-26 26-288,2 3-96,-1 0-608,-4 1-2019,-8 0-3042,-6-3-8104</inkml:trace>
</inkml:ink>
</file>

<file path=ppt/ink/ink1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17.204"/>
    </inkml:context>
    <inkml:brush xml:id="br0">
      <inkml:brushProperty name="width" value="0.025" units="cm"/>
      <inkml:brushProperty name="height" value="0.025" units="cm"/>
    </inkml:brush>
  </inkml:definitions>
  <inkml:trace contextRef="#ctx0" brushRef="#br0">104 21 10122,'0'0'8664,"-8"1"-6956,3 0-1578,1 0 0,-1 0 1,0 1-1,0-1 0,1 1 0,-1 0 0,1 0 1,0 1-1,0 0 0,0-1 0,0 1 0,0 0 0,0 1 1,1-1-1,-1 1 0,1 0 0,0-1 0,0 1 1,1 1-1,-1-1 0,1 0 0,0 1 0,0-1 1,0 1-1,1-1 0,0 1 0,-1 0 0,2 0 0,-1 0 1,0 7-1,1-11-100,0 1 1,1-1-1,-1 0 1,0 0-1,0 1 1,1-1-1,-1 0 1,1 0-1,-1 0 1,1 0-1,0 0 1,-1 1-1,1-1 1,0 0-1,0-1 1,0 1-1,0 0 1,0 0-1,0 0 1,0 0-1,0-1 1,0 1-1,0 0 1,2 0-1,1 0 47,0 1-1,0-1 1,0 0 0,1 0-1,-1-1 1,0 1 0,7-1-1,-1 0 55,-1-1 0,1 0-1,-1 0 1,0-1 0,0 0-1,14-6 1,-17 5-59,0 0-1,0-1 1,-1 0 0,0-1-1,1 1 1,-1-1-1,-1 0 1,1 0 0,-1 0-1,5-8 1,-8 11-72,0 1-1,1-1 1,-1 0 0,0 0 0,-1 1 0,1-1-1,0 0 1,0 0 0,-1 0 0,1 0-1,-1 0 1,0 0 0,1 0 0,-1 0-1,0-1 1,0 1 0,-1 0 0,1 0 0,0 0-1,-1 0 1,1 0 0,-1 0 0,1 0-1,-1 0 1,0 1 0,0-1 0,0 0 0,0 0-1,0 0 1,0 1 0,-1-1 0,1 1-1,-1-1 1,1 1 0,-1-1 0,-3-1-1,-23-12-2853,8 8-3116,14 5-57</inkml:trace>
</inkml:ink>
</file>

<file path=ppt/ink/ink1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18.812"/>
    </inkml:context>
    <inkml:brush xml:id="br0">
      <inkml:brushProperty name="width" value="0.025" units="cm"/>
      <inkml:brushProperty name="height" value="0.025" units="cm"/>
    </inkml:brush>
  </inkml:definitions>
  <inkml:trace contextRef="#ctx0" brushRef="#br0">1 183 10410,'0'0'10645,"8"3"-8878,2-1-1537,0 1 1,0-2 0,0 1 0,1-2 0,-1 1 0,1-1 0,-1-1 0,0 0 0,1 0-1,-1-1 1,0 0 0,0-1 0,0 0 0,0-1 0,11-5 0,-6 1-200,1-1 1,-2 0 0,26-20-1,-36 25-24,1-1 0,-1 1 0,1-1 0,-1 0 0,0 0 0,-1 0 0,1 0 0,-1-1 0,0 1 0,-1-1 0,1 0 0,-1 0 0,2-12 0,-3 18-8,-1-1 0,0 0 0,0 0 1,0 0-1,0 0 0,0 0 0,0 1 0,-1-1 0,1 0 1,0 0-1,0 0 0,-1 0 0,1 1 0,0-1 0,-1 0 1,1 0-1,-1 1 0,1-1 0,-1 0 0,1 1 0,-1-1 1,1 0-1,-1 1 0,0-1 0,1 1 0,-1-1 1,0 1-1,-1-1 0,-30-6-47,21 6 37,0 2 0,0-1-1,1 1 1,-13 4 0,12-2 7,-1 2 0,1 0 0,0 0 0,1 1 0,-1 0 0,1 1 0,1 0 0,-1 1-1,1 0 1,0 0 0,-10 13 0,13-14 3,0 0 0,1 0 0,0 1 0,0 0 1,0 0-1,1 0 0,1 0 0,-1 1 0,1 0 0,1-1 0,-1 1 0,1 0 0,1 0 0,0 1 0,0 14 0,1-22-50,1-1 1,-1 1 0,1 0-1,0 0 1,0 0 0,-1 0-1,1-1 1,0 1 0,1 0-1,-1-1 1,0 1 0,0 0-1,1-1 1,-1 0 0,1 1-1,-1-1 1,1 0 0,0 0-1,-1 0 1,1 0 0,0 0-1,0 0 1,0 0 0,-1-1-1,1 1 1,0-1 0,0 1-1,4-1 1,7 2-895,1 0 1,-1-1-1,17-2 0,-17 1-19,28-1-2581,2-8-2589</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8:35:12.701"/>
    </inkml:context>
    <inkml:brush xml:id="br0">
      <inkml:brushProperty name="width" value="0.05" units="cm"/>
      <inkml:brushProperty name="height" value="0.05" units="cm"/>
    </inkml:brush>
  </inkml:definitions>
  <inkml:trace contextRef="#ctx0" brushRef="#br0">0 291 13643,'2'-4'1192,"15"1"-760,11-6-168,20-5 817,9-2-617,12-8-176,5-6-32,8-3-104,-3-3-240,-12-3 96,-11-2-24,-24-1-48</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25.471"/>
    </inkml:context>
    <inkml:brush xml:id="br0">
      <inkml:brushProperty name="width" value="0.025" units="cm"/>
      <inkml:brushProperty name="height" value="0.025" units="cm"/>
    </inkml:brush>
  </inkml:definitions>
  <inkml:trace contextRef="#ctx0" brushRef="#br0">190 0 11243,'0'0'4196,"-34"51"-1410,10-10-63,4 9-994,-5 3-607,2 4-226,3-1-127,0 1-449,7-4-256,6-5-32,4-5-608,3-9-1154,0-9-1088,3-12-2275,4-11-5637</inkml:trace>
</inkml:ink>
</file>

<file path=ppt/ink/ink2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19.146"/>
    </inkml:context>
    <inkml:brush xml:id="br0">
      <inkml:brushProperty name="width" value="0.025" units="cm"/>
      <inkml:brushProperty name="height" value="0.025" units="cm"/>
    </inkml:brush>
  </inkml:definitions>
  <inkml:trace contextRef="#ctx0" brushRef="#br0">269 0 13229,'0'0'10537,"-68"64"-10376,41-35-97,-4 4-32,-1 0-32,1-2 32,4-2-32,6-7 32,3-8 0,7-6-224,9-8-705,2-12-4164,0-11-1249</inkml:trace>
</inkml:ink>
</file>

<file path=ppt/ink/ink2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19.520"/>
    </inkml:context>
    <inkml:brush xml:id="br0">
      <inkml:brushProperty name="width" value="0.025" units="cm"/>
      <inkml:brushProperty name="height" value="0.025" units="cm"/>
    </inkml:brush>
  </inkml:definitions>
  <inkml:trace contextRef="#ctx0" brushRef="#br0">1 1 15118,'0'0'5958,"59"37"-4389,-36-24-223,8 0-417,-6 1-705,4 1-160,0 0-1025,-2-2-1409,-4-3-2147,-5-2-3714</inkml:trace>
</inkml:ink>
</file>

<file path=ppt/ink/ink2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19.957"/>
    </inkml:context>
    <inkml:brush xml:id="br0">
      <inkml:brushProperty name="width" value="0.025" units="cm"/>
      <inkml:brushProperty name="height" value="0.025" units="cm"/>
    </inkml:brush>
  </inkml:definitions>
  <inkml:trace contextRef="#ctx0" brushRef="#br0">24 0 16271,'0'0'2878,"0"13"-1746,1 92 1343,3-31-1329,-5 0-1,-2 0 0,-22 123 1,26-207 21,1-13-929,9-44 1,6 13-672,36-81 0,-45 120 377,0-1 0,0 1 0,1 0 0,1 1 0,1 0 0,0 0 0,1 1 1,0 1-1,20-16 0,-26 24 8,1 1 0,-1 0 0,1 0 1,-1 0-1,1 1 0,0 0 1,0 1-1,8-2 0,-14 3 37,1 0 0,-1 0 0,0 0 0,0 0 0,0 0 0,0 0 0,1 0 0,-1 0 0,0 0 0,0 0 0,0 1 0,0-1-1,0 1 1,0-1 0,0 1 0,0-1 0,0 1 0,0-1 0,0 1 0,0 0 0,2 1 0,-3-1 6,1 1 0,-1 0 1,0-1-1,0 1 0,1-1 0,-1 1 0,0-1 0,0 1 0,0 0 1,-1-1-1,1 1 0,0-1 0,0 1 0,-1-1 0,1 1 0,-1-1 1,0 1-1,1-1 0,-1 1 0,0-1 0,-1 2 0,-3 4 91,0-1 0,0 0 0,0 0 0,-1 0 0,1-1 0,-2 0 0,1 0 0,0 0-1,-1-1 1,-14 7 0,3-2 191,0-1-1,0-1 0,-25 6 0,40-12-284,0 0-1,1-1 1,-1 1 0,0-1-1,1 1 1,-1-1-1,0 0 1,0 0-1,0-1 1,-5 0-1,5-7-1858,15-9-1719,7-3-2687</inkml:trace>
</inkml:ink>
</file>

<file path=ppt/ink/ink2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22.476"/>
    </inkml:context>
    <inkml:brush xml:id="br0">
      <inkml:brushProperty name="width" value="0.025" units="cm"/>
      <inkml:brushProperty name="height" value="0.025" units="cm"/>
    </inkml:brush>
  </inkml:definitions>
  <inkml:trace contextRef="#ctx0" brushRef="#br0">121 137 4356,'0'0'993,"9"-10"2792,-2 2-3350,39-45 2923,-1-9 4919,-46 58-4586,-8 8-2891,-9 7-924,-2 7 133,1 2 0,1 0 1,0 1-1,2 0 0,0 2 0,-16 30 0,23-34 11,-1 1-1,2-1 1,1 1-1,0 1 1,2-1 0,0 1-1,1 0 1,-2 34-1,6-50-17,0 0-1,0 0 0,1 1 1,0-1-1,0 0 1,0 0-1,0 0 1,1 0-1,-1 0 0,1 0 1,1 0-1,-1-1 1,1 1-1,-1-1 1,1 1-1,1-1 1,4 5-1,-3-4-196,1-1-1,-1 0 1,1 0-1,0-1 1,0 0 0,1 0-1,-1 0 1,0-1-1,1 0 1,0 0 0,-1 0-1,15 0 1,22 0-3708,-2-1-3672</inkml:trace>
</inkml:ink>
</file>

<file path=ppt/ink/ink2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23.876"/>
    </inkml:context>
    <inkml:brush xml:id="br0">
      <inkml:brushProperty name="width" value="0.025" units="cm"/>
      <inkml:brushProperty name="height" value="0.025" units="cm"/>
    </inkml:brush>
  </inkml:definitions>
  <inkml:trace contextRef="#ctx0" brushRef="#br0">37 125 9705,'-6'-33'8815,"8"37"-3564,5 13-5768,10 19 640,-3 0-1,15 54 1,-25-75 60,-1 1 1,0-1-1,-1 1 0,0 0 1,-2 0-1,0 0 0,-1-1 1,-5 31-1,5-42-118,0-1 0,-1 1 0,0 0-1,0-1 1,0 1 0,0-1 0,0 1 0,-1-1 0,1 0 0,-1 0 0,0 0-1,0-1 1,0 1 0,0-1 0,-1 0 0,1 1 0,-1-1 0,-3 1 0,5-2-51,1-1 0,0 1 1,-1-1-1,1 1 1,-1-1-1,0 1 1,1-1-1,-1 0 0,1 0 1,-1 0-1,1 0 1,-1 0-1,1 0 1,-1-1-1,0 1 1,1 0-1,-1-1 0,1 1 1,0-1-1,-1 0 1,1 1-1,-1-1 1,1 0-1,0 0 0,-1 0 1,1 0-1,0 0 1,0 0-1,0 0 1,0 0-1,0 0 1,0-1-1,0 1 0,0 0 1,1-1-1,-1 1 1,0-1-1,1 1 1,-1-1-1,1 1 0,0-1 1,-1 1-1,1-1 1,0 1-1,0-1 1,0-2-1,-1-4-14,0 0 1,1-1-1,0 1 0,0 0 1,1 0-1,0-1 0,1 1 1,-1 0-1,2 0 0,-1 0 1,1 0-1,0 1 0,1-1 0,0 1 1,0 0-1,8-10 0,4-3-5,0 2 0,2 0-1,0 1 1,27-19 0,-21 18 19,-1 1 68,34-33 1,-52 46-68,-1 0 1,-1 0-1,1 0 1,-1-1-1,0 1 1,0-1-1,0 0 1,0 0-1,-1 0 1,0 0-1,0 0 1,0 0-1,-1-1 1,1 1-1,-1-7 1,-1 10 9,-1 0-1,0-1 1,1 1 0,-1 0 0,0 0 0,-1 0 0,1 0 0,0 0-1,-1 0 1,1 0 0,-1 0 0,1 1 0,-1-1 0,0 0 0,0 1 0,1-1-1,-1 1 1,0 0 0,-1 0 0,1 0 0,0 0 0,0 0 0,0 0-1,-1 1 1,1-1 0,0 0 0,-4 1 0,-1-2-149,0 1 1,1 0-1,-1 0 0,0 0 1,0 1-1,0 0 1,0 1-1,-13 2 0,20-3-63,-1 1-1,0-1 1,1 0-1,-1 1 1,1-1-1,-1 1 1,0-1-1,1 1 1,-1-1-1,1 1 1,-1 0-1,1-1 1,0 1-1,-1 0 1,1-1-1,0 1 1,-1 0-1,1-1 1,0 1-1,0 0 1,0 0-1,-1-1 1,1 1-1,0 1 0,2 12-7893,2-8 661</inkml:trace>
</inkml:ink>
</file>

<file path=ppt/ink/ink2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27.898"/>
    </inkml:context>
    <inkml:brush xml:id="br0">
      <inkml:brushProperty name="width" value="0.025" units="cm"/>
      <inkml:brushProperty name="height" value="0.025" units="cm"/>
    </inkml:brush>
  </inkml:definitions>
  <inkml:trace contextRef="#ctx0" brushRef="#br0">154 34 6118,'16'-30'12017,"-11"26"-6087,-8 21-4520,-8 15-1266,-2-1 1,-1 0-1,-28 43 0,28-50-58,0-1-1,2 1 0,0 1 0,2 0 1,1 1-1,-10 43 0,18-68-84,1 0 0,0 0 0,0 0 0,0 0 1,0 0-1,0 0 0,0 0 0,0 0 0,0 0 0,0 0 0,0 0 0,0 0 0,1 0 0,-1 0 0,0 0 0,1 0 0,-1 0 0,1 0 0,-1 0 0,1 0 1,0 0-1,-1 0 0,1 0 0,0-1 0,-1 1 0,1 0 0,0-1 0,0 1 0,0 0 0,0-1 0,1 1 0,1 0 6,1 0-1,-1 0 0,0-1 1,1 0-1,-1 1 0,0-1 1,1-1-1,-1 1 1,0 0-1,5-2 0,7-1 6,-1-1-1,0-1 0,-1 0 0,14-8 0,-9 4-527,41-25-413,-36 12-2468,-22 21 2761,0-1 0,1 0 0,-1 0 0,0 0 0,-1 0 0,1 0-1,0 0 1,0 0 0,-1 0 0,0 0 0,1-3 0,-1-10-7260</inkml:trace>
</inkml:ink>
</file>

<file path=ppt/ink/ink2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28.233"/>
    </inkml:context>
    <inkml:brush xml:id="br0">
      <inkml:brushProperty name="width" value="0.025" units="cm"/>
      <inkml:brushProperty name="height" value="0.025" units="cm"/>
    </inkml:brush>
  </inkml:definitions>
  <inkml:trace contextRef="#ctx0" brushRef="#br0">0 33 15599,'0'0'10121,"51"-11"-9160,-14 5-448,3-1-417,-2 2-64,0 2-32,-4 3-961,-3 0-1858,-10 0-2049,1 0-5638</inkml:trace>
</inkml:ink>
</file>

<file path=ppt/ink/ink2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28.561"/>
    </inkml:context>
    <inkml:brush xml:id="br0">
      <inkml:brushProperty name="width" value="0.025" units="cm"/>
      <inkml:brushProperty name="height" value="0.025" units="cm"/>
    </inkml:brush>
  </inkml:definitions>
  <inkml:trace contextRef="#ctx0" brushRef="#br0">172 1 11211,'0'0'4484,"70"69"-2114,-41-36-961,-4-1-95,-5 6-1,-6 2-224,-8 3-64,-6 5-128,-6 3-161,-19 4-255,-9 1-193,-6-2-128,-6-3-32,-1-7-96,0-8-1217,-4-11-2466,12-11-5189</inkml:trace>
</inkml:ink>
</file>

<file path=ppt/ink/ink2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33.232"/>
    </inkml:context>
    <inkml:brush xml:id="br0">
      <inkml:brushProperty name="width" value="0.025" units="cm"/>
      <inkml:brushProperty name="height" value="0.025" units="cm"/>
    </inkml:brush>
  </inkml:definitions>
  <inkml:trace contextRef="#ctx0" brushRef="#br0">61 0 12876,'0'0'5589,"1"10"-4702,6 441 2058,-9-260-1881,-39 827 1007,27-893-1995,5 0 0,7 1 0,15 154 0,-5-185 448,-4-44 338,11 56 0,-14-104-3186,-1-7 571,0-14-1223,-1 2-536,1-17-5675</inkml:trace>
</inkml:ink>
</file>

<file path=ppt/ink/ink2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34.223"/>
    </inkml:context>
    <inkml:brush xml:id="br0">
      <inkml:brushProperty name="width" value="0.025" units="cm"/>
      <inkml:brushProperty name="height" value="0.025" units="cm"/>
    </inkml:brush>
  </inkml:definitions>
  <inkml:trace contextRef="#ctx0" brushRef="#br0">0 70 4869,'0'0'10917,"13"2"-10346,79 7 622,0-4 1,109-8-1,-59 0-999,238 7-205,463-18-3459,-643-3 4218,878-35 2273,-749 75-1610,45 1-1039,-167-22-286,412-17 1659,-530 9-1894,-88 6-7,-1 0 1,0 0-1,1 0 1,-1 0-1,0 0 0,1-1 1,-1 1-1,0 0 1,1 0-1,-1 0 0,0-1 1,0 1-1,1 0 1,-1 0-1,0-1 0,0 1 1,1 0-1,-1 0 1,0-1-1,0 1 0,0 0 1,1-1-1,-1 1 1,0 0-1,0-1 0,0 1 1,0 0-1,0-1 1,0 1-1,0 0 0,0-1 1,0 1-1,0 0 1,0-1-1,0 1 0,0 0 1,0-1-1,0 1 1,0 0-1,-1-1 0,1-1-858,-1-11-7981</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26.046"/>
    </inkml:context>
    <inkml:brush xml:id="br0">
      <inkml:brushProperty name="width" value="0.025" units="cm"/>
      <inkml:brushProperty name="height" value="0.025" units="cm"/>
    </inkml:brush>
  </inkml:definitions>
  <inkml:trace contextRef="#ctx0" brushRef="#br0">362 0 11147,'0'0'7110,"-63"75"-6565,22-28-321,-2 1-96,5 3 160,0-3 257,7-4 160,1-3-225,6-8-320,12-5-128,1-10-256,0-7-1025,6-11-929,-1-4-1282,1-18-511,1-11-5799</inkml:trace>
</inkml:ink>
</file>

<file path=ppt/ink/ink2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34.569"/>
    </inkml:context>
    <inkml:brush xml:id="br0">
      <inkml:brushProperty name="width" value="0.025" units="cm"/>
      <inkml:brushProperty name="height" value="0.025" units="cm"/>
    </inkml:brush>
  </inkml:definitions>
  <inkml:trace contextRef="#ctx0" brushRef="#br0">96 0 9385,'0'0'7468,"12"1"-5300,48 6-1337,44 4 120,168 38 0,-270-48-953,1-1 0,-1 1 0,0-1 0,1 1 0,-1 0 0,0 0 0,0 0 0,1 1-1,-1-1 1,0 0 0,0 1 0,-1-1 0,1 1 0,2 2 0,-3-3 28,-1 0 0,0 0 0,0-1 0,1 1 0,-1 0 0,0 0 0,0 0 0,0-1 0,0 1 0,0 0 0,0 0 0,0 0 0,0 0 0,0 0 0,0-1 0,-1 1 0,1 0 0,0 0 0,0 0 0,-1-1 0,1 1 0,-1 0 0,1-1 0,-1 1 0,1 0 0,-2 1 0,-5 4 364,0 0 0,0 0 0,-1 0 0,1-1 0,-17 8 0,-59 32 344,-142 83 2992,119-54-5589,7 13-5822</inkml:trace>
</inkml:ink>
</file>

<file path=ppt/ink/ink2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35.355"/>
    </inkml:context>
    <inkml:brush xml:id="br0">
      <inkml:brushProperty name="width" value="0.025" units="cm"/>
      <inkml:brushProperty name="height" value="0.025" units="cm"/>
    </inkml:brush>
  </inkml:definitions>
  <inkml:trace contextRef="#ctx0" brushRef="#br0">0 470 6983,'0'0'9043,"12"1"-6902,-8 0-1993,1 0 1,0-1-1,-1 1 1,1-1-1,0 0 1,-1-1-1,1 1 1,0-1-1,-1 0 1,1 0-1,-1 0 1,1-1-1,-1 0 1,0 1-1,0-2 1,0 1-1,0 0 1,0-1-1,0 0 1,0 0-1,3-3 1,20-20 139,-1-2 1,-1 0 0,-1-2-1,-1 0 1,-2-2 0,-2 0 0,0-2-1,-3 0 1,0 0 0,-3-2 0,17-62-1,-10 129-710,1 0 351,2-2-1,48 50 0,1-2-3236,-50-51-455,-1-6-2953</inkml:trace>
</inkml:ink>
</file>

<file path=ppt/ink/ink2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38.270"/>
    </inkml:context>
    <inkml:brush xml:id="br0">
      <inkml:brushProperty name="width" value="0.025" units="cm"/>
      <inkml:brushProperty name="height" value="0.025" units="cm"/>
    </inkml:brush>
  </inkml:definitions>
  <inkml:trace contextRef="#ctx0" brushRef="#br0">125 149 4773,'0'0'19373,"9"-1"-19085,0 0-236,-1-1 1,1 0 0,-1 0 0,1-1-1,-1 0 1,0-1 0,0 0-1,12-8 1,-15 9-29,0 0 1,0-1-1,-1 0 0,1 0 0,-1 0 0,0 0 1,0-1-1,0 1 0,-1-1 0,0 0 1,0 0-1,0 0 0,0-1 0,-1 1 1,0-1-1,2-7 0,-4 12-11,0 0 0,1 0 0,-1 0 0,0 0 0,0 0 0,0 1 0,0-1 0,0 0 0,0 0 0,0 0 0,-1 0 1,1 0-1,0 0 0,0 0 0,-1 1 0,1-1 0,0 0 0,-1 0 0,1 0 0,-1 1 0,1-1 0,-1 0 0,1 0 0,-1 1 0,0-1 0,1 1 0,-1-1 0,0 0 0,-1 0 0,0 0-1,-1 0 0,1 1 0,-1-1 0,1 0 0,-1 1 0,1 0 0,-1 0 0,0-1 0,1 2-1,-5-1 1,-1 1-10,-1 1 0,1-1-1,0 1 1,0 1 0,1 0-1,-10 4 1,-1 4 13,1 1 1,0 0 0,1 1-1,1 1 1,-20 22 0,28-29 38,1 0 1,1 1 0,-1 0 0,1 0 0,1 0 0,-1 0 0,2 1 0,-1 0 0,1 0 0,0 0 0,1 0 0,0 0 0,0 0 0,0 11 0,3-18-40,-1 0 0,1 0 0,-1 1 0,1-1 0,0 0 0,-1 0 0,1 0 0,1 1 0,-1-1 0,0 0 0,0-1 0,1 1 0,-1 0 0,1 0 0,-1 0 0,1-1 0,0 1 0,0-1 0,0 0 0,0 1 0,0-1 0,0 0 0,0 0 0,0 0 0,0 0 0,0-1 0,1 1 0,-1-1 0,0 1 0,1-1 0,-1 0 0,3 1 0,14 0-10,-1 1 0,0-2-1,20-2 1,-22 1-49,0 1-618,0-2 1,0 0-1,23-6 1,-33 6-696,1-1 0,-1 1 0,0-1 0,1 0 0,-1 0 0,6-6 0,4-5-8199</inkml:trace>
</inkml:ink>
</file>

<file path=ppt/ink/ink2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38.838"/>
    </inkml:context>
    <inkml:brush xml:id="br0">
      <inkml:brushProperty name="width" value="0.025" units="cm"/>
      <inkml:brushProperty name="height" value="0.025" units="cm"/>
    </inkml:brush>
  </inkml:definitions>
  <inkml:trace contextRef="#ctx0" brushRef="#br0">34 68 12075,'0'0'10560,"2"10"-10518,3 9-12,1-2-1,1 1 1,16 30-1,-16-36-6,-1 0 0,-1 1 0,0 0 0,0 1 0,-1-1 0,-1 1 0,0 0 0,0 15 0,-2-26 11,-1 0 0,0 0 1,0 0-1,0 1 0,0-1 0,0 0 0,-1 0 1,1 0-1,-1 1 0,0-1 0,0 0 0,0 0 1,-1 0-1,1 0 0,-1-1 0,1 1 0,-1 0 0,0-1 1,0 1-1,0-1 0,0 1 0,-1-1 0,1 0 1,-1 0-1,1 0 0,-1 0 0,0 0 0,1-1 1,-1 1-1,0-1 0,0 0 0,0 0 0,0 0 1,-1 0-1,1-1 0,0 1 0,0-1 0,0 0 1,-7 0-1,9 0-9,-1 0 0,1 0 1,-1 0-1,0 0 0,1-1 1,-1 1-1,1-1 0,-1 1 0,1-1 1,-1 1-1,1-1 0,-1 0 1,1 0-1,-1 0 0,1 0 1,0 0-1,0 0 0,0 0 1,-1 0-1,1 0 0,0-1 1,0 1-1,1 0 0,-1-1 0,0 1 1,0-1-1,1 1 0,-1-1 1,1 1-1,-1-1 0,1 1 1,-1-1-1,1 0 0,0 1 1,0-1-1,0 0 0,0 1 0,0-1 1,0 1-1,1-1 0,-1-1 1,1-4-13,0 0 1,0 0-1,1 0 1,0 0 0,0 1-1,0-1 1,1 1-1,5-11 1,6-1 44,1 1 0,0 1 0,28-24 1,-29 29 54,-1-1 0,0 0 0,-1-1 0,-1-1 0,0 0 0,0 0 0,8-17 0,-18 29-82,0 0 0,0 1-1,0-1 1,-1 0 0,1 0 0,0-1 0,-1 1-1,0 0 1,1 0 0,-1 0 0,0 0 0,0 0-1,0 0 1,0-1 0,0 1 0,-1 0 0,1 0 0,-1 0-1,1 0 1,-1 0 0,0 0 0,0 0 0,0 0-1,0 0 1,0 0 0,0 1 0,-1-1 0,-2-3-1,3 4-57,-1 0-1,0 0 0,0 0 0,1 0 1,-1 1-1,0-1 0,0 1 0,0-1 0,0 1 1,0-1-1,0 1 0,0 0 0,0 0 0,0 0 1,0 0-1,0 0 0,0 1 0,0-1 0,0 1 1,0-1-1,0 1 0,0-1 0,1 1 0,-1 0 1,0 0-1,0 0 0,1 0 0,-1 0 1,0 1-1,-2 2 0,-8 14-1954,7-6-1262,8-5-4267,6-7 2108</inkml:trace>
</inkml:ink>
</file>

<file path=ppt/ink/ink2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39.203"/>
    </inkml:context>
    <inkml:brush xml:id="br0">
      <inkml:brushProperty name="width" value="0.025" units="cm"/>
      <inkml:brushProperty name="height" value="0.025" units="cm"/>
    </inkml:brush>
  </inkml:definitions>
  <inkml:trace contextRef="#ctx0" brushRef="#br0">51 1 8008,'0'0'15796,"-6"9"-15668,-1 6-42,0 0 1,1 0-1,0 0 1,2 1-1,0 0 0,0 0 1,1 0-1,2 0 0,-1 1 1,2 19-1,0-34-76,1 0 0,0 1-1,-1-1 1,1 0 0,0 0 0,0 1-1,0-1 1,0 0 0,1 0 0,-1 0-1,1 0 1,-1-1 0,1 1-1,0 0 1,-1-1 0,1 1 0,0-1-1,0 1 1,0-1 0,0 0 0,0 0-1,0 0 1,1 0 0,-1 0-1,0 0 1,0-1 0,1 1 0,3-1-1,1 2-595,-1-1-1,1 0 1,0 0-1,0-1 1,0 0-1,0-1 1,0 1-1,13-4 0,-20 4 381,1 0-1,-1 0 0,0-1 0,1 1 0,-1 0 0,1-1 0,-1 1 0,0 0 0,1-1 0,-1 1 0,0-1 0,1 1 0,-1 0 0,0-1 0,0 1 0,1-1 0,-1 1 1,0-1-1,0 1 0,0-1 0,0 1 0,0-1 0,0 1 0,1-1 0,-1 1 0,0-1 0,-1 1 0,1-1 0,0 1 0,0-1 0,0 1 0,0-1 0,0 0 0,-3-11-6236</inkml:trace>
</inkml:ink>
</file>

<file path=ppt/ink/ink2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39.534"/>
    </inkml:context>
    <inkml:brush xml:id="br0">
      <inkml:brushProperty name="width" value="0.025" units="cm"/>
      <inkml:brushProperty name="height" value="0.025" units="cm"/>
    </inkml:brush>
  </inkml:definitions>
  <inkml:trace contextRef="#ctx0" brushRef="#br0">1 70 14830,'0'0'8969,"43"-35"-8521,-9 26-160,1 2-224,-1 2-448,-4 1-2050,-12 0-3012,-1-1-8455</inkml:trace>
</inkml:ink>
</file>

<file path=ppt/ink/ink2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40.098"/>
    </inkml:context>
    <inkml:brush xml:id="br0">
      <inkml:brushProperty name="width" value="0.025" units="cm"/>
      <inkml:brushProperty name="height" value="0.025" units="cm"/>
    </inkml:brush>
  </inkml:definitions>
  <inkml:trace contextRef="#ctx0" brushRef="#br0">222 14 13357,'0'0'8119,"-8"4"-7542,-3 4-560,1 0 1,-1 1 0,1 1-1,1-1 1,0 2 0,0-1-1,1 1 1,0 1-1,-11 23 1,-12 15 63,-40 72 527,64-97-625,7-25-2,0 0 1,1 0 0,-1 1-1,0-1 1,0 0 0,0 0-1,1 0 1,-1 0 0,0 1-1,0-1 1,1 0 0,-1 0-1,0 0 1,0 0 0,1 0-1,-1 0 1,0 0 0,1 0-1,-1 0 1,0 0 0,0 0-1,1 0 1,-1 0 0,0 0-1,1 0 1,-1 0 0,0 0 0,0 0-1,1 0 1,-1-1 0,0 1-1,0 0 1,1 0 0,-1 0-1,0 0 1,0 0 0,0-1-1,1 1 1,-1 0 0,0-1-1,35-30-1828,-9 0-1533,-2-1 1,-1-1-1,34-69 1,-20 11 5873,-33 75 5193,-12 32-6094,-12 36-1579,17-41 101,0-1-1,0 1 0,2 0 1,-1 0-1,1 1 0,1-1 1,0 0-1,1 0 0,0 0 1,0 0-1,1 0 0,1 0 1,0 0-1,0 0 1,1-1-1,0 0 0,1 0 1,11 18-1,-9-16-1357,-6-10-2416</inkml:trace>
</inkml:ink>
</file>

<file path=ppt/ink/ink2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40.474"/>
    </inkml:context>
    <inkml:brush xml:id="br0">
      <inkml:brushProperty name="width" value="0.025" units="cm"/>
      <inkml:brushProperty name="height" value="0.025" units="cm"/>
    </inkml:brush>
  </inkml:definitions>
  <inkml:trace contextRef="#ctx0" brushRef="#br0">1 40 9353,'0'0'11531,"50"-38"-11723,-21 36-1794,3 2-1666,-1 0-1825</inkml:trace>
</inkml:ink>
</file>

<file path=ppt/ink/ink2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40.817"/>
    </inkml:context>
    <inkml:brush xml:id="br0">
      <inkml:brushProperty name="width" value="0.025" units="cm"/>
      <inkml:brushProperty name="height" value="0.025" units="cm"/>
    </inkml:brush>
  </inkml:definitions>
  <inkml:trace contextRef="#ctx0" brushRef="#br0">68 39 9225,'0'0'12123,"-8"1"-11872,6-1-238,-1 0-1,1 1 1,-1-1-1,1 1 1,-1-1-1,1 1 1,0 0-1,0 0 1,-1 0 0,1 0-1,0 0 1,0 1-1,0-1 1,0 1-1,0-1 1,-3 4-1,3-1 58,0-1 0,0 1 0,0 0 0,0 0 0,1 0 0,-1 0-1,1 0 1,0 0 0,0 0 0,1 0 0,-1 8 0,0-10-23,1-1 0,0 1 1,0 0-1,0 0 1,0 0-1,0-1 0,0 1 1,0 0-1,1 0 0,-1 0 1,0-1-1,1 1 0,0 0 1,-1-1-1,1 1 0,0 0 1,0-1-1,0 1 0,0-1 1,0 1-1,0-1 1,0 0-1,1 1 0,-1-1 1,2 1-1,-1-1 16,0-1 0,-1 1 0,1-1 0,0 0-1,0 0 1,0 0 0,0 0 0,0 0 0,0 0 0,-1 0 0,1-1 0,0 1 0,0-1 0,0 1 0,-1-1-1,1 0 1,0 0 0,-1 0 0,1 1 0,0-2 0,-1 1 0,1 0 0,-1 0 0,0 0 0,2-2-1,2-1-3,-1-1 0,0 1 0,1-1-1,-2 1 1,1-1 0,-1 0 0,1 0-1,-1-1 1,-1 1 0,1-1-1,-1 1 1,0-1 0,0 0 0,-1 0-1,1 0 1,-1 0 0,-1 0-1,1 0 1,-1 0 0,0 0 0,-2-10-1,2 15-126,0 0-1,-1 0 0,1 0 0,-1 0 0,1 1 0,-1-1 1,1 0-1,-1 0 0,0 1 0,1-1 0,-1 0 1,0 1-1,0-1 0,0 1 0,1-1 0,-1 1 0,0-1 1,0 1-1,0 0 0,0-1 0,0 1 0,0 0 1,-1 0-1,-14 0-5540,12 3 281</inkml:trace>
</inkml:ink>
</file>

<file path=ppt/ink/ink2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41.428"/>
    </inkml:context>
    <inkml:brush xml:id="br0">
      <inkml:brushProperty name="width" value="0.025" units="cm"/>
      <inkml:brushProperty name="height" value="0.025" units="cm"/>
    </inkml:brush>
  </inkml:definitions>
  <inkml:trace contextRef="#ctx0" brushRef="#br0">64 30 993,'0'0'3662,"-9"0"-43,-1-1-2558,7 0-710,0 1 0,0-1 0,0 1 1,0 0-1,0 0 0,-1 0 0,1 0 1,0 0-1,0 1 0,0 0 1,0-1-1,-4 3 0,7-3-255,1 0 0,-1 0 0,0 0-1,0 0 1,1 0 0,-1 0 0,0 0-1,0 0 1,0 1 0,1-1 0,-1 0 0,0 0-1,0 0 1,0 0 0,0 1 0,1-1 0,-1 0-1,0 0 1,0 0 0,0 1 0,0-1 0,0 0-1,0 0 1,1 0 0,-1 1 0,0-1 0,0 0-1,0 0 1,0 1 0,0-1 0,0 0 0,0 0-1,0 1 1,0-1 0,0 0 0,0 0 0,0 1-1,0-1 1,-1 0 0,1 0 0,0 1-1,0-1 1,0 0 0,0 0 0,0 0 0,0 1-1,-1-1 1,1 0 0,0 0 0,0 0 0,0 0-1,0 1 1,-1-1 0,1 0 0,0 0 0,0 0-1,0 0 1,-1 0 0,1 0 0,0 1 0,0-1-1,-1 0 1,1 0 0,0 0 0,-1 0 0,22 5 1546,19-4 129,57-6 0,105-28-1000,-159 27-1078,-13 2-4607</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26.380"/>
    </inkml:context>
    <inkml:brush xml:id="br0">
      <inkml:brushProperty name="width" value="0.025" units="cm"/>
      <inkml:brushProperty name="height" value="0.025" units="cm"/>
    </inkml:brush>
  </inkml:definitions>
  <inkml:trace contextRef="#ctx0" brushRef="#br0">1 1 14382,'0'0'5445,"50"31"-3684,-21-9-319,11 6-161,9-1-416,-1 2-449,6-4-288,-5-2-96,7-1-768,-11-2-1923,-9-3-2402,-4-3-11883</inkml:trace>
</inkml:ink>
</file>

<file path=ppt/ink/ink2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42.382"/>
    </inkml:context>
    <inkml:brush xml:id="br0">
      <inkml:brushProperty name="width" value="0.025" units="cm"/>
      <inkml:brushProperty name="height" value="0.025" units="cm"/>
    </inkml:brush>
  </inkml:definitions>
  <inkml:trace contextRef="#ctx0" brushRef="#br0">108 7 8360,'0'0'16282,"-4"10"-16202,-55 114 40,20-47-347,34-58-1963,17-27-437,20-27-691,-12 5 399,27-52 1,-30 42 4389,-2-1 5788,-18 55-5802,-3 8-1211,0 0-1,2 0 1,-3 33-1,7-46-304,0 0 0,1-1 0,0 1 0,0 0-1,0 0 1,1-1 0,1 1 0,0-1 0,0 0 0,0 0 0,9 15 0,-11-21-293,8 14 252,-8-8-2010,-6-5-4174,-5-3 1458</inkml:trace>
</inkml:ink>
</file>

<file path=ppt/ink/ink2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42.719"/>
    </inkml:context>
    <inkml:brush xml:id="br0">
      <inkml:brushProperty name="width" value="0.025" units="cm"/>
      <inkml:brushProperty name="height" value="0.025" units="cm"/>
    </inkml:brush>
  </inkml:definitions>
  <inkml:trace contextRef="#ctx0" brushRef="#br0">1 11 12332,'0'0'8199,"52"-10"-8135,-18 10-192,4 0-1441,-2 0-1794,-2 0-2243</inkml:trace>
</inkml:ink>
</file>

<file path=ppt/ink/ink2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43.063"/>
    </inkml:context>
    <inkml:brush xml:id="br0">
      <inkml:brushProperty name="width" value="0.025" units="cm"/>
      <inkml:brushProperty name="height" value="0.025" units="cm"/>
    </inkml:brush>
  </inkml:definitions>
  <inkml:trace contextRef="#ctx0" brushRef="#br0">117 0 13389,'0'0'1986,"-11"5"-310,-1 2-1055,0-1-1,0 2 1,-20 15 0,29-21-483,1 0 0,-1 1 0,0-1 0,0 0 0,1 1 1,0 0-1,-1 0 0,1 0 0,0 0 0,0 0 0,1 0 0,-1 0 1,1 0-1,-1 1 0,1-1 0,0 1 0,0-1 0,1 1 0,-1-1 0,1 1 1,0-1-1,0 1 0,0 0 0,1 4 0,0-7-99,0 1-1,0 0 1,0-1 0,0 1-1,0-1 1,1 0-1,-1 1 1,0-1 0,1 0-1,0 0 1,-1 0-1,1 0 1,0 0 0,-1 0-1,1 0 1,0 0-1,0-1 1,0 1 0,-1-1-1,1 0 1,0 1 0,0-1-1,0 0 1,0 0-1,0 0 1,2 0 0,4 0 78,-1-1 0,1 1 0,-1-1 0,0-1 1,11-2-1,-14 3-97,0 0 1,0 0-1,0-1 1,0 1-1,-1-1 1,1 0-1,-1 0 1,1 0-1,-1 0 1,0-1-1,0 0 1,0 1-1,0-1 1,0 0-1,-1 0 1,1 0-1,-1-1 1,0 1-1,0-1 1,0 1-1,0-1 1,-1 0-1,1 1 1,-1-1-1,0 0 1,0 0-1,-1 0 1,1 0-1,-1 0 1,0-5-1,0 8-153,0 1 0,0-1 0,-1 0 0,1 1 0,0-1 0,0 1 0,-1-1 0,1 1 0,-1-1 0,1 1 0,0-1 0,-1 1 0,1-1 0,-1 1 0,1-1 1,-1 1-1,1 0 0,-1-1 0,1 1 0,-1 0 0,0 0 0,1-1 0,-1 1 0,1 0 0,-1 0 0,-1 0 0,-5-3-2416,2-1-2811</inkml:trace>
</inkml:ink>
</file>

<file path=ppt/ink/ink2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5:44.431"/>
    </inkml:context>
    <inkml:brush xml:id="br0">
      <inkml:brushProperty name="width" value="0.025" units="cm"/>
      <inkml:brushProperty name="height" value="0.025" units="cm"/>
    </inkml:brush>
  </inkml:definitions>
  <inkml:trace contextRef="#ctx0" brushRef="#br0">0 1792 4388,'0'0'7949,"9"2"-6785,5 1-331,1-1 0,0 0 0,0-2 1,0 1-1,0-2 0,0 0 0,17-4 0,64-17-382,-58 13-414,59-5 0,-64 10 38,0-1 0,54-15 0,93-47 1799,279-145-1,-227 107-491,-132 63-1371,95-56 0,285-207 96,-362 217-85,232-186 20,0-64 631,-233 231-531,-61 59-177,-55 47 35,1-1 0,-1 1 0,1 0 0,-1-1 0,0 1 0,0-1 0,0 0 0,0 1 0,0-1 0,0 0 0,0 1 0,0-1 0,-1 0 0,1 0 0,-1 0 0,1 0 0,-1 0 0,0 0 0,0-3 0,-5 12-4922</inkml:trace>
</inkml:ink>
</file>

<file path=ppt/ink/ink2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9:35.675"/>
    </inkml:context>
    <inkml:brush xml:id="br0">
      <inkml:brushProperty name="width" value="0.025" units="cm"/>
      <inkml:brushProperty name="height" value="0.025" units="cm"/>
    </inkml:brush>
  </inkml:definitions>
  <inkml:trace contextRef="#ctx0" brushRef="#br0">413 13 8104,'0'0'14664,"-11"-4"-13735,4 2-849,-1 0 0,0 0 0,0 1 0,1 0 0,-1 0 1,0 1-1,0 0 0,0 1 0,0-1 0,0 2 0,0-1 0,1 1 0,-1 0 0,1 0 0,-9 5 0,-9 4 13,1 2 0,0 1 0,1 0 0,1 2 0,-37 33-1,51-42-95,-1 1-1,1 1 0,1 0 0,0 0 0,0 0 0,1 1 0,0-1 0,0 2 1,1-1-1,1 1 0,0-1 0,0 1 0,1 0 0,0 1 0,1-1 0,-1 15 0,3-23 5,0-1 0,0 1 0,0-1 0,1 0 0,-1 1-1,1-1 1,0 0 0,-1 1 0,1-1 0,0 0 0,0 0-1,1 0 1,-1 0 0,0 0 0,1 0 0,-1 0-1,1 0 1,-1-1 0,4 3 0,-1-1 18,1 0-1,0 0 1,-1-1-1,1 0 1,0 0-1,0 0 1,0 0 0,9 1-1,9 0-117,0-1-1,0-1 1,29-3 0,-38 2-163,10-2-584,1-1 0,-1-1 0,0 0 1,27-10-1,44-23-6851,-45 13-150</inkml:trace>
</inkml:ink>
</file>

<file path=ppt/ink/ink2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9:36.180"/>
    </inkml:context>
    <inkml:brush xml:id="br0">
      <inkml:brushProperty name="width" value="0.025" units="cm"/>
      <inkml:brushProperty name="height" value="0.025" units="cm"/>
    </inkml:brush>
  </inkml:definitions>
  <inkml:trace contextRef="#ctx0" brushRef="#br0">127 14 9161,'0'0'4479,"-9"-3"-1762,4 2-2515,3-1-77,-1 1 0,0 0 0,0 0 0,1 0 0,-1 0 0,0 0 1,0 0-1,0 1 0,0-1 0,0 1 0,0 0 0,-1 0 1,1 0-1,0 1 0,0-1 0,0 0 0,0 1 0,0 0 0,1 0 1,-1 0-1,0 0 0,0 1 0,0-1 0,1 1 0,-1-1 1,1 1-1,-1 0 0,1 0 0,0 0 0,0 0 0,-4 4 0,4-2-7,-1 0 0,1 0 0,0 0-1,0 1 1,0-1 0,0 0-1,1 1 1,-1-1 0,1 1-1,1 0 1,-1-1 0,1 1-1,-1 0 1,2 8 0,-1-11-83,1 1 1,0-1-1,0 1 1,-1-1-1,1 0 1,1 1-1,-1-1 1,0 0-1,1 0 1,-1 0 0,1 0-1,0 0 1,-1 0-1,1 0 1,0 0-1,0-1 1,0 1-1,0-1 1,1 0-1,-1 1 1,0-1-1,0 0 1,1 0-1,-1 0 1,1-1-1,-1 1 1,6 0-1,1 1 54,1-1 0,0 0-1,0-1 1,0 1-1,0-2 1,0 0-1,-1 0 1,1 0-1,0-2 1,10-2 0,3-5-170,0 0 0,37-23 0,-60 33 57,1 0 1,-1-1-1,0 1 0,1 0 1,-1 0-1,1 0 0,-1-1 1,0 1-1,1 0 0,-1 0 1,1 0-1,-1 0 1,0 0-1,1-1 0,-1 1 1,1 0-1,-1 0 0,0 0 1,1 0-1,-1 0 1,1 1-1,-1-1 0,1 0 1,-1 0-1,0 0 0,1 0 1,-1 0-1,1 0 1,-1 1-1,0-1 0,1 0 1,-1 0-1,0 1 0,1-1 1,-1 0-1,0 1 1,1-1-1,-1 0 0,0 0 1,0 1-1,1-1 0,-1 1 1,0-1-1,0 0 0,0 1 1,0-1-1,0 1 1,1-1-1,-1 0 0,0 1 1,0-1-1,0 1 0,0-1 1,0 1-1,0-1 1,0 0-1,0 1 0,0-1 1,0 1-1,-1-1 0,1 0 1,0 1-1,0-1 1,0 1-1,0-1 0,-1 0 1,1 1-1,0-1 0,-10 38-176,9-35 184,-58 202 461,-43 120 3268,102-323-3626,0 0-1,-1-1 0,1 1 1,-1 0-1,0-1 0,1 1 1,-1-1-1,0 1 0,0-1 1,0 0-1,0 1 0,0-1 1,0 0-1,-1 0 1,1 0-1,0 0 0,-1 0 1,1 0-1,0 0 0,-1 0 1,1 0-1,-1-1 0,0 1 1,1 0-1,-1-1 0,1 0 1,-3 1-1,2-2-3,0 1 0,0-1 0,0 0 0,0 0 0,0 0 0,0 0 0,0 0 0,1-1 0,-1 1 0,1-1 0,-1 1 0,1-1 0,-1 1 0,1-1 0,0 0 0,-1 1 0,1-1 0,0 0 0,0 0 0,1 0 0,-2-2 0,-7-18-238,1-1-1,1 1 0,1-2 0,1 1 0,2 0 1,0-1-1,1 0 0,1 1 0,1-1 0,6-39 1,-5 58-83,0 0 0,0 0 0,1 0 0,0 1 0,0-1 0,0 1 0,1-1 0,-1 1 0,1 0 0,0 0 0,0 0 0,1 0 0,6-6 0,0 3-1206,0-1 1,0 2 0,0-1-1,17-6 1,16-6-4894</inkml:trace>
</inkml:ink>
</file>

<file path=ppt/ink/ink2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9:36.560"/>
    </inkml:context>
    <inkml:brush xml:id="br0">
      <inkml:brushProperty name="width" value="0.025" units="cm"/>
      <inkml:brushProperty name="height" value="0.025" units="cm"/>
    </inkml:brush>
  </inkml:definitions>
  <inkml:trace contextRef="#ctx0" brushRef="#br0">333 35 17745,'0'0'7885,"-11"-6"-6796,5 2-1007,-1 0 1,1 1-1,-1 0 1,1 0-1,-1 0 0,0 1 1,0 0-1,-1 1 1,1-1-1,0 1 1,0 1-1,-1-1 1,1 1-1,0 1 1,0-1-1,-1 1 1,1 1-1,0-1 1,-14 6-1,3 1-57,0 1-1,0 0 1,1 2-1,-17 12 1,29-19-26,0 0-1,0 0 1,0 1 0,0-1 0,1 1-1,0 0 1,0 0 0,0 1 0,1-1-1,0 1 1,0 0 0,0 0 0,1 0-1,-1 0 1,2 0 0,-3 10 0,4-13 3,1-1 1,-1 0 0,1 1 0,0-1-1,-1 1 1,1-1 0,0 0 0,1 1 0,-1-1-1,0 0 1,1 0 0,-1 0 0,1 0-1,-1 0 1,1 0 0,0-1 0,0 1 0,0 0-1,0-1 1,0 0 0,0 1 0,0-1-1,1 0 1,-1 0 0,0 0 0,1 0 0,-1-1-1,0 1 1,5 0 0,11 3-171,0 0-1,32 2 1,72-1-4563,-40-9-4220,-34-4-354</inkml:trace>
</inkml:ink>
</file>

<file path=ppt/ink/ink2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9:36.954"/>
    </inkml:context>
    <inkml:brush xml:id="br0">
      <inkml:brushProperty name="width" value="0.025" units="cm"/>
      <inkml:brushProperty name="height" value="0.025" units="cm"/>
    </inkml:brush>
  </inkml:definitions>
  <inkml:trace contextRef="#ctx0" brushRef="#br0">51 0 10346,'0'0'14227,"3"10"-13646,0 9-358,-1-1 0,0 1-1,-2 0 1,0 0 0,-1 0-1,-1-1 1,0 1-1,-2-1 1,-6 21 0,4-15-159,-4 12-28,2 2 0,1-1 0,-3 60 0,9-96-133,1 0 0,0 0 0,0 0 0,1 0-1,-1 0 1,0 0 0,0 0 0,0 0 0,1 0 0,-1 0 0,0 0 0,1 0 0,-1-1 0,1 1 0,-1 0 0,1 0 0,-1 0 0,1-1 0,0 1 0,-1 0-1,1-1 1,0 1 0,0 0 0,-1-1 0,1 1 0,0-1 0,0 1 0,1 0 0,0-1-429,0 1 1,0-1-1,0 0 1,1 0-1,-1 0 1,0 0-1,0 0 1,0 0-1,0 0 1,0-1-1,0 1 1,4-2-1,13-8-6718</inkml:trace>
</inkml:ink>
</file>

<file path=ppt/ink/ink2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9:37.300"/>
    </inkml:context>
    <inkml:brush xml:id="br0">
      <inkml:brushProperty name="width" value="0.025" units="cm"/>
      <inkml:brushProperty name="height" value="0.025" units="cm"/>
    </inkml:brush>
  </inkml:definitions>
  <inkml:trace contextRef="#ctx0" brushRef="#br0">1 52 4837,'0'0'16121,"8"5"-14540,3 1-1286,0 0 0,0-1 0,1-1 0,0 0 1,0 0-1,0-1 0,0-1 0,18 2 0,-24-3-268,0 0-1,1-1 1,-1 0-1,0 0 1,1-1-1,-1 0 1,0 0 0,0 0-1,1-1 1,-1 1-1,0-2 1,-1 1-1,1-1 1,0 0-1,-1 0 1,1 0-1,-1-1 1,0 0-1,0 0 1,5-5-1,-9 8-10,0 0 0,0 1 0,0-1 0,0 0 0,-1 0 0,1 0 0,0 0 0,0 0 0,-1 0 0,1-1 0,-1 1 0,1 0 0,-1 0 0,1 0 0,-1-1 0,0 1 0,1 0 0,-1 0 0,0-1 0,0 1-1,0 0 1,0-1 0,0 1 0,0 0 0,-1 0 0,1-1 0,0 1 0,-1 0 0,0-2 0,-1 1 7,1 1-1,-1-1 0,0 1 1,0 0-1,0 0 1,0 0-1,0 0 0,0 0 1,-1 0-1,1 0 1,0 1-1,0-1 1,-1 1-1,1 0 0,-3 0 1,-6-1 71,-1 1 1,0 0-1,1 1 1,-1 0-1,-20 5 0,26-4-48,0 0-1,1 0 0,-1 0 0,0 0 1,1 1-1,0 0 0,0 0 1,0 0-1,0 1 0,0 0 0,1 0 1,-1 0-1,1 0 0,0 1 1,0 0-1,1 0 0,-1 0 0,1 0 1,1 0-1,-1 1 0,0-1 1,1 1-1,0 0 0,1-1 0,-1 1 1,1 0-1,0 0 0,0 9 1,2-12-66,0 1 0,0-1 1,0 0-1,1 1 0,-1-1 1,1 0-1,0 0 0,0 0 1,0 0-1,0 0 0,0 0 1,1 0-1,-1-1 1,1 1-1,0-1 0,-1 0 1,1 0-1,0 0 0,1 0 1,-1 0-1,0-1 0,0 1 1,1-1-1,-1 0 0,6 1 1,7 3-740,1-1 1,0 0 0,0-1-1,18 0 1,33-3-6134,8-6-6635</inkml:trace>
</inkml:ink>
</file>

<file path=ppt/ink/ink2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9:37.816"/>
    </inkml:context>
    <inkml:brush xml:id="br0">
      <inkml:brushProperty name="width" value="0.025" units="cm"/>
      <inkml:brushProperty name="height" value="0.025" units="cm"/>
    </inkml:brush>
  </inkml:definitions>
  <inkml:trace contextRef="#ctx0" brushRef="#br0">253 96 14542,'0'0'7020,"3"-10"-4308,7-28-726,-10 36-1903,0 0 1,0 1-1,0-1 1,0 0-1,0 1 1,0-1-1,0 0 1,-1 1-1,1-1 1,-1 0-1,1 1 1,-1-1-1,0 1 1,0-1-1,1 1 1,-1-1-1,0 1 1,0 0 0,0-1-1,-1 1 1,1 0-1,0 0 1,0 0-1,-1 0 1,1 0-1,-1 0 1,1 0-1,0 0 1,-1 0-1,0 1 1,1-1-1,-1 1 1,1-1-1,-1 1 1,0 0-1,1 0 1,-1-1 0,-2 1-1,-4-1-62,1 0-1,-1 1 0,0 0 1,0 0-1,1 0 1,-14 3-1,12 0-27,0 1 0,1 0 0,0 0 0,0 1 0,0 0 0,1 0 0,0 1 0,0-1 0,0 2 0,0-1 0,1 1 0,0 0 0,-6 10 1,6-9-1,0 2 0,0-1 1,1 0-1,1 1 0,-1 0 1,1 0-1,1 1 0,0-1 1,1 0-1,-3 21 0,5-28-21,0 1-1,0-1 1,0 0-1,1 0 1,-1 1-1,1-1 1,0 0-1,0 0 0,0 0 1,0 0-1,0 0 1,1 0-1,0 0 1,-1-1-1,1 1 1,0 0-1,0-1 1,0 1-1,1-1 1,-1 0-1,1 0 1,-1 0-1,1 0 0,-1 0 1,1-1-1,0 1 1,0-1-1,0 0 1,0 1-1,0-1 1,0-1-1,4 2 1,11 1-679,-1 0-1,1-2 1,0 0 0,29-2 0,-33 0-5,7 1-1847,0-2-1,0-1 0,36-9 0,2-7-7241</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49.749"/>
    </inkml:context>
    <inkml:brush xml:id="br0">
      <inkml:brushProperty name="width" value="0.025" units="cm"/>
      <inkml:brushProperty name="height" value="0.025" units="cm"/>
    </inkml:brush>
  </inkml:definitions>
  <inkml:trace contextRef="#ctx0" brushRef="#br0">93 11 3395,'0'0'18306,"0"-10"-17217,-5 60 672,-39 395-554,41-418-1182,-1 0 1,-2-1 0,0 1-1,-14 34 1,19-60-5,-1 0-21,1-1-27,0-22-31,1-1 64,2 1 0,0-1-1,1 1 1,7-26 0,2-12 18,5-65-149,1-187-1,-28 367 100,0-13 20,-16 245 30,15-139-16,10-120-6643,1-35 939</inkml:trace>
</inkml:ink>
</file>

<file path=ppt/ink/ink2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9:38.437"/>
    </inkml:context>
    <inkml:brush xml:id="br0">
      <inkml:brushProperty name="width" value="0.025" units="cm"/>
      <inkml:brushProperty name="height" value="0.025" units="cm"/>
    </inkml:brush>
  </inkml:definitions>
  <inkml:trace contextRef="#ctx0" brushRef="#br0">201 59 12556,'0'0'5707,"-9"-7"-3759,2 1-1703,2 2-28,0-1 0,0 1 0,0 0 0,0 0-1,-1 0 1,1 1 0,-1 0 0,0 0 0,0 1 0,0-1 0,-1 1-1,-10-2 1,13 4-108,0 0 0,0 0-1,0 0 1,0 0-1,0 1 1,1 0 0,-1 0-1,0 0 1,0 0-1,0 0 1,1 1 0,-1-1-1,0 1 1,1 0-1,0 0 1,-1 1 0,1-1-1,0 1 1,0 0-1,0-1 1,1 1 0,-1 0-1,1 1 1,0-1-1,-1 0 1,1 1 0,1-1-1,-1 1 1,0 0-1,1-1 1,0 1 0,0 0-1,0 0 1,0 5-1,1-8-101,0 0-1,0 0 1,1 0-1,-1-1 1,1 1 0,-1 0-1,0-1 1,1 1-1,-1 0 1,1-1-1,-1 1 1,1-1-1,0 1 1,-1-1-1,1 1 1,0-1 0,-1 1-1,1-1 1,0 0-1,-1 1 1,1-1-1,0 0 1,0 1-1,-1-1 1,1 0-1,0 0 1,0 0 0,0 0-1,-1 0 1,3 0-1,31 1 200,-26-1-124,16-2 20,-1-1 0,1 0 0,-1-2 0,44-15 0,-40 11-167,-1 2 0,53-8 0,-78 15 56,0-1 0,0 1 0,0 0 0,0 0 0,0 0 0,0 0 0,0 0 0,0 1 0,0-1 0,0 0 0,0 0 0,0 1 0,0-1 0,0 1 0,0-1 0,0 1 0,0-1 0,0 1 0,-1-1 0,1 1 0,0 0-1,0-1 1,-1 1 0,1 0 0,0 0 0,-1 0 0,1-1 0,0 1 0,-1 0 0,0 0 0,1 0 0,-1 0 0,1 0 0,-1 0 0,0 0 0,0 0 0,1 0 0,-1 0 0,0 0 0,0 2 0,-8 54 289,3-22 328,5-34-583,1 0-1,-1 0 0,1 0 1,0 0-1,-1 0 0,1-1 1,0 1-1,0 0 0,0-1 1,-1 1-1,1 0 1,0-1-1,0 1 0,0-1 1,0 1-1,0-1 0,0 0 1,0 1-1,0-1 0,0 0 1,0 0-1,0 0 1,0 0-1,1 0 0,-1 0 1,0 0-1,0 0 0,0 0 1,0 0-1,1-1 0,37-3 273,19-16-233,-50 16-166,-1 1-1,1 0 1,0 0 0,0 0-1,1 1 1,-1 1-1,0-1 1,1 1-1,-1 1 1,14 0 0,-12 12 37,-10-10 80,1-1 0,-1 0 0,1 1 0,0-1 0,-1 0 0,1 0 0,0 1 0,0-1 0,0 0 0,0 0 0,0 0 0,0 0 1,0 0-1,1 0 0,1 1 0,12 1 28,0-1 0,1 0 0,0-1 0,-1-1 0,1 0 0,-1-1 0,1 0 0,-1-2 0,26-6 0,-15 3-534,-1 2 1,38-2 0,-28 18 1296,-26-12-934,17 0-1901,-6-5-2813,5-6-4222</inkml:trace>
</inkml:ink>
</file>

<file path=ppt/ink/ink2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9:39.213"/>
    </inkml:context>
    <inkml:brush xml:id="br0">
      <inkml:brushProperty name="width" value="0.025" units="cm"/>
      <inkml:brushProperty name="height" value="0.025" units="cm"/>
    </inkml:brush>
  </inkml:definitions>
  <inkml:trace contextRef="#ctx0" brushRef="#br0">85 0 13196,'0'0'10837,"-2"13"-10137,-34 166 1550,-1-8-1195,33-142-742,1 0 1,1 0-1,3 53 1,-1-82-305,0 1 0,0-1 0,0 0 0,1 1 0,-1-1 0,0 0 1,0 1-1,0-1 0,0 0 0,1 1 0,-1-1 0,0 0 0,0 0 0,1 1 0,-1-1 1,0 0-1,1 0 0,-1 0 0,0 1 0,0-1 0,1 0 0,-1 0 0,0 0 0,1 0 1,-1 0-1,0 0 0,1 1 0,-1-1 0,1 0 0,-1 0 0,0 0 0,1 0 0,-1 0 1,0 0-1,1-1 0,-1 1 0,0 0 0,1 0 0,-1 0 0,0 0 0,1 0 0,-1 0 1,0-1-1,1 1 0,-1 0 0,1-1 0,16-9 219,-1-7-152,0-1-1,-2 0 1,0-1-1,-1-1 1,19-39-1,-17 32-58,90-185-1263,-68 134 800,-35 73 330,1 0 0,0 1 0,1-1 0,-1 1 0,1 0 0,0-1 0,4-2 1,-7 6 91,-1 1 0,1-1 0,-1 1 0,1-1 0,-1 1 0,1-1 0,-1 1 0,1-1 0,0 1 0,-1 0 0,1-1 1,0 1-1,-1 0 0,1 0 0,0-1 0,-1 1 0,1 0 0,0 0 0,0 0 0,-1 0 0,1 0 0,0 0 0,0 0 0,-1 0 1,1 0-1,0 0 0,-1 1 0,1-1 0,0 0 0,-1 0 0,1 1 0,0-1 0,-1 0 0,1 1 0,0-1 0,-1 1 0,1-1 1,-1 1-1,1-1 0,-1 1 0,1-1 0,-1 1 0,1-1 0,-1 1 0,0 0 0,1-1 0,-1 1 0,0 0 0,0-1 1,1 1-1,-1 0 0,0-1 0,0 1 0,0 0 0,0 0 0,0-1 0,0 1 0,0 0 0,0 0 0,0-1 0,0 1 0,0 1 1,0 6 93,0 0 1,0 1 0,0-1-1,-1 1 1,-1-1 0,1 0 0,-1 0-1,-1 0 1,1 0 0,-1 0 0,-1 0-1,1 0 1,-2-1 0,1 0 0,-1 0-1,0 0 1,0 0 0,0-1-1,-1 0 1,0 0 0,-1-1 0,1 1-1,-1-1 1,0-1 0,0 1 0,-1-1-1,1 0 1,-1-1 0,0 0 0,0 0-1,0-1 1,0 0 0,0 0 0,-1-1-1,-9 0 1,17 0-83,0-1 1,-1 0 0,1 0-1,0 0 1,-1 0-1,1-1 1,0 1-1,-1 0 1,1 0-1,0-1 1,-1 1-1,1-1 1,0 1-1,0-1 1,-1 0-1,1 0 1,0 1 0,0-1-1,0 0 1,0 0-1,0 0 1,0 0-1,0 0 1,0 0-1,1 0 1,-1 0-1,0-1 1,1 1-1,-1 0 1,0 0-1,1-1 1,0 1-1,-1 0 1,1-1 0,0 1-1,0 0 1,-1-1-1,1 1 1,1-2-1,-1 0-285,0 0-1,0 1 1,0-1 0,1 0-1,0 1 1,-1-1 0,1 0-1,0 1 1,0-1 0,1 1-1,-1-1 1,0 1-1,1 0 1,-1-1 0,1 1-1,0 0 1,0 0 0,0 0-1,3-2 1,39-18-8794,-21 12 2348</inkml:trace>
</inkml:ink>
</file>

<file path=ppt/ink/ink2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9:39.811"/>
    </inkml:context>
    <inkml:brush xml:id="br0">
      <inkml:brushProperty name="width" value="0.025" units="cm"/>
      <inkml:brushProperty name="height" value="0.025" units="cm"/>
    </inkml:brush>
  </inkml:definitions>
  <inkml:trace contextRef="#ctx0" brushRef="#br0">170 78 14221,'0'0'9823,"-1"-8"-8211,1 5-1552,0 0 0,-1 0 0,1 0-1,-1 0 1,0 0 0,0 0 0,0 1-1,0-1 1,0 0 0,-1 0 0,1 1-1,-1-1 1,0 1 0,1-1 0,-1 1-1,0 0 1,-1 0 0,1 0 0,0 0 0,-1 0-1,1 0 1,-1 1 0,1-1 0,-1 1-1,0-1 1,1 1 0,-1 0 0,0 0-1,0 1 1,0-1 0,0 1 0,0-1-1,0 1 1,0 0 0,0 0 0,0 0 0,0 0-1,0 1 1,0-1 0,-4 2 0,1 1-60,1-1 1,0 1 0,0 0 0,1 1 0,-1-1 0,1 1 0,0 0-1,0 0 1,0 0 0,0 1 0,1 0 0,-1-1 0,1 1 0,0 0-1,1 0 1,-1 1 0,1-1 0,0 0 0,1 1 0,-1 0 0,1-1-1,0 1 1,0 0 0,1 6 0,0-11 2,0 1-1,0-1 1,0 0-1,0 0 1,0 1 0,1-1-1,-1 0 1,0 1-1,1-1 1,-1 0 0,1 0-1,0 0 1,-1 1 0,1-1-1,0 0 1,0 0-1,-1 0 1,1 0 0,0 0-1,0 0 1,0 0-1,0-1 1,0 1 0,1 0-1,1 0 1,0 1 13,1-1 0,-1 0 0,1 0 0,-1-1 0,1 1 0,0-1 0,-1 1 0,1-1 0,5-1 0,0 0 15,1 0 1,-1-1-1,0 0 1,0 0-1,0-1 1,17-8-1,-8-1 6,-1-1-1,-1 0 1,26-27-1,9-8-21,-50 47-22,0 0 1,0 0-1,0 0 1,0 0-1,0 0 1,0 0-1,0 1 1,0-1-1,0 0 1,1 1-1,-1-1 1,0 1 0,0-1-1,1 1 1,-1 0-1,0-1 1,1 1-1,-1 0 1,0 0-1,1 0 1,-1 0-1,0 0 1,1 0-1,-1 0 1,0 1-1,3 0 1,-3 0-3,1 0 0,-1 1 0,1-1 0,-1 1-1,0-1 1,0 1 0,0-1 0,0 1 0,0 0 0,0-1 0,-1 1 0,1 0-1,0 0 1,-1 0 0,1-1 0,-1 4 0,2 4 27,-1-1 0,-1 1 0,0 0 0,0 0 0,0 0 1,-4 17-1,4-25-11,0-1 0,-1 0 0,1 0 0,0 1-1,0-1 1,0 0 0,0 1 0,0-1 0,0 0 0,0 1 0,0-1 0,0 0 0,0 1 0,0-1 0,0 0 0,0 1 0,0-1 0,0 0 0,0 1 0,0-1 0,0 0 0,0 1 0,0-1 0,1 0 0,-1 0 0,0 1 0,0-1 0,0 0 0,1 1 0,-1-1 0,0 0 0,0 0-1,1 0 1,-1 1 0,0-1 0,0 0 0,1 0 0,-1 1 0,17-3 168,17-12-23,-5-2-178,-17 8-10,1 1 0,0 1 1,0 0-1,0 0 0,1 1 1,0 1-1,0 0 0,24-3 1,-37 8 28,0 0 1,0-1 0,0 1 0,-1 0-1,1 0 1,0 0 0,-1 0 0,1 0-1,-1 0 1,1 0 0,-1 0 0,1 0-1,-1 0 1,1 0 0,-1 0 0,0 0-1,0 0 1,1 0 0,-1 0 0,0 0-1,0 1 1,0-1 0,0 0 0,-1 0-1,1 0 1,0 0 0,0 0 0,-1 0-1,0 2 1,-7 37 348,8-39-805,-3 15 1790,4-11-2629,4-6-4847,4-7-1629</inkml:trace>
</inkml:ink>
</file>

<file path=ppt/ink/ink2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9:40.660"/>
    </inkml:context>
    <inkml:brush xml:id="br0">
      <inkml:brushProperty name="width" value="0.025" units="cm"/>
      <inkml:brushProperty name="height" value="0.025" units="cm"/>
    </inkml:brush>
  </inkml:definitions>
  <inkml:trace contextRef="#ctx0" brushRef="#br0">0 101 7239,'0'0'18150,"9"6"-17536,-3-3-572,1 0 0,-1 0 0,1-1-1,0 1 1,-1-1 0,1-1 0,0 1-1,0-1 1,0-1 0,0 1 0,0-1 0,0 0-1,0-1 1,0 1 0,0-2 0,0 1-1,0-1 1,0 0 0,-1 0 0,1 0 0,-1-1-1,7-4 1,43-30 75,-53 35-103,-1 0 1,1-1-1,-1 1 1,1-1 0,-1 1-1,0-1 1,0 0-1,-1 0 1,1 0-1,0 0 1,-1 0 0,0 0-1,0 0 1,0 0-1,0 0 1,0-1 0,0-4-1,-1 8-12,0-1-1,0 1 0,0-1 1,0 1-1,0-1 1,0 1-1,0-1 0,0 1 1,0-1-1,0 1 1,0-1-1,-1 1 1,1 0-1,0-1 0,0 1 1,0-1-1,-1 1 1,1-1-1,0 1 0,-1 0 1,1-1-1,0 1 1,-1 0-1,1-1 0,0 1 1,-1 0-1,1-1 1,0 1-1,-1 0 1,1 0-1,-1 0 0,0-1 1,-17 5-80,14-2 60,1 0 0,-1 1 0,1-1-1,0 1 1,-1-1 0,1 1 0,-4 5 0,2 1-1,0 1-1,0-1 1,2 1 0,-1 0-1,-3 14 1,7-22 22,-1 0-1,0 0 1,1 0-1,-1 0 1,1-1-1,0 1 1,0 0-1,0 0 0,0 0 1,0 0-1,0 0 1,0 0-1,1 0 1,-1 0-1,1 0 1,-1 0-1,1 0 1,0 0-1,-1-1 1,1 1-1,0 0 1,0 0-1,1-1 1,-1 1-1,0-1 1,0 1-1,1-1 1,-1 1-1,1-1 0,-1 0 1,1 0-1,0 0 1,0 0-1,-1 0 1,4 1-1,6 0 41,-1 0-1,1 0 0,0-2 1,-1 1-1,1-1 0,0-1 1,0 0-1,-1 0 0,18-5 1,7-5-36,51-22 1,-6 1-383,-78 31 312,0 0 1,1 0-1,-1 1 0,1-1 0,-1 0 0,0 1 0,1-1 0,-1 1 0,1 0 0,-1 0 0,1 0 0,-1 0 0,4 1 1,-5 0 30,0 0 1,0 0-1,0 0 1,-1 0 0,1 0-1,0 0 1,0 1 0,0-1-1,-1 0 1,1 0 0,-1 1-1,1-1 1,-1 0-1,0 1 1,1-1 0,-1 0-1,0 1 1,0-1 0,0 0-1,0 1 1,0-1 0,0 1-1,-1 1 1,1-1 32,0-1 1,0 1 0,0 0-1,0-1 1,0 1-1,0-1 1,0 1-1,0 0 1,1-1-1,-1 1 1,1-1-1,-1 1 1,1-1 0,0 1-1,-1-1 1,1 1-1,0-1 1,0 0-1,0 1 1,0-1-1,0 0 1,0 0-1,0 0 1,3 2 0,0-2 5,0 0 0,0 0 0,0 0 1,0 0-1,0-1 0,0 0 0,1 0 1,5-1-1,-1 1 1,2-1-409,1 0 0,-1-1 0,0 0 1,1-1-1,-1 0 0,0-1 0,13-6 0,-6 1-2330,1-1 0,-1-1 0,20-16 0,-5 0-2831</inkml:trace>
</inkml:ink>
</file>

<file path=ppt/ink/ink2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9:41.056"/>
    </inkml:context>
    <inkml:brush xml:id="br0">
      <inkml:brushProperty name="width" value="0.025" units="cm"/>
      <inkml:brushProperty name="height" value="0.025" units="cm"/>
    </inkml:brush>
  </inkml:definitions>
  <inkml:trace contextRef="#ctx0" brushRef="#br0">337 85 6726,'3'-10'3497,"-1"2"-2517,7-27 1507,-7 4 2721,-11 40-3025,3 5-2096,0 0-1,0 1 1,2 0-1,-1 1 1,2-1-1,0 1 1,-1 25-1,4 115 1251,0-142-1182,2 5-215,0 1 1,1-1 0,1 0 0,0 0 0,2 0-1,0 0 1,2-1 0,0 0 0,0-1 0,13 18-1,-21-34 57,0-1-1,0 0 1,0 0-1,0 0 0,0 1 1,0-1-1,0 0 0,0 0 1,0 0-1,0 1 0,0-1 1,0 0-1,0 0 1,1 0-1,-1 1 0,0-1 1,0 0-1,0 0 0,0 0 1,0 0-1,0 0 1,1 1-1,-1-1 0,0 0 1,0 0-1,0 0 0,0 0 1,1 0-1,-1 0 1,0 0-1,0 0 0,0 1 1,1-1-1,-1 0 0,0 0 1,0 0-1,0 0 1,1 0-1,-1 0 0,0 0 1,0 0-1,0 0 0,1 0 1,-1 0-1,0-1 1,0 1-1,0 0 0,1 0 1,-1 0-1,0 0 0,0 0 1,1 0-1,-1-15 0,-10-25 8,-3 23 10,-1-1 0,-1 2 0,0-1 0,-1 2 0,0 0 0,-1 2 0,-23-15 0,-4 0 1126,-91-41 0,112 60-522,-5-2 1001,29 7-1005,18 3-444,135 2 191,148-2-230,-102-16-4189,-113 3-1793</inkml:trace>
</inkml:ink>
</file>

<file path=ppt/ink/ink2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43.725"/>
    </inkml:context>
    <inkml:brush xml:id="br0">
      <inkml:brushProperty name="width" value="0.025" units="cm"/>
      <inkml:brushProperty name="height" value="0.025" units="cm"/>
    </inkml:brush>
  </inkml:definitions>
  <inkml:trace contextRef="#ctx0" brushRef="#br0">1 1 9097,'0'0'11627,"21"50"-10827,13-48-479,13-2-225,0 0 0,9 0-513,-9-5-736,-2-3-576,-11 2-1026,-12-1-928,-12-1-706</inkml:trace>
</inkml:ink>
</file>

<file path=ppt/ink/ink2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44.102"/>
    </inkml:context>
    <inkml:brush xml:id="br0">
      <inkml:brushProperty name="width" value="0.025" units="cm"/>
      <inkml:brushProperty name="height" value="0.025" units="cm"/>
    </inkml:brush>
  </inkml:definitions>
  <inkml:trace contextRef="#ctx0" brushRef="#br0">15 1 14286,'0'0'2941,"8"0"-1612,21 3-877,-1 1 1,1 1-1,-1 2 0,0 1 0,-1 1 1,48 22-1,-73-31-455,0 1 0,0 0 0,-1 0 0,1-1 0,0 1 0,-1 0-1,1 0 1,-1 1 0,1-1 0,-1 0 0,0 0 0,1 1 0,-1-1 0,0 1 0,0-1 0,0 1 0,0-1 0,0 1 0,0 0 0,0-1 0,-1 1 0,1 0-1,-1 0 1,1 0 0,-1-1 0,0 1 0,1 0 0,-1 0 0,0 0 0,0 0 0,0 0 0,-1 0 0,1 0 0,0-1 0,-1 1 0,1 0 0,-1 0 0,0 0-1,1-1 1,-1 1 0,0 0 0,0-1 0,0 1 0,0-1 0,-1 1 0,0 1 0,-9 8 20,1 0 1,-1-1-1,-1 0 1,-21 14-1,18-14 8,-148 114-858,142-111-2658,11-11-3625</inkml:trace>
</inkml:ink>
</file>

<file path=ppt/ink/ink2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46.371"/>
    </inkml:context>
    <inkml:brush xml:id="br0">
      <inkml:brushProperty name="width" value="0.025" units="cm"/>
      <inkml:brushProperty name="height" value="0.025" units="cm"/>
    </inkml:brush>
  </inkml:definitions>
  <inkml:trace contextRef="#ctx0" brushRef="#br0">43 92 11082,'0'0'10272,"-5"8"-10171,-24 45-44,27-49-38,1-1 0,0 0 0,0 1 0,0-1 0,0 1 0,0-1-1,1 1 1,-1 0 0,1-1 0,0 1 0,0 0 0,1-1 0,-1 1 0,1-1 0,-1 1 0,1-1 0,0 1-1,2 3 1,-1-6 27,-1 1 0,0-1 0,1 0 0,-1 0 0,1 0 0,-1 0 0,1-1-1,-1 1 1,1 0 0,0-1 0,-1 1 0,1-1 0,0 1 0,-1-1 0,1 0 0,0 0-1,0 1 1,-1-1 0,1-1 0,0 1 0,0 0 0,3-1 0,40-12 975,-34 6-903,0 0 0,0-1 0,-1 0 0,0 0-1,0-1 1,-1 0 0,0-1 0,0 0 0,-1-1 0,-1 1 0,11-21 0,-18 31-112,0 0 0,0 0 0,0 0 1,0 0-1,0 0 0,0-1 0,0 1 1,0 0-1,0 0 0,0 0 1,0-1-1,0 1 0,0 0 0,0 0 1,0 0-1,0 0 0,0-1 0,0 1 1,0 0-1,0 0 0,0 0 0,0 0 1,0 0-1,0-1 0,0 1 0,0 0 1,1 0-1,-1 0 0,0 0 0,0 0 1,0-1-1,0 1 0,0 0 0,0 0 1,1 0-1,-1 0 0,0 0 1,0 0-1,0 0 0,0 0 0,1 0 1,-1 0-1,0 0 0,0 0 0,0 0 1,0 0-1,1 0 0,-1 0 0,0 0 1,0 0-1,0 0 0,0 0 0,1 0 1,-1 0-1,0 0 0,0 0 0,0 0 1,0 0-1,1 0 0,-1 0 0,0 0 1,0 1-1,0-1 0,0 0 1,0 0-1,1 0 0,0 18 73,-3 26-33,1-34-35,0-1-1,1 1 1,0-1-1,1 0 1,-1 1-1,2-1 1,2 12-1,-3-18 9,1 0-1,-1 0 0,0-1 0,1 1 1,-1 0-1,1-1 0,0 1 0,0-1 0,0 0 1,0 0-1,0 0 0,1 0 0,-1 0 1,1 0-1,-1-1 0,1 1 0,-1-1 1,1 1-1,0-1 0,0 0 0,0 0 1,0 0-1,0-1 0,0 1 0,0-1 0,5 1 1,-4-1 52,0 1 1,0-1 0,0 0 0,0 0-1,0 0 1,0-1 0,0 1-1,0-1 1,0 0 0,-1 0 0,1 0-1,0-1 1,0 1 0,-1-1-1,1 0 1,-1 0 0,0 0 0,1 0-1,-1-1 1,0 1 0,0-1-1,0 0 1,-1 0 0,1 0-1,3-7 1,-2 2 78,0-1-1,-1-1 0,0 1 1,-1 0-1,0-1 0,0 1 1,-1-1-1,0 1 0,-1-16 1,0 13-166,1 0-168,12 18 53,-8-3 137,0-1 1,0 0 0,1 0 0,-1 0 0,1 0 0,-1-1 0,1 0 0,-1 0-1,1-1 1,-1 0 0,1 0 0,5 0 0,4-1 17,-1 0 1,1-2-1,20-4 0,-20 2-11,0 0 0,0-2 0,0 1 0,16-12 0,-26 15-5,0 0 1,0 0 0,-1-1 0,1 0 0,-1 0 0,0 0 0,0 0 0,0-1 0,-1 1-1,1-1 1,-1 0 0,0 0 0,0 0 0,3-10 0,-6 15-5,-1-1 0,1 1-1,0 0 1,0-1 0,0 1 0,-1 0 0,1-1 0,0 1-1,0 0 1,-1-1 0,1 1 0,0 0 0,0 0 0,-1-1-1,1 1 1,0 0 0,-1 0 0,1 0 0,0-1-1,-1 1 1,1 0 0,-1 0 0,1 0 0,0 0 0,-1 0-1,1 0 1,-1 0 0,1 0 0,0 0 0,-1 0 0,1 0-1,0 0 1,-1 0 0,1 0 0,-1 0 0,1 0 0,0 0-1,-1 0 1,1 1 0,0-1 0,-1 0 0,1 0-1,0 0 1,-1 1 0,1-1 0,0 0 0,-1 1 0,-21 8-1,13-3 75,0 2 0,0-1 0,0 1 0,1 0 0,0 1 0,1 0 0,-10 15 0,15-22-70,1 0 0,-1 0 0,1 1 1,0-1-1,-1 0 0,1 0 0,0 1 0,1-1 0,-1 1 0,0-1 1,1 1-1,-1-1 0,1 1 0,0-1 0,0 1 0,0 0 1,0-1-1,0 1 0,0-1 0,1 1 0,-1-1 0,1 1 0,0-1 1,0 1-1,0-1 0,0 0 0,0 1 0,0-1 0,1 0 0,-1 0 1,1 0-1,-1 0 0,1 0 0,0 0 0,0 0 0,0-1 1,0 1-1,0-1 0,4 3 0,3 0-493,0 1 0,0-2 0,0 0-1,0 0 1,1 0 0,11 1 0,33-1-9593,-18-3-5846</inkml:trace>
</inkml:ink>
</file>

<file path=ppt/ink/ink2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46.950"/>
    </inkml:context>
    <inkml:brush xml:id="br0">
      <inkml:brushProperty name="width" value="0.025" units="cm"/>
      <inkml:brushProperty name="height" value="0.025" units="cm"/>
    </inkml:brush>
  </inkml:definitions>
  <inkml:trace contextRef="#ctx0" brushRef="#br0">197 57 8072,'0'0'13757,"2"-8"-11814,-2 5-1862,1 0 17,-1 1 1,1 0-1,-1 0 1,0 0-1,0-1 1,0 1-1,0 0 1,0 0-1,0 0 1,0-1-1,-2-3 1,1 5-39,0 0-1,0-1 1,0 1 0,-1 0 0,1 0 0,0 0 0,0 0 0,-1 0 0,1 0 0,-1 1 0,1-1 0,-1 0 0,1 1 0,-1-1 0,1 1 0,-1 0 0,0-1-1,1 1 1,-1 0 0,1 0 0,-1 0 0,0 0 0,-3 1 0,-2-1-4,-1 0 0,0 1-1,1 0 1,-1 1 0,1-1 0,-1 1-1,1 1 1,-1-1 0,1 1 0,0 1-1,1-1 1,-1 1 0,-9 7 0,12-7-29,0 0 0,-1 0 0,2 0 1,-1 0-1,0 1 0,1 0 0,0-1 0,0 1 0,1 0 1,-1 1-1,1-1 0,0 0 0,0 1 0,1-1 1,-1 1-1,1-1 0,1 1 0,-1 11 0,1-15-50,0 0 0,1 0 0,0 1-1,-1-1 1,1 0 0,0 0 0,0 0 0,0 0-1,0 0 1,0 0 0,1 0 0,-1 0 0,0 0-1,1 0 1,0-1 0,-1 1 0,1-1 0,0 1-1,0-1 1,0 1 0,0-1 0,0 0 0,0 0-1,0 0 1,0 0 0,0-1 0,1 1 0,-1-1-1,0 1 1,0-1 0,3 1 0,12 1-410,0 0 0,1-1 1,19-1-1,-23 0 8,7-1-1399,0 0 1,1-1 0,28-8 0,10-4-5026</inkml:trace>
</inkml:ink>
</file>

<file path=ppt/ink/ink2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47.315"/>
    </inkml:context>
    <inkml:brush xml:id="br0">
      <inkml:brushProperty name="width" value="0.025" units="cm"/>
      <inkml:brushProperty name="height" value="0.025" units="cm"/>
    </inkml:brush>
  </inkml:definitions>
  <inkml:trace contextRef="#ctx0" brushRef="#br0">168 1 14318,'0'0'3624,"-11"0"-565,2 0-2577,-1 0-1,1 0 0,-1 1 1,1 1-1,0 0 1,0 0-1,-1 0 0,-11 6 1,17-6-421,0 0-1,1 0 1,-1 0 0,1 0 0,-1 0 0,1 1 0,0-1 0,0 1 0,0 0-1,0 0 1,1 0 0,-1 1 0,1-1 0,0 0 0,-1 1 0,2 0-1,-1-1 1,0 1 0,1 0 0,0 0 0,0 0 0,0 0 0,0 0-1,0 0 1,1 8 0,0-10-56,0 0-1,1 1 1,0-1 0,-1 0-1,1 0 1,0 1 0,0-1-1,0 0 1,0 0 0,0 0-1,0 0 1,1 0-1,-1 0 1,1 0 0,-1-1-1,1 1 1,0 0 0,0-1-1,0 1 1,0-1 0,0 0-1,0 0 1,0 0 0,0 0-1,0 0 1,1 0-1,-1 0 1,0-1 0,0 1-1,1-1 1,-1 0 0,0 0-1,1 1 1,4-2 0,1 2 10,1-1 0,-1-1 0,1 1 1,-1-1-1,0-1 0,1 0 0,-1 0 1,0 0-1,8-4 0,-7 1 0,-1 0-1,0 0 1,0-1 0,0 0 0,-1 0-1,0-1 1,0 0 0,-1 0-1,1-1 1,-2 1 0,1-1-1,-1-1 1,0 1 0,-1-1-1,4-10 1,-10 14 45,-7 12-33,-10 14-2,9-8 24,0 0-1,0 1 1,2 1 0,-1-1-1,2 1 1,0 1 0,1-1-1,-9 34 1,15-48-111,0 1 1,0-1 0,0 1-1,0-1 1,0 0-1,0 1 1,0-1 0,0 1-1,1-1 1,-1 1-1,1-1 1,-1 0 0,1 1-1,-1-1 1,1 0-1,0 1 1,-1-1-1,1 0 1,0 0 0,0 0-1,0 1 1,0-1-1,0 0 1,0-1 0,0 1-1,1 0 1,-1 0-1,0 0 1,0-1 0,1 1-1,-1 0 1,0-1-1,1 1 1,1-1 0,1 1-634,0 0 0,0-1 1,0 0-1,0 0 1,0 0-1,0 0 1,0 0-1,0-1 1,0 0-1,0 0 0,-1 0 1,6-2-1,16-12-8038</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51.299"/>
    </inkml:context>
    <inkml:brush xml:id="br0">
      <inkml:brushProperty name="width" value="0.025" units="cm"/>
      <inkml:brushProperty name="height" value="0.025" units="cm"/>
    </inkml:brush>
  </inkml:definitions>
  <inkml:trace contextRef="#ctx0" brushRef="#br0">1 271 12844,'0'0'4580,"12"-4"-2748,41-19-855,0-3 0,68-45 0,-70 38-986,1 3 0,110-45 0,-151 72-572,6-3-26</inkml:trace>
</inkml:ink>
</file>

<file path=ppt/ink/ink2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48.102"/>
    </inkml:context>
    <inkml:brush xml:id="br0">
      <inkml:brushProperty name="width" value="0.025" units="cm"/>
      <inkml:brushProperty name="height" value="0.025" units="cm"/>
    </inkml:brush>
  </inkml:definitions>
  <inkml:trace contextRef="#ctx0" brushRef="#br0">169 3 12043,'0'0'5835,"-8"-1"-3753,5 0-1921,0 1 1,0-1-1,-1 1 0,1 0 0,0 0 1,0 0-1,0 1 0,0-1 0,0 1 0,-1-1 1,1 1-1,0 0 0,0 0 0,0 0 1,1 1-1,-1-1 0,0 1 0,0 0 0,1 0 1,-1-1-1,1 2 0,0-1 0,-1 0 0,1 0 1,0 1-1,0-1 0,1 1 0,-1 0 1,-2 3-1,0 1 114,-8 11 158,1 0 1,1 0-1,1 1 1,0 1 0,2-1-1,-9 32 1,16-51-428,0 1 0,1 0 0,-1-1 0,0 1 0,0-1 1,0 1-1,0-1 0,1 1 0,-1-1 0,0 1 0,1-1 1,-1 1-1,0-1 0,1 1 0,-1-1 0,0 1 0,1-1 1,-1 1-1,1-1 0,-1 0 0,1 1 0,-1-1 0,1 0 0,-1 0 1,1 1-1,-1-1 0,1 0 0,0 0 0,-1 0 0,1 0 1,-1 1-1,1-1 0,-1 0 0,1 0 0,0 0 0,-1 0 1,1 0-1,-1-1 0,1 1 0,0 0 0,29-4 158,-5-5-148,0-1 0,-1-1 0,-1-1 1,0-1-1,31-24 0,43-24-1,-96 61-10,0-1 0,1 0 0,-1 0-1,0 1 1,0-1 0,1 0 0,-1 1 0,0-1 0,1 1-1,-1 0 1,1 0 0,-1-1 0,0 1 0,1 0 0,-1 0-1,1 0 1,-1 0 0,1 1 0,1-1 0,-3 1 4,1-1 1,-1 1-1,1 0 0,-1-1 1,0 1-1,1 0 0,-1-1 1,0 1-1,1 0 0,-1-1 1,0 1-1,0 0 0,0 0 1,0-1-1,0 1 0,0 0 1,0 0-1,0 0 0,0-1 1,0 1-1,0 0 0,0 0 1,0-1-1,-1 2 1,-23 53 528,22-51-499,-10 16 349,9-16-372,1-1 1,-1 1-1,1 0 1,0-1 0,0 1-1,1 0 1,-1 0-1,1 0 1,0 0 0,0 1-1,0 4 1,1-9-127,0 1 0,0-1 0,0 0 0,0 0 0,0 0 0,1 0 0,-1 1 0,0-1 0,0 0 0,0 0 0,1 0 0,-1 0 0,0 0 0,0 1 1,1-1-1,-1 0 0,0 0 0,0 0 0,1 0 0,-1 0 0,0 0 0,0 0 0,1 0 0,-1 0 0,0 0 0,0 0 0,1 0 0,-1 0 0,0 0 0,0 0 0,1-1 0,-1 1 0,0 0 0,0 0 0,0 0 0,1 0 0,-1 0 1,0 0-1,0-1 0,0 1 0,1 0 0,-1 0 0,0 0 0,0 0 0,0-1 0,12-8-7313,1-9-9489</inkml:trace>
</inkml:ink>
</file>

<file path=ppt/ink/ink2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49.063"/>
    </inkml:context>
    <inkml:brush xml:id="br0">
      <inkml:brushProperty name="width" value="0.025" units="cm"/>
      <inkml:brushProperty name="height" value="0.025" units="cm"/>
    </inkml:brush>
  </inkml:definitions>
  <inkml:trace contextRef="#ctx0" brushRef="#br0">98 36 14382,'0'0'4943,"1"9"-3181,-3 19-1170,-1 0 0,-2 0 1,-1-1-1,0 0 0,-2 0 0,-14 30 1,7-15-91,-17 75 1,33-107-400,4-11 28,9-13 30,-6-2-130,-1 0 0,-1-1-1,-1 0 1,6-25 0,-8 27-78,0 1 0,1 0 1,1 0-1,0 1 1,0-1-1,2 1 1,12-19-1,-19 31 45,0 1-1,1-1 1,-1 1-1,1-1 1,-1 1-1,1-1 1,-1 1-1,1 0 1,-1-1-1,1 1 1,-1 0-1,1-1 1,-1 1-1,1 0 1,-1 0-1,1-1 1,0 1-1,-1 0 1,1 0-1,0 0 1,-1 0-1,1 0 1,-1 0-1,1 0 1,0 0-1,-1 0 1,1 0-1,0 0 1,-1 0-1,1 1 1,-1-1-1,1 0 1,0 0-1,-1 1 1,1-1-1,-1 0 1,1 1-1,-1-1 1,1 0-1,-1 1 1,1 0-1,21 27-130,-11-12 94,-7-13 49,0 0 0,0 1 0,0-1-1,0-1 1,1 1 0,-1-1 0,1 0 0,0 0 0,0 0 0,0 0 0,0-1 0,0 0 0,0 0 0,0 0 0,0-1 0,0 1 0,0-1-1,0-1 1,0 1 0,1-1 0,-1 0 0,0 0 0,0 0 0,5-2 0,-2 0 11,0-1 0,0 0 0,-1 0 1,1 0-1,-1-1 0,0 0 0,0 0 0,0-1 0,-1 0 1,0 0-1,0-1 0,0 1 0,6-11 0,-6 5 63,0 1-1,0 0 1,-1-1-1,-1 0 1,0 0-1,0-1 1,-2 1-1,1-1 1,-2 0-1,1-19 0,-2 32-84,1-1 0,-1 1-1,0-1 1,0 1-1,0-1 1,0 1-1,0-1 1,0 1-1,0-1 1,0 1-1,0-1 1,0 1-1,0-1 1,0 1 0,0 0-1,0-1 1,0 1-1,-1-1 1,1 1-1,0-1 1,0 1-1,-1-1 1,1 1-1,0 0 1,0-1-1,-1 1 1,1 0-1,0-1 1,-1 1 0,1 0-1,0-1 1,-1 1-1,1 0 1,-1 0-1,1-1 1,-1 1-1,1 0 1,0 0-1,-1 0 1,1 0-1,-1 0 1,1 0 0,-1 0-1,1 0 1,-1 0-1,1 0 1,-1 0-1,1 0 1,-1 0-1,1 0 1,-1 0-1,1 0 1,-1 0-1,1 0 1,0 1 0,-1-1-1,1 0 1,-1 0-1,1 1 1,0-1-1,-1 0 1,1 0-1,0 1 1,-1 0-1,-24 23-132,14-8 98,-14 21 96,-31 58 1,52-86-29,-1 0-1,1 1 1,0 0 0,1 0-1,0 0 1,1 0 0,0 1-1,0-1 1,1 1-1,1-1 1,0 1 0,1 10-1,0-18-26,0-1-1,1 0 1,-1 1-1,0-1 1,1 0-1,-1 0 1,1 0-1,0-1 1,0 1-1,0 0 1,0 0-1,0-1 0,0 0 1,0 1-1,0-1 1,1 0-1,-1 0 1,1 0-1,-1 0 1,0 0-1,1-1 1,0 1-1,-1-1 1,1 0-1,-1 0 1,1 0-1,4 0 1,8 0-122,0 0 0,0-1 0,22-4 1,2-5-493,-29 7 476,-1 0 1,1 0 0,0 2-1,15-2 1,-25 3 129,0 0-1,1 0 1,-1 1 0,0-1-1,1 0 1,-1 1 0,0-1-1,1 0 1,-1 1 0,0-1-1,0 0 1,0 1-1,1-1 1,-1 0 0,0 1-1,0-1 1,0 1 0,0-1-1,1 1 1,-1-1 0,0 0-1,0 1 1,0-1 0,0 1-1,0-1 1,0 1-1,0-1 1,0 0 0,-1 1-1,1-1 1,0 1 0,0-1-1,0 1 1,-4 16 10,-18 14 99,18-28-293,1 1 1,0 0 0,0-1-1,0 1 1,1 0 0,-1 0-1,1 1 1,0-1 0,0 0-1,1 1 1,-1-1 0,0 6 0,10-11-8815,6-9-800</inkml:trace>
</inkml:ink>
</file>

<file path=ppt/ink/ink2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49.531"/>
    </inkml:context>
    <inkml:brush xml:id="br0">
      <inkml:brushProperty name="width" value="0.025" units="cm"/>
      <inkml:brushProperty name="height" value="0.025" units="cm"/>
    </inkml:brush>
  </inkml:definitions>
  <inkml:trace contextRef="#ctx0" brushRef="#br0">0 136 16015,'0'0'8627,"8"1"-7474,8-2-862,0 0 0,1-1 0,-1 0 0,-1-2 0,1 0 0,23-9 0,-28 9-265,0 0 1,-1-1-1,1-1 1,-1 1-1,0-2 0,0 1 1,-1-1-1,0-1 1,0 0-1,10-12 1,-18 19-24,0 0 0,-1 1 0,1-1 0,0 0 0,-1 0 1,1 0-1,-1 0 0,1 1 0,-1-1 0,0 0 0,1 0 1,-1 0-1,0 0 0,0 0 0,0 0 0,0 0 1,1 0-1,-1 0 0,0 0 0,-1 0 0,1-1 0,0 1-2,-1 1-1,1-1 1,-1 0-1,1 1 1,-1-1-1,1 1 1,-1-1-1,0 1 1,1-1-1,-1 1 1,0 0-1,1-1 1,-1 1-1,0 0 1,1 0-1,-1-1 1,0 1-1,0 0 1,1 0-1,-3 0 1,-2 0-3,-1-1 1,1 2-1,-1-1 1,1 1-1,-1 0 1,-5 1-1,0 2 61,-1 1-1,2 0 1,-1 1-1,1 0 1,-1 0-1,2 1 1,-1 1-1,-10 10 1,15-14 12,0 1 1,0 0-1,0 0 1,1 0-1,0 1 1,0 0-1,0 0 1,0 0-1,1 0 1,0 0-1,1 1 1,0-1-1,-1 1 1,2 0-1,-2 10 1,3-16-68,0 1 0,0 0 0,1-1 0,-1 1 0,1-1 0,-1 1 0,1-1 0,0 1 0,-1-1 0,1 1 0,0-1 0,0 1 0,0-1 0,0 0 0,0 1 0,0-1 0,1 0 0,-1 0 0,0 0 0,1 0 0,-1 0 0,0 0 0,1-1 0,-1 1 0,1 0 0,-1-1 0,1 1 0,0-1 0,-1 1 0,1-1 0,2 0 0,60 4-671,-50-5 234,1 2-52,-2-1-951,-1 0 0,0-1 0,18-3-1,10-9-7099</inkml:trace>
</inkml:ink>
</file>

<file path=ppt/ink/ink2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06.998"/>
    </inkml:context>
    <inkml:brush xml:id="br0">
      <inkml:brushProperty name="width" value="0.025" units="cm"/>
      <inkml:brushProperty name="height" value="0.025" units="cm"/>
    </inkml:brush>
  </inkml:definitions>
  <inkml:trace contextRef="#ctx0" brushRef="#br0">83 1 8232,'0'0'12508,"4"12"-11227,1 5-1001,-1 1 1,-1 0 0,-1 0-1,0-1 1,-1 2 0,-2 18-1,-3 12-252,0 10-549,-13 68 0,16-124 235,0 1 0,0-1 0,0 1 0,0-1 0,-1 1 0,1-1 0,-1 0 0,0 1 0,-4 4 0,5-7-164,0 1 1,-1-1 0,1 0-1,0 0 1,-1 0-1,1 0 1,-1-1 0,1 1-1,-1 0 1,0-1 0,1 1-1,-1-1 1,0 1 0,1-1-1,-1 0 1,0 0 0,1 0-1,-1 0 1,0 0 0,0 0-1,1 0 1,-1 0 0,-3-2-1,-14-4-8364</inkml:trace>
</inkml:ink>
</file>

<file path=ppt/ink/ink2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07.454"/>
    </inkml:context>
    <inkml:brush xml:id="br0">
      <inkml:brushProperty name="width" value="0.025" units="cm"/>
      <inkml:brushProperty name="height" value="0.025" units="cm"/>
    </inkml:brush>
  </inkml:definitions>
  <inkml:trace contextRef="#ctx0" brushRef="#br0">0 153 4484,'1'-10'6684,"-1"5"-6315,0 1 0,0-1 0,1 0 0,0 1 0,-1-1 0,2 1 0,-1-1 0,0 1 0,1 0 0,0 0 0,0 0 0,0 0 0,1 0 0,-1 0 0,1 0 0,0 1 0,0-1 0,0 1 0,1 0 0,-1 0 0,1 0 0,-1 0 0,7-3 0,10-3 95,0 2 0,1 0 0,0 1 0,0 1 0,0 1 0,0 1 0,1 0 0,-1 2 0,1 1 0,28 3 0,-44-3-451,-1 1 0,1-1 0,-1 1-1,1 0 1,-1 1 0,0 0 0,1 0 0,-1 0 0,0 0 0,0 1 0,0-1 0,-1 1 0,1 1 0,-1-1 0,0 1 0,0-1-1,7 9 1,-9-9 2,0 0-1,-1 0 0,1 1 0,-1-1 1,0 0-1,0 1 0,0-1 0,0 1 1,-1-1-1,1 1 0,-1-1 0,0 1 1,0-1-1,0 1 0,0-1 0,-1 1 1,0-1-1,1 1 0,-1-1 0,-1 1 1,1-1-1,0 0 0,-1 0 0,0 1 1,1-1-1,-1 0 0,0-1 0,-3 4 1,-5 6 173,-1 0 0,-1-1 0,1 0 0,-2-1 0,-14 11 0,12-11 142,1 1 1,1 0-1,-18 19 1,61-27-294,18-5-624,-24 0 174,1 1 0,-1 1 0,0 1 0,43 7 0,-63-7 372,1 0 0,-1 0-1,1 0 1,-1 1 0,0 0 0,0 0 0,0 0-1,0 0 1,0 1 0,0-1 0,0 1 0,-1 0 0,1 0-1,-1 0 1,0 1 0,0-1 0,0 1 0,-1 0-1,1 0 1,-1 0 0,0 0 0,0 0 0,0 0 0,0 1-1,-1-1 1,0 0 0,0 1 0,0-1 0,0 1 0,-1 9-1,0-9 117,0 0 0,0 0-1,-1 1 1,0-1 0,0 0-1,0 0 1,-1 0-1,0 0 1,0 0 0,0 0-1,0-1 1,-1 1 0,-5 7-1,1-5 218,1 1-1,-1-1 0,0 0 1,-1-1-1,0 0 1,-15 10-1,-1-4 486,0 0-1,0-2 0,-1-1 1,-41 10-1,47-14-492,1-2 1,-1 0-1,0-1 1,0-1-1,-26-1 1,40-1-318,1 1 0,0-1-1,-1 0 1,1 0 0,0 0 0,-1-1 0,1 1 0,0-1 0,0 0 0,0 0-1,1-1 1,-6-3 0,7 4-134,0 0 1,0-1-1,1 1 0,-1-1 1,1 1-1,-1-1 0,1 1 0,0-1 1,0 0-1,0 1 0,0-1 1,1 0-1,-1 0 0,1 0 0,-1 0 1,1 1-1,0-1 0,0 0 1,1 0-1,-1 0 0,1-3 0,-1 5-178,0 0-1,1 0 0,-1 0 1,1 0-1,-1 0 0,1 0 1,-1 0-1,1 0 1,-1 0-1,1 0 0,0 0 1,0 1-1,-1-1 0,1 0 1,0 0-1,0 1 0,0-1 1,0 1-1,0-1 0,0 1 1,0-1-1,1 0 0,0 0-704,16-9-7999</inkml:trace>
</inkml:ink>
</file>

<file path=ppt/ink/ink2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09.053"/>
    </inkml:context>
    <inkml:brush xml:id="br0">
      <inkml:brushProperty name="width" value="0.025" units="cm"/>
      <inkml:brushProperty name="height" value="0.025" units="cm"/>
    </inkml:brush>
  </inkml:definitions>
  <inkml:trace contextRef="#ctx0" brushRef="#br0">119 0 13901,'0'0'10853,"-3"12"-10202,-7 13-405,-1-1-1,-19 33 0,10-22 332,-18 45 0,37-77-518,0 0 0,0 0-1,0 0 1,0 0 0,1 0 0,-1 1-1,1-1 1,0 0 0,-1 0-1,1 0 1,1 0 0,-1 1 0,0-1-1,2 5 1,-1-7-15,0 1 0,0 0 0,0-1 1,0 1-1,0-1 0,0 1 0,1-1 0,-1 1 0,1-1 0,-1 0 0,1 1 0,-1-1 0,1 0 1,-1 0-1,1 0 0,0-1 0,0 1 0,1 0 0,8 2 48,0-1-1,0-1 1,0 0-1,0 0 1,1-1-1,18-3 1,21-6-152,-28-3-2499,-21 11 1949,-1 0 1,0 0-1,0 0 0,0 0 0,0 0 0,0 0 0,0-1 0,0 1 0,-1 0 0,1 0 0,0-1 0,-1 1 0,2-3 0,-1-9-7573</inkml:trace>
</inkml:ink>
</file>

<file path=ppt/ink/ink2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09.397"/>
    </inkml:context>
    <inkml:brush xml:id="br0">
      <inkml:brushProperty name="width" value="0.025" units="cm"/>
      <inkml:brushProperty name="height" value="0.025" units="cm"/>
    </inkml:brush>
  </inkml:definitions>
  <inkml:trace contextRef="#ctx0" brushRef="#br0">0 38 14926,'0'0'7175,"63"-20"-5958,-14 12 128,5 3-736,6 1-513,-3 4-96,-3 0-961,-3 0-2082,-8 0-3971</inkml:trace>
</inkml:ink>
</file>

<file path=ppt/ink/ink2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09.774"/>
    </inkml:context>
    <inkml:brush xml:id="br0">
      <inkml:brushProperty name="width" value="0.025" units="cm"/>
      <inkml:brushProperty name="height" value="0.025" units="cm"/>
    </inkml:brush>
  </inkml:definitions>
  <inkml:trace contextRef="#ctx0" brushRef="#br0">1 0 16528,'0'0'6406,"48"8"-5093,-3-7-769,9 2-351,6-1-129,-3 2-64,-3 1-481,-10 2-1665,-12-1-1986,-10 2-4356</inkml:trace>
  <inkml:trace contextRef="#ctx0" brushRef="#br0" timeOffset="1">19 155 14350,'0'0'1505,"59"0"865,-14 0-768,14 0-353,-5-3-512,10-1-577,-9 0-256,-4-1-2435,-10-3-7142</inkml:trace>
</inkml:ink>
</file>

<file path=ppt/ink/ink2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10.535"/>
    </inkml:context>
    <inkml:brush xml:id="br0">
      <inkml:brushProperty name="width" value="0.025" units="cm"/>
      <inkml:brushProperty name="height" value="0.025" units="cm"/>
    </inkml:brush>
  </inkml:definitions>
  <inkml:trace contextRef="#ctx0" brushRef="#br0">26 1 10410,'0'0'11307,"-6"69"-10122,1-36-224,-4 5-481,3 1-352,6-2-64,0-3-96,0-2-1217,9-3-1217,-3-4-769,-6-6-2082,0-2-2211</inkml:trace>
</inkml:ink>
</file>

<file path=ppt/ink/ink2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11.036"/>
    </inkml:context>
    <inkml:brush xml:id="br0">
      <inkml:brushProperty name="width" value="0.025" units="cm"/>
      <inkml:brushProperty name="height" value="0.025" units="cm"/>
    </inkml:brush>
  </inkml:definitions>
  <inkml:trace contextRef="#ctx0" brushRef="#br0">0 158 8936,'1'-9'5392,"0"3"-5051,0 1 1,0 0-1,0 0 0,0 0 0,1 0 0,0 0 0,0 0 1,0 0-1,1 0 0,0 1 0,0 0 0,0-1 0,0 1 1,1 0-1,-1 0 0,1 1 0,0-1 0,0 1 0,1 0 1,-1 0-1,7-3 0,8-3-93,1 0 0,0 2 0,0 1 0,1 0 0,0 2 0,0 0 0,0 1 0,0 2 1,0 0-1,1 1 0,-1 1 0,0 1 0,0 0 0,29 9 0,-43-9-248,0 0 0,1 1 0,-1 0 1,0 0-1,0 0 0,-1 1 0,1 0 0,-1 1 1,0-1-1,0 1 0,9 9 0,-14-12 20,1 1-1,-1-1 1,0 0 0,1 0-1,-1 1 1,0-1-1,0 1 1,-1-1 0,1 1-1,0-1 1,-1 1-1,1-1 1,-1 1 0,0 0-1,0-1 1,0 1 0,0-1-1,-1 1 1,1 0-1,-1-1 1,1 1 0,-1-1-1,0 1 1,0-1-1,0 0 1,0 1 0,-1-1-1,1 0 1,-1 0-1,1 0 1,-1 0 0,0 0-1,0 0 1,1 0-1,-1 0 1,-1-1 0,-1 3-1,-24 18 483,0-1 0,-1 0 0,-1-3-1,-1 0 1,-57 22 0,99-41-845,1 0-1,-1 1 1,1 0 0,19 3-1,-14-2-53,-3 1 88,0 0 0,0 1-1,0 1 1,0 0 0,-1 1 0,24 12-1,-31-15 206,-1 1 0,0 1 0,-1-1-1,1 1 1,0-1 0,-1 1-1,0 1 1,7 7 0,-10-10 85,0 1-1,1-1 1,-1 0 0,0 1 0,0-1-1,0 0 1,-1 1 0,1-1 0,-1 1-1,1-1 1,-1 1 0,0 0 0,0-1-1,0 1 1,0-1 0,0 1 0,-1-1-1,1 1 1,-1-1 0,-1 4 0,0-2 142,0 0 1,-1 0 0,1 0-1,-1 0 1,0-1 0,0 1-1,-1-1 1,1 0 0,-1 0-1,1 0 1,-1-1 0,0 1-1,0-1 1,-8 3-1,-64 23 1989,75-27-2090,-22 6 507,-2-1 0,1-1 0,0-1 1,-1-2-1,0 0 0,-47-3 0,68 0-550,-1 1 0,1-2 0,-1 1 0,1 0 0,0-1-1,-1 0 1,1 0 0,-8-5 0,11 6-132,0 1 0,0-1-1,0 0 1,0 0 0,0 0-1,0 1 1,0-1 0,0 0 0,1 0-1,-1 0 1,0 0 0,0 0-1,1-1 1,-1 1 0,1 0 0,-1 0-1,1 0 1,-1-1 0,1 1 0,0 0-1,0 0 1,-1-1 0,1 1-1,0 0 1,0 0 0,0-1 0,0 1-1,1 0 1,-1 0 0,0-1-1,1 1 1,-1 0 0,0 0 0,1-1-1,-1 1 1,2-2 0,0 2-530,0-1 0,0 1-1,0-1 1,0 1 0,0 0 0,0 0 0,0 0 0,0 0 0,1 0-1,-1 1 1,0-1 0,1 1 0,-1-1 0,0 1 0,3 0 0,-3 0 167,31-4-10006</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51.708"/>
    </inkml:context>
    <inkml:brush xml:id="br0">
      <inkml:brushProperty name="width" value="0.025" units="cm"/>
      <inkml:brushProperty name="height" value="0.025" units="cm"/>
    </inkml:brush>
  </inkml:definitions>
  <inkml:trace contextRef="#ctx0" brushRef="#br0">178 51 8552,'0'0'2509,"5"-8"-667,18-26-59,-13 26 528,-8 14-1536,-4 12-375,-7 7-205,0-1 1,-2-1 0,-1 0-1,-1 0 1,-1-1-1,0-1 1,-20 22-1,-18 29 1113,40-55-1008,8-14-278,0 1 0,1 0 0,0 1 0,0-1 0,0 0 0,1 1 0,-1-1 0,1 1 0,0 0 0,1 0 0,-1 0 0,1 0 0,0 0 0,-1 7 0,4-11-32,0-1 0,0 1 0,0-1 0,0 1 0,0-1-1,0 0 1,0 0 0,0 0 0,0 0 0,0 0 0,3 0 0,-1-1 3,30-1-342,-1-1 0,48-12 0,-22 4-697,-26 5-2034,-2 0-2114</inkml:trace>
</inkml:ink>
</file>

<file path=ppt/ink/ink2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11.365"/>
    </inkml:context>
    <inkml:brush xml:id="br0">
      <inkml:brushProperty name="width" value="0.025" units="cm"/>
      <inkml:brushProperty name="height" value="0.025" units="cm"/>
    </inkml:brush>
  </inkml:definitions>
  <inkml:trace contextRef="#ctx0" brushRef="#br0">201 19 19506,'0'0'2339,"-8"-2"-22,-3 0-2038,0 1 0,0 0 0,0 0 1,0 1-1,0 1 0,-1 0 1,1 0-1,-11 3 0,17-2-202,1-1 0,0 0-1,-1 1 1,1 0 0,0 0-1,0 0 1,0 1 0,0-1-1,1 1 1,-1 0 0,1 0-1,0 0 1,0 0 0,0 1-1,0 0 1,0-1 0,1 1 0,-1 0-1,1 0 1,0 0 0,0 0-1,1 1 1,-1-1 0,0 8-1,1-11-46,1 1-1,-1 0 0,1 0 1,0-1-1,0 1 0,0 0 1,0-1-1,0 1 0,0 0 1,1 0-1,-1-1 0,0 1 1,1 0-1,-1-1 0,1 1 1,0-1-1,0 1 0,-1-1 1,1 1-1,0-1 0,0 1 1,0-1-1,1 0 0,-1 0 1,1 2-1,2-1 0,-1 0 0,0 0-1,1-1 1,-1 1 0,1-1 0,0 0 0,0 0-1,-1 0 1,1 0 0,7 0 0,1 0-6,1-1-1,-1-1 1,0 0 0,0 0-1,0-1 1,19-6 0,-22 4-8,-1 1 1,1-2 0,-1 1-1,0-1 1,0 0-1,-1-1 1,8-7-1,-13 11-5,1 0 0,-1 0 0,0-1-1,0 1 1,0-1 0,0 1 0,0-1-1,0 0 1,-1 1 0,1-1 0,-1 0-1,0 0 1,0 0 0,0 0 0,0 0-1,-1-1 1,1 1 0,-1 0 0,0 0-1,0 0 1,0 0 0,0-1 0,-1 1-1,0-5 1,0 7-8,0-1-1,0 0 1,0 1-1,0-1 1,-1 1-1,1-1 0,0 1 1,-1-1-1,1 1 1,-1 0-1,0 0 1,1 0-1,-1 0 1,0 0-1,0 0 1,1 0-1,-1 1 1,0-1-1,0 1 0,0-1 1,0 1-1,-4-1 1,-51 0-2855,43 1-2,4 0-2836</inkml:trace>
</inkml:ink>
</file>

<file path=ppt/ink/ink2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14.408"/>
    </inkml:context>
    <inkml:brush xml:id="br0">
      <inkml:brushProperty name="width" value="0.025" units="cm"/>
      <inkml:brushProperty name="height" value="0.025" units="cm"/>
    </inkml:brush>
  </inkml:definitions>
  <inkml:trace contextRef="#ctx0" brushRef="#br0">292 16 10122,'0'0'10244,"-12"-4"-9582,5 1-588,-1 1-1,0 0 1,0 1 0,0-1 0,1 2 0,-1-1-1,0 1 1,-1 0 0,1 1 0,1-1 0,-1 2-1,0-1 1,0 1 0,0 0 0,1 1 0,-9 4-1,-6 1 144,1 1 0,0 2 0,1 0-1,-30 22 1,50-33-217,0 0 1,-1 0-1,1 1 0,0-1 1,0 0-1,-1 0 0,1 0 1,0 0-1,0 1 0,-1-1 0,1 0 1,0 0-1,0 1 0,0-1 1,0 0-1,-1 0 0,1 1 1,0-1-1,0 0 0,0 0 1,0 1-1,0-1 0,0 0 0,0 0 1,0 1-1,0-1 0,0 0 1,0 1-1,0-1 0,0 0 1,0 0-1,0 1 0,0-1 0,0 0 1,0 1-1,0-1 0,0 0 1,0 0-1,1 1 0,-1-1 1,14 7 19,27-2 42,-36-5-45,44 4 7,-30-4-20,0 1-1,1 1 1,-1 1 0,0 0-1,0 1 1,-1 2 0,28 10 0,-45-16-2,0 1 1,0 0-1,0-1 1,1 1 0,-1 0-1,0-1 1,0 1 0,0 0-1,0 0 1,0 0-1,-1 0 1,1 0 0,0 0-1,0 0 1,0 0-1,-1 1 1,1-1 0,-1 0-1,1 0 1,-1 1 0,0-1-1,1 0 1,-1 0-1,0 1 1,0 1 0,0-1 9,0 0 0,-1 0 0,0 0 1,1 0-1,-1 0 0,0 0 1,0-1-1,0 1 0,-1 0 0,1 0 1,0-1-1,-1 1 0,1 0 1,-2 0-1,-5 6 107,-1-2 0,0 1 1,0-1-1,-16 8 0,6-6 293,1-1 0,-1 0-1,0-1 1,-1-2 0,0 0-1,1 0 1,-1-2 0,-38 0-1,50-3-629,14-2-1183,14 0-1064,64-3-7416,-52 0 3512</inkml:trace>
</inkml:ink>
</file>

<file path=ppt/ink/ink2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15.038"/>
    </inkml:context>
    <inkml:brush xml:id="br0">
      <inkml:brushProperty name="width" value="0.025" units="cm"/>
      <inkml:brushProperty name="height" value="0.025" units="cm"/>
    </inkml:brush>
  </inkml:definitions>
  <inkml:trace contextRef="#ctx0" brushRef="#br0">53 0 8296,'0'0'13869,"-5"8"-12913,-3 8-505,0-1 0,1 1 0,-6 19 0,11-27-332,-1 0-1,1-1 1,1 1 0,-1 0 0,2 0 0,-1 0 0,1 0 0,0 0 0,0-1 0,3 16 0,-2-22-106,0 0 1,0 0 0,0 0-1,0 1 1,1-1 0,-1-1-1,0 1 1,0 0 0,1 0-1,-1 0 1,0-1 0,1 1-1,-1-1 1,1 1 0,-1-1-1,0 1 1,1-1 0,-1 0-1,1 0 1,-1 1 0,1-1-1,0-1 1,-1 1 0,1 0-1,-1 0 1,1 0 0,-1-1-1,2 0 1,46-11 161,-29 1-154,1 0-1,-1-1 1,20-17-1,-21 15-10,1 1 0,0 0 1,21-9-1,-40 22-4,-1 0 0,1-1 0,-1 1-1,0 0 1,1-1 0,-1 1 0,1 0 0,-1 0 0,1 0 0,-1 0 0,1 0 0,-1-1 0,1 1 0,-1 0 0,1 0 0,-1 0 0,1 0-1,0 0 1,-1 0 0,1 1 0,-1-1 0,1 0 0,-1 0 0,1 0 0,-1 0 0,0 1 0,1-1 0,-1 0 0,1 0 0,-1 1-1,1-1 1,-1 0 0,0 1 0,1-1 0,-1 0 0,0 1 0,1-1 0,-1 1 0,0-1 0,1 1 0,-1-1 0,0 1 0,0-1-1,0 1 1,1-1 0,-1 1 0,0-1 0,0 1 0,0-1 0,0 1 0,0-1 0,0 1 0,0-1 0,0 1 0,0-1 0,0 1-1,0-1 1,-1 1 0,1-1 0,0 1 0,0-1 0,0 1 0,-1-1 0,1 1 0,-17 52 700,7-22-361,10-30-333,0 0-1,0-1 1,0 1 0,0 0-1,0 0 1,0-1 0,0 1 0,0 0-1,0-1 1,0 1 0,1 0-1,-1-1 1,0 1 0,0-1 0,1 1-1,-1 0 1,0-1 0,1 1-1,-1-1 1,1 1 0,-1-1 0,1 1-1,-1-1 1,1 1 0,-1-1-1,1 1 1,-1-1 0,1 0 0,0 1-1,-1-1 1,1 0 0,-1 0-1,1 1 1,0-1 0,0 0 0,33-4 167,29-21-124,-10-6-261,-37 21 94,1 0-1,0 1 1,0 1-1,22-7 1,-39 15 113,1 0 1,-1 0-1,0 0 0,0 0 1,1 0-1,-1 0 1,0 0-1,1 0 1,-1 0-1,0 0 0,1 0 1,-1 0-1,0 0 1,1 0-1,-1 0 0,0 0 1,0 0-1,1 0 1,-1 1-1,0-1 1,1 0-1,-1 0 0,0 0 1,0 0-1,1 1 1,-1-1-1,0 0 1,0 0-1,0 0 0,1 1 1,-1-1-1,0 0 1,0 1-1,0-1 0,0 0 1,1 0-1,-1 1 1,0-1-1,0 0 1,0 1-1,0-1 0,-1 20 133,-11 20 84,7-18 4,5-13-8425,0-17-499</inkml:trace>
</inkml:ink>
</file>

<file path=ppt/ink/ink2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15.402"/>
    </inkml:context>
    <inkml:brush xml:id="br0">
      <inkml:brushProperty name="width" value="0.025" units="cm"/>
      <inkml:brushProperty name="height" value="0.025" units="cm"/>
    </inkml:brush>
  </inkml:definitions>
  <inkml:trace contextRef="#ctx0" brushRef="#br0">9 1 10602,'0'0'12364,"-9"60"-12268,23-49-64,-5-7-2082,11-4-7687</inkml:trace>
</inkml:ink>
</file>

<file path=ppt/ink/ink2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23.509"/>
    </inkml:context>
    <inkml:brush xml:id="br0">
      <inkml:brushProperty name="width" value="0.025" units="cm"/>
      <inkml:brushProperty name="height" value="0.025" units="cm"/>
    </inkml:brush>
  </inkml:definitions>
  <inkml:trace contextRef="#ctx0" brushRef="#br0">98 47 9993,'0'0'7373,"7"-8"-5521,22-24-213,-19 25 940,-7 15-1961,-6 12-505,-11 18 248,-2-1-1,-25 44 1,1-2 153,36-69-455,-1-2 88,1 1 0,0 0 0,1 0 0,0 0 0,0 0 0,1 0 0,0 1 1,-1 12-1,3-21-139,0 0 1,1-1-1,-1 1 1,0 0 0,0 0-1,1 0 1,-1-1 0,0 1-1,1 0 1,-1 0-1,1-1 1,-1 1 0,1 0-1,-1-1 1,1 1-1,-1 0 1,1-1 0,0 1-1,-1-1 1,1 1-1,0-1 1,0 1 0,-1-1-1,1 0 1,0 1-1,0-1 1,0 0 0,-1 0-1,1 1 1,0-1-1,0 0 1,0 0 0,1 0-1,35 0 103,-25-1-77,9-1-93,0-1-1,0-2 1,0 0-1,36-14 1,-3 1-3001,-52 17 2392,12-4-1971,-10-2-6760,-4 0-327</inkml:trace>
</inkml:ink>
</file>

<file path=ppt/ink/ink2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23.873"/>
    </inkml:context>
    <inkml:brush xml:id="br0">
      <inkml:brushProperty name="width" value="0.025" units="cm"/>
      <inkml:brushProperty name="height" value="0.025" units="cm"/>
    </inkml:brush>
  </inkml:definitions>
  <inkml:trace contextRef="#ctx0" brushRef="#br0">0 35 12364,'0'0'11627,"83"-24"-10698,-38 18-353,4 2-352,-2 4-192,-6 0-32,-7 0-448,-1 3-1474,-12 2-1889,-3-5-5030</inkml:trace>
</inkml:ink>
</file>

<file path=ppt/ink/ink2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26.253"/>
    </inkml:context>
    <inkml:brush xml:id="br0">
      <inkml:brushProperty name="width" value="0.025" units="cm"/>
      <inkml:brushProperty name="height" value="0.025" units="cm"/>
    </inkml:brush>
  </inkml:definitions>
  <inkml:trace contextRef="#ctx0" brushRef="#br0">186 5 2851,'-59'-2'2537,"35"0"761,0 2-1,1 0 0,-32 5 1,55-5-3254,0 0 1,0 0 0,0 0-1,0 0 1,0 0 0,1 0 0,-1 0-1,0 0 1,0 0 0,0 0 0,0 0-1,0 0 1,0 0 0,1 0 0,-1 0-1,0 0 1,0 0 0,0 0-1,0 0 1,0 0 0,0 0 0,1 0-1,-1 1 1,0-1 0,0 0 0,0 0-1,0 0 1,0 0 0,0 0-1,0 0 1,0 0 0,0 1 0,0-1-1,0 0 1,0 0 0,0 0 0,0 0-1,0 0 1,0 0 0,1 1-1,-1-1 1,0 0 0,-1 0 0,1 0-1,0 0 1,0 0 0,0 1 0,0-1-1,0 0 1,0 0 0,0 0-1,0 0 1,0 0 0,0 0 0,0 1-1,0-1 1,0 0 0,0 0 0,0 0-1,-1 0 1,1 0 0,0 0 0,0 0-1,0 0 1,11 5 512,353 28 3064,-233-26-3500,-39-1-57,103-8 1,-145-4-28,-46 5-19,-1 0 0,0 1-1,1-1 1,-1 0-1,0-1 1,1 1 0,-1-1-1,0 1 1,0-1 0,0 0-1,-1 0 1,4-3-1,-55 6-540,39 3-164,1 1-1182,4-4-2712</inkml:trace>
</inkml:ink>
</file>

<file path=ppt/ink/ink2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28.271"/>
    </inkml:context>
    <inkml:brush xml:id="br0">
      <inkml:brushProperty name="width" value="0.025" units="cm"/>
      <inkml:brushProperty name="height" value="0.025" units="cm"/>
    </inkml:brush>
  </inkml:definitions>
  <inkml:trace contextRef="#ctx0" brushRef="#br0">27 47 2370,'5'-9'7088,"-4"5"-5819,1 1 1,0-1 0,-1 0-1,2 1 1,-1-1 0,0 1-1,1 0 1,-1 0 0,4-3-1,-5 12-877,0 0-1,0 1 1,-1-1-1,0 0 1,-1 13-1,-3-3-160,0 0 0,-1-1-1,-8 17 1,7-20-18,1 0 0,1 0 0,0 0 0,1 0-1,0 0 1,-2 24 0,5-35-199,0 0 0,1-1 0,-1 1 0,0 0-1,0 0 1,1 0 0,-1-1 0,1 1 0,-1 0 0,1 0 0,-1-1 0,1 1-1,-1 0 1,1-1 0,-1 1 0,1-1 0,0 1 0,-1-1 0,1 1 0,0-1-1,0 1 1,0-1 0,-1 0 0,1 1 0,0-1 0,0 0 0,0 0-1,-1 1 1,1-1 0,0 0 0,0 0 0,0 0 0,0 0 0,0 0 0,0 0-1,-1 0 1,1-1 0,0 1 0,0 0 0,1-1 0,40-11 165,-28 5-171,0 1 0,1 0 0,0 1 1,1 1-1,-1 0 0,0 2 1,1-1-1,17 1 0,-32 2-8,0 0-1,0 0 1,0 0-1,0 1 0,0-1 1,0 0-1,0 0 1,0 1-1,0-1 0,0 1 1,0-1-1,0 1 1,0 0-1,0-1 1,0 1-1,0 0 0,0-1 1,-1 1-1,1 0 1,0 0-1,0 0 1,-1 0-1,1 0 0,-1 0 1,1 0-1,-1 0 1,1 0-1,-1 0 0,0 0 1,1 0-1,-1 0 1,0 0-1,0 0 1,0 0-1,0 0 0,0 0 1,0 1-1,0-1 1,0 0-1,0 0 1,-1 0-1,1 0 0,0 0 1,-1 0-1,1 0 1,-1 1-1,0 2 32,-1 0 0,1 0 0,0 0-1,-1 0 1,0 0 0,0-1 0,0 1 0,-1-1 0,1 1-1,-1-1 1,1 0 0,-5 3 0,-2 0 224,-1-1 0,0 0 0,0-1 0,-1 0 0,1-1 0,-1 0 0,-13 2-1,16-3-190,1-1-1,0 0 0,-1-1 0,1 0 0,0 0 0,-1 0 1,1-1-1,0 0 0,-1-1 0,1 1 0,-10-5 0,15 5-99,0 0 0,0 0 0,0 0-1,0 0 1,0 0 0,0-1 0,1 1 0,-1-1-1,1 1 1,-1-1 0,1 0 0,-2-2 0,5-4-1612,14 4-488,68-3-8600,-51 3 3850</inkml:trace>
</inkml:ink>
</file>

<file path=ppt/ink/ink2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28.602"/>
    </inkml:context>
    <inkml:brush xml:id="br0">
      <inkml:brushProperty name="width" value="0.025" units="cm"/>
      <inkml:brushProperty name="height" value="0.025" units="cm"/>
    </inkml:brush>
  </inkml:definitions>
  <inkml:trace contextRef="#ctx0" brushRef="#br0">130 2 14382,'0'0'7964,"-8"-1"-6704,5 0-1151,-1 1-1,1 0 1,-1 0-1,1 1 0,-1-1 1,1 1-1,0-1 1,-1 1-1,1 0 1,0 0-1,0 1 0,0-1 1,-6 4-1,4-1 11,0 0 0,0 0 0,1 1 0,0-1 0,0 1 0,0 0 0,0 0 0,-5 10 0,5-8-7,1 0-1,-1 1 0,1-1 0,1 1 1,-1 0-1,1 0 0,1 0 0,-2 11 1,3-16-93,0-1 1,0 0 0,0 0-1,0 1 1,0-1 0,1 0 0,-1 1-1,1-1 1,-1 0 0,1 0-1,0 0 1,0 0 0,0 0-1,0 1 1,0-2 0,0 1 0,0 0-1,1 0 1,-1 0 0,1-1-1,0 1 1,-1 0 0,1-1-1,0 0 1,0 1 0,0-1 0,0 0-1,0 0 1,0 0 0,0 0-1,0 0 1,0-1 0,3 1-1,2 1 30,0-1-1,0-1 0,0 1 0,0-1 1,0 0-1,0-1 0,0 0 0,0 0 1,-1 0-1,1-1 0,0 0 0,-1 0 1,9-4-1,-11 4-11,-1 0 1,1 0-1,-1 0 1,0 0-1,0-1 1,0 1-1,0-1 1,0 0-1,0 0 1,-1 0-1,1 0 0,-1 0 1,0-1-1,0 1 1,0-1-1,0 1 1,-1-1-1,1 0 1,-1 0-1,0 0 1,0 1-1,-1-1 1,1 0-1,-1-5 1,0 6-22,0 1 0,-1 0 1,1 0-1,-1 0 0,1 0 1,-1 0-1,0 0 0,0 0 1,0 0-1,0 0 0,0 0 1,0 1-1,0-1 0,-1 0 1,1 1-1,-1-1 1,1 1-1,-1-1 0,0 1 1,1 0-1,-1 0 0,0 0 1,0 0-1,0 0 0,0 0 1,0 0-1,0 0 0,0 1 1,0-1-1,-3 1 0,-33-6-1482,4 5-5088,31 1 5505</inkml:trace>
</inkml:ink>
</file>

<file path=ppt/ink/ink2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30.182"/>
    </inkml:context>
    <inkml:brush xml:id="br0">
      <inkml:brushProperty name="width" value="0.025" units="cm"/>
      <inkml:brushProperty name="height" value="0.025" units="cm"/>
    </inkml:brush>
  </inkml:definitions>
  <inkml:trace contextRef="#ctx0" brushRef="#br0">164 0 4548,'0'0'8713,"8"10"-6680,24 31-885,-2 2 0,-1 1-1,-3 1 1,-1 2-1,29 79 1,-46-104-1060,-1 1-1,-1 0 1,-1 1 0,-1-1 0,-2 1 0,0 0 0,-1-1-1,-1 1 1,-1 0 0,-2 0 0,0-1 0,-2 1 0,0-1-1,-1 0 1,-12 26 0,-4-1-91,-3-2 0,-2-1 0,-57 74-1,45-71-1994,-56 53 0,56-68-3074,8-13-4403</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52.676"/>
    </inkml:context>
    <inkml:brush xml:id="br0">
      <inkml:brushProperty name="width" value="0.025" units="cm"/>
      <inkml:brushProperty name="height" value="0.025" units="cm"/>
    </inkml:brush>
  </inkml:definitions>
  <inkml:trace contextRef="#ctx0" brushRef="#br0">138 78 9417,'0'0'1858,"4"-10"603,1 1-1548,-3 6-621,0 0-1,0 0 1,0-1 0,-1 1 0,0 0 0,1-1 0,-1 1 0,0-1 0,-1 0 0,1 1 0,-1-1 0,1-3 0,-1 6-228,-1 1-1,1-1 1,0 1-1,0-1 1,0 1 0,-1-1-1,1 1 1,0-1-1,0 1 1,-1-1-1,1 1 1,-1 0 0,1-1-1,0 1 1,-1 0-1,1-1 1,-1 1 0,1 0-1,-1-1 1,1 1-1,0 0 1,-1 0-1,1 0 1,-1-1 0,0 1-1,1 0 1,-1 0-1,1 0 1,-1 0 0,1 0-1,-1 0 1,1 0-1,-1 0 1,1 0-1,-1 0 1,1 0 0,-1 1-1,1-1 1,-1 0-1,0 0 1,-26 11 399,16-4-440,0 2 0,1 0 0,0 0 0,1 0 0,0 1 1,-9 14-1,13-18-23,0 1 1,1 0 0,0 0 0,0 0-1,1 1 1,0-1 0,0 1 0,1 0-1,0 0 1,0 0 0,0 13 0,2-19-2,0-1 0,0 0 1,1 1-1,-1-1 1,1 1-1,-1-1 0,1 0 1,-1 1-1,1-1 1,0 0-1,0 1 1,0-1-1,0 0 0,0 0 1,0 0-1,0 0 1,0 0-1,0 0 1,0 0-1,0 0 0,1-1 1,-1 1-1,0 0 1,1-1-1,-1 1 1,1-1-1,-1 1 0,0-1 1,1 0-1,-1 1 1,3-1-1,55 3 66,-46-3-53,-2 0-13,0 0-1,-1 1 1,1 0-1,-1 1 1,1 0-1,18 6 1,-27-6 1,0-1 0,1 0-1,-1 0 1,0 1 0,1 0 0,-1-1 0,0 1 0,0 0-1,-1 0 1,1 0 0,0 0 0,-1 0 0,1 0 0,-1 1-1,1-1 1,-1 0 0,0 1 0,0-1 0,0 1-1,0-1 1,-1 1 0,1 0 0,-1-1 0,0 1 0,1 0-1,-1-1 1,0 1 0,-1 0 0,1-1 0,0 1 0,-1 0-1,-1 3 1,0 1 77,-1-1 0,0 1 0,0-1-1,0 0 1,-1-1 0,0 1 0,0 0-1,0-1 1,-1 0 0,0 0 0,0 0-1,0-1 1,-11 8 0,9-7 73,0-1 1,-1 1-1,1-1 0,-1 0 0,0 0 1,1-1-1,-2 0 0,1-1 1,0 0-1,-17 2 0,25-4-163,-1 0-1,1 0 1,0 0-1,0 0 1,0 0-1,0 0 1,-1 0-1,1 0 0,0 0 1,0 0-1,0 0 1,-1 0-1,1 0 1,0-1-1,0 1 1,0 0-1,0 0 1,-1 0-1,1 0 1,0 0-1,0 0 1,0-1-1,0 1 1,0 0-1,0 0 1,0 0-1,-1 0 1,1-1-1,0 1 1,0 0-1,0 0 1,0 0-1,0-1 1,0 1-1,0 0 1,0 0-1,0 0 0,0-1 1,0 1-1,0 0 1,0 0-1,0 0 1,0 0-1,0-1 1,0 1-1,6-14-980,10-10-1356,3 1-1376,3-1-2275</inkml:trace>
</inkml:ink>
</file>

<file path=ppt/ink/ink2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16.742"/>
    </inkml:context>
    <inkml:brush xml:id="br0">
      <inkml:brushProperty name="width" value="0.025" units="cm"/>
      <inkml:brushProperty name="height" value="0.025" units="cm"/>
    </inkml:brush>
  </inkml:definitions>
  <inkml:trace contextRef="#ctx0" brushRef="#br0">233 67 7495,'0'0'11307,"5"-10"-9199,17-28-623,-22 38-1445,0-1 1,1 1-1,-1-1 1,0 1 0,0-1-1,0 1 1,0-1-1,0 1 1,0-1 0,0 0-1,0 1 1,0-1-1,0 1 1,0-1 0,0 1-1,0-1 1,0 1-1,0-1 1,-1 1 0,1-1-1,0 1 1,0-1-1,-1 1 1,1-1 0,0 1-1,-1-1 1,1 1-1,0 0 1,-1-1 0,1 1-1,-1-1 1,1 1-1,-1 0 1,1 0 0,-1-1-1,1 1 1,-1 0-1,1 0 1,-1-1 0,1 1-1,-1 0 1,1 0-1,-1 0 1,1 0 0,-1 0-1,1 0 1,-1 0-1,1 0 1,-1 0 0,-1 0-1,-34 0 211,30 0-144,-5 1-98,-1 0-1,1 1 0,-1 1 1,1-1-1,0 2 0,0-1 1,0 2-1,0 0 0,1 0 1,0 0-1,0 1 0,0 1 0,1 0 1,0 0-1,0 1 0,1 0 1,-8 10-1,15-18-3,0 1 1,0 0-1,0 0 1,1 0-1,-1-1 1,0 1-1,1 0 1,-1 0-1,1 0 1,-1 0-1,1 0 1,-1 0-1,1 0 1,0 0-1,-1 0 1,1 1-1,0-1 1,0 0-1,0 0 1,0 0-1,0 0 1,0 0-1,0 0 1,0 0-1,1 0 1,-1 1-1,0-1 1,0 0-1,1 0 0,-1 0 1,1 0-1,-1 0 1,1 0-1,0 0 1,-1-1-1,1 1 1,0 0-1,-1 0 1,1 0-1,0-1 1,0 1-1,0 0 1,0-1-1,0 1 1,0-1-1,0 1 1,0-1-1,0 1 1,0-1-1,0 0 1,0 1-1,0-1 1,0 0-1,0 0 1,0 0-1,0 0 1,3 0-1,11 2 14,1-1 1,0 0-1,21-3 1,-18 1-96,29-1-399,34 2-310,-81-1 778,0 1-1,-1 0 0,1 0 1,0 0-1,-1 1 0,1-1 1,0 0-1,-1 0 0,1 0 1,-1 0-1,1 1 0,0-1 1,-1 0-1,1 0 0,-1 1 1,1-1-1,0 1 0,-1-1 1,1 0-1,-1 1 0,0-1 1,1 1-1,-1-1 0,1 1 1,-1 0-1,0-1 0,1 1 1,-1-1-1,0 1 0,1 0 1,-1-1-1,0 1 0,0 0 1,-10 23 76,-28 15 966,25-29-685,-1-1-1,0-1 1,0 0 0,-1-1-1,0-1 1,0 0 0,0-1-1,-1-1 1,0 0 0,1-1-1,-28 1 1,43-5-487,1 0 1,-1 0-1,1 0 1,-1 0-1,1 0 1,-1 0-1,1 0 0,0 0 1,0 0-1,-1 0 1,1 0-1,0 0 1,0 0-1,0 1 1,0-1-1,0 0 0,0 1 1,2-1-1,92-41-9701,-56 24 3608</inkml:trace>
</inkml:ink>
</file>

<file path=ppt/ink/ink2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17.167"/>
    </inkml:context>
    <inkml:brush xml:id="br0">
      <inkml:brushProperty name="width" value="0.025" units="cm"/>
      <inkml:brushProperty name="height" value="0.025" units="cm"/>
    </inkml:brush>
  </inkml:definitions>
  <inkml:trace contextRef="#ctx0" brushRef="#br0">20 0 16720,'0'0'8771,"-2"10"-7698,0-5-907,-10 38 507,11-40-632,0 0-1,0 1 1,1-1-1,-1 0 1,1 0 0,0 1-1,0-1 1,0 0-1,1 0 1,-1 0-1,1 1 1,1 3-1,-1-6-33,0 0 0,1 0-1,-1 0 1,1 0 0,-1 0-1,0 0 1,1 0-1,0-1 1,-1 1 0,1 0-1,-1-1 1,1 1 0,0-1-1,-1 0 1,1 0-1,0 0 1,-1 1 0,4-2-1,33-2 119,-28 0-101,0-1 0,-1 0-1,1 0 1,14-11-1,-18 11-22,-1 1 0,1-1 0,0 1 0,0 0 0,0 0 1,0 1-1,0-1 0,1 2 0,-1-1 0,1 1 0,-1-1 0,1 2 0,0-1 0,8 1 0,-14 1 0,0-1 0,0 1 1,0 0-1,0 0 0,-1 0 0,1 0 1,0-1-1,0 1 0,-1 0 1,1 0-1,0 1 0,-1-1 0,1 0 1,-1 0-1,1 0 0,-1 0 0,0 0 1,0 0-1,1 1 0,-1-1 1,0 0-1,0 0 0,0 0 0,0 3 1,-1 38 411,1-31-207,-1-9-185,1 0-1,0 0 0,0 0 1,0 1-1,1-1 1,-1 0-1,0 0 1,1 0-1,-1 0 1,1 0-1,0-1 1,-1 1-1,1 0 1,0 0-1,0 0 1,2 2-1,-2-4-8,1 1 0,-1-1-1,1 1 1,-1-1 0,1 1-1,-1-1 1,1 0 0,-1 0-1,1 0 1,-1 0 0,1 0 0,0 0-1,-1 0 1,1 0 0,-1-1-1,1 1 1,-1-1 0,1 1-1,-1-1 1,0 1 0,1-1 0,-1 0-1,0 0 1,2-1 0,35-24 60,8-5-171,-44 29 60,1 1 1,0 0-1,0 0 0,0-1 0,0 2 0,-1-1 1,1 0-1,0 1 0,0-1 0,1 1 0,-1 0 1,0 0-1,0 0 0,3 1 0,-5-1 31,0 1 1,0 0-1,0-1 1,0 1-1,0 0 0,0 0 1,0 0-1,-1 0 1,1 0-1,0 0 0,-1 0 1,1 0-1,-1 0 0,1 0 1,-1 0-1,1 0 1,-1 0-1,0 1 0,0-1 1,1 0-1,-1 0 1,0 0-1,0 0 0,0 3 1,-1 36-147,1-30 135,-3 21-3795,1-24-317,1-19-918,1-9-8926</inkml:trace>
</inkml:ink>
</file>

<file path=ppt/ink/ink2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17.499"/>
    </inkml:context>
    <inkml:brush xml:id="br0">
      <inkml:brushProperty name="width" value="0.025" units="cm"/>
      <inkml:brushProperty name="height" value="0.025" units="cm"/>
    </inkml:brush>
  </inkml:definitions>
  <inkml:trace contextRef="#ctx0" brushRef="#br0">1 0 14638,'0'0'12620</inkml:trace>
</inkml:ink>
</file>

<file path=ppt/ink/ink2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18.192"/>
    </inkml:context>
    <inkml:brush xml:id="br0">
      <inkml:brushProperty name="width" value="0.025" units="cm"/>
      <inkml:brushProperty name="height" value="0.025" units="cm"/>
    </inkml:brush>
  </inkml:definitions>
  <inkml:trace contextRef="#ctx0" brushRef="#br0">162 97 6438,'5'-9'4185,"-3"6"-3553,22-34 2207,-23 36-2461,1-1 0,-1 0 0,0-1 0,0 1 0,0 0 1,-1 0-1,1 0 0,-1 0 0,1-1 0,-1 1 0,1 0 1,-1 0-1,0-1 0,0 1 0,0 0 0,-1-1 0,1 1 1,-1-3-1,0 5-298,1-1 1,-1 1-1,1 0 1,-1-1-1,1 1 1,-1 0-1,1-1 1,-1 1-1,0 0 1,1 0-1,-1 0 1,0 0-1,1-1 1,-1 1-1,1 0 1,-1 0-1,0 0 1,1 0-1,-1 0 1,0 1-1,1-1 1,-1 0-1,1 0 1,-1 0-1,0 0 1,1 1-1,-1-1 1,1 0-1,-1 1 1,0-1-1,0 1 1,-19 12 471,6 1-368,0 1-1,1 0 1,1 1-1,0 1 1,1 0-1,1 0 1,1 1-1,-10 24 1,10-17-50,0 0 0,1 1 0,2 0 0,0 0 0,-2 48 0,7-69-142,1-1 1,0 1-1,0 0 1,1 0-1,-1-1 0,1 1 1,0 0-1,0-1 1,1 1-1,-1-1 1,1 1-1,0-1 1,0 0-1,1 0 0,-1 0 1,1 0-1,5 5 1,-4-5-241,1 0 0,-1-1 0,1 0 0,0 0 0,0 0 0,0-1 1,1 0-1,-1 0 0,1 0 0,-1-1 0,1 1 0,-1-1 0,1-1 0,7 1 0,31 0-3339,0-1-1933</inkml:trace>
</inkml:ink>
</file>

<file path=ppt/ink/ink2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18.628"/>
    </inkml:context>
    <inkml:brush xml:id="br0">
      <inkml:brushProperty name="width" value="0.025" units="cm"/>
      <inkml:brushProperty name="height" value="0.025" units="cm"/>
    </inkml:brush>
  </inkml:definitions>
  <inkml:trace contextRef="#ctx0" brushRef="#br0">174 1 4068,'0'0'14632,"-10"2"-12710,1 0-1623,1 1 0,-1 0 0,1 0 0,0 0 0,0 1 0,0 1 0,0-1 0,1 1 0,-1 1 0,1-1 0,1 1 0,-1 0 0,1 1-1,0 0 1,-9 13 0,11-14-247,-1 1 0,1 0 1,1 0-1,-1 0 0,1 1 0,1-1 0,-1 1 0,1 0 0,0 0 0,1-1 0,0 1 0,0 0 0,1 0 0,0 0 0,2 16 0,-1-22-38,1 1-1,0-1 1,-1 1-1,1-1 1,0 0-1,0 1 1,0-1-1,1 0 0,-1-1 1,0 1-1,1 0 1,-1-1-1,1 1 1,0-1-1,-1 0 1,1 1-1,0-2 1,0 1-1,0 0 1,0 0-1,0-1 1,0 0-1,-1 1 1,1-1-1,0 0 1,6-1-1,1 1 95,-1-1 0,1 1 0,0-2 0,-1 1 0,1-1 0,-1-1 0,12-4 0,-12 2 6,1 0 0,-1-1 0,0 0 0,-1-1-1,1 0 1,-1 0 0,-1-1 0,9-10 0,-12 13-15,0 0 0,-1 0 0,0 0 0,0-1-1,0 1 1,0 0 0,-1-1 0,0 0 0,0 0 0,-1 0 0,0 0 0,0 0 0,0 0 0,0 0 0,-1 0 0,-1-7 0,0 11-70,0-1 0,0 0 0,0 0 0,-1 0 0,1 1 0,-1-1 1,0 0-1,0 1 0,0 0 0,0-1 0,0 1 0,0 0 1,0 0-1,-1 0 0,1 0 0,-1 1 0,0-1 0,1 1 1,-1 0-1,0-1 0,0 1 0,-3 0 0,-34-10-2756,5 7-8696</inkml:trace>
</inkml:ink>
</file>

<file path=ppt/ink/ink2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18.975"/>
    </inkml:context>
    <inkml:brush xml:id="br0">
      <inkml:brushProperty name="width" value="0.025" units="cm"/>
      <inkml:brushProperty name="height" value="0.025" units="cm"/>
    </inkml:brush>
  </inkml:definitions>
  <inkml:trace contextRef="#ctx0" brushRef="#br0">204 43 15951,'0'0'4265,"-10"-7"-2380,-32-22-748,39 27-1075,1 1 1,-1 1-1,0-1 0,0 0 0,0 1 1,1-1-1,-1 1 0,0 0 1,0 0-1,0 0 0,0 0 0,0 1 1,0-1-1,0 1 0,1-1 1,-1 1-1,0 0 0,0 0 0,1 1 1,-1-1-1,1 0 0,-1 1 1,1 0-1,0-1 0,-1 1 0,1 0 1,-3 4-1,-5 3 115,1 1-1,0 1 1,-13 21-1,19-28-88,0 1 0,0 0 1,1 0-1,-1-1 0,1 2 0,1-1 0,-1 0 0,1 0 0,-1 0 0,1 1 0,1-1 0,-1 1 1,1 7-1,1-11-71,-1 1 0,1-1 0,-1 0 0,1 0 0,0 1-1,0-1 1,0 0 0,0 0 0,1 0 0,-1 0 0,0-1 0,1 1 0,0 0 0,-1 0 0,1-1 0,0 1 0,0-1 0,-1 0 0,1 1 0,0-1 0,1 0 0,-1 0 0,0 0 0,0 0 0,0-1 0,0 1 0,1-1 0,-1 1 0,0-1 0,1 0 0,-1 0 0,3 0 0,4 1 5,0-1 0,-1 0 1,1-1-1,0 0 0,0-1 0,-1 1 0,1-2 0,0 1 1,-1-1-1,0 0 0,9-6 0,-13 7 1,0 0 0,0-1 1,0 1-1,-1-1 0,1 0 0,-1 0 0,0 0 0,0 0 1,0-1-1,0 1 0,0-1 0,-1 0 0,0 0 0,1 0 1,-1 0-1,-1 0 0,1-1 0,-1 1 0,0 0 0,0-1 1,0 1-1,0-1 0,-1-4 0,0 7-56,0 1 1,-1-1-1,1 1 0,-1 0 0,0 0 0,1-1 0,-1 1 1,0 0-1,0 0 0,0 0 0,0 0 0,0 0 1,0 0-1,0 0 0,0 0 0,0 0 0,0 0 1,-1 0-1,1 1 0,0-1 0,0 1 0,-1-1 1,1 1-1,-1-1 0,1 1 0,0 0 0,-1-1 1,1 1-1,-1 0 0,1 0 0,-2 0 0,-3 0-957,0 0-1,0-1 1,0 2-1,0-1 1,1 1-1,-1 0 1,-6 1-1,-2 5-4854</inkml:trace>
</inkml:ink>
</file>

<file path=ppt/ink/ink2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19.335"/>
    </inkml:context>
    <inkml:brush xml:id="br0">
      <inkml:brushProperty name="width" value="0.025" units="cm"/>
      <inkml:brushProperty name="height" value="0.025" units="cm"/>
    </inkml:brush>
  </inkml:definitions>
  <inkml:trace contextRef="#ctx0" brushRef="#br0">215 0 13357,'0'0'5541,"12"48"-3363,3-21-961,-6 9-256,1 4-416,-6 7-193,-4 5-64,0 4 257,-20-1-1,-5-1-256,-4-5-191,-5-5-33,0-8-64,-4-10-353,4-9-1665,8-9-2017,1-8-5126</inkml:trace>
</inkml:ink>
</file>

<file path=ppt/ink/ink2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19.710"/>
    </inkml:context>
    <inkml:brush xml:id="br0">
      <inkml:brushProperty name="width" value="0.025" units="cm"/>
      <inkml:brushProperty name="height" value="0.025" units="cm"/>
    </inkml:brush>
  </inkml:definitions>
  <inkml:trace contextRef="#ctx0" brushRef="#br0">1 6 6406,'0'0'16752,"55"21"-14958,-10-21-417,8 0-704,4-1-481,6-6-160,-7 1-481,-9-1-1312,-9 2-1154,-15 4-865,-12 1 193,-18 0-4453</inkml:trace>
</inkml:ink>
</file>

<file path=ppt/ink/ink2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20.074"/>
    </inkml:context>
    <inkml:brush xml:id="br0">
      <inkml:brushProperty name="width" value="0.025" units="cm"/>
      <inkml:brushProperty name="height" value="0.025" units="cm"/>
    </inkml:brush>
  </inkml:definitions>
  <inkml:trace contextRef="#ctx0" brushRef="#br0">1 28 13485,'0'0'11018,"63"34"-9833,-15-34-448,1 0-481,7-9-160,-4-2-96,-7-1-1345,-2-2-2915,-12-2-5221</inkml:trace>
</inkml:ink>
</file>

<file path=ppt/ink/ink2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20.528"/>
    </inkml:context>
    <inkml:brush xml:id="br0">
      <inkml:brushProperty name="width" value="0.025" units="cm"/>
      <inkml:brushProperty name="height" value="0.025" units="cm"/>
    </inkml:brush>
  </inkml:definitions>
  <inkml:trace contextRef="#ctx0" brushRef="#br0">190 54 6919,'0'0'10287,"0"-9"-6999,0 7-3123,0 0 0,0 0 0,0 0 0,0 0 1,-1 0-1,1 0 0,0 0 0,-1 1 0,0-1 0,1 0 0,-1 0 0,0 0 0,0 0 1,0 1-1,0-1 0,0 1 0,0-1 0,-1 0 0,1 1 0,-4-3 0,3 3-67,0 0 0,-1 1 1,1-1-1,-1 1 0,1-1 0,-1 1 0,1 0 0,-1 0 0,1 0 0,-1 0 0,1 0 0,-1 0 0,1 1 0,-1-1 0,1 1 0,0 0 0,-1 0 0,1 0 1,0 0-1,-1 0 0,1 0 0,-3 3 0,-4 2-61,1 0 1,0 1-1,0 0 1,1 0-1,-1 1 1,2-1-1,-1 2 1,1-1-1,0 1 1,1 0-1,0 0 1,-6 16-1,7-17-11,1 1 0,0-1 0,0 1 0,1 0 0,0 0 0,1 0-1,0 0 1,1 0 0,-1 0 0,1 0 0,1 0 0,0 0 0,0 0-1,6 16 1,-5-20 7,0-1 0,1 0 0,0 0 0,0-1 0,0 1 0,1-1 0,-1 1 0,1-1 0,0 0 0,0 0 0,0-1 0,0 1 0,0-1 0,1 0 0,-1 0 0,1 0 0,-1 0-1,1-1 1,0 0 0,0 0 0,-1 0 0,10-1 0,4 2 293,1-1 0,0-1-1,0-1 1,29-6 0,-33 4-184,0-1 0,0 0 0,-1-1 1,0-1-1,0 0 0,-1-1 0,18-11 0,-26 14-69,1 1-1,-1-2 1,1 1-1,-1 0 1,-1-1-1,1 0 1,-1 0-1,1 0 0,-2-1 1,1 1-1,0-1 1,-1 0-1,0 0 1,-1 0-1,1 0 1,-1-1-1,0 1 1,1-13-1,-3 16-68,0-1 1,0 1 0,0 0-1,0 0 1,-1 0-1,0 0 1,1 0-1,-1 0 1,0 0-1,-1 0 1,1 0-1,0 0 1,-1 0-1,0 1 1,0-1 0,1 1-1,-1-1 1,-3-2-1,0 1-37,0 0 0,-1 0 0,1 0 0,-1 0-1,0 1 1,0 0 0,0 0 0,-8-2 0,-3 0-689,0 1 0,0 0 0,0 2 1,0-1-1,-33 2 0,46 1-41,0 0-1,-1 0 1,1 1-1,0 0 1,-1 0 0,1 0-1,0 0 1,0 1-1,0-1 1,0 1 0,-5 3-1,-7 10-9325</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53.134"/>
    </inkml:context>
    <inkml:brush xml:id="br0">
      <inkml:brushProperty name="width" value="0.025" units="cm"/>
      <inkml:brushProperty name="height" value="0.025" units="cm"/>
    </inkml:brush>
  </inkml:definitions>
  <inkml:trace contextRef="#ctx0" brushRef="#br0">0 98 11691,'0'0'9321,"9"7"-9278,3 3-121,-4-4 211,0 1 1,0-1-1,18 9 0,-23-14-61,1 1 0,-1-1 1,0 0-1,1 0 0,-1 0 0,1 0 0,-1-1 0,1 1 0,0-1 0,-1 0 0,1 0 1,-1-1-1,1 1 0,-1-1 0,1 1 0,6-3 0,0-2-33,-1 0 0,1-1 1,-1 0-1,0 0 0,0-1 0,8-9 0,30-21 435,-43 54 1332,-4-15-1773,0 0 1,0 0-1,0 0 0,0-1 0,0 1 0,0 0 0,0 0 0,1 0 1,-1 0-1,1-1 0,-1 1 0,1 0 0,0 0 0,-1-1 0,1 1 0,0 0 1,0-1-1,0 1 0,1-1 0,-1 1 0,2 1 0,0-3-2,0 0 1,1-1-1,-1 1 0,0-1 0,0 1 0,0-1 1,0 0-1,0 0 0,0 0 0,0-1 0,0 1 0,0-1 1,-1 1-1,1-1 0,4-4 0,43-43 98,-8 7-73,-41 41-58,0 0 0,0 1 1,-1-1-1,1 0 0,0 0 1,0 0-1,0 1 0,0-1 1,0 1-1,0-1 0,0 1 1,0-1-1,0 1 0,1-1 0,-1 1 1,0 0-1,0 0 0,0-1 1,0 1-1,1 0 0,-1 0 1,0 0-1,0 0 0,0 1 1,0-1-1,1 0 0,-1 0 1,0 1-1,0-1 0,0 1 1,2 0-1,-2 1 4,1 1 0,-1-1 0,0 1-1,0 0 1,0-1 0,0 1 0,-1 0 0,1 0 0,-1 0 0,1 3 0,8 29-1,-9-35-102,0-1 1,0 1-1,0 0 1,0 0-1,0 0 1,0 0-1,0 0 0,0 0 1,0-1-1,0 1 1,1 0-1,-1 0 1,0 0-1,0 0 1,0 0-1,0 0 1,0 0-1,0 0 1,0 0-1,0-1 1,0 1-1,1 0 1,-1 0-1,0 0 1,0 0-1,0 0 1,0 0-1,0 0 1,0 0-1,1 0 1,-1 0-1,0 0 1,0 0-1,0 0 1,0 0-1,0 0 1,0 0-1,0 0 1,1 0-1,-1 0 1,0 0-1,0 0 1,0 0-1,0 0 1,0 0-1,0 0 1,1 1-1,-1-1 1,0 0-1,0 0 1,0 0-1,0 0 1,0 0-1,-2-13-7700,-7 0-196</inkml:trace>
</inkml:ink>
</file>

<file path=ppt/ink/ink2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21.488"/>
    </inkml:context>
    <inkml:brush xml:id="br0">
      <inkml:brushProperty name="width" value="0.025" units="cm"/>
      <inkml:brushProperty name="height" value="0.025" units="cm"/>
    </inkml:brush>
  </inkml:definitions>
  <inkml:trace contextRef="#ctx0" brushRef="#br0">263 21 3812,'0'0'19293,"-9"-5"-18509,5 3-720,0 0 0,1 0-1,-1 0 1,0 0 0,-1 1-1,1 0 1,0 0-1,0 0 1,0 0 0,-1 1-1,1 0 1,0-1 0,-1 2-1,1-1 1,0 0 0,-1 1-1,1 0 1,0 0 0,0 0-1,0 1 1,0-1 0,0 1-1,0 0 1,0 0 0,-7 5-1,-6 3-26,1 1 0,0 0 0,-23 21 0,34-27-38,0-1 1,1 1-1,-1 0 0,1 1 1,0-1-1,0 1 0,1 0 1,0 0-1,0 0 1,0 0-1,1 0 0,0 1 1,-3 12-1,5-18-2,1 0 0,-1 0 0,0 0-1,1 0 1,-1 0 0,1 0 0,-1 0 0,1 0 0,0 0 0,-1 0-1,1 0 1,0 0 0,0 0 0,-1 0 0,1-1 0,0 1 0,0 0-1,0-1 1,0 1 0,0 0 0,0-1 0,0 0 0,0 1 0,0-1-1,0 1 1,0-1 0,1 0 0,-1 0 0,0 0 0,0 0 0,0 1-1,0-2 1,1 1 0,0 0 0,55 0-224,-42-1 132,40-4-90,-32 2 140,0 1 1,32 2-1,-50 0 39,-1 0 0,1 0 0,-1 1 0,1 0 0,-1 0 0,1 0 0,-1 1 0,0-1 0,0 1 0,0 0 0,0 0 0,0 0 0,0 1 0,0 0 0,-1-1 0,1 1 0,4 6-1,-6-6 39,0 0-1,0 0 0,0 0 0,0 0 0,-1 0 1,0 1-1,1-1 0,-1 0 0,0 1 0,-1-1 1,1 1-1,-1-1 0,1 1 0,-1-1 0,0 1 1,-1-1-1,1 1 0,0-1 0,-1 1 0,0-1 1,0 1-1,0-1 0,0 0 0,0 1 0,-1-1 1,0 0-1,1 0 0,-1 0 0,0 0 0,0-1 0,-1 1 1,1 0-1,-1-1 0,1 1 0,-5 2 0,-1 2 174,-1 0-1,0-1 0,-1 1 1,0-2-1,1 1 0,-2-1 0,1-1 1,-1 0-1,-20 5 0,19-7-108,0-1-1,0 0 1,0-1-1,0-1 1,-18-2-1,27 3-184,1 0 0,0-1 0,-1 0-1,1 1 1,-1-1 0,1 0 0,0 0 0,0 0 0,-1-1 0,1 1 0,0-1-1,0 1 1,0-1 0,-2-2 0,3 2-122,0 1 0,0-1 0,1 0-1,-1 1 1,1-1 0,-1 1 0,1-1 0,0 0 0,0 0-1,0 1 1,0-1 0,0 0 0,0 1 0,0-1 0,0 0 0,1 1-1,-1-1 1,0 0 0,1 1 0,0-1 0,-1 1 0,1-1-1,0 1 1,1-3 0,11-9-4209,6 0-2024</inkml:trace>
</inkml:ink>
</file>

<file path=ppt/ink/ink2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21.990"/>
    </inkml:context>
    <inkml:brush xml:id="br0">
      <inkml:brushProperty name="width" value="0.025" units="cm"/>
      <inkml:brushProperty name="height" value="0.025" units="cm"/>
    </inkml:brush>
  </inkml:definitions>
  <inkml:trace contextRef="#ctx0" brushRef="#br0">14 0 11979,'0'0'10079,"1"9"-8627,-1 23 143,-6 49 0,-2 22 116,8-101-1699,0-1 0,0 1 0,0-1 0,0 1 0,0-1 0,0 1-1,0-1 1,0 1 0,1-1 0,-1 1 0,1-1 0,-1 0 0,1 1 0,-1-1 0,1 0 0,0 1 0,-1-1 0,1 0 0,0 0 0,0 0 0,0 1 0,0-1-1,0 0 1,0 0 0,1-1 0,-1 1 0,0 0 0,0 0 0,1-1 0,-1 1 0,0 0 0,1-1 0,-1 1 0,1-1 0,-1 0 0,0 1 0,1-1 0,-1 0 0,1 0-1,-1 0 1,1 0 0,-1 0 0,1 0 0,-1-1 0,3 0 0,3 0 21,0-1-1,0-1 1,0 1 0,0-1 0,-1 0-1,1-1 1,-1 1 0,7-6-1,45-43 11,-42 37-43,1 0 0,0 1 0,21-13 0,-17 21-14,-12 16-20,-8 34-51,-1-7 47,0-37 40,0 1 0,1 0-1,-1-1 1,1 1 0,0 0 0,-1-1-1,1 1 1,-1 0 0,1-1 0,0 1-1,-1-1 1,1 1 0,0-1-1,0 1 1,-1-1 0,1 0 0,0 1-1,0-1 1,0 0 0,0 0 0,-1 0-1,1 1 1,0-1 0,0 0-1,0 0 1,0 0 0,0 0 0,-1-1-1,1 1 1,0 0 0,0 0 0,0 0-1,0-1 1,-1 1 0,1 0-1,0-1 1,0 1 0,0-1 0,-1 1-1,1-1 1,0 1 0,-1-1 0,2-1-1,32-22 99,-20 12-95,-11 8-30,0 0 0,0 1-1,1 0 1,-1 0 0,1 0 0,0 0 0,0 1 0,0-1-1,0 1 1,1 0 0,-1 0 0,0 0 0,1 1 0,-1 0-1,1 0 1,0 0 0,6 0 0,-10 1-11,0 1 0,0-1-1,0 1 1,0-1 0,0 1 0,0 0 0,0-1-1,-1 1 1,1 0 0,0 0 0,0 0 0,0 0-1,-1 0 1,1 0 0,0 0 0,-1 0 0,1 0-1,-1 0 1,0 0 0,1 0 0,-1 0 0,0 0-1,1 0 1,-1 0 0,0 1 0,0 1 0,2 37-147,-2-35 147,0 3 27,-1 0 0,0 0 0,0-1 0,-1 1 0,-3 10 0,-10 8-1585,14-25 1281,0 0 1,0 0-1,0 0 1,0 0-1,0 0 1,-1-1-1,1 1 1,0 0-1,-1-1 1,1 1-1,0-1 1,-1 1-1,1-1 1,0 0-1,-1 0 0,-2 1 1,-8-1-5491</inkml:trace>
</inkml:ink>
</file>

<file path=ppt/ink/ink2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22.386"/>
    </inkml:context>
    <inkml:brush xml:id="br0">
      <inkml:brushProperty name="width" value="0.025" units="cm"/>
      <inkml:brushProperty name="height" value="0.025" units="cm"/>
    </inkml:brush>
  </inkml:definitions>
  <inkml:trace contextRef="#ctx0" brushRef="#br0">0 1 19506,'0'0'6983</inkml:trace>
</inkml:ink>
</file>

<file path=ppt/ink/ink2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23.303"/>
    </inkml:context>
    <inkml:brush xml:id="br0">
      <inkml:brushProperty name="width" value="0.025" units="cm"/>
      <inkml:brushProperty name="height" value="0.025" units="cm"/>
    </inkml:brush>
  </inkml:definitions>
  <inkml:trace contextRef="#ctx0" brushRef="#br0">61 197 3716,'6'-8'2722,"8"-8"-1708,67-85 3478,-71 87-1580,0 0 1,11-30 3821,-30 51-5879,-10 12-946,-6 12 199,2 2 0,1 1 0,1 1 1,-17 40-1,29-55-9,1 0 0,1 1 0,1 0 0,1 0 0,1 0 0,1 1 0,1-1 0,0 1 1,3 28-1,-1-44-93,1 0 0,0 0 0,0 0 1,0 0-1,1 0 0,0-1 0,0 1 0,1 0 1,-1-1-1,1 1 0,0-1 0,1 0 1,-1 0-1,1 0 0,0-1 0,1 1 0,8 6 1,-7-6-436,1-1 0,0 0 0,0-1 0,1 1 0,-1-2 0,1 1 0,-1-1 0,1 0 0,0 0 0,0-1 0,0 0 0,0-1 0,9 0 0,33 0-7952</inkml:trace>
</inkml:ink>
</file>

<file path=ppt/ink/ink2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27.374"/>
    </inkml:context>
    <inkml:brush xml:id="br0">
      <inkml:brushProperty name="width" value="0.025" units="cm"/>
      <inkml:brushProperty name="height" value="0.025" units="cm"/>
    </inkml:brush>
  </inkml:definitions>
  <inkml:trace contextRef="#ctx0" brushRef="#br0">36 1 10474,'-4'40'10468,"-7"12"-7609,4-20-3728,1 1 0,-2 45-1,13-78-3538,7-9 1927,7-12-2363,-4-6-3463</inkml:trace>
</inkml:ink>
</file>

<file path=ppt/ink/ink2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27.724"/>
    </inkml:context>
    <inkml:brush xml:id="br0">
      <inkml:brushProperty name="width" value="0.025" units="cm"/>
      <inkml:brushProperty name="height" value="0.025" units="cm"/>
    </inkml:brush>
  </inkml:definitions>
  <inkml:trace contextRef="#ctx0" brushRef="#br0">75 1 9321,'0'0'10602,"-34"54"-9193,19-19-512,6 4-352,-2-1-193,8-3-192,1-4-96,2-7-96,0-8-1025,5-5-1217,1-9-1249,-1-2-1122,-5-13-1056</inkml:trace>
</inkml:ink>
</file>

<file path=ppt/ink/ink2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28.086"/>
    </inkml:context>
    <inkml:brush xml:id="br0">
      <inkml:brushProperty name="width" value="0.025" units="cm"/>
      <inkml:brushProperty name="height" value="0.025" units="cm"/>
    </inkml:brush>
  </inkml:definitions>
  <inkml:trace contextRef="#ctx0" brushRef="#br0">0 6 9001,'0'0'16687,"85"-6"-16142,-38 6-353,9 0-128,0 0-32,-2 2-288,-4 2-1378,-12-3-1601,-9 3-2594,-13-2-5126</inkml:trace>
</inkml:ink>
</file>

<file path=ppt/ink/ink2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28.429"/>
    </inkml:context>
    <inkml:brush xml:id="br0">
      <inkml:brushProperty name="width" value="0.025" units="cm"/>
      <inkml:brushProperty name="height" value="0.025" units="cm"/>
    </inkml:brush>
  </inkml:definitions>
  <inkml:trace contextRef="#ctx0" brushRef="#br0">0 53 11275,'0'0'14638,"69"2"-13838,-35-9-319,5 0-193,1 1-224,0-2-64,3 4-288,-3-1-1057,-10 1-1314,-3-2-1217,-7-1-3747</inkml:trace>
</inkml:ink>
</file>

<file path=ppt/ink/ink2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28.805"/>
    </inkml:context>
    <inkml:brush xml:id="br0">
      <inkml:brushProperty name="width" value="0.025" units="cm"/>
      <inkml:brushProperty name="height" value="0.025" units="cm"/>
    </inkml:brush>
  </inkml:definitions>
  <inkml:trace contextRef="#ctx0" brushRef="#br0">30 18 15086,'0'0'9011,"8"-2"-7558,-4 1-1199,60-12 980,-62 12-1228,0 1-1,0 0 0,0-1 1,0 1-1,0 0 0,0 0 1,1 0-1,-1 0 1,0 1-1,0-1 0,0 0 1,0 1-1,0 0 0,0-1 1,0 1-1,0 0 0,0 0 1,0 0-1,-1 0 0,1 0 1,0 1-1,-1-1 1,1 0-1,-1 1 0,1 0 1,-1-1-1,0 1 0,2 2 1,-1 5-1,0 0 1,-1 0 0,0 0-1,-1 0 1,0 0-1,0 0 1,-1 0 0,0 0-1,-1 0 1,0 0 0,0 0-1,-1-1 1,0 1-1,-1-1 1,-4 10 0,1-4 10,-1 0 1,-1-1 0,0 1 0,0-2 0,-1 1-1,-1-1 1,-22 19 0,32-30-6,0 0 0,0 0 0,0 0 0,0 0 0,0 0 0,0-1 0,0 1 0,0 0 0,-1-1 0,1 1 0,0-1 0,0 1 0,-1-1 0,1 0 0,0 1 0,0-1 0,-1 0 0,1 0 0,0 0 0,-1 0 0,1 0 0,0 0 0,-1 0 0,1-1 0,-2 1 0,2-1-6,0 0 1,0 0-1,0 0 0,0 0 1,0-1-1,0 1 1,1 0-1,-1 0 0,0 0 1,1-1-1,-1 1 1,1 0-1,0 0 0,-1-1 1,1 1-1,0-1 0,0 1 1,0 0-1,0-3 1,-1 0-17,1 1-1,0 0 1,1-1 0,-1 1 0,1 0 0,-1-1 0,1 1 0,0 0 0,0 0-1,0-1 1,1 1 0,-1 0 0,1 0 0,0 0 0,0 1 0,0-1 0,0 0-1,0 1 1,0-1 0,4-2 0,-3 4-6,-1 0 1,0-1-1,0 1 0,1 0 1,-1 1-1,1-1 1,-1 0-1,0 1 0,1 0 1,0-1-1,-1 1 0,1 0 1,-1 0-1,1 0 0,-1 1 1,1-1-1,-1 1 0,1-1 1,-1 1-1,0 0 0,1 0 1,-1 0-1,4 2 0,-1 1-40,1 1 0,-1 0 0,0 0-1,0 1 1,0 0 0,5 9-1,-6-9 57,1 1 1,0-1-1,0 0 0,0 0 0,10 7 0,-14-12 35,1 0 0,-1 0-1,1 0 1,-1 0 0,1-1 0,-1 1-1,1 0 1,0-1 0,-1 0 0,1 1-1,0-1 1,0 0 0,-1 0 0,1 0 0,0 0-1,0 0 1,-1 0 0,1 0 0,0-1-1,-1 1 1,3-1 0,0-1 85,0 0 1,0 0-1,-1 0 0,1-1 1,-1 1-1,0-1 0,0 0 1,5-5-1,3-6 98,0 0 0,-1-1 1,9-19-1,-17 31-293,4-13-1429,-6 4-4858,0 2 288</inkml:trace>
</inkml:ink>
</file>

<file path=ppt/ink/ink2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29.214"/>
    </inkml:context>
    <inkml:brush xml:id="br0">
      <inkml:brushProperty name="width" value="0.025" units="cm"/>
      <inkml:brushProperty name="height" value="0.025" units="cm"/>
    </inkml:brush>
  </inkml:definitions>
  <inkml:trace contextRef="#ctx0" brushRef="#br0">142 0 14478,'0'0'3961,"-2"9"-2659,0 6-819,1 0 0,0-1-1,1 1 1,1 0-1,0-1 1,1 1-1,1-1 1,0 0 0,8 23-1,-2-9-49,-1 1 0,-1 0 0,-2 0-1,-1 1 1,-1 0 0,-2-1 0,-4 52-1,2-67-592,-1-1-1,-1 1 1,0-1-1,-1 1 0,0-1 1,-1 0-1,-1-1 1,0 1-1,0-1 1,-1 0-1,-1-1 0,0 0 1,0 0-1,-1-1 1,-1 0-1,0 0 0,0-1 1,-19 13-1,26-20-569,0 0 0,0-1-1,0 1 1,0-1-1,0 0 1,0 1 0,0-2-1,-1 1 1,1 0-1,-6 0 1,-3-1-6509</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53.468"/>
    </inkml:context>
    <inkml:brush xml:id="br0">
      <inkml:brushProperty name="width" value="0.025" units="cm"/>
      <inkml:brushProperty name="height" value="0.025" units="cm"/>
    </inkml:brush>
  </inkml:definitions>
  <inkml:trace contextRef="#ctx0" brushRef="#br0">1 1 15887,'0'0'7815</inkml:trace>
</inkml:ink>
</file>

<file path=ppt/ink/ink2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29.603"/>
    </inkml:context>
    <inkml:brush xml:id="br0">
      <inkml:brushProperty name="width" value="0.025" units="cm"/>
      <inkml:brushProperty name="height" value="0.025" units="cm"/>
    </inkml:brush>
  </inkml:definitions>
  <inkml:trace contextRef="#ctx0" brushRef="#br0">0 22 15278,'0'0'7079,"71"11"-6374,-26-11-193,10-2-255,-1-7-225,6 0-96,-11 1-1506,-10 4-1537,-10 4-3747</inkml:trace>
</inkml:ink>
</file>

<file path=ppt/ink/ink2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29.949"/>
    </inkml:context>
    <inkml:brush xml:id="br0">
      <inkml:brushProperty name="width" value="0.025" units="cm"/>
      <inkml:brushProperty name="height" value="0.025" units="cm"/>
    </inkml:brush>
  </inkml:definitions>
  <inkml:trace contextRef="#ctx0" brushRef="#br0">1 43 1986,'0'0'23414,"63"23"-22517,-18-29-385,5-5-287,1 1-161,-4 0-577,-4-1-2081,-9 2-2659,-3 1-8360</inkml:trace>
</inkml:ink>
</file>

<file path=ppt/ink/ink2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30.339"/>
    </inkml:context>
    <inkml:brush xml:id="br0">
      <inkml:brushProperty name="width" value="0.025" units="cm"/>
      <inkml:brushProperty name="height" value="0.025" units="cm"/>
    </inkml:brush>
  </inkml:definitions>
  <inkml:trace contextRef="#ctx0" brushRef="#br0">1 430 7944,'0'0'14050,"9"-11"-12678,65-78 91,-4-4 0,83-144-1,-163 263-1340,2 1-1,0 0 1,2 0-1,-4 38 1,4-17-360,2 0-1,3 71 1,1-117 88,4 29-2162,5-16-3623,4-12-5051</inkml:trace>
</inkml:ink>
</file>

<file path=ppt/ink/ink2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31.153"/>
    </inkml:context>
    <inkml:brush xml:id="br0">
      <inkml:brushProperty name="width" value="0.025" units="cm"/>
      <inkml:brushProperty name="height" value="0.025" units="cm"/>
    </inkml:brush>
  </inkml:definitions>
  <inkml:trace contextRef="#ctx0" brushRef="#br0">294 12 13229,'0'0'5498,"-10"-3"-3122,5 1-2233,0 1 1,0-1 0,0 1-1,0 0 1,0 0-1,0 1 1,0 0 0,0-1-1,0 2 1,-1-1 0,1 1-1,0-1 1,0 1-1,0 1 1,0-1 0,0 1-1,1 0 1,-1 0 0,0 0-1,-6 5 1,-4 3-55,0 2 1,0 0 0,1 1-1,-23 26 1,31-32-86,1-1 0,0 1 0,0 0 1,1 1-1,0-1 0,0 1 0,1 0 1,0 0-1,0 0 0,1 0 0,0 0 0,0 0 1,0 12-1,2-18-29,1 0 1,-1-1-1,1 1 1,-1 0-1,1 0 1,-1-1-1,1 1 0,0 0 1,0-1-1,0 1 1,0 0-1,0-1 1,0 1-1,0-1 0,1 0 1,-1 1-1,1-1 1,-1 0-1,1 0 1,-1 0-1,1 0 1,-1 0-1,1 0 0,0-1 1,2 2-1,56 15-437,-27-8 324,-27-7 130,-1 0-1,0 1 0,0-1 1,-1 1-1,1 0 0,-1 0 0,1 1 1,-1-1-1,0 1 0,0 0 0,0 0 1,-1 0-1,0 1 0,1-1 1,-2 1-1,5 7 0,-6-9 49,0 0-1,0 0 1,0 1-1,-1-1 1,1 0-1,-1 0 1,0 0-1,0 1 1,0-1 0,0 0-1,-1 0 1,1 1-1,-1-1 1,0 0-1,0 0 1,0 0-1,0 0 1,-1 0-1,1 0 1,-1 0-1,1 0 1,-1-1 0,0 1-1,0-1 1,0 1-1,-1-1 1,1 0-1,-5 3 1,-1 2 121,0-1-1,-1 0 1,0-1 0,0 0 0,-1-1 0,1 1-1,-1-2 1,0 1 0,0-2 0,0 1 0,0-1 0,-1-1-1,1 0 1,0 0 0,-16-2 0,25 1-205,0 1 1,0-1-1,0 0 1,0 0-1,0 0 1,0 0-1,0 0 1,0-1-1,0 1 1,0 0-1,0 0 1,0-1-1,0 1 1,0-1-1,0 1 1,0 0-1,0-1 1,1 0-1,-1 1 1,0-1-1,0 0 1,0 1 0,1-1-1,-1 0 1,0 0-1,1 1 1,-1-1-1,1 0 1,-1 0-1,1 0 1,0 0-1,-1 0 1,1 0-1,0 0 1,-1 0-1,1 0 1,0 0-1,0 0 1,0 0-1,0 0 1,0 0-1,0 0 1,0 0-1,0 0 1,0 0-1,1 0 1,-1 0-1,0 0 1,1 0-1,-1 0 1,1 0-1,0-1 1,1-3-658,0 0 1,1 1-1,0-1 1,-1 1-1,1 0 1,1 0-1,-1 0 1,1 0-1,4-4 1,18-10-5514</inkml:trace>
</inkml:ink>
</file>

<file path=ppt/ink/ink2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31.626"/>
    </inkml:context>
    <inkml:brush xml:id="br0">
      <inkml:brushProperty name="width" value="0.025" units="cm"/>
      <inkml:brushProperty name="height" value="0.025" units="cm"/>
    </inkml:brush>
  </inkml:definitions>
  <inkml:trace contextRef="#ctx0" brushRef="#br0">1 1 17040,'0'0'3742,"0"10"-2557,0-1-978,-1 6 78,1 1 1,1-1-1,1 0 1,0 1 0,5 17-1,-6-31-223,0 1 0,-1 0 0,1-1 0,0 1 1,1 0-1,-1-1 0,0 0 0,1 1 0,-1-1 0,1 0 0,0 1 0,0-1 1,0 0-1,0 0 0,0-1 0,0 1 0,0 0 0,1-1 0,-1 1 0,0-1 0,1 0 1,0 0-1,-1 0 0,1 0 0,-1 0 0,1 0 0,0-1 0,0 1 0,0-1 0,-1 0 1,1 0-1,0 0 0,0 0 0,0-1 0,-1 1 0,1-1 0,0 1 0,-1-1 0,4-1 1,3-2 19,0-1 1,0 1 0,-1-1 0,0-1-1,14-11 1,-17 13-83,0-1 0,0 1 0,1-1 0,0 1 0,0 1 0,0-1 0,1 1 0,-1 0 0,1 1 0,-1 0 0,1 0 0,9-2 0,-15 5 1,-1-1-1,1 1 1,0-1 0,-1 1-1,1-1 1,0 1-1,-1-1 1,1 1 0,-1 0-1,1-1 1,-1 1 0,1 0-1,-1-1 1,1 1-1,-1 0 1,0 0 0,1 0-1,-1-1 1,0 1-1,0 0 1,0 0 0,0 0-1,0-1 1,1 1 0,-2 0-1,1 0 1,0 1-1,0 33 278,0-27-215,0-7-55,-1 0 0,1 0 0,0 0-1,0 0 1,0 0 0,0 0 0,0 0 0,0 0 0,0-1 0,1 1 0,-1 0 0,0 0 0,0 0 0,1 0 0,-1 0-1,1 0 1,-1-1 0,0 1 0,1 0 0,0 0 0,-1-1 0,1 1 0,-1 0 0,1-1 0,0 1 0,0 0 0,0-1 6,1 0 0,-1 0 1,0 0-1,0 0 1,0 0-1,0-1 1,0 1-1,1 0 1,-1-1-1,0 1 1,0-1-1,0 1 1,0-1-1,0 1 0,0-1 1,0 0-1,1-1 1,47-49 323,-37 37-392,-9 10 40,0 0 0,1 1 0,-1 0 0,1 0 0,-1 0 1,1 0-1,0 0 0,0 1 0,1 0 0,-1 0 0,0 0 0,1 0 0,-1 1 0,9-2 1,-12 3 9,0 0 0,-1 1 0,1-1 0,0 1 0,-1 0 0,1-1 0,0 1 0,-1 0 0,1-1 0,-1 1 0,1 0 0,-1 0 0,1-1 1,-1 1-1,0 0 0,1 0 0,-1 0 0,0-1 0,0 1 0,1 0 0,-1 0 0,0 0 0,0 0 0,0 0 0,0 0 0,0 1 0,0 33 6,-1-27-4,1-2 51,-1 1 1,0-1-1,0 0 0,-1 1 1,1-1-1,-1 0 1,-1 0-1,1 0 1,-6 8-1,8-13-174,-1 1 0,0-1-1,0 0 1,0 0 0,0 0 0,0 0 0,0 1 0,0-1-1,0-1 1,0 1 0,-1 0 0,1 0 0,0 0 0,-1-1 0,1 1-1,0-1 1,-1 1 0,-1 0 0,1-1-297,1-1-1,-1 1 1,1 0 0,-1 0 0,1-1-1,-1 1 1,1-1 0,0 0 0,-1 1-1,1-1 1,0 0 0,-1 0 0,1 0 0,0 0-1,0 0 1,0 0 0,0 0 0,0 0-1,0 0 1,0 0 0,-2-3 0,-11-18-7778</inkml:trace>
</inkml:ink>
</file>

<file path=ppt/ink/ink2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32.019"/>
    </inkml:context>
    <inkml:brush xml:id="br0">
      <inkml:brushProperty name="width" value="0.025" units="cm"/>
      <inkml:brushProperty name="height" value="0.025" units="cm"/>
    </inkml:brush>
  </inkml:definitions>
  <inkml:trace contextRef="#ctx0" brushRef="#br0">0 0 6951,'0'0'13036</inkml:trace>
</inkml:ink>
</file>

<file path=ppt/ink/ink2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32.367"/>
    </inkml:context>
    <inkml:brush xml:id="br0">
      <inkml:brushProperty name="width" value="0.025" units="cm"/>
      <inkml:brushProperty name="height" value="0.025" units="cm"/>
    </inkml:brush>
  </inkml:definitions>
  <inkml:trace contextRef="#ctx0" brushRef="#br0">54 0 7559,'0'0'18007,"-3"9"-17244,-8 21-563,1 0 1,2 1 0,1 1-1,1-1 1,2 1-1,-1 60 1,5-88-201,0-1 0,0 1 0,1 0 1,-1-1-1,1 1 0,-1-1 0,1 1 0,1-1 0,-1 1 0,0-1 1,1 1-1,-1-1 0,1 0 0,0 0 0,0 0 0,0 0 0,1 0 1,-1-1-1,1 1 0,0-1 0,-1 1 0,1-1 0,0 0 0,0 0 1,0 0-1,1-1 0,-1 1 0,0-1 0,1 1 0,-1-1 1,1 0-1,-1-1 0,1 1 0,3 0 0,1-1-339,0 1-1,-1-1 1,1-1 0,0 1-1,-1-1 1,14-4-1,-12 3-682,-1-1 0,0 0 0,0-1-1,-1 1 1,14-10 0,14-15-6356</inkml:trace>
</inkml:ink>
</file>

<file path=ppt/ink/ink2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32.698"/>
    </inkml:context>
    <inkml:brush xml:id="br0">
      <inkml:brushProperty name="width" value="0.025" units="cm"/>
      <inkml:brushProperty name="height" value="0.025" units="cm"/>
    </inkml:brush>
  </inkml:definitions>
  <inkml:trace contextRef="#ctx0" brushRef="#br0">67 0 17969,'0'0'4100,"-34"61"-2531,20-22-768,3 0-224,7 2-385,1-5-96,3-6-32,3-8-64,10-12-641,9-9-672,-3-1-320,5-19-642,1-7-1216,-2-9-1474,1-1-2466</inkml:trace>
  <inkml:trace contextRef="#ctx0" brushRef="#br0" timeOffset="1">233 7 11403,'0'0'13388,"-14"56"-12811,1-19-257,0-1-128,4 0 1,2-5-129,5-2-32,-1-6-288,3-6-1186,0-4-736,0-9-929</inkml:trace>
</inkml:ink>
</file>

<file path=ppt/ink/ink2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33.070"/>
    </inkml:context>
    <inkml:brush xml:id="br0">
      <inkml:brushProperty name="width" value="0.025" units="cm"/>
      <inkml:brushProperty name="height" value="0.025" units="cm"/>
    </inkml:brush>
  </inkml:definitions>
  <inkml:trace contextRef="#ctx0" brushRef="#br0">1 201 14926,'0'0'12044,"88"-16"-12044,-45 16 32,8 0-897,-3 0-1185,1 0-769,-4 1-1665,-11 6-897,4-2-1954</inkml:trace>
  <inkml:trace contextRef="#ctx0" brushRef="#br0" timeOffset="1">550 0 15855,'0'0'2482,"-2"12"-90,1-7-2171,-1 4 55,0-1-1,0 0 1,1 1 0,1-1 0,-1 0 0,1 1-1,1-1 1,0 1 0,0-1 0,0 1 0,1-1-1,4 10 1,-2-8-56,13 26 401,-2 0 0,20 71 0,-33-95-606,1 0 1,-2 0-1,0 0 0,0 0 0,-1 0 0,0 0 0,-1 1 1,-1-1-1,0 0 0,-1 0 0,0-1 0,0 1 1,-10 19-1,1-7 51,-1-1 0,-30 39 0,-2-14-1640,39-42 419,-1-1 1,-1 0-1,1 0 1,-15 7 0,-6-4-7863</inkml:trace>
</inkml:ink>
</file>

<file path=ppt/ink/ink2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33.557"/>
    </inkml:context>
    <inkml:brush xml:id="br0">
      <inkml:brushProperty name="width" value="0.025" units="cm"/>
      <inkml:brushProperty name="height" value="0.025" units="cm"/>
    </inkml:brush>
  </inkml:definitions>
  <inkml:trace contextRef="#ctx0" brushRef="#br0">0 70 16015,'0'0'8969,"76"8"-7592,-31-13-384,11-7-353,5-5-447,-3 0-161,-4 4-32,-6 4-897,-12 5-897,-16 4-1633,-16 0-2339,-6 13-4707</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55.216"/>
    </inkml:context>
    <inkml:brush xml:id="br0">
      <inkml:brushProperty name="width" value="0.025" units="cm"/>
      <inkml:brushProperty name="height" value="0.025" units="cm"/>
    </inkml:brush>
  </inkml:definitions>
  <inkml:trace contextRef="#ctx0" brushRef="#br0">58 33 6662,'0'0'1730,"-8"5"-518,-1-1-669,6-3-257,-1 0-1,1 1 1,0 0-1,0 0 1,0-1-1,0 2 0,0-1 1,0 0-1,0 0 1,-3 5-1,6-7-142,0 0 0,-1 1-1,1-1 1,0 0 0,0 1 0,-1-1-1,1 0 1,0 0 0,0 1-1,-1-1 1,1 0 0,0 1 0,0-1-1,0 0 1,0 1 0,0-1-1,-1 1 1,1-1 0,0 0 0,0 1-1,0-1 1,0 0 0,0 1-1,0-1 1,0 1 0,0-1 0,0 0-1,1 1 1,-1-1 0,0 1 0,0-1-1,0 0 1,0 1 0,0-1-1,1 0 1,-1 1 0,0-1 0,0 0-1,1 0 1,-1 1 0,20 5 2335,39-5-1460,-48-1-223,82-5-52,0-4-1,131-29 1,-210 35-713,75-11 22,0 4 0,120 2-1,-195 9-49,-1 1 0,1 0 0,-1 1 1,0 0-1,1 1 0,-2 1 0,14 6 0,-14-6 9,1 1 1,0-2-1,0 0 0,0 0 1,0-2-1,28 4 0,-31-6-1,21-3 4,-30 2-6,0 1-1,0-1 1,-1 1-1,1-1 1,0 1-1,0-1 1,0 0-1,-1 0 1,1 1-1,0-1 1,-1 0 0,1 0-1,-1 0 1,1 0-1,-1 0 1,1 0-1,-1 0 1,0 0-1,1 0 1,-1 0-1,0 0 1,0 0-1,0 0 1,0 0-1,0 0 1,0 0 0,0-1-1,-2 0-3,-1 1 0,1 0 0,-1 0 0,1 0 0,-1 0 0,1 0-1,-1 0 1,1 1 0,-1 0 0,0-1 0,1 1 0,-1 0 0,0 0 0,-3 1 0,2-2-4,-399-9 91,374 12-98,0 2 1,1 1 0,-1 1 0,2 2-1,-38 14 1,39-12 75,0-1 1,0-1-1,-1-2 1,0 0-1,-46 2 1,74-8-60,0 0-1,0-1 1,0 1 0,0-1 0,-1 1 0,1-1 0,0 1 0,0-1 0,0 1 0,0-1 0,0 0 0,-1 1 0,1-1 0,0 0 0,-1 0 0,1 0 0,-1 0-1,1 1 1,-1-1 0,1 0 0,-1 0 0,1 0 0,-1 0 0,0 0 0,0 0 0,1 0 0,-1 0 0,0 0 0,0 0 0,0 0 0,0 0 0,0 0 0,0 0-1,0 0 1,-1 0 0,1 0 0,0 0 0,-1 0 0,1 0 0,0 0 0,-1 0 0,1 0 0,-1 0 0,0 0 0,1 0 0,-1 0 0,0 1 0,1-1 0,-1 0-1,0 1 1,0-1 0,1 0 0,-1 1 0,0-1 0,0 1 0,0-1 0,0 1 0,0 0 0,0-1 0,0 1 0,0 0 0,0 0 0,0-1 0,-2 1 0,44-3-14,68 2 0,-64 2-72,55-6-1,18-15-1413,-73 11-673,1 2-1,60-2 1,-104 9 1682,6 0-138,-6 2-2531,-2 2-790</inkml:trace>
</inkml:ink>
</file>

<file path=ppt/ink/ink2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33.936"/>
    </inkml:context>
    <inkml:brush xml:id="br0">
      <inkml:brushProperty name="width" value="0.025" units="cm"/>
      <inkml:brushProperty name="height" value="0.025" units="cm"/>
    </inkml:brush>
  </inkml:definitions>
  <inkml:trace contextRef="#ctx0" brushRef="#br0">1 14 15887,'0'0'6182,"54"1"-3716,-14-1-928,12-1-513,2-2-609,5-2-320,-1 4-96,-4 1-1089,-7-1-2274,-6-2-3428</inkml:trace>
</inkml:ink>
</file>

<file path=ppt/ink/ink2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36.396"/>
    </inkml:context>
    <inkml:brush xml:id="br0">
      <inkml:brushProperty name="width" value="0.025" units="cm"/>
      <inkml:brushProperty name="height" value="0.025" units="cm"/>
    </inkml:brush>
  </inkml:definitions>
  <inkml:trace contextRef="#ctx0" brushRef="#br0">149 137 3716,'4'-5'1128,"-1"-1"1,0 0-1,0-1 1,-1 1 0,0 0-1,0-1 1,0 1-1,-1-1 1,0 0 0,0 1-1,0-1 1,-1 0-1,-1-7 1,1 12-900,0 0 0,0 0 0,-1 0 0,1 0 1,-1 0-1,0 0 0,1 1 0,-1-1 0,0 0 0,0 0 0,0 1 1,0-1-1,0 1 0,-1-1 0,1 1 0,0-1 0,-1 1 0,1 0 0,-3-2 1,1 2-148,0 0 1,1 0 0,-1 1-1,0-1 1,0 1 0,1 0-1,-1-1 1,0 1 0,0 0-1,0 1 1,1-1 0,-1 0-1,0 1 1,0 0 0,1-1 0,-1 1-1,-4 2 1,2 0-37,0 0 1,0 1-1,0-1 1,0 1-1,0 0 1,1 0-1,0 0 1,0 1 0,0 0-1,0 0 1,1 0-1,0 0 1,0 0-1,0 1 1,-2 7-1,-2 2 105,2 0 0,0 1 1,1 0-1,-4 25 0,7-33-90,0 0 0,1 0 0,0-1 0,0 1 0,0 0-1,1 0 1,1 0 0,-1 0 0,6 14 0,-6-19-54,1 0 1,0 0-1,0 0 0,0 0 0,0 0 1,0 0-1,1-1 0,-1 1 0,1-1 0,0 0 1,0 0-1,0 0 0,0 0 0,0 0 1,0-1-1,0 1 0,0-1 0,1 0 1,-1 0-1,1 0 0,-1 0 0,1-1 1,-1 1-1,6-1 0,-1 0 36,1 0 1,-1-1-1,1 0 1,-1-1-1,1 0 1,-1 0-1,0-1 1,0 1-1,0-2 1,0 1-1,-1-1 0,1-1 1,-1 1-1,0-1 1,0 0-1,-1-1 1,0 0-1,10-11 1,-10 10 16,0 0 0,0 0 0,-1-1 0,0 0 0,-1 0 0,1 0 0,-2 0 0,1-1 0,-1 0 0,0 0 0,-1 0 0,0 0 0,-1 0 0,1 0 0,-2 0 0,1 0 0,-2-12 0,0 16-42,0 1 0,0 0 0,-1 0 0,1-1 1,-1 1-1,0 0 0,0 0 0,-1 1 0,1-1 0,-1 0 1,1 1-1,-1 0 0,0-1 0,-1 1 0,1 0 0,0 1 1,-1-1-1,0 1 0,0-1 0,1 1 0,-1 0 0,-1 0 1,1 1-1,-5-2 0,2 1-201,-1-1 0,1 2-1,-1-1 1,0 1 0,0 1 0,0-1 0,0 1 0,0 0-1,0 1 1,0 0 0,1 0 0,-15 5 0,20-5-311,0-1 0,0 1 1,0 1-1,0-1 1,0 0-1,0 0 1,0 1-1,0-1 0,0 1 1,1-1-1,-1 1 1,-2 3-1,3 2-6211</inkml:trace>
</inkml:ink>
</file>

<file path=ppt/ink/ink2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37.474"/>
    </inkml:context>
    <inkml:brush xml:id="br0">
      <inkml:brushProperty name="width" value="0.025" units="cm"/>
      <inkml:brushProperty name="height" value="0.025" units="cm"/>
    </inkml:brush>
  </inkml:definitions>
  <inkml:trace contextRef="#ctx0" brushRef="#br0">206 0 7207,'0'0'13447,"-9"4"-11835,-7 3-1331,0 0 0,1 2-1,-1-1 1,2 2 0,0 0 0,0 1-1,-13 13 1,22-20-270,0 1-1,0 0 1,1 0 0,0 0 0,0 1-1,0 0 1,0 0 0,1 0 0,0 0 0,0 0-1,1 1 1,0-1 0,0 1 0,0-1-1,1 1 1,0 0 0,0 0 0,1-1-1,0 1 1,0 0 0,1 0 0,1 12-1,-1-17-18,0-1 0,1 1-1,-1 0 1,0-1 0,0 1-1,1-1 1,-1 1 0,1-1-1,-1 1 1,1-1-1,0 0 1,-1 0 0,1 0-1,0 0 1,0 0 0,0 0-1,0 0 1,0-1 0,0 1-1,0-1 1,0 1-1,0-1 1,0 0 0,3 0-1,60 1-412,-48-1 357,14-2 18,-20 1 29,0 0 1,-1 1 0,1 0 0,19 4-1,-28-4 17,0 0 0,0 1 0,0 0 0,0-1 0,0 1 0,0 0 0,0 0 0,0 0 0,-1 0 0,1 0 0,0 1 0,-1-1 0,1 1 0,-1-1 0,1 1 0,-1-1 0,1 1 0,-1 0 0,0-1 0,0 1 0,0 0 0,0 0 0,0 0 0,-1 0 0,1 0 0,0 0 0,-1 0 0,0 0 0,1 3 0,-1 1 154,1-1-1,-1 1 1,0 0-1,-1-1 1,1 1 0,-1 0-1,-1-1 1,1 1-1,-1-1 1,1 1-1,-2-1 1,1 0-1,-1 0 1,1 0-1,-1 0 1,-1 0-1,1-1 1,-1 1-1,1-1 1,-1 0 0,0 0-1,-1 0 1,1-1-1,-1 1 1,0-1-1,-8 4 1,0 0 136,-1-2 1,0 0 0,1 0-1,-2-1 1,1-1 0,0 0-1,-1-1 1,1-1 0,-22 0-1,34-1-304,0 0 0,0 0 0,0 0 0,0-1 0,0 1 0,0-1 0,0 1 0,0-1 0,0 0 0,0 0 0,0 0 0,0 0 0,0 0 0,0 0-1,1-1 1,-1 1 0,0-1 0,1 1 0,-1-1 0,1 1 0,0-1 0,-1 0 0,1 0 0,0 0 0,-2-3 0,3 3-107,-1 0-1,1 0 1,0 0 0,-1 1-1,1-1 1,0 0 0,0 0-1,0 0 1,0 0 0,1 1-1,-1-1 1,0 0 0,1 0-1,-1 0 1,1 1 0,0-1-1,0 0 1,-1 1 0,1-1-1,0 1 1,0-1 0,0 1-1,1-1 1,-1 1 0,0-1-1,1 1 1,-1 0 0,0 0-1,1 0 1,2-1 0,54-26-6563,-23 16 823</inkml:trace>
</inkml:ink>
</file>

<file path=ppt/ink/ink2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38.944"/>
    </inkml:context>
    <inkml:brush xml:id="br0">
      <inkml:brushProperty name="width" value="0.025" units="cm"/>
      <inkml:brushProperty name="height" value="0.025" units="cm"/>
    </inkml:brush>
  </inkml:definitions>
  <inkml:trace contextRef="#ctx0" brushRef="#br0">2 0 7431,'0'2'9690,"0"15"-8052,0 154 1800,0-171-3430,-1 1 0,1 0 0,0 0 0,0-1 0,0 1 0,0 0 0,0 0 0,0-1 0,0 1 0,0 0 0,0 0 0,1-1 0,-1 1 0,0 0 0,0-1 0,1 1 0,-1 0 0,0-1 0,1 1 0,-1 0 0,0-1 0,1 1 0,-1 0 0,1-1 0,-1 1 0,1-1 0,0 1 0,-1-1 0,1 1 0,-1-1 0,2 1 0,0-1 42,-1-1 0,1 1 0,-1 0 0,0-1 0,1 1 0,-1-1 0,1 1 0,-1-1-1,0 0 1,0 0 0,1 1 0,-1-1 0,0 0 0,2-2 0,38-44 857,-39 45-972,5-7 82,23-27 26,-28 35-43,-1-1 0,1 1 0,-1-1 1,1 1-1,0 0 0,0 0 0,-1 0 0,1 0 1,0 0-1,0 0 0,0 0 0,0 1 1,0-1-1,0 1 0,0-1 0,0 1 1,0 0-1,3 0 0,-4 1 18,0-1-1,0 1 1,0 0-1,0 0 1,0 0 0,0 0-1,-1 0 1,1 0-1,0 0 1,0 0-1,-1 0 1,1 1 0,-1-1-1,1 0 1,-1 0-1,0 1 1,1-1-1,-1 0 1,0 0 0,0 1-1,0-1 1,0 0-1,0 1 1,0-1-1,0 0 1,-1 2 0,5 19 797,-3-21-787,0-1 1,0 0-1,-1 0 1,1 0-1,0 0 1,0 0-1,-1 0 1,1 0 0,0 0-1,0 0 1,-1 0-1,1 0 1,0-1-1,0 1 1,-1 0-1,1 0 1,0-1-1,0 1 1,-1-1 0,1 1-1,-1 0 1,1-1-1,0 1 1,-1-1-1,1 0 1,-1 1-1,1-1 1,-1 1-1,1-1 1,-1 0-1,0 1 1,1-2 0,21-21 285,35-31-115,-53 52-200,0-1-1,0 0 0,0 1 1,1 0-1,-1 0 1,0 0-1,1 1 0,-1-1 1,1 1-1,0 0 1,-1 0-1,1 1 0,9-1 1,-13 2 2,1-1 0,-1 1 0,1 0 0,-1-1-1,0 1 1,1 0 0,-1 0 0,0 0 0,0 0 0,0 0 0,1 0 0,-1 0 0,0 0 0,0 0 0,-1 1 0,1-1 0,0 0 0,0 1 0,-1-1 0,1 0 0,0 1 0,-1-1 0,0 1 0,1-1-1,-1 1 1,0-1 0,0 1 0,0-1 0,0 3 0,2 54 426,-2-47-258,0 0-46,0 29 69,0-39-165,0 1 1,0 0 0,0-1-1,-1 1 1,1 0 0,0-1-1,-1 1 1,1-1 0,-1 1-1,0 0 1,1-1 0,-1 1-1,0-1 1,0 0 0,0 1-1,-2 1 1,3-3-175,-1 0 0,1 0 0,-1 0 0,1 0 0,-1 0 0,1 0 0,0 0 0,-1 0 1,1 0-1,-1 0 0,1-1 0,-1 1 0,1 0 0,0 0 0,-1-1 0,1 1 0,-1 0 0,1 0 0,0-1 0,-1 1 0,1 0 0,0-1 0,0 1 0,-1-1 0,1 1 1,0 0-1,0-1 0,-1 1 0,1-1 0,0 1 0,0-1 0,0 1 0,0 0 0,0-1 0,-8-21-6836,7 19 4717,-6-17-9596</inkml:trace>
</inkml:ink>
</file>

<file path=ppt/ink/ink2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39.280"/>
    </inkml:context>
    <inkml:brush xml:id="br0">
      <inkml:brushProperty name="width" value="0.025" units="cm"/>
      <inkml:brushProperty name="height" value="0.025" units="cm"/>
    </inkml:brush>
  </inkml:definitions>
  <inkml:trace contextRef="#ctx0" brushRef="#br0">0 0 18321,'0'0'7527</inkml:trace>
</inkml:ink>
</file>

<file path=ppt/ink/ink2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39.705"/>
    </inkml:context>
    <inkml:brush xml:id="br0">
      <inkml:brushProperty name="width" value="0.025" units="cm"/>
      <inkml:brushProperty name="height" value="0.025" units="cm"/>
    </inkml:brush>
  </inkml:definitions>
  <inkml:trace contextRef="#ctx0" brushRef="#br0">52 94 3908,'6'-9'7180,"-1"1"-5717,23-37 1288,-17 14 4411,-15 57-6715,-2 1-1,-1 0 1,-13 30 0,-3 15-366,12-36 128,2 0-1,2 1 0,1 0 0,1 0 0,2 58 1,3-92-255,0 0 1,1 0-1,-1 0 1,1 0 0,0 0-1,0 0 1,0 0 0,0-1-1,0 1 1,1 0 0,-1-1-1,1 1 1,0-1 0,0 1-1,0-1 1,0 0 0,0 0-1,0 0 1,1 0 0,-1 0-1,0 0 1,1-1-1,0 1 1,-1-1 0,5 2-1,0-1-612,-1 0-1,1-1 1,-1 0-1,1 0 0,0 0 1,-1-1-1,1 0 0,0 0 1,-1 0-1,13-3 1,23-12-5610</inkml:trace>
</inkml:ink>
</file>

<file path=ppt/ink/ink2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0.205"/>
    </inkml:context>
    <inkml:brush xml:id="br0">
      <inkml:brushProperty name="width" value="0.025" units="cm"/>
      <inkml:brushProperty name="height" value="0.025" units="cm"/>
    </inkml:brush>
  </inkml:definitions>
  <inkml:trace contextRef="#ctx0" brushRef="#br0">1 58 14734,'0'0'3331,"9"-8"-518,0 1-2178,1 0-1,-1 0 0,1 1 0,14-6 0,-21 10-525,-1 1 0,1 0 0,0-1 0,0 1-1,0 1 1,0-1 0,0 0 0,1 1 0,-1-1 0,0 1-1,0 0 1,0 0 0,0 0 0,0 1 0,1-1-1,-1 1 1,0-1 0,0 1 0,0 0 0,0 0 0,0 1-1,0-1 1,-1 0 0,1 1 0,4 3 0,-5-3-75,0 1 1,-1-1-1,1 0 1,-1 0-1,1 1 1,-1-1-1,0 1 1,0 0-1,0-1 1,0 1-1,-1 0 1,1-1-1,-1 1 0,0 0 1,1 0-1,-1-1 1,0 1-1,-1 0 1,1 0-1,0-1 1,-1 1-1,0 0 1,0 0-1,1-1 1,-1 1-1,-1-1 1,-1 4-1,-1 2 94,0 1 1,-1-1-1,-1-1 0,1 1 0,-1-1 1,-13 12-1,-19 8 316,14-9-145,30-15-306,20-6-158,-17 2 88,0 0 1,0 0-1,0 0 0,0 1 1,0 1-1,0-1 0,-1 2 1,17 3-1,-22-4 56,0 0-1,-1 0 1,1 1 0,0 0 0,-1-1-1,1 1 1,-1 0 0,1 0-1,-1 0 1,0 0 0,0 1-1,0-1 1,0 1 0,0-1-1,-1 1 1,1-1 0,-1 1 0,0 0-1,0 0 1,0 0 0,0 0-1,0 0 1,0 0 0,-1 0-1,0 0 1,1 0 0,-1 0-1,-1 6 1,1-6 75,-1 1-1,0 0 1,0 0 0,-1-1-1,1 1 1,-1 0 0,1-1-1,-1 1 1,0-1 0,-1 0-1,1 0 1,0 0 0,-1 0-1,0 0 1,0 0 0,0-1-1,0 1 1,0-1 0,0 0-1,0 0 1,-1 0-1,1 0 1,-1-1 0,-4 2-1,0 0 60,0 0-1,0 0 1,0-1-1,0 0 1,-1 0-1,1-1 1,-1 0-1,1 0 1,-1-1-1,-11-1 1,19 0-257,0 0 0,0 1 0,0-1 1,0 0-1,0 1 0,0-1 1,0 0-1,0 0 0,0 0 0,1 0 1,-1 0-1,0 0 0,1 0 1,-1 0-1,0 0 0,1 0 0,0-1 1,-1 1-1,1 0 0,0 0 1,-1 0-1,1-1 0,0 1 1,0 0-1,0 0 0,0-1 0,0 1 1,1-2-1,-1 2-538,0-1-1,0 1 1,0 0 0,0 0 0,0-1 0,1 1-1,-1 0 1,1 0 0,-1 0 0,1-1 0,-1 1-1,1 0 1,-1 0 0,1 0 0,0 0-1,0 0 1,0-1 0,7-2-7496</inkml:trace>
</inkml:ink>
</file>

<file path=ppt/ink/ink2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0.567"/>
    </inkml:context>
    <inkml:brush xml:id="br0">
      <inkml:brushProperty name="width" value="0.025" units="cm"/>
      <inkml:brushProperty name="height" value="0.025" units="cm"/>
    </inkml:brush>
  </inkml:definitions>
  <inkml:trace contextRef="#ctx0" brushRef="#br0">1 88 17424,'0'0'8937,"79"-11"-7912,-39-3-352,-1-4-449,6 2-224,-7 0-192,-2 8-673,-7 4-961,-5 4-1377,-10 0-1441,-5 4-4133</inkml:trace>
</inkml:ink>
</file>

<file path=ppt/ink/ink2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0.939"/>
    </inkml:context>
    <inkml:brush xml:id="br0">
      <inkml:brushProperty name="width" value="0.025" units="cm"/>
      <inkml:brushProperty name="height" value="0.025" units="cm"/>
    </inkml:brush>
  </inkml:definitions>
  <inkml:trace contextRef="#ctx0" brushRef="#br0">7 61 15727,'0'0'5546,"12"-7"-3309,-6 3-2048,71-33 2464,-71 34-2521,-1 1 0,1 0 0,0 1-1,0 0 1,0-1 0,0 2 0,0-1 0,0 1 0,0 0 0,0 0 0,0 0 0,0 1 0,0 0 0,5 2 0,-9-2-129,0 0 1,-1 0-1,1 0 1,-1 0 0,0 0-1,1 1 1,-1-1-1,0 0 1,0 1-1,0-1 1,0 1-1,0-1 1,0 1 0,0 0-1,0-1 1,-1 1-1,1 0 1,-1-1-1,1 1 1,-1 0-1,0 0 1,1 0 0,-1 0-1,0-1 1,0 1-1,0 0 1,-1 0-1,1 0 1,0-1-1,-1 1 1,1 0 0,-1 0-1,-1 2 1,0 3 27,0 1 1,-1-1-1,0 0 1,-1 0-1,0 0 1,-6 10-1,-3-2 213,-1 0-1,0 0 0,-24 18 0,33-28-195,-1-1 0,-1 1-1,1-1 1,-1-1-1,1 1 1,-1-1-1,0 0 1,0-1-1,-1 1 1,1-1-1,0-1 1,-12 2-1,19-3-51,0 0 0,-1 0 0,1 0 0,0-1 0,-1 1 0,1 0 0,0 0 0,-1 0-1,1 0 1,0 0 0,-1 0 0,1-1 0,0 1 0,-1 0 0,1 0 0,0-1 0,0 1 0,-1 0 0,1 0-1,0-1 1,0 1 0,-1 0 0,1-1 0,0 1 0,0 0 0,0-1 0,0 1 0,0 0 0,-1-1-1,1 1 1,0 0 0,0-1 0,0 1 0,0 0 0,0-1 0,0 1 0,0 0 0,0-1 0,0 1 0,0-1-1,1 1 1,-1 0 0,0-1 0,0 1 0,0 0 0,0-1 0,10-15-386,-2 13 343,-1 1 0,0 0-1,1 0 1,-1 1 0,1 0-1,-1 0 1,1 1 0,-1 0-1,1 1 1,-1-1 0,1 1-1,12 4 1,26 0-491,-38-5 234,-1 0 0,1 0 0,-1-1 0,1 0 0,-1 0 0,1 0 0,-1-1 0,0 0 0,0-1 0,0 0 0,0 0 0,12-7 0,-10 2-1283,0 1 1,0-1 0,-1 0 0,12-15 0,0-2-5290</inkml:trace>
</inkml:ink>
</file>

<file path=ppt/ink/ink2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1.281"/>
    </inkml:context>
    <inkml:brush xml:id="br0">
      <inkml:brushProperty name="width" value="0.025" units="cm"/>
      <inkml:brushProperty name="height" value="0.025" units="cm"/>
    </inkml:brush>
  </inkml:definitions>
  <inkml:trace contextRef="#ctx0" brushRef="#br0">24 6 15983,'0'0'8584,"-20"60"-7591,16-34-128,4-2-385,0 0-383,0-7-65,8-1-64,2-8-1057,1-6-1186,2-2-511,1 0-353,3-13-833,-3-7 513,6-6-769</inkml:trace>
  <inkml:trace contextRef="#ctx0" brushRef="#br0" timeOffset="1">181 1 7431,'0'0'15471,"-9"59"-14799,-2-24-159,-2 1-97,2 2-192,4-5-63,4-5-129,3-8-129,0-6-1120,0-9-1249,5-5-1089,4-1-3140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6:57.640"/>
    </inkml:context>
    <inkml:brush xml:id="br0">
      <inkml:brushProperty name="width" value="0.05" units="cm"/>
      <inkml:brushProperty name="height" value="0.05" units="cm"/>
    </inkml:brush>
  </inkml:definitions>
  <inkml:trace contextRef="#ctx0" brushRef="#br0">1 10 14483,'0'0'34,"0"-1"-1,1 0 1,-1 1 0,0-1-1,0 1 1,1-1 0,-1 1-1,1-1 1,-1 1-1,1 0 1,-1-1 0,0 1-1,1-1 1,-1 1 0,1 0-1,0-1 1,-1 1 0,1 0-1,-1 0 1,1 0 0,-1-1-1,1 1 1,0 0-1,-1 0 1,1 0 0,-1 0-1,1 0 1,0 0 0,0 0-1,10 16-102,-5-4 119,11 15-51,2-1 0,1 0 0,30 30 0,-25-29-162,-1 0-1,24 38 1,-46-61-11,7 9-202,-1 0-1,-1 0 1,9 23-1,-11-17-7</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55.856"/>
    </inkml:context>
    <inkml:brush xml:id="br0">
      <inkml:brushProperty name="width" value="0.025" units="cm"/>
      <inkml:brushProperty name="height" value="0.025" units="cm"/>
    </inkml:brush>
  </inkml:definitions>
  <inkml:trace contextRef="#ctx0" brushRef="#br0">0 1 5573,'0'0'15247,"0"8"-14532,2 16-218,1 1 0,1 0 0,11 35 0,1 10 35,16 104 190,37 176-323,-21-82 271,14 282 0,-60-533-659,-2 1 79,1-1 0,1 0 0,1 0 0,0 0 0,2 0 0,0-1 0,7 18 0,-6-90-3432,-7-8-7196,-5 19-2220</inkml:trace>
</inkml:ink>
</file>

<file path=ppt/ink/ink3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1.655"/>
    </inkml:context>
    <inkml:brush xml:id="br0">
      <inkml:brushProperty name="width" value="0.025" units="cm"/>
      <inkml:brushProperty name="height" value="0.025" units="cm"/>
    </inkml:brush>
  </inkml:definitions>
  <inkml:trace contextRef="#ctx0" brushRef="#br0">0 38 15310,'0'0'10154,"76"-13"-9641,-33 10-417,2 1-289,-7-1-1312,-4 1-801,1-2-1185,-10 0-1634,-5-3-2851</inkml:trace>
</inkml:ink>
</file>

<file path=ppt/ink/ink3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2.016"/>
    </inkml:context>
    <inkml:brush xml:id="br0">
      <inkml:brushProperty name="width" value="0.025" units="cm"/>
      <inkml:brushProperty name="height" value="0.025" units="cm"/>
    </inkml:brush>
  </inkml:definitions>
  <inkml:trace contextRef="#ctx0" brushRef="#br0">199 1 18097,'0'0'3107,"-13"57"-801,13-22-384,0 4-673,0 1-128,0 3-320,0 2-353,0 0-287,0 3-129,-10-1 0,-7 4 0,-6-1-321,-6-1-543,0-2-546,0-4-864,2-8-1057,6-11-2723</inkml:trace>
</inkml:ink>
</file>

<file path=ppt/ink/ink3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2.377"/>
    </inkml:context>
    <inkml:brush xml:id="br0">
      <inkml:brushProperty name="width" value="0.025" units="cm"/>
      <inkml:brushProperty name="height" value="0.025" units="cm"/>
    </inkml:brush>
  </inkml:definitions>
  <inkml:trace contextRef="#ctx0" brushRef="#br0">0 73 4965,'0'0'22677,"74"3"-21940,-27-15-449,9-1-224,1 0-96,6-1-512,-3 2-577,-11 3-481,-15 7-992,-14 2-1026,-29 15-8519</inkml:trace>
</inkml:ink>
</file>

<file path=ppt/ink/ink3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2.755"/>
    </inkml:context>
    <inkml:brush xml:id="br0">
      <inkml:brushProperty name="width" value="0.025" units="cm"/>
      <inkml:brushProperty name="height" value="0.025" units="cm"/>
    </inkml:brush>
  </inkml:definitions>
  <inkml:trace contextRef="#ctx0" brushRef="#br0">0 75 13901,'0'0'8616,"69"10"-6470,-24-17-320,7-5-545,6-2-608,-1 2-545,-1 0-160,-9 5-897,-9 0-1922,-13-1-2594,-5 2-8840</inkml:trace>
</inkml:ink>
</file>

<file path=ppt/ink/ink3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3.084"/>
    </inkml:context>
    <inkml:brush xml:id="br0">
      <inkml:brushProperty name="width" value="0.025" units="cm"/>
      <inkml:brushProperty name="height" value="0.025" units="cm"/>
    </inkml:brush>
  </inkml:definitions>
  <inkml:trace contextRef="#ctx0" brushRef="#br0">1 59 10186,'0'0'15759,"48"-4"-15471,-5-7-224,4-2-224,9 3-1282,-4 1-1344,-1 2-2691,-12 3-5670</inkml:trace>
</inkml:ink>
</file>

<file path=ppt/ink/ink3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3.430"/>
    </inkml:context>
    <inkml:brush xml:id="br0">
      <inkml:brushProperty name="width" value="0.025" units="cm"/>
      <inkml:brushProperty name="height" value="0.025" units="cm"/>
    </inkml:brush>
  </inkml:definitions>
  <inkml:trace contextRef="#ctx0" brushRef="#br0">0 320 14382,'0'0'8557,"10"-3"-7388,3-3-933,1 0-1,-1-1 1,-1-1 0,0 0-1,0-1 1,0 0-1,-1-1 1,-1 0 0,1-1-1,-2 0 1,14-20-1,-9 12 68,0-1-1,-2-1 0,-1 0 1,0-1-1,-2 0 0,13-44 0,-34 116-730,3 1 0,2 0 0,2 0 0,2 63 0,7-90-2041,4-12-1975,2-8-2870</inkml:trace>
</inkml:ink>
</file>

<file path=ppt/ink/ink3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4.467"/>
    </inkml:context>
    <inkml:brush xml:id="br0">
      <inkml:brushProperty name="width" value="0.025" units="cm"/>
      <inkml:brushProperty name="height" value="0.025" units="cm"/>
    </inkml:brush>
  </inkml:definitions>
  <inkml:trace contextRef="#ctx0" brushRef="#br0">193 22 4420,'0'0'17377,"-8"-5"-16475,2 2-776,5 1-81,-1 1 0,0-1 0,0 1 0,1 0 0,-1 0 0,0 0 0,-1 0 0,1 0 0,0 1 0,0-1 0,0 0 0,0 1 0,0 0 0,-1-1 0,1 1 0,0 0 0,0 0 0,-1 0 0,1 1 0,0-1 0,0 0 0,0 1 0,0 0 0,-1-1 0,1 1 0,0 0 0,0 0 0,-3 2-1,-11 8 213,1 1 0,-27 25 0,38-33-245,0 0-1,0 1 1,1-1 0,-1 1-1,1 0 1,0 0-1,1 0 1,-1 0 0,1 1-1,0-1 1,0 1 0,0 0-1,1-1 1,-1 7-1,2-11-16,0 0 0,0 0 0,0 0-1,0 0 1,0 0 0,1 0 0,-1 0 0,0 0-1,0 0 1,1 0 0,-1 0 0,0-1-1,1 1 1,-1 0 0,1 0 0,0 0 0,-1-1-1,1 1 1,-1 0 0,1 0 0,0-1-1,-1 1 1,1-1 0,0 1 0,0-1-1,1 2 1,30 3-474,33-14-395,-59 7 853,0 0 1,-1 1 0,1 0 0,0 0-1,0 0 1,0 1 0,0 0 0,0 0 0,0 0-1,0 1 1,7 2 0,-10-2 25,-1 1 0,1-1 0,-1 1 0,0-1 0,0 1 0,0 0 0,0 0 0,0 0 0,0 0 0,0 1 0,0-1 0,-1 0 0,0 1 0,1-1 0,-1 1 0,0-1 0,0 1 0,0 0 0,0-1 0,-1 1 0,1 0 0,-1 0 0,0-1 0,1 1 1,-2 5-1,2 5 221,0 0 0,-1 1 1,-1-1-1,0 0 1,-1 0-1,-1 0 1,0 0-1,0 0 1,-2 0-1,1-1 1,-2 1-1,1-1 1,-2 0-1,1-1 0,-2 0 1,1 0-1,-2 0 1,-10 10-1,16-18-171,0-1 0,0 0 0,0 0 0,-1 0 0,1-1 0,0 1-1,-1-1 1,1 1 0,-1-1 0,0 0 0,1-1 0,-1 1 0,0-1 0,1 1 0,-1-1-1,0 0 1,1 0 0,-1-1 0,0 1 0,1-1 0,-1 0 0,0 0 0,1 0-1,-1 0 1,1-1 0,0 1 0,-5-4 0,5 3-228,0 1 1,1-1-1,-1 0 0,1 0 1,0-1-1,0 1 0,0 0 0,0-1 1,0 1-1,0-1 0,0 0 1,1 1-1,-1-1 0,1 0 1,0 0-1,0 0 0,0 0 1,0 0-1,1 0 0,-1 0 0,1-1 1,0 1-1,0 0 0,0 0 1,0 0-1,0 0 0,1 0 1,0 0-1,-1-1 0,1 1 1,0 0-1,0 1 0,2-4 1,1 0-495,0 1 1,0 0 0,1 0 0,-1 0 0,1 1 0,0 0 0,1 0 0,-1 0 0,1 0 0,5-2 0,9-7-2695,11-10-2885</inkml:trace>
</inkml:ink>
</file>

<file path=ppt/ink/ink3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4.905"/>
    </inkml:context>
    <inkml:brush xml:id="br0">
      <inkml:brushProperty name="width" value="0.025" units="cm"/>
      <inkml:brushProperty name="height" value="0.025" units="cm"/>
    </inkml:brush>
  </inkml:definitions>
  <inkml:trace contextRef="#ctx0" brushRef="#br0">28 33 17360,'0'0'4202,"-4"11"-2446,-2 5-1293,2-1 0,0 1 0,0 0 0,-1 25 0,5-37-393,0 0 0,0 0 0,0 1 0,0-1 0,1 0 0,0 0 0,0 1 0,0-1 0,0 0 0,0 0 0,5 7 0,-5-10-65,0 1 0,1 0 0,-1-1 0,1 1 1,0-1-1,-1 0 0,1 1 0,0-1 0,0 0 0,0 0 0,0 0 1,0 0-1,0 0 0,0-1 0,0 1 0,0-1 0,0 1 0,0-1 1,0 0-1,1 0 0,-1 0 0,0 0 0,0 0 0,0 0 0,3-1 1,1-1 55,0 1 1,0-1 0,0-1 0,-1 1-1,1-1 1,-1 0 0,0 0 0,0 0-1,0-1 1,0 0 0,7-7 0,50-57 326,-39 41-364,-14 16-21,22-22 12,-29 32-16,-1-1 1,1 1-1,-1 0 1,1 0 0,-1 0-1,1 0 1,0 0 0,-1 0-1,1 0 1,0 1-1,0-1 1,0 1 0,-1-1-1,1 1 1,0-1-1,0 1 1,0 0 0,2 0-1,-3 1 0,1 0 0,-1 0 0,0 0 0,0 0 0,0 0 0,0 0 1,-1 0-1,1 1 0,0-1 0,0 0 0,-1 0 0,1 1 0,-1-1 0,1 0 0,-1 1 0,1-1 0,-1 1 0,0-1 0,0 1 0,0-1 0,0 3 0,3 37 46,-3-37-42,-1 18 2,0-17 1,1 1 0,-1-1 0,1 1 0,0-1 0,1 1 0,-1-1 0,1 1 0,2 5 0,-3-11 5,0 1 1,1-1-1,-1 0 0,1 0 1,-1 0-1,0 0 1,1 0-1,-1 1 0,1-1 1,-1 0-1,0 0 1,1 0-1,-1 0 1,1 0-1,-1 0 0,1-1 1,-1 1-1,0 0 1,1 0-1,-1 0 0,1 0 1,-1 0-1,0-1 1,1 1-1,-1 0 0,1 0 1,-1-1-1,0 1 1,1 0-1,-1 0 1,0-1-1,0 1 0,1 0 1,-1-1-1,0 1 1,0-1-1,1 1 0,-1 0 1,0-1-1,0 0 1,12-16 271,-12 17-282,14-24 218,30-50-79,-39 68-142,0 0 1,0 0-1,0 0 0,0 0 0,1 1 0,0 0 0,0 0 0,9-5 0,-14 9-4,0 1 1,0-1-1,0 1 0,0-1 0,0 1 0,0-1 1,0 1-1,0 0 0,0-1 0,0 1 1,0 0-1,0 0 0,0 0 0,0 0 1,0 0-1,0 0 0,0 0 0,1 0 1,-1 0-1,0 1 0,0-1 0,0 0 1,0 0-1,0 1 0,0-1 0,0 1 1,-1-1-1,1 1 0,0 0 0,0-1 1,1 2-1,0 1 9,0-1-1,-1 1 1,0 0 0,0 0 0,1 0-1,-1 0 1,-1-1 0,1 1 0,0 0 0,-1 0-1,0 4 1,1 8-231,-1 0 0,-1 0 1,-4 26-1,4-36-243,-5 18-1174,-2-14-3569,0-9-962</inkml:trace>
</inkml:ink>
</file>

<file path=ppt/ink/ink3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5.250"/>
    </inkml:context>
    <inkml:brush xml:id="br0">
      <inkml:brushProperty name="width" value="0.025" units="cm"/>
      <inkml:brushProperty name="height" value="0.025" units="cm"/>
    </inkml:brush>
  </inkml:definitions>
  <inkml:trace contextRef="#ctx0" brushRef="#br0">1 1 17072,'0'0'4869,"49"10"-23767</inkml:trace>
</inkml:ink>
</file>

<file path=ppt/ink/ink3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5.607"/>
    </inkml:context>
    <inkml:brush xml:id="br0">
      <inkml:brushProperty name="width" value="0.025" units="cm"/>
      <inkml:brushProperty name="height" value="0.025" units="cm"/>
    </inkml:brush>
  </inkml:definitions>
  <inkml:trace contextRef="#ctx0" brushRef="#br0">124 0 13613,'0'0'8536,"-8"7"-6636,-1 3-1724,1 0 0,0 1-1,0-1 1,1 2 0,0-1-1,1 1 1,0 0-1,1 0 1,-4 17 0,-2 3-54,2 1 0,2 0 0,1 0 0,1 1 0,2 0 0,2 0 1,4 52-1,-3-82-153,1 0 0,0 0 0,0 0 0,1 0 0,-1 0 0,1 0 0,0-1 1,0 1-1,0-1 0,0 1 0,1-1 0,-1 0 0,1 0 0,0 0 0,0 0 0,0 0 0,1-1 1,-1 1-1,0-1 0,1 0 0,0 0 0,-1 0 0,6 1 0,-5-1-532,1-1-1,-1 0 0,1 0 1,0-1-1,-1 1 1,1-1-1,0 0 0,-1 0 1,1 0-1,0-1 0,-1 0 1,1 0-1,5-1 1,17-13-7274</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56.283"/>
    </inkml:context>
    <inkml:brush xml:id="br0">
      <inkml:brushProperty name="width" value="0.025" units="cm"/>
      <inkml:brushProperty name="height" value="0.025" units="cm"/>
    </inkml:brush>
  </inkml:definitions>
  <inkml:trace contextRef="#ctx0" brushRef="#br0">7 292 12172,'0'0'2306,"-1"7"69,-4 27-298,5-33-1988,-1 0-1,1 0 1,0 0 0,0 0-1,0 0 1,0 0 0,0 0 0,1 0-1,-1 0 1,0 0 0,0 0-1,1 0 1,-1 0 0,0 0-1,1 0 1,-1 0 0,1 0 0,-1 0-1,1 0 1,0-1 0,-1 1-1,1 0 1,0 0 0,-1-1-1,1 1 1,0-1 0,0 1 0,0 0-1,0-1 1,-1 1 0,1-1-1,0 0 1,0 1 0,0-1-1,0 0 1,0 0 0,0 1 0,0-1-1,0 0 1,0 0 0,0 0-1,0 0 1,0 0 0,0 0-1,2-1 1,1 1 37,0-1 0,0 0-1,-1 0 1,1 0 0,-1 0 0,1 0-1,-1-1 1,1 1 0,-1-1 0,0 0-1,4-3 1,4-7 81,-2-1-1,1 0 1,-2 0-1,0-1 1,0-1-1,-1 1 1,-1-1 0,-1 0-1,0 0 1,5-26-1,-5 17-70,-1 0 0,0 0 0,-2-1 0,-1-41 0,1 81-147,1-1-1,1 0 1,0 0-1,1 0 1,1-1-1,0 1 1,0-1 0,1-1-1,1 1 1,0-1-1,17 18 1,-16-21-594,-1 0 1,1-1-1,1-1 1,19 13-1,10 3-6490,-19-14-480</inkml:trace>
</inkml:ink>
</file>

<file path=ppt/ink/ink3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5.970"/>
    </inkml:context>
    <inkml:brush xml:id="br0">
      <inkml:brushProperty name="width" value="0.025" units="cm"/>
      <inkml:brushProperty name="height" value="0.025" units="cm"/>
    </inkml:brush>
  </inkml:definitions>
  <inkml:trace contextRef="#ctx0" brushRef="#br0">0 59 17200,'0'0'5483,"6"-9"-3343,-3 4-1873,1 0-1,0 1 1,-1-1-1,2 1 1,-1 0-1,0 0 1,1 1-1,6-5 1,-9 7-202,0 0 0,0 0 0,-1 0 0,1 1 0,0-1-1,0 0 1,0 1 0,0-1 0,0 1 0,0 0 0,0 0 0,0 0 0,0 0 0,0 0 0,0 0 0,0 0 0,0 0 0,0 1 0,0-1 0,0 1-1,0 0 1,-1 0 0,1-1 0,0 1 0,0 0 0,-1 1 0,1-1 0,0 0 0,-1 0 0,1 1 0,-1-1 0,0 1 0,1-1 0,1 4 0,0-1-55,0 0 1,0 1-1,0 0 1,0 0-1,-1 0 1,0 0-1,0 0 1,0 0 0,-1 1-1,0-1 1,0 0-1,0 1 1,-1-1-1,1 1 1,-1-1-1,-1 1 1,1-1 0,-1 1-1,0-1 1,0 1-1,0-1 1,-5 11-1,-3 4 7,-2-1 1,0 0-1,-1 0 0,-22 25 0,-12 21 210,46-64-221,-1-1 1,1 0-1,0 1 1,0-1 0,-1 0-1,1 0 1,0 1-1,0-1 1,0 0-1,-1 1 1,1-1-1,0 1 1,0-1 0,0 0-1,0 1 1,0-1-1,0 0 1,0 1-1,0-1 1,0 0-1,0 1 1,0-1 0,0 1-1,0-1 1,0 0-1,0 1 1,0-1-1,0 0 1,1 1-1,-1-1 1,0 0 0,0 1-1,0-1 1,1 0-1,-1 1 1,0-1-1,0 0 1,1 0-1,-1 1 1,0-1 0,1 0-1,-1 0 1,0 1-1,1-1 1,-1 0-1,1 0 1,24 1 63,27-14-587,52-32-5508,-40 6-3511,-35 18 3130</inkml:trace>
  <inkml:trace contextRef="#ctx0" brushRef="#br0" timeOffset="1">438 13 14894,'0'0'7591,"-25"58"-7046,10-22-1,8 2-95,2 2-225,1-4-32,4-5-160,0-8-64,6-6-769,8-10-544,0-7-1249,1-10-1955,1-16-1729</inkml:trace>
</inkml:ink>
</file>

<file path=ppt/ink/ink3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6.312"/>
    </inkml:context>
    <inkml:brush xml:id="br0">
      <inkml:brushProperty name="width" value="0.025" units="cm"/>
      <inkml:brushProperty name="height" value="0.025" units="cm"/>
    </inkml:brush>
  </inkml:definitions>
  <inkml:trace contextRef="#ctx0" brushRef="#br0">255 81 15054,'0'0'2755,"-29"62"-801,11-22-513,2 0-736,8 1 480,3-4-192,5-9-577,0-4-352,4-7-448,5-9-1122,0-6-736,1-2-1281,-4-2-1890,-6-15-2915</inkml:trace>
  <inkml:trace contextRef="#ctx0" brushRef="#br0" timeOffset="1">1 38 12524,'0'0'12139,"75"-27"-12107,-35 24-384,1 2-801,-1 0-833,-2 1-993,-8-2-1889,3-1-3620</inkml:trace>
</inkml:ink>
</file>

<file path=ppt/ink/ink3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6.720"/>
    </inkml:context>
    <inkml:brush xml:id="br0">
      <inkml:brushProperty name="width" value="0.025" units="cm"/>
      <inkml:brushProperty name="height" value="0.025" units="cm"/>
    </inkml:brush>
  </inkml:definitions>
  <inkml:trace contextRef="#ctx0" brushRef="#br0">182 1 10186,'0'0'12491,"-5"59"-10825,14-35 0,-2 6-385,6 3-448,-2 3-225,-6 5-223,-5 4-257,0 3-128,-5 4 0,-19 3 32,-6 2-224,-8-3-898,-4-6-1312,-1-10-1602,4-11-3651</inkml:trace>
</inkml:ink>
</file>

<file path=ppt/ink/ink3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7.207"/>
    </inkml:context>
    <inkml:brush xml:id="br0">
      <inkml:brushProperty name="width" value="0.025" units="cm"/>
      <inkml:brushProperty name="height" value="0.025" units="cm"/>
    </inkml:brush>
  </inkml:definitions>
  <inkml:trace contextRef="#ctx0" brushRef="#br0">1 81 4933,'0'0'22581,"72"-1"-21780,-24-13-481,17-2-256,-5-1-64,3 3-64,-6 3-641,-8 5-640,-15 5-673,-16 1-736,-16 7-930,-6 9-1601,-26 2-3139</inkml:trace>
</inkml:ink>
</file>

<file path=ppt/ink/ink3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47.567"/>
    </inkml:context>
    <inkml:brush xml:id="br0">
      <inkml:brushProperty name="width" value="0.025" units="cm"/>
      <inkml:brushProperty name="height" value="0.025" units="cm"/>
    </inkml:brush>
  </inkml:definitions>
  <inkml:trace contextRef="#ctx0" brushRef="#br0">0 66 14958,'0'0'9930,"52"18"-8393,-8-18-352,4-4-416,12-9-513,-6 2-192,7 0-96,-5 0-929,-8-1-1761,-10 1-2275,-9 1-6790</inkml:trace>
</inkml:ink>
</file>

<file path=ppt/ink/ink3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56.633"/>
    </inkml:context>
    <inkml:brush xml:id="br0">
      <inkml:brushProperty name="width" value="0.025" units="cm"/>
      <inkml:brushProperty name="height" value="0.025" units="cm"/>
    </inkml:brush>
  </inkml:definitions>
  <inkml:trace contextRef="#ctx0" brushRef="#br0">184 18 11339,'-1'-1'470,"0"0"0,0-1 0,0 1 0,0 0 0,0-1-1,-1 1 1,1 0 0,0 0 0,0 0 0,-1 0 0,1 0 0,-1 1 0,1-1 0,-1 0 0,1 1 0,-1-1 0,-1 0 0,-31 3 2281,29-1-2670,0 1 1,0 0-1,0 0 1,0 0 0,1 1-1,-1 0 1,1 0-1,-1 0 1,1 0 0,-6 6-1,1 4 50,1 0 0,1 0 0,0 1 0,0-1 0,1 2 0,1-1 0,0 1 0,1-1 0,1 1 0,0 1 0,1-1 0,1 0 0,0 0-1,1 1 1,1-1 0,4 27 0,-4-36-85,0-1 0,1 0-1,-1 0 1,1 0 0,0 0 0,0 0-1,1 0 1,-1 0 0,1-1 0,0 1-1,0-1 1,1 0 0,-1 0-1,1 0 1,0 0 0,0-1 0,0 1-1,0-1 1,1 0 0,0-1 0,-1 1-1,1-1 1,0 0 0,0 0-1,5 2 1,-3-3-26,0 0 0,1 0-1,-1 0 1,0 0 0,0-1 0,0-1-1,1 1 1,-1-1 0,0 0 0,0-1-1,0 1 1,0-2 0,0 1 0,-1-1-1,1 0 1,-1 0 0,1 0 0,5-6-1,3-2 196,0 0-1,-1-2 0,0 0 0,-1 0 1,-1-1-1,0-1 0,-1 0 0,0-1 1,-1 0-1,-1 0 0,-1-1 0,0 0 1,-1-1-1,7-30 0,-13 44-167,0 0 0,-1 0 0,1 0 0,-1 0 0,0 0 0,-1 0 0,1 0 0,-1 1 0,1-1 0,-1 0 0,0 0 0,-1 0 0,1 1 0,0-1 0,-1 1 0,0-1 0,0 1 0,0-1 0,0 1 0,-1 0 0,1 0 0,-1 0 0,0 1 0,0-1 0,0 1 0,0-1 0,0 1 0,-1 0 0,1 0 0,-1 0 0,1 1 0,-1-1 0,0 1 0,1 0 0,-9-2 0,-6 0-232,0 0 0,-1 1-1,1 0 1,-1 2 0,0 0-1,-23 4 1,9 4-1476,25-2-4840</inkml:trace>
</inkml:ink>
</file>

<file path=ppt/ink/ink3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9:15.965"/>
    </inkml:context>
    <inkml:brush xml:id="br0">
      <inkml:brushProperty name="width" value="0.025" units="cm"/>
      <inkml:brushProperty name="height" value="0.025" units="cm"/>
    </inkml:brush>
  </inkml:definitions>
  <inkml:trace contextRef="#ctx0" brushRef="#br0">5945 1020 10154,'-10'-14'-64,"-24"-37"-273,-2 1 1,-67-69 0,59 79 396,-3 2 0,0 2 0,-3 3 0,-1 1 1,-64-29-1,-14 4-769,-144-44 0,-437-82-567,-15 65 2696,351 72-128,-657 6 0,920 46-1303,0 6 0,1 4 0,1 4 1,0 6-1,2 4 0,2 5 1,1 5-1,1 4 0,3 4 1,2 5-1,2 4 0,-114 90 1,152-100 62,2 3 1,2 3 0,3 2 0,1 2-1,4 2 1,2 2 0,3 1-1,2 3 1,-41 97 0,45-78 35,5 0 0,3 3 1,4 0-1,3 1 0,5 0 0,4 2 1,-1 136-1,12-175 66,3 1 0,2-1 0,2 0 0,3-1 0,1 1 0,3-2 1,2 0-1,2-1 0,2 0 0,2-2 0,3-1 0,1 0 0,2-2 0,48 57 0,-15-33-74,3-3-1,2-3 0,3-3 0,3-3 1,115 69-1,420 190 116,-403-216-140,-62-28-28,489 226 9,-473-232 16,2-7 0,185 40 0,-146-58 380,1-10 0,1-8-1,1-8 1,348-25 0,-263-17-328,-1-13 1,477-133-1,-639 140 89,-2-6 0,-2-5-1,201-108 1,-273 126-208,-2-2 0,-1-2 0,-1-2 1,-2-1-1,-1-3 0,-2-1 0,-2-2 0,-2-2 0,-1-1 0,-3-1 0,35-67 1,-31 35-11,-3-2 1,-4 0-1,-4-2 1,-3-1 0,14-110-1,-17 32 50,-5-296 0,-16 375-3,-4 0 0,-3 0-1,-4 1 1,-4 1 0,-3 0-1,-3 1 1,-4 2 0,-3 1-1,-3 1 1,-49-76-1,52 100 94,-3 1-1,-2 2 0,-1 2 0,-3 1 0,-1 2 0,-3 2 0,-1 2 0,-1 2 0,-2 2 0,-2 2 0,-1 2 0,-1 2 0,-1 3 0,-93-30 0,69 35-141,0 3 0,-1 3 0,0 4-1,-128 0 1,-313 48-3131,249-3-1075</inkml:trace>
</inkml:ink>
</file>

<file path=ppt/ink/ink3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57.778"/>
    </inkml:context>
    <inkml:brush xml:id="br0">
      <inkml:brushProperty name="width" value="0.025" units="cm"/>
      <inkml:brushProperty name="height" value="0.025" units="cm"/>
    </inkml:brush>
  </inkml:definitions>
  <inkml:trace contextRef="#ctx0" brushRef="#br0">77 1 10025,'0'0'8270,"-5"11"-7534,-8 23-191,1 0 0,2 1-1,2 1 1,1-1-1,-4 61 1,3 202 1049,8-241-1480,-2 298 351,8 473-119,25-439-273,-1-22 303,-5-114 654,-26-244-887,-1-9-234,-8-16-770,-8-30-3444,4 8-1471</inkml:trace>
</inkml:ink>
</file>

<file path=ppt/ink/ink3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59.116"/>
    </inkml:context>
    <inkml:brush xml:id="br0">
      <inkml:brushProperty name="width" value="0.025" units="cm"/>
      <inkml:brushProperty name="height" value="0.025" units="cm"/>
    </inkml:brush>
  </inkml:definitions>
  <inkml:trace contextRef="#ctx0" brushRef="#br0">1 347 8712,'0'0'7052,"8"-2"-6379,25-5 380,1 1-1,62-2 1,31-4-474,122-25 112,394-10 0,-103 15 50,21 0 269,-498 32-865,975-33 1216,-895 19-1299,932-64 175,-637 59-187,216-1 33,-647 21-73,62 3 79,-64-3-86,0 0 0,1 0-1,-1 0 1,0 1-1,0-1 1,0 1 0,0 0-1,0 1 1,-1-1 0,6 5-1,-10-7 4,1 0 0,-1 1 0,1-1-1,-1 0 1,0 1 0,1-1 0,-1 0-1,0 1 1,1-1 0,-1 0 0,0 1-1,0-1 1,1 1 0,-1-1 0,0 1 0,0-1-1,0 1 1,1-1 0,-1 1 0,0-1-1,0 1 1,0-1 0,0 1 0,0-1-1,0 1 1,0-1 0,0 1 0,0-1-1,0 1 1,-1-1 0,1 1 0,0-1-1,0 0 1,0 1 0,0-1 0,-1 1 0,1-1-1,0 1 1,-1-1 0,1 0 0,0 1-1,-1-1 1,1 1 0,0-1 0,-1 0-1,1 0 1,-1 1 0,1-1 0,0 0-1,-1 0 1,1 1 0,-1-1 0,1 0-1,-1 0 1,1 0 0,-1 0 0,1 0 0,-1 0-1,1 0 1,-2 0 0,-36 8-267,33-7-11,-51 7-3020,18-7-3084,28-1 1518</inkml:trace>
</inkml:ink>
</file>

<file path=ppt/ink/ink3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59.496"/>
    </inkml:context>
    <inkml:brush xml:id="br0">
      <inkml:brushProperty name="width" value="0.025" units="cm"/>
      <inkml:brushProperty name="height" value="0.025" units="cm"/>
    </inkml:brush>
  </inkml:definitions>
  <inkml:trace contextRef="#ctx0" brushRef="#br0">131 42 12684,'0'0'9369,"11"-7"-8771,-2 2-487,0 0 0,1 1 0,-1-1 1,1 2-1,0 0 0,0 0 0,0 1 0,1 0 1,-1 0-1,0 1 0,14 1 0,2 0 7,-1 2 0,0 0-1,28 7 1,-45-8-104,-1 1 1,0 0-1,0 0 0,1 0 0,-2 1 1,1 1-1,0-1 0,-1 1 1,1 0-1,-1 0 0,0 1 1,-1 0-1,1 0 0,-1 0 0,7 8 1,-11-10 35,1-1 0,-1 1 0,0 0 0,0 0 0,0-1 0,0 1 0,0 0 0,-1 0 0,1 0 0,-1 0 0,0 0-1,1 0 1,-1-1 0,-1 1 0,1 0 0,0 0 0,-1 0 0,0 0 0,1 0 0,-1 0 0,0-1 0,-1 1 0,1 0 0,0-1 0,-1 1 0,1-1 0,-1 1 0,0-1 0,-2 2 0,-6 7 154,-1 0 0,-1-1 0,1 0-1,-19 11 1,19-13-90,-140 88 1234,98-65-1609,1 2 0,-80 68 0,112-80-2203,10-8-2871</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56.948"/>
    </inkml:context>
    <inkml:brush xml:id="br0">
      <inkml:brushProperty name="width" value="0.025" units="cm"/>
      <inkml:brushProperty name="height" value="0.025" units="cm"/>
    </inkml:brush>
  </inkml:definitions>
  <inkml:trace contextRef="#ctx0" brushRef="#br0">99 55 3812,'0'0'8840,"2"-8"-5840,7-25-432,-9 33-2494,0-1 0,0 1 0,0 0 0,0-1 0,0 1 0,1-1 0,-1 1 0,0-1 0,0 1 1,-1 0-1,1-1 0,0 1 0,0-1 0,0 1 0,0-1 0,0 1 0,0 0 0,-1-1 0,1 1 0,0-1 0,0 1 0,0 0 0,-1-1 0,1 1 0,0 0 0,-1-1 1,1 1-1,0 0 0,-1 0 0,1-1 0,0 1 0,-1 0 0,1 0 0,0 0 0,-1-1 0,1 1 0,-1 0 0,1 0 0,0 0 0,-1 0 0,1 0 0,-1 0 0,1 0 1,-1 0-1,1 0 0,0 0 0,-1 0 0,1 0 0,-1 0 0,1 0 0,-1 0 0,1 0 0,0 1 0,-1-1 0,0 0 0,-22 9 1005,17-3-985,0-1 1,0 1-1,1 1 0,0-1 0,0 1 0,0 0 1,1 0-1,0 0 0,1 0 0,-1 1 1,1 0-1,-3 12 0,3-10-57,1 0 0,0 0 0,1 1 1,0-1-1,0 0 0,1 1 0,1-1 0,-1 0 0,5 18 0,-4-26-74,-1 1 0,1-1 0,0 0 0,1 0 0,-1 0-1,0 0 1,0 0 0,1 0 0,-1 0 0,1 0 0,0 0-1,-1-1 1,1 1 0,0-1 0,0 1 0,0-1 0,0 0-1,0 0 1,1 1 0,-1-2 0,0 1 0,0 0-1,1 0 1,-1-1 0,1 1 0,-1-1 0,0 0 0,1 0-1,-1 0 1,1 0 0,-1 0 0,0 0 0,1-1 0,-1 1-1,5-2 1,2 0-620,1-1-1,-1 0 1,0 0-1,-1-1 1,1 0-1,-1 0 1,16-12-1,13-14-4002,-1-4-1789</inkml:trace>
</inkml:ink>
</file>

<file path=ppt/ink/ink3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0.525"/>
    </inkml:context>
    <inkml:brush xml:id="br0">
      <inkml:brushProperty name="width" value="0.025" units="cm"/>
      <inkml:brushProperty name="height" value="0.025" units="cm"/>
    </inkml:brush>
  </inkml:definitions>
  <inkml:trace contextRef="#ctx0" brushRef="#br0">58 523 4132,'0'0'4730,"-7"8"-2814,0 2-1040,-1 0 0,1 1 0,-9 20 0,14-27-475,0 0 1,0 1 0,1 0-1,0-1 1,-1 1-1,1 0 1,1-1 0,-1 1-1,1 0 1,0 0 0,0 0-1,0-1 1,1 1-1,0 0 1,2 9 0,-2-13-334,-1 1 0,1-1 0,0 1 0,0-1 0,0 1 0,0-1 0,0 1 0,1-1 0,-1 0 0,0 0 0,1 1 0,-1-1 1,0 0-1,1 0 0,0 0 0,-1-1 0,1 1 0,-1 0 0,1-1 0,0 1 0,0-1 0,-1 1 0,1-1 0,0 0 0,0 0 0,-1 0 1,1 0-1,0 0 0,0 0 0,-1 0 0,1 0 0,0-1 0,0 1 0,-1-1 0,1 1 0,0-1 0,2-1 0,3-1 51,0 0 0,-1 0 1,1-1-1,-1 0 0,1-1 0,-1 1 0,9-10 0,26-34 136,-2-2 1,-2-2-1,-2-1 1,-3-2-1,-2-2 1,39-105-1,-52 114-145,18-84-1,-41 168-13,3 0-1,1 0 1,2 0-1,6 54 1,-4-76-292,1 0-1,1 0 1,0-1 0,0 0 0,2 0-1,8 17 1,-9-22-446,0 0 1,1 0-1,0-1 0,0 0 1,0 0-1,1 0 1,0-1-1,1 0 0,-1 0 1,14 7-1,9-1-7088</inkml:trace>
</inkml:ink>
</file>

<file path=ppt/ink/ink3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1.543"/>
    </inkml:context>
    <inkml:brush xml:id="br0">
      <inkml:brushProperty name="width" value="0.025" units="cm"/>
      <inkml:brushProperty name="height" value="0.025" units="cm"/>
    </inkml:brush>
  </inkml:definitions>
  <inkml:trace contextRef="#ctx0" brushRef="#br0">1 1 5541,'0'0'19106,"1"12"-18785,5 354-274,-6-269-3927,1-77-1496</inkml:trace>
</inkml:ink>
</file>

<file path=ppt/ink/ink3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2.186"/>
    </inkml:context>
    <inkml:brush xml:id="br0">
      <inkml:brushProperty name="width" value="0.025" units="cm"/>
      <inkml:brushProperty name="height" value="0.025" units="cm"/>
    </inkml:brush>
  </inkml:definitions>
  <inkml:trace contextRef="#ctx0" brushRef="#br0">0 0 7655,'0'0'16688,"4"48"-16624,1-29-32,1-3-32,1-2-96,6-4-1089,-3-6-1281,10-4-353,-5-12-2114,8-14-2306</inkml:trace>
</inkml:ink>
</file>

<file path=ppt/ink/ink3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2.532"/>
    </inkml:context>
    <inkml:brush xml:id="br0">
      <inkml:brushProperty name="width" value="0.025" units="cm"/>
      <inkml:brushProperty name="height" value="0.025" units="cm"/>
    </inkml:brush>
  </inkml:definitions>
  <inkml:trace contextRef="#ctx0" brushRef="#br0">74 1 15086,'0'0'2563,"-27"51"-674,11-17-383,2 5-801,4 0-161,3-4-95,7-5-321,0-9-96,2-7-128,9-10-801,2-4-705,1-1-416,-7-12-1441,-3-3-801,-4-1-1666</inkml:trace>
</inkml:ink>
</file>

<file path=ppt/ink/ink3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2.878"/>
    </inkml:context>
    <inkml:brush xml:id="br0">
      <inkml:brushProperty name="width" value="0.025" units="cm"/>
      <inkml:brushProperty name="height" value="0.025" units="cm"/>
    </inkml:brush>
  </inkml:definitions>
  <inkml:trace contextRef="#ctx0" brushRef="#br0">0 70 7399,'0'0'17392,"64"20"-16270,-12-29-450,4-3-416,1-1-192,3 0-320,-6-1-1570,-9-2-2241,-6 4-4614</inkml:trace>
</inkml:ink>
</file>

<file path=ppt/ink/ink3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3.255"/>
    </inkml:context>
    <inkml:brush xml:id="br0">
      <inkml:brushProperty name="width" value="0.025" units="cm"/>
      <inkml:brushProperty name="height" value="0.025" units="cm"/>
    </inkml:brush>
  </inkml:definitions>
  <inkml:trace contextRef="#ctx0" brushRef="#br0">1 52 6566,'0'0'5798,"5"-8"-3182,-2 1-1783,-2 4-545,0 0-1,1 0 0,-1 0 1,0 1-1,1-1 0,0 1 1,0-1-1,0 1 1,0 0-1,0 0 0,0 0 1,5-4-1,-7 6-198,1 0-1,-1 0 1,1 0 0,-1 0-1,0 0 1,1 0 0,-1 0-1,1 0 1,-1 0 0,0 0-1,1 0 1,-1 1 0,1-1-1,-1 0 1,0 0 0,1 0-1,-1 1 1,0-1 0,1 0-1,-1 0 1,0 1 0,1-1-1,-1 0 1,0 1 0,1-1-1,-1 0 1,0 1 0,0-1-1,0 0 1,1 1 0,-1-1-1,0 1 1,0-1 0,0 0-1,0 1 1,0-1 0,0 1-1,0-1 1,0 1 0,0-1-1,0 0 1,0 1 0,0-1-1,0 1 1,2 24 437,-2-23-323,-1 40 104,-2 1 0,-1-1-1,-14 56 1,1-5-1945,12-17-5350,5-52-656</inkml:trace>
</inkml:ink>
</file>

<file path=ppt/ink/ink3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3.649"/>
    </inkml:context>
    <inkml:brush xml:id="br0">
      <inkml:brushProperty name="width" value="0.025" units="cm"/>
      <inkml:brushProperty name="height" value="0.025" units="cm"/>
    </inkml:brush>
  </inkml:definitions>
  <inkml:trace contextRef="#ctx0" brushRef="#br0">5 110 13325,'0'0'5776,"-2"-8"-3572,1 6-2103,1-1-1,-1 1 1,1 0-1,0-1 0,-1 1 1,1 0-1,0-1 0,1 1 1,-1 0-1,0-1 0,1 1 1,-1 0-1,1 0 0,-1-1 1,3-2-1,-1 2 39,1-1 0,0 1 0,-1 0 0,1 0 0,1 1 0,-1-1-1,0 1 1,1-1 0,-1 1 0,8-3 0,-4 1 1,0 0 0,0 0 0,1 1 0,-1 0 0,1 1 0,0-1 0,0 2 0,0-1 0,0 1 0,0 0 0,0 1 0,17 0 1,-24 1-139,0-1 0,0 1 0,0 0 0,1-1 0,-1 1 0,0 0 0,0 0 1,0 0-1,0 0 0,0 0 0,0 0 0,0 0 0,-1 0 0,1 0 0,0 0 1,-1 0-1,1 0 0,0 1 0,-1-1 0,1 0 0,-1 0 0,0 1 1,1-1-1,-1 0 0,0 1 0,0-1 0,0 1 0,0-1 0,0 0 0,0 1 1,0-1-1,-1 0 0,1 1 0,0-1 0,-2 2 0,1 4 14,-1-1 0,0 0-1,0 1 1,-1-1 0,1 0 0,-5 6-1,-8 8 5,-1-1-1,-27 27 1,-14 17-4,56-63-15,0 1 1,1 0-1,-1-1 0,0 1 0,1 0 1,-1 0-1,0 0 0,1-1 0,-1 1 0,1 0 1,0 0-1,-1 0 0,1 0 0,0 0 1,-1 0-1,1 0 0,0 0 0,0 0 1,0 0-1,0 0 0,0 0 0,0 0 1,0 0-1,0 0 0,0 0 0,1 1 0,0-1 3,0-1 0,0 1 0,0 0 0,0-1 0,0 1 0,0-1 0,0 1-1,0-1 1,0 0 0,0 0 0,0 1 0,0-1 0,0 0 0,1 0-1,-1 0 1,0 0 0,0 0 0,2 0 0,53-12 103,41-31-2135,-35 9-3605,-25 12-757</inkml:trace>
</inkml:ink>
</file>

<file path=ppt/ink/ink3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4.011"/>
    </inkml:context>
    <inkml:brush xml:id="br0">
      <inkml:brushProperty name="width" value="0.025" units="cm"/>
      <inkml:brushProperty name="height" value="0.025" units="cm"/>
    </inkml:brush>
  </inkml:definitions>
  <inkml:trace contextRef="#ctx0" brushRef="#br0">22 0 15695,'0'0'5029,"-18"49"-4068,18-19-257,-4 3-480,4 3-160,0-1-64,0-5 32,0-4-32,4-5 33,5-10-290,0-10-543,2-1-610,3-14-960,-3-11-2435,3-7-2658</inkml:trace>
</inkml:ink>
</file>

<file path=ppt/ink/ink3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4.388"/>
    </inkml:context>
    <inkml:brush xml:id="br0">
      <inkml:brushProperty name="width" value="0.025" units="cm"/>
      <inkml:brushProperty name="height" value="0.025" units="cm"/>
    </inkml:brush>
  </inkml:definitions>
  <inkml:trace contextRef="#ctx0" brushRef="#br0">196 75 10410,'0'0'6982,"-23"53"-4803,12-26-834,4 3-480,0-1-225,3-2-319,2-1-257,2-7-64,0-8-929,2-4-1153,4-7-961,-3 0-961,-1-9-608</inkml:trace>
  <inkml:trace contextRef="#ctx0" brushRef="#br0" timeOffset="1">0 49 7847,'0'0'15311,"51"-26"-14703,-17 22-447,4 1-129,5-1-993,-7-2-1538,-2 0-2978</inkml:trace>
</inkml:ink>
</file>

<file path=ppt/ink/ink3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4.768"/>
    </inkml:context>
    <inkml:brush xml:id="br0">
      <inkml:brushProperty name="width" value="0.025" units="cm"/>
      <inkml:brushProperty name="height" value="0.025" units="cm"/>
    </inkml:brush>
  </inkml:definitions>
  <inkml:trace contextRef="#ctx0" brushRef="#br0">43 1 9545,'0'0'10282,"-34"49"-8905,31-16-768,-3 5-417,6 3-96,0 2-64,0-4-32,9-3-320,7-14-1474,-3-12-1569,3-10-2211</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57.339"/>
    </inkml:context>
    <inkml:brush xml:id="br0">
      <inkml:brushProperty name="width" value="0.025" units="cm"/>
      <inkml:brushProperty name="height" value="0.025" units="cm"/>
    </inkml:brush>
  </inkml:definitions>
  <inkml:trace contextRef="#ctx0" brushRef="#br0">85 70 12204,'0'0'2402,"-10"2"118,9-2-2457,-2 0 71,0 0 0,0 1 0,0-1 1,0 1-1,0 0 0,0-1 0,1 1 0,-1 1 1,0-1-1,1 0 0,-1 1 0,0-1 0,1 1 1,0 0-1,-1 0 0,1 0 0,0 0 0,0 0 1,0 0-1,0 0 0,1 1 0,-1-1 0,0 1 1,1-1-1,0 1 0,0 0 0,0 0 0,0-1 1,-1 5-1,-5 62 1555,6-63-1543,1-1 0,1 1 0,-1-1 0,1 0-1,0 1 1,0-1 0,0 0 0,1 0 0,0 0 0,3 8 0,-4-12-129,0 0 1,-1 0 0,1 0-1,0 0 1,-1 0 0,1 0-1,0 0 1,0 0 0,0 0-1,0 0 1,0-1 0,0 1 0,0 0-1,0-1 1,0 1 0,0-1-1,0 1 1,0-1 0,0 1-1,1-1 1,-1 0 0,0 0 0,0 1-1,0-1 1,1 0 0,1 0-1,-2-1 35,1 0 0,0 0 0,0 0 0,-1 0 0,1 0 0,-1 0 0,1 0 0,-1 0 0,1-1 0,-1 1 0,1 0 0,-1-1 0,0 0 0,2-2 0,2-6 191,1 0 0,-2 0-1,1-1 1,3-14 0,9-61 194,-16 77-426,-1 1 1,1 0-1,-2 0 1,1 0-1,-1-1 0,0 1 1,-1 0-1,-3-12 0,4 19-12,1 0 0,0 0 0,0 0 0,-1 0 0,1 0 0,-1 0-1,1 0 1,-1 0 0,1 0 0,-1 1 0,0-1 0,1 0 0,-1 0 0,0 1-1,0-1 1,0 0 0,1 1 0,-1-1 0,0 1 0,0-1 0,0 1 0,0-1-1,0 1 1,0 0 0,0-1 0,0 1 0,0 0 0,0 0 0,0 0-1,0 0 1,0 0 0,-2 0 0,2 0-21,-1 1 0,1 0-1,0-1 1,0 1 0,0 0 0,-1 0-1,1-1 1,0 1 0,0 0 0,0 0-1,1 0 1,-1 1 0,0-1 0,0 0-1,0 0 1,1 0 0,-1 1 0,1-1-1,-1 0 1,1 0 0,-1 1 0,1-1-1,0 3 1,-4 36-1003,6-18-2258,6-12-7047,5-9-90</inkml:trace>
</inkml:ink>
</file>

<file path=ppt/ink/ink3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5.266"/>
    </inkml:context>
    <inkml:brush xml:id="br0">
      <inkml:brushProperty name="width" value="0.025" units="cm"/>
      <inkml:brushProperty name="height" value="0.025" units="cm"/>
    </inkml:brush>
  </inkml:definitions>
  <inkml:trace contextRef="#ctx0" brushRef="#br0">0 95 13261,'0'0'10425,"7"-10"-9255,3-2-643,0 0 1,0 1 0,15-12 0,-23 21-465,0-1-1,1 1 1,0 0-1,-1-1 1,1 1-1,0 1 0,0-1 1,0 0-1,0 1 1,1-1-1,-1 1 1,0 0-1,1 0 0,-1 1 1,0-1-1,1 1 1,-1-1-1,1 1 1,-1 0-1,1 0 1,-1 1-1,1-1 0,-1 1 1,7 1-1,-9 0-61,1 0-1,-1-1 1,0 1-1,0 0 0,0 0 1,0 0-1,0 0 1,-1 0-1,1 0 0,0 0 1,-1 0-1,0 0 1,1 0-1,-1 0 0,0 0 1,0 0-1,0 0 1,0 0-1,-1 0 0,1 1 1,-1 1-1,0 2 11,0 1 0,0-1 0,-1 1 0,0-1 0,-4 10 0,2-10 3,1-1 1,-1 0-1,-1 0 0,1 0 1,-1-1-1,1 0 0,-1 0 1,-1 0-1,1 0 1,0-1-1,-1 0 0,0 0 1,0 0-1,0-1 0,-11 3 1,16-4-10,41 6-213,-35-5 150,0-1 0,0 1 0,0 0 0,-1 0 0,1 0 0,-1 1 0,8 4 1,-11-6 50,-1 0 1,1-1 0,0 1 0,0 0 0,-1-1 0,1 1 0,0 0 0,-1 0 0,1-1 0,-1 1 0,1 0 0,-1 0 0,1 0 0,-1 0 0,0 0 0,1 0 0,-1 0 0,0 0 0,0 0 0,0 0 0,0 0 0,0 0 0,0 0 0,0 0 0,0 0 0,0 0 0,0 0 0,0 0 0,-1 0 0,1 0 0,0 0 0,-1-1-1,1 1 1,-1 0 0,1 0 0,-1 0 0,1 0 0,-1 0 0,0-1 0,1 1 0,-1 0 0,0-1 0,1 1 0,-1 0 0,0-1 0,0 1 0,-1 0 0,-7 6-22,1-1 1,-1 0-1,0 0 0,0-1 1,-1 0-1,1-1 0,-1 0 1,0 0-1,0-1 0,-12 2 1,32-16-4834,-2 3 3188,35-26-7953,-18 14 1896</inkml:trace>
</inkml:ink>
</file>

<file path=ppt/ink/ink3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5.612"/>
    </inkml:context>
    <inkml:brush xml:id="br0">
      <inkml:brushProperty name="width" value="0.025" units="cm"/>
      <inkml:brushProperty name="height" value="0.025" units="cm"/>
    </inkml:brush>
  </inkml:definitions>
  <inkml:trace contextRef="#ctx0" brushRef="#br0">154 1 12620,'0'0'11146,"-31"51"-10537,11-23-353,2 5-128,-7-2-31,7 0-97,2-2 32,5-5-32,2-5-65,6-4-575,1-6-769,2-6-1442</inkml:trace>
</inkml:ink>
</file>

<file path=ppt/ink/ink3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6.003"/>
    </inkml:context>
    <inkml:brush xml:id="br0">
      <inkml:brushProperty name="width" value="0.025" units="cm"/>
      <inkml:brushProperty name="height" value="0.025" units="cm"/>
    </inkml:brush>
  </inkml:definitions>
  <inkml:trace contextRef="#ctx0" brushRef="#br0">43 152 11147,'0'0'6913,"4"-8"-4217,-3 6-2570,27-41 2882,-27 42-2936,0-1-1,0 1 0,0-1 1,0 1-1,0 0 0,1-1 1,-1 1-1,0 0 0,1 0 0,-1 0 1,1 0-1,0 0 0,-1 0 1,1 0-1,0 1 0,-1-1 1,1 0-1,0 1 0,0 0 1,0-1-1,-1 1 0,1 0 1,0 0-1,0 0 0,0 0 1,0 0-1,-1 0 0,1 1 1,2 0-1,-3 0-64,0 1-1,0-1 1,0 1 0,0-1-1,0 1 1,-1 0 0,1-1-1,0 1 1,-1 0-1,0-1 1,1 1 0,-1 0-1,0 0 1,0-1 0,0 1-1,0 0 1,0 0 0,0 0-1,0-1 1,-1 3 0,-7 38 131,3-30-71,-1 0 1,0-1 0,0 1-1,-1-2 1,-1 1 0,-16 17 0,17-19-17,-1-1 1,1 1 0,0 0 0,1 1-1,0 0 1,1 0 0,0 0-1,-6 20 1,10-30-63,1 0 0,0 0-1,0 1 1,0-1 0,0 0-1,0 1 1,0-1 0,0 0-1,0 1 1,1-1 0,-1 0 0,0 0-1,0 1 1,0-1 0,0 0-1,0 1 1,0-1 0,1 0 0,-1 0-1,0 1 1,0-1 0,0 0-1,0 0 1,1 0 0,-1 1-1,0-1 1,0 0 0,1 0 0,-1 0-1,0 0 1,0 1 0,1-1-1,-1 0 1,0 0 0,1 0 0,-1 0-1,0 0 1,0 0 0,1 0-1,18 0-1088,18-11-1517,6-19-3917,-23 11 752</inkml:trace>
  <inkml:trace contextRef="#ctx0" brushRef="#br0" timeOffset="1">238 1 11531,'0'0'6470,"-29"56"-6150,20-35 65,7 0 31,-7 1-160,7-6-31,-1-4-161,3-6-32,5-10-2531,11-13-1056,2-5-321</inkml:trace>
</inkml:ink>
</file>

<file path=ppt/ink/ink3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6.350"/>
    </inkml:context>
    <inkml:brush xml:id="br0">
      <inkml:brushProperty name="width" value="0.025" units="cm"/>
      <inkml:brushProperty name="height" value="0.025" units="cm"/>
    </inkml:brush>
  </inkml:definitions>
  <inkml:trace contextRef="#ctx0" brushRef="#br0">123 63 9929,'0'0'8617,"-38"53"-7881,27-26 97,2 1-96,0-3-65,2-3-95,3-3-385,4-7-160,0-6-160,6-18-4773,-3-5 1923,-1-8-738,-2 2-2017</inkml:trace>
  <inkml:trace contextRef="#ctx0" brushRef="#br0" timeOffset="1">0 67 8296,'0'0'12588,"34"-52"-12300,-12 48-256,7 2-192,0 0-1281,-1 0-3044,-6-3-6309</inkml:trace>
</inkml:ink>
</file>

<file path=ppt/ink/ink3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6.927"/>
    </inkml:context>
    <inkml:brush xml:id="br0">
      <inkml:brushProperty name="width" value="0.025" units="cm"/>
      <inkml:brushProperty name="height" value="0.025" units="cm"/>
    </inkml:brush>
  </inkml:definitions>
  <inkml:trace contextRef="#ctx0" brushRef="#br0">1 0 8616,'0'0'14766,"2"93"-14542,-2-40-128,3 3-64,-1-4 0,0-6-32,7-6-608,-2-7-1282,-3-12-1409,-2-9-3620</inkml:trace>
</inkml:ink>
</file>

<file path=ppt/ink/ink3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7.418"/>
    </inkml:context>
    <inkml:brush xml:id="br0">
      <inkml:brushProperty name="width" value="0.025" units="cm"/>
      <inkml:brushProperty name="height" value="0.025" units="cm"/>
    </inkml:brush>
  </inkml:definitions>
  <inkml:trace contextRef="#ctx0" brushRef="#br0">1 229 2306,'0'0'16944,"2"-9"-15657,1 0-978,1 1 0,-1-1 0,2 0 0,-1 1 1,1 0-1,0 0 0,1 0 0,0 1 0,0 0 0,8-7 1,86-71 376,-51 45-1319,-49 40 621,0 0-1,0 1 1,0-1 0,0 0 0,0 0 0,0 0 0,0 0-1,0 0 1,-1 0 0,1 0 0,0 0 0,0 1 0,0-1 0,0 0-1,0 0 1,0 0 0,0 0 0,1 0 0,-1 0 0,0 0-1,0 1 1,0-1 0,0 0 0,0 0 0,0 0 0,0 0-1,0 0 1,0 0 0,0 0 0,0 0 0,0 0 0,0 1 0,0-1-1,0 0 1,1 0 0,-1 0 0,0 0 0,0 0 0,0 0-1,0 0 1,0 0 0,0 0 0,0 0 0,0 0 0,1 0 0,-1 0-1,0 0 1,0 0 0,0 0 0,0 0 0,0 0 0,0 0-1,0 0 1,1 0 0,-9 22-167,-19 40 365,17-41-261,3-6 7,0 1 0,1 0 0,1 0 1,1 1-1,0-1 0,-3 34 0,10-51-4516,9-12 1112,1-7-1834</inkml:trace>
</inkml:ink>
</file>

<file path=ppt/ink/ink3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7.749"/>
    </inkml:context>
    <inkml:brush xml:id="br0">
      <inkml:brushProperty name="width" value="0.025" units="cm"/>
      <inkml:brushProperty name="height" value="0.025" units="cm"/>
    </inkml:brush>
  </inkml:definitions>
  <inkml:trace contextRef="#ctx0" brushRef="#br0">126 1 11243,'0'0'4196,"-25"53"-2275,9-25-479,-2 2-321,-4 3-609,6-1-384,7-2-96,-5-5-64,8-3-192,6-7-1025,0-8-1185</inkml:trace>
</inkml:ink>
</file>

<file path=ppt/ink/ink3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8.112"/>
    </inkml:context>
    <inkml:brush xml:id="br0">
      <inkml:brushProperty name="width" value="0.025" units="cm"/>
      <inkml:brushProperty name="height" value="0.025" units="cm"/>
    </inkml:brush>
  </inkml:definitions>
  <inkml:trace contextRef="#ctx0" brushRef="#br0">1 78 10314,'0'0'5050,"3"-8"-1997,-2 4-2870,0 0-1,0 1 1,0-1-1,1 1 1,0-1-1,-1 1 1,1 0-1,1 0 1,-1 0-1,0 0 1,1 0-1,-1 0 1,1 1-1,0-1 1,0 1-1,0 0 1,0-1-1,0 1 1,1 1-1,-1-1 1,1 1-1,-1-1 1,1 1-1,-1 0 1,1 0-1,7-1 1,-8 2-177,0-1 0,0 1 0,0 0 0,-1 0 0,1 0 0,0 0 0,0 0 0,0 1 0,0-1 0,-1 1 0,1-1 1,0 1-1,-1 0 0,1 0 0,0 1 0,-1-1 0,1 0 0,-1 1 0,0 0 0,0-1 0,1 1 0,2 4 0,-3-3 6,-1 0 0,0 0 1,0 0-1,0 0 0,-1 0 0,1 0 0,-1 0 0,0 0 0,1 0 0,-1 1 0,-1-1 0,1 0 1,0 0-1,-1 0 0,0 0 0,1 0 0,-1 0 0,0 0 0,-1 0 0,1 0 0,-3 3 0,-3 7 111,-1 0 0,-1-1 0,0 0-1,0-1 1,-1 0 0,-13 11 0,-29 35 528,51-57-647,1 1-1,-1-1 1,0 1-1,1-1 1,-1 1-1,1 0 1,-1-1-1,1 1 1,0-1-1,-1 1 1,1 0 0,0-1-1,-1 1 1,1 0-1,0 0 1,0-1-1,-1 1 1,1 0-1,0 0 1,0-1-1,0 1 1,0 0-1,0 0 1,0-1-1,0 1 1,1 0-1,-1 0 1,0-1-1,0 1 1,0 0 0,1 0-1,-1-1 1,0 1-1,1 0 1,-1-1-1,1 1 1,0 0-1,1 0 9,1 1-1,-1-1 0,0-1 0,1 1 1,-1 0-1,1-1 0,-1 1 1,1-1-1,0 0 0,-1 1 1,4-2-1,10 1-231,0-2 0,30-6 1,13-11-2552,-21 1-2146,-11 3-1793</inkml:trace>
</inkml:ink>
</file>

<file path=ppt/ink/ink3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8.596"/>
    </inkml:context>
    <inkml:brush xml:id="br0">
      <inkml:brushProperty name="width" value="0.025" units="cm"/>
      <inkml:brushProperty name="height" value="0.025" units="cm"/>
    </inkml:brush>
  </inkml:definitions>
  <inkml:trace contextRef="#ctx0" brushRef="#br0">11 0 10410,'0'0'11435,"-11"54"-11275,17-29-96,3-1-32,-4-2 0,2-4-32,-1-4-224,-4-3-257,3-7-672,0-4-961,1 0-1505,-1-15-353,4-4-4164</inkml:trace>
</inkml:ink>
</file>

<file path=ppt/ink/ink3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8.987"/>
    </inkml:context>
    <inkml:brush xml:id="br0">
      <inkml:brushProperty name="width" value="0.025" units="cm"/>
      <inkml:brushProperty name="height" value="0.025" units="cm"/>
    </inkml:brush>
  </inkml:definitions>
  <inkml:trace contextRef="#ctx0" brushRef="#br0">53 0 11851,'0'0'5253,"-31"60"-3843,22-34-514,2 0 65,1-2-352,6-5-321,0-7-192,4-7-128,5-5-544,2 0-449,-1-17-96,1-3-1218,-5-4-1184,-4-2 352,-2 0-2018</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57.904"/>
    </inkml:context>
    <inkml:brush xml:id="br0">
      <inkml:brushProperty name="width" value="0.025" units="cm"/>
      <inkml:brushProperty name="height" value="0.025" units="cm"/>
    </inkml:brush>
  </inkml:definitions>
  <inkml:trace contextRef="#ctx0" brushRef="#br0">213 22 4933,'0'0'13853,"-8"-5"-11392,6 3-2319,0 0 0,0 1 0,-1-1 0,1 1 0,-1-1 0,1 1 0,-1 0 0,1 0 0,-1 0 0,1 1 0,-1-1 0,0 0 0,-5 1 0,5 0-30,0 1 0,0 0 0,-1 1 0,1-1 0,0 0 0,0 1 0,0 0 0,1 0 0,-1 0 0,0 0 0,1 0 0,-1 0 0,1 1-1,-1-1 1,-1 4 0,-12 13 68,0 1-1,2 0 0,-19 34 1,27-43-161,0 1 0,1 0 1,0 0-1,1 0 0,1 0 1,0 1-1,0-1 0,-1 23 1,4-34-21,0-1 0,0 1 1,1 0-1,-1 0 0,0-1 0,0 1 0,0 0 1,1-1-1,-1 1 0,0-1 0,1 1 1,-1 0-1,0-1 0,1 1 0,-1-1 1,1 1-1,-1-1 0,1 1 0,-1-1 0,1 1 1,0-1-1,-1 0 0,1 1 0,-1-1 1,1 0-1,0 1 0,-1-1 0,1 0 1,0 0-1,-1 0 0,1 1 0,0-1 1,-1 0-1,1 0 0,0 0 0,0 0 0,-1 0 1,1 0-1,0-1 0,-1 1 0,1 0 1,0 0-1,-1 0 0,1-1 0,0 1 1,0-1-1,34-14 69,2-11 10,40-25-35,-71 48-42,1 0-1,-1 0 1,1 0 0,0 1-1,-1 0 1,1 0-1,0 1 1,0 0 0,0 0-1,10 0 1,-16 1 25,0 0 0,0 1-1,0-1 1,0 0 0,0 0 0,0 0-1,0 1 1,0-1 0,0 1 0,0-1 0,0 1-1,0-1 1,0 1 0,0-1 0,-1 1-1,1 0 1,0-1 0,0 1 0,-1 0-1,1 0 1,0-1 0,-1 1 0,1 0 0,-1 0-1,1 0 1,-1 0 0,1 2 0,0 0 59,-1 0 1,1 1-1,-1-1 1,0 1-1,0-1 1,0 1 0,0-1-1,-1 6 1,-1 1 109,-1 0 0,0 0-1,0 0 1,-10 18 0,1-9 57,0-1 0,-2 0 0,0-1-1,-18 16 1,25-26-329,-1 0-1,1 0 0,-2-1 1,1 0-1,-1 0 1,0-1-1,0 0 1,0-1-1,-1 0 1,-17 5-1,25-8-139,-13-1-3253,10-7-4635,5-7-4216</inkml:trace>
</inkml:ink>
</file>

<file path=ppt/ink/ink3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09.317"/>
    </inkml:context>
    <inkml:brush xml:id="br0">
      <inkml:brushProperty name="width" value="0.025" units="cm"/>
      <inkml:brushProperty name="height" value="0.025" units="cm"/>
    </inkml:brush>
  </inkml:definitions>
  <inkml:trace contextRef="#ctx0" brushRef="#br0">107 68 3716,'0'0'1612,"-9"4"-1244,7-2-244,-36 21-301,35-21 311,1-1 0,0 0 1,-1 0-1,1 0 0,0 0 0,-1 0 0,1-1 0,-1 1 0,1-1 0,-1 1 0,1-1 0,-1 0 0,0 0 0,1 0 0,-1 0 0,-3-1 0,5-1 46,0 1 0,0-1-1,-1 1 1,2-1 0,-1 1 0,0-1 0,0 0-1,0 1 1,1-1 0,-1 0 0,1 0-1,-1 0 1,1 1 0,0-1 0,0 0-1,-1 0 1,1 0 0,1 0 0,-1 1 0,1-4-1,-1 3 155,0 0 0,0 1-1,0-1 1,0 0 0,0 1 0,0-1-1,1 0 1,-1 1 0,1-1 0,0 0-1,-1 1 1,1-1 0,0 1-1,0 0 1,0-1 0,0 1 0,0-1-1,0 1 1,0 0 0,0 0 0,1 0-1,2-2 1,11 1 510,1 1 0,0 0 1,0 1-1,24 3 0,-29-1-1084,1 0 0,-1-1 0,1-1 0,0 0 0,-1-1 0,1 0 0,0-1-1,-1 0 1,18-6 0,-17-1-3171,-6-2-3160</inkml:trace>
</inkml:ink>
</file>

<file path=ppt/ink/ink3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10.408"/>
    </inkml:context>
    <inkml:brush xml:id="br0">
      <inkml:brushProperty name="width" value="0.025" units="cm"/>
      <inkml:brushProperty name="height" value="0.025" units="cm"/>
    </inkml:brush>
  </inkml:definitions>
  <inkml:trace contextRef="#ctx0" brushRef="#br0">48 122 3523,'0'0'3310,"-6"-9"-1756,3 5-1180,-25-46 1669,27 46-1018,-1 0 1,0 0 0,1 0 0,0-1 0,0 1-1,0-1 1,0-4 0,28 10 2156,24 8-2611,0-2 0,54 0 0,0-13-2395,-82 3-481,-1-1 0,33-11 0,-15-1-6583</inkml:trace>
</inkml:ink>
</file>

<file path=ppt/ink/ink3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12.306"/>
    </inkml:context>
    <inkml:brush xml:id="br0">
      <inkml:brushProperty name="width" value="0.025" units="cm"/>
      <inkml:brushProperty name="height" value="0.025" units="cm"/>
    </inkml:brush>
  </inkml:definitions>
  <inkml:trace contextRef="#ctx0" brushRef="#br0">0 266 12716,'0'0'4831,"9"4"-3662,-6-3-1072,0 0 0,0 0 0,0 0 0,0 0 0,0 0 0,1-1 0,-1 1 0,0-1 0,0 0 0,0 0 0,0 0 0,1-1 0,-1 1 0,0-1 0,0 1 0,0-1-1,5-2 1,0-1 104,0-1 0,-1 0-1,1 0 1,-1-1 0,0 0-1,10-11 1,5-5 176,-1 0 0,-1-2-1,-1-1 1,0 0 0,-2-1-1,24-52 1,-50 114-291,1 0 1,2 1-1,1 0 0,2 0 1,3 63-1,0-94-306,0 7 266,0 1-1,1-1 1,4 20-1,-5-30-269,1 0 0,0 0 0,0 0 0,0-1 0,1 1 0,-1 0 0,1-1 0,-1 1 1,4 3-1,-4-5-117,0 0 1,0 0-1,0 0 1,0 0-1,1-1 1,-1 1 0,0 0-1,1-1 1,-1 1-1,0 0 1,1-1-1,-1 0 1,1 1 0,-1-1-1,1 0 1,-1 0-1,0 0 1,1 0 0,2 0-1,11-2-7106</inkml:trace>
</inkml:ink>
</file>

<file path=ppt/ink/ink3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11.197"/>
    </inkml:context>
    <inkml:brush xml:id="br0">
      <inkml:brushProperty name="width" value="0.025" units="cm"/>
      <inkml:brushProperty name="height" value="0.025" units="cm"/>
    </inkml:brush>
  </inkml:definitions>
  <inkml:trace contextRef="#ctx0" brushRef="#br0">47 1 7143,'0'0'13810,"-6"11"-13687,0-1-82,1 1 0,0-1 0,1 1 0,0 1 0,1-1 1,0 0-1,1 1 0,0 0 0,-1 22 0,0 93 504,5 0-1,28 200 1,-14-284-1190,0-30-1600,-15-13 1998,0 0 1,0 0-1,0 0 0,0 0 1,-1 0-1,1 0 1,0 0-1,0 0 1,0-1-1,0 1 1,-1 0-1,1-1 0,0 1 1,0-1-1,0 1 1,-1-1-1,1 1 1,0-1-1,-1 1 0,1-1 1,-1 0-1,1 1 1,0-1-1,0-1 1,10-20-7799</inkml:trace>
</inkml:ink>
</file>

<file path=ppt/ink/ink3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11.571"/>
    </inkml:context>
    <inkml:brush xml:id="br0">
      <inkml:brushProperty name="width" value="0.025" units="cm"/>
      <inkml:brushProperty name="height" value="0.025" units="cm"/>
    </inkml:brush>
  </inkml:definitions>
  <inkml:trace contextRef="#ctx0" brushRef="#br0">1 103 9161,'0'0'12588,"79"40"-11531,-34-55-64,7-2-289,8-3-319,-1-2-289,4 2-64,-5 4-128,-2 3-1890,-17 2-1922,-10 2-4324</inkml:trace>
</inkml:ink>
</file>

<file path=ppt/ink/ink3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13.198"/>
    </inkml:context>
    <inkml:brush xml:id="br0">
      <inkml:brushProperty name="width" value="0.025" units="cm"/>
      <inkml:brushProperty name="height" value="0.025" units="cm"/>
    </inkml:brush>
  </inkml:definitions>
  <inkml:trace contextRef="#ctx0" brushRef="#br0">93 70 11819,'0'0'2402,"-51"10"481,33-2-545,4 0-512,7 1-513,5-1-352,2-1-128,2-1-288,14-5-257,7-1-96,8-3-64,9-10-64,8-6-128,-1-1-1217,0-1-961,-2 1-1249,-11 3-2531,-11 4-5861</inkml:trace>
</inkml:ink>
</file>

<file path=ppt/ink/ink3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13.571"/>
    </inkml:context>
    <inkml:brush xml:id="br0">
      <inkml:brushProperty name="width" value="0.025" units="cm"/>
      <inkml:brushProperty name="height" value="0.025" units="cm"/>
    </inkml:brush>
  </inkml:definitions>
  <inkml:trace contextRef="#ctx0" brushRef="#br0">0 259 8392,'0'0'13522,"8"-8"-12353,10-11-914,-1-2 1,-1 0-1,-1 0 0,24-48 1,19-27-417,-58 96 158,0-1 0,0 1 0,0 0 0,0 0 0,0 0 1,0 0-1,1 0 0,-1 0 0,0-1 0,0 1 0,0 0 0,0 0 0,0 0 0,0 0 0,0 0 1,0 0-1,1 0 0,-1-1 0,0 1 0,0 0 0,0 0 0,0 0 0,0 0 0,0 0 0,1 0 0,-1 0 1,0 0-1,0 0 0,0 0 0,0 0 0,0 0 0,1 0 0,-1 0 0,0 0 0,0 0 0,0 0 1,0 0-1,0 0 0,1 0 0,-1 0 0,0 0 0,0 0 0,0 0 0,0 0 0,0 1 0,0-1 1,1 0-1,-1 0 0,0 0 0,0 0 0,0 0 0,0 0 0,0 0 0,0 0 0,0 1 0,0-1 1,0 0-1,1 0 0,-1 0 0,0 0 0,0 0 0,0 1 0,0-1 0,0 0 0,0 0 0,0 0 1,3 20-25,-2 32 174,-1-45-126,-2 51 104,0-37-100,1 0 1,1-1-1,1 1 0,1-1 1,5 27-1,-7-46-69,1 0 1,-1 1-1,0-1 0,1 0 1,0 0-1,-1 1 1,1-1-1,0 0 0,0 0 1,-1 0-1,1 0 0,0 0 1,0 0-1,0 0 0,0 0 1,0-1-1,0 1 0,3 1 1,-3-2-172,0 0 1,-1 0-1,1 0 1,0 0-1,0 0 1,0 0-1,-1 0 1,1 0 0,0-1-1,0 1 1,0 0-1,-1-1 1,1 1-1,0 0 1,-1-1-1,1 1 1,0-1 0,-1 1-1,1-1 1,0 1-1,-1-1 1,1 1-1,-1-1 1,1 0-1,-1 1 1,1-2 0,17-27-9646</inkml:trace>
</inkml:ink>
</file>

<file path=ppt/ink/ink3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9:19.445"/>
    </inkml:context>
    <inkml:brush xml:id="br0">
      <inkml:brushProperty name="width" value="0.025" units="cm"/>
      <inkml:brushProperty name="height" value="0.025" units="cm"/>
    </inkml:brush>
  </inkml:definitions>
  <inkml:trace contextRef="#ctx0" brushRef="#br0">48 28 6054,'-4'60'8946,"-4"7"-6603,-5 66-1915,9 357 1089,8-467-1495,-4-23-21,1 0 0,-1 0 0,0 0-1,1 0 1,-1 0 0,0 0 0,1 0 0,-1 0-1,0 0 1,1 0 0,-1 0 0,0 0-1,1-1 1,-1 1 0,0 0 0,0 0 0,1 0-1,-1-1 1,0 1 0,0 0 0,1 0 0,-1-1-1,0 1 1,0 0 0,1 0 0,-1-1-1,0 1 1,0 0 0,0-1 0,0 1 0,0 0-1,1-1 1,-1 0 0,16-44 67,-7-28 33,-3 0-1,-6-132 1,-3 79 67,4 87-141,-1-7 2,-1-1-1,-11-76 0,4 107 37,1 27-38,-1 31-19,7-40-7,-11 92 38,5 0 0,3 0-1,12 130 1,-8-215-41,0-4 5,0 0 0,1 0 0,-1-1-1,1 1 1,0 0 0,0 0 0,0 0 0,1-1 0,0 1-1,0-1 1,4 8 0,-6-12-2,0 0 0,0 0 1,1 1-1,-1-1 0,0 0 0,0 0 0,1 0 0,-1 0 0,0 1 1,0-1-1,1 0 0,-1 0 0,0 0 0,0 0 0,1 0 0,-1 0 1,0 0-1,1 0 0,-1 0 0,0 0 0,0 0 0,1 0 0,-1 0 1,0 0-1,1 0 0,-1 0 0,0 0 0,0 0 0,1 0 0,-1-1 1,0 1-1,0 0 0,1 0 0,-1 0 0,0 0 0,0-1 0,0 1 1,1 0-1,-1 0 0,0 0 0,0-1 0,0 1 0,1 0 0,-1 0 1,0-1-1,0 1 0,0 0 0,0 0 0,0-1 0,0 1 0,0 0 0,0-1 1,0 1-1,0 0 0,0-1 0,5-18 82,-5 17-70,8-66 217,-3-1 1,-6-93-1,0 99-56,1 49-113,-1 0 0,0 0 0,-1 0 0,-4-16-1,-1 19 57,2 19 32,1 24 49,3-31-197,-9 132 2,8 185-1,12-243-397,-9-70-98,0 0 1,1 0-1,0 0 0,0 0 1,0 0-1,6 9 1,-2-10-3395,-1-3-1521</inkml:trace>
</inkml:ink>
</file>

<file path=ppt/ink/ink3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9:20.509"/>
    </inkml:context>
    <inkml:brush xml:id="br0">
      <inkml:brushProperty name="width" value="0.025" units="cm"/>
      <inkml:brushProperty name="height" value="0.025" units="cm"/>
    </inkml:brush>
  </inkml:definitions>
  <inkml:trace contextRef="#ctx0" brushRef="#br0">103 221 2723,'8'-61'395,"-4"41"884,-1 0 0,-1 0 1,-1-1-1,-1 1 1,-3-29-1,3 49-1229,0-1 0,1 1 0,-1 0 0,0-1 0,0 1 0,0 0 0,0-1 0,0 1 0,0 0 0,-1-1 0,1 1 0,0 0 0,0-1 0,0 1 0,0 0 0,0-1 0,0 1 0,0 0 0,-1 0 0,1-1 0,0 1 0,0 0 0,0 0 0,-1-1 0,1 1 0,0 0 0,0 0 0,-1 0 0,1-1 0,0 1 0,-1 0 0,1 0 0,0 0 0,0 0 0,-1 0 0,1 0 0,0-1 0,-1 1 0,1 0 0,0 0 0,-1 0 0,1 0 0,0 0 0,-1 0 0,1 0 0,0 0 0,-1 1 0,1-1 0,0 0 0,-1 0 0,1 0 0,0 0 0,0 0 0,-1 0 0,1 1 0,0-1 0,0 0 0,-1 0 0,-12 17 1506,3 7-1230,0 1 0,2-1-1,1 1 1,1 1 0,-3 30 0,-7 137 178,13-138-315,-8 61-67,-2 54 55,14-178-105,0-1 1,1 1-1,-1-1 1,5-11-1,4-15 73,32-350 93,-28 208 271,-23 534-376,10-241-100,-1-104-178,2-1 1,-1 1 0,1-1 0,1 1 0,5 13 0,1 6-4986,-5-15-983</inkml:trace>
</inkml:ink>
</file>

<file path=ppt/ink/ink3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51.100"/>
    </inkml:context>
    <inkml:brush xml:id="br0">
      <inkml:brushProperty name="width" value="0.025" units="cm"/>
      <inkml:brushProperty name="height" value="0.025" units="cm"/>
    </inkml:brush>
  </inkml:definitions>
  <inkml:trace contextRef="#ctx0" brushRef="#br0">0 53 21332,'0'0'5862,"24"-48"-10186,-10 45-961,-1 2-9930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05.947"/>
    </inkml:context>
    <inkml:brush xml:id="br0">
      <inkml:brushProperty name="width" value="0.025" units="cm"/>
      <inkml:brushProperty name="height" value="0.025" units="cm"/>
    </inkml:brush>
  </inkml:definitions>
  <inkml:trace contextRef="#ctx0" brushRef="#br0">1 148 13549,'0'0'1697,"1"-11"-405,1 4-1204,0 0 0,1 0-1,-1 1 1,1-1-1,1 0 1,-1 1 0,1 0-1,0 0 1,1 0-1,-1 0 1,1 1 0,0 0-1,0 0 1,1 0-1,0 0 1,0 1-1,0 0 1,0 0 0,0 1-1,1 0 1,11-4-1,-12 4-77,1 0-1,-1 1 0,0 0 0,1 0 0,0 1 0,-1 0 0,1 0 0,0 1 1,-1 0-1,1 0 0,0 0 0,0 1 0,-1 0 0,1 0 0,-1 0 1,1 1-1,-1 0 0,1 1 0,-1-1 0,0 1 0,0 1 0,0-1 0,-1 1 1,1 0-1,-1 0 0,0 0 0,0 1 0,0 0 0,-1 0 0,6 8 0,-2-3 124,1 1 0,-1-2-1,2 0 1,-1 0 0,1 0 0,1-1-1,-1-1 1,1 0 0,17 9-1,-18-13 96,0 1 0,0-1-1,0-1 1,0 0 0,1 0-1,-1-1 1,0-1 0,1 1-1,-1-2 1,1 1 0,-1-2-1,15-2 1,4-3-216,-2-2 1,1 0-1,-2-2 0,1-1 0,-1-1 0,29-20 1,-53 31-225,0 1 0,0 0 0,-1-1 0,1 0 0,-1 1 0,1-1 0,-1 0 0,0 1 0,1-1 0,-1 0 0,0 0 0,0 0 0,-1 0 0,1 0 0,0-1 0,0-2 0,-1 3-272,0 0 0,0 1 0,0-1 0,0 1 0,0-1 0,0 1 0,0-1 1,-1 1-1,1-1 0,-1 1 0,1-1 0,-1 1 0,0 0 0,1-1 0,-1 1 1,-1-2-1,-11-10-5458</inkml:trace>
</inkml:ink>
</file>

<file path=ppt/ink/ink3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50.286"/>
    </inkml:context>
    <inkml:brush xml:id="br0">
      <inkml:brushProperty name="width" value="0.025" units="cm"/>
      <inkml:brushProperty name="height" value="0.025" units="cm"/>
    </inkml:brush>
  </inkml:definitions>
  <inkml:trace contextRef="#ctx0" brushRef="#br0">289 81 16560,'0'0'3069,"-6"-9"-464,2 3-2390,0 1-1,0-1 0,-1 1 1,0 0-1,0 1 0,0-1 1,-1 1-1,1 0 0,-1 0 1,0 1-1,0 0 0,0 0 1,-1 0-1,1 1 0,-1 0 1,1 0-1,-1 1 0,0-1 1,-9 1-1,-2 0 13,0 0 0,-28 4 0,41-3-225,0 1 0,-1 0 0,1 0 0,0 1 1,0 0-1,0-1 0,1 2 0,-1-1 0,0 0 0,1 1 0,-1 0 0,1 0 0,-5 5 0,9-8-9,-1 1-1,1-1 0,-1 1 1,1 0-1,-1-1 1,1 1-1,0-1 1,-1 1-1,1 0 1,0-1-1,0 1 1,-1 0-1,1 0 0,0-1 1,0 1-1,0 0 1,0-1-1,0 1 1,0 0-1,0 0 1,0-1-1,0 1 1,0 0-1,1-1 0,-1 1 1,0 0-1,0-1 1,1 1-1,-1 0 1,0-1-1,1 1 1,-1-1-1,1 1 1,-1 0-1,0-1 0,1 1 1,0-1-1,-1 1 1,1-1-1,-1 0 1,1 1-1,-1-1 1,1 1-1,0-1 1,-1 0-1,1 0 0,0 1 1,-1-1-1,1 0 1,0 0-1,0 0 1,-1 0-1,2 0 1,49 13-351,-40-11 269,19 5-314,8 1-428,45 16 1,-75-21 741,0 0 0,1 0 1,-1 1-1,0 1 0,-1-1 1,1 1-1,-1 0 0,0 1 1,0 0-1,-1 0 0,7 8 1,-12-13 92,0 1 1,0-1-1,0 1 0,0-1 1,0 1-1,0 0 1,0-1-1,-1 1 1,1 0-1,0 0 0,-1 0 1,0-1-1,1 1 1,-1 0-1,0 0 1,0 0-1,0 0 0,0 0 1,-1 0-1,1-1 1,0 1-1,-1 0 1,1 0-1,-2 2 1,0-1 90,0 1 1,0-1 0,-1 0-1,1 0 1,-1 0 0,0-1-1,0 1 1,0 0 0,0-1 0,0 0-1,-4 2 1,-9 5 590,-1-2 0,0 0 0,-31 9 0,35-12-386,0-1 0,1-1-1,-1 0 1,0 0 0,0-1-1,0-1 1,-17-2-1,29 2-322,0 0 0,0 0-1,0 0 1,1 0 0,-1 0-1,0 0 1,0-1-1,0 1 1,1 0 0,-1-1-1,0 1 1,0 0 0,1-1-1,-1 1 1,0-1-1,1 1 1,-1-1 0,1 1-1,-1-1 1,1 1 0,-1-1-1,1 0 1,-1 1-1,1-1 1,-1 0 0,1 0-1,0 1 1,-1-1 0,1 0-1,0 0 1,0 1-1,-1-1 1,1 0 0,0 0-1,0 0 1,0 1 0,0-1-1,0 0 1,0 0-1,1 0 1,-1 1 0,0-1-1,0 0 1,0 0 0,1 0-1,-1 1 1,0-1-1,1 0 1,-1 1 0,1-2-1,1-1-285,-1 0 0,1 0 0,0 0 0,0 1 0,1-1 0,-1 1 0,0-1 0,1 1 0,-1 0 0,1 0 0,3-2 0,59-20-7085,-28 12 1057</inkml:trace>
</inkml:ink>
</file>

<file path=ppt/ink/ink3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50.727"/>
    </inkml:context>
    <inkml:brush xml:id="br0">
      <inkml:brushProperty name="width" value="0.025" units="cm"/>
      <inkml:brushProperty name="height" value="0.025" units="cm"/>
    </inkml:brush>
  </inkml:definitions>
  <inkml:trace contextRef="#ctx0" brushRef="#br0">59 0 16303,'0'0'7239,"-7"10"-6240,-1 0-671,1 0 1,0 1-1,1 0 0,0 1 1,-5 14-1,10-24-307,0 0 0,0 0 0,0 1 0,0-1 0,1 0 0,-1 0 0,1 0 0,0 0 0,-1 1 0,1-1 0,0 0 0,0 0 0,1 1 0,-1-1 0,0 0 0,1 0 0,-1 0 0,1 1 0,0-1 0,0 0 0,0 0 0,0 0 0,0 0 0,0 0 0,0-1 0,1 1 0,-1 0 0,0 0 0,1-1 0,0 1 0,-1-1 0,1 1 0,0-1 0,0 0 0,0 0 0,0 0 0,0 0 0,0 0 0,0 0 0,0-1 0,0 1 0,0 0 0,1-1 0,-1 0 0,3 1 0,7 0-33,0-1 0,-1 0-1,1 0 1,0-1 0,0-1 0,0 0 0,-1 0 0,1-1 0,-1-1 0,0 0 0,0 0 0,0-1 0,16-11 0,9-1-6,-36 17 24,0-1 0,1 1 1,-1-1-1,1 1 0,-1 0 0,1 0 1,0-1-1,-1 1 0,1 0 0,-1 0 0,1-1 1,0 1-1,-1 0 0,1 0 0,-1 0 1,1 0-1,0 0 0,-1 0 0,1 0 1,-1 0-1,1 0 0,0 0 0,-1 1 1,1-1-1,-1 0 0,1 0 0,0 1 1,-1-1-1,1 0 0,-1 0 0,1 1 1,-1-1-1,1 1 0,3 21 472,-5-20-453,1 0 0,0-1-1,0 1 1,0-1 0,0 1 0,0 0 0,0-1-1,0 1 1,0-1 0,0 1 0,1-1 0,-1 1 0,1-1-1,-1 1 1,1-1 0,0 1 0,-1-1 0,1 1-1,0-1 1,0 0 0,0 0 0,0 1 0,0-1-1,0 0 1,1 0 0,-1 0 0,0 0 0,1 0-1,-1 0 1,0-1 0,3 2 0,1-1 23,0-1 0,0 1 0,0-1-1,0 0 1,0 0 0,0 0 0,0-1 0,0 0 0,-1 0 0,1 0 0,0 0-1,7-4 1,48-32 141,-52 30-201,0 1-1,1 0 0,-1 1 1,1 0-1,1 0 0,-1 1 1,14-4-1,-22 8 6,0 0-1,0 0 1,-1 1-1,1-1 1,0 0 0,-1 1-1,1-1 1,-1 1 0,1-1-1,0 1 1,-1-1 0,1 1-1,-1-1 1,1 1 0,-1-1-1,1 1 1,-1 0-1,0-1 1,1 1 0,-1 0-1,0-1 1,1 1 0,-1 0-1,0-1 1,0 1 0,0 0-1,0 0 1,0-1 0,0 1-1,0 0 1,0 0 0,0 0-1,0-1 1,0 1-1,0 0 1,0-1 0,-1 1-1,1 0 1,0 0 0,-1 0-1,-8 36-3918,2-53-14476</inkml:trace>
</inkml:ink>
</file>

<file path=ppt/ink/ink3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51.708"/>
    </inkml:context>
    <inkml:brush xml:id="br0">
      <inkml:brushProperty name="width" value="0.025" units="cm"/>
      <inkml:brushProperty name="height" value="0.025" units="cm"/>
    </inkml:brush>
  </inkml:definitions>
  <inkml:trace contextRef="#ctx0" brushRef="#br0">334 1 13357,'0'0'8328,"-5"63"-6951,-20-21-576,-10 6-513,-1-3-128,-2 0-160,1-7 64,4-6 0,4-9-32,8-7 0,-1-9 0,13-7-768,-5 0-930,3-11-1409,4-14-2947,-4-7-3010</inkml:trace>
</inkml:ink>
</file>

<file path=ppt/ink/ink3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52.067"/>
    </inkml:context>
    <inkml:brush xml:id="br0">
      <inkml:brushProperty name="width" value="0.025" units="cm"/>
      <inkml:brushProperty name="height" value="0.025" units="cm"/>
    </inkml:brush>
  </inkml:definitions>
  <inkml:trace contextRef="#ctx0" brushRef="#br0">1 1 13741,'0'0'5733,"55"1"-2914,-22 11-1089,6 5-161,8 5-224,4 4-352,3-1-448,5 1-449,-5-2-128,-2-4-1922,-3-5-3171,-9-5-5220</inkml:trace>
</inkml:ink>
</file>

<file path=ppt/ink/ink3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53.437"/>
    </inkml:context>
    <inkml:brush xml:id="br0">
      <inkml:brushProperty name="width" value="0.025" units="cm"/>
      <inkml:brushProperty name="height" value="0.025" units="cm"/>
    </inkml:brush>
  </inkml:definitions>
  <inkml:trace contextRef="#ctx0" brushRef="#br0">79 128 3011,'4'-25'6011,"-1"0"0,-1-37 0,-6 46-2795,-5 25-1899,-7 28-992,4 5-126,2 0 0,2 1 0,-2 46 0,2 130-91,7-141-67,-4 25 55,1-305 1788,5 187-1953,0-9-83,7-47 0,-3 67-110,0 13 97,6 22 31,-8-23 118,0-1 7,1 0 1,-1 0-1,1-1 1,1 1-1,-1-1 1,1 0-1,0 0 0,0-1 1,1 1-1,0-1 1,0 0-1,0-1 1,0 1-1,1-1 0,0-1 1,0 1-1,0-1 1,0 0-1,8 2 0,-9-4 6,-1 1 0,0-1-1,1 0 1,-1-1-1,1 1 1,-1-1 0,1 0-1,0-1 1,-1 1-1,0-1 1,1 0 0,-1-1-1,1 1 1,-1-1-1,0 0 1,0 0 0,0-1-1,0 1 1,0-1-1,-1 0 1,1-1 0,-1 1-1,0-1 1,0 0-1,0 0 1,0 0 0,3-6-1,-2 1 81,-1 0 0,0 0 0,-1-1 0,0 1 0,-1-1 0,0 0 0,1-11 0,-3 19-84,-1 32 45,0-23-20,0 0-1,1 1 1,0-1 0,1 0-1,-1 0 1,3 12 0,-2-17-7,0 0 1,0 0 0,0-1 0,0 1 0,0 0 0,0 0 0,1-1 0,-1 1 0,0-1 0,1 1 0,-1-1-1,1 1 1,0-1 0,-1 0 0,1 0 0,0 0 0,0 0 0,0 0 0,-1 0 0,1-1 0,0 1 0,0 0-1,0-1 1,0 0 0,1 1 0,-1-1 0,0 0 0,2 0 0,5-1 52,0 0 1,0 0-1,0-1 0,0 0 1,0-1-1,0 1 0,-1-2 1,1 1-1,-1-1 0,0-1 1,0 0-1,0 0 0,-1 0 1,0-1-1,8-8 0,-2 4-1,1 0-1,28-16 1,-41 25-70,1 1 0,0-1 0,-1 0-1,1 0 1,0 1 0,-1-1 0,1 1 0,0-1 0,0 1-1,0 0 1,-1 0 0,1 0 0,0 0 0,0 0 0,0 0 0,0 0-1,-1 0 1,1 1 0,0-1 0,0 1 0,-1 0 0,1-1-1,0 1 1,2 2 0,0 0-4,-1 1 1,0-1-1,1 1 0,-1 0 0,-1 0 0,1 0 1,2 7-1,-3-7 13,1 1 0,-1-1 0,1 0 0,0 0 1,0 0-1,0 0 0,0-1 0,8 7 0,-5-6-18,1-1 0,0 0 0,-1 0-1,1-1 1,0 0 0,0 0 0,0-1-1,1 0 1,-1 0 0,0-1-1,0 1 1,1-2 0,-1 1 0,8-2-1,43-12-3755,-5-9-7266,-28 9-1939</inkml:trace>
</inkml:ink>
</file>

<file path=ppt/ink/ink3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53.984"/>
    </inkml:context>
    <inkml:brush xml:id="br0">
      <inkml:brushProperty name="width" value="0.025" units="cm"/>
      <inkml:brushProperty name="height" value="0.025" units="cm"/>
    </inkml:brush>
  </inkml:definitions>
  <inkml:trace contextRef="#ctx0" brushRef="#br0">226 54 9385,'0'0'7810,"2"-8"-4757,-1 6-2893,-1 0 0,1 0 0,-1 0-1,1-1 1,-1 1 0,0 0 0,0 0-1,1 0 1,-2 0 0,1 0 0,0-1-1,-1-2 1,0 3-75,0 1 0,0 0 0,0 0 0,-1 0 0,1 0 0,0 0 0,-1 0 0,1 0 0,0 1 0,-1-1 0,1 0 0,-1 1 0,1-1 0,-1 1 0,1 0 0,-1-1 0,0 1 0,1 0 0,-1 0 0,1 0-1,-1 0 1,0 0 0,-2 1 0,-6 0 14,0 0 0,1 1-1,-1 1 1,1 0 0,-1 0-1,1 1 1,0 0 0,0 0 0,1 1-1,-1 0 1,1 1 0,0-1-1,-13 15 1,16-16-39,0 0 0,1 0 1,0 0-1,0 0 0,1 1 1,-1 0-1,1 0 0,0 0 0,0 0 1,0 0-1,1 1 0,0-1 0,0 1 1,0-1-1,1 1 0,0 0 0,0 0 1,0 0-1,1-1 0,0 1 0,0 0 1,0 0-1,1 0 0,2 9 0,-2-12-51,0-1 0,1 0-1,-1 0 1,1 0-1,0 0 1,-1 0-1,1-1 1,0 1-1,0-1 1,0 1-1,0-1 1,1 1-1,-1-1 1,0 0-1,0 0 1,1 0-1,-1-1 1,1 1 0,-1 0-1,1-1 1,-1 1-1,1-1 1,2 0-1,64-2 76,-57 1-399,0-2 0,0 0 0,0 0 1,0-1-1,-1 0 0,19-10 0,-12 4-1317,-1-1-1,0 0 1,19-18-1,8-13-5675</inkml:trace>
</inkml:ink>
</file>

<file path=ppt/ink/ink3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54.518"/>
    </inkml:context>
    <inkml:brush xml:id="br0">
      <inkml:brushProperty name="width" value="0.025" units="cm"/>
      <inkml:brushProperty name="height" value="0.025" units="cm"/>
    </inkml:brush>
  </inkml:definitions>
  <inkml:trace contextRef="#ctx0" brushRef="#br0">109 1 12908,'0'0'6924,"-8"4"-4911,2 0-1744,0 0 0,0 1 1,0-1-1,1 1 0,-1 1 1,2-1-1,-1 1 0,0-1 1,1 1-1,0 1 0,0-1 1,1 0-1,0 1 0,0 0 0,1 0 1,-1 0-1,1 0 0,1 0 1,-2 10-1,-5 49 189,0 79 0,4-62 190,7-102-635,1 0-1,12-33 1,-11 37-91,0 0 1,-1-1-1,-1 0 1,0 1 0,0-22-1,-3 35-13,0 4 83,0 0 0,0 0 0,0 0 0,1-1 0,-1 1 0,0 0 0,1 0 0,-1 0 0,1 0-1,0 0 1,-1-1 0,1 1 0,0 0 0,0-1 0,0 1 0,0-1 0,1 1 0,-1-1 0,0 1-1,3 1 1,31 25 114,-23-22-55,0 0-1,0 0 0,1-1 0,0 0 0,0-2 0,0 1 1,1-1-1,-1-1 0,1-1 0,-1 0 0,1 0 0,26-4 1,-30 3-20,1-2 0,-1 1 1,0-1-1,0-1 0,0 0 1,0 0-1,0-1 1,0 0-1,-1-1 0,0 0 1,0 0-1,0-1 1,-1 0-1,0-1 0,0 0 1,-1 0-1,10-11 1,-16 12-47,-12 13 15,-17 19 105,22-18-16,0 0 0,1 0 0,0 1 0,1 0-1,0 0 1,0 0 0,1 0 0,0 0 0,1 1 0,0-1 0,0 1-1,1 0 1,0 13 0,1-22-80,0 1-1,0-1 1,0 0-1,0 0 1,0 1 0,1-1-1,-1 0 1,0 0-1,1 1 1,-1-1 0,0 0-1,1 0 1,0 0-1,-1 0 1,1 0 0,0 0-1,-1 0 1,1 0-1,0 0 1,0 0-1,0 0 1,0 0 0,0 0-1,0-1 1,0 1-1,0 0 1,0-1 0,0 1-1,0-1 1,0 1-1,1-1 1,-1 0-1,0 1 1,0-1 0,1 0-1,-1 0 1,0 0-1,0 0 1,1 0 0,-1 0-1,0 0 1,2-1-1,0 1-76,1-1 0,-1 0 0,1 1 0,-1-2 0,0 1 0,1 0 0,-1-1 0,0 1 0,0-1 0,0 0 0,0 0 0,0 0 0,0-1 0,3-3 0,1-4-1331,1-1 1,-2 0-1,0-1 0,0 0 1,-1 1-1,6-25 0,1-13-5247</inkml:trace>
</inkml:ink>
</file>

<file path=ppt/ink/ink3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54.885"/>
    </inkml:context>
    <inkml:brush xml:id="br0">
      <inkml:brushProperty name="width" value="0.025" units="cm"/>
      <inkml:brushProperty name="height" value="0.025" units="cm"/>
    </inkml:brush>
  </inkml:definitions>
  <inkml:trace contextRef="#ctx0" brushRef="#br0">19 1 6342,'0'0'17969,"-18"52"-17392,18-33-353,11 1-160,3-1-449,2-4-1761,2-3-1185,2-3-2787,0-4-4035</inkml:trace>
</inkml:ink>
</file>

<file path=ppt/ink/ink3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55.214"/>
    </inkml:context>
    <inkml:brush xml:id="br0">
      <inkml:brushProperty name="width" value="0.025" units="cm"/>
      <inkml:brushProperty name="height" value="0.025" units="cm"/>
    </inkml:brush>
  </inkml:definitions>
  <inkml:trace contextRef="#ctx0" brushRef="#br0">129 0 9769,'0'0'12444,"-10"9"-10832,-3-1-1205,-2 2 146,0 1 0,1 1 0,-17 17 0,29-27-502,-1 1-1,0 0 0,1 0 1,-1 0-1,1 0 0,0 0 1,0 1-1,0-1 1,0 1-1,1-1 0,-1 1 1,1 0-1,0-1 0,0 1 1,1 0-1,-1 0 0,1 0 1,0 0-1,0 0 0,0 0 1,0-1-1,0 1 0,2 6 1,0-8-36,-1 0 1,1-1-1,0 1 1,-1 0 0,1-1-1,0 1 1,0-1-1,0 1 1,0-1-1,0 0 1,0 0-1,0 0 1,1 0-1,-1 0 1,0-1-1,1 1 1,-1 0 0,0-1-1,1 0 1,-1 0-1,1 0 1,2 0-1,59-1-58,-59 0-4,4 0-54,0-1 0,0 0 0,0 0 1,0-1-1,0 0 0,15-9 0,32-10 390,-55 22-240,0 0 0,-1 1 0,1-1 0,0 0 0,0 0 0,-1 0 0,1 0 0,0 0 0,0 1 0,-1-1 0,1 0-1,0 1 1,-1-1 0,1 1 0,0-1 0,-1 1 0,1-1 0,0 1 0,-1-1 0,1 1 0,-1-1 0,1 1 0,-1 0 0,0-1 0,1 1-1,-1 0 1,0-1 0,1 1 0,-1 0 0,0 0 0,0-1 0,1 1 0,-1 0 0,0 0 0,0 1-28,1 0 1,0-1-1,-1 1 0,1 0 1,0-1-1,0 1 1,0-1-1,0 1 1,0-1-1,0 0 0,0 1 1,1-1-1,-1 0 1,0 0-1,1 0 1,2 2-1,11 0-24,0-1 0,1 0 0,-1-1 0,0-1 0,1 0 0,-1-1 0,0-1 0,19-4 0,20-6-758,-37 7 531,1 1 0,-1 1 0,29-2 0,-45 6 266,-1-1 1,1 0-1,-1 1 1,1-1-1,-1 1 1,0-1-1,1 0 1,-1 1-1,1-1 0,-1 1 1,0 0-1,0-1 1,1 1-1,-1-1 1,0 1-1,0-1 1,0 1-1,0-1 1,0 1-1,0 0 1,0-1-1,0 1 1,0-1-1,0 1 1,0 0-1,0-1 1,0 1-1,0-1 1,0 1-1,0 0 0,-1-1 1,1 1-1,0-1 1,-1 2-1,-7 21 535,6-18-463,0 0 0,1 0-1,0 1 1,-1-1 0,2 0 0,-1 1 0,0 6 0,9 8-1753,-8-20 1346,1 1 1,0-1 0,0 1-1,0-1 1,0 1 0,0-1-1,0 0 1,0 1 0,0-1-1,-1 0 1,1 0 0,0 0-1,0 0 1,0 1 0,0-1-1,0-1 1,0 1 0,0 0-1,0 0 1,0 0-1,2-1 1,16-6-9231</inkml:trace>
</inkml:ink>
</file>

<file path=ppt/ink/ink3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53.464"/>
    </inkml:context>
    <inkml:brush xml:id="br0">
      <inkml:brushProperty name="width" value="0.025" units="cm"/>
      <inkml:brushProperty name="height" value="0.025" units="cm"/>
    </inkml:brush>
  </inkml:definitions>
  <inkml:trace contextRef="#ctx0" brushRef="#br0">30 53 3812,'10'-16'4975,"-8"12"-3832,1-1 1,-1 1 0,1 0 0,0 1 0,0-1-1,0 0 1,7-5 0,-9 13 1920,0 16-2477,-4 11-195,-2-1-1,0 0 0,-15 43 0,-6 29 196,24-92-555,-1 3-9,0 0 0,1 0 0,1 0 0,0 0-1,1 1 1,2 17 0,-2-31-38,0 1 0,1 0 1,-1 0-1,0-1 0,0 1 0,1 0 0,-1-1 1,1 1-1,-1 0 0,0-1 0,1 1 0,-1 0 1,1-1-1,0 1 0,-1-1 0,1 1 0,-1-1 1,1 1-1,0-1 0,-1 0 0,1 1 0,0-1 1,0 0-1,-1 1 0,1-1 0,0 0 0,0 0 1,-1 0-1,1 0 0,0 0 0,0 0 0,0 0 1,-1 0-1,1 0 0,0 0 0,0 0 0,-1 0 1,1 0-1,0-1 0,0 1 0,-1 0 0,1-1 1,0 1-1,-1 0 0,1-1 0,0 1 0,-1-1 1,1 1-1,0-1 0,32-26-2000,-21 9-857,-1 0 0,-1-1 0,9-23 0,-3 2-5151</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06.311"/>
    </inkml:context>
    <inkml:brush xml:id="br0">
      <inkml:brushProperty name="width" value="0.025" units="cm"/>
      <inkml:brushProperty name="height" value="0.025" units="cm"/>
    </inkml:brush>
  </inkml:definitions>
  <inkml:trace contextRef="#ctx0" brushRef="#br0">0 1 11082,'0'0'6086,"51"11"-5157,-30 2-448,3 1-33,-4 4-192,-1 3-160,-6 5 0,-8 2-64,-5 8 0,0 4 65,-7 2-226,-13 1-1088,6-5-2722,-6-8-6375</inkml:trace>
</inkml:ink>
</file>

<file path=ppt/ink/ink3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53.840"/>
    </inkml:context>
    <inkml:brush xml:id="br0">
      <inkml:brushProperty name="width" value="0.025" units="cm"/>
      <inkml:brushProperty name="height" value="0.025" units="cm"/>
    </inkml:brush>
  </inkml:definitions>
  <inkml:trace contextRef="#ctx0" brushRef="#br0">24 1 10826,'0'0'7976,"-15"47"-6855,10-21 32,1 4-384,4 1-417,0 1-256,0 1-64,0-4 0,0 2 0,0-6-32,4 0-128,5-7-865,-4-4-608,1-10-1506,-1-4-2371</inkml:trace>
</inkml:ink>
</file>

<file path=ppt/ink/ink3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56.185"/>
    </inkml:context>
    <inkml:brush xml:id="br0">
      <inkml:brushProperty name="width" value="0.025" units="cm"/>
      <inkml:brushProperty name="height" value="0.025" units="cm"/>
    </inkml:brush>
  </inkml:definitions>
  <inkml:trace contextRef="#ctx0" brushRef="#br0">66 7 8840,'-40'0'3671,"14"0"2865,123 1-3183,130 12-3310,57-4 577,-217-9-530,-45-1 46,-30-2 278,-37 0-68,-576 14 1219,648-22-1603,39 1 28,0 2-1,0 4 1,102 6-1,-53 0 43,-14-2 122,-211-1 354,-166 4-65,275-3-465,-8 0-85,1 1-1,0 0 1,0 0 0,0 0 0,0 1-1,0 0 1,1 1 0,-1 0-1,-7 4 1,30-9-8514,15-15-3305</inkml:trace>
</inkml:ink>
</file>

<file path=ppt/ink/ink3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57.036"/>
    </inkml:context>
    <inkml:brush xml:id="br0">
      <inkml:brushProperty name="width" value="0.025" units="cm"/>
      <inkml:brushProperty name="height" value="0.025" units="cm"/>
    </inkml:brush>
  </inkml:definitions>
  <inkml:trace contextRef="#ctx0" brushRef="#br0">0 19 13677,'0'0'8840,"81"-5"-7975,-30 2-256,8 1-417,2-2-128,1 1-64,-10 2-64,-5 0-737,-9 1-480,-19 0-609,-4 0-993</inkml:trace>
</inkml:ink>
</file>

<file path=ppt/ink/ink3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57.384"/>
    </inkml:context>
    <inkml:brush xml:id="br0">
      <inkml:brushProperty name="width" value="0.025" units="cm"/>
      <inkml:brushProperty name="height" value="0.025" units="cm"/>
    </inkml:brush>
  </inkml:definitions>
  <inkml:trace contextRef="#ctx0" brushRef="#br0">1 16 11627,'0'0'7431,"74"6"-6406,-29-6-320,5 0-417,2-4-224,1 0-64,1 1-1121,-11-2-2370,0-1-2883</inkml:trace>
</inkml:ink>
</file>

<file path=ppt/ink/ink3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57.762"/>
    </inkml:context>
    <inkml:brush xml:id="br0">
      <inkml:brushProperty name="width" value="0.025" units="cm"/>
      <inkml:brushProperty name="height" value="0.025" units="cm"/>
    </inkml:brush>
  </inkml:definitions>
  <inkml:trace contextRef="#ctx0" brushRef="#br0">1 42 12940,'0'0'6161,"10"-7"-5174,-6 4-913,0 0 36,0-1 1,1 1-1,-1 0 1,1 0-1,0 1 1,0-1 0,0 1-1,0 0 1,1 0-1,-1 1 1,0 0 0,1 0-1,-1 0 1,1 0-1,-1 1 1,1 0-1,-1 0 1,1 1 0,9 1-1,-7 1-60,0 0-1,-1 0 0,0 1 0,0 0 1,0 0-1,0 0 0,0 1 1,7 7-1,-13-11-43,1 0-1,-1 1 1,1-1 0,-1 1-1,1-1 1,-1 1-1,0 0 1,0-1-1,0 1 1,0 0 0,0 0-1,0 0 1,0 0-1,-1 0 1,1 0 0,-1 0-1,1 0 1,-1 0-1,0 0 1,0 0 0,0 0-1,0 0 1,0 0-1,0 0 1,0 0-1,-1 0 1,1 0 0,-1 0-1,0 0 1,1 0-1,-1 0 1,0 0 0,0-1-1,0 1 1,-1 0-1,1-1 1,0 1 0,-3 2-1,-8 6 273,0-1-1,-1-1 1,-1 0 0,1 0-1,-1-1 1,0-1-1,-1-1 1,1 0-1,-1 0 1,-30 4 0,71-12-349,-1 2 0,48 4 0,-64-2-48,-1 0 0,1 0 0,-1 1 0,1 0 1,-1 1-1,1 0 0,-1 0 0,0 1 0,-1 0 0,1 0 1,14 11-1,-20-13 130,0-1 0,-1 1 0,1-1 0,0 1 0,0 0 0,-1 0 0,1 0 0,-1 0 0,0 0 0,0 0 0,1 0 0,-1 0 0,0 1 0,-1-1 0,1 0 0,0 1 0,-1-1 0,1 1 0,-1-1 0,0 0 0,0 1-1,0-1 1,0 1 0,0-1 0,-1 1 0,1-1 0,-1 0 0,1 1 0,-1-1 0,0 0 0,0 1 0,0-1 0,0 0 0,0 0 0,-1 0 0,1 0 0,-1 0 0,1 0 0,-1 0 0,0 0 0,-2 1 0,-3 3 249,0 0 1,0-1-1,-1 0 0,1 0 1,-1-1-1,0 0 0,-1 0 0,1-1 1,-18 4-1,4-3 190,-1-1 0,0-2-1,-38-1 1,62 0-515,-1 0 0,0 0 1,0-1-1,0 1 0,0 0 0,1 0 0,-1 0 1,0-1-1,0 1 0,0 0 0,0 0 0,0 0 1,0-1-1,1 1 0,-1 0 0,0 0 0,0 0 1,0-1-1,0 1 0,0 0 0,0 0 0,0-1 1,0 1-1,0 0 0,0 0 0,0-1 0,0 1 1,0 0-1,0 0 0,-1 0 0,1-1 0,0 1 1,0 0-1,0 0 0,0-1 0,0 1 0,0 0 1,0 0-1,-1 0 0,1 0 0,0-1 0,0 1 1,0 0-1,-1 0 0,1 0 0,0 0 0,0 0 1,0 0-1,-1-1 0,1 1 0,0 0 0,0 0 1,0 0-1,-1 0 0,1 0 0,0 0 0,0 0 1,-1 0-1,1 0 0,0 0 0,16-10-4059,7 2-3499,2 0-5285</inkml:trace>
</inkml:ink>
</file>

<file path=ppt/ink/ink3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58.124"/>
    </inkml:context>
    <inkml:brush xml:id="br0">
      <inkml:brushProperty name="width" value="0.025" units="cm"/>
      <inkml:brushProperty name="height" value="0.025" units="cm"/>
    </inkml:brush>
  </inkml:definitions>
  <inkml:trace contextRef="#ctx0" brushRef="#br0">1 0 10442,'0'0'14478,"9"65"-13582,-9-40-575,0 3-257,0 2-64,0-2-737,0-4-1601,0-9-1442,5-9-4996</inkml:trace>
</inkml:ink>
</file>

<file path=ppt/ink/ink3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59.954"/>
    </inkml:context>
    <inkml:brush xml:id="br0">
      <inkml:brushProperty name="width" value="0.025" units="cm"/>
      <inkml:brushProperty name="height" value="0.025" units="cm"/>
    </inkml:brush>
  </inkml:definitions>
  <inkml:trace contextRef="#ctx0" brushRef="#br0">1 1 15631,'0'0'3555,"0"9"-1500,5 201 2403,-5-160-4570,0-46 50,1 0 1,0 0-1,0 0 0,0 0 1,0 0-1,1-1 0,-1 1 1,1 0-1,3 3 1,10 7-3012,-14-14 2751,0 1 0,0-1-1,0 0 1,-1 0 0,1 0 0,0 0-1,0 0 1,0 0 0,-1 0 0,1-1 0,0 1-1,0 0 1,0 0 0,-1-1 0,1 1-1,0 0 1,-1-1 0,1 1 0,0 0 0,-1-1-1,1 1 1,0-1 0,-1 0 0,2 0-1,6-13-4679</inkml:trace>
</inkml:ink>
</file>

<file path=ppt/ink/ink3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00.301"/>
    </inkml:context>
    <inkml:brush xml:id="br0">
      <inkml:brushProperty name="width" value="0.025" units="cm"/>
      <inkml:brushProperty name="height" value="0.025" units="cm"/>
    </inkml:brush>
  </inkml:definitions>
  <inkml:trace contextRef="#ctx0" brushRef="#br0">0 0 14382,'0'0'9123,"2"8"-8258,0 20-519,0 0 0,-5 45 0,0 0 68,4-71-407,-1 1 0,0-1-1,1 1 1,-1-1 0,1 0 0,0 0 0,0 1 0,0-1 0,0 0-1,0 0 1,0 0 0,0 0 0,1 0 0,-1 0 0,1 0 0,0-1-1,-1 1 1,1 0 0,0-1 0,0 1 0,0-1 0,0 0 0,0 0 0,0 0-1,0 0 1,1 0 0,-1 0 0,0 0 0,1-1 0,-1 1 0,0-1-1,5 0 1,-3 1-278,0-1 0,0 0 1,1 0-1,-1 0 0,0-1 0,0 1 0,0-1 0,6-2 0,-7 3-215,-1-1-1,1-1 1,0 1-1,-1 0 1,0-1-1,1 1 1,-1-1-1,0 1 1,0-1-1,1 0 1,-2 0-1,4-4 1,6-14-4943,-1-1-342</inkml:trace>
</inkml:ink>
</file>

<file path=ppt/ink/ink3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00.632"/>
    </inkml:context>
    <inkml:brush xml:id="br0">
      <inkml:brushProperty name="width" value="0.025" units="cm"/>
      <inkml:brushProperty name="height" value="0.025" units="cm"/>
    </inkml:brush>
  </inkml:definitions>
  <inkml:trace contextRef="#ctx0" brushRef="#br0">60 1 8904,'0'0'12716,"-40"56"-11370,30-27-1,4 3-416,3 0-289,3-3-383,0-2-225,10-3-288,9-5-1698,2-4-1377,3-6-2659</inkml:trace>
</inkml:ink>
</file>

<file path=ppt/ink/ink3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01.260"/>
    </inkml:context>
    <inkml:brush xml:id="br0">
      <inkml:brushProperty name="width" value="0.025" units="cm"/>
      <inkml:brushProperty name="height" value="0.025" units="cm"/>
    </inkml:brush>
  </inkml:definitions>
  <inkml:trace contextRef="#ctx0" brushRef="#br0">1 25 9513,'0'0'11387,"12"0"-10085,307-14 3882,-195 7-7550,-25 3-6975,-122 4 3880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07.848"/>
    </inkml:context>
    <inkml:brush xml:id="br0">
      <inkml:brushProperty name="width" value="0.025" units="cm"/>
      <inkml:brushProperty name="height" value="0.025" units="cm"/>
    </inkml:brush>
  </inkml:definitions>
  <inkml:trace contextRef="#ctx0" brushRef="#br0">173 21 9513,'0'-1'258,"0"0"-1,0 0 1,0 0 0,0 0-1,0 1 1,0-1-1,0 0 1,0 0 0,-1 0-1,1 1 1,0-1 0,-1 0-1,1 0 1,-1 1-1,1-1 1,0 0 0,-1 1-1,0-1 1,1 1 0,-1-1-1,1 0 1,-1 1-1,0-1 1,1 1 0,-1 0-1,0-1 1,0 1 0,0-1-1,-28 0 1787,23 3-1968,0-1-1,0 1 1,0 0 0,0 0-1,0 1 1,1 0 0,0 0 0,-6 4-1,4-1 53,1-1 1,0 1-1,0 1 0,0-1 0,1 1 0,0 0 0,1 0 0,-1 1 0,1-1 1,1 1-1,-1 0 0,1 0 0,1 0 0,-1 0 0,2 0 0,-1 1 0,1-1 1,0 1-1,1 8 0,0-15-123,1-1 1,-1 0-1,1 1 1,-1-1-1,1 0 1,0 0-1,-1 1 0,1-1 1,0 0-1,0 0 1,0 0-1,0 0 1,0 0-1,0 0 1,0 0-1,1 0 1,-1-1-1,0 1 1,0 0-1,1-1 1,-1 1-1,0-1 0,1 1 1,-1-1-1,0 0 1,1 1-1,-1-1 1,1 0-1,-1 0 1,1 0-1,1 0 1,53-2-281,-52 1 209,11-1-720,1 0-1,-1-2 0,23-7 1,15-11-4182,-11 0-1817</inkml:trace>
</inkml:ink>
</file>

<file path=ppt/ink/ink3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01.652"/>
    </inkml:context>
    <inkml:brush xml:id="br0">
      <inkml:brushProperty name="width" value="0.025" units="cm"/>
      <inkml:brushProperty name="height" value="0.025" units="cm"/>
    </inkml:brush>
  </inkml:definitions>
  <inkml:trace contextRef="#ctx0" brushRef="#br0">1 46 8392,'0'0'10890,"54"8"-8936,-6-8-384,10-4-610,2-2-575,4-2-353,-4 2 0,-8 0-673,-12 0-928,-8 1-1154,-10 0-2434,-10-2-2498</inkml:trace>
</inkml:ink>
</file>

<file path=ppt/ink/ink3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02.013"/>
    </inkml:context>
    <inkml:brush xml:id="br0">
      <inkml:brushProperty name="width" value="0.025" units="cm"/>
      <inkml:brushProperty name="height" value="0.025" units="cm"/>
    </inkml:brush>
  </inkml:definitions>
  <inkml:trace contextRef="#ctx0" brushRef="#br0">1 358 15022,'0'0'6983,"10"-6"-5996,30-17-196,146-95 209,-169 105-1026,-1 0 1,0-1 0,-1 0 0,-1-1 0,0-1 0,-1 0 0,-1-1 0,17-29 0,-15 0-248,-14 47 191,-4 16 68,2-4 94,0-1-1,0 0 1,1 0-1,1 1 1,0-1-1,0 0 1,1 1 0,1-1-1,0 0 1,5 13-1,-5-18-197,1 0-1,0-1 0,0 0 1,0 0-1,1 0 1,0 0-1,0 0 0,1-1 1,-1 1-1,7 4 1,-5-5-555,0 0 1,0-1 0,1 0 0,-1-1-1,1 1 1,10 3 0,9 0-8003</inkml:trace>
</inkml:ink>
</file>

<file path=ppt/ink/ink3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07.709"/>
    </inkml:context>
    <inkml:brush xml:id="br0">
      <inkml:brushProperty name="width" value="0.025" units="cm"/>
      <inkml:brushProperty name="height" value="0.025" units="cm"/>
    </inkml:brush>
  </inkml:definitions>
  <inkml:trace contextRef="#ctx0" brushRef="#br0">1 288 4484,'0'0'18551,"11"-1"-17312,4-2-1080,-1-1 1,1 0-1,-1-1 1,0-1 0,0 0-1,-1-1 1,1-1 0,-2 0-1,19-14 1,239-184 48,-269 206-210,-1-1 0,0 1 0,0-1 0,1 1 0,-1 0 0,1-1 0,-1 1 0,0-1 0,1 1 0,-1-1 0,1 1 0,-1 0 0,1 0 0,-1-1 0,1 1 0,-1 0 0,1 0 0,-1-1 0,1 1 0,0 0 0,-1 0 0,1 0 0,-1 0 0,1 0 0,-1 0 1,1 0-1,0 0 0,-1 0 0,1 0 0,-1 0 0,1 0 0,0 0 0,-1 0 0,1 1 0,-1-1 0,1 0 0,-1 0 0,1 1 0,-1-1 0,1 0 0,0 1 0,-4 28 148,-20 36 277,16-51-369,-5 10-14,1 1-1,2 0 1,0 1-1,1-1 1,2 2-1,-7 48 1,13-74-101,1 0 0,-1 0 0,0-1-1,0 1 1,0 0 0,1 0 0,-1-1 0,0 1 0,1 0 0,-1-1 0,1 1 0,-1-1 0,1 1 0,-1 0 0,1-1 0,-1 1 0,1-1-1,-1 0 1,1 1 0,0-1 0,-1 1 0,1-1 0,0 0 0,-1 1 0,1-1 0,0 0 0,0 0 0,-1 0 0,1 1 0,0-1 0,0 0-1,-1 0 1,1 0 0,1 0 0,19-4-5622,-2-8-1476</inkml:trace>
</inkml:ink>
</file>

<file path=ppt/ink/ink3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08.324"/>
    </inkml:context>
    <inkml:brush xml:id="br0">
      <inkml:brushProperty name="width" value="0.025" units="cm"/>
      <inkml:brushProperty name="height" value="0.025" units="cm"/>
    </inkml:brush>
  </inkml:definitions>
  <inkml:trace contextRef="#ctx0" brushRef="#br0">194 1 8520,'0'0'6401,"-8"-1"-4549,1 1-1522,1 1 0,0-1-1,0 1 1,0 1 0,0-1-1,0 1 1,0 0 0,0 0-1,0 0 1,0 1 0,1 0 0,0 0-1,-1 1 1,1-1 0,0 1-1,1 0 1,-1 1 0,1-1-1,0 1 1,0 0 0,0 0 0,0 0-1,1 0 1,-5 11 0,8-14-309,-1 0 0,1 0 1,-1 0-1,1 0 0,0 0 0,0 0 1,0 0-1,0 0 0,1 0 1,-1 0-1,0 0 0,1 0 0,-1 0 1,1-1-1,0 1 0,0 0 1,-1 0-1,1 0 0,0-1 0,1 1 1,-1-1-1,0 1 0,0-1 1,1 1-1,-1-1 0,1 1 1,-1-1-1,4 2 0,5 3 2,1 1 1,0-2-1,22 9 0,10 5 3,-39-17-30,-1 0-1,1 0 1,-1 1-1,0-1 1,0 1-1,0-1 1,0 1-1,-1 0 1,1 1-1,-1-1 1,1 0-1,-1 0 1,0 1-1,-1 0 1,1-1-1,0 1 0,-1 0 1,0 0-1,0 0 1,0-1-1,-1 1 1,1 0-1,-1 0 1,0 0-1,0 5 1,-1-3 7,-1 1 0,0-1 0,0 0 0,0 0 0,-1 0 0,1-1 0,-1 1 0,-1-1 0,1 0 0,-1 1 0,0-1 0,0-1 0,-1 1 0,1-1 0,-7 6 0,3-4 55,1 0 0,-1 0 0,0-1 0,0 0 0,0 0 0,-1-1 0,1 0 0,-1-1 0,0 0 0,0 0 0,-1-1-1,1 0 1,-18 1 0,26-3-37,-1 0 0,1 0-1,0 0 1,-1 0 0,1 0-1,-1-1 1,1 1-1,0 0 1,-1-1 0,1 0-1,0 1 1,-1-1 0,1 0-1,0 1 1,0-1-1,0 0 1,0 0 0,0 0-1,0 0 1,0 0 0,0 0-1,0 0 1,-1-2-1,1-1-9,-1 1-1,1 0 0,0 0 0,0 0 1,0-1-1,1 1 0,-1 0 0,1-1 1,0 1-1,0-4 0,0 0-48,1 0 1,0 0-1,0 0 0,0 0 0,1 0 1,0 1-1,1-1 0,-1 1 0,1-1 0,4-6 1,7-3-42,1 0 0,1 1 0,0 1 0,0 1 1,2 0-1,34-19 0,-29 18 89,-1 0 0,-1-2-1,35-31 1,-54 46 15,-1 0-1,1-1 1,-1 1 0,0 0-1,1-1 1,-1 1-1,0-1 1,0 0 0,0 1-1,0-1 1,0 0 0,0 0-1,-1 0 1,1 0-1,0 0 1,-1 1 0,0-1-1,1 0 1,-1 0-1,0 0 1,0 0 0,0 0-1,-1-3 1,0 3-1,0 0 1,0 0-1,0 0 1,-1 1-1,1-1 1,0 1-1,-1-1 0,0 1 1,1 0-1,-1-1 1,0 1-1,0 0 1,1 0-1,-1 0 0,0 0 1,0 1-1,-4-2 1,-7-1 4,-1 0 0,1 1 1,-1 0-1,1 1 0,-20 1 1,29 1-50,0 0 0,0 0 0,0 0 0,0 0 0,1 1 1,-1 0-1,0-1 0,1 1 0,-1 1 0,1-1 0,-1 0 1,-2 4-1,5-5-160,0 0 0,0 0 0,0 1 0,0-1 0,0 0 0,0 0 0,0 1 0,1-1 0,-1 0 0,0 1 0,1-1 1,-1 0-1,1 1 0,0-1 0,-1 3 0,1-2-203,0-1 1,0 0-1,1 0 1,-1 0-1,0 1 1,1-1-1,-1 0 1,1 0-1,0 0 1,-1 0-1,1 0 1,0 0-1,-1 0 0,1 0 1,0 0-1,0 0 1,0 0-1,0 0 1,0 0-1,0-1 1,2 2-1,14 7-7886</inkml:trace>
</inkml:ink>
</file>

<file path=ppt/ink/ink3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08.686"/>
    </inkml:context>
    <inkml:brush xml:id="br0">
      <inkml:brushProperty name="width" value="0.025" units="cm"/>
      <inkml:brushProperty name="height" value="0.025" units="cm"/>
    </inkml:brush>
  </inkml:definitions>
  <inkml:trace contextRef="#ctx0" brushRef="#br0">178 0 18610,'-10'4'1847,"-1"1"-1492,0 1-1,0 0 1,1 0 0,-1 1 0,1 1 0,1 0-1,-1 0 1,2 0 0,-1 2 0,1-1 0,0 1 0,1 0-1,0 0 1,-7 15 0,9-15-306,2 1-1,-1-1 1,1 0 0,1 1-1,0-1 1,-2 20 0,4-28-46,0 1 1,0 0 0,0-1-1,0 1 1,0 0 0,1-1-1,-1 1 1,1 0 0,0-1 0,0 1-1,0-1 1,0 1 0,0-1-1,0 0 1,1 1 0,-1-1 0,1 0-1,-1 0 1,1 0 0,0 0-1,0 0 1,0 0 0,0-1 0,0 1-1,1-1 1,-1 1 0,0-1-1,1 0 1,-1 0 0,1 0-1,3 1 1,3 0 46,0 0 0,0-1 0,0-1 0,-1 1-1,1-1 1,0-1 0,0 0 0,0 0 0,0-1 0,-1 0-1,1 0 1,-1-1 0,1 0 0,-1 0 0,0-1 0,14-9 0,-17 9 63,0 1 0,0-1 0,0 0 0,-1-1 1,1 1-1,-1-1 0,0 0 0,0 0 1,-1-1-1,1 1 0,-1-1 0,-1 1 1,1-1-1,-1 0 0,0 0 0,0 0 0,-1 0 1,1-1-1,-1 1 0,-1 0 0,1-1 1,-1 1-1,0 0 0,-2-10 0,1 12-80,-1 0 0,1 1 0,-1-1-1,0 0 1,0 1 0,0-1 0,-1 1 0,1-1-1,-1 1 1,0 0 0,0 0 0,0 1-1,0-1 1,0 1 0,-1-1 0,1 1 0,-1 0-1,0 0 1,1 0 0,-1 1 0,-7-3-1,-1 0-273,-1 0 0,1 1 0,-1 0 0,0 1-1,-22-1 1,16 7-2394,13 7-2561,6-2-1813</inkml:trace>
</inkml:ink>
</file>

<file path=ppt/ink/ink3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7:09.657"/>
    </inkml:context>
    <inkml:brush xml:id="br0">
      <inkml:brushProperty name="width" value="0.025" units="cm"/>
      <inkml:brushProperty name="height" value="0.025" units="cm"/>
    </inkml:brush>
  </inkml:definitions>
  <inkml:trace contextRef="#ctx0" brushRef="#br0">75 67 10730,'0'0'8125,"-1"-8"-6262,-7-23-424,8 31-1398,0-1-1,0 1 1,-1-1 0,1 1 0,0-1-1,-1 1 1,1-1 0,-1 1 0,1 0-1,0-1 1,-1 1 0,1 0-1,-1-1 1,1 1 0,-1 0 0,1-1-1,-1 1 1,1 0 0,-1 0 0,0 0-1,1 0 1,-1-1 0,1 1 0,-1 0-1,-1 1-1,1-1 0,0 0-1,-1 1 1,1-1-1,0 1 1,0 0 0,-1-1-1,1 1 1,0 0-1,0 0 1,0 0 0,0 0-1,0 0 1,0 0 0,-1 2-1,-3 4 37,1-1-1,0 1 1,1 0-1,-1 0 1,1 0-1,1 1 0,-1-1 1,1 1-1,1-1 1,-1 1-1,1 0 1,1-1-1,-1 1 1,2 0-1,-1 0 1,1 0-1,0-1 1,0 1-1,3 8 1,-2-13-46,-1-1 0,1 0 1,0 1-1,0-1 0,0 0 1,0 0-1,0 0 0,1 0 1,-1-1-1,1 1 1,-1-1-1,1 1 0,-1-1 1,1 0-1,0 0 0,-1 0 1,1 0-1,0-1 0,0 1 1,0-1-1,0 0 1,0 1-1,0-1 0,0-1 1,-1 1-1,1 0 0,0-1 1,0 1-1,3-2 0,2 0 79,0 1 0,1-1 0,-2-1 0,1 0 0,0 0-1,-1 0 1,1-1 0,-1 0 0,8-6 0,-12 7-61,0 1 0,0-1 0,-1 1 0,1-1 0,-1 0 1,1 0-1,-1 0 0,0 0 0,0 0 0,-1-1 0,1 1 0,-1 0 0,1-1 1,-1 1-1,0-1 0,0 0 0,-1 1 0,1-1 0,-1 0 0,0 1 0,0-1 1,0 0-1,-1-5 0,0 4-20,-1 0 0,0 1 0,0-1 0,0 1 0,-1-1 0,1 1 0,-1 0 0,0 0 0,0 0 0,-1 0 0,1 1 0,-1-1 0,0 1 0,0 0 1,0 0-1,-7-4 0,-44-18 3,30 21-7854</inkml:trace>
</inkml:ink>
</file>

<file path=ppt/ink/ink3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9:34.747"/>
    </inkml:context>
    <inkml:brush xml:id="br0">
      <inkml:brushProperty name="width" value="0.025" units="cm"/>
      <inkml:brushProperty name="height" value="0.025" units="cm"/>
    </inkml:brush>
  </inkml:definitions>
  <inkml:trace contextRef="#ctx0" brushRef="#br0">1642 264 4484,'-10'-6'1399,"-28"-16"-787,0 1 0,-2 2 0,0 1 0,-1 3-1,-1 1 1,0 2 0,-45-6 0,9 9-43,0 3 1,-114 7-1,159 1-519,-1 2 0,0 2 0,1 1-1,0 2 1,1 1 0,0 1 0,1 2 0,-38 20 0,1 8 141,3 2 0,1 4 0,2 2 0,-86 89 0,130-119-154,0 1 1,2 0-1,0 2 0,2-1 0,0 2 0,1 0 0,2 0 0,0 1 0,2 1 0,0 0 0,2 0 0,0 0 0,2 1 0,-3 36 0,6-9-28,2 1 1,3-1 0,2 0-1,2 0 1,2-1 0,3 0-1,2-1 1,2 0 0,2-1-1,3-1 1,2-1 0,1 0-1,3-2 1,2-2 0,39 49-1,-40-59-5,2-1 0,1-1 0,1-2 0,1-1-1,2-1 1,1-3 0,1 0 0,0-3-1,2-1 1,1-1 0,1-3 0,0-1-1,1-2 1,0-2 0,1-2 0,76 8 0,-44-14-47,-1-4 1,1-3-1,-1-3 1,117-26 0,-72 3-153,-2-6 1,117-52-1,424-202 371,-620 270-68,-1-2 0,-1-1 0,0-2-1,-2-2 1,46-43 0,-64 52-32,0 0-1,-2-1 1,0-1-1,-1 0 1,0-1-1,-2 0 1,-1-1 0,0 0-1,-2-1 1,0 0-1,8-38 1,-11 30-54,-1-1 0,-1 0 1,-2 0-1,-1 0 0,-1 0 1,-1 0-1,-2 0 0,-2 1 1,-13-47-1,7 43 26,-2 0 0,-1 1 0,-1 1 1,-2 0-1,-1 1 0,-1 1 0,-47-52 0,12 24 98,-2 1 0,-3 4-1,-2 1 1,-2 4-1,-106-61 1,122 83-257,0 2 0,-2 3 0,0 1 1,-1 3-1,-1 2 0,-1 2 0,0 3 0,0 2 0,-64-2 0,57 10-1200,1 3 0,-85 14-1,4 11-2334</inkml:trace>
</inkml:ink>
</file>

<file path=ppt/ink/ink3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19.977"/>
    </inkml:context>
    <inkml:brush xml:id="br0">
      <inkml:brushProperty name="width" value="0.025" units="cm"/>
      <inkml:brushProperty name="height" value="0.025" units="cm"/>
    </inkml:brush>
  </inkml:definitions>
  <inkml:trace contextRef="#ctx0" brushRef="#br0">267 48 11179,'0'0'5792,"3"-8"-4282,-3 7-1504,1-1 112,0 0 0,0-1 0,-1 1 0,1 0-1,0-1 1,-1 1 0,0-1 0,1 1 0,-1-1 0,0-2 0,-10-4 724,-15 11-173,3 7-458,0 0 0,0 2-1,1 1 1,0 0 0,1 2 0,1 0 0,0 1 0,1 1 0,-22 24-1,39-38-208,-1-1-1,1 1 0,-1 0 0,1-1 0,0 1 0,-1 0 0,1 0 0,0 0 0,0 0 0,1 0 0,-1 0 0,0 0 0,1 1 0,-1-1 1,1 0-1,-1 0 0,1 0 0,0 1 0,0 1 0,1-2-2,-1-1 1,1 1 0,0-1-1,0 1 1,-1-1-1,1 1 1,0-1 0,0 0-1,0 1 1,0-1-1,1 0 1,-1 0-1,0 0 1,0 0 0,1 0-1,-1 0 1,1 0-1,-1-1 1,1 1 0,-1 0-1,1-1 1,-1 1-1,1-1 1,-1 0 0,4 1-1,73 10-120,17 3-168,-87-12 267,1 1 1,-1-1 0,0 2-1,1-1 1,-1 1-1,-1 0 1,1 1-1,9 7 1,-14-10 40,-1-1-1,0 1 1,0 0 0,0 0 0,-1 0-1,1 0 1,0 1 0,-1-1 0,0 0 0,1 1-1,-1-1 1,0 1 0,0-1 0,0 1-1,0 0 1,-1-1 0,1 1 0,-1 0-1,0 0 1,0-1 0,0 1 0,0 0-1,0 0 1,0-1 0,-1 1 0,1 0-1,-1-1 1,0 1 0,0 0 0,0-1 0,0 1-1,0-1 1,-1 0 0,1 1 0,-1-1-1,1 0 1,-1 0 0,0 0 0,0 0-1,-3 3 1,-3 3 402,-1 1 0,-1-2 0,1 1 0,-1-1 1,0-1-1,-1 1 0,0-2 0,-11 5 0,10-5-29,-1-2 0,1 1 0,0-2-1,-1 0 1,0 0 0,1-1 0,-16 0 0,24-2-514,0 1 0,1-1 0,-1 1 0,0-1 0,0 0 0,1 0 0,-1-1 0,1 1 0,-1-1-1,1 0 1,-7-4 0,8 4-414,0 0-1,0 0 1,1 0-1,-1 0 1,1 0-1,-1 0 1,1 0-1,0-1 1,-1 1 0,1-1-1,1 1 1,-1-1-1,0 1 1,0-1-1,1 0 1,0 1-1,-1-1 1,1 0-1,0-2 1,0-6-8550</inkml:trace>
</inkml:ink>
</file>

<file path=ppt/ink/ink3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21.642"/>
    </inkml:context>
    <inkml:brush xml:id="br0">
      <inkml:brushProperty name="width" value="0.025" units="cm"/>
      <inkml:brushProperty name="height" value="0.025" units="cm"/>
    </inkml:brush>
  </inkml:definitions>
  <inkml:trace contextRef="#ctx0" brushRef="#br0">49 164 11563,'15'9'10077,"8"-8"-6477,21-7-1924,-33 2-1550,1 0 0,-1-1 0,0-1-1,-1 0 1,1 0 0,-1-1 0,12-11 0,-17 14-98,-1 1-1,1-2 1,-1 1 0,0 0 0,0-1-1,-1 1 1,1-1 0,-1 0 0,0 0-1,0-1 1,-1 1 0,0-1 0,0 1 0,0-1-1,0 0 1,0-10 0,-2 15-19,0 0 1,-1 0-1,0 0 0,1 0 1,-1 0-1,0 0 0,1 0 1,-1 0-1,0 0 0,0 0 1,0 0-1,0 1 1,0-1-1,0 0 0,0 1 1,0-1-1,0 1 0,0-1 1,0 1-1,0 0 0,0-1 1,-1 1-1,1 0 1,0 0-1,0 0 0,0 0 1,0 0-1,-1 0 0,1 0 1,0 0-1,0 0 0,-2 1 1,-45 6-20,34-2 26,0 1 0,1 0 0,0 1-1,0 1 1,1 0 0,0 0 0,-20 20 0,24-22 4,0 2 0,1-1-1,1 1 1,-1 0 0,1 1 0,0-1 0,1 1-1,0 0 1,0 1 0,1-1 0,1 1-1,-4 10 1,7-18-19,-1 0 0,1 0 0,0 0 0,0-1 1,0 1-1,0 0 0,0 0 0,0 0 0,0-1 0,1 1 0,-1 0 0,1 0 0,-1-1 0,1 1 0,0 0 0,0-1 1,-1 1-1,1-1 0,0 1 0,0-1 0,1 1 0,1 1 0,-1-1-17,1 0-1,0 0 1,0-1 0,0 1 0,0-1-1,0 1 1,0-1 0,1 0 0,-1 0-1,0-1 1,5 1 0,7 1-402,0-2 1,0 0-1,0-1 1,22-4-1,-22 3-733,-1-2 0,0 0 0,16-7 0,38-23-7740,-27 9 467</inkml:trace>
</inkml:ink>
</file>

<file path=ppt/ink/ink3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22.038"/>
    </inkml:context>
    <inkml:brush xml:id="br0">
      <inkml:brushProperty name="width" value="0.025" units="cm"/>
      <inkml:brushProperty name="height" value="0.025" units="cm"/>
    </inkml:brush>
  </inkml:definitions>
  <inkml:trace contextRef="#ctx0" brushRef="#br0">163 0 14670,'0'0'7308,"-9"1"-5375,1 0-1725,0 0 1,0 1-1,0 0 1,0 1-1,1 0 0,-1 0 1,1 0-1,0 1 1,0 0-1,0 0 1,0 1-1,1 0 1,0 0-1,0 1 1,0 0-1,1 0 1,0 0-1,-6 8 1,9-10-205,0-1 0,0 0 0,0 1 1,0 0-1,0-1 0,1 1 1,0 0-1,0 0 0,0-1 0,0 1 1,1 0-1,-1 7 0,1-9-1,1-1 0,0 1 0,-1-1 0,1 0 1,0 1-1,0-1 0,0 0 0,0 1 0,0-1 0,0 0 0,0 0 0,0 0 0,0 0 0,0 0 0,1 0 0,-1 0 0,0 0 1,1-1-1,-1 1 0,1 0 0,-1-1 0,1 1 0,-1-1 0,1 0 0,-1 1 0,1-1 0,0 0 0,-1 0 0,1 0 1,-1 0-1,1 0 0,0 0 0,1-1 0,8 0 2,0-1-1,-1 0 1,1-1 0,-1 0 0,1 0 0,-1-1-1,0-1 1,-1 0 0,1 0 0,-1-1 0,0 0 0,0 0-1,0-1 1,-1 0 0,0-1 0,-1 0 0,0 0-1,0 0 1,10-18 0,-27 38 725,-12 30 399,21-40-1287,0 1 0,0-1 0,1 1 0,-1-1 0,0 1 0,1 0 0,0-1 0,-1 1 0,1 0 0,0 0 0,1-1 0,-1 1 0,0 0 0,2 4 0,-1-6-217,0 1-1,0-1 0,0 1 1,1-1-1,-1 1 1,0-1-1,1 0 0,-1 0 1,1 0-1,-1 1 1,1-2-1,-1 1 0,1 0 1,0 0-1,0 0 1,-1-1-1,1 1 0,0-1 1,0 0-1,0 1 1,0-1-1,0 0 0,-1 0 1,1 0-1,4-1 1,12 1-8412</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08.240"/>
    </inkml:context>
    <inkml:brush xml:id="br0">
      <inkml:brushProperty name="width" value="0.025" units="cm"/>
      <inkml:brushProperty name="height" value="0.025" units="cm"/>
    </inkml:brush>
  </inkml:definitions>
  <inkml:trace contextRef="#ctx0" brushRef="#br0">137 9 13004,'0'0'2168,"-12"0"-332,11 0-1799,-3-1 57,-1 0-1,1 1 0,-1 0 1,1 0-1,0 0 0,-1 1 1,1-1-1,0 1 0,-1 0 1,1 0-1,0 0 0,0 1 1,0 0-1,0-1 0,0 2 1,0-1-1,0 0 0,1 1 1,-1-1-1,1 1 0,0 0 1,0 0-1,0 1 0,0-1 1,0 0-1,-4 8 0,5-7 5,0 0 0,0 0 0,0 0 0,1 0 0,-1 1 0,1-1 0,0 0 0,0 1 0,0-1 0,1 1 0,-1-1 0,1 1 0,1 0 0,-1-1 0,0 1 0,1-1 0,2 9 0,-1-11-67,0 1 0,0 0 1,0-1-1,0 1 0,0-1 0,1 1 0,-1-1 0,1 0 0,-1 0 0,1 0 0,0 0 0,0-1 0,0 1 0,0-1 0,0 0 1,0 0-1,0 0 0,0 0 0,1 0 0,-1-1 0,0 1 0,1-1 0,-1 0 0,6-1 0,-2 1-4,0 0-1,0-1 0,1 1 0,-1-2 1,0 1-1,0-1 0,0 0 0,-1-1 1,1 0-1,0 0 0,-1 0 0,0-1 1,10-6-1,-13 7 16,1 0 1,-1 0-1,0 0 1,0-1-1,0 1 1,0-1-1,0 0 1,-1 1-1,0-1 1,0 0-1,0 0 1,0-1-1,0 1 1,-1 0-1,0-1 1,0 1-1,0-1 1,-1 1-1,1-1 1,-1 1-1,0-1 1,-1-8 0,0 11-5,0 0 1,1 0-1,-1 0 1,0 0-1,0-1 1,0 1-1,-1 0 1,1 1 0,0-1-1,-1 0 1,0 0-1,1 1 1,-1-1-1,0 0 1,0 1-1,1 0 1,-1-1 0,0 1-1,0 0 1,-3-1-1,0 0-280,0 0-1,0 0 0,0 1 1,-1-1-1,1 1 0,0 0 0,-9 0 1,28 1-11188,3 0 5697</inkml:trace>
</inkml:ink>
</file>

<file path=ppt/ink/ink3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22.596"/>
    </inkml:context>
    <inkml:brush xml:id="br0">
      <inkml:brushProperty name="width" value="0.025" units="cm"/>
      <inkml:brushProperty name="height" value="0.025" units="cm"/>
    </inkml:brush>
  </inkml:definitions>
  <inkml:trace contextRef="#ctx0" brushRef="#br0">184 53 14510,'0'0'7586,"-2"-8"-5376,2 6-2145,0 0 1,-1 0-1,1 0 0,-1 0 1,1 0-1,-1 0 1,0 0-1,0 0 0,0 0 1,0 1-1,0-1 1,0 0-1,0 0 1,0 1-1,-1-1 0,1 1 1,-1-1-1,1 1 1,-1 0-1,0 0 1,1 0-1,-1-1 0,0 2 1,0-1-1,0 0 1,0 0-1,0 0 1,0 1-1,0-1 0,0 1 1,0 0-1,0 0 1,0 0-1,0-1 0,0 2 1,0-1-1,0 0 1,0 0-1,0 1 1,0-1-1,0 1 0,0 0 1,0-1-1,0 1 1,0 0-1,-2 2 1,-6 1-35,-1 1 1,1 1 0,1 0 0,-1 0 0,-9 9 0,16-13-32,0 0 1,0 1-1,0 0 0,1-1 1,-1 1-1,1 0 0,-1 0 0,1 0 1,0 1-1,0-1 0,0 0 1,1 1-1,-1-1 0,1 1 1,0 0-1,0 0 0,0-1 1,0 8-1,1-10-27,0 0 0,1 0-1,-1 0 1,0 0 0,1 0 0,-1 0-1,1 0 1,-1 0 0,1-1-1,0 1 1,-1 0 0,1 0 0,0-1-1,0 1 1,-1 0 0,1-1 0,0 1-1,0-1 1,0 1 0,0-1 0,0 1-1,0-1 1,-1 0 0,1 1-1,0-1 1,0 0 0,0 0 0,1 0-1,34 3-839,-29-3 630,42-2-1087,-35 1 971,0 0 0,0 1-1,0 0 1,0 1 0,27 5 0,-40-5 366,-1-1 1,1 0 0,0 0-1,-1 0 1,1 0 0,0 1-1,-1-1 1,1 0 0,-1 1-1,1-1 1,-1 0 0,1 1-1,-1-1 1,1 1-1,-1-1 1,1 1 0,-1-1-1,1 1 1,-1-1 0,0 1-1,1 0 1,-1-1 0,0 1-1,1-1 1,-1 1 0,0 0-1,0-1 1,0 1 0,0 0-1,0 1 1,-10 19 1547,-26 13 966,26-27-2189,1 0 0,-1 0 0,0 0 0,-1-2 0,1 1 0,-1-1 0,0-1 0,-1 0 1,1 0-1,-1-1 0,-20 2 0,31-5-440,0 0 1,1 0-1,-1 0 0,0 0 1,1-1-1,-1 1 1,0 0-1,1 0 0,-1-1 1,0 1-1,1-1 1,-1 1-1,1 0 0,-1-1 1,1 1-1,-1-1 1,1 1-1,-1-1 0,1 1 1,-1-1-1,1 0 1,-1 1-1,1-1 0,0 1 1,-1-1-1,1 0 1,0 1-1,0-1 0,0 0 1,0 0-1,-1 1 1,1-1-1,0 0 0,0 1 1,0-1-1,0 0 1,0 0-1,1 1 0,-1-1 1,0 0-1,0 1 1,0-1-1,1 0 0,-1 1 1,0-1-1,1 0 1,-1 1-1,1-2 0,1-2-972,-1 0 0,1 0 0,0 0 0,0 0 1,0 1-1,1-1 0,3-4 0,19-11-6427</inkml:trace>
</inkml:ink>
</file>

<file path=ppt/ink/ink3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23.031"/>
    </inkml:context>
    <inkml:brush xml:id="br0">
      <inkml:brushProperty name="width" value="0.025" units="cm"/>
      <inkml:brushProperty name="height" value="0.025" units="cm"/>
    </inkml:brush>
  </inkml:definitions>
  <inkml:trace contextRef="#ctx0" brushRef="#br0">132 1 16143,'0'0'5889,"-8"1"-4347,1 1-1277,0 0-1,0 0 1,0 1 0,0 0-1,1 0 1,-1 1-1,1 0 1,0 0-1,0 0 1,-7 7 0,9-8-206,0 1 1,1 0 0,-1 0 0,1 0 0,-1 0 0,1 1 0,1-1-1,-1 1 1,1 0 0,-1 0 0,1 0 0,1 0 0,-1 0 0,1 0-1,0 0 1,0 1 0,0 5 0,1-10-56,0 0-1,0 0 1,0 0 0,0 0 0,0-1-1,1 1 1,-1 0 0,0 0-1,1 0 1,-1 0 0,0 0-1,1-1 1,-1 1 0,1 0 0,-1 0-1,1-1 1,0 1 0,-1 0-1,1-1 1,0 1 0,0 0-1,-1-1 1,1 1 0,0-1 0,0 1-1,0-1 1,-1 0 0,3 1-1,35 2-269,-23-5-160,-1-1 0,1 0 0,16-6 0,14-14-598,-38 18 1045,0 1-1,0 0 1,0 1 0,1-1-1,0 1 1,-1 1 0,1-1-1,13-1 1,-19 7 190,-1 0 1,0 1 0,0-1-1,-1 0 1,1 1 0,-1-1-1,1 1 1,-1-1 0,0 0-1,-1 1 1,0 5-1,1-2 170,0-6-355,0 0 1,0 0-1,0 1 1,0-1-1,0 0 1,0 0-1,0 1 1,0-1-1,0 0 1,1 0-1,-1 1 1,1-1-1,-1 0 1,1 0-1,-1 0 0,1 0 1,-1 0-1,1 0 1,0 0-1,0 0 1,0 0-1,0 0 1,1 1-1,29 2 63,-26-4-71,9-1-280,-1-1 1,1 0-1,-1-1 0,0-1 1,0 0-1,0-1 0,12-6 1,-13 6 111,0-1 1,0 2-1,1 0 1,0 0 0,-1 2-1,27-4 1,-38 9 421,-1 0-1,1 0 1,-1 0 0,0 0 0,0 0-1,0 0 1,0 0 0,-1 0 0,1 0-1,-1 0 1,-1 5 0,0 2-688,2-8-33,0 0-2088,11-2-13641</inkml:trace>
</inkml:ink>
</file>

<file path=ppt/ink/ink3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24.747"/>
    </inkml:context>
    <inkml:brush xml:id="br0">
      <inkml:brushProperty name="width" value="0.025" units="cm"/>
      <inkml:brushProperty name="height" value="0.025" units="cm"/>
    </inkml:brush>
  </inkml:definitions>
  <inkml:trace contextRef="#ctx0" brushRef="#br0">222 174 4388,'0'0'13186,"-6"-8"-10415,5 6-2656,0-1 0,-1 1 0,1-1 0,-1 1 0,0 0 0,0 0 1,0 0-1,0 0 0,0 0 0,0 1 0,0-1 0,-1 1 0,1-1 0,0 1 1,-1 0-1,0 0 0,1 0 0,-1 0 0,1 0 0,-1 0 0,0 1 1,0 0-1,1-1 0,-1 1 0,0 0 0,0 0 0,1 0 0,-1 1 1,0-1-1,0 1 0,1 0 0,-1-1 0,0 1 0,1 0 0,-1 0 0,-3 3 1,-3 2 44,-1 0 1,1 0-1,0 1 0,1 1 1,0 0-1,0 0 1,1 0-1,0 1 1,0 0-1,1 0 1,0 1-1,1 0 0,0 0 1,0 0-1,1 0 1,0 1-1,-2 12 1,6-22-143,-1 1 1,1 0 0,0 0 0,0 0-1,0-1 1,0 1 0,0 0 0,0 0-1,0 0 1,1-1 0,-1 1 0,1 0-1,-1 0 1,1-1 0,0 1 0,-1-1-1,1 1 1,0 0 0,0-1 0,0 1-1,0-1 1,1 0 0,-1 1 0,0-1-1,0 0 1,1 0 0,-1 0 0,1 0-1,-1 0 1,1 0 0,0 0 0,-1 0-1,1-1 1,0 1 0,-1-1 0,1 1-1,0-1 1,0 0 0,-1 1-1,1-1 1,0 0 0,0 0 0,0 0-1,3-1 1,7 0 130,0 0-1,0 0 1,0-1 0,-1-1-1,19-6 1,-5-1-71,0-1 0,-1-2 1,0 0-1,-1-2 0,0 0 0,-1-2 1,-1 0-1,-1-2 0,-1 0 1,0-1-1,-1-1 0,-2 0 1,0-1-1,14-27 0,-29 47-64,2-2 8,-1 0 0,0 0 0,0 0 0,0 0 0,-1 0 0,1-1 0,-1 1 0,0 0 0,0-1 0,0 1 0,-1-8 0,-21 30-156,1 6 100,2 0 0,-23 41-1,34-52 15,0 1 0,0 1-1,1-1 1,1 1-1,1 0 1,-6 28 0,10-40-82,-1-1 0,1 0 1,0 0-1,0 0 1,0 0-1,0 1 0,0-1 1,0 0-1,0 0 0,1 0 1,-1 1-1,1-1 0,-1 0 1,1 0-1,0 0 1,0 0-1,0 0 0,0 0 1,0 0-1,1-1 0,-1 1 1,1 0-1,-1-1 1,1 1-1,-1-1 0,1 1 1,0-1-1,0 0 0,-1 0 1,1 1-1,4 0 0,2 0-810,1 0-1,0-1 1,0 1-1,0-2 1,0 0-1,14-1 1,-20 1 692,39-5-6213,0-11-4852</inkml:trace>
</inkml:ink>
</file>

<file path=ppt/ink/ink3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25.079"/>
    </inkml:context>
    <inkml:brush xml:id="br0">
      <inkml:brushProperty name="width" value="0.025" units="cm"/>
      <inkml:brushProperty name="height" value="0.025" units="cm"/>
    </inkml:brush>
  </inkml:definitions>
  <inkml:trace contextRef="#ctx0" brushRef="#br0">171 1 18289,'-8'2'3342,"-6"2"-2359,0 1-1,1 1 1,-1 0 0,-22 14-1,30-16-764,1 0-1,-1 0 0,1 0 1,-1 0-1,1 1 0,0 0 1,1 0-1,-1 0 0,1 1 1,0 0-1,1-1 0,-1 1 1,1 1-1,-2 6 0,4-13-210,1 1 0,0 0 0,0 0 0,0-1 1,0 1-1,0 0 0,0 0 0,0-1 0,0 1 0,0 0 0,0 0 0,0-1 0,0 1 0,1 0 0,-1 0 0,0-1 0,0 1 0,1 0 0,-1-1 0,1 1 0,-1 0 1,0-1-1,1 1 0,-1-1 0,1 1 0,0-1 0,-1 1 0,1-1 0,-1 1 0,1-1 0,0 1 0,-1-1 0,1 0 0,0 1 0,-1-1 0,1 0 0,0 0 0,0 1 1,-1-1-1,3 0 0,35 1 123,-28-1-69,-1-1-72,-1 0 0,0 0 0,1 0 0,-1-1 0,0-1 0,0 1 0,0-1 1,-1 0-1,1-1 0,-1 0 0,0 0 0,0-1 0,0 0 0,0 0 0,-1-1 0,0 1 1,0-1-1,-1-1 0,1 1 0,-1-1 0,-1 0 0,1 0 0,-1 0 0,5-15 0,-9 23 10,0-1-1,0 0 0,0 0 0,0 0 0,0 0 1,0 0-1,-1 0 0,1 0 0,0 0 0,0 0 0,0 0 1,0-1-1,0 1 0,-1 0 0,1 0 0,0 0 1,0 0-1,0 0 0,0 0 0,0 0 0,0 0 1,-1 0-1,1 0 0,0 0 0,0-1 0,0 1 0,0 0 1,0 0-1,0 0 0,0 0 0,0 0 0,0 0 1,0 0-1,0-1 0,0 1 0,-1 0 0,1 0 1,0 0-1,0 0 0,0 0 0,0-1 0,0 1 0,0 0 1,0 0-1,0 0 0,0 0 0,0 0 0,1-1 1,-1 1-1,0 0 0,0 0 0,0 0 0,-7 7-126,3-2 135,1 1 0,-1 0 0,2 0-1,-1 0 1,1 1 0,0-1 0,0 1 0,0-1-1,1 1 1,-1 11 0,2-16-60,1 0 0,-1 1 1,1-1-1,-1 0 0,1 1 0,0-1 1,-1 0-1,1 0 0,0 0 0,1 0 1,-1 1-1,0-2 0,1 1 0,-1 0 1,1 0-1,-1 0 0,1-1 0,0 1 1,0-1-1,0 1 0,0-1 0,0 0 1,0 1-1,0-1 0,0 0 0,0-1 1,1 1-1,-1 0 0,0-1 0,1 1 1,-1-1-1,0 0 0,4 1 0,54 1-5974,-31-2-480</inkml:trace>
</inkml:ink>
</file>

<file path=ppt/ink/ink3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25.610"/>
    </inkml:context>
    <inkml:brush xml:id="br0">
      <inkml:brushProperty name="width" value="0.025" units="cm"/>
      <inkml:brushProperty name="height" value="0.025" units="cm"/>
    </inkml:brush>
  </inkml:definitions>
  <inkml:trace contextRef="#ctx0" brushRef="#br0">126 0 12204,'0'0'8023,"1"9"-6288,0 48-376,-2-1 1,-3 0-1,-2 0 0,-17 73 1,16-92-1094,2-12-139,1 1 0,2 0 0,0-1 0,4 48 0,1-59-189,0-23-583,-1-25-661,-4 22 907,-1 0 0,0 1 0,0-1 0,-1 1 0,0 0 0,-1 0 0,-1 0-1,-7-12 1,5 9 447,0 1 0,2-1 0,0 0 0,-7-22 0,14 35 21,-1 0 0,0 0 0,0 0-1,0 0 1,1 0 0,-1 1 0,0-1 0,1 0 0,-1 0 0,0 1-1,1-1 1,-1 0 0,1 1 0,0-1 0,-1 0 0,1 1-1,-1-1 1,1 1 0,0-1 0,0 1 0,-1-1 0,1 1 0,0-1-1,0 1 1,-1 0 0,1-1 0,0 1 0,0 0 0,0 0 0,0 0-1,-1 0 1,1 0 0,0 0 0,0 0 0,0 0 0,0 0 0,1 0-1,46 0 36,-36 1 32,161 12-2111,-84-3-6262,-38-8-2648</inkml:trace>
</inkml:ink>
</file>

<file path=ppt/ink/ink3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25.974"/>
    </inkml:context>
    <inkml:brush xml:id="br0">
      <inkml:brushProperty name="width" value="0.025" units="cm"/>
      <inkml:brushProperty name="height" value="0.025" units="cm"/>
    </inkml:brush>
  </inkml:definitions>
  <inkml:trace contextRef="#ctx0" brushRef="#br0">221 23 15246,'-11'-1'3615,"1"0"-3023,-1 0 1,1 1 0,0 0 0,-1 1 0,1 0 0,0 1 0,-1 0 0,1 1 0,0-1 0,0 2 0,1 0 0,-1 0 0,-15 10 0,20-10-336,-1 1 0,1-1 1,0 2-1,0-1 0,0 0 0,1 1 1,0 0-1,-5 9 0,8-14-243,1 1 0,-1-1-1,1 0 1,-1 1 0,1-1 0,-1 0-1,1 1 1,0-1 0,-1 1-1,1-1 1,0 1 0,0-1-1,0 0 1,0 1 0,0-1 0,1 1-1,-1-1 1,0 1 0,1-1-1,-1 0 1,1 1 0,-1-1 0,1 0-1,0 0 1,-1 1 0,1-1-1,0 0 1,0 0 0,0 0-1,0 0 1,0 0 0,0 0 0,0 0-1,0 0 1,0 0 0,1 0-1,-1-1 1,0 1 0,1-1 0,-1 1-1,0-1 1,1 1 0,-1-1-1,1 0 1,-1 1 0,0-1-1,2 0 1,9 2-31,-1 0 1,0-1-1,0-1 0,1 1 1,-1-2-1,0 0 0,0 0 1,0-1-1,1 0 0,-2-1 1,1 0-1,0-1 0,15-7 1,-19 8 0,0-1 1,0 0 0,-1-1 0,1 1-1,-1-1 1,0 0 0,0-1-1,-1 1 1,0-1 0,0 0 0,0-1-1,0 1 1,-1-1 0,0 0-1,-1 0 1,1 0 0,-2-1 0,1 1-1,3-16 1,-6 14 29,-3 8 24,-10 18 83,-11 32 133,22-43-220,0 1 1,1 0-1,-1-1 1,1 1-1,1 0 0,-1 0 1,1 0-1,1 0 1,-1-1-1,1 1 0,0 0 1,1 0-1,2 7 1,-2-10-119,0 0 1,1 1-1,0-1 1,-1 0-1,2 0 1,-1 0-1,0-1 1,1 1-1,-1-1 1,1 0-1,0 0 1,0 0-1,1 0 1,-1-1-1,0 0 1,1 0-1,0 0 1,7 2-1,46 6-3849,-19-10-2667,20-1-11337</inkml:trace>
</inkml:ink>
</file>

<file path=ppt/ink/ink3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31.351"/>
    </inkml:context>
    <inkml:brush xml:id="br0">
      <inkml:brushProperty name="width" value="0.025" units="cm"/>
      <inkml:brushProperty name="height" value="0.025" units="cm"/>
    </inkml:brush>
  </inkml:definitions>
  <inkml:trace contextRef="#ctx0" brushRef="#br0">207 11 15086,'0'0'9316,"-9"-4"-8441,4 3-855,0-1 0,0 1 0,0 0 0,0 0 0,0 1 0,0 0 0,0 0 0,-1 0 0,1 0 0,0 1 0,0 0 0,0 0 0,0 0 0,0 1 0,1 0 0,-1-1 0,0 2 0,1-1 0,-1 1 0,1-1 0,0 1 0,0 0 0,0 1 0,0-1-1,0 1 1,-5 6 0,5-6-40,0-1 1,0 1-1,0 0 0,1 1 0,-1-1 0,1 1 0,0 0 0,0-1 0,1 1 0,-1 0 0,1 1 0,0-1 0,1 0 0,-1 1 0,1-1 0,0 1 0,1-1 0,-1 12 0,2-16-31,-1 1-1,1-1 0,0 0 0,0 1 1,0-1-1,0 0 0,0 1 0,0-1 1,0 0-1,0 0 0,1 0 0,-1 0 1,0 0-1,1 0 0,-1 0 0,1-1 1,-1 1-1,1-1 0,-1 1 0,1-1 1,-1 1-1,1-1 0,0 0 0,-1 1 1,1-1-1,-1 0 0,3 0 0,56 1-968,-46-1 745,2-1 76,-1 0 26,1 1 0,0 0 1,22 4-1,-35-3 187,-1-1 1,1 1-1,-1 0 0,1 0 1,-1 0-1,1 0 0,-1 0 1,0 0-1,0 1 1,0-1-1,1 1 0,0 1 1,-2-2 24,0 0 0,0 0 0,-1 0 0,1 1 0,0-1 0,-1 0 0,1 0 1,-1 1-1,0-1 0,1 0 0,-1 1 0,0-1 0,0 0 0,0 1 0,0-1 0,0 0 1,0 1-1,0-1 0,0 0 0,0 1 0,-1-1 0,1 0 0,-2 3 0,0 1 204,-1 0 0,0 0 0,0 0 0,-1-1 0,0 0 0,1 1 0,-1-1 0,-1-1 0,1 1 0,0 0 0,-1-1 0,-7 4 0,-65 32 1368,75-38-1560,-10 4 98,-1 0-1,1 0 1,-1-2 0,0 1-1,0-2 1,-24 3 0,37-5-186,-1 0 1,0 0-1,1 0 0,-1 0 1,0 0-1,0 0 0,1 0 1,-1 0-1,0 0 0,1 0 1,-1-1-1,0 1 0,1 0 1,-1 0-1,0-1 1,1 1-1,-1 0 0,1-1 1,-1 1-1,0 0 0,1-1 1,-1 1-1,1-1 0,-1 1 1,1-1-1,-1 0 0,1 1 1,0-1-1,-1 1 0,1-1 1,0 0-1,-1 1 0,1-2 1,0 0-144,0 1 1,0-1-1,0 0 0,1 0 1,-1 0-1,0 0 0,1 0 1,0 1-1,-1-1 1,1 0-1,0 0 0,1-1 1,32-42-5182,-2 19-212,10 0-1623</inkml:trace>
</inkml:ink>
</file>

<file path=ppt/ink/ink3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31.680"/>
    </inkml:context>
    <inkml:brush xml:id="br0">
      <inkml:brushProperty name="width" value="0.025" units="cm"/>
      <inkml:brushProperty name="height" value="0.025" units="cm"/>
    </inkml:brush>
  </inkml:definitions>
  <inkml:trace contextRef="#ctx0" brushRef="#br0">127 1 12524,'0'0'7906,"-10"-1"-5680,2 1-1928,0 1-1,0 0 0,0 0 1,0 0-1,0 1 1,0 0-1,-11 5 1,17-6-231,-1-1 0,1 1 1,-1 1-1,1-1 1,0 0-1,0 0 1,0 1-1,0-1 1,0 1-1,0 0 1,0 0-1,1-1 0,-1 1 1,0 0-1,1 0 1,0 1-1,-1-1 1,1 0-1,0 0 1,0 1-1,0-1 1,0 1-1,1-1 1,-1 0-1,1 1 0,0-1 1,-1 1-1,1 0 1,0-1-1,0 1 1,1-1-1,-1 1 1,0-1-1,2 3 1,-1-3-61,0 1 0,1-1 1,-1 0-1,1 0 1,-1-1-1,1 1 1,0 0-1,0 0 0,0-1 1,0 1-1,0-1 1,0 0-1,0 0 1,1 0-1,-1 0 0,0 0 1,1 0-1,-1 0 1,0-1-1,1 1 1,-1-1-1,1 0 0,4 0 1,64 2 140,-66-2-138,2-1-1,0 0 0,0 0 0,0 0 1,-1-1-1,1 0 0,0-1 0,-1 1 0,1-1 0,8-6 0,-12 8 44,-1-1 0,0 1 0,0-1 0,0 1 0,0-1 0,0 0 0,0 0 0,0 0 0,0 0 0,-1 0 0,1 0 0,-1 0 0,0-1 0,0 1 0,0 0 0,0-1 0,0 1 0,0-1 0,0 1 0,-1-1 0,1 0 0,-1 1 0,0-1 0,0 0 0,0 1 0,0-1 0,0 0 0,-1-2 0,0 4-28,0-1 0,0 1 1,0-1-1,0 1 0,0 0 0,0-1 0,-1 1 0,1 0 1,0 0-1,-1 0 0,1 0 0,-1 0 0,1 0 0,-1 1 0,1-1 1,-1 0-1,0 1 0,1-1 0,-1 1 0,0 0 0,1-1 1,-3 1-1,-1-1-292,1 1 1,-1-1-1,1 1 1,-1 0-1,1 0 1,-1 0-1,-6 2 1,6 2-2292</inkml:trace>
</inkml:ink>
</file>

<file path=ppt/ink/ink3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33.582"/>
    </inkml:context>
    <inkml:brush xml:id="br0">
      <inkml:brushProperty name="width" value="0.025" units="cm"/>
      <inkml:brushProperty name="height" value="0.025" units="cm"/>
    </inkml:brush>
  </inkml:definitions>
  <inkml:trace contextRef="#ctx0" brushRef="#br0">14 159 4164,'-1'-1'716,"0"0"1,0 0-1,-1 0 0,1-1 1,0 1-1,0 0 1,1-1-1,-1 1 0,0 0 1,0-1-1,0 1 0,1-1 1,-1 1-1,0-4 1,2-24 2950,0 25-3565,0 0 1,0 1-1,0-1 1,1 0-1,0 0 0,0 1 1,0-1-1,0 1 0,0-1 1,1 1-1,5-6 0,-4 6 4,1 0 0,0 0 0,0 0 0,0 1 0,0-1 0,1 1 0,-1 1-1,0-1 1,1 1 0,0 0 0,-1 0 0,8 0 0,-11 1-82,0-1 1,0 1-1,0 0 0,0 0 1,0 1-1,0-1 0,0 0 1,0 1-1,0-1 0,0 1 1,0-1-1,0 1 0,0 0 1,0 0-1,0 0 0,-1 0 1,1 0-1,0 1 0,-1-1 1,1 0-1,-1 1 0,1-1 1,-1 1-1,0-1 0,1 1 1,-1 0-1,0 0 0,0 0 1,0-1-1,-1 1 0,1 0 1,0 0-1,-1 0 0,1 0 1,0 3-1,-1 4 20,0 1-1,-1 0 0,0 0 1,0-1-1,-1 1 0,0-1 1,-1 1-1,0-1 0,-1 0 1,1 0-1,-2 0 0,1 0 1,-11 13-1,-2 8 7,16-29-40,1 0 0,-1 0 1,0 0-1,1 0 0,-1 0 1,1 0-1,-1 0 0,1 0 1,0 0-1,-1 0 0,1 0 1,0 0-1,0 1 0,-1-1 1,1 0-1,0 0 0,0 0 1,1 0-1,-1 0 0,0 0 1,0 1-1,1 1 0,0-3 6,0 1-1,-1-1 1,1 0-1,0 1 1,0-1-1,0 0 1,0 0-1,-1 1 1,1-1-1,0 0 0,0 0 1,0 0-1,0 0 1,0 0-1,0 0 1,0 0-1,0-1 1,-1 1-1,1 0 1,0 0-1,1-1 1,50-23 420,-17 2-517,-1-1 0,-1-1 0,-1-2 0,33-35-1,-72 76 261,2-1 0,-1 1 0,2 0 0,0 0 0,-3 24-1,7-37-137,-1 1-1,1-1 0,0 0 0,0 0 0,0 1 0,0-1 1,0 0-1,0 1 0,1-1 0,-1 0 0,1 0 0,0 1 1,-1-1-1,1 0 0,0 0 0,0 0 0,0 0 0,1 0 1,-1 0-1,0 0 0,1 0 0,-1-1 0,1 1 0,0 0 1,0-1-1,-1 1 0,1-1 0,0 0 0,0 0 0,0 0 1,0 0-1,1 0 0,-1 0 0,0 0 0,0-1 0,0 1 1,1-1-1,-1 1 0,0-1 0,1 0 0,1 0 0,3 0 44,0-1-1,0 1 0,0-1 0,0-1 0,-1 1 0,1-1 0,0 0 0,-1-1 1,0 1-1,1-1 0,-1-1 0,0 1 0,5-5 0,-3 1-56,-1 0 0,1-1 0,-2 1 0,1-1 0,-1-1 0,6-10 0,-10 16-3,0-1 1,0 0 0,0 1-1,0-1 1,-1 0 0,0 0-1,1 0 1,-2 0-1,1 0 1,0-1 0,-1 1-1,0 0 1,0 0 0,0 0-1,0-1 1,-1 1-1,1 0 1,-2-4 0,2 8-22,-1-1 0,1 1 0,0 0 0,0 0 0,0 0 0,0-1 0,0 1 0,-1 0 0,1 0 0,0 0 0,0 0 0,0-1 0,0 1 0,-1 0-1,1 0 1,0 0 0,0 0 0,-1 0 0,1 0 0,0 0 0,0 0 0,0 0 0,-1 0 0,1 0 0,0 0 0,0 0 0,-1 0 0,1 0 0,0 0 0,0 0 0,-1 0 0,1 0 0,0 0 0,0 0 0,0 0 0,-1 0 0,1 0 0,0 0 0,0 0 0,0 1 0,-1-1 0,1 0 0,0 0 0,0 0 0,0 0 0,-1 1 0,1-1 0,0 0 0,0 0 0,0 0 0,0 1 0,0-1 0,0 0 0,0 0 0,0 0 0,-1 1 0,1-1 0,0 0 0,0 0 0,0 1 0,0 0-7,0-1 0,-1 1-1,1 0 1,0-1 0,0 1 0,0 0 0,0-1 0,0 1 0,0 0 0,0-1 0,0 1-1,0 0 1,0 0 0,0-1 0,0 1 0,0 0 0,0-1 0,1 1 0,-1 0 0,0-1-1,0 1 1,1 0 0,-1-1 0,1 1 0,-1-1 0,0 1 0,1-1 0,-1 1 0,2 0-1,4 3 14,-1-1 0,1-1-1,0 1 1,0-1-1,0 0 1,1 0-1,-1-1 1,0 0-1,1 0 1,-1 0-1,1-1 1,-1 0-1,9-1 1,-1 0 3,-1 0 0,0-1 0,0-1 0,0 0 0,21-8 1,-27 8-2,1-1 0,-1 1 0,0-2 0,0 1 1,0-1-1,9-8 0,-14 10 9,1 0-1,-1 0 1,1 0-1,-1 0 1,0 0 0,0 0-1,-1 0 1,1-1-1,-1 1 1,1-1-1,-1 1 1,0-1-1,-1 0 1,1 1 0,0-1-1,-1-6 1,0 10-2,0-1 1,0 0 0,0 0-1,0 1 1,0-1-1,-1 0 1,1 0 0,0 1-1,0-1 1,-1 0 0,1 1-1,-1-1 1,1 0 0,0 1-1,-1-1 1,1 0-1,-1 1 1,1-1 0,-1 1-1,0-1 1,1 1 0,-1-1-1,0 1 1,1-1 0,-1 1-1,0 0 1,1-1-1,-1 1 1,-1 0 0,-29-2 123,23 3-150,1 0-1,-1 1 1,1 0 0,-1 0-1,-12 6 1,13-3-5,1 0 0,-1 1 0,1 0 0,0 0 1,0 0-1,1 1 0,0-1 0,0 2 0,-6 10 0,9-15 5,1-1 0,0 0 0,-1 1 0,1-1 0,0 0 0,0 1 0,1-1 0,-1 1 0,0 0 0,1-1-1,0 1 1,-1-1 0,1 1 0,0 0 0,1-1 0,-1 1 0,0 0 0,1-1 0,-1 1 0,1-1 0,0 1 0,0-1 0,0 1 0,0-1 0,0 0-1,0 1 1,1-1 0,-1 0 0,1 0 0,0 0 0,0 0 0,-1 0 0,1 0 0,4 2 0,4 2-203,0-1 0,1 0 1,-1-1-1,1 0 0,1-1 0,-1 0 0,0 0 1,15 0-1,54 0-8574,-44-7-2581</inkml:trace>
</inkml:ink>
</file>

<file path=ppt/ink/ink3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34.786"/>
    </inkml:context>
    <inkml:brush xml:id="br0">
      <inkml:brushProperty name="width" value="0.025" units="cm"/>
      <inkml:brushProperty name="height" value="0.025" units="cm"/>
    </inkml:brush>
  </inkml:definitions>
  <inkml:trace contextRef="#ctx0" brushRef="#br0">89 183 7655,'5'-11'1063,"1"0"0,-2 0-1,1-1 1,-2 1 0,1-1 0,-2 0-1,0 0 1,0 0 0,-1 0 0,0 0-1,-1 0 1,-2-17 0,2 29-1030,0-1 1,0 1-1,0-1 0,0 0 1,-1 1-1,1-1 0,0 1 1,0-1-1,0 0 0,-1 1 1,1-1-1,0 1 0,-1-1 1,1 1-1,0-1 1,-1 1-1,1-1 0,-1 1 1,1 0-1,-1-1 0,1 1 1,-1 0-1,1-1 0,-1 1 1,1 0-1,-1 0 0,1-1 1,-1 1-1,0 0 0,1 0 1,-1 0-1,1 0 0,-1 0 1,0 0-1,1 0 0,-1 0 1,0 0-1,1 0 1,-1 0-1,1 0 0,-1 0 1,0 0-1,1 0 0,-1 1 1,1-1-1,-1 0 0,1 1 1,-1-1-1,0 1 0,-25 21 264,17-6-213,0 1-1,1 0 0,0 0 0,1 1 0,1 0 0,1 0 0,1 0 0,-4 32 0,2 18 451,3 68 1,3-119-483,0-11-28,2 40 52,-2-45-69,0 0-1,0 0 1,0 0-1,0-1 0,0 1 1,0 0-1,0 0 1,1 0-1,-1 0 1,0-1-1,0 1 0,1 0 1,-1 0-1,0 0 1,1-1-1,-1 1 1,1 0-1,-1 0 1,1-1-1,-1 1 0,1 0 1,-1-1-1,1 1 1,0-1-1,-1 1 1,1-1-1,0 1 0,-1-1 1,1 1-1,0-1 1,0 0-1,0 0 1,-1 1-1,1-1 0,0 0 1,0 0-1,0 0 1,0 0-1,1 0 1,0-2 13,0 0 0,0-1 0,-1 1 0,0-1 0,1 0 0,-1 0-1,0 1 1,0-1 0,0 0 0,0 0 0,-1 0 0,1 0 0,-1 0 0,0 0 0,0-3 0,0 1-24,3-37-230,-2-47 0,-2 38 120,36 75-260,-27-20 391,1 0 0,-1 0-1,1-1 1,0 0 0,0-1 0,0 0 0,0 0-1,0-1 1,1 0 0,-1 0 0,0-1 0,1 0-1,-1-1 1,0 0 0,0-1 0,16-4 0,-18 4 3,0 0 0,1 0 0,-1-1 0,0 0 1,0 0-1,-1-1 0,1 0 0,-1 0 0,0-1 1,0 1-1,0-1 0,0-1 0,-1 1 1,0-1-1,0 0 0,0 0 0,-1 0 0,0-1 1,0 1-1,4-14 0,-8 20-15,0 1 1,0-1-1,0 0 1,0 0-1,0 0 1,0 0-1,0 0 1,0 0-1,0 0 1,0 0-1,0 0 0,0 0 1,0 0-1,0 0 1,-1 0-1,1 0 1,0 0-1,0 0 1,0 0-1,0 0 0,0 0 1,0 0-1,0 0 1,0 0-1,0 0 1,0 0-1,0 0 1,0 0-1,0-1 1,0 1-1,0 0 0,0 0 1,-1 0-1,1 0 1,0 0-1,0 0 1,0 0-1,0 0 1,-8 12 58,-10 18 22,16-24-62,0-1-1,0 1 1,0 0-1,1 0 1,0 0-1,0 0 1,0 1-1,1-1 1,0 0-1,0 0 1,2 9-1,-2-13-87,1 0-1,0 0 1,0 0 0,0 0-1,0 0 1,0 0 0,0 0-1,0 0 1,1 0 0,-1-1-1,1 1 1,-1-1 0,1 1-1,0-1 1,-1 0 0,1 1-1,0-1 1,0 0 0,0 0-1,0 0 1,0 0 0,0-1-1,0 1 1,0-1 0,1 1-1,-1-1 1,0 0 0,0 1-1,0-1 1,1 0 0,-1-1-1,0 1 1,0 0 0,4-2-1,-3 2-351,-1 0 0,0-1 0,0 1 0,1-1 0,-1 0 0,0 0-1,0 0 1,0 0 0,0 0 0,0 0 0,0-1 0,0 1 0,0 0 0,-1-1 0,1 0 0,-1 1 0,3-3-1,12-17-7601</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08.583"/>
    </inkml:context>
    <inkml:brush xml:id="br0">
      <inkml:brushProperty name="width" value="0.025" units="cm"/>
      <inkml:brushProperty name="height" value="0.025" units="cm"/>
    </inkml:brush>
  </inkml:definitions>
  <inkml:trace contextRef="#ctx0" brushRef="#br0">56 13 7687,'0'0'12642,"-7"-3"-12290,-26-6-224,33 9-127,-1 0 0,1 0 0,0 0-1,-1 0 1,1-1 0,-1 1 0,1 0 0,-1 0 0,1 0 0,-1 0 0,1 0-1,-1 0 1,1 0 0,0 0 0,-1 0 0,1 1 0,-1-1 0,1 0-1,-1 0 1,1 0 0,0 0 0,-1 1 0,1-1 0,-1 0 0,1 0-1,0 1 1,-1-1 0,1 0 0,0 1 0,-1-1 0,1 0 0,0 1 0,0-1-1,-1 0 1,1 1 0,0-1 0,0 1 0,0-1 0,-1 1 0,1-1-1,0 0 1,0 1 0,0-1 0,0 1 0,0-1 0,0 1 0,0-1-1,0 1 1,0-1 0,0 1 0,0-1 0,0 1 0,1 0-1,-1 0 0,0 1 0,0-1 0,1 0 0,-1 0 1,1 0-1,-1 0 0,1 0 0,-1 0 0,1 0 0,0 0 0,-1 0 0,1 0 1,0 0-1,0 0 0,0 0 0,1 1 0,12 2 6,1-1 0,-1 0-1,0-1 1,23 1 0,-25-3-3,0 1 0,0 0 1,0 1-1,-1 0 0,1 1 1,-1 0-1,1 1 0,13 6 1,-23-9 15,-1-1 0,0 1 0,1 0 0,-1-1 0,0 1 0,1 0 1,-1 0-1,0 0 0,0 0 0,0 0 0,0 0 0,0 0 0,0 0 0,0 0 0,0 1 1,0-1-1,0 0 0,-1 1 0,1-1 0,0 1 0,-1-1 0,1 1 0,-1-1 0,0 1 1,0-1-1,1 1 0,-1 1 0,-1-1 58,0 0 0,0 0 1,0 1-1,0-1 0,0 0 0,-1 0 1,1-1-1,-1 1 0,1 0 0,-1 0 1,0-1-1,0 1 0,1-1 0,-1 1 1,-3 1-1,-8 4 394,1-1 0,-1 0 0,0 0 0,-21 5 0,24-8-282,1-1 0,0 0-1,-1 0 1,1-1-1,-1 0 1,0-1 0,1 0-1,-12-1 1,20 0-233,1 1 1,0-1-1,0 1 1,-1-1-1,1 1 1,0-1-1,0 1 1,0-1-1,0 1 1,0-1-1,0 1 0,0-1 1,0 1-1,0-1 1,0 1-1,0-1 1,0 1-1,0-1 1,0 1-1,0-1 1,0 1-1,0-1 1,1 1-1,-1 0 0,0-1 1,0 1-1,1-1 1,-1 1-1,0-1 1,1 1-1,-1 0 1,0-1-1,1 1 1,-1 0-1,0-1 1,1 1-1,-1 0 0,1 0 1,-1-1-1,2 1 1,15-17-2106,9-1-1599,5 0-2562</inkml:trace>
</inkml:ink>
</file>

<file path=ppt/ink/ink3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35.114"/>
    </inkml:context>
    <inkml:brush xml:id="br0">
      <inkml:brushProperty name="width" value="0.025" units="cm"/>
      <inkml:brushProperty name="height" value="0.025" units="cm"/>
    </inkml:brush>
  </inkml:definitions>
  <inkml:trace contextRef="#ctx0" brushRef="#br0">1 0 14125,'0'0'9866,"63"44"-27931</inkml:trace>
</inkml:ink>
</file>

<file path=ppt/ink/ink3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35.478"/>
    </inkml:context>
    <inkml:brush xml:id="br0">
      <inkml:brushProperty name="width" value="0.025" units="cm"/>
      <inkml:brushProperty name="height" value="0.025" units="cm"/>
    </inkml:brush>
  </inkml:definitions>
  <inkml:trace contextRef="#ctx0" brushRef="#br0">199 1 11275,'0'0'12705,"-7"8"-11584,-68 93 457,-39 49-1832,112-168-9056,2-7-374</inkml:trace>
</inkml:ink>
</file>

<file path=ppt/ink/ink3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35.825"/>
    </inkml:context>
    <inkml:brush xml:id="br0">
      <inkml:brushProperty name="width" value="0.025" units="cm"/>
      <inkml:brushProperty name="height" value="0.025" units="cm"/>
    </inkml:brush>
  </inkml:definitions>
  <inkml:trace contextRef="#ctx0" brushRef="#br0">1 1 11627,'0'0'7751,"19"63"-6373,-4-40 351,15-1-576,5 2-352,3-5-609,7-2-352,3-6-2626,-8-5-5670</inkml:trace>
</inkml:ink>
</file>

<file path=ppt/ink/ink3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36.613"/>
    </inkml:context>
    <inkml:brush xml:id="br0">
      <inkml:brushProperty name="width" value="0.025" units="cm"/>
      <inkml:brushProperty name="height" value="0.025" units="cm"/>
    </inkml:brush>
  </inkml:definitions>
  <inkml:trace contextRef="#ctx0" brushRef="#br0">1 249 15855,'0'0'7548,"13"-10"-6330,3-1-833,117-89 976,-113 84-1319,-2-1-1,0 0 1,0-1 0,-2-1-1,15-22 1,-45 67-86,2 0 0,0 1 0,2 0 0,1 0 0,2 1 0,-7 41 0,-13 191 275,26-249-223,0 2 2,-1 1 0,0-1 1,0 0-1,-1 0 0,-1 0 1,-8 18-1,10-27 0,1 0 0,-1 0 0,-1-1 0,1 1 0,0-1 0,-1 0 0,1 0 0,-1 0 0,0 0 0,0 0 0,-1-1-1,1 1 1,0-1 0,-1 0 0,1 0 0,-1 0 0,0 0 0,0-1 0,0 1 0,0-1 0,1 0 0,-2-1 0,1 1 0,0 0 0,-5-1 0,8 0-3,-1 0 1,0 0-1,1 0 1,-1-1 0,1 1-1,-1 0 1,0-1-1,1 1 1,-1-1-1,1 0 1,-1 1 0,1-1-1,0 0 1,-1 0-1,1 0 1,0 0-1,0 0 1,-1 0-1,1 0 1,0 0 0,0-1-1,0 1 1,-1-3-1,0 0-5,0 0 0,1 0 0,0 0 0,-1 0 0,2-1 0,-1 1 0,0 0 0,1 0 0,0-6-1,0-1-49,1 0-1,0-1 1,0 1-1,2 0 1,-1 0-1,7-17 1,4 3-74,1 0 0,1 1 0,0 0 1,2 1-1,25-25 0,109-99-116,-102 101 86,-31 30 24,-5 4 62,-1 0 1,1 0 0,14-22-1,-34 36-269,-5 6 361,9-2 27,0 0 0,0 0-1,1 0 1,0 0 0,0 1 0,0-1 0,1 1 0,0-1 0,0 1 0,1-1 0,0 1 0,1 10 0,-1-16-47,0 1 0,1-1 0,-1 0 0,1 0 0,-1 0-1,1 0 1,0 0 0,-1 0 0,1 0 0,0-1 0,0 1 0,-1 0-1,1 0 1,0 0 0,0-1 0,0 1 0,0-1 0,0 1 0,0-1-1,0 1 1,0-1 0,1 1 0,-1-1 0,0 0 0,0 0 0,0 1-1,0-1 1,0 0 0,1 0 0,-1 0 0,2-1 0,41-1 159,-33-1-155,0 0 1,0 0-1,0-1 0,-1-1 1,1 0-1,-1 0 1,0-1-1,14-11 1,-19 14-9,-1 0 0,1-1 1,0 0-1,-1 0 1,0 0-1,0 0 0,0-1 1,0 0-1,-1 0 0,0 0 1,0 0-1,0 0 0,-1-1 1,0 1-1,0-1 0,0 1 1,0-1-1,0-7 0,-2 13 3,-1 0 0,1 0 0,0 0 0,-1 0 0,1-1 0,0 1 0,-1 0 0,1 0 0,0 0 0,-1 0 0,1 0 0,0 0 0,-1 0-1,1 0 1,-1 0 0,1 0 0,0 0 0,-1 0 0,1 0 0,0 0 0,-1 1 0,1-1 0,0 0 0,-1 0 0,1 0 0,0 0 0,-1 1 0,1-1 0,0 0-1,0 0 1,-1 1 0,1-1 0,0 0 0,0 0 0,-1 1 0,1-1 0,0 1 0,-14 10 133,7-4-71,1 1 0,0-1 0,1 1 0,0 1 0,0-1 0,1 1 0,0 0 1,0 0-1,1 0 0,0 0 0,1 1 0,0 0 0,0-1 0,1 1 0,0 14 0,1-23-72,0 0-1,0 0 1,0 0-1,0 0 1,0 0 0,1 0-1,-1 0 1,0 0-1,1 0 1,-1 0 0,0 0-1,1-1 1,0 1 0,-1 0-1,1 0 1,-1 0-1,1-1 1,0 1 0,-1 0-1,1 0 1,0-1-1,0 1 1,0-1 0,0 1-1,-1-1 1,1 1-1,0-1 1,1 1 0,1 0-108,0-1-1,1 0 1,-1 1 0,0-1 0,0 0 0,0 0 0,0-1 0,0 1 0,5-2 0,0 0-925,0 0 1,0-1 0,-1 0 0,1 0 0,-1-1 0,14-9 0,4-9-4632,0-4-694</inkml:trace>
</inkml:ink>
</file>

<file path=ppt/ink/ink3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36.979"/>
    </inkml:context>
    <inkml:brush xml:id="br0">
      <inkml:brushProperty name="width" value="0.025" units="cm"/>
      <inkml:brushProperty name="height" value="0.025" units="cm"/>
    </inkml:brush>
  </inkml:definitions>
  <inkml:trace contextRef="#ctx0" brushRef="#br0">138 0 11627,'0'0'13127,"-10"4"-11979,8-3-1096,-6 1 173,0 1 1,0 1 0,0 0-1,-11 7 1,17-10-233,1 0 0,-1 0 0,1 0 0,-1 0 1,1 0-1,0 1 0,-1-1 0,1 0 0,0 1 0,0-1 0,0 1 0,0-1 1,0 1-1,0 0 0,0-1 0,1 1 0,-1 0 0,1 0 0,-1-1 0,1 1 1,-1 0-1,1 0 0,0 0 0,0-1 0,0 1 0,0 0 0,0 0 1,1 0-1,-1 0 0,0-1 0,1 1 0,-1 0 0,1 0 0,1 1 0,-1-1-101,1 0-1,-1 0 0,1-1 0,0 1 0,0-1 0,-1 1 0,1-1 1,0 0-1,1 1 0,-1-1 0,0 0 0,0 0 0,0-1 0,0 1 1,4 0-1,45 9-1089,-25-6 780,12 10 140,-37-14 303,0 0 1,-1 1-1,1-1 0,0 1 0,0-1 1,-1 1-1,1-1 0,0 1 0,-1-1 0,1 1 1,0 0-1,-1-1 0,1 1 0,-1 0 1,1-1-1,-1 1 0,1 0 0,-1 0 1,0 0-1,1-1 0,-1 1 0,0 0 0,0 0 1,0 0-1,0 0 0,1 0 0,-1-1 1,0 1-1,0 0 0,-1 0 0,1 0 1,0 0-1,0 0 0,0 0 0,-1-1 0,1 1 1,0 0-1,-1 0 0,1 0 0,0-1 1,-1 1-1,1 0 0,-2 1 0,-8 7 346,-1 0 0,0 0 0,-1-1-1,0-1 1,0 0 0,-1 0 0,1-2 0,-1 1-1,-1-1 1,-20 4 0,30-8-367,1 0 0,-1 0 0,0 0 0,1-1 0,-1 0 1,0 0-1,0 0 0,1 0 0,-1 0 0,0-1 0,-5-1 0,8 2-62,1 0 1,-1 0-1,1-1 0,-1 1 0,1-1 1,-1 1-1,1 0 0,-1-1 0,1 1 0,-1-1 1,1 1-1,-1-1 0,1 1 0,0-1 1,-1 1-1,1-1 0,0 0 0,-1 1 1,1-1-1,0 1 0,0-1 0,0 0 0,0 1 1,-1-1-1,1 0 0,1-2-198,-1 1 1,0 0-1,1 0 0,-1 0 0,1 0 1,0-1-1,0 1 0,0 0 0,0 0 1,0 0-1,2-2 0,37-46-7997,-12 20 1505</inkml:trace>
</inkml:ink>
</file>

<file path=ppt/ink/ink3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37.333"/>
    </inkml:context>
    <inkml:brush xml:id="br0">
      <inkml:brushProperty name="width" value="0.025" units="cm"/>
      <inkml:brushProperty name="height" value="0.025" units="cm"/>
    </inkml:brush>
  </inkml:definitions>
  <inkml:trace contextRef="#ctx0" brushRef="#br0">131 1 14510,'0'0'10762,"-3"10"-9732,-7 27-780,3 0 0,0 1 1,3-1-1,1 1 0,2 0 0,6 65 0,-2-85-451,0 0-1,10 26 1,-8-29-337,-2-32-6275,-6-21 3093,-1 27 3164,-1 1 0,0 0 0,-1 0 0,0 0-1,-11-14 1,-41-41 3849,42 48-1647,15 17-1508,1 0 0,-1-1 0,1 1 0,-1-1 0,1 1 1,-1-1-1,1 1 0,-1-1 0,1 1 0,0-1 0,-1 0 1,1 1-1,0-1 0,-1 0 0,1 1 0,0-1 0,0 0 1,0 1-1,0-1 0,-1 0 0,1 1 0,0-1 0,0 0 1,0 1-1,0-1 0,1 0 0,-1 1 0,0-1 0,0 0 1,1 0-1,0 0-32,0 0 0,0 0 0,0 0 0,0 0 1,0 1-1,0-1 0,1 1 0,-1-1 0,0 1 0,0-1 0,1 1 1,-1-1-1,0 1 0,3 0 0,62-1-237,-52 1 392,4 0-296,96-3-4419,-66-2-2230</inkml:trace>
</inkml:ink>
</file>

<file path=ppt/ink/ink3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39.130"/>
    </inkml:context>
    <inkml:brush xml:id="br0">
      <inkml:brushProperty name="width" value="0.025" units="cm"/>
      <inkml:brushProperty name="height" value="0.025" units="cm"/>
    </inkml:brush>
  </inkml:definitions>
  <inkml:trace contextRef="#ctx0" brushRef="#br0">82 1 7335,'0'0'13762,"-8"3"-12251,4-2-1384,-1 1-1,1 0 1,0 0-1,0 1 1,0-1-1,0 1 1,1 0-1,-1 0 1,1 0-1,-1 0 1,1 0 0,0 1-1,0 0 1,1-1-1,-1 1 1,1 0-1,0 1 1,0-1-1,0 0 1,0 0-1,1 1 1,0-1-1,0 1 1,0-1 0,0 1-1,1 5 1,-1-8-118,1 0 1,0-1-1,0 1 1,0 0-1,0 0 1,0 0 0,0-1-1,1 1 1,-1 0-1,0 0 1,1-1-1,-1 1 1,1 0-1,0-1 1,0 1-1,0 0 1,-1-1 0,1 1-1,1-1 1,-1 0-1,0 1 1,0-1-1,0 0 1,1 0-1,-1 1 1,1-1 0,-1 0-1,3 1 1,-1-1-4,0-1 1,0 1 0,0 0-1,0-1 1,0 0-1,0 1 1,1-1 0,-1 0-1,0-1 1,0 1 0,0-1-1,0 1 1,0-1-1,1 0 1,-1 0 0,3-2-1,0 0-8,0 1-1,-1-1 0,0-1 1,0 1-1,0-1 0,0 0 1,0 0-1,-1 0 0,0-1 1,0 0-1,0 0 0,0 0 1,-1 0-1,0 0 0,0-1 1,0 1-1,-1-1 0,0 0 1,0 1-1,0-1 0,1-11 1,-3 15-7,-1 1 0,0-1 0,0 1 0,1 0 0,-1-1 0,0 1 0,0-1 0,0 1 0,0 0 0,0 0 0,-1 0 0,1 0 0,0 0 0,-1 0 0,1 0 0,0 0 0,-1 0 0,1 1 0,-1-1 0,1 0 0,-1 1 0,0-1 0,1 1 0,-1 0 1,1 0-1,-1-1 0,0 1 0,1 0 0,-1 0 0,-2 1 0,-2-1-312,0-1 0,0 1 0,1 1 0,-1-1 0,0 1 1,1 0-1,-1 0 0,-6 3 0,1 7-729,5-4-1004,8-2-4627,7-5-4130</inkml:trace>
</inkml:ink>
</file>

<file path=ppt/ink/ink3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39.666"/>
    </inkml:context>
    <inkml:brush xml:id="br0">
      <inkml:brushProperty name="width" value="0.025" units="cm"/>
      <inkml:brushProperty name="height" value="0.025" units="cm"/>
    </inkml:brush>
  </inkml:definitions>
  <inkml:trace contextRef="#ctx0" brushRef="#br0">11 0 12492,'0'0'8840,"-10"47"-7751,10-25-448,0-1-353,0 4-224,0-6-96,0 3-865,0-6-864,0-6-1250,0-4-2915</inkml:trace>
</inkml:ink>
</file>

<file path=ppt/ink/ink3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58.450"/>
    </inkml:context>
    <inkml:brush xml:id="br0">
      <inkml:brushProperty name="width" value="0.025" units="cm"/>
      <inkml:brushProperty name="height" value="0.025" units="cm"/>
    </inkml:brush>
  </inkml:definitions>
  <inkml:trace contextRef="#ctx0" brushRef="#br0">69 0 14958,'0'0'8088,"-5"8"-7223,0 3-647,-36 77 997,37-79-995,1 1-1,0-1 0,1 1 0,0 0 0,0 0 0,1 1 0,0-1 0,2 13 1,-1-22-191,0 1 1,0-1 0,1 1-1,-1-1 1,1 1 0,-1-1 0,1 0-1,0 1 1,0-1 0,-1 0-1,1 1 1,0-1 0,0 0 0,0 0-1,0 0 1,0 0 0,1 0-1,-1 0 1,0 0 0,0 0 0,1 0-1,1 0 1,1 1 4,1 0 0,-1-1 1,1 0-1,-1 0 0,1 0 0,0 0 0,6 0 0,0-1-40,1 0-1,-1-1 1,1-1 0,-1 1-1,16-6 1,-23 6-211,35-15-1226,-24 2-1430,-9-5-3485,-6 9 257</inkml:trace>
</inkml:ink>
</file>

<file path=ppt/ink/ink3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58.780"/>
    </inkml:context>
    <inkml:brush xml:id="br0">
      <inkml:brushProperty name="width" value="0.025" units="cm"/>
      <inkml:brushProperty name="height" value="0.025" units="cm"/>
    </inkml:brush>
  </inkml:definitions>
  <inkml:trace contextRef="#ctx0" brushRef="#br0">1 0 7655,'0'0'16816,"68"23"-16207,-24-23-321,-3 0-256,2 0 0,-8-1-929,-7-6-2274,-8-2-3331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0T08:46:58.047"/>
    </inkml:context>
    <inkml:brush xml:id="br0">
      <inkml:brushProperty name="width" value="0.05" units="cm"/>
      <inkml:brushProperty name="height" value="0.05" units="cm"/>
    </inkml:brush>
  </inkml:definitions>
  <inkml:trace contextRef="#ctx0" brushRef="#br0">8 539 14851,'-8'-4'968,"8"-16"-840,6-8-72,18-7 184,8-7-87,13-5-97,10-4 8,8-3-225,2-3 113,4-3 16,0-9-8,-7-3-32</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09.070"/>
    </inkml:context>
    <inkml:brush xml:id="br0">
      <inkml:brushProperty name="width" value="0.025" units="cm"/>
      <inkml:brushProperty name="height" value="0.025" units="cm"/>
    </inkml:brush>
  </inkml:definitions>
  <inkml:trace contextRef="#ctx0" brushRef="#br0">1 75 12524,'0'0'1463,"9"-8"394,-3 1-1489,0 1-1,1 0 1,0 1-1,0-1 0,0 2 1,1-1-1,0 1 1,-1 0-1,2 0 0,-1 1 1,0 0-1,1 0 1,-1 1-1,1 1 0,0-1 1,16 0-1,-24 2-362,0 0 0,-1 0-1,1 0 1,0 0-1,0 0 1,0 1 0,-1-1-1,1 0 1,0 0 0,0 0-1,-1 1 1,1-1 0,0 0-1,0 1 1,-1-1 0,1 1-1,0-1 1,-1 1 0,1-1-1,-1 1 1,1-1-1,0 1 1,-1 0 0,1-1-1,-1 1 1,0 0 0,1-1-1,-1 1 1,0 0 0,1 1-1,-1 0 4,0 0 0,0 0 0,0 0-1,0 1 1,0-1 0,0 0 0,-1 0 0,1 0-1,-1 0 1,0 0 0,-1 3 0,-30 46 85,4-22-36,21-23 115,-1 2 0,1-1 0,0 1 1,0 0-1,1 1 0,0-1 0,1 1 0,0 1 0,-5 11 0,10-21-155,0 1 0,0-1 0,0 1 1,0 0-1,0-1 0,0 1 0,0 0 0,0-1 0,0 1 1,0-1-1,1 1 0,-1 0 0,0-1 0,0 1 0,1-1 1,-1 1-1,0-1 0,1 1 0,-1-1 0,0 1 0,1-1 0,-1 1 1,1-1-1,-1 1 0,1-1 0,-1 1 0,1-1 0,-1 0 1,1 0-1,-1 1 0,1-1 0,-1 0 0,1 0 0,0 1 1,-1-1-1,1 0 0,0 0 0,-1 0 0,1 0 0,-1 0 1,1 0-1,0 0 0,0 0 0,34-2 35,-30 2 6,40-6-1361,62-18 1,-49 10-6498,-21 5-4233</inkml:trace>
</inkml:ink>
</file>

<file path=ppt/ink/ink4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31.623"/>
    </inkml:context>
    <inkml:brush xml:id="br0">
      <inkml:brushProperty name="width" value="0.025" units="cm"/>
      <inkml:brushProperty name="height" value="0.025" units="cm"/>
    </inkml:brush>
  </inkml:definitions>
  <inkml:trace contextRef="#ctx0" brushRef="#br0">74 14 7911,'0'0'2339,"-9"1"138,2-1-1490,-28 3 499,13 6 4881,24-8-6065,0 0-1,-1 0 1,1 0 0,0 0-1,1 0 1,-1-1-1,0 1 1,0-1 0,0 0-1,0 1 1,0-1-1,0 0 1,3-1 0,66-1 1202,131-21 0,-170 18-1624,-21 4-370,8-1-704,-13 1-7628</inkml:trace>
</inkml:ink>
</file>

<file path=ppt/ink/ink4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33.585"/>
    </inkml:context>
    <inkml:brush xml:id="br0">
      <inkml:brushProperty name="width" value="0.025" units="cm"/>
      <inkml:brushProperty name="height" value="0.025" units="cm"/>
    </inkml:brush>
  </inkml:definitions>
  <inkml:trace contextRef="#ctx0" brushRef="#br0">1 46 6022,'0'0'15988,"9"4"-14829,3-1-964,-1-1 1,1 0 0,-1-1 0,1 0-1,0 0 1,0-1 0,-1-1 0,1 0-1,0-1 1,-1 0 0,14-5-1,35-7-225,68-14-94,-109 26-1232,0 0 0,28 2 0,-47-1 1232,1 1 0,-1 0 0,0 0 1,1 0-1,-1 0 0,1 0 0,-1 0 1,0 0-1,1 0 0,-1 0 0,1 1 0,-1-1 1,0 0-1,1 0 0,-1 0 0,0 0 1,1 1-1,-1-1 0,0 0 0,1 0 0,-1 0 1,0 1-1,1-1 0,-1 0 0,0 1 1,0-1-1,1 0 0,-1 1 0,0-1 0,0 0 1,1 1-1,-1-1 0,0 0 0,0 1 1,0-1-1,0 1 0,0-1 0,0 0 0,0 1 1,0-1-1,0 1 0,0-1 0,0 0 1,0 1-1,0-1 0,0 1 0,-11 17-5867,-12-2-2983</inkml:trace>
</inkml:ink>
</file>

<file path=ppt/ink/ink4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33.951"/>
    </inkml:context>
    <inkml:brush xml:id="br0">
      <inkml:brushProperty name="width" value="0.025" units="cm"/>
      <inkml:brushProperty name="height" value="0.025" units="cm"/>
    </inkml:brush>
  </inkml:definitions>
  <inkml:trace contextRef="#ctx0" brushRef="#br0">0 64 11627,'0'0'9673,"74"-7"-7783,-36 2-192,7-4-641,-2 4-673,2 1-288,-1 0-160,-5 0-1217,-3-1-1474,-9-3-2498,-7-4-6438</inkml:trace>
</inkml:ink>
</file>

<file path=ppt/ink/ink4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50.066"/>
    </inkml:context>
    <inkml:brush xml:id="br0">
      <inkml:brushProperty name="width" value="0.025" units="cm"/>
      <inkml:brushProperty name="height" value="0.025" units="cm"/>
    </inkml:brush>
  </inkml:definitions>
  <inkml:trace contextRef="#ctx0" brushRef="#br0">135 1 8968,'0'0'14831,"-5"13"-14650,-112 246 1250,115-254-1395,0-1 0,0 1 0,1-1 1,-1 1-1,1 0 0,0 0 0,0 0 1,1 0-1,-1 0 0,1-1 0,1 9 1,-1-12-38,1 0 0,-1 0 1,1 0-1,-1 0 0,1 0 1,-1 0-1,1 0 1,0 0-1,-1 0 0,1 0 1,0 0-1,0-1 0,0 1 1,-1 0-1,1 0 0,0-1 1,0 1-1,2 0 1,1 0-2,-1 0 1,0 0 0,1 0-1,-1 0 1,1-1 0,-1 0-1,1 0 1,5 0 0,-2-1-200,-1 0-1,1-1 1,-1 1 0,0-1 0,0 0 0,1-1-1,-1 0 1,-1 0 0,7-4 0,17-19-3716,-27 24 3103,-1 0 0,1 0 0,-1 0 0,0-1 0,1 1 0,-1-1 0,0 1 0,-1-1 0,1 1-1,1-6 1,-2-11-9067</inkml:trace>
</inkml:ink>
</file>

<file path=ppt/ink/ink4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50.394"/>
    </inkml:context>
    <inkml:brush xml:id="br0">
      <inkml:brushProperty name="width" value="0.025" units="cm"/>
      <inkml:brushProperty name="height" value="0.025" units="cm"/>
    </inkml:brush>
  </inkml:definitions>
  <inkml:trace contextRef="#ctx0" brushRef="#br0">1 3 12908,'0'0'7848,"74"0"-7880,-37 0-993,-1 0-3235,-1-3-4164</inkml:trace>
</inkml:ink>
</file>

<file path=ppt/ink/ink4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50.759"/>
    </inkml:context>
    <inkml:brush xml:id="br0">
      <inkml:brushProperty name="width" value="0.025" units="cm"/>
      <inkml:brushProperty name="height" value="0.025" units="cm"/>
    </inkml:brush>
  </inkml:definitions>
  <inkml:trace contextRef="#ctx0" brushRef="#br0">121 1 15855,'0'0'6401,"-7"10"-5440,-61 99 638,61-96-1431,0 0-1,1 0 1,1 0-1,0 1 1,1 0-1,0-1 1,1 2-1,-1 15 1,4-30-169,0 1 1,1 0-1,-1-1 1,1 1-1,-1-1 1,1 1-1,-1 0 1,1-1 0,0 1-1,-1-1 1,1 1-1,0-1 1,-1 0-1,1 1 1,0-1-1,0 0 1,-1 1 0,1-1-1,0 0 1,0 0-1,-1 0 1,1 1-1,0-1 1,0 0-1,0 0 1,-1 0 0,1-1-1,0 1 1,0 0-1,0 0 1,-1 0-1,3-1 1,29-6-503,-24 3-504,-1 0 1,1 0 0,-1-1 0,0 0-1,10-10 1,11-10-6270</inkml:trace>
</inkml:ink>
</file>

<file path=ppt/ink/ink4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51.137"/>
    </inkml:context>
    <inkml:brush xml:id="br0">
      <inkml:brushProperty name="width" value="0.025" units="cm"/>
      <inkml:brushProperty name="height" value="0.025" units="cm"/>
    </inkml:brush>
  </inkml:definitions>
  <inkml:trace contextRef="#ctx0" brushRef="#br0">63 1 16335,'0'0'4645,"-47"62"-2275,36-44-1121,6 1-192,5 2-768,0-1-225,0 4-64,4-1-32,6 3-545,1-2-1089,-2-3-864,-3-2-1250,3-10-4131</inkml:trace>
</inkml:ink>
</file>

<file path=ppt/ink/ink4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6:51.465"/>
    </inkml:context>
    <inkml:brush xml:id="br0">
      <inkml:brushProperty name="width" value="0.025" units="cm"/>
      <inkml:brushProperty name="height" value="0.025" units="cm"/>
    </inkml:brush>
  </inkml:definitions>
  <inkml:trace contextRef="#ctx0" brushRef="#br0">20 1 13068,'0'0'10282,"-4"55"-9321,-1-24-288,3 6-417,-3 2-192,1 2 0,4 0-288,0-5-1826,0-6-2018,0-7-4292</inkml:trace>
</inkml:ink>
</file>

<file path=ppt/ink/ink4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58.899"/>
    </inkml:context>
    <inkml:brush xml:id="br0">
      <inkml:brushProperty name="width" value="0.025" units="cm"/>
      <inkml:brushProperty name="height" value="0.025" units="cm"/>
    </inkml:brush>
  </inkml:definitions>
  <inkml:trace contextRef="#ctx0" brushRef="#br0">418 92 4676,'0'0'11681,"7"-8"-9685,21-29-458,-27 35-1404,0 1 0,0 0 0,0-1 0,-1 1 0,1 0-1,0-1 1,0 1 0,-1-1 0,1 1 0,-1-1 0,1 0 0,-1 1 0,0-1 0,0 1 0,1-1 0,-1 0 0,0 1 0,-1-4 0,1 5-68,-1-1 0,1 0 1,-1 0-1,1 0 0,-1 1 1,0-1-1,1 0 0,-1 0 0,0 1 1,0-1-1,0 1 0,1-1 1,-1 0-1,0 1 0,0 0 1,0-1-1,0 1 0,0 0 0,0-1 1,0 1-1,-1 0 0,-6-1 42,1 0 0,-1 1 0,0 0 0,1 0-1,-10 3 1,17-3-114,-18 3 23,0 1-1,1 1 1,0 1-1,0 0 1,0 1-1,1 1 1,0 1 0,-25 17-1,20-11 67,1 1 0,1 1 0,0 1-1,1 1 1,-24 31 0,34-39-30,0 0 0,0 0-1,1 1 1,0 0 0,1 1-1,1-1 1,0 1 0,1 0-1,0 0 1,1 0 0,0 1-1,1-1 1,1 1 0,0 22-1,1-33-47,1 0 0,0 0 0,0 0-1,0 0 1,1-1 0,-1 1 0,1 0-1,-1-1 1,1 0 0,0 1 0,0-1-1,0 0 1,0 0 0,0 0 0,0 0 0,1 0-1,-1 0 1,1-1 0,-1 1 0,1-1-1,0 0 1,0 0 0,-1 0 0,1 0-1,0 0 1,0 0 0,6 0 0,0 0-582,-1 1 0,1-2-1,0 1 1,0-1 0,0 0 0,0-1 0,0 0 0,14-4-1,14-13-5918</inkml:trace>
</inkml:ink>
</file>

<file path=ppt/ink/ink4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59.958"/>
    </inkml:context>
    <inkml:brush xml:id="br0">
      <inkml:brushProperty name="width" value="0.025" units="cm"/>
      <inkml:brushProperty name="height" value="0.025" units="cm"/>
    </inkml:brush>
  </inkml:definitions>
  <inkml:trace contextRef="#ctx0" brushRef="#br0">334 1 4100,'0'0'18188,"-12"0"-18039,6 0-128,-1 0 5,0 1 1,0-1 0,0 1 0,0 0 0,0 1-1,0-1 1,1 1 0,-1 1 0,0-1-1,1 1 1,-10 6 0,-13 10 146,1 2 0,0 1 0,-30 32 0,49-45-130,1 0 0,1 0 0,0 1 1,0-1-1,1 2 0,0-1 0,0 1 1,1 0-1,1 0 0,0 0 0,0 1 1,2-1-1,-3 16 0,4-23-37,1-1-1,0 1 1,0-1-1,0 1 1,1-1-1,-1 0 1,1 1-1,0-1 1,0 0-1,0 1 1,0-1-1,0 0 1,1 0-1,-1 0 1,1 0-1,0 0 1,0 0-1,3 2 1,-1-1 29,0 0-1,1-1 1,-1 0-1,1 0 1,0 0-1,0 0 1,0-1-1,0 0 1,0 0-1,8 2 1,11 1-218,1-2 1,0 0-1,-1-1 1,27-3-1,-34 1-366,-9 0 218,39-2-2727,-16-5-2441,7-14-8680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09.415"/>
    </inkml:context>
    <inkml:brush xml:id="br0">
      <inkml:brushProperty name="width" value="0.025" units="cm"/>
      <inkml:brushProperty name="height" value="0.025" units="cm"/>
    </inkml:brush>
  </inkml:definitions>
  <inkml:trace contextRef="#ctx0" brushRef="#br0">1 1 15951,'0'0'4388,"0"63"-2914,5-32-289,-1 2-481,3-1-447,7 0-193,1-6-64,-1-3-673,1-6-544,1-3-1121,-7-6-961,-9-5-1506</inkml:trace>
</inkml:ink>
</file>

<file path=ppt/ink/ink4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12.819"/>
    </inkml:context>
    <inkml:brush xml:id="br0">
      <inkml:brushProperty name="width" value="0.025" units="cm"/>
      <inkml:brushProperty name="height" value="0.025" units="cm"/>
    </inkml:brush>
  </inkml:definitions>
  <inkml:trace contextRef="#ctx0" brushRef="#br0">377 0 11211,'0'0'9155,"-2"10"-7794,-7 17-338,-21 47 0,20-54-933,1 0 0,1 1 0,1 0 0,1 0 0,0 1 0,2 0 0,-2 22-1,6-43-87,0-1 0,0 1 0,0 0 1,0 0-1,1 0 0,-1 0 0,0-1 0,0 1 0,1 0 0,-1 0 0,1 0 0,-1-1 0,0 1 0,1 0 0,0-1 0,-1 1 0,1 0 0,-1-1 0,1 1 0,0-1 0,-1 1 0,1-1 0,0 1 0,0-1 0,-1 1 0,1-1 0,0 0 0,1 1 0,33 2 262,-26-4-558,0-1 0,0 1 0,0-2 0,0 1 0,12-6 0,-18 7-221,0-1-1,-1 1 0,0-1 1,1 0-1,-1 1 1,0-1-1,0 0 0,0 0 1,0 0-1,0-1 1,2-3-1,2-8-5458</inkml:trace>
</inkml:ink>
</file>

<file path=ppt/ink/ink4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13.163"/>
    </inkml:context>
    <inkml:brush xml:id="br0">
      <inkml:brushProperty name="width" value="0.025" units="cm"/>
      <inkml:brushProperty name="height" value="0.025" units="cm"/>
    </inkml:brush>
  </inkml:definitions>
  <inkml:trace contextRef="#ctx0" brushRef="#br0">0 93 10762,'0'0'11243,"51"-2"-11115,-19 2-64,2 2-64,-5-1-1185,-4-1-1762,4 0-2594,-9 0-3556</inkml:trace>
  <inkml:trace contextRef="#ctx0" brushRef="#br0" timeOffset="1">348 1 13869,'0'0'8873,"-34"63"-8361,28-40-320,-1 2-128,5-1-32,-1-4-32,3 0-224,0-3-865,0-5-641,0-5-640,0-4-1762</inkml:trace>
</inkml:ink>
</file>

<file path=ppt/ink/ink4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13.554"/>
    </inkml:context>
    <inkml:brush xml:id="br0">
      <inkml:brushProperty name="width" value="0.025" units="cm"/>
      <inkml:brushProperty name="height" value="0.025" units="cm"/>
    </inkml:brush>
  </inkml:definitions>
  <inkml:trace contextRef="#ctx0" brushRef="#br0">0 24 10570,'0'0'12204,"67"-11"-12172,-42 10 0,2-2-1250,-3 0-3266,-1-3-7143</inkml:trace>
</inkml:ink>
</file>

<file path=ppt/ink/ink4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13.933"/>
    </inkml:context>
    <inkml:brush xml:id="br0">
      <inkml:brushProperty name="width" value="0.025" units="cm"/>
      <inkml:brushProperty name="height" value="0.025" units="cm"/>
    </inkml:brush>
  </inkml:definitions>
  <inkml:trace contextRef="#ctx0" brushRef="#br0">0 132 14414,'0'0'11045,"11"-6"-10495,5-5-563,-1 0 0,0-1 0,0-1 0,-2 0 0,1-1 0,19-28 0,-33 42 0,0-1 1,0 1 0,1 0-1,-1-1 1,0 1-1,0-1 1,0 1-1,1-1 1,-1 1-1,0-1 1,0 1 0,1 0-1,-1-1 1,0 1-1,1 0 1,-1-1-1,1 1 1,-1 0-1,0-1 1,1 1 0,-1 0-1,1 0 1,-1 0-1,1-1 1,-1 1-1,1 0 1,-1 0 0,1 0-1,-1 0 1,1 0-1,0 0 1,1 17-107,-13 50 220,7-43-134,1-9-134,-1 26 388,5-17-3056,3-19-3389,4-4-7614</inkml:trace>
</inkml:ink>
</file>

<file path=ppt/ink/ink4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03.849"/>
    </inkml:context>
    <inkml:brush xml:id="br0">
      <inkml:brushProperty name="width" value="0.025" units="cm"/>
      <inkml:brushProperty name="height" value="0.025" units="cm"/>
    </inkml:brush>
  </inkml:definitions>
  <inkml:trace contextRef="#ctx0" brushRef="#br0">49 1 13389,'-6'5'8691,"-17"32"-8505,19-26 48,0 1-1,1-1 0,0 1 1,1 0-1,0-1 1,1 1-1,0 0 0,2 17 1,-1-26-176,0 0 0,1 0 1,0 1-1,0-1 0,0 0 1,0 0-1,0 0 0,0 0 1,1 0-1,0 0 0,-1 0 1,1-1-1,0 1 1,0-1-1,0 1 0,1-1 1,-1 0-1,1 0 0,-1 0 1,1 0-1,0 0 0,0 0 1,-1-1-1,1 1 0,0-1 1,1 0-1,-1 0 0,0 0 1,0 0-1,0-1 1,1 1-1,-1-1 0,0 0 1,4 0-1,-3 0-223,0 0-1,-1 0 1,1 0 0,0 0 0,0-1-1,0 1 1,-1-1 0,6-2 0,-8 3-160,0-1 1,0 0 0,0 1-1,0-1 1,0 0 0,0 0-1,0 0 1,0 0 0,0 0-1,0 0 1,0 0 0,0 0-1,-1-1 1,1 1 0,-1 0-1,1 0 1,-1-1 0,1 1-1,-1 0 1,1-1 0,-1 1-1,0 0 1,0-1 0,0 1-1,0 0 1,0-3 0,0-10-6328</inkml:trace>
</inkml:ink>
</file>

<file path=ppt/ink/ink4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04.215"/>
    </inkml:context>
    <inkml:brush xml:id="br0">
      <inkml:brushProperty name="width" value="0.025" units="cm"/>
      <inkml:brushProperty name="height" value="0.025" units="cm"/>
    </inkml:brush>
  </inkml:definitions>
  <inkml:trace contextRef="#ctx0" brushRef="#br0">0 0 9801,'0'0'10346,"65"9"-9737,-36-9-449,5 0-128,-5 0-385,0 0-2081,-4 0-3588</inkml:trace>
</inkml:ink>
</file>

<file path=ppt/ink/ink4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04.621"/>
    </inkml:context>
    <inkml:brush xml:id="br0">
      <inkml:brushProperty name="width" value="0.025" units="cm"/>
      <inkml:brushProperty name="height" value="0.025" units="cm"/>
    </inkml:brush>
  </inkml:definitions>
  <inkml:trace contextRef="#ctx0" brushRef="#br0">118 1 17232,'0'0'6118,"-29"54"-5702,24-31-351,-2 1-33,5-1-32,2-2-32,0-4-545,0-1-544,0-3-320,3-5-65,3-3-448</inkml:trace>
  <inkml:trace contextRef="#ctx0" brushRef="#br0" timeOffset="1">1 128 11403,'0'0'9225,"68"-3"-9097,-33-1-128,-5-1-929,3-3-3107,-3-5-2819</inkml:trace>
</inkml:ink>
</file>

<file path=ppt/ink/ink4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04.952"/>
    </inkml:context>
    <inkml:brush xml:id="br0">
      <inkml:brushProperty name="width" value="0.025" units="cm"/>
      <inkml:brushProperty name="height" value="0.025" units="cm"/>
    </inkml:brush>
  </inkml:definitions>
  <inkml:trace contextRef="#ctx0" brushRef="#br0">73 34 12844,'0'0'6951,"-4"9"-5675,1-1-1058,0-1-65,0 0 1,0 0 0,0 1 0,1-1 0,0 1 0,1 0-1,-1 0 1,2 0 0,-1 9 0,2-16-190,-1 0-1,1-1 1,0 1 0,0 0-1,0-1 1,0 1 0,-1 0-1,1-1 1,0 0 0,0 1-1,0-1 1,0 1 0,0-1 0,0 0-1,0 0 1,0 1 0,1-1-1,-1 0 1,0 0 0,0 0-1,0 0 1,1-1 0,35 1-2618,-27 0 885,23 5-3454,-6 11 3595,-26-15 1731,0 0 0,0 0 0,0 0-1,0 0 1,-1 0 0,1 0-1,0 0 1,-1 0 0,1 1-1,0-1 1,-1 0 0,0 0-1,1 1 1,-1-1 0,0 0-1,1 1 1,-1 2 0,0-3 203,-1 1 0,1 0 0,-1 0 0,1 0 1,-1-1-1,0 1 0,0 0 0,1 0 0,-1-1 0,0 1 1,-1-1-1,1 1 0,0-1 0,0 1 0,-1-1 0,-1 2 0,-7 5 1131,0 0 0,0 0 0,-20 11 0,26-17-1284,1 0-1,-1-1 1,0 1-1,1-1 0,-1 1 1,0-1-1,0 0 1,0-1-1,0 1 0,0-1 1,0 0-1,0 0 0,0 0 1,0 0-1,1-1 1,-8-1-1,9 1-309,0 0 0,1 0-1,-1 0 1,0 0 0,1 0-1,-1-1 1,0 1 0,1-1 0,0 1-1,-1-1 1,1 0 0,0 1 0,0-1-1,0 0 1,0 0 0,0 0 0,0 0-1,-1-3 1,-6-40-5898,8 45 6039,-2-33-6177</inkml:trace>
  <inkml:trace contextRef="#ctx0" brushRef="#br0" timeOffset="1">13 0 12236,'0'0'7527,"54"0"-6150,-34 0-320,4 0-416,1 0-481,-2 1-192,1 0-1794,-8-1-3395,-2 0-8168</inkml:trace>
</inkml:ink>
</file>

<file path=ppt/ink/ink4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05.297"/>
    </inkml:context>
    <inkml:brush xml:id="br0">
      <inkml:brushProperty name="width" value="0.025" units="cm"/>
      <inkml:brushProperty name="height" value="0.025" units="cm"/>
    </inkml:brush>
  </inkml:definitions>
  <inkml:trace contextRef="#ctx0" brushRef="#br0">0 1 17777,'0'0'6022,"53"5"-5350,-17-5-544,1 0-64,3 0-96,-9 0-993,-4 0-1537,-11 0-2595,-7 0-3395</inkml:trace>
</inkml:ink>
</file>

<file path=ppt/ink/ink4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05.673"/>
    </inkml:context>
    <inkml:brush xml:id="br0">
      <inkml:brushProperty name="width" value="0.025" units="cm"/>
      <inkml:brushProperty name="height" value="0.025" units="cm"/>
    </inkml:brush>
  </inkml:definitions>
  <inkml:trace contextRef="#ctx0" brushRef="#br0">1 17 12844,'0'0'6630,"63"5"-5733,-27-5-224,4 0-353,3-1-224,-7-4-64,-4-1-1409,-8-4-4805</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09.822"/>
    </inkml:context>
    <inkml:brush xml:id="br0">
      <inkml:brushProperty name="width" value="0.025" units="cm"/>
      <inkml:brushProperty name="height" value="0.025" units="cm"/>
    </inkml:brush>
  </inkml:definitions>
  <inkml:trace contextRef="#ctx0" brushRef="#br0">0 112 12844,'0'0'7143,"67"-34"-5894,-29 26-448,7-3-417,5 0-320,1-1-352,-5-3-3716,-1-5-7335</inkml:trace>
</inkml:ink>
</file>

<file path=ppt/ink/ink4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8:01.985"/>
    </inkml:context>
    <inkml:brush xml:id="br0">
      <inkml:brushProperty name="width" value="0.025" units="cm"/>
      <inkml:brushProperty name="height" value="0.025" units="cm"/>
    </inkml:brush>
  </inkml:definitions>
  <inkml:trace contextRef="#ctx0" brushRef="#br0">526 89 7399,'0'0'7287,"3"-10"-4730,8-29-448,-11 38-2009,0 0 1,0 0 0,0-1-1,0 1 1,0 0-1,0 0 1,0-1 0,-1 1-1,1 0 1,0 0 0,-1 0-1,1 0 1,-1-1-1,1 1 1,-1 0 0,0 0-1,1 0 1,-1 0 0,0 0-1,0 0 1,0 0-1,0 0 1,0 1 0,0-1-1,0 0 1,0 1 0,0-1-1,0 0 1,0 1-1,0-1 1,0 1 0,0-1-1,-1 1 1,-1 0 0,-43-8 1122,43 8-1137,-13 0-44,-1 1 0,1 0 0,0 1 0,0 1 0,0 1 0,0 0 0,1 1 0,-1 0 0,1 2 0,1 0 1,-1 0-1,-16 12 0,1 2-56,1 0 1,1 2 0,0 1 0,-34 41-1,54-56 13,0 1-1,1 1 1,0-1-1,0 1 1,1 0-1,0 1 1,1 0-1,-6 21 1,10-29 1,0-1 0,0 1 0,1 0 0,-1 0 0,1 0 0,0 0 1,0 0-1,0-1 0,0 1 0,1 0 0,0 0 0,-1 0 0,1 0 0,1-1 0,-1 1 0,1 0 0,-1-1 0,1 1 1,0-1-1,0 0 0,0 0 0,1 0 0,-1 0 0,1 0 0,0 0 0,0 0 0,0-1 0,0 0 0,0 1 0,0-1 0,1 0 1,3 1-1,9 4-284,0-1 1,0-1-1,0-1 1,1 0-1,-1-1 1,24 1-1,-6-3-1982,-1-1 1,44-6-1,11-11-10722</inkml:trace>
</inkml:ink>
</file>

<file path=ppt/ink/ink4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8:02.834"/>
    </inkml:context>
    <inkml:brush xml:id="br0">
      <inkml:brushProperty name="width" value="0.025" units="cm"/>
      <inkml:brushProperty name="height" value="0.025" units="cm"/>
    </inkml:brush>
  </inkml:definitions>
  <inkml:trace contextRef="#ctx0" brushRef="#br0">284 75 3812,'0'0'10014,"2"-9"-7115,0 3-2184,-1 3-504,0 1 1,-1-1 0,1 1-1,0-1 1,-1 0 0,1 1-1,-1-1 1,0 0 0,0 1 0,0-1-1,0 0 1,-1 1 0,0-6-1,0 7-86,0-1 0,-1 1 0,1 0 0,0-1 0,-1 1 0,1 0 1,0 0-1,-1 0 0,0 0 0,1 0 0,-1 0 0,1 0 0,-1 1 0,0-1 0,0 1 0,1-1 0,-1 1 0,0 0 0,0-1 0,0 1 0,1 0 0,-1 0 0,0 0 0,0 1 0,0-1 0,-2 1 0,-4-1-31,1 1-1,-1 1 1,0 0-1,-14 5 1,6 0 8,0 2-1,0 0 1,1 1 0,1 0 0,-1 1-1,-24 26 1,33-32-89,0 2 0,1-1 0,0 1 0,0-1 0,0 1 0,1 1 1,0-1-1,1 1 0,-1-1 0,1 1 0,1 0 0,0 0 0,0 1 0,0-1 0,1 0 0,0 17 0,1-21-47,1 0 0,0-1 1,0 1-1,0 0 0,1 0 0,-1-1 0,1 1 0,0-1 1,0 1-1,0-1 0,0 0 0,1 0 0,-1 0 0,1 0 1,0 0-1,0 0 0,0-1 0,0 1 0,6 2 0,0 1-507,1-2-1,-1 1 0,1-1 1,0 0-1,0-1 1,15 2-1,39 4-4957</inkml:trace>
</inkml:ink>
</file>

<file path=ppt/ink/ink4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15.097"/>
    </inkml:context>
    <inkml:brush xml:id="br0">
      <inkml:brushProperty name="width" value="0.025" units="cm"/>
      <inkml:brushProperty name="height" value="0.025" units="cm"/>
    </inkml:brush>
  </inkml:definitions>
  <inkml:trace contextRef="#ctx0" brushRef="#br0">103 1 13068,'0'0'10405,"-2"8"-9380,-4 13-768,-2-1 0,0 1 0,-14 25 0,13-31-256,1 1-1,0 0 0,2 1 0,0-1 0,0 1 1,2 1-1,0-1 0,-2 25 0,6-41-23,0 1-1,0-1 1,1 0-1,-1 1 1,0-1-1,1 0 1,-1 1 0,0-1-1,1 0 1,0 0-1,-1 0 1,1 1-1,0-1 1,-1 0-1,1 0 1,0 0 0,0 0-1,0 0 1,0 0-1,0 0 1,0-1-1,0 1 1,1 0-1,-1-1 1,0 1 0,0 0-1,1-1 1,-1 0-1,0 1 1,0-1-1,1 0 1,-1 1-1,0-1 1,1 0 0,-1 0-1,0 0 1,1 0-1,-1 0 1,0-1-1,1 1 1,-1 0-1,0-1 1,1 1 0,1-2-1,2 1-437,1 0 1,-1-1-1,0 1 0,0-1 0,0-1 1,0 1-1,-1-1 0,1 0 1,-1 0-1,7-6 0,2-10-3981,-5-1-1585</inkml:trace>
</inkml:ink>
</file>

<file path=ppt/ink/ink4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15.486"/>
    </inkml:context>
    <inkml:brush xml:id="br0">
      <inkml:brushProperty name="width" value="0.025" units="cm"/>
      <inkml:brushProperty name="height" value="0.025" units="cm"/>
    </inkml:brush>
  </inkml:definitions>
  <inkml:trace contextRef="#ctx0" brushRef="#br0">1 5 8808,'0'0'13005,"52"-4"-12973,-23 5-32,0 2-865,-2 0-1954,-2-1-3811</inkml:trace>
</inkml:ink>
</file>

<file path=ppt/ink/ink4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15.847"/>
    </inkml:context>
    <inkml:brush xml:id="br0">
      <inkml:brushProperty name="width" value="0.025" units="cm"/>
      <inkml:brushProperty name="height" value="0.025" units="cm"/>
    </inkml:brush>
  </inkml:definitions>
  <inkml:trace contextRef="#ctx0" brushRef="#br0">114 0 12204,'0'0'11205,"0"8"-10303,-11 63-10,-3 20-942,11-30-5239,-3-59-2569,1-4 1746</inkml:trace>
  <inkml:trace contextRef="#ctx0" brushRef="#br0" timeOffset="1">1 117 8904,'0'0'12813,"56"-20"-12461,-33 20-288,10 0-64,-5-2-993,3-2-2434,0-4-5510</inkml:trace>
</inkml:ink>
</file>

<file path=ppt/ink/ink4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16.237"/>
    </inkml:context>
    <inkml:brush xml:id="br0">
      <inkml:brushProperty name="width" value="0.025" units="cm"/>
      <inkml:brushProperty name="height" value="0.025" units="cm"/>
    </inkml:brush>
  </inkml:definitions>
  <inkml:trace contextRef="#ctx0" brushRef="#br0">88 1 15471,'0'0'4858,"-8"4"-3364,2-1-1324,0 1-1,1 0 0,0 0 1,0 0-1,0 1 1,0-1-1,1 1 0,0 0 1,0 1-1,0-1 0,0 1 1,1 0-1,0 0 1,0 0-1,1 0 0,0 0 1,0 0-1,0 1 0,1-1 1,0 1-1,-1 6 1,2-8-147,-1 1 0,1-1 1,-1 0-1,1 1 1,1-1-1,-1 0 1,1 1-1,0-1 0,0 0 1,1 0-1,-1 0 1,1 0-1,5 9 1,-5-11-19,1-1 1,-1 1 0,1-1-1,-1 0 1,1 0 0,0 0-1,0 0 1,0 0 0,0-1 0,0 0-1,0 1 1,1-1 0,-1 0-1,0 0 1,1-1 0,-1 1-1,1-1 1,-1 1 0,0-1 0,1 0-1,-1-1 1,5 0 0,-6 1 8,-1-1 0,1 1 1,-1-1-1,0 1 1,1-1-1,-1 0 0,0 0 1,1 1-1,-1-1 1,0 0-1,0 0 0,0 0 1,0-1-1,0 1 1,0 0-1,0 0 0,0 0 1,0-1-1,-1 1 0,1-1 1,0 1-1,-1 0 1,1-1-1,-1 1 0,0-1 1,1 1-1,-1-1 1,0 1-1,0-1 0,0 1 1,0-1-1,0 1 1,0-1-1,-1 1 0,1-1 1,0 1-1,-1-1 1,1 1-1,-1-1 0,0 1 1,1 0-1,-1-1 1,0 1-1,0 0 0,0 0 1,0-1-1,0 1 1,0 0-1,0 0 0,0 0 1,0 0-1,0 0 0,-1 1 1,1-1-1,-3-1 1,-43-6 614,22 10-1877,24-2 1025,1 0 1,-1 0-1,1 0 1,-1 1-1,1-1 0,-1 0 1,1 0-1,-1 0 0,1 1 1,-1-1-1,1 0 1,-1 1-1,1-1 0,-1 0 1,1 1-1,0-1 0,-1 0 1,1 1-1,0-1 0,-1 1 1,1-1-1,0 1 1,-1-1-1,1 1 0,0-1 1,0 1-1,0-1 0,0 1 1,-1 0-1</inkml:trace>
</inkml:ink>
</file>

<file path=ppt/ink/ink4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16.692"/>
    </inkml:context>
    <inkml:brush xml:id="br0">
      <inkml:brushProperty name="width" value="0.025" units="cm"/>
      <inkml:brushProperty name="height" value="0.025" units="cm"/>
    </inkml:brush>
  </inkml:definitions>
  <inkml:trace contextRef="#ctx0" brushRef="#br0">0 11 13421,'0'0'8680,"58"1"-7623,-19-4-384,6-1-193,4-1-384,0 5-64,-4 0-320,-8 0-1154,-8 0-960,-13 7-1570,-8 1-2370</inkml:trace>
</inkml:ink>
</file>

<file path=ppt/ink/ink4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17.068"/>
    </inkml:context>
    <inkml:brush xml:id="br0">
      <inkml:brushProperty name="width" value="0.025" units="cm"/>
      <inkml:brushProperty name="height" value="0.025" units="cm"/>
    </inkml:brush>
  </inkml:definitions>
  <inkml:trace contextRef="#ctx0" brushRef="#br0">1 5 10634,'0'0'12556,"70"19"-12300,-23-19-224,9 0-160,-4-9-2466,-2-6-5478</inkml:trace>
</inkml:ink>
</file>

<file path=ppt/ink/ink4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18.162"/>
    </inkml:context>
    <inkml:brush xml:id="br0">
      <inkml:brushProperty name="width" value="0.025" units="cm"/>
      <inkml:brushProperty name="height" value="0.025" units="cm"/>
    </inkml:brush>
  </inkml:definitions>
  <inkml:trace contextRef="#ctx0" brushRef="#br0">73 0 13965,'0'0'7970,"-5"10"-6656,-7 16-491,3-9-545,0 0-1,1 0 0,1 1 1,1 1-1,1-1 1,-6 38-1,11-55-275,0 0 0,0 0 0,0 1 0,0-1 0,1 0 0,-1 0 0,0 0-1,1 0 1,-1-1 0,0 1 0,1 0 0,0 0 0,-1 0 0,1 0 0,-1 0 0,1-1 0,0 1 0,0 0 0,-1 0 0,1-1 0,0 1 0,0-1 0,0 1 0,0-1 0,0 1-1,1 0 1,37 5-126,-29-6-340,0-1 0,0 0 0,1 0 0,-1-1 0,13-5 0,-18 5-370,0 0 0,0 0 1,0-1-1,0 1 0,0-1 0,0-1 1,-1 1-1,0-1 0,1 1 0,5-9 1,-3-4-4218</inkml:trace>
</inkml:ink>
</file>

<file path=ppt/ink/ink4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18.555"/>
    </inkml:context>
    <inkml:brush xml:id="br0">
      <inkml:brushProperty name="width" value="0.025" units="cm"/>
      <inkml:brushProperty name="height" value="0.025" units="cm"/>
    </inkml:brush>
  </inkml:definitions>
  <inkml:trace contextRef="#ctx0" brushRef="#br0">0 49 10314,'0'0'12043,"60"9"-12011,-31-9-160,-1 0-1505,0-6-2595,-5-2-4965</inkml:trace>
  <inkml:trace contextRef="#ctx0" brushRef="#br0" timeOffset="1">344 0 16528,'0'0'7847,"-16"50"-6758,7-26-416,0 0-321,4 2-224,-1-2-96,6-3-64,0-3-544,0-4-1282,0-6-128,6-6-224</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10.203"/>
    </inkml:context>
    <inkml:brush xml:id="br0">
      <inkml:brushProperty name="width" value="0.025" units="cm"/>
      <inkml:brushProperty name="height" value="0.025" units="cm"/>
    </inkml:brush>
  </inkml:definitions>
  <inkml:trace contextRef="#ctx0" brushRef="#br0">143 7 10410,'0'0'11814,"-10"-3"-11040,6 2-742,0 1-1,1-1 1,-1 0 0,1 1 0,-1 0 0,0 0 0,0 0 0,1 0-1,-1 1 1,0-1 0,1 1 0,-1 0 0,1 0 0,-1 0-1,1 0 1,-1 1 0,1 0 0,0-1 0,0 1 0,0 0 0,0 1-1,0-1 1,0 0 0,0 1 0,1 0 0,-1-1 0,1 1-1,-2 4 1,-1-2-31,2 1 0,-1 0-1,0-1 1,1 1-1,0 1 1,1-1 0,-1 0-1,1 1 1,0-1 0,1 1-1,0 0 1,0-1-1,0 1 1,1 0 0,0 0-1,1 9 1,-1-14-3,1-1 1,0 0-1,-1 0 0,1 0 1,0 1-1,0-1 0,0 0 1,0 0-1,0 0 0,0 0 1,0 0-1,0-1 0,0 1 1,1 0-1,-1 0 1,0-1-1,0 1 0,1-1 1,-1 1-1,0-1 0,1 1 1,-1-1-1,1 0 0,-1 0 1,0 0-1,3 0 0,46 1-140,-37-2 51,62-6-150,-57 5 210,0-1 0,0 2 1,0 1-1,28 2 0,-45-2 30,1 1-1,-1-1 1,1 0-1,-1 1 1,1-1-1,-1 1 1,0 0-1,1-1 1,-1 1-1,0 0 1,1 0-1,-1 0 1,0 0-1,0 0 1,0 0-1,0 0 1,0 0 0,0 0-1,0 1 1,0-1-1,0 0 1,0 1-1,-1-1 1,1 1-1,-1-1 1,1 1-1,-1-1 1,1 1-1,-1-1 1,0 1-1,0-1 1,0 1-1,0-1 1,0 1-1,0-1 1,0 1-1,-1 2 1,0 1 6,0 0 1,0 0 0,-1-1-1,1 1 1,-1 0 0,0-1-1,0 1 1,-1-1-1,0 1 1,-4 5 0,-3 1 45,0 0 0,-1-1-1,-1 0 1,1 0 0,-1-2 0,-1 1 0,0-1 0,0-1 0,-1-1 0,1 0 0,-1 0 0,-19 4 0,33-10-69,0 0 0,0 0 0,0 0 0,-1 0 0,1 0 0,0 0 0,0 0 0,-1 0 0,1 0 0,0 0 0,0 0 0,0 0 0,-1 0 0,1 0 0,0 0 0,0 0 0,-1 0 0,1 0 0,0 0 0,0 0 0,0 0 0,-1 0 0,1 0 0,0 0 0,0 0 0,0-1-1,-1 1 1,1 0 0,0 0 0,0 0 0,0 0 0,0-1 0,-1 1 0,1 0 0,0 0 0,0 0 0,0-1 0,0 1 0,0 0 0,0 0 0,0 0 0,0-1 0,-1 1 0,1 0 0,0 0 0,0-1 0,0 1 0,0 0 0,0 0 0,0 0 0,0-1 0,0 1 0,1 0 0,8-18-1223,17-14-1713,7-3-1808,5-2-1612</inkml:trace>
</inkml:ink>
</file>

<file path=ppt/ink/ink4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18.900"/>
    </inkml:context>
    <inkml:brush xml:id="br0">
      <inkml:brushProperty name="width" value="0.025" units="cm"/>
      <inkml:brushProperty name="height" value="0.025" units="cm"/>
    </inkml:brush>
  </inkml:definitions>
  <inkml:trace contextRef="#ctx0" brushRef="#br0">0 102 9961,'0'0'14158,"49"0"-14094,-24 0-96,-5 0-1698,7 0-2434,-4 0-5509</inkml:trace>
  <inkml:trace contextRef="#ctx0" brushRef="#br0" timeOffset="1">274 34 10954,'0'0'11878,"9"-5"-10853,0 0-770,-1 1 0,1 0 0,0 0 0,15-4 0,-23 8-240,1-1 0,-1 0 0,1 1 0,0 0-1,-1-1 1,1 1 0,-1 0 0,1 0 0,0-1-1,-1 1 1,1 1 0,0-1 0,-1 0 0,1 0 0,-1 1-1,1-1 1,0 0 0,-1 1 0,1 0 0,-1-1 0,1 1-1,-1 0 1,0 0 0,1 0 0,-1 0 0,0 0-1,1 0 1,-1 0 0,0 0 0,0 1 0,0-1 0,0 0-1,0 1 1,-1-1 0,1 1 0,0-1 0,0 1 0,-1-1-1,1 1 1,-1-1 0,0 1 0,1-1 0,-1 4-1,1 1-1,-1-1 0,0 1-1,-1 0 1,1-1-1,-1 1 1,0-1-1,0 1 1,-1-1-1,1 1 1,-1-1 0,-1 0-1,1 0 1,-1 0-1,-6 9 1,-2 0 180,0 0 0,-1-2 0,-20 17-1,-14 14 1128,46-43-1316,-1 1 0,1-1-1,0 0 1,0 0 0,0 0 0,-1 0 0,1 0 0,0 0-1,0 1 1,0-1 0,-1 0 0,1 0 0,0 0 0,0 0 0,0 1-1,0-1 1,0 0 0,-1 0 0,1 0 0,0 1 0,0-1-1,0 0 1,0 0 0,0 1 0,0-1 0,0 0 0,0 0 0,0 1-1,0-1 1,0 0 0,0 0 0,0 0 0,0 1 0,0-1-1,0 0 1,0 0 0,0 1 0,0-1 0,0 0 0,0 0-1,1 1 1,-1-1 0,0 0 0,0 0 0,0 0 0,0 1 0,0-1-1,1 0 1,-1 0 0,0 0 0,0 0 0,18 1-2,21-10-866,28-15-4875,-46 16 2194,10-4-5605</inkml:trace>
</inkml:ink>
</file>

<file path=ppt/ink/ink4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8:03.564"/>
    </inkml:context>
    <inkml:brush xml:id="br0">
      <inkml:brushProperty name="width" value="0.025" units="cm"/>
      <inkml:brushProperty name="height" value="0.025" units="cm"/>
    </inkml:brush>
  </inkml:definitions>
  <inkml:trace contextRef="#ctx0" brushRef="#br0">344 15 4388,'0'0'14296,"-10"-4"-13554,4 2-650,0 0 0,-1 0 0,1 1 0,-1 0 0,1 0 0,-1 0 0,1 1 0,-1 0 0,0 0 0,1 1 0,-1-1 0,1 1 0,-1 1 0,1 0-1,-1 0 1,1 0 0,-6 3 0,-7 4 190,0 1-1,1 1 1,1 1-1,0 0 0,-29 27 1,39-32-194,0 0 1,0 1-1,0 0 1,1 0-1,1 0 1,-1 1-1,1 0 1,1 0-1,-1 0 1,2 0-1,-1 1 1,1 0-1,1 0 1,-2 10-1,4-17-78,0 0-1,0 0 0,0 0 1,0 0-1,0 0 1,1-1-1,0 1 0,-1 0 1,1 0-1,0 0 0,1-1 1,-1 1-1,0-1 0,1 1 1,-1-1-1,1 1 0,3 2 1,-1 0-25,1-1 0,0 0 0,-1-1 0,1 1 0,1-1 0,-1 0 1,0-1-1,7 3 0,8 2-586,0-1 0,1-1-1,39 4 1,21-4-3274,5-4-3663</inkml:trace>
</inkml:ink>
</file>

<file path=ppt/ink/ink4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8:04.333"/>
    </inkml:context>
    <inkml:brush xml:id="br0">
      <inkml:brushProperty name="width" value="0.025" units="cm"/>
      <inkml:brushProperty name="height" value="0.025" units="cm"/>
    </inkml:brush>
  </inkml:definitions>
  <inkml:trace contextRef="#ctx0" brushRef="#br0">357 29 5125,'0'0'15070,"-9"-6"-14573,5 3-457,1 1 1,-1-1-1,0 1 1,0 0-1,0 0 1,0 1-1,0-1 1,0 1-1,0 0 1,0 0-1,-1 0 1,1 0-1,0 1 1,-1 0 0,1 0-1,-1 0 1,1 0-1,0 1 1,0 0-1,-1 0 1,1 0-1,0 0 1,0 1-1,0-1 1,0 1-1,-7 5 1,-18 8 158,1 2 0,1 1 0,-33 28 0,52-40-175,1 1 0,0-1 0,0 1 0,1 1 0,0-1 0,0 1 0,1 0 0,0 1 0,0-1 0,0 1 0,2 0 0,-1 0 0,1 0 0,0 1 0,-2 13 0,5-20-20,0-1 1,0 1-1,0-1 0,0 1 1,1 0-1,-1-1 1,1 0-1,-1 1 0,1-1 1,0 1-1,0-1 1,0 0-1,0 1 1,1-1-1,-1 0 0,1 0 1,-1 0-1,1 0 1,-1 0-1,4 2 0,-1-1-37,1 0 0,0 0-1,0 0 1,0 0-1,0-1 1,0 0 0,1 0-1,9 2 1,8 1-1116,0-2 1,1-1 0,31-1-1,-53-1 858,63 0-6980</inkml:trace>
</inkml:ink>
</file>

<file path=ppt/ink/ink4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21.633"/>
    </inkml:context>
    <inkml:brush xml:id="br0">
      <inkml:brushProperty name="width" value="0.025" units="cm"/>
      <inkml:brushProperty name="height" value="0.025" units="cm"/>
    </inkml:brush>
  </inkml:definitions>
  <inkml:trace contextRef="#ctx0" brushRef="#br0">74 0 7527,'0'0'12786,"-1"9"-11180,-3 10-1047,-2 0 0,1 0 0,-13 23-1,11-25-480,0-1-1,1 1 0,1 1 1,0-1-1,1 1 0,-2 28 0,6-45-77,0 1 0,0 0-1,0-1 1,0 1-1,1 0 1,-1-1 0,0 1-1,1-1 1,-1 1-1,1 0 1,0-1-1,0 1 1,-1-1 0,1 0-1,0 1 1,0-1-1,0 0 1,0 1 0,0-1-1,1 0 1,-1 0-1,0 0 1,3 1 0,-1 0 46,-1-1 1,1 0 0,0 0 0,0-1-1,0 1 1,0 0 0,0-1 0,0 0-1,0 0 1,0 0 0,0 0 0,4-1-1,-1 0-161,0 0 1,0 0-1,0-1 0,-1 0 0,1 0 0,6-4 0,-9 5-271,0-1 0,0 0 0,0 0 0,-1 0 0,1 0 0,-1 0 0,1 0 0,-1-1 0,0 1 0,3-6 0,1-10-3906,-5-3-2306</inkml:trace>
</inkml:ink>
</file>

<file path=ppt/ink/ink4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21.964"/>
    </inkml:context>
    <inkml:brush xml:id="br0">
      <inkml:brushProperty name="width" value="0.025" units="cm"/>
      <inkml:brushProperty name="height" value="0.025" units="cm"/>
    </inkml:brush>
  </inkml:definitions>
  <inkml:trace contextRef="#ctx0" brushRef="#br0">0 0 10602,'0'0'11627,"74"26"-11595,-42-25-32,-1-1-1409,-2 0-2595,1 0-4804</inkml:trace>
</inkml:ink>
</file>

<file path=ppt/ink/ink4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22.339"/>
    </inkml:context>
    <inkml:brush xml:id="br0">
      <inkml:brushProperty name="width" value="0.025" units="cm"/>
      <inkml:brushProperty name="height" value="0.025" units="cm"/>
    </inkml:brush>
  </inkml:definitions>
  <inkml:trace contextRef="#ctx0" brushRef="#br0">116 0 10858,'0'0'10634,"-23"57"-9160,21-35-481,-2 0-193,4 0-607,0-4-161,0 3-96,4-5-865,-2-2-545,7-1-351,-9-4 31,0-2-256,0-5-1057</inkml:trace>
  <inkml:trace contextRef="#ctx0" brushRef="#br0" timeOffset="1">1 144 9705,'0'0'11147,"72"-8"-10667,-41 4-384,1 4-160,2-4-1890,-9-1-4964</inkml:trace>
</inkml:ink>
</file>

<file path=ppt/ink/ink4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22.684"/>
    </inkml:context>
    <inkml:brush xml:id="br0">
      <inkml:brushProperty name="width" value="0.025" units="cm"/>
      <inkml:brushProperty name="height" value="0.025" units="cm"/>
    </inkml:brush>
  </inkml:definitions>
  <inkml:trace contextRef="#ctx0" brushRef="#br0">0 1 13229,'0'0'6737,"10"5"-6166,6 2-560,1 0 1,-1 0-1,1-2 1,0 0-1,0-1 0,32 3 1,-28-3-339,-16 5 473,-22 17 739,0-6-521,5-3 91,1-1 1,1 2 0,1 0-1,0 0 1,2 1 0,-8 27 0,12-33-1181,0 0 1,2 0 0,-1 20 0</inkml:trace>
</inkml:ink>
</file>

<file path=ppt/ink/ink4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23.012"/>
    </inkml:context>
    <inkml:brush xml:id="br0">
      <inkml:brushProperty name="width" value="0.025" units="cm"/>
      <inkml:brushProperty name="height" value="0.025" units="cm"/>
    </inkml:brush>
  </inkml:definitions>
  <inkml:trace contextRef="#ctx0" brushRef="#br0">1 416 13132,'0'0'8072,"58"-14"-7303,-26 9-481,2-3-224,-3 2-192,1-2-1570,-7-4-2434,4-1-3331</inkml:trace>
  <inkml:trace contextRef="#ctx0" brushRef="#br0" timeOffset="1">433 0 13325,'0'0'10698,"65"22"-9641,-25-19-353,-1 1-479,5-2-129,-8 2-64,-2 0-705,-7 0-1089,-9 1-864,-7 0-1602,-10-1-1986</inkml:trace>
</inkml:ink>
</file>

<file path=ppt/ink/ink4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23.376"/>
    </inkml:context>
    <inkml:brush xml:id="br0">
      <inkml:brushProperty name="width" value="0.025" units="cm"/>
      <inkml:brushProperty name="height" value="0.025" units="cm"/>
    </inkml:brush>
  </inkml:definitions>
  <inkml:trace contextRef="#ctx0" brushRef="#br0">1 0 13549,'0'0'7655,"61"14"-7207,-19-14-319,6 0-129,-4 0-353,1-6-2337,-11-1-5606</inkml:trace>
</inkml:ink>
</file>

<file path=ppt/ink/ink4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24.737"/>
    </inkml:context>
    <inkml:brush xml:id="br0">
      <inkml:brushProperty name="width" value="0.025" units="cm"/>
      <inkml:brushProperty name="height" value="0.025" units="cm"/>
    </inkml:brush>
  </inkml:definitions>
  <inkml:trace contextRef="#ctx0" brushRef="#br0">74 0 13677,'0'0'7239,"1"9"-6236,-2 4-725,0 0 0,-1-1-1,0 1 1,-1-1-1,0 1 1,-1-1 0,-1 0-1,0-1 1,-8 15-1,13-25-266,-27 62 234,25-59-231,0 1-1,1 0 0,0-1 1,0 1-1,1 0 1,-1 0-1,1 0 0,0-1 1,0 1-1,0 0 0,3 8 1,-2-11-6,0 0-1,1-1 1,-1 1 0,1-1 0,-1 1 0,1-1-1,0 1 1,0-1 0,0 0 0,-1 0 0,1 0-1,0 0 1,0 0 0,1-1 0,-1 1 0,0 0-1,0-1 1,0 0 0,0 1 0,0-1 0,5 0-1,1 0-310,-1 1-1,1-1 1,0-1-1,0 0 1,8-1-1,-14 1-43,1 0 1,-1 0-1,1 0 0,-1 0 0,0 0 1,0-1-1,0 1 0,0-1 0,0 1 1,0-1-1,3-3 0,4-16-6782,-8 5-270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10.566"/>
    </inkml:context>
    <inkml:brush xml:id="br0">
      <inkml:brushProperty name="width" value="0.025" units="cm"/>
      <inkml:brushProperty name="height" value="0.025" units="cm"/>
    </inkml:brush>
  </inkml:definitions>
  <inkml:trace contextRef="#ctx0" brushRef="#br0">27 14 12107,'0'0'7522,"-3"12"-6326,-1 1-905,-1 2 171,1 1-1,1 0 1,0 0-1,0 22 1,2-35-436,1-1 1,0 1 0,0 0 0,0-1-1,0 1 1,0 0 0,1-1-1,-1 1 1,1-1 0,0 1 0,-1-1-1,1 1 1,1-1 0,-1 1 0,0-1-1,0 0 1,1 1 0,0-1-1,-1 0 1,1 0 0,0 0 0,0-1-1,0 1 1,0 0 0,0-1-1,0 1 1,0-1 0,1 0 0,-1 1-1,1-1 1,-1 0 0,1-1 0,-1 1-1,1 0 1,-1-1 0,5 1-1,0-1 5,0 0 0,1 0 0,-1-1 0,0 0 0,0 0 0,1-1 0,-1 0 0,0 0 0,0 0-1,-1-1 1,1 0 0,-1-1 0,1 1 0,6-7 0,1 0 94,-2-1-1,1-1 1,-2 0 0,1 0 0,9-16-1,-20 27-102,-1 1 0,0-1 0,0 1 0,1-1 0,-1 0 0,0 1 0,1-1 0,-1 1 0,1-1 0,-1 1 0,1-1 0,-1 1 0,1-1 0,-1 1 0,1 0 0,0-1 0,-1 1 0,1 0 0,-1-1 0,1 1 0,0 0-1,-1 0 1,1 0 0,0 0 0,-1-1 0,1 1 0,0 0 0,-1 0 0,1 0 0,1 1 0,10 15 151,-12-14-173,1-1 1,0 1 0,-1-1 0,1 1-1,0 0 1,0-1 0,0 0 0,0 1-1,0-1 1,1 0 0,-1 1-1,0-1 1,0 0 0,1 0 0,-1 0-1,1 0 1,-1 0 0,1 0-1,-1-1 1,1 1 0,0 0 0,2 0-1,-1-1 3,1-1 0,0 1 0,-1 0 0,1-1-1,0 0 1,-1 0 0,1 0 0,-1-1-1,0 1 1,1-1 0,-1 1 0,0-1-1,0 0 1,5-4 0,37-41 66,-38 38-60,0 1 0,0 0 0,1 0-1,14-10 1,-22 17-10,1 1 0,-1-1-1,1 1 1,-1-1 0,1 1-1,-1-1 1,1 1 0,0 0-1,-1-1 1,1 1 0,0 0 0,-1-1-1,1 1 1,0 0 0,-1 0-1,1 0 1,0 0 0,-1 0-1,1-1 1,0 1 0,-1 0-1,1 1 1,0-1 0,0 0-1,-1 0 1,1 0 0,0 0 0,-1 0-1,1 1 1,0-1 0,-1 0-1,1 1 1,-1-1 0,1 0-1,0 1 1,-1-1 0,1 1-1,-1-1 1,1 1 0,-1-1 0,1 1-1,-1-1 1,0 1 0,1 0-1,-1-1 1,0 1 0,1-1-1,-1 1 1,0 0 0,0-1-1,1 1 1,-1 0 0,0 0 0,0 0-1,1 47-92,-2-35 89,-2 35 804,1-29-2156,0-16-1733,1-8-2358,-2-11-1140</inkml:trace>
</inkml:ink>
</file>

<file path=ppt/ink/ink4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25.084"/>
    </inkml:context>
    <inkml:brush xml:id="br0">
      <inkml:brushProperty name="width" value="0.025" units="cm"/>
      <inkml:brushProperty name="height" value="0.025" units="cm"/>
    </inkml:brush>
  </inkml:definitions>
  <inkml:trace contextRef="#ctx0" brushRef="#br0">0 1 10314,'0'0'12235,"89"7"-11818,-44-5-257,-2-2-96,-4 0-705,-4 0-3266,-8-8-7080</inkml:trace>
</inkml:ink>
</file>

<file path=ppt/ink/ink4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27.216"/>
    </inkml:context>
    <inkml:brush xml:id="br0">
      <inkml:brushProperty name="width" value="0.025" units="cm"/>
      <inkml:brushProperty name="height" value="0.025" units="cm"/>
    </inkml:brush>
  </inkml:definitions>
  <inkml:trace contextRef="#ctx0" brushRef="#br0">1 0 11435,'0'0'14397,"0"11"-14002,0-1-489,0 20 277,6 49 0,-5-69-736,2 1 1,-1-1 0,1 0-1,1 0 1,5 13 0,0-2-2535</inkml:trace>
</inkml:ink>
</file>

<file path=ppt/ink/ink4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27.559"/>
    </inkml:context>
    <inkml:brush xml:id="br0">
      <inkml:brushProperty name="width" value="0.025" units="cm"/>
      <inkml:brushProperty name="height" value="0.025" units="cm"/>
    </inkml:brush>
  </inkml:definitions>
  <inkml:trace contextRef="#ctx0" brushRef="#br0">1 28 9001,'0'0'15342,"43"-28"-15118,-9 28-192,2 0-64,2 0-1601,-4 0-2435,-3 0-5221</inkml:trace>
</inkml:ink>
</file>

<file path=ppt/ink/ink4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7:29.111"/>
    </inkml:context>
    <inkml:brush xml:id="br0">
      <inkml:brushProperty name="width" value="0.025" units="cm"/>
      <inkml:brushProperty name="height" value="0.025" units="cm"/>
    </inkml:brush>
  </inkml:definitions>
  <inkml:trace contextRef="#ctx0" brushRef="#br0">1 54 12011,'0'-1'330,"-1"-1"0,1 1 0,0 0 0,0-1 0,0 1 0,0 0 0,0-1 0,1 1 0,-1 0-1,0-1 1,1 1 0,-1 0 0,0-1 0,1 1 0,0 0 0,-1 0 0,1-1 0,0 1 0,0 0 0,-1 0 0,1 0-1,0 0 1,2-2 0,0 1-16,1 0-1,-1 0 1,0 0 0,1 1-1,0-1 1,-1 1 0,1 0-1,6-2 1,9 1-90,0 0-1,34 0 1,-43 2 328,-3 1-479,-1-1 0,1 1 0,0 0 0,0 0 0,-1 0 0,1 1 0,-1 0 0,1 1 0,8 4 0,-14-7-53,1 1 0,-1 0 0,0 0 1,1 0-1,-1 0 0,0 0 0,0 1 0,1-1 0,-1 0 1,0 1-1,0-1 0,-1 0 0,1 1 0,0-1 0,0 1 1,-1 0-1,1-1 0,-1 1 0,1-1 0,-1 1 0,0 0 1,1-1-1,-1 1 0,0 0 0,0-1 0,0 1 0,-1 0 1,1-1-1,0 1 0,0 0 0,-1-1 0,1 1 0,-1 0 1,0-1-1,1 1 0,-1-1 0,0 1 0,0-1 0,0 0 1,0 1-1,0-1 0,0 0 0,-2 2 0,-4 4 91,1 0-1,-2-1 1,1 1-1,0-2 0,-1 1 1,0-1-1,-1 0 1,-10 5-1,-24 15 466,92-24-582,-38-1-83,2-1-15,0 1-1,1 1 0,-1 0 1,0 1-1,23 6 0,-34-7 106,1-1 0,-1 1 0,0 0 0,0 1 0,0-1 0,1 0 0,-1 1 0,-1-1 0,1 1 0,0 0 0,0-1 0,0 1 0,-1 0 0,1 0 0,-1 0 0,0 0 0,1 0 0,-1 1 0,0-1 0,0 0 0,0 1 0,-1-1 0,1 0 0,-1 1 0,1-1 0,-1 1 0,0-1 0,0 1 0,0-1 0,0 1 0,0-1 0,0 1 0,-1-1 0,1 1 0,-1-1 0,0 0 0,0 1 0,-1 2 0,-1 0 152,1 0-1,-1 0 1,0 0-1,-1 0 0,1-1 1,-1 0-1,0 0 0,0 0 1,0 0-1,-1 0 1,1-1-1,-1 0 0,0 0 1,0 0-1,0-1 0,0 1 1,-11 2-1,7-2 39,0 0-1,0 0 0,0-1 1,0 0-1,-1-1 0,1 0 1,0-1-1,-1 0 0,1 0 1,-12-2-1,20 2-253,0-1 0,-1 1 0,1-1 0,0 1 0,0-1-1,0 1 1,0-1 0,0 0 0,0 1 0,0-1 0,0 0 0,0 0 0,0 0 0,0 0 0,0 0 0,1 0-1,-1 0 1,0 0 0,1 0 0,-1 0 0,1 0 0,-2-2 0,0-18-7919,2 16 994</inkml:trace>
</inkml:ink>
</file>

<file path=ppt/ink/ink4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8:05.120"/>
    </inkml:context>
    <inkml:brush xml:id="br0">
      <inkml:brushProperty name="width" value="0.025" units="cm"/>
      <inkml:brushProperty name="height" value="0.025" units="cm"/>
    </inkml:brush>
  </inkml:definitions>
  <inkml:trace contextRef="#ctx0" brushRef="#br0">392 5 7175,'0'0'6224,"-8"-2"-4531,-10 0-1208,1 1 1,-1 1 0,0 1-1,0 0 1,1 1 0,-1 1-1,1 0 1,0 1-1,-23 10 1,26-9-275,1 0 0,1 1-1,-1 1 1,1 0 0,0 0 0,0 2-1,1-1 1,1 1 0,-1 1 0,1 0 0,1 1-1,-16 21 1,22-27-181,0 0 0,0 0 0,1 0 0,0 0-1,0 1 1,0-1 0,1 0 0,0 1 0,0 0 0,0-1-1,0 1 1,1-1 0,1 7 0,-1-8-24,1-1 0,0 1-1,0 0 1,0-1 0,0 1 0,1-1-1,-1 1 1,1-1 0,0 1 0,0-1 0,0 0-1,1 0 1,-1 0 0,1-1 0,-1 1-1,1 0 1,0-1 0,0 0 0,0 1 0,5 1-1,9 4-514,-1 0-1,2-2 0,-1 0 0,1-1 0,0 0 0,0-2 1,29 3-1,24-2-4450</inkml:trace>
</inkml:ink>
</file>

<file path=ppt/ink/ink4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8:05.873"/>
    </inkml:context>
    <inkml:brush xml:id="br0">
      <inkml:brushProperty name="width" value="0.025" units="cm"/>
      <inkml:brushProperty name="height" value="0.025" units="cm"/>
    </inkml:brush>
  </inkml:definitions>
  <inkml:trace contextRef="#ctx0" brushRef="#br0">323 1 3555,'0'0'18509,"-13"1"-18061,-11 4-181,0 0 1,1 2 0,0 1-1,0 0 1,1 2-1,0 1 1,0 0-1,-20 16 1,32-20-182,1 0 0,0 1 0,0 0 0,1 1 0,0 0 0,-9 13 0,15-20-80,1 1 1,-1-1 0,1 0 0,-1 0 0,1 1-1,0-1 1,0 1 0,0-1 0,0 1-1,1-1 1,-1 1 0,1-1 0,-1 1 0,1 0-1,0-1 1,0 1 0,0 0 0,0-1 0,1 1-1,-1 0 1,1-1 0,0 1 0,-1-1-1,1 1 1,0-1 0,1 1 0,-1-1 0,0 0-1,1 0 1,-1 1 0,1-1 0,0 0 0,3 3-1,4 2-64,1 0 0,0-1 1,0-1-1,0 1 0,1-2 0,0 1 0,0-1 0,17 3 0,-2-1-2064,1-2 1,42 2-1,-15-5-5117</inkml:trace>
</inkml:ink>
</file>

<file path=ppt/ink/ink4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8:07.159"/>
    </inkml:context>
    <inkml:brush xml:id="br0">
      <inkml:brushProperty name="width" value="0.025" units="cm"/>
      <inkml:brushProperty name="height" value="0.025" units="cm"/>
    </inkml:brush>
  </inkml:definitions>
  <inkml:trace contextRef="#ctx0" brushRef="#br0">412 80 4388,'0'0'7346,"4"-9"-5147,14-29 209,-18 38-2313,1-1 0,-1 0 0,0 0 0,0 0 1,1 1-1,-1-1 0,0 0 0,0 0 0,0 0 1,0 0-1,0 0 0,0 1 0,-1-1 0,1 0 0,0 0 1,0 0-1,0 1 0,-1-1 0,1 0 0,0 0 0,-1 0 1,1 1-1,-1-1 0,1 0 0,-1 1 0,1-1 1,-1 0-1,0 1 0,1-1 0,-1 1 0,0-1 0,1 1 1,-1-1-1,0 1 0,0 0 0,1-1 0,-1 1 0,0 0 1,0-1-1,0 1 0,1 0 0,-1 0 0,-1 0 0,-40-5 935,38 5-791,-18-1-42,1 2 1,0 0-1,0 2 1,0 0-1,0 1 1,0 1-1,-38 16 1,47-17-49,1 1 0,0 1-1,1 0 1,-1 0 0,1 1 0,1 1 0,-1 0-1,1 0 1,1 0 0,-1 1 0,1 1 0,1-1-1,0 1 1,0 0 0,-6 15 0,11-22-126,0 1 0,1-1 0,0 0 0,-1 0 0,1 1 0,1-1 0,-1 1 0,0-1 0,1 0 0,0 1 0,0-1 0,0 1 0,0-1 0,0 1 0,1-1 0,-1 1 0,1-1 0,0 1 0,0-1 0,0 0 0,1 1 0,-1-1 0,1 0 0,0 0 0,0 0 0,0 0 0,0-1 0,0 1 0,1 0 0,-1-1 1,1 0-1,-1 1 0,1-1 0,0 0 0,0 0 0,0-1 0,0 1 0,0-1 0,6 2 0,10 4-54,0-1 0,0-1 1,1-1-1,-1-1 0,35 2 0,-12-2-2616,68-6-1,-31-9-4233</inkml:trace>
</inkml:ink>
</file>

<file path=ppt/ink/ink4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8:07.895"/>
    </inkml:context>
    <inkml:brush xml:id="br0">
      <inkml:brushProperty name="width" value="0.025" units="cm"/>
      <inkml:brushProperty name="height" value="0.025" units="cm"/>
    </inkml:brush>
  </inkml:definitions>
  <inkml:trace contextRef="#ctx0" brushRef="#br0">352 63 6342,'0'0'8162,"2"-8"-5295,-1 3-2482,0 4-286,0 0 1,-1 0 0,1 0 0,-1 0 0,1-1-1,-1 1 1,1 0 0,-1 0 0,0-1 0,0 1-1,1 0 1,-1-1 0,0 1 0,0 0 0,0-1-1,0 1 1,-1 0 0,1-1 0,0 1 0,0 0-1,-1 0 1,1-1 0,-1 1 0,1 0 0,-1 0-1,0 0 1,1 0 0,-1 0 0,0-1 0,0 1-1,0 1 1,0-1 0,0 0 0,0 0 0,0 0-1,0 0 1,0 1 0,0-1 0,0 0 0,0 1-1,-1-1 1,1 1 0,0-1 0,0 1 0,-3 0-1,-10-2 60,1 2-1,-1 0 0,1 0 0,-1 1 0,1 1 0,-1 0 0,1 1 0,0 0 1,0 1-1,0 1 0,1 0 0,-23 13 0,24-12-54,1 0 0,-1 1 0,1 1 0,1 0 0,-1 0-1,2 0 1,-1 1 0,1 1 0,0 0 0,1 0 0,0 0 0,1 1 0,0-1 0,-6 18 0,10-25-97,1-1 1,0 1 0,0 0 0,0 0 0,1 0 0,-1 0 0,1 0 0,-1 0-1,1 0 1,0 0 0,0 0 0,1 0 0,-1 0 0,0 0 0,1 0 0,0 0 0,0 0-1,0 0 1,0 0 0,0 0 0,1 0 0,-1-1 0,1 1 0,-1-1 0,1 1-1,0-1 1,0 0 0,0 1 0,1-1 0,-1 0 0,0 0 0,1-1 0,-1 1-1,1 0 1,0-1 0,-1 0 0,1 1 0,0-1 0,6 1 0,9 3-434,0-2 1,0 0 0,1 0-1,-1-2 1,24-1 0,25-2-3008,2-8-2572</inkml:trace>
</inkml:ink>
</file>

<file path=ppt/ink/ink4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8:08.304"/>
    </inkml:context>
    <inkml:brush xml:id="br0">
      <inkml:brushProperty name="width" value="0.025" units="cm"/>
      <inkml:brushProperty name="height" value="0.025" units="cm"/>
    </inkml:brush>
  </inkml:definitions>
  <inkml:trace contextRef="#ctx0" brushRef="#br0">1 163 4708,'0'0'16480,"12"-2"-15386,3-1-938,0 0-1,-1-1 1,1-1-1,-1 0 1,0-1-1,0 0 1,24-17-1,109-83 817,-152 111-706,-1 1 1,1-1-1,0 1 1,0 0-1,-4 8 1,-8 9-56,5-7-104,0 0 0,-16 29 1,25-40-196,1 0 1,-1 0-1,1 0 0,0 1 0,1-1 1,-1 1-1,1-1 0,0 1 1,0-1-1,1 1 0,-1 0 1,2-1-1,-1 1 0,1 6 1,6-6-2908,12-5-2509</inkml:trace>
</inkml:ink>
</file>

<file path=ppt/ink/ink4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8:08.729"/>
    </inkml:context>
    <inkml:brush xml:id="br0">
      <inkml:brushProperty name="width" value="0.025" units="cm"/>
      <inkml:brushProperty name="height" value="0.025" units="cm"/>
    </inkml:brush>
  </inkml:definitions>
  <inkml:trace contextRef="#ctx0" brushRef="#br0">60 0 9097,'0'0'14381,"-41"57"-13772,33-32-353,-1-2-256,8 0 32,1-1-352,0-4-897,10-6-801,-1-7-2306,8-5-6727</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10.941"/>
    </inkml:context>
    <inkml:brush xml:id="br0">
      <inkml:brushProperty name="width" value="0.025" units="cm"/>
      <inkml:brushProperty name="height" value="0.025" units="cm"/>
    </inkml:brush>
  </inkml:definitions>
  <inkml:trace contextRef="#ctx0" brushRef="#br0">0 1 13325,'0'0'8071</inkml:trace>
</inkml:ink>
</file>

<file path=ppt/ink/ink4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8:09.169"/>
    </inkml:context>
    <inkml:brush xml:id="br0">
      <inkml:brushProperty name="width" value="0.025" units="cm"/>
      <inkml:brushProperty name="height" value="0.025" units="cm"/>
    </inkml:brush>
  </inkml:definitions>
  <inkml:trace contextRef="#ctx0" brushRef="#br0">448 25 4260,'0'0'19640,"-11"-4"-18177,4 0-1364,0 1 0,0 0 0,-1 1 0,1 0 0,-1 0 0,1 0 0,-1 1 0,0 0 1,0 1-1,0 0 0,1 0 0,-1 1 0,0 0 0,0 0 0,-7 2 0,-11 7-90,2 1-1,0 1 1,0 1 0,1 1-1,-30 24 1,40-28-12,-1 1 0,2 1 0,0 0 0,0 1 0,2 0 0,-1 1 0,2 0 0,-1 1 0,-10 24 0,18-35-5,0 0 0,1 0 0,0 0 0,0-1 0,0 1 0,0 0 0,0 0 0,1 1 0,0-1 0,0 0 0,0 0 0,0 0 0,0 0 0,1 0 0,0 0 0,0 0 0,0 0 0,2 4 0,0-5-56,-1 0 1,0 0-1,1 0 0,-1 0 1,1-1-1,0 1 0,0-1 1,0 0-1,0 0 0,0 0 0,0 0 1,1 0-1,-1-1 0,1 1 1,-1-1-1,1 0 0,0 0 1,-1-1-1,6 1 0,13 2-1091,0-1 0,0-1 1,1-1-1,-1-1 0,26-4 0,8-9-4199</inkml:trace>
</inkml:ink>
</file>

<file path=ppt/ink/ink4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8:09.497"/>
    </inkml:context>
    <inkml:brush xml:id="br0">
      <inkml:brushProperty name="width" value="0.025" units="cm"/>
      <inkml:brushProperty name="height" value="0.025" units="cm"/>
    </inkml:brush>
  </inkml:definitions>
  <inkml:trace contextRef="#ctx0" brushRef="#br0">20 59 7559,'0'0'16512,"10"-7"-15284,-1 0-1091,-1 1 1,1 1 0,0 0 0,1 0 0,-1 1 0,1 0-1,0 0 1,0 1 0,0 1 0,18-3 0,-17 4-125,-1 1 0,1 0 0,-1 0 0,1 1 0,15 4 0,-24-5-15,-1 1 1,1-1 0,-1 1 0,1-1 0,-1 1 0,1 0 0,-1 0 0,1 0 0,-1 0 0,0 0 0,0 0 0,1 0 0,-1 0 0,0 0 0,0 1 0,0-1 0,0 0 0,1 3 0,-2-2 0,1 0 0,-1 0-1,0 0 1,0 0 0,0 0 0,0 0 0,0 1 0,0-1 0,0 0 0,-1 0 0,1 0 0,-1 0 0,0 0 0,1 0-1,-1 0 1,0 0 0,0 0 0,-2 3 0,-7 7 51,-1 1-1,0-2 1,-1 1-1,0-1 1,-1-1-1,0 0 1,0-1-1,-20 10 1,-26 20 161,55-36-198,-34 30 178,36-31-178,0 0 0,0 0-1,0 0 1,1 0 0,-1 1 0,1-1 0,0 0 0,0 1 0,0-1 0,0 1 0,0 0 0,0-1 0,0 1 0,1 0 0,-1 2 0,2-4-13,-1 1 1,1-1-1,-1 0 1,1 0-1,0 0 1,-1 0-1,1 0 1,0-1-1,-1 1 0,1 0 1,0 0-1,0 0 1,0-1-1,0 1 1,0 0-1,0-1 1,0 1-1,0-1 1,0 1-1,0-1 1,0 0-1,1 1 1,-1-1-1,0 0 1,0 0-1,0 0 1,0 0-1,1 0 1,1 0-1,46 1-324,-38-1 57,6 0-1055,1-1-1,0-1 0,23-4 1,11-9-5164</inkml:trace>
</inkml:ink>
</file>

<file path=ppt/ink/ink4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8:10.029"/>
    </inkml:context>
    <inkml:brush xml:id="br0">
      <inkml:brushProperty name="width" value="0.025" units="cm"/>
      <inkml:brushProperty name="height" value="0.025" units="cm"/>
    </inkml:brush>
  </inkml:definitions>
  <inkml:trace contextRef="#ctx0" brushRef="#br0">1 1 13677,'0'0'11179,"3"57"-11147,-1-39-449,4 2-1024,3-4-769,1-5-2243,-6 0-4419</inkml:trace>
</inkml:ink>
</file>

<file path=ppt/ink/ink4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8:10.418"/>
    </inkml:context>
    <inkml:brush xml:id="br0">
      <inkml:brushProperty name="width" value="0.025" units="cm"/>
      <inkml:brushProperty name="height" value="0.025" units="cm"/>
    </inkml:brush>
  </inkml:definitions>
  <inkml:trace contextRef="#ctx0" brushRef="#br0">440 7 3908,'0'0'16228,"-12"-2"-14808,2 0-1238,0 1 0,1 0 0,-1 0 0,0 1 0,1 1 0,-1 0 0,0 0 0,1 1 0,-1 0 0,1 0-1,0 1 1,-15 6 0,-5 6 170,1 0 0,0 1 0,-47 38 0,61-42-257,1-1 0,1 2 0,0-1 0,1 2 0,0 0 0,1 0 1,0 1-1,-13 28 0,21-38-89,0 0 1,0 0 0,0 0-1,1 0 1,0 0 0,0 0-1,0 0 1,1 1 0,-1-1-1,1 0 1,1 0 0,-1 0-1,3 11 1,-2-13-52,0-1 0,0 1 0,1 0 1,0 0-1,-1-1 0,1 1 0,0-1 0,0 1 1,0-1-1,1 0 0,-1 0 0,0 0 0,1 0 1,0 0-1,-1 0 0,1-1 0,0 0 0,0 1 1,0-1-1,0 0 0,0 0 0,0 0 0,4 0 1,14 2-865,0 0 1,0-1 0,0-1 0,24-3-1,40-9-5205,-27-3-1450</inkml:trace>
</inkml:ink>
</file>

<file path=ppt/ink/ink4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8:11.106"/>
    </inkml:context>
    <inkml:brush xml:id="br0">
      <inkml:brushProperty name="width" value="0.025" units="cm"/>
      <inkml:brushProperty name="height" value="0.025" units="cm"/>
    </inkml:brush>
  </inkml:definitions>
  <inkml:trace contextRef="#ctx0" brushRef="#br0">276 7 5669,'0'0'19790,"8"-1"-18781,1 0-724,-1-1-158,1 1-1,-1 0 1,0 1 0,1-1 0,-1 2 0,0-1 0,1 1-1,-1 0 1,10 3 0,-17-3-129,-1 0 0,1-1 0,0 1 0,0 0 0,-1 0-1,1 0 1,0 0 0,-1 0 0,1 0 0,-1 0 0,1 0 0,-1 0 0,0 0-1,1 0 1,-1 0 0,0 0 0,0 0 0,0 0 0,0 0 0,0 0 0,0 1-1,0-1 1,0 0 0,0 0 0,0 0 0,0 0 0,-1 0 0,1 0 0,-1 0-1,1 0 1,-1 0 0,1 0 0,-1 0 0,1 0 0,-1 0 0,0 0 0,1 0-1,-1-1 1,-1 2 0,-32 32 23,-84 43 78,62-43 96,55-34-187,1 1 1,-1-1-1,1 0 1,-1 0-1,1 0 1,0 0-1,-1 0 1,1 1 0,-1-1-1,1 0 1,0 0-1,-1 1 1,1-1-1,0 0 1,-1 0-1,1 1 1,0-1-1,0 0 1,-1 1-1,1-1 1,0 1-1,0-1 1,-1 0-1,1 1 1,0-1 0,0 1-1,0-1 1,0 0-1,0 1 1,0-1-1,0 1 1,0-1-1,0 1 1,0-1-1,0 0 1,0 2-1,17 2 119,31-5-244,-46 1 91,15-2-159,-4 0 104,1 1-1,-1 0 0,0 1 1,17 2-1,-29-2 76,1 0 1,-1 0-1,1 0 1,-1 0-1,1 1 0,-1-1 1,0 0-1,1 1 1,-1-1-1,0 1 1,1 0-1,-1-1 1,0 1-1,0 0 0,1 0 1,-1 0-1,0 0 1,0 0-1,0 0 1,0 0-1,0 0 1,0 0-1,-1 0 0,1 1 1,0-1-1,-1 0 1,1 1-1,-1-1 1,1 0-1,-1 1 1,1-1-1,-1 1 0,0-1 1,0 1-1,0-1 1,0 0-1,0 1 1,0-1-1,0 1 1,0-1-1,-1 1 1,1-1-1,0 0 0,-1 1 1,1-1-1,-1 1 1,0 0-1,-3 5 70,1-1-1,-1 0 1,0-1-1,0 1 1,-1-1-1,0 0 0,0 0 1,0 0-1,0 0 1,-1-1-1,0 0 1,0 0-1,0-1 1,-9 5-1,-15 5 807,-53 17 1,76-28-740,-9 4-86,0-2 0,0 0 0,-1-1 0,1 0 0,-1-2 0,-26 0 0,42-1-199,0 0 1,0 0-1,1 0 0,-1 0 1,0 0-1,0 0 0,0 0 1,1 0-1,-1-1 0,0 1 1,0 0-1,1-1 0,-1 1 1,0 0-1,1-1 0,-1 1 0,0-1 1,1 1-1,-1-1 0,0 1 1,1-1-1,-1 0 0,1 1 1,-1-1-1,1 0 0,0 1 1,-1-1-1,1 0 0,0 0 1,-1 1-1,1-1 0,0 0 0,0 0 1,0 0-1,-1 1 0,1-1 1,0-1-1,-1-19-7250</inkml:trace>
</inkml:ink>
</file>

<file path=ppt/ink/ink4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9:16.400"/>
    </inkml:context>
    <inkml:brush xml:id="br0">
      <inkml:brushProperty name="width" value="0.025" units="cm"/>
      <inkml:brushProperty name="height" value="0.025" units="cm"/>
    </inkml:brush>
  </inkml:definitions>
  <inkml:trace contextRef="#ctx0" brushRef="#br0">194 29 8904,'0'0'14980,"-9"-5"-13864,6 2-1060,0 0 0,-1 1 0,1 0 0,-1 0 0,1 0 0,-1 0 0,0 1 0,0-1 0,0 1 0,0 0 0,0 0 0,0 0 0,0 1 0,0 0 0,0-1 1,0 2-1,0-1 0,-1 0 0,1 1 0,0-1 0,0 1 0,0 0 0,0 1 0,0-1 0,1 1 0,-1 0 0,-6 3 0,4-2-18,0 1 0,1 0-1,-1 0 1,1 0 0,0 0-1,0 1 1,-8 9 0,13-13-36,-1 0 0,0 0 0,1 0 0,-1 0 0,0 0 0,1 1 0,0-1 1,-1 0-1,1 0 0,0 0 0,-1 0 0,1 1 0,0-1 0,0 0 0,0 0 0,0 1 1,0-1-1,0 0 0,1 3 0,0-3-4,0 1 1,0-1-1,0 0 1,0 1-1,0-1 1,1 0-1,-1 1 1,0-1-1,1 0 1,-1 0-1,1 0 1,-1 0-1,1 0 1,-1-1-1,1 1 1,0 0-1,0-1 1,1 1-1,63 15-629,-53-14 439,1 0-1,-2 1 0,1 1 0,0 0 1,-1 1-1,0 0 0,21 12 0,-32-17 190,0 1 0,1 0 0,-1 0 0,0 0 0,0 0 0,0 0 0,0 0-1,0 0 1,0 0 0,-1 0 0,1 0 0,0 0 0,0 0 0,-1 1 0,1-1-1,-1 0 1,1 1 0,-1-1 0,0 0 0,1 1 0,-1-1 0,0 0 0,0 1 0,0-1-1,0 1 1,0 1 0,-1-1 57,0 0-1,0 0 0,0 0 1,0 0-1,-1 0 1,1 0-1,-1 0 0,1 0 1,-1-1-1,0 1 0,0-1 1,1 1-1,-5 2 1,-7 3 375,-1 0 1,1 0-1,-24 7 1,37-14-425,-146 36 811,159-40-13281,1-7 4255</inkml:trace>
</inkml:ink>
</file>

<file path=ppt/ink/ink4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9:16.934"/>
    </inkml:context>
    <inkml:brush xml:id="br0">
      <inkml:brushProperty name="width" value="0.025" units="cm"/>
      <inkml:brushProperty name="height" value="0.025" units="cm"/>
    </inkml:brush>
  </inkml:definitions>
  <inkml:trace contextRef="#ctx0" brushRef="#br0">96 0 7559,'0'0'15716,"2"9"-15155,-1 9-287,0 0 1,-1-1-1,-1 1 1,-1 0 0,0 0-1,-5 19 1,-37 114 638,1-8 101,43-142-470,4-39 1752,12-13-2169,3 1 0,2 1 0,1 1 0,44-66 0,-61 106-139,1 0-1,0 0 1,1 0 0,14-13 0,-17 19-6,-1-1 1,0 1 0,1-1 0,-1 1-1,1 0 1,0 1 0,-1-1 0,1 1-1,0 0 1,0-1 0,0 2 0,0-1-1,0 0 1,8 1 0,-12 0 15,1 0 1,-1 0-1,1 0 0,-1 0 1,1 0-1,-1 0 0,1 0 1,-1 1-1,1-1 0,-1 0 1,0 0-1,1 1 0,-1-1 1,1 0-1,-1 0 0,0 1 1,1-1-1,-1 0 1,0 1-1,1-1 0,-1 1 1,0-1-1,0 0 0,1 1 1,-1-1-1,0 1 0,0-1 1,0 1-1,1-1 0,-1 1 1,0 0-1,-2 22-83,-15 18-28,2-23 159,-1 0 0,-26 22-1,34-33-28,0-1-1,-1 0 0,0 0 0,0 0 0,0-1 0,-1-1 1,1 0-1,-12 3 0,21-6-28,-1-1-1,0 0 1,1 1 0,-1-1 0,0 0-1,1 0 1,-1 1 0,0-1 0,0 0 0,1 0-1,-1 0 1,0 0 0,0 0 0,1 0-1,-1 0 1,0-1 0,0 1 0,1 0-1,-1 0 1,0 0 0,1-1 0,-1 1-1,0 0 1,1-1 0,-2 0 0,7-15-1452,25-18-2338,53-29-9800,-54 43 7874</inkml:trace>
</inkml:ink>
</file>

<file path=ppt/ink/ink4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9:17.268"/>
    </inkml:context>
    <inkml:brush xml:id="br0">
      <inkml:brushProperty name="width" value="0.025" units="cm"/>
      <inkml:brushProperty name="height" value="0.025" units="cm"/>
    </inkml:brush>
  </inkml:definitions>
  <inkml:trace contextRef="#ctx0" brushRef="#br0">0 0 4356,'0'0'20323,"5"8"-18508,-2-2-1572,-1-1 0,1 1-1,-1 0 1,0-1 0,-1 1-1,0 0 1,0 0 0,0 0-1,0 0 1,-1 8 0,1-13-232,-1 0 1,1 0-1,-1 0 0,1 0 1,0 0-1,0 0 1,-1 0-1,1 0 1,0 0-1,0 0 1,0 0-1,0-1 1,0 1-1,0 0 1,0-1-1,1 1 1,-1-1-1,0 1 1,0-1-1,0 0 0,0 1 1,1-1-1,-1 0 1,0 0-1,0 0 1,1 0-1,-1 0 1,0 0-1,0 0 1,2 0-1,46-3-3,-47 3-19,58-13-522,-48 9 412,0 1 0,1 1 1,-1 0-1,16-1 0,-28 4 123,1-1 0,0 0 0,0 1 0,-1-1 0,1 1 0,0-1-1,-1 1 1,1 0 0,-1-1 0,1 1 0,-1 0 0,1-1 0,-1 1 0,1 0 0,-1 0 0,0-1 0,1 1 0,-1 0 0,0 0 0,0 0 0,1-1 0,-1 1 0,0 0 0,0 0 0,0 0 0,0 0-1,0-1 1,-1 3 0,1 35 586,0-27-431,0-11-155,1 1 1,0-1-1,0 1 1,-1-1-1,1 1 1,0-1-1,0 0 1,0 1-1,0-1 1,-1 0-1,1 0 1,0 0-1,0 1 1,0-1 0,0 0-1,0 0 1,0 0-1,0-1 1,-1 1-1,1 0 1,0 0-1,0 0 1,0-1-1,0 1 1,1-1-1,25-7-820,9-20-3870,-19 4-1963,-9 8 293</inkml:trace>
</inkml:ink>
</file>

<file path=ppt/ink/ink4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9:17.596"/>
    </inkml:context>
    <inkml:brush xml:id="br0">
      <inkml:brushProperty name="width" value="0.025" units="cm"/>
      <inkml:brushProperty name="height" value="0.025" units="cm"/>
    </inkml:brush>
  </inkml:definitions>
  <inkml:trace contextRef="#ctx0" brushRef="#br0">0 9 11179,'0'0'16047,"9"-9"-23478,9 16-4420</inkml:trace>
</inkml:ink>
</file>

<file path=ppt/ink/ink4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9:17.985"/>
    </inkml:context>
    <inkml:brush xml:id="br0">
      <inkml:brushProperty name="width" value="0.025" units="cm"/>
      <inkml:brushProperty name="height" value="0.025" units="cm"/>
    </inkml:brush>
  </inkml:definitions>
  <inkml:trace contextRef="#ctx0" brushRef="#br0">113 1 18257,'0'0'10314,"-5"4"-10287,3-2-55,1-1 0,-1 1 0,1 0 0,-1 0-1,1 0 1,0 1 0,-1-1 0,1 0 0,0 0 0,1 1 0,-1-1 0,0 1 0,1-1 0,-1 0 0,1 1 0,0-1 0,0 1 0,0-1 0,0 1 0,0-1 0,0 1 0,1-1 0,-1 1 0,1-1 0,1 5-1,2 13-240,-2-5 175,4 24-531,-2 1 0,-1 79 0,-4-108 806,0-1 1,0 1-1,-1-1 1,0 0-1,-1 0 1,0 0-1,-1 0 1,0 0-1,0-1 1,-1 1-1,0-1 1,-1 0-1,0-1 1,0 0-1,-1 0 1,-13 12-1,20-19-139,-1 0 0,1-1 0,0 1 0,-1-1-1,0 1 1,1-1 0,-1 1 0,1-1 0,-1 1 0,0-1 0,1 1-1,-1-1 1,0 0 0,1 1 0,-1-1 0,0 0 0,0 0 0,1 1 0,-1-1-1,0 0 1,0 0 0,0 0 0,1 0 0,-1 0 0,0 0 0,0 0-1,1 0 1,-1 0 0,0-1 0,0 1 0,1 0 0,-1 0 0,0-1-1,0 1 1,1-1 0,-1 1 0,0 0 0,1-1 0,-1 1 0,1-1-1,-1 1 1,1-1 0,-1 0 0,1 1 0,-1-1 0,1 1 0,-1-1-1,1 0 1,0 0 0,-1 1 0,1-1 0,0 0 0,0 1 0,-1-1-1,1 0 1,0 0 0,0 0 0,0 1 0,0-1 0,0 0 0,0 0-1,0-1 1,0-63-283,0 51 402,0 6-176,1 1-1,-1 0 1,1-1-1,0 1 1,1 0-1,0 0 1,0 0-1,0 0 1,1 0-1,0 0 1,1 1-1,-1-1 1,1 1-1,0 0 1,1 0-1,0 1 1,9-10-1,43-27-1366,8 7-4232,-45 25 2848,20-10-7030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11.300"/>
    </inkml:context>
    <inkml:brush xml:id="br0">
      <inkml:brushProperty name="width" value="0.025" units="cm"/>
      <inkml:brushProperty name="height" value="0.025" units="cm"/>
    </inkml:brush>
  </inkml:definitions>
  <inkml:trace contextRef="#ctx0" brushRef="#br0">0 63 14574,'0'0'3406,"11"-9"-668,40-28-997,-48 35-1634,0 0 0,0 0 0,1 0 0,-1 1 0,0-1 0,1 1 0,-1 0 0,1 0 0,0 0 1,-1 0-1,1 1 0,0 0 0,0-1 0,4 2 0,-6-1-82,0 0 1,-1 1-1,1 0 1,0-1-1,0 1 0,-1 0 1,1 0-1,0 0 0,-1 0 1,1 0-1,-1 0 1,1 0-1,-1 1 0,0-1 1,1 1-1,-1-1 0,0 1 1,0-1-1,0 1 1,1 1-1,0 2-10,-1 0-1,1 0 1,-1 0-1,0 0 1,0 0 0,-1 0-1,1 0 1,-1 0-1,0 1 1,0-1 0,-1 0-1,0 0 1,0 0-1,0 0 1,0 0 0,-1 0-1,-2 5 1,-5 5 161,0 0 0,0-1 0,-14 15 0,14-18 150,0 0-1,1 1 1,0-1 0,1 1 0,-9 22-1,15-33-300,1 0 0,-1-1 0,1 1 0,0 0 0,0 0 1,-1 0-1,1 0 0,0 0 0,0 0 0,0 0 0,0 0 0,0 0 0,0-1 0,1 1 0,-1 0 0,0 0 0,0 0 0,0 0 0,1 0 0,-1 0 0,1-1 0,-1 1 0,1 0 0,-1 0 0,1-1 0,-1 1 0,1 0 0,-1-1 0,1 1 0,0 0 0,-1-1 0,1 1 0,1 0 0,1 0 0,0 0 0,0 1 0,1-1-1,-1-1 1,1 1 0,-1 0 0,0-1 0,1 0-1,4 0 1,11-1-10,-1-1-1,28-6 1,91-24-1082,-48 9-5628,-54 14-144</inkml:trace>
  <inkml:trace contextRef="#ctx0" brushRef="#br0" timeOffset="1">602 278 17457,'0'0'9480,"63"-10"-8487,-22-4-768,11 1-225,2-1-193,-5 2-992,-6 7-576,-14 5-1186,-13 0-352,-16 5-1218,0 10-2433</inkml:trace>
</inkml:ink>
</file>

<file path=ppt/ink/ink4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9:19.097"/>
    </inkml:context>
    <inkml:brush xml:id="br0">
      <inkml:brushProperty name="width" value="0.025" units="cm"/>
      <inkml:brushProperty name="height" value="0.025" units="cm"/>
    </inkml:brush>
  </inkml:definitions>
  <inkml:trace contextRef="#ctx0" brushRef="#br0">171 122 4004,'24'-32'3269,"-17"24"-1372,-1 0 1,0 0 0,-1-1-1,1 0 1,-2 0-1,1 0 1,4-13-1,-9 21-1803,-1 1-1,1-1 0,0 1 0,0 0 1,0-1-1,-1 1 0,1-1 1,0 1-1,0 0 0,-1-1 1,1 1-1,0 0 0,-1 0 0,1-1 1,0 1-1,-1 0 0,1 0 1,0-1-1,-1 1 0,1 0 1,-1 0-1,1 0 0,0 0 0,-1 0 1,1 0-1,-1-1 0,1 1 1,-1 0-1,1 0 0,0 0 1,-1 0-1,1 1 0,-1-1 1,1 0-1,-1 0 0,1 0 0,0 0 1,-1 0-1,1 0 0,-1 1 1,0-1-1,-21 6 93,4 2-157,0 2-1,0 0 0,1 1 1,1 0-1,0 2 0,1 0 1,0 1-1,1 0 0,-18 23 0,31-36-38,1 0 0,-1 0-1,0 0 1,0 0 0,1 0-1,-1 1 1,1-1 0,-1 0-1,1 1 1,-1-1 0,1 0-1,0 1 1,0-1 0,-1 0-1,1 2 1,1-2-7,-1 0 0,0-1 0,0 1-1,1-1 1,-1 1 0,0-1 0,0 1 0,1-1 0,-1 1-1,1-1 1,-1 1 0,1-1 0,-1 1 0,0-1 0,1 0 0,-1 1-1,1-1 1,0 0 0,-1 0 0,1 1 0,-1-1 0,1 0-1,1 1 1,45 0-1039,-28-2 704,-7 1-19,-1 0 0,1 1 1,0 0-1,22 7 0,-32-8 385,-1 0-1,1 1 0,-1-1 0,1 1 1,-1-1-1,1 1 0,-1 0 1,0-1-1,1 1 0,-1 0 1,0 0-1,1 0 0,-1 0 1,0 0-1,0 0 0,0 0 1,0 0-1,0 1 0,0-1 0,0 0 1,-1 1-1,1-1 0,0 0 1,-1 1-1,1-1 0,-1 1 1,1-1-1,-1 1 0,0-1 1,0 1-1,0 0 0,0-1 0,0 1 1,0-1-1,0 1 0,0-1 1,0 1-1,-1-1 0,1 1 1,-1-1-1,1 1 0,-1-1 1,0 1-1,1-1 0,-1 0 1,0 1-1,0-1 0,0 0 0,0 0 1,-2 2-1,-5 6 371,-1 0 0,-1 0 0,0-1 0,0 0 0,0-1 0,-1 0 0,0-1 0,0 0 0,-1-1 0,0 0 0,0-1 0,0 0 0,0-1 1,-1 0-1,-13 1 0,26-4-404,0 0 0,0 0 1,0 0-1,-1 0 1,1 0-1,0 0 0,0 0 1,0 0-1,0 0 1,-1 0-1,1 0 0,0 0 1,0 0-1,0 0 1,-1 0-1,1 0 0,0 0 1,0 0-1,0 0 1,-1 0-1,1 0 0,0 0 1,0 0-1,0 0 1,0-1-1,-1 1 0,1 0 1,0 0-1,0 0 1,0 0-1,0 0 0,0-1 1,-1 1-1,1 0 1,0 0-1,0 0 0,0 0 1,0-1-1,0 1 1,0 0-1,0 0 0,0 0 1,0 0-1,0-1 1,0 1-1,0 0 0,0 0 1,0 0-1,0-1 1,9-10-1241,17-8-2469,2 5-739,2-1-2237</inkml:trace>
</inkml:ink>
</file>

<file path=ppt/ink/ink4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9:19.681"/>
    </inkml:context>
    <inkml:brush xml:id="br0">
      <inkml:brushProperty name="width" value="0.025" units="cm"/>
      <inkml:brushProperty name="height" value="0.025" units="cm"/>
    </inkml:brush>
  </inkml:definitions>
  <inkml:trace contextRef="#ctx0" brushRef="#br0">70 1 15535,'0'0'7820,"-9"6"-5278,8-6-2486,-39 29 1753,39-28-1747,-1 0 1,1 0-1,-1 1 0,1-1 0,0 0 0,0 0 0,-1 1 0,1-1 0,0 1 0,0-1 0,0 1 0,0-1 0,1 1 0,-1 0 1,0-1-1,1 1 0,-1 0 0,1 0 0,0-1 0,-1 1 0,1 0 0,0 0 0,0 0 0,0-1 0,0 1 0,0 0 0,1 0 1,-1 0-1,1-1 0,0 4 0,1-3-79,0-1 1,-1 0-1,1 0 1,0 0-1,0 0 0,0 0 1,0 0-1,0 0 1,0 0-1,0-1 1,0 1-1,0-1 1,0 0-1,0 1 0,1-1 1,3-1-1,41-1-666,-40 2 527,0-1 27,0-1-1,0 0 1,-1 0 0,1 0 0,-1-1 0,7-3 0,-8 3 107,0 0 0,1 1 0,-1 0 1,1 0-1,0 0 0,-1 1 0,12-1 0,-17 4 70,-1 0 0,1 0 0,0 0 1,-1 0-1,1 1 0,-1-1 0,0 0 0,1 0 0,-1 0 0,0 0 0,-2 2 0,-1 3 21,-11 20 1010,17-18-470,15-8-268,-9-3-322,1-1 1,-1 0-1,0 0 0,0-1 1,0 0-1,0 0 0,11-9 1,-13 8-54,0 1 1,1 0-1,-1 0 1,1 0-1,0 1 1,0 0-1,0 0 1,0 1-1,0 0 1,15-2-1,-22 6 31,0 0 0,0 1-1,0-1 1,0 0-1,-1 0 1,1 0 0,-1 1-1,0-1 1,1 0-1,-3 3 1,-10 14 130,10-17-61,1 1-1,0-1 0,0 0 1,0 1-1,1 0 0,-1-1 1,1 1-1,-1 0 0,1 0 1,0 0-1,0 0 1,0 4-1,21-14 549,34-32-526,-44 30-207,0 1-1,1 0 1,17-9-1,-33 29-13,-8 5 165,-7 10 92,20-20-901,16-15-1661,36-35-9899,-34 27 5819</inkml:trace>
</inkml:ink>
</file>

<file path=ppt/ink/ink4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9:20.290"/>
    </inkml:context>
    <inkml:brush xml:id="br0">
      <inkml:brushProperty name="width" value="0.025" units="cm"/>
      <inkml:brushProperty name="height" value="0.025" units="cm"/>
    </inkml:brush>
  </inkml:definitions>
  <inkml:trace contextRef="#ctx0" brushRef="#br0">79 1 12043,'0'0'13010,"-9"6"-10837,6-4-2061,-36 25 2014,36-25-1983,1 0-1,0 0 1,0 0 0,0 0 0,0 0 0,0 0 0,0 1-1,1-1 1,-1 1 0,1-1 0,0 1 0,-1 0-1,1 0 1,0-1 0,1 1 0,-2 5 0,3-7-164,-1 0 1,0-1-1,1 1 1,-1-1 0,1 1-1,0 0 1,-1-1-1,1 0 1,-1 1 0,1-1-1,0 1 1,-1-1-1,1 0 1,0 1 0,-1-1-1,1 0 1,0 0 0,0 1-1,-1-1 1,1 0-1,0 0 1,0 0 0,-1 0-1,1 0 1,0 0-1,0 0 1,-1 0 0,1-1-1,0 1 1,0 0-1,-1 0 1,1 0 0,1-1-1,26-7-1303,-16 0 591,-9 5 583,0 1-1,0 0 1,0 0-1,1 0 1,-1 0 0,0 0-1,1 1 1,-1-1-1,7 0 1,-14 40 1084,5-37-946,-1 0 1,0 0-1,1 0 0,-1 0 1,1 0-1,-1 0 0,1 0 1,0 0-1,-1 0 0,1-1 1,0 1-1,0 0 0,0-1 1,-1 1-1,1 0 0,0-1 1,0 1-1,0-1 0,0 1 0,0-1 1,0 1-1,0-1 0,0 0 1,0 0-1,0 0 0,0 1 1,0-1-1,1 0 0,-1 0 1,0 0-1,0 0 0,0-1 1,0 1-1,0 0 0,0 0 1,2-1-1,2 0-187,0 1 0,0-1 0,0-1 0,0 1-1,0-1 1,9-3 0,18-24-1,-17 4 4377,-15 59-4043,2-30-221,-1-1 1,1 0 0,0 0-1,0 1 1,0-1-1,0-1 1,0 1-1,1 0 1,-1 0 0,1-1-1,0 1 1,0-1-1,0 0 1,0 0 0,0 0-1,0 0 1,1-1-1,-1 1 1,1-1-1,3 1 1,3 2 48,0-1-1,1 0 1,-1 0 0,1-1 0,17 1-1,-26-3 120,-1-1 0,0 1 0,0-1 0,0 1 0,0-1 0,0 1 1,0-1-1,0 0 0,0 1 0,0-1 0,0 0 0,0 0 0,0 0 0,-1 0 0,1 0 0,0 0 0,0 0 0,-1 0 0,1 0 0,-1 0 0,1 0 0,-1 0 0,1 0 0,-1 0 0,0-1 0,0 1 0,0 0 0,1 0 0,-1 0 0,0-1 0,-1-1 0,2-51 619,-2 37-405,1 15-294,-1 1 1,1-1-1,0 1 1,0-1 0,0 0-1,0 1 1,1-1-1,-1 1 1,0-1 0,1 1-1,-1-1 1,1 0-1,-1 1 1,1 0 0,0-1-1,0 1 1,-1-1-1,1 1 1,2-2 0,-1 2-152,0 0 0,1 1 0,-1-1 0,0 0 0,1 1 0,-1 0 0,1-1 1,-1 1-1,0 0 0,1 0 0,2 1 0,6-1-881,40 0-8460,-18-2-3797</inkml:trace>
</inkml:ink>
</file>

<file path=ppt/ink/ink4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9:21.470"/>
    </inkml:context>
    <inkml:brush xml:id="br0">
      <inkml:brushProperty name="width" value="0.025" units="cm"/>
      <inkml:brushProperty name="height" value="0.025" units="cm"/>
    </inkml:brush>
  </inkml:definitions>
  <inkml:trace contextRef="#ctx0" brushRef="#br0">151 25 11339,'5'-6'2500,"9"-12"6548,-11 17-5524,-6 12-2661,-15 26-379,-2-1 0,-24 35 0,-24 40-538,68-111 56,-17 34-27,14-25-87,13-22-89,59-107-1258,19-28 553,-69 129 848,-19 19 54,1 0 1,-1 1 0,0-1 0,1 0-1,-1 0 1,0 0 0,1 0 0,-1 1 0,0-1-1,0 0 1,1 0 0,-1 1 0,0-1 0,0 0-1,1 0 1,-1 1 0,0-1 0,0 0 0,0 1-1,1-1 1,-1 0 0,0 1 0,0-1 0,0 0-1,0 1 1,0-1 0,0 0 0,0 1-1,0-1 1,0 0 0,0 1 0,0-1 0,0 1-1,0-1 1,0 0 0,0 1 0,-10 51-167,-4-15 273,-24 41-1,25-52-12,0 0 0,2 0 1,-16 56-1,26-70 4,6-16 104,6-21-36,-7 7-171,-1-2 0,0 1-1,-2 0 1,0 0 0,-1-1 0,-4-24 0,4 44 4,0 0-1,0 0 1,0 0 0,0 0-1,0 0 1,0 0 0,0 0 0,0 0-1,0 0 1,0 0 0,-1 0-1,1 0 1,0 0 0,0 0 0,0 0-1,0 0 1,0 0 0,0 0-1,0 0 1,0 0 0,0 0 0,0 0-1,0 0 1,0 0 0,0 0-1,-1 0 1,1-1 0,0 1 0,0 0-1,0 0 1,0 0 0,0 0-1,0 0 1,0 0 0,0 0 0,0 0-1,0 0 1,0 0 0,0 0-1,0 0 1,-3 14-42,0 18 65,3-30-13,0 0-1,-1 0 1,2 0-1,-1 0 1,0 0-1,0 0 1,1 0-1,-1 0 1,1-1-1,-1 1 1,1 0-1,0 0 1,0 0 0,0-1-1,0 1 1,0 0-1,0-1 1,0 1-1,1-1 1,-1 1-1,1-1 1,2 3-1,-1-3 6,-1 0 1,1 0-1,0 0 0,0 0 0,0-1 0,0 1 0,-1-1 0,1 0 0,0 0 1,0 0-1,0 0 0,0 0 0,0-1 0,2 0 0,5-1 13,0-1 1,-1 0-1,0-1 0,0 1 0,0-2 0,0 1 0,-1-2 1,12-7-1,-19 12-23,2-2-3,1 1 0,-1-1-1,0 0 1,0 0 0,0-1 0,0 1 0,0-1 0,-1 1 0,0-1 0,1 0-1,1-6 1,-31 44 110,26-34-86,-4 7 165,0 1 0,0-1 0,0 1 0,1-1 0,0 1 0,1 0 0,0 1-1,0-1 1,1 1 0,-3 13 0,5-22-156,1 1 0,-1-1 0,0 1 0,0-1-1,1 1 1,-1-1 0,0 1 0,0-1 0,1 0 0,-1 1 0,1-1 0,-1 0 0,0 1-1,1-1 1,-1 0 0,1 1 0,-1-1 0,1 0 0,-1 0 0,1 1 0,-1-1 0,1 0-1,-1 0 1,1 0 0,-1 0 0,1 0 0,-1 0 0,1 0 0,-1 0 0,1 0-1,-1 0 1,1 0 0,-1 0 0,1 0 0,-1 0 0,1 0 0,-1 0 0,1-1 0,-1 1-1,1 0 1,-1 0 0,1-1 0,-1 1 0,0 0 0,1-1 0,24-12 277,-13 5-275,-2-1 1,1 0-1,-1-1 1,-1-1 0,1 1-1,-2-1 1,0-1 0,11-19-1,-31 78-646,2-26 368,6-14-209,0 1 0,1 0 0,-1-1 0,2 1 0,-1 1 0,1-1 0,-2 16 0,4-24 203,1 1 0,-1-1 0,0 1 0,1-1 0,-1 0 0,0 1 1,1-1-1,-1 0 0,1 1 0,-1-1 0,1 0 0,-1 0 0,1 1 0,-1-1 0,1 0 0,-1 0 0,1 0 0,-1 0 1,1 0-1,-1 1 0,1-1 0,-1 0 0,1 0 0,-1 0 0,1-1 0,-1 1 0,1 0 0,-1 0 0,1 0 0,-1 0 0,1 0 1,-1-1-1,1 1 0,-1 0 0,1 0 0,-1-1 0,1 1 0,-1 0 0,1-1 0,-1 1 0,1-1 0,15-13-7120</inkml:trace>
</inkml:ink>
</file>

<file path=ppt/ink/ink4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9:22.223"/>
    </inkml:context>
    <inkml:brush xml:id="br0">
      <inkml:brushProperty name="width" value="0.025" units="cm"/>
      <inkml:brushProperty name="height" value="0.025" units="cm"/>
    </inkml:brush>
  </inkml:definitions>
  <inkml:trace contextRef="#ctx0" brushRef="#br0">76 0 11851,'0'0'13512,"-5"10"-12471,-9 24-667,2 0 1,1 0-1,1 1 0,2 0 1,2 1-1,-4 58 1,13-89-153,5-11-92,4-10-12,-7 3-107,-2 0 1,1-1 0,-2 0 0,0 0 0,0 1 0,-1-1 0,-1 0-1,-3-25 1,1 28-43,-3 15-80,0 19-3,5-20 113,0 0 0,0 0 0,0 1-1,0-1 1,1 0 0,0 0 0,-1 0 0,1 0 0,0 0-1,0 0 1,1-1 0,-1 1 0,0 0 0,1 0 0,0-1-1,0 1 1,0-1 0,0 0 0,0 1 0,0-1 0,0 0-1,1 0 1,-1 0 0,6 2 0,-3-2 5,1 0 1,-1 0-1,1 0 0,0-1 0,0 0 1,0 0-1,0-1 0,0 0 1,-1 0-1,1 0 0,0-1 1,10-1-1,-10 0 27,0 0-1,-1-1 1,1 1 0,0-1-1,-1 0 1,1 0 0,-1-1 0,9-7-1,-2 1 190,-27 74 1350,15-63-1559,0 0 1,-1 0 0,1 0-1,0-1 1,0 1-1,0 0 1,0 0 0,0 0-1,1 0 1,-1 0-1,0 0 1,0 0 0,1 0-1,-1 0 1,0-1-1,1 1 1,-1 0 0,1 0-1,-1 0 1,1-1-1,-1 1 1,1 0 0,0 0-1,-1-1 1,1 1 0,0-1-1,-1 1 1,1-1-1,0 1 1,0-1 0,0 1-1,-1-1 1,1 0-1,0 1 1,0-1 0,0 0-1,0 0 1,0 1-1,0-1 1,0 0 0,0 0-1,0 0 1,0 0-1,-1 0 1,1-1 0,0 1-1,0 0 1,0 0-1,0-1 1,1 1 0,59-20 622,-41 13-531,-19 6-109,1 0 0,-1 0 0,1 1 0,-1-1 0,1 1-1,0-1 1,-1 1 0,1-1 0,0 1 0,0 0 0,-1 0 0,1 0 0,0 0 0,-1 0 0,1 0-1,0 1 1,-1-1 0,1 1 0,0-1 0,-1 1 0,1-1 0,-1 1 0,1 0 0,-1 0 0,1 0 0,-1 0-1,1 0 1,0 1 0,0 2-15,-1 0 0,1 0 1,-1 0-1,-1 1 0,1-1 0,-1 0 0,1 0 0,-1 1 0,-1 6 0,1-4 17,0-7 5,0 1-1,0 0 0,0-1 1,0 1-1,0-1 0,0 1 1,0-1-1,0 1 1,0-1-1,1 1 0,-1-1 1,0 1-1,0-1 0,1 1 1,-1-1-1,0 1 0,0-1 1,1 1-1,-1-1 0,1 0 1,-1 1-1,0-1 1,1 0-1,-1 1 0,1-1 1,-1 0-1,1 1 0,-1-1 1,1 0-1,-1 0 0,1 0 1,-1 1-1,1-1 0,-1 0 1,1 0-1,25-5 37,20-17-55,-33 13-17,-10 6-50,0 1 1,0 0-1,0 0 1,0 0-1,0 0 1,1 0-1,-1 1 1,0-1-1,1 1 1,0 0 0,-1 0-1,1 0 1,0 1-1,3-1 1,-6 2 79,-1-1 1,1 1-1,-1-1 0,0 1 1,0-1-1,1 1 1,-1-1-1,0 1 0,0-1 1,0 1-1,0-1 1,1 1-1,-1-1 0,0 1 1,0 0-1,0-1 1,0 1-1,0-1 0,0 1 1,-1-1-1,1 1 1,0 0-1,0-1 0,0 1 1,0-1-1,-1 1 1,0 0 12,1 0 0,0-1 0,-1 1 0,1 0 0,0-1 0,0 1 0,-1 0 0,1 0 1,0-1-1,0 1 0,0 0 0,0 0 0,0-1 0,0 1 0,0 0 0,0 0 0,0-1 0,0 1 1,0 0-1,1 0 0,-1-1 0,0 1 0,0 0 0,1-1 0,-1 1 0,0 0 0,1-1 0,-1 1 1,1-1-1,-1 1 0,1 0 0,-1-1 0,1 1 0,-1-1 0,1 1 0,0-1 0,-1 0 0,1 1 1,0-1-1,-1 0 0,1 1 0,1-1 0,22-5-2051,-4-10-4769,-15 10 4601,15-11-9086</inkml:trace>
</inkml:ink>
</file>

<file path=ppt/ink/ink4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9:23.105"/>
    </inkml:context>
    <inkml:brush xml:id="br0">
      <inkml:brushProperty name="width" value="0.025" units="cm"/>
      <inkml:brushProperty name="height" value="0.025" units="cm"/>
    </inkml:brush>
  </inkml:definitions>
  <inkml:trace contextRef="#ctx0" brushRef="#br0">32 120 4164,'-2'-5'19226,"-6"20"-15891,-4 18-6056,9-22 4437,1 3-1651,1-4-47,-1 0-1,1 0 1,1 0 0,0 0 0,3 19-1,-3-27 10,0-1 0,1 1-1,0 0 1,-1-1 0,1 1 0,0 0-1,0-1 1,0 1 0,0-1-1,0 1 1,0-1 0,1 0-1,-1 1 1,0-1 0,1 0-1,-1 0 1,1 0 0,-1 0-1,1 0 1,-1 0 0,1 0 0,0-1-1,-1 1 1,1-1 0,0 1-1,0-1 1,-1 0 0,1 1-1,0-1 1,0 0 0,0 0-1,-1 0 1,1 0 0,0-1-1,0 1 1,0 0 0,-1-1-1,4-1 1,3 0 70,-1-1-1,1 0 1,-1 0-1,0 0 1,0-1-1,0 0 1,-1-1-1,0 0 1,1 0 0,-2 0-1,1 0 1,0-1-1,4-7 1,10-13 61,30-51 0,-35 52-32,-42 130-366,26-100 263,0 1 0,1-1 1,-1 1-1,1-1 0,0 1 1,1-1-1,-1 0 1,2 7-1,-1-10-7,-1-1 0,1 1 0,0-1 0,0 1 1,0-1-1,0 1 0,0-1 0,0 1 0,1-1 0,-1 0 0,0 0 1,1 0-1,-1 0 0,1 0 0,-1 0 0,1 0 0,-1 0 0,1 0 0,0-1 1,-1 1-1,1-1 0,0 1 0,0-1 0,-1 0 0,1 1 0,0-1 0,3 0 1,3-1 53,-1 1 0,1-1 0,0 0 0,0-1 0,0 1 0,-1-2 0,1 1 0,-1-1 0,0 0 0,1 0 0,-1-1 0,-1 0 0,1-1 0,-1 1 0,1-1 0,-1 0 0,-1-1 0,1 0 1,-1 1-1,5-8 0,-4 5 5,0 0 1,-1 0-1,1 0 1,-2-1-1,1 0 1,-1 0-1,-1 0 1,0-1 0,0 1-1,-1-1 1,0 1-1,0-1 1,-1 0-1,0 0 1,-2-18-1,1 26-88,-1 0 0,1-1-1,-1 1 1,0 0-1,0 0 1,1 0-1,-2-1 1,1 1-1,0 0 1,0 0 0,-1 0-1,1 1 1,-1-1-1,1 0 1,-1 0-1,0 1 1,0-1-1,1 1 1,-1 0-1,0-1 1,-1 1 0,1 0-1,0 0 1,0 0-1,0 0 1,-1 1-1,1-1 1,0 1-1,0-1 1,-1 1 0,1 0-1,-1 0 1,1 0-1,0 0 1,-5 1-1,5-1-135,0 1 1,-1 0-1,1-1 0,0 1 0,0 0 0,0 0 0,0 0 0,0 0 0,0 1 1,0-1-1,0 0 0,0 1 0,0-1 0,1 1 0,-1 0 0,1 0 0,-1-1 1,1 1-1,0 0 0,-1 0 0,1 1 0,0-1 0,-1 4 0,0 3-1862,0 1 0,1-1 0,0 1 0,1 16 0,0-18 140,0 14-5517</inkml:trace>
</inkml:ink>
</file>

<file path=ppt/ink/ink4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19:24.065"/>
    </inkml:context>
    <inkml:brush xml:id="br0">
      <inkml:brushProperty name="width" value="0.025" units="cm"/>
      <inkml:brushProperty name="height" value="0.025" units="cm"/>
    </inkml:brush>
  </inkml:definitions>
  <inkml:trace contextRef="#ctx0" brushRef="#br0">23 260 14606,'0'0'14349,"-6"9"-14002,3-4-324,1-3-13,1 0 0,-1 0 0,1 1 0,-1-1 0,1 1 0,0 0 1,0-1-1,0 1 0,0 0 0,0 3 0,9 7 40,18-6 1,-11-6-34,0-1-1,0-1 1,-1-1-1,1 0 0,0-1 1,-1 0-1,1-1 1,14-7-1,8-1-9,-36 12-8,0-1 0,0 1 0,-1-1-1,1 1 1,0 0 0,0 0 0,0-1 0,0 1 0,0 0-1,0 0 1,0 0 0,0 0 0,0 0 0,0 0 0,0 0-1,0 1 1,0-1 0,0 0 0,0 1 0,0-1 0,0 0-1,1 2 1,2 14 66,-4-15-80,0 0 0,0 0-1,-1 0 1,1 0 0,0 0 0,0 0 0,0-1 0,1 1 0,-1 0 0,0 0 0,0 0 0,0 0 0,1 0 0,-1 0 0,0-1 0,1 1 0,-1 0 0,1 0 0,-1 0 0,1-1 0,-1 1 0,1 0 0,-1-1 0,1 1 0,0 0 0,0-1 0,-1 1 0,1-1 0,0 1 0,0-1 0,-1 1 0,1-1 0,0 0 0,0 1 0,0-1 0,0 0 0,0 0 0,0 0 0,-1 1 0,1-1 0,0 0 0,2-1 0,1 1-250,0-1 0,-1 0 1,1-1-1,0 1 1,-1-1-1,1 1 1,-1-1-1,0 0 1,1-1-1,-1 1 1,0 0-1,0-1 1,-1 0-1,1 1 1,0-1-1,-1 0 1,3-4-1,39-62-4090,-40 62 3937,14-26-1622,25-61-1,-28 50 3936,-4 0 3590,-14 47-982,-15 22-3838,9-2-586,1 0 1,1 0-1,1 1 1,1-1-1,-3 42 0,6-43-705,2 1 0,1-1 0,5 34-1,4-24-1671,-10-31 2214,0 0-1,1 0 0,0 0 0,-1 0 0,1 0 0,0 0 0,-1 0 0,1 0 1,0 0-1,0 0 0,0-1 0,0 1 0,0 0 0,0-1 0,0 1 0,0 0 1,0-1-1,0 1 0,0-1 0,0 0 0,0 1 0,0-1 0,2 1 0,-2-3 161,0 1-1,0 0 1,0 0-1,0-1 1,-1 1-1,1 0 1,0-1-1,-1 1 1,1-1-1,-1 1 0,0-1 1,1 1-1,-1-1 1,0 1-1,0-1 1,0 1-1,0-1 1,0 1-1,0-1 1,-1-1-1,1 1 129,0-22 1348,1 9-944,-1 1 0,0 0 0,-1 0 0,-1-1 0,0 1 0,-6-18 0,10 36-588,0-1 0,0 0 1,1-1-1,-1 1 0,1 0 0,-1-1 1,1 1-1,0-1 0,0 0 0,0 0 1,0 0-1,0 0 0,0 0 0,1-1 1,-1 1-1,1-1 0,-1 0 0,7 1 1,4 1-21,0 0 0,0-1-1,25 0 1,-31-2 63,0 0-1,0-1 1,0 0 0,1 0-1,-2-1 1,1 0-1,0 0 1,8-4-1,-14 5-1,1-1 0,0 1 0,-1-1 0,0 1 0,1-1 0,-1 0 0,0 0-1,0 0 1,0 0 0,0 0 0,0-1 0,0 1 0,-1-1 0,1 1 0,-1-1 0,1 1-1,-1-1 1,0 0 0,0 0 0,0 0 0,-1 1 0,1-1 0,-1 0 0,0 0 0,1-5-1,-2 8-50,1-1 0,0 1 0,-1-1 0,1 0 0,-1 1 0,1-1 0,-1 1 0,1-1 0,-1 1 0,1-1 0,-1 1 0,1-1 0,-1 1 0,0 0-1,1-1 1,-1 1 0,0 0 0,1-1 0,-1 1 0,0 0 0,1 0 0,-1 0 0,0 0 0,0-1 0,1 1 0,-1 0 0,0 0 0,0 0 0,1 1-1,-1-1 1,0 0 0,1 0 0,-1 0 0,0 1 0,1-1 0,-1 0 0,0 0 0,1 1 0,-1-1 0,0 1 0,0 0 0,-32 13 53,27-10-33,0 0 0,0 1-1,0 0 1,1 0 0,0 0 0,0 0 0,0 1 0,1 0-1,0 0 1,0 0 0,0 1 0,1-1 0,0 1-1,0 0 1,0-1 0,-2 13 0,5-18-30,1 0 0,-1 0 0,0 1 0,1-1 0,-1 0 0,0 0 0,1 0 0,0 0 0,-1 0 0,1 0 0,-1 0 0,1 0 0,0 0 0,0 0 0,0 0 0,0 0 0,-1 0 0,1-1 0,0 1 0,0 0 0,1-1 0,-1 1 0,0 0 0,0-1 0,0 0 0,0 1 0,0-1 0,1 0 0,-1 1 0,0-1 0,0 0 0,0 0 0,1 0 0,-1 0 0,0 0 0,0 0 0,0-1 0,2 1 0,5 0 0,1-1 0,-1 0 0,0 0 0,15-4 0,-5-2 0,0-1 0,-1 0 0,0-1 0,-1-1 0,0-1 0,-1 0 0,20-18 0,-34 28 0,0 1 0,-1-1 0,1 0 0,0 0 0,0 0 0,0 0 0,-1 0 0,1 0 0,0 0 0,-1 0 0,1 0 0,-1 0 0,1 0 0,-1 0 0,0 0 0,1-1 0,-1 1 0,0 0 0,0 0 0,0 0 0,0 0 0,0-1 0,0 1 0,0 0 0,-1-2 0,-17-20 0,2 5 0,17 17 0,-1 0 0,0 0 0,1 1 0,-1-1 0,0 1 0,1-1 0,-1 0 0,1 1 0,-1-1 0,1 1 0,-1-1 0,1 1 0,0 0 0,-1-1 0,1 1 0,-1-1 0,1 1 0,0 0 0,0 0 0,-1-1 0,1 1 0,0 0 0,-1 0 0,1 0 0,0 0 0,0 0 0,-1 0 0,1 0 0,0 0 0,0 0 0,-1 0 0,1 0 0,1 1 0,34-3 0,-35 2 0,66 1-362,-14 0-3151,71-7 0,-69-3-8381</inkml:trace>
</inkml:ink>
</file>

<file path=ppt/ink/ink4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01.771"/>
    </inkml:context>
    <inkml:brush xml:id="br0">
      <inkml:brushProperty name="width" value="0.025" units="cm"/>
      <inkml:brushProperty name="height" value="0.025" units="cm"/>
    </inkml:brush>
  </inkml:definitions>
  <inkml:trace contextRef="#ctx0" brushRef="#br0">2 1 10826,'0'0'12076,"-2"76"-11372,2-42-351,0 1-289,0 1-32,6-2 0,1 1 0,0-1-256,-3-4-289,-2-3-256,1-1-672,-1-8-1410,-2-7-2690</inkml:trace>
</inkml:ink>
</file>

<file path=ppt/ink/ink4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02.117"/>
    </inkml:context>
    <inkml:brush xml:id="br0">
      <inkml:brushProperty name="width" value="0.025" units="cm"/>
      <inkml:brushProperty name="height" value="0.025" units="cm"/>
    </inkml:brush>
  </inkml:definitions>
  <inkml:trace contextRef="#ctx0" brushRef="#br0">0 126 14286,'0'0'2114,"5"-11"314,-2 5-2244,0 0-1,0 0 0,1 1 0,0-1 0,0 1 0,0 0 0,0 0 0,1 0 0,0 0 0,0 1 0,0 0 0,1 0 0,-1 0 0,1 1 0,0 0 0,0 0 0,0 0 0,0 1 0,1 0 0,11-2 0,14-4-52,2 2 0,-1 1-1,1 2 1,-1 1 0,1 2 0,0 1 0,40 6-1,-69-6-146,-1 0 0,0 0 0,0 0 0,1 0 0,-1 1-1,0 0 1,0-1 0,-1 2 0,1-1 0,0 0 0,-1 1-1,1-1 1,-1 1 0,0 0 0,0 0 0,4 6 0,-5-6 12,0 1 0,-1-1 0,1 0 1,-1 1-1,0 0 0,0-1 0,-1 1 1,1 0-1,-1-1 0,1 1 1,-1 0-1,0 0 0,-1-1 0,1 1 1,-2 5-1,-2 4 44,0 0 0,-1 0-1,0-1 1,-1 0 0,0 0 0,-1 0 0,-1-1 0,0 0 0,-10 11-1,-147 142 1462,164-162-1507,-1-1 1,0 1 0,1-1 0,-1 1 0,1 0 0,0 0 0,-1-1 0,1 1 0,0 0 0,0 0 0,0 0-1,1 0 1,-1 0 0,0 1 0,1-1 0,-1 0 0,1 0 0,0 0 0,0 1 0,0-1 0,0 3-1,2-3-3,-1 1-1,1-1 0,0 0 0,0 0 1,0-1-1,0 1 0,0 0 0,1-1 0,-1 1 1,1-1-1,-1 1 0,1-1 0,-1 0 0,1 0 1,-1-1-1,1 1 0,3 0 0,65 19-2145,101 14-9692,-130-29 4314</inkml:trace>
</inkml:ink>
</file>

<file path=ppt/ink/ink4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02.632"/>
    </inkml:context>
    <inkml:brush xml:id="br0">
      <inkml:brushProperty name="width" value="0.025" units="cm"/>
      <inkml:brushProperty name="height" value="0.025" units="cm"/>
    </inkml:brush>
  </inkml:definitions>
  <inkml:trace contextRef="#ctx0" brushRef="#br0">254 66 14414,'0'0'1975,"-10"-9"32,-32-30-683,39 37-1248,0 0 0,1 0 0,-1 0 0,0 1 0,0 0 0,0-1 1,0 1-1,0 0 0,0 0 0,0 1 0,0-1 0,0 0 0,0 1 0,0 0 0,-1 0 0,1 0 0,0 0 0,0 1 0,0-1 1,0 1-1,-1-1 0,1 1 0,0 0 0,0 1 0,0-1 0,1 0 0,-1 1 0,0 0 0,0-1 0,1 1 0,-4 4 0,-3 2 34,0 0-1,1 1 0,1 1 0,-1-1 0,2 1 0,-9 15 0,9-16-10,1 1 0,0 0 0,0 0 0,1 0 0,0 1 0,1 0 0,0 0 0,1-1 0,0 1 0,-1 22 0,4-31-94,-1 0 1,1-1 0,-1 1-1,1-1 1,0 1 0,0 0-1,-1-1 1,1 0 0,0 1-1,0-1 1,0 1 0,1-1-1,-1 0 1,0 0 0,0 0-1,1 1 1,-1-1 0,1-1-1,-1 1 1,1 0 0,-1 0-1,1 0 1,-1-1 0,1 1-1,0-1 1,-1 1 0,1-1-1,0 0 1,0 0 0,-1 0-1,1 0 1,0 0 0,1 0-1,6 0 55,0 0-1,0-1 1,0 0-1,0 0 1,13-5 0,-5 0-140,0 0 1,-1-2-1,0 0 1,0-1-1,-1 0 1,20-17-1,77-76-276,-119 145 1119,5-38-645,0 1 0,0 1 0,0-1 0,1 0 0,0 0 0,0 1-1,1-1 1,0 9 0,0-14-94,0 0 0,0 0 0,1-1 0,-1 1-1,0 0 1,1 0 0,-1 0 0,1 0 0,-1-1 0,1 1-1,0 0 1,-1 0 0,1-1 0,0 1 0,-1 0 0,1-1 0,0 1-1,0-1 1,0 1 0,-1-1 0,1 1 0,2-1 0,0 1 5,0 0 0,1-1 0,-1 1 0,1-1 0,-1 0 0,0 0 0,1-1 0,-1 1 0,6-2 1,9-2 3,1-2 0,30-14 1,-38 15-221,-1 0-1,1 0 1,0 1 0,1 0 0,-1 1 0,1 0-1,-1 1 1,1 1 0,0-1 0,0 2 0,18 1 0,-29-1 171,1 0 1,-1 1 0,1-1-1,-1 1 1,0-1-1,1 1 1,-1 0 0,0-1-1,0 1 1,0 0 0,1 0-1,-1 0 1,0 0 0,0 0-1,0 0 1,0 0 0,-1 0-1,1 1 1,0-1 0,0 0-1,0 3 1,7 33 132,1 5-15,-8-41-125,-1 1 1,1-1-1,0 1 0,0-1 0,0 0 0,1 1 0,-1-1 0,0 0 0,0 0 1,1 0-1,-1 0 0,1 0 0,-1 0 0,1 0 0,-1-1 0,1 1 0,-1 0 1,1-1-1,0 1 0,-1-1 0,1 0 0,0 1 0,1-1 0,4 0-354,-1 0 1,1 0-1,-1 0 0,1-1 0,-1 0 1,1 0-1,-1 0 0,0-1 0,1 0 1,7-4-1,-2-1-1452,0 1 1,-1-1-1,0-1 1,13-11-1,8-10-4470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11.647"/>
    </inkml:context>
    <inkml:brush xml:id="br0">
      <inkml:brushProperty name="width" value="0.025" units="cm"/>
      <inkml:brushProperty name="height" value="0.025" units="cm"/>
    </inkml:brush>
  </inkml:definitions>
  <inkml:trace contextRef="#ctx0" brushRef="#br0">0 187 11115,'0'0'8007,"58"-6"-6373,-20-9-417,9-4-481,3-1-191,6-4-417,3-1-320,3-1-1730,-5-1-3043,-5 2-6149</inkml:trace>
</inkml:ink>
</file>

<file path=ppt/ink/ink4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02.998"/>
    </inkml:context>
    <inkml:brush xml:id="br0">
      <inkml:brushProperty name="width" value="0.025" units="cm"/>
      <inkml:brushProperty name="height" value="0.025" units="cm"/>
    </inkml:brush>
  </inkml:definitions>
  <inkml:trace contextRef="#ctx0" brushRef="#br0">161 222 7751,'0'0'2002,"-12"4"160,-2 1-1045,0 1-1,0 0 0,1 1 0,-23 16 1,31-20-886,1 0 0,0 0 1,-1 1-1,2 0 0,-1 0 0,0 0 1,1 0-1,0 0 0,0 1 1,0 0-1,0-1 0,1 1 0,0 0 1,0 0-1,0 0 0,1 1 0,-1-1 1,1 0-1,0 10 0,1-14-226,1 0 0,-1 0 1,1 1-1,-1-1 0,1 0 0,0 0 0,-1 0 0,1 0 0,0 0 0,0 0 0,0-1 0,0 1 0,0 0 0,0 0 1,0 0-1,0-1 0,0 1 0,0-1 0,1 1 0,-1-1 0,0 1 0,0-1 0,0 0 0,1 1 0,-1-1 1,0 0-1,1 0 0,-1 0 0,0 0 0,0 0 0,3-1 0,45-3 259,-32 0-279,-2-1-1,1-1 1,0-1-1,-1 0 1,0-1-1,-1-1 1,0 0-1,0 0 1,-1-2-1,0 0 1,20-23-1,-13 11 352,0-1-1,-2 0 0,-1-2 0,0 0 1,19-45-1,-32 63 42,-2 3-129,0 1-1,1 0 1,-2-1-1,1 0 1,0 1-1,-1-1 1,0 0-1,0 0 1,-1 1-1,1-1 1,-1-7-1,-1 12-202,0 0-1,-1-1 1,1 1 0,0 0-1,0 0 1,0 0-1,-1 0 1,1 1-1,0-1 1,0 0 0,0 0-1,-1 1 1,1-1-1,0 1 1,0-1-1,0 1 1,0-1 0,0 1-1,-1 1 1,-6 4-36,0 1 0,1-1 0,0 2 0,1-1 0,-1 1 0,1 0 0,1 1 0,0-1 0,0 1 0,-4 10 0,3-5-2,1 1 0,0-1 0,1 0 0,1 1 1,0 0-1,-1 17 0,4-27-191,0-1 0,0 0 0,1 1 0,0-1 0,-1 1 0,1-1-1,1 0 1,-1 0 0,1 0 0,-1 0 0,1 0 0,0 0 0,1 0 0,-1 0-1,1-1 1,0 1 0,-1-1 0,2 0 0,-1 1 0,0-2 0,0 1 0,1 0-1,6 3 1,-2-2-569,0 0 0,0 0 0,0-1-1,0 0 1,1-1 0,-1 0-1,1 0 1,0-1 0,-1 0 0,1 0-1,12-1 1,13-3-10292</inkml:trace>
</inkml:ink>
</file>

<file path=ppt/ink/ink4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04.226"/>
    </inkml:context>
    <inkml:brush xml:id="br0">
      <inkml:brushProperty name="width" value="0.025" units="cm"/>
      <inkml:brushProperty name="height" value="0.025" units="cm"/>
    </inkml:brush>
  </inkml:definitions>
  <inkml:trace contextRef="#ctx0" brushRef="#br0">180 141 3940,'4'-9'1094,"1"-3"657,0-1 0,-1 1 0,0-1 0,-1 0 0,-1 0 0,2-23 0,-4 35-1624,0 0 0,0 0 0,0 1 0,0-1 1,0 0-1,0 0 0,0 1 0,-1-1 0,1 0 0,0 0 0,0 1 0,-1-1 0,1 0 0,0 1 1,-1-1-1,1 0 0,0 1 0,-1-1 0,1 0 0,-1 1 0,0-1 0,1 1 0,-1-1 0,1 1 1,-1-1-1,0 1 0,1-1 0,-2 1 0,-23 1 1630,19 1-1591,-1 1 0,1 0 0,0 0-1,0 0 1,-10 8 0,1 2-53,1 1 0,0 1 1,2 0-1,-21 31 0,28-38-83,0 0 0,0 0 0,1 0 0,0 1 0,1-1 0,0 1 0,0 0 0,1 0 0,0 1 0,1-1 0,-1 0 0,2 13 0,0-21-26,0 0 0,0-1 0,0 1 0,1 0 1,-1 0-1,0 0 0,0-1 0,1 1 0,-1 0 0,1-1 1,-1 1-1,1 0 0,-1-1 0,1 1 0,-1 0 0,1-1 1,0 1-1,-1-1 0,1 1 0,0-1 0,-1 0 1,1 1-1,0-1 0,0 0 0,-1 1 0,1-1 0,0 0 1,1 1-1,31-1 212,31-17 199,-32 2-341,0-2-1,-1-1 0,41-32 0,10-6 24,-59 47-76,-22 10-9,-1-1 0,1 0 0,-1 0-1,1 0 1,-1 0 0,1 0-1,-1 1 1,1-1 0,0 0 0,-1 0-1,1 1 1,-1-1 0,0 0-1,1 1 1,-1-1 0,1 1 0,-1-1-1,0 1 1,1-1 0,-1 0 0,0 1-1,1-1 1,-1 1 0,1 0-1,0 5 140,0 0-1,0-1 0,0 1 0,-1 0 0,0 0 0,0 8 1,1 31 761,0-44-890,-1 0 1,0 1-1,0-1 1,0 0-1,1 0 1,-1 0-1,0 1 1,1-1-1,-1 0 1,1 0-1,0 0 1,-1 0-1,1 0 1,0 0-1,0 0 1,0 0-1,-1 0 1,1 0-1,0 0 1,0-1-1,0 1 1,0 0-1,0-1 1,3 2-1,7-1 40,0 0 0,0 0 0,1-1-1,-1 0 1,1-1 0,-1 0 0,0-1 0,0-1-1,0 0 1,0 0 0,0-1 0,-1 0 0,12-6-1,-11 4-77,0 1 0,1 1 0,0 0 0,0 0 0,0 1 0,0 1 0,0 0 0,0 1 0,1 0 0,-1 1 0,14 1 0,-25-1 26,0 0 0,0 1 0,0-1 0,0 1-1,1-1 1,-1 1 0,0 0 0,0-1 0,0 1 0,0 0 0,0 0 0,0-1 0,-1 1 0,1 0 0,0 0 0,0 0 0,-1 0 0,1 0 0,0 0-1,-1 1 1,1-1 0,-1 0 0,1 0 0,-1 0 0,0 0 0,0 1 0,1 1 0,-1-2 15,0 0 0,0 0 0,0 0 1,1 0-1,-1 0 0,0 1 0,1-1 0,-1 0 0,1 0 0,-1 0 1,1 0-1,0 0 0,-1 0 0,1-1 0,0 1 0,-1 0 1,1 0-1,0 0 0,0-1 0,0 1 0,0 0 0,0-1 0,0 1 1,0-1-1,0 1 0,0-1 0,0 1 0,0-1 0,0 0 0,0 1 1,0-1-1,1 0 0,-1 0 0,2 0 0,10-2 35,-1 0 0,1-1 0,-1 0 0,1-1 0,-1 0 0,0-1 0,-1 0 0,15-10 0,34-12-280,-51 23 103,1 0-1,-1 1 0,1 1 0,0-1 0,-1 2 0,1-1 0,0 1 0,0 1 0,14 0 0,-23 0 122,1 1-1,-1-1 1,0 0 0,0 1 0,0-1 0,0 1-1,0-1 1,0 1 0,0 0 0,-1-1 0,1 1-1,0 0 1,0 0 0,0-1 0,-1 1 0,1 0-1,0 0 1,-1 0 0,1 0 0,0 0 0,-1 0-1,0 0 1,1 0 0,-1 0 0,0 0 0,1 0 0,-1 1-1,0-1 1,0 0 0,0 0 0,0 0 0,0 0-1,0 0 1,0 0 0,0 1 0,0-1 0,-1 1-1,-14 51 781,9-36-549,6-16-284,-1 0 0,1 0 0,0 0 0,0 0 0,0-1 0,0 1 0,-1 0 0,1 0 0,1 0 0,-1 0 0,0 0 0,0 0 0,0 0 0,0-1 0,1 1 0,-1 0 0,0 0 0,1 0 0,-1 0 0,0-1-1,1 1 1,-1 0 0,1-1 0,0 1 0,-1 0 0,1-1 0,-1 1 0,2 1 0,-1-2-320,0 0 1,0 0-1,0 0 0,0 0 1,-1 0-1,1 0 0,0 0 0,0 0 1,0 0-1,-1-1 0,1 1 1,0 0-1,0 0 0,0-1 0,-1 1 1,1 0-1,0-1 0,0 1 1,-1-1-1,1 1 0,0-1 0,0 0 1,10-12-9802</inkml:trace>
</inkml:ink>
</file>

<file path=ppt/ink/ink4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06.621"/>
    </inkml:context>
    <inkml:brush xml:id="br0">
      <inkml:brushProperty name="width" value="0.025" units="cm"/>
      <inkml:brushProperty name="height" value="0.025" units="cm"/>
    </inkml:brush>
  </inkml:definitions>
  <inkml:trace contextRef="#ctx0" brushRef="#br0">0 58 3908,'10'-30'4740,"1"2"6465,-10 35-7229,-3 21-3296,-2 2-42,1-11-366,0 1 0,2-1-1,0 0 1,4 38 0,-2-53-257,-1 0 0,1 0 1,0 0-1,0-1 1,1 1-1,-1 0 1,1-1-1,0 1 1,0-1-1,0 1 1,0-1-1,1 0 1,-1 0-1,1 0 1,0 0-1,-1 0 0,2-1 1,-1 1-1,0-1 1,0 0-1,1 0 1,-1 0-1,1 0 1,-1-1-1,1 1 1,0-1-1,0 0 1,0 0-1,7 0 1,-4 0 3,1 0 1,-1-1 0,1 0 0,-1 0-1,1-1 1,-1 1 0,1-2 0,-1 1-1,0-1 1,0-1 0,0 1 0,0-1-1,0 0 1,0-1 0,-1 1 0,1-1 0,-1-1-1,0 1 1,0-1 0,-1 0 0,0 0-1,1-1 1,-2 0 0,1 1 0,-1-2-1,0 1 1,0 0 0,0-1 0,-1 0 0,0 0-1,-1 0 1,1 0 0,-1 0 0,-1-1-1,1 1 1,-1-9 0,0 12-14,-1-1 0,0 1 0,0-1 0,-1 1 0,1-1 0,-1 1 1,0 0-1,0-1 0,-1 1 0,1 0 0,-1 0 0,0 0 0,0 0 0,-3-5 0,3 7-8,0 0 0,0 1 0,0-1 0,0 1 0,0-1 0,0 1 0,0 0 0,0 0 0,0-1 0,-1 2 0,1-1 0,0 0 0,-1 0 0,1 1 0,0-1 0,-1 1 0,1 0-1,-1 0 1,1 0 0,-1 0 0,1 0 0,-1 0 0,1 1 0,-1-1 0,1 1 0,0 0 0,-1-1 0,-2 3 0,4-3-14,-1 0 0,1 1 0,0-1 0,-1 1 0,1-1 0,0 1 0,-1 0 0,1-1-1,0 1 1,0 0 0,0 0 0,0 0 0,0 0 0,0 0 0,0 0 0,0 0 0,0 0 0,0 0 0,1 0 0,-1 1 0,0-1 0,1 0 0,-1 1 0,1-1 0,-1 0 0,0 3 0,2-2-100,-1-1 1,1 0 0,-1 0 0,1 0 0,-1 0 0,1 0 0,0 0-1,-1 0 1,1 0 0,0 0 0,0 0 0,0-1 0,0 1-1,-1 0 1,1 0 0,0-1 0,0 1 0,1-1 0,-1 1 0,0-1-1,0 1 1,0-1 0,0 1 0,0-1 0,0 0 0,1 0-1,-1 0 1,0 0 0,0 0 0,0 0 0,1 0 0,0 0 0,28-1-3628,4-2-2177</inkml:trace>
</inkml:ink>
</file>

<file path=ppt/ink/ink4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07.217"/>
    </inkml:context>
    <inkml:brush xml:id="br0">
      <inkml:brushProperty name="width" value="0.025" units="cm"/>
      <inkml:brushProperty name="height" value="0.025" units="cm"/>
    </inkml:brush>
  </inkml:definitions>
  <inkml:trace contextRef="#ctx0" brushRef="#br0">153 45 10314,'-10'5'6187,"-4"3"-5014,-61 35 3604,70-40-4536,1 0-1,0 0 0,0 1 1,0 0-1,0-1 1,0 1-1,1 1 0,0-1 1,-1 0-1,2 1 0,-1 0 1,0 0-1,1 0 0,-2 6 1,4-10-237,0 0 0,0 0 1,0 0-1,1 0 1,-1 0-1,0 0 1,0-1-1,1 1 0,-1 0 1,1 0-1,-1 0 1,1-1-1,-1 1 0,1 0 1,-1-1-1,1 1 1,0 0-1,-1-1 1,1 1-1,0-1 0,-1 1 1,1-1-1,0 1 1,0-1-1,0 0 0,0 1 1,-1-1-1,1 0 1,0 0-1,0 1 1,0-1-1,0 0 0,0 0 1,0 0-1,-1 0 1,1 0-1,1-1 0,44 3 19,-38-3 0,75-4-140,-61 2 50,0 2-1,1 0 1,-1 1 0,39 6-1,-59-6 100,0 0-1,0 1 1,0-1-1,0 1 0,0 0 1,0 0-1,-1 0 0,1 0 1,0 0-1,-1 0 1,1 0-1,-1 0 0,1 1 1,-1-1-1,1 1 0,-1-1 1,0 1-1,0-1 0,0 1 1,0 0-1,0 0 1,0-1-1,0 1 0,0 2 1,0 3 172,1 0 0,-1 0 0,-1 0 1,1 0-1,-2 9 0,1-3-25,18-33 1022,-12 9-1206,-1 0-1,-1 0 0,0-1 0,0 1 1,-1-1-1,-1 0 0,0 0 0,0 0 1,-1 0-1,-1 0 0,0 0 0,-3-22 1,4 43-270,-1-8 271,0 0-1,0 1 1,0-1 0,0 0 0,0 0 0,0 0 0,0 0 0,1 1-1,-1-1 1,0 0 0,1 0 0,-1 0 0,1 0 0,-1 0-1,1 0 1,0 0 0,-1 0 0,1 0 0,0 0 0,0 0-1,0 0 1,-1-1 0,1 1 0,0 0 0,0 0 0,0-1-1,0 1 1,0-1 0,0 1 0,1-1 0,-1 1 0,0-1-1,0 0 1,0 0 0,0 1 0,1-1 0,-1 0 0,0 0-1,0 0 1,0 0 0,0 0 0,3-1 0,12 2 16,0-2 0,0 1 0,0-2 1,0 0-1,-1-1 0,1-1 0,-1 0 1,17-7-1,-23 7-16,1 0 1,-1 0-1,0-1 0,0 0 1,0 0-1,-1-1 0,0-1 1,0 1-1,0-1 0,-1-1 1,0 1-1,-1-1 0,10-15 1,-26 42-109,-1 1 166,-18 43 0,27-56-15,-1 0 0,2 0 0,-1 0 0,1 0 0,0 0 0,0 1 0,1-1 0,0 0 0,0 0 0,1 1 0,1 7 0,-1-13-49,1 1-1,-1 0 1,1-1-1,-1 1 1,1-1-1,0 0 1,0 0-1,0 1 1,0-1-1,1 0 1,-1-1 0,1 1-1,-1 0 1,1-1-1,-1 1 1,4 0-1,20 3-2748,-25-6 2467,0 1 0,-1 0-1,1 0 1,0-1-1,0 1 1,0 0 0,-1-1-1,1 1 1,0-1 0,-1 1-1,1-1 1,0 1 0,-1-1-1,1 0 1,-1 1 0,1-1-1,0 0 1,-1 1-1,0-1 1,1 0 0,-1 0-1,1 1 1,-1-1 0,0 0-1,1-1 1,0-18-7289</inkml:trace>
</inkml:ink>
</file>

<file path=ppt/ink/ink4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07.567"/>
    </inkml:context>
    <inkml:brush xml:id="br0">
      <inkml:brushProperty name="width" value="0.025" units="cm"/>
      <inkml:brushProperty name="height" value="0.025" units="cm"/>
    </inkml:brush>
  </inkml:definitions>
  <inkml:trace contextRef="#ctx0" brushRef="#br0">1 1 11563,'0'0'14221,"68"53"-14637,-30-34-1954,1-3-1538,3 1-3299,-4-3-4676</inkml:trace>
</inkml:ink>
</file>

<file path=ppt/ink/ink4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07.911"/>
    </inkml:context>
    <inkml:brush xml:id="br0">
      <inkml:brushProperty name="width" value="0.025" units="cm"/>
      <inkml:brushProperty name="height" value="0.025" units="cm"/>
    </inkml:brush>
  </inkml:definitions>
  <inkml:trace contextRef="#ctx0" brushRef="#br0">146 0 4805,'0'0'9555,"-9"5"-5273,7-4-4204,-17 8 1526,1 1 1,-30 22 0,45-30-1414,-1 1-1,1-1 1,-1 1 0,1 0-1,0 0 1,0 0 0,0 0-1,0 1 1,1-1 0,-1 1 0,1-1-1,0 1 1,0 0 0,0 0-1,1 0 1,-1 0 0,1 0-1,0 1 1,0-1 0,0 0-1,1 1 1,0 7 0,0-11-186,1 0 0,0 1 1,0-1-1,0 0 1,0 0-1,0 0 0,0 0 1,0 0-1,0-1 0,0 1 1,1 0-1,-1 0 1,0-1-1,0 1 0,1-1 1,-1 1-1,1-1 0,-1 0 1,0 1-1,1-1 1,-1 0-1,1 0 0,-1 0 1,0 0-1,3 0 0,39-4-123,-35 2-39,-1-1 1,1-1-1,-1 1 0,0-1 0,0-1 1,0 1-1,-1-1 0,1 0 0,-1 0 1,8-10-1,-10 10 50,1 1 1,-1-1 0,0 0-1,-1 0 1,1-1-1,-1 1 1,0-1 0,-1 1-1,1-1 1,-1 0-1,0 0 1,0 0-1,-1 0 1,1-7 0,-12 15 437,5 2-222,1 0 0,0 1 1,0-1-1,0 1 0,1-1 0,0 1 1,0 0-1,0 0 0,0 1 1,1-1-1,0 1 0,0-1 1,-2 10-1,3-13-88,1 0 0,-1 1 0,1-1 0,-1 0 0,1 0 0,0 1 0,0-1 0,0 0 0,0 1 0,0-1 0,1 0 0,-1 0 0,1 1 0,-1-1 0,1 0 0,0 0 0,0 0 0,0 0 0,0 0 0,0 0 0,1 0 0,-1 0-1,0 0 1,1-1 0,0 1 0,-1 0 0,1-1 0,0 1 0,0-1 0,0 0 0,0 0 0,0 0 0,0 0 0,0 0 0,0 0 0,0 0 0,4 0 0,4 1-528,0 0-1,1-1 1,0 0 0,-1-1-1,1 0 1,-1 0 0,20-5-1,-23 4-567,0-1-1,0 0 0,-1-1 0,1 1 0,-1-1 1,0-1-1,0 1 0,6-5 0,19-19-8202</inkml:trace>
</inkml:ink>
</file>

<file path=ppt/ink/ink4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08.285"/>
    </inkml:context>
    <inkml:brush xml:id="br0">
      <inkml:brushProperty name="width" value="0.025" units="cm"/>
      <inkml:brushProperty name="height" value="0.025" units="cm"/>
    </inkml:brush>
  </inkml:definitions>
  <inkml:trace contextRef="#ctx0" brushRef="#br0">133 0 13164,'0'0'8622,"-8"1"-6129,4 0-2311,0-1 0,0 1 1,0 0-1,0 0 0,1 1 0,-1-1 1,1 1-1,-1 0 0,1 0 0,-1 0 1,1 0-1,0 0 0,0 1 0,-3 3 1,0 1 104,1-1 1,0 1-1,0 0 1,0 0-1,1 1 1,0-1 0,-2 9-1,0-1-155,1 0 0,0 0 0,2 0 1,0 1-1,0 0 0,1 0 0,1 17 0,1-29-174,0-1 0,0 1 0,0-1 0,0 1 0,1-1 0,-1 1 0,1-1 0,0 0 0,0 1 0,0-1 0,1 0 0,-1 0 0,1 0 0,-1 0 0,1 0 0,0 0 0,1 0 0,-1 0 0,0-1 0,1 1 0,-1-1 0,1 0 0,0 0 0,0 0 0,-1 0 0,1 0 0,1 0 0,-1-1 0,0 0 0,0 0 0,1 1 0,-1-2 0,0 1 0,1 0 0,-1-1 0,1 0 0,5 0 0,-2 0 11,28 4-87,-34-3 132,-1 0-1,1-1 0,0 1 1,-1 0-1,1-1 1,-1 1-1,1 0 0,-1 0 1,1-1-1,-1 1 1,0 0-1,1 0 0,-1 0 1,0 0-1,1 0 1,-1 0-1,0-1 0,0 1 1,0 0-1,0 0 1,0 0-1,0 0 0,0 0 1,0 0-1,0 0 1,-1 0-1,1 0 0,0-1 1,-1 1-1,1 0 1,0 0-1,-1 0 0,1 0 1,-1-1-1,1 1 0,-2 1 1,-2 5 69,0-1-1,-1 1 1,1-1 0,-1 0 0,-1 0-1,1-1 1,-1 0 0,0 0 0,-8 6-1,14-11-701,5-30-9245,-1 21 5384,1-9-7718</inkml:trace>
</inkml:ink>
</file>

<file path=ppt/ink/ink4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08.630"/>
    </inkml:context>
    <inkml:brush xml:id="br0">
      <inkml:brushProperty name="width" value="0.025" units="cm"/>
      <inkml:brushProperty name="height" value="0.025" units="cm"/>
    </inkml:brush>
  </inkml:definitions>
  <inkml:trace contextRef="#ctx0" brushRef="#br0">6 8 929</inkml:trace>
  <inkml:trace contextRef="#ctx0" brushRef="#br0" timeOffset="1">6 8 1986,'0'0'320,"-6"-8"-2626</inkml:trace>
</inkml:ink>
</file>

<file path=ppt/ink/ink4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09.069"/>
    </inkml:context>
    <inkml:brush xml:id="br0">
      <inkml:brushProperty name="width" value="0.025" units="cm"/>
      <inkml:brushProperty name="height" value="0.025" units="cm"/>
    </inkml:brush>
  </inkml:definitions>
  <inkml:trace contextRef="#ctx0" brushRef="#br0">152 55 2723,'0'0'3155,"4"-1"-438,-2 1-2735,13-1 4430,-14 1-4021,-1 0 1,1 0-1,-1-1 0,1 1 0,-1 0 0,1 0 0,-1 0 0,1 0 0,-1-1 0,1 1 0,-1 0 0,1 0 1,-1-1-1,0 1 0,1 0 0,-1-1 0,0 1 0,1-1 0,-1 1 0,0 0 0,1-1 0,-1 1 0,0-1 1,0 1-1,0-1 0,1 1 0,-1-1 0,0 1 0,0-1 0,-37-2 3364,34 4-3383,-27-1 594,17 1-845,0 0-1,1-2 1,-1 1 0,0-1 0,1-1 0,-1-1-1,-12-3 1,30 2-3031,16-1 587,22-4-3430,-14 4 195,0-2-2529</inkml:trace>
</inkml:ink>
</file>

<file path=ppt/ink/ink4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09.525"/>
    </inkml:context>
    <inkml:brush xml:id="br0">
      <inkml:brushProperty name="width" value="0.025" units="cm"/>
      <inkml:brushProperty name="height" value="0.025" units="cm"/>
    </inkml:brush>
  </inkml:definitions>
  <inkml:trace contextRef="#ctx0" brushRef="#br0">74 88 4484,'0'0'4677,"7"-10"-1581,-2 2-2290,26-38 2136,-29 43-2210,1 1 1,0-1 0,-1 0-1,1 1 1,0-1 0,0 1-1,6-4 1,-8 6-671,-1 0-1,0 0 1,1 0-1,-1 0 1,1 0-1,-1 0 1,0 0-1,1 1 1,-1-1-1,1 0 1,-1 0-1,0 0 1,1 0-1,-1 0 1,0 1-1,1-1 1,-1 0-1,0 0 1,1 0 0,-1 1-1,0-1 1,1 0-1,-1 1 1,0-1-1,0 0 1,0 1-1,1-1 1,-1 0-1,0 1 1,0-1-1,0 0 1,0 1-1,1-1 1,-1 0-1,0 1 1,0-1-1,0 1 1,0-1 0,0 0-1,0 1 1,0-1-1,0 1 1,0-1-1,0 0 1,0 1-1,-1 0 1,1 25 223,-1-21 40,-3 18 202,0 0 1,-2-1-1,-1 1 1,-1-1-1,-19 39 1,6-14 151,-5 9-106,15-32-434,0 0 1,1 0 0,-8 36-1,17-60-143,1 0-1,0 0 0,0 0 1,0 1-1,0-1 0,0 0 0,0 0 1,0 0-1,0 0 0,0 1 0,0-1 1,0 0-1,0 0 0,0 0 1,0 0-1,0 1 0,0-1 0,0 0 1,0 0-1,0 0 0,0 0 1,1 0-1,-1 1 0,0-1 0,0 0 1,0 0-1,0 0 0,0 0 1,0 0-1,0 1 0,0-1 0,1 0 1,-1 0-1,0 0 0,0 0 1,0 0-1,0 0 0,1 0 0,-1 0 1,0 0-1,0 0 0,0 0 1,0 1-1,1-1 0,-1 0 0,0 0 1,0 0-1,0 0 0,0 0 1,1 0-1,-1 0 0,0-1 0,0 1 1,0 0-1,1 0 0,14-7-720,12-12-1692,11-26-5841,-18 19 309</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12.019"/>
    </inkml:context>
    <inkml:brush xml:id="br0">
      <inkml:brushProperty name="width" value="0.025" units="cm"/>
      <inkml:brushProperty name="height" value="0.025" units="cm"/>
    </inkml:brush>
  </inkml:definitions>
  <inkml:trace contextRef="#ctx0" brushRef="#br0">1 473 18257,'0'0'4789,"9"-6"-3481,25-19-800,0-2 1,-2-1 0,-1-1 0,29-35-1,-41 40-502,-1 0 0,-1-1 0,-1 0-1,-2-1 1,0-1 0,19-55-1,-31 74-31,0-1-1,0 0 0,0 0 1,-1-17-1,-17 91-331,12-30 348,2 1 1,1-1-1,2 1 0,5 37 0,-3-58-60,-1 1 0,2-1-1,0 1 1,1-1 0,1 0 0,0-1 0,1 1 0,0-1-1,1 0 1,1-1 0,15 19 0,4-7-2679,-6-14-2291,2-9-4911</inkml:trace>
</inkml:ink>
</file>

<file path=ppt/ink/ink4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09.932"/>
    </inkml:context>
    <inkml:brush xml:id="br0">
      <inkml:brushProperty name="width" value="0.025" units="cm"/>
      <inkml:brushProperty name="height" value="0.025" units="cm"/>
    </inkml:brush>
  </inkml:definitions>
  <inkml:trace contextRef="#ctx0" brushRef="#br0">11 72 4324,'0'0'22822,"-10"5"-21226,11-4-1541,1 1 1,0-1 0,-1 0-1,1 0 1,0 0-1,0 0 1,0 0 0,0 0-1,0-1 1,0 1-1,0 0 1,0-1 0,0 0-1,0 1 1,4-1-1,39 4 241,-20-2-235,-1-2 1,37-3-1,-54 2-69,1 0 0,-1-1 0,0 1 0,1-2 0,-1 1 0,0-1 0,0 0 0,0 0 0,-1-1 0,1 0 0,-1 0 0,7-6 0,-12 9-6,1 0 0,-1 0 1,0 1-1,0-1 0,0 0 0,-1 0 0,1 0 0,0 0 1,0 0-1,0 0 0,-1 0 0,1 0 0,-1-1 0,1 1 1,-1 0-1,1 0 0,-1 0 0,1-1 0,-1 1 0,0 0 1,0-1-1,0 1 0,0 0 0,0 0 0,0-3 0,-1 3 2,0 0-1,0-1 0,0 1 1,0 0-1,0 0 1,0 0-1,-1 0 0,1 0 1,0 1-1,-1-1 0,1 0 1,0 0-1,-1 1 1,1-1-1,-1 1 0,1-1 1,-3 1-1,-8-2-16,1 0 0,0 1 0,-1 1 1,-14 0-1,14 2 21,0 0 0,0 1 1,1 0-1,-1 1 1,0 1-1,1 0 0,0 0 1,-19 13-1,25-15 40,0 0-1,1 0 1,-1 0-1,1 0 1,0 1-1,0 0 1,0 0-1,1 0 1,-1 0-1,1 1 1,0-1-1,0 1 1,1 0-1,-1 0 1,1 0-1,0 0 1,1 0-1,-1 0 1,1 1-1,0-1 1,-1 11-1,3-13-19,0 0 0,0 0-1,0 0 1,1 0 0,-1-1 0,1 1-1,-1 0 1,1 0 0,0-1-1,0 1 1,0-1 0,1 0 0,-1 1-1,0-1 1,1 0 0,0-1-1,-1 1 1,1 0 0,0-1 0,0 1-1,0-1 1,0 0 0,0 0-1,0 0 1,0 0 0,5 0 0,12 3-194,-1-1 0,36 2 0,-53-5 155,12 1-318,65 1-2818,-28-5-3584,-9-8-4154</inkml:trace>
</inkml:ink>
</file>

<file path=ppt/ink/ink4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13.723"/>
    </inkml:context>
    <inkml:brush xml:id="br0">
      <inkml:brushProperty name="width" value="0.025" units="cm"/>
      <inkml:brushProperty name="height" value="0.025" units="cm"/>
    </inkml:brush>
  </inkml:definitions>
  <inkml:trace contextRef="#ctx0" brushRef="#br0">54 10 9385,'18'-9'9135,"-9"13"-4521,-7 29-2553,-2-17-1658,-2 20-131,-2 1 1,-15 64 0,-4 35-830,22-124 42,-2 20-273,3-31 496,0 0 0,0 1-1,0-1 1,-1 0-1,1 0 1,0 0 0,0 0-1,-1-1 1,1 1-1,-1 0 1,1 0 0,-1 0-1,1 0 1,-1 0-1,0 0 1,1-1 0,-1 1-1,0 0 1,0-1 0,1 1-1,-3 1 1,-3-3-4369,-7-8-698</inkml:trace>
</inkml:ink>
</file>

<file path=ppt/ink/ink4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14.102"/>
    </inkml:context>
    <inkml:brush xml:id="br0">
      <inkml:brushProperty name="width" value="0.025" units="cm"/>
      <inkml:brushProperty name="height" value="0.025" units="cm"/>
    </inkml:brush>
  </inkml:definitions>
  <inkml:trace contextRef="#ctx0" brushRef="#br0">0 80 14830,'0'0'5851,"4"-8"-4073,-2 5-1668,0-1 0,0 1 0,0 0 0,0 0 0,1 0 0,-1 0 0,1 0 0,0 0 0,0 1 0,0-1 0,0 1 0,5-3 0,0 1 93,0 1 0,0 0 0,1 0 0,-1 1 0,1 0-1,10-1 1,18-3 61,2 3 0,-1 1 0,64 5 0,-85-1-374,0 0 1,0 1-1,0 1 1,0 0-1,-1 2 0,0 0 1,0 0-1,0 2 1,-1 0-1,23 16 1,-34-21 77,1 0 1,-2 0-1,1 1 1,0-1 0,-1 1-1,0 0 1,0 0-1,0 0 1,0 1-1,0-1 1,-1 1-1,0 0 1,0-1-1,0 1 1,-1 0-1,0 0 1,1 6 0,-1-4 71,-1 0 1,-1 0 0,1 0-1,-1-1 1,-1 1-1,1-1 1,-1 1 0,0-1-1,-1 1 1,1-1 0,-6 9-1,-5 6 303,-1-1-1,-1-1 0,-1 0 0,-1-1 0,0-1 1,-20 16-1,13-13 332,-1-1 1,-1-1-1,-41 22 1,56-34-611,1-1 0,-1-1 0,0 0-1,0 0 1,0-1 0,-1-1 0,1 0 0,-1 0 0,0-1 0,1-1 0,-1 0-1,-18-2 1,27 1-249,0 0 1,0 0-1,0-1 0,0 1 0,0-1 0,0 1 0,1-1 0,-1 0 0,0 0 0,1-1 0,0 1 0,-1 0 0,1-1 0,0 1 1,0-1-1,-1-2 0,2 3-129,0 1 0,1 0-1,-1-1 1,0 1 0,1 0 0,-1-1 0,1 1 0,0-1 0,0 1 0,-1-1 0,1 1 0,0-1-1,0 1 1,0 0 0,1-3 0,-1 3-71,0 0 0,1 0 0,-1 0 0,1 0 0,0 0 0,-1 0 0,1 0 0,0 0 0,-1 1 0,1-1 0,0 0 0,0 0 0,0 1 0,0-1 0,0 0 0,0 1 0,0-1 0,0 1 0,0-1 0,0 1 0,0-1 0,1 1 0,22-7-6357</inkml:trace>
</inkml:ink>
</file>

<file path=ppt/ink/ink4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14.432"/>
    </inkml:context>
    <inkml:brush xml:id="br0">
      <inkml:brushProperty name="width" value="0.025" units="cm"/>
      <inkml:brushProperty name="height" value="0.025" units="cm"/>
    </inkml:brush>
  </inkml:definitions>
  <inkml:trace contextRef="#ctx0" brushRef="#br0">210 12 8584,'0'0'16143,"-10"-3"-15310,6 2-779,1-1-25,-1 1 0,1 0 1,-1 0-1,1 0 0,-1 1 1,0-1-1,1 1 1,-1 0-1,0 0 0,1 0 1,-1 0-1,0 1 0,1 0 1,-1 0-1,1 0 0,-1 0 1,1 0-1,-1 0 0,1 1 1,0 0-1,-6 4 1,-2 2 143,1 1 1,0 0 0,0 0-1,1 1 1,0 1 0,1 0-1,0 0 1,1 0 0,0 1 0,0 0-1,2 0 1,-6 16 0,11-27-155,-1 1 0,1-1 0,0 1 1,0-1-1,0 1 0,0-1 0,1 1 0,-1-1 1,0 1-1,1-1 0,-1 1 0,1-1 0,-1 0 1,1 1-1,0-1 0,-1 0 0,1 1 1,0-1-1,0 0 0,0 0 0,0 0 0,0 0 1,0 0-1,0 0 0,0 0 0,1 0 0,-1 0 1,0 0-1,0-1 0,1 1 0,-1-1 1,1 1-1,-1-1 0,0 1 0,1-1 0,-1 0 1,1 1-1,-1-1 0,1 0 0,-1 0 0,1 0 1,2-1-1,6 1 94,-1 0 0,1-1 0,-1 0 1,0 0-1,16-5 0,-14 1-76,0 1 1,0-1-1,0-1 1,-1 0-1,0 0 1,0-1-1,12-12 0,-18 17-6,-1-1 0,0 0 0,0 0-1,0 0 1,-1 0 0,1 0-1,-1 0 1,1-1 0,-1 0 0,0 1-1,-1-1 1,1 0 0,-1 0 0,1 0-1,-1 0 1,0 0 0,-1 0 0,1 0-1,-1 0 1,1-1 0,-1 1 0,-1 0-1,1 0 1,-2-7 0,1 9-22,0 0 0,0 0 0,0 1 1,0-1-1,0 0 0,0 1 0,-1-1 0,1 1 1,0-1-1,-1 1 0,0 0 0,1 0 1,-1 0-1,0 0 0,1 0 0,-1 0 0,0 0 1,0 0-1,0 1 0,0-1 0,0 1 0,-3-1 1,-29-2-1478,14 4-3280,7-1-1964</inkml:trace>
</inkml:ink>
</file>

<file path=ppt/ink/ink4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15.330"/>
    </inkml:context>
    <inkml:brush xml:id="br0">
      <inkml:brushProperty name="width" value="0.025" units="cm"/>
      <inkml:brushProperty name="height" value="0.025" units="cm"/>
    </inkml:brush>
  </inkml:definitions>
  <inkml:trace contextRef="#ctx0" brushRef="#br0">312 0 4228,'0'0'17008,"-8"2"-15849,0 1-1060,0 0 0,0 1 0,1 0 0,-1 0 0,1 0 0,0 1 1,1 0-1,-1 1 0,1-1 0,0 1 0,0 1 0,-7 10 0,-15 20 367,-23 42 0,40-61-332,-9 15 197,2 1 1,1 0 0,-17 51-1,28-65-220,0 1-1,1 0 1,1 1-1,1-1 1,1 1-1,1 0 0,2 29 1,0-45-92,-1 0-1,1 0 1,1 0 0,-1 0 0,1 0-1,0-1 1,1 1 0,-1-1 0,1 1-1,0-1 1,0 0 0,1 0 0,-1 0-1,1-1 1,0 1 0,1-1 0,-1 0-1,1 0 1,-1 0 0,1-1 0,0 0-1,1 0 1,-1 0 0,1 0 0,-1-1-1,11 3 1,6 1-397,2-1 0,-1-2 0,0 0 0,1-1 0,35-2 0,5-5-3898,-5-11-3897</inkml:trace>
</inkml:ink>
</file>

<file path=ppt/ink/ink4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16.211"/>
    </inkml:context>
    <inkml:brush xml:id="br0">
      <inkml:brushProperty name="width" value="0.025" units="cm"/>
      <inkml:brushProperty name="height" value="0.025" units="cm"/>
    </inkml:brush>
  </inkml:definitions>
  <inkml:trace contextRef="#ctx0" brushRef="#br0">0 433 13613,'0'0'9064,"10"2"-7398,-2-2-1460,-1 0 1,1 0-1,-1 0 1,1-1-1,-1 0 1,0-1-1,1 1 0,-1-2 1,0 1-1,0-1 1,0 0-1,0 0 1,9-6-1,18-13 178,42-33 0,-54 39-353,35-28 14,-1-1 0,-2-4-1,-3-1 1,60-76 0,-128 169-226,-60 116 156,66-131 27,0 0 0,2 1 0,-10 54 1,17-47-196,2-35 59,0 0 1,0-1 0,1 1-1,-1 0 1,0-1 0,0 1-1,0 0 1,0-1 0,1 1-1,-1-1 1,0 1 0,0-1-1,1 1 1,-1 0 0,1-1-1,-1 1 1,0-1 0,1 1-1,-1-1 1,1 0 0,-1 1-1,1-1 1,-1 1 0,1-1-1,0 0 1,-1 1 0,1-1-1,-1 0 1,1 0 0,0 0-1,-1 1 1,1-1 0,0 0-1,-1 0 1,1 0 0,-1 0-1,1 0 1,0 0 0,-1 0-1,1 0 1,0-1 0,-1 1-1,1 0 1,0 0 0,-1 0-1,1-1 1,-1 1 0,2-1-1,12-8-6720</inkml:trace>
</inkml:ink>
</file>

<file path=ppt/ink/ink4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19.918"/>
    </inkml:context>
    <inkml:brush xml:id="br0">
      <inkml:brushProperty name="width" value="0.025" units="cm"/>
      <inkml:brushProperty name="height" value="0.025" units="cm"/>
    </inkml:brush>
  </inkml:definitions>
  <inkml:trace contextRef="#ctx0" brushRef="#br0">29 166 4388,'19'-50'4708,"-14"34"-2390,1 1 0,0-1 0,1 1 0,1 0-1,15-22 1,-23 37-2265,0 0-1,0 0 1,0 0 0,0 0-1,0 0 1,0 0-1,0 0 1,0-1 0,0 1-1,1 0 1,-1 0-1,0 0 1,0 0 0,0 0-1,0 0 1,0 0-1,0 0 1,0 0 0,0 0-1,1 0 1,-1 0-1,0 0 1,0 0 0,0 0-1,0-1 1,0 1-1,0 0 1,1 0 0,-1 0-1,0 0 1,0 1-1,0-1 1,0 0 0,0 0-1,0 0 1,1 0-1,-1 0 1,0 0 0,0 0-1,0 0 1,0 0-1,0 0 1,0 0 0,0 0-1,0 0 1,1 0-1,-1 0 1,0 1 0,0-1-1,0 0 1,0 0-1,0 0 1,0 0 0,0 0-1,0 0 1,0 0 0,0 1-1,0-1 1,3 13 911,-2 19-705,-1-29-11,-3 47 155,-3 0-1,-1 0 0,-18 59 1,11-48-397,-11 93 1,20-127-2649,-1-57-3351,3 9 4453,-4-22-4434,-4-7-3138</inkml:trace>
</inkml:ink>
</file>

<file path=ppt/ink/ink4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0.278"/>
    </inkml:context>
    <inkml:brush xml:id="br0">
      <inkml:brushProperty name="width" value="0.025" units="cm"/>
      <inkml:brushProperty name="height" value="0.025" units="cm"/>
    </inkml:brush>
  </inkml:definitions>
  <inkml:trace contextRef="#ctx0" brushRef="#br0">0 128 1986,'0'0'8114,"1"-10"-3832,-1 8-4158,0-2 187,0 1 0,0-1 0,0 0 0,1 1 0,-1-1 0,1 1 0,0-1 0,0 1 0,0-1 1,1 1-1,-1 0 0,1-1 0,0 1 0,0 0 0,0 0 0,0 0 0,0 0 0,1 1 0,0-1 0,-1 1 0,1-1 0,0 1 0,0 0 0,4-2 0,14-4 184,0 1-1,0 1 1,1 1 0,-1 1-1,1 1 1,0 1-1,0 1 1,1 0-1,-1 2 1,42 7-1,-61-8-490,1 0 0,0 1-1,-1 0 1,1 0 0,-1 0-1,0 0 1,1 0 0,-1 0-1,0 1 1,0 0 0,1 0-1,-2 0 1,1 0 0,0 0 0,0 0-1,-1 1 1,1-1 0,-1 1-1,1 0 1,-1 0 0,0 0-1,0 0 1,-1 0 0,1 0-1,-1 0 1,1 1 0,-1-1-1,0 1 1,0-1 0,-1 0 0,1 1-1,0 4 1,-2-1 43,0 1 1,0-1-1,-1 1 1,0-1-1,0 0 0,-1 0 1,0 0-1,0 0 1,0 0-1,-1-1 0,0 1 1,0-1-1,-1 0 1,-7 7-1,-19 19 262,-43 32 0,-17 18 418,90-81-723,0 0-1,-1 0 0,1 0 0,0 0 0,0 0 1,0 1-1,0-1 0,0 0 0,1 1 1,-1-1-1,0 1 0,1-1 0,-1 1 1,1-1-1,-1 1 0,1 2 0,0-4 0,0 1-1,0 0 1,1-1 0,-1 1-1,0 0 1,1-1-1,-1 1 1,0-1-1,1 1 1,-1 0 0,1-1-1,-1 1 1,1-1-1,-1 1 1,1-1-1,-1 0 1,1 1 0,0-1-1,-1 1 1,1-1-1,-1 0 1,1 0-1,0 1 1,-1-1 0,2 0-1,8 2 22,0 0 0,0-1 0,0-1 0,14 0-1,0 0 3,1 1 113,0 2-1,0 0 0,40 12 0,-55-12-475,0 1-1,-1 0 0,0 1 0,14 8 1,-16-8-1032,1 1 0,-1 0 1,-1 0-1,1 1 0,10 13 1</inkml:trace>
</inkml:ink>
</file>

<file path=ppt/ink/ink4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1.295"/>
    </inkml:context>
    <inkml:brush xml:id="br0">
      <inkml:brushProperty name="width" value="0.025" units="cm"/>
      <inkml:brushProperty name="height" value="0.025" units="cm"/>
    </inkml:brush>
  </inkml:definitions>
  <inkml:trace contextRef="#ctx0" brushRef="#br0">87 0 10570,'0'0'15567,"-2"14"-15028,-11 61-139,-39 120 1,48-183-706,0 1 1,0 0 0,1 0 0,-2 26-1,17-81-7225,-4 19 4901,1-17-1972,-3-5-476</inkml:trace>
</inkml:ink>
</file>

<file path=ppt/ink/ink4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1.669"/>
    </inkml:context>
    <inkml:brush xml:id="br0">
      <inkml:brushProperty name="width" value="0.025" units="cm"/>
      <inkml:brushProperty name="height" value="0.025" units="cm"/>
    </inkml:brush>
  </inkml:definitions>
  <inkml:trace contextRef="#ctx0" brushRef="#br0">0 67 8712,'0'0'10170,"2"13"-9199,1 30-351,13 112 1617,-13-138-1898,1-1 0,0 1 0,1 0 0,1-1 0,0 0-1,2-1 1,9 18 0,-16-30-250,1-1 0,-1 1-1,1-1 1,-1 0 0,1 1-1,0-1 1,0 0-1,0 0 1,0 0 0,0 0-1,0 0 1,0-1-1,1 1 1,-1-1 0,1 0-1,-1 1 1,1-1 0,0 0-1,-1 0 1,1-1-1,0 1 1,0 0 0,-1-1-1,1 0 1,0 0 0,0 0-1,0 0 1,0 0-1,-1 0 1,1-1 0,0 1-1,0-1 1,-1 0 0,1 0-1,0 0 1,-1 0-1,1 0 1,-1-1 0,1 1-1,-1-1 1,4-2 0,5-6 100,-1 0-1,0-1 1,0 1 0,-1-2 0,-1 1 0,13-23 0,-7 9-132,-2 0-1,0 0 0,-2-2 1,9-33-1,-15 45-14,-1-1 0,0 0-1,-1 0 1,-1 0-1,0 0 1,-1-1 0,-1 1-1,-5-28 1,6 43-70,-1 0 0,1 0 0,0 0 0,-1 1 0,1-1 0,-1 0 0,1 0 0,-1 0 0,1 1 0,-1-1 0,1 0 0,-1 1 0,0-1 0,1 1 0,-1-1 0,0 1 0,0-1 0,1 1 0,-1-1 0,0 1 0,0-1 0,0 1 0,0 0 0,0 0 0,1 0 0,-1-1 0,0 1 0,0 0 0,0 0 0,0 0 0,0 0 0,0 0 0,0 0 0,0 1 0,1-1 0,-1 0 0,0 0 0,0 1 0,0-1 0,0 0 0,1 1 0,-1-1 0,0 1 1,0-1-1,1 1 0,-1 0 0,0-1 0,1 1 0,-1-1 0,0 1 0,1 0 0,-1 0 0,1-1 0,-1 1 0,1 0 0,0 0 0,-1 0 0,1 0 0,0-1 0,-1 1 0,1 1 0,-13 32-3430,7-12-3382,4-12-3185</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25.418"/>
    </inkml:context>
    <inkml:brush xml:id="br0">
      <inkml:brushProperty name="width" value="0.025" units="cm"/>
      <inkml:brushProperty name="height" value="0.025" units="cm"/>
    </inkml:brush>
  </inkml:definitions>
  <inkml:trace contextRef="#ctx0" brushRef="#br0">10 79 3075,'0'0'11734,"-10"-6"-8537,20 10-2680,-1 0-1,0 0 0,0 2 1,9 5-1,-11-5-418,1-1 0,0-1 0,0 1 0,0-1 0,1-1 0,10 4-1,6 0-28,1-1-1,1-1 1,-1-2-1,1-1 1,-1 0 0,1-2-1,-1-2 1,1 0-1,-1-1 1,0-2-1,33-9 1,-31 3-32,1 2 0,1 2 1,-1 0-1,1 2 0,53-2 1,-68 5-35,0 0-1,-1-1 1,1 0 0,-1-1 0,1-1 0,-1 0 0,-1-1-1,16-8 1,-12 5 0,-1 2-1,1 0 0,1 1 1,25-6-1,-38 11 1,0 0 0,0 1 0,0 0 0,-1 0 0,1 0 0,0 0 0,0 1 0,0 0 0,0 0 0,0 0 0,-1 1 0,1 0-1,0-1 1,-1 2 0,0-1 0,6 4 0,9 4 6,-16-9 63,0 0 0,0 0 1,0 0-1,0 0 0,1 0 0,-1-1 0,0 0 1,0 1-1,0-1 0,1-1 0,-1 1 1,0 0-1,0-1 0,4 0 0,25-2 1535,-38-17-11018,-3 7 3485</inkml:trace>
</inkml:ink>
</file>

<file path=ppt/ink/ink4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2.140"/>
    </inkml:context>
    <inkml:brush xml:id="br0">
      <inkml:brushProperty name="width" value="0.025" units="cm"/>
      <inkml:brushProperty name="height" value="0.025" units="cm"/>
    </inkml:brush>
  </inkml:definitions>
  <inkml:trace contextRef="#ctx0" brushRef="#br0">109 0 14894,'0'0'8488,"3"51"-7847,-6-20 159,-8 9-255,2 5-289,-2 0-160,-3 3-64,-1-3 0,4-6-32,2-2 0,2-9-384,2-4-769,3-11-961,-2-9-961,-6-11-8776</inkml:trace>
</inkml:ink>
</file>

<file path=ppt/ink/ink4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2.500"/>
    </inkml:context>
    <inkml:brush xml:id="br0">
      <inkml:brushProperty name="width" value="0.025" units="cm"/>
      <inkml:brushProperty name="height" value="0.025" units="cm"/>
    </inkml:brush>
  </inkml:definitions>
  <inkml:trace contextRef="#ctx0" brushRef="#br0">0 226 6887,'0'0'17365,"13"-6"-16601,23-9-389,2 0-91,0-2 0,-1-2 0,52-34-1,-74 41-127,-1 0 0,-1-1 0,0 0-1,-1-1 1,15-23 0,-27 77-140,-10 28-148,4-36-18,1 1-1,1 0 0,2 0 0,2 0 1,5 52-1,9-45-2216,3-21-2313,1-11-3952</inkml:trace>
</inkml:ink>
</file>

<file path=ppt/ink/ink4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2.953"/>
    </inkml:context>
    <inkml:brush xml:id="br0">
      <inkml:brushProperty name="width" value="0.025" units="cm"/>
      <inkml:brushProperty name="height" value="0.025" units="cm"/>
    </inkml:brush>
  </inkml:definitions>
  <inkml:trace contextRef="#ctx0" brushRef="#br0">51 1 6150,'0'0'11979,"0"70"-9769,-8-29-640,3 7-641,0 4-385,-1 1-352,1-3-64,1-7-192,4-9 128,0-8-64,0-7-448,0-8-609,0-7-737,-3-4-1217,-12-1-2690</inkml:trace>
</inkml:ink>
</file>

<file path=ppt/ink/ink4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3.300"/>
    </inkml:context>
    <inkml:brush xml:id="br0">
      <inkml:brushProperty name="width" value="0.025" units="cm"/>
      <inkml:brushProperty name="height" value="0.025" units="cm"/>
    </inkml:brush>
  </inkml:definitions>
  <inkml:trace contextRef="#ctx0" brushRef="#br0">1 145 6406,'5'-11'4063,"3"-2"-2736,-1 0 0,2 0 0,-1 1 0,14-14 1,-17 21-923,0 0 1,1 0 0,-1 0-1,1 1 1,0 0 0,0 0-1,0 0 1,1 1 0,0 0-1,-1 0 1,1 1 0,0 0 0,8-2-1,-5 3-313,-1 0-1,0 0 1,1 1 0,-1 0-1,1 0 1,-1 1-1,0 0 1,1 1 0,-1 0-1,0 1 1,14 5-1,-19-6-99,0 0 0,0 1 0,0-1 0,0 1 0,-1 0 0,1 0 0,-1 1 0,0-1-1,1 1 1,-2 0 0,1-1 0,0 1 0,-1 1 0,0-1 0,0 0 0,0 0 0,0 1 0,-1-1 0,1 1 0,-1-1-1,0 1 1,-1 0 0,1 0 0,-1 7 0,-1-1 169,0-1-1,0 1 1,-1-1-1,0 1 1,-1-1-1,0 0 1,-1 1-1,0-2 1,-1 1-1,0 0 0,0-1 1,-1 0-1,0 0 1,-11 11-1,-2 1-34,-1 0 1,-1-2-1,-1 0 0,-27 18 0,49-33-3976,12 0 2207,12-1-1011,-5-3-570,2 0-881</inkml:trace>
</inkml:ink>
</file>

<file path=ppt/ink/ink4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3.708"/>
    </inkml:context>
    <inkml:brush xml:id="br0">
      <inkml:brushProperty name="width" value="0.025" units="cm"/>
      <inkml:brushProperty name="height" value="0.025" units="cm"/>
    </inkml:brush>
  </inkml:definitions>
  <inkml:trace contextRef="#ctx0" brushRef="#br0">0 0 5541,'0'0'16496,"69"34"-14734,-44-20-641,-1 0-577,6 1-288,-6 0-160,-5 0-64,1-4-192,-5-2-929,-6-3-480,-4-1-161,0-5-1665</inkml:trace>
</inkml:ink>
</file>

<file path=ppt/ink/ink4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4.230"/>
    </inkml:context>
    <inkml:brush xml:id="br0">
      <inkml:brushProperty name="width" value="0.025" units="cm"/>
      <inkml:brushProperty name="height" value="0.025" units="cm"/>
    </inkml:brush>
  </inkml:definitions>
  <inkml:trace contextRef="#ctx0" brushRef="#br0">128 5 16271,'0'0'5067,"-10"-2"-4678,7 2-377,0-1 0,0 0 0,0 1 0,0 0 0,0 0 0,0 0 0,0 0 0,1 0 0,-1 0-1,0 1 1,0-1 0,0 1 0,0 0 0,0 0 0,0 0 0,1 0 0,-1 1 0,0-1 0,1 1 0,-1-1 0,1 1-1,0 0 1,-1 0 0,1 0 0,0 0 0,0 1 0,0-1 0,1 1 0,-4 3 0,1 1 89,-1 0-1,1-1 1,0 1 0,1 1-1,0-1 1,0 0 0,0 1-1,1 0 1,0-1 0,1 1-1,0 0 1,0 0 0,0 16-1,2-23-86,-1 0 0,1 0 0,-1 0 0,1 0 0,-1 0 0,1 0 1,0 0-1,-1 0 0,1-1 0,0 1 0,0 0 0,-1 0 0,1-1 0,0 1 0,0 0 0,0-1 0,0 1 0,0-1 0,0 0 0,0 1 0,0-1 0,0 0 0,0 1 0,1-1 0,-1 0 0,0 0 0,0 0 0,0 0 0,0 0 0,0 0 0,0 0 1,2-1-1,41-8 718,-32 3-700,1-1 0,-1 0 0,0-1 0,-1 0 0,0-1 0,0 0 0,-1-1 0,0 0 0,0 0 0,-2-1 0,1-1 0,-1 1 0,6-14 0,-13 24-170,-9 40-284,4-28 613,1 0 0,0 1-1,1-1 1,0 0 0,1 1 0,0-1 0,1 13 0,1-23-149,-1-1 0,1 1 0,-1 0 0,1 0 0,0-1 1,-1 1-1,1 0 0,0-1 0,-1 1 0,1-1 0,0 1 0,0-1 0,0 1 1,-1-1-1,1 1 0,0-1 0,0 0 0,0 0 0,0 1 0,0-1 1,0 0-1,0 0 0,0 0 0,-1 0 0,1 0 0,0 0 0,0 0 0,0 0 1,0 0-1,0-1 0,0 1 0,0 0 0,0-1 0,1 0 0,35-10 688,8-21-485,-39 27-306,1 0-1,-1 0 0,1 0 1,0 1-1,0 0 1,0 0-1,0 1 0,14-5 1,-21 9 45,1-1 1,0 1 0,0-1-1,0 1 1,0-1 0,-1 1-1,1 0 1,0-1-1,-1 1 1,1 0 0,0 0-1,-1-1 1,1 1 0,-1 0-1,0 0 1,1 0 0,-1 0-1,1 0 1,-1 0-1,0 0 1,0 0 0,0-1-1,1 1 1,-1 0 0,0 0-1,0 0 1,0 0-1,-1 0 1,1 0 0,0 2-1,0 47 50,-1-34-248,7-23-5343,-1-5-438</inkml:trace>
</inkml:ink>
</file>

<file path=ppt/ink/ink4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4.668"/>
    </inkml:context>
    <inkml:brush xml:id="br0">
      <inkml:brushProperty name="width" value="0.025" units="cm"/>
      <inkml:brushProperty name="height" value="0.025" units="cm"/>
    </inkml:brush>
  </inkml:definitions>
  <inkml:trace contextRef="#ctx0" brushRef="#br0">104 190 8360,'0'0'7959,"0"-8"-5337,0 7-2523,-3-30 1857,3 30-1915,-1 0 1,1 0 0,0 1-1,-1-1 1,1 0 0,-1 1-1,1-1 1,0 0 0,-1 1-1,0-1 1,1 1 0,-1-1-1,1 1 1,-1-1-1,0 1 1,1-1 0,-1 1-1,0 0 1,1-1 0,-1 1-1,0 0 1,0 0 0,1-1-1,-1 1 1,0 0-1,0 0 1,1 0 0,-1 0-1,0 0 1,0 0 0,0 0-1,1 0 1,-1 0 0,0 1-1,0-1 1,1 0 0,-1 0-1,0 1 1,0-1-1,1 0 1,-1 1 0,0-1-1,1 1 1,-1-1 0,1 1-1,-1-1 1,0 1 0,1-1-1,-1 2 1,-6 4 103,1 1-1,0 0 1,0 0 0,0 1 0,1 0-1,1 0 1,-1 0 0,1 0 0,0 1-1,1-1 1,0 1 0,1 0 0,0 0 0,0 0-1,1 1 1,-1 11 0,2-20-133,0-1 0,0 1 0,0 0 0,0 0 1,0-1-1,0 1 0,0 0 0,0 0 0,1-1 0,-1 1 0,0 0 1,1 0-1,-1-1 0,0 1 0,1 0 0,-1-1 0,1 1 0,-1 0 0,1-1 1,-1 1-1,1-1 0,-1 1 0,1-1 0,0 1 0,-1-1 0,1 1 1,0-1-1,-1 0 0,1 1 0,1-1 0,27-2 221,-21 0-190,0-1-1,-1 0 1,0 0-1,1-1 1,9-6 0,-3-3-23,0-1 1,0 0 0,-1-1-1,-1-1 1,0 0 0,-2 0-1,0-1 1,0 0-1,-2-1 1,0 0 0,-1 0-1,-1-1 1,0 0 0,5-38-1,-15 68-20,0-1-1,0 1 1,-1-1-1,-7 10 1,-11 26 13,17-32-13,-21 61 305,25-69-298,0 0 1,1 1-1,0-1 1,1 1-1,-1-1 0,1 1 1,0 0-1,1-1 1,2 12-1,-3-17-106,1 1-1,-1-1 1,1 0 0,0 0 0,0 1-1,0-1 1,-1 0 0,1 0 0,0 0-1,0 0 1,0 0 0,1-1-1,-1 1 1,0 0 0,0 0 0,0-1-1,1 1 1,-1 0 0,0-1 0,1 0-1,-1 1 1,0-1 0,1 0-1,-1 1 1,3-1 0,0 0-799,0 0 0,-1 0 1,1 0-1,0 0 0,0-1 0,-1 1 1,1-1-1,6-2 0,12-11-9426</inkml:trace>
</inkml:ink>
</file>

<file path=ppt/ink/ink4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5.158"/>
    </inkml:context>
    <inkml:brush xml:id="br0">
      <inkml:brushProperty name="width" value="0.025" units="cm"/>
      <inkml:brushProperty name="height" value="0.025" units="cm"/>
    </inkml:brush>
  </inkml:definitions>
  <inkml:trace contextRef="#ctx0" brushRef="#br0">119 1 6566,'0'0'9930,"-12"9"-5937,2-1-3401,-1-1 99,1 0 0,0 1 0,0 0 0,1 1 0,0 0 0,1 0 0,0 1 0,-12 19 0,20-29-678,0 0 0,-1 1 0,1-1 0,0 0 0,0 1 0,0-1-1,0 0 1,0 1 0,0-1 0,0 0 0,0 1 0,0-1 0,0 0-1,0 1 1,0-1 0,0 0 0,0 1 0,0-1 0,0 0-1,0 1 1,0-1 0,1 0 0,-1 1 0,0-1 0,0 0 0,0 1-1,1-1 1,-1 0 0,0 1 0,0-1 0,1 0 0,-1 0-1,0 0 1,0 1 0,1-1 0,-1 0 0,0 0 0,1 1 0,20 2 102,22-8-192,0-6-266,-32 8 282,-1 0 0,1 0 1,0 1-1,-1 0 0,1 1 0,0 0 1,0 1-1,0 0 0,14 2 0,-24-2 118,0 1-1,0 0 0,1-1 1,-1 1-1,0 0 1,0-1-1,0 1 0,0 0 1,0 0-1,0 0 0,-1 0 1,1 0-1,0 0 0,0 0 1,-1 0-1,1 0 0,0 0 1,-1 0-1,1 1 0,-1-1 1,0 0-1,1 0 0,-1 0 1,0 1-1,0-1 0,0 0 1,0 1-1,0-1 0,0 0 1,0 3-1,-1-3-30,1 0 0,0 0 0,0 0 0,0 0 0,0 0-1,0 0 1,0 0 0,0 0 0,0 0 0,0 0 0,0 0 0,1 0 0,-1 0 0,0 0-1,1 0 1,-1 0 0,1 0 0,-1 0 0,1 0 0,-1 0 0,1 0 0,0-1-1,-1 1 1,1 0 0,0 0 0,0-1 0,0 1 0,-1-1 0,1 1 0,0 0 0,0-1-1,0 0 1,0 1 0,0-1 0,0 1 0,0-1 0,0 0 0,0 0 0,0 0 0,2 1-1,9-2 11,-1-1-1,0 0 0,1 0 1,-1-1-1,0-1 0,20-9 1,-20 8-93,0 1 0,0 0 0,1 0 0,-1 1 0,1 0 0,0 1 0,12 0 0,-23 2 49,0 0 1,1-1-1,-1 1 0,0 0 0,0 0 0,0 1 0,0-1 0,0 0 0,0 0 1,0 0-1,0 1 0,0-1 0,0 0 0,-1 1 0,1-1 0,0 1 1,0-1-1,0 1 0,0 0 0,0-1 0,-1 1 0,1 0 0,0-1 1,-1 1-1,1 0 0,0 1 0,0 24 193,-1-24-143,-1 1 0,1-1-1,0 1 1,0-1 0,0 1 0,0-1 0,1 1 0,-1-1 0,0 1 0,1-1-1,1 4 1,-1-5-18,-1-1 0,1 1 0,0-1 0,-1 1 0,1-1 0,0 1 0,0-1 1,0 1-1,0-1 0,-1 0 0,1 1 0,0-1 0,0 0 0,0 0 0,0 0 0,0 0 0,0 0 0,0 0 0,-1 0 0,1 0 0,0 0 0,0 0 0,0 0 0,0-1 0,0 1 0,0 0 0,-1-1 0,1 1 0,1-1 0,30-14 124,-28 12-141,14-7-24,-11 6-194,0-1-1,0 2 1,1-1-1,-1 1 0,1 0 1,0 0-1,0 1 1,0 0-1,0 1 1,13-2-1,-20 4 220,0 0 0,-1-1 0,1 1 0,0 0 0,0 0 0,-1-1 0,1 1 0,0 0 0,-1 0 0,1 0 1,-1 0-1,1 0 0,-1 0 0,1 0 0,-1 0 0,0 0 0,1 0 0,-1 0 0,0 0 0,0 0 0,0 0 0,0 0 0,0 0 0,0 0 0,0 0 0,0 1 0,0-1 0,-1 0 0,0 1 0,1 8-3158</inkml:trace>
</inkml:ink>
</file>

<file path=ppt/ink/ink4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6.017"/>
    </inkml:context>
    <inkml:brush xml:id="br0">
      <inkml:brushProperty name="width" value="0.025" units="cm"/>
      <inkml:brushProperty name="height" value="0.025" units="cm"/>
    </inkml:brush>
  </inkml:definitions>
  <inkml:trace contextRef="#ctx0" brushRef="#br0">44 1 4388,'0'0'13992,"-4"11"-12342,-7 29-306,2 1 0,1 1 0,3 0 0,-1 56 1,5-97-1339,1 0-1,0 0 1,0 1 0,0-1 0,0 0 0,0 0 0,0 0 0,0 0 0,1 0 0,-1 1 0,0-1 0,1 0 0,-1 0-1,1 0 1,-1 0 0,1 0 0,-1 0 0,1 0 0,-1 0 0,1 0 0,0-1 0,0 1 0,0 0 0,-1 0 0,1 0-1,0-1 1,0 1 0,0-1 0,0 1 0,0-1 0,0 1 0,0-1 0,0 1 0,0-1 0,1 0 0,-1 1 0,0-1-1,0 0 1,0 0 0,0 0 0,0 0 0,1 0 0,-1 0 0,0 0 0,0-1 0,0 1 0,0 0 0,0-1 0,0 1-1,0-1 1,2 0 0,4-2 36,0 0 1,1 0-1,-1-1 0,-1 0 0,1 0 1,7-7-1,12-13 36,-2-1 1,39-51-1,-28 33 2,-35 42-81,0 1 0,0-1 1,0 1-1,0 0 0,0-1 0,0 1 1,1 0-1,-1-1 0,0 1 0,0 0 1,0-1-1,1 1 0,-1 0 1,0-1-1,1 1 0,-1 0 0,0-1 1,0 1-1,1 0 0,-1 0 0,1 0 1,-1-1-1,0 1 0,1 0 0,-1 0 1,0 0-1,1 0 0,-1 0 0,1 0 1,-1 0-1,0 0 0,1 0 1,-1 0-1,1 0 0,-1 0 0,0 0 1,1 0-1,-1 0 0,1 0 0,-1 0 1,0 0-1,1 0 0,-1 1 0,1-1 1,-1 0-1,0 0 0,1 0 1,-1 1-1,0-1 0,0 0 0,1 1 1,-1-1-1,1 1 0,4 32-97,-11 43-47,5-75 76,1 0 1,0 0-1,-1 0 1,1 0-1,0 0 0,0-1 1,0 1-1,0 0 1,0 0-1,0 0 0,0 0 1,0 0-1,0 0 1,0 0-1,0 0 0,0-1 1,1 1-1,-1 0 1,0 0-1,1 0 0,-1 0 1,0-1-1,1 1 1,-1 0-1,1 0 1,0-1-1,-1 1 0,1 0 1,-1-1-1,1 1 1,0 0-1,0-1 0,-1 1 1,1-1-1,0 0 1,0 1-1,1 0 0,1-1-310,1 0 0,-1 0-1,0 0 1,0-1 0,0 1-1,0-1 1,0 0 0,0 0-1,0 0 1,0 0-1,3-2 1,16-9-4666,-2-1-2482</inkml:trace>
</inkml:ink>
</file>

<file path=ppt/ink/ink4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6.562"/>
    </inkml:context>
    <inkml:brush xml:id="br0">
      <inkml:brushProperty name="width" value="0.025" units="cm"/>
      <inkml:brushProperty name="height" value="0.025" units="cm"/>
    </inkml:brush>
  </inkml:definitions>
  <inkml:trace contextRef="#ctx0" brushRef="#br0">72 2 11115,'0'0'7772,"-8"-1"-5775,6 1-1915,0 0 0,-1-1 0,1 1 0,0 1 0,-1-1 0,1 0 0,0 0 0,-1 1 0,1 0 1,0-1-1,0 1 0,0 0 0,0 0 0,0 0 0,0 0 0,-3 2 0,3 0-2,0-1 1,0 1-1,0 0 0,0 0 1,0 0-1,1 0 0,0 0 1,-1 0-1,1 0 0,0 0 1,1 1-1,-1-1 0,0 7 0,-1-2 35,1 0 0,1 0 0,-1 0 0,1 0 0,1-1 0,2 17 0,-3-22-107,1 1 0,0-1 0,0 0 1,0 0-1,0 0 0,0 0 0,0 0 0,1 0 0,-1 0 0,1 0 0,-1 0 0,1-1 0,0 1 0,-1-1 0,1 1 0,0-1 0,0 0 0,0 1 0,0-1 0,1 0 0,-1 0 0,0-1 1,0 1-1,0 0 0,1-1 0,-1 1 0,4-1 0,3 1 16,-1 0 1,0-1-1,1 0 1,-1-1-1,1 0 1,-1 0-1,0-1 1,0 1-1,0-2 1,0 1-1,0-1 1,8-5-1,-3 0-95,0 0 0,-1-1 1,0 0-1,0-1 0,17-19 0,-29 29 68,0-1 1,0 1-1,0 0 1,0 0-1,0 0 0,1 0 1,-1 0-1,0 0 0,0 0 1,0 0-1,0 0 1,0 0-1,0-1 0,0 1 1,0 0-1,0 0 1,1 0-1,-1 0 0,0 0 1,0 0-1,0 0 0,0 0 1,0 0-1,0 0 1,0 0-1,1 0 0,-1 0 1,0 0-1,0 0 1,0 0-1,0 0 0,0 0 1,0 0-1,0 0 0,1 0 1,-1 0-1,0 0 1,0 0-1,0 1 0,0-1 1,0 0-1,0 0 1,0 0-1,0 0 0,0 0 1,0 0-1,1 0 0,-1 0 1,0 0-1,0 0 1,0 1-1,0-1 0,0 0 1,0 0-1,0 0 1,0 0-1,0 0 0,0 0 1,0 0-1,0 1 1,3 12 57,-4-12-13,1 1 0,0 0 0,0-1 0,1 1 0,-1 0 0,0-1 0,0 1 0,1-1 0,-1 1 0,1 0 0,0-1 0,-1 1 0,1-1 0,0 1 0,0-1-1,0 0 1,0 1 0,0-1 0,0 0 0,0 0 0,0 0 0,0 0 0,1 0 0,2 2 0,4-3 52,1-1 0,-1 0 1,0-1-1,1 1 0,-1-2 0,0 1 1,0-1-1,0 0 0,0-1 0,0 0 1,10-7-1,-5 4-143,-1 0 0,1 2-1,20-8 1,-29 12 31,0-1-1,1 1 1,-1 0 0,0 0-1,0 0 1,1 1 0,-1 0-1,0 0 1,1 0-1,-1 0 1,0 0 0,0 1-1,1 0 1,-1 0 0,0 0-1,0 0 1,0 1-1,0 0 1,0 0 0,0 0-1,-1 0 1,1 0 0,-1 1-1,1 0 1,-1-1-1,0 1 1,0 0 0,0 1-1,0-1 1,-1 1 0,1-1-1,-1 1 1,3 7 0,-4-9 54,0 0 0,0 1 0,1-1 0,-1 0 0,0 0 0,1 0 0,-1 0 0,1 0 0,0 0 1,-1-1-1,1 1 0,0-1 0,0 1 0,0-1 0,0 0 0,1 1 0,-1-1 0,0 0 0,0 0 1,1-1-1,-1 1 0,0 0 0,1-1 0,-1 1 0,1-1 0,-1 0 0,1 0 0,-1 0 0,1 0 0,-1 0 1,0-1-1,1 1 0,-1-1 0,1 0 0,-1 1 0,0-1 0,0 0 0,1 0 0,-1-1 0,0 1 1,2-2-1,-3 3-36,4-5-146,1 1 0,0 0 1,0 0-1,1 1 0,-1-1 0,1 2 0,-1-1 1,1 1-1,0-1 0,0 2 0,0-1 0,14 0 1,-21 3 120,1 0 0,0 0 1,0 0-1,-1 0 0,1 0 1,0 0-1,-1 0 0,1 1 1,-1-1-1,0 0 0,1 0 1,-1 0-1,0 1 1,0-1-1,1 0 0,-1 0 1,0 1-1,0-1 0,-1 0 1,1 3-1,4 20-2699,2-22 202,6-13-966,0-6-1669</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24T08:27:33.606"/>
    </inkml:context>
    <inkml:brush xml:id="br0">
      <inkml:brushProperty name="width" value="0.025" units="cm"/>
      <inkml:brushProperty name="height" value="0.025" units="cm"/>
    </inkml:brush>
  </inkml:definitions>
  <inkml:trace contextRef="#ctx0" brushRef="#br0">0 12 15663,'0'0'699,"13"-3"-411,-12 3-287,3-2 37,0 1 1,1-1-1,-1 1 0,1 0 0,-1 1 0,1-1 1,-1 1-1,1 0 0,0 0 0,-1 0 0,1 1 1,-1 0-1,1 0 0,-1 0 0,1 0 0,-1 1 0,0-1 1,1 1-1,-1 0 0,0 1 0,0-1 0,-1 1 1,1-1-1,5 6 0,44 48 192,-2 2 0,-3 2 0,55 92 0,-6-11-413,-42-66 30,22 30-278,87 155 0,-144-229-919,-15-23-45,0 1-1,0-1 1,0 1-1,5 15 1</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25.842"/>
    </inkml:context>
    <inkml:brush xml:id="br0">
      <inkml:brushProperty name="width" value="0.025" units="cm"/>
      <inkml:brushProperty name="height" value="0.025" units="cm"/>
    </inkml:brush>
  </inkml:definitions>
  <inkml:trace contextRef="#ctx0" brushRef="#br0">0 723 3427,'0'0'1089,"2"-8"2520,24-126 1615,-9-79-2175,1 0-987,-15 178-1614,5-34 124,-8 66-557,1-1 1,0 0 0,0 0-1,0 1 1,0-1 0,1 1-1,0-1 1,0 1-1,0 0 1,0 0 0,0 0-1,0 0 1,4-4 0,-2 67 816,-3-40-881,0-15-369,-1 1-1,0 0 0,0-1 1,0 1-1,0 0 0,-1-1 1,0 1-1,-2 7 0,-5-5-4412</inkml:trace>
</inkml:ink>
</file>

<file path=ppt/ink/ink5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6.939"/>
    </inkml:context>
    <inkml:brush xml:id="br0">
      <inkml:brushProperty name="width" value="0.025" units="cm"/>
      <inkml:brushProperty name="height" value="0.025" units="cm"/>
    </inkml:brush>
  </inkml:definitions>
  <inkml:trace contextRef="#ctx0" brushRef="#br0">88 0 12332,'0'0'9998,"-6"8"-8973,-8 10-358,0 0-1,-11 22 1,21-33-556,0-1 1,1 1-1,-1 0 1,2 0-1,-1 0 1,1 0-1,0 0 1,1 0-1,-1 1 1,1-1-1,1 1 1,0 8-1,0-14-123,1-1 1,0 0-1,0 0 1,-1 0-1,1 0 1,0 0-1,0 0 1,0 0-1,0 0 0,0-1 1,0 1-1,0 0 1,0-1-1,1 1 1,-1 0-1,0-1 0,0 1 1,1-1-1,-1 0 1,0 1-1,0-1 1,1 0-1,-1 0 0,0 0 1,1 0-1,1 0 1,45 0-641,-36-1 169,-1 1-62,1 0 135,0 0 1,-1 0-1,1 1 0,-1 1 0,15 3 0,-24-4 488,-1-1 0,1 1 0,0-1 0,-1 1 0,1 0 0,0 0 1,-1 0-1,0 0 0,1 0 0,-1 0 0,1 0 0,-1 0 0,0 1 0,0-1 0,0 0 1,0 1-1,0-1 0,0 1 0,0-1 0,0 1 0,0-1 0,-1 1 0,1 0 0,-1-1 1,1 1-1,-1 0 0,0 0 0,0-1 0,1 1 0,-1 0 0,0 0 0,-1-1 1,1 1-1,0 0 0,0 0 0,-1-1 0,1 1 0,-1 0 0,0-1 0,1 1 0,-1 0 1,0-1-1,-1 3 0,-3 2 206,1 0 1,-2 0-1,1-1 1,0 1 0,-1-1-1,0 0 1,0 0-1,-1-1 1,1 0-1,-1 0 1,0-1-1,0 0 1,0 0 0,-1 0-1,1-1 1,-1 0-1,1-1 1,-1 1-1,0-1 1,1-1-1,-1 0 1,-9 0 0,16-1-372,-1 0 0,1 1 0,0-1-1,-1 0 1,1 0 0,-1 0 0,1 0 0,0 0 0,0 0 0,0 0 0,0 0 0,0 0 0,0 0 0,0-1 0,0 1 0,0-1 0,0 1 0,1 0 0,-1-1 0,0 1 0,1-1 0,0 0 0,-1 1 0,1-1 0,0 1 0,0-1 0,-1 1 0,1-1 0,1-1 0,-1 0-645,0 0 0,0 1 1,0-1-1,1 0 0,0 1 1,-1-1-1,1 1 1,0-1-1,0 1 0,0-1 1,0 1-1,1 0 0,-1-1 1,1 1-1,-1 0 0,5-4 1,8-5-5825</inkml:trace>
</inkml:ink>
</file>

<file path=ppt/ink/ink5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7.454"/>
    </inkml:context>
    <inkml:brush xml:id="br0">
      <inkml:brushProperty name="width" value="0.025" units="cm"/>
      <inkml:brushProperty name="height" value="0.025" units="cm"/>
    </inkml:brush>
  </inkml:definitions>
  <inkml:trace contextRef="#ctx0" brushRef="#br0">0 204 7271,'0'0'15438,"10"-1"-14242,-3 1-999,0-1-1,0 0 1,0 0-1,0-1 1,13-4-1,-18 5-131,0 0-1,0 0 1,0 0-1,1-1 1,-1 1-1,0 0 1,0-1-1,-1 1 1,1-1-1,0 0 0,0 1 1,-1-1-1,1 0 1,-1 0-1,0 0 1,1 0-1,-1 0 1,0-1-1,0 1 1,0 0-1,-1 0 1,1-1-1,0 1 1,-1 0-1,0-1 1,1-2-1,-1 4-28,-1 1-1,1-1 0,0 0 0,0 1 1,-1 0-1,1-1 0,0 1 0,-1-1 0,1 1 1,-1-1-1,1 1 0,0 0 0,-1-1 1,1 1-1,-1 0 0,1-1 0,-1 1 1,1 0-1,-1-1 0,1 1 0,-1 0 0,0 0 1,1 0-1,-1 0 0,1 0 0,-1 0 1,1 0-1,-1 0 0,0 0 0,1 0 0,-1 0 1,1 0-1,-1 0 0,1 0 0,-1 0 1,1 0-1,-1 1 0,0-1 0,1 0 1,-1 0-1,1 1 0,-1 0 0,-25 11-87,23-9 47,0 0-1,0 0 1,0 1 0,1-1-1,-1 1 1,1-1 0,0 1-1,0 0 1,0 0 0,1 0-1,-1 0 1,1 0 0,0 0-1,0 0 1,0 0 0,1 0-1,0 1 1,0 5 0,0-9 2,0 0 1,0 0-1,1 0 1,-1-1 0,1 1-1,-1 0 1,1 0-1,-1 0 1,1 0-1,0 0 1,-1 0 0,1-1-1,0 1 1,0 0-1,-1-1 1,1 1-1,0 0 1,0-1 0,0 1-1,0-1 1,0 0-1,0 1 1,0-1-1,0 0 1,0 1 0,0-1-1,0 0 1,0 0-1,0 0 1,2 0-1,40 2-154,-36-2 75,280-11-1968,-259 15 2424,-27-4-255,0 0 1,0 0 0,-1 0 0,1 0 0,0 1 0,0-1-1,-1 0 1,1 1 0,0-1 0,0 1 0,-1-1 0,1 1-1,0-1 1,-1 1 0,1-1 0,-1 1 0,1 0 0,-1-1-1,1 1 1,-1 0 0,1-1 0,-1 1 0,0 0 0,1 0-1,-1-1 1,0 1 0,0 0 0,1 2 2167,-15-26-1358,4 1-929,1-1 0,2 0 0,0 0 0,-5-36 0,12 57-57,0 1 1,0-1-1,0 0 0,0 1 1,1-1-1,-1 1 1,1-1-1,-1 1 0,1-1 1,-1 1-1,1-1 0,0 1 1,0-1-1,-1 1 1,1 0-1,0 0 0,0-1 1,1 1-1,-1 0 0,0 0 1,0 0-1,0 0 0,1 0 1,-1 1-1,1-1 1,-1 0-1,0 0 0,1 1 1,1-1-1,60-16-3778,-25 8 817,3-8-3580</inkml:trace>
</inkml:ink>
</file>

<file path=ppt/ink/ink5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8.864"/>
    </inkml:context>
    <inkml:brush xml:id="br0">
      <inkml:brushProperty name="width" value="0.025" units="cm"/>
      <inkml:brushProperty name="height" value="0.025" units="cm"/>
    </inkml:brush>
  </inkml:definitions>
  <inkml:trace contextRef="#ctx0" brushRef="#br0">0 0 9385,'0'0'14093,"53"22"-13036,-8-22-352,11 0-577,5 0-224,-4-3-1858,1-5-2050,-11-1-4420</inkml:trace>
</inkml:ink>
</file>

<file path=ppt/ink/ink5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9.273"/>
    </inkml:context>
    <inkml:brush xml:id="br0">
      <inkml:brushProperty name="width" value="0.025" units="cm"/>
      <inkml:brushProperty name="height" value="0.025" units="cm"/>
    </inkml:brush>
  </inkml:definitions>
  <inkml:trace contextRef="#ctx0" brushRef="#br0">289 2 10090,'-11'0'6128,"2"-1"-5822,0 0 1,0 1-1,0 1 1,0-1-1,-1 1 1,1 1-1,1 0 0,-1 0 1,0 1-1,0 0 1,1 1-1,0-1 1,-1 2-1,-7 5 0,1 1-50,1 0 0,0 2 0,1 0 0,0 0 0,1 1 0,-10 17 0,17-25-188,1 1 0,0 0-1,0 0 1,1 1 0,0-1-1,0 1 1,1 0-1,0 0 1,0 0 0,1 0-1,0 0 1,0 0-1,1 0 1,0 0 0,1 0-1,1 9 1,-1-13-58,0 0-1,1 0 1,0 0 0,-1 0-1,1 0 1,1 0 0,-1-1 0,0 1-1,1-1 1,0 0 0,0 0-1,0 0 1,0 0 0,0 0 0,1 0-1,-1-1 1,1 0 0,0 0-1,0 0 1,-1 0 0,1 0 0,1-1-1,-1 0 1,0 1 0,0-2-1,0 1 1,1 0 0,-1-1 0,0 0-1,8 0 1,-1 0 13,-1-1 1,1 0-1,-1 0 1,1-1-1,-1 0 0,1-1 1,-1 0-1,0-1 1,0 0-1,-1-1 0,14-8 1,-14 7-9,-1-1 0,1 0 0,-2-1 0,1 0 0,-1 0 0,0 0 0,-1-1 0,0 0 0,0-1 0,-1 1 0,0-1 0,-1 0 0,0 0 0,0 0 0,-1-1 0,-1 1 0,0-1 1,0 0-1,-1 0 0,0 1 0,-2-20 0,1 28-23,0 0 1,0 1-1,0-1 0,-1 0 1,1 0-1,0 1 1,-1-1-1,0 0 0,1 1 1,-1-1-1,0 0 1,0 1-1,0-1 1,0 1-1,0-1 0,0 1 1,0 0-1,0-1 1,-1 1-1,1 0 0,-1 0 1,1 0-1,-1 0 1,1 0-1,-1 0 1,1 0-1,-1 1 0,0-1 1,1 1-1,-1-1 1,0 1-1,0-1 0,0 1 1,1 0-1,-1 0 1,0 0-1,0 0 1,0 0-1,1 0 0,-1 1 1,0-1-1,0 0 1,1 1-1,-1 0 0,-2 1 1,-2 0-74,0 0 0,1 1 1,-1 0-1,1 0 0,0 1 0,0-1 1,0 1-1,0 0 0,1 1 0,-1-1 1,1 1-1,-4 6 0,4-4-312,0 1-1,0-1 1,1 1 0,0 0-1,1 0 1,-3 14 0,4-16-947,0 0-1,1 0 1,0 0 0,0 0 0,1 0 0,0 6 0,7 9-9796</inkml:trace>
</inkml:ink>
</file>

<file path=ppt/ink/ink5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9.601"/>
    </inkml:context>
    <inkml:brush xml:id="br0">
      <inkml:brushProperty name="width" value="0.025" units="cm"/>
      <inkml:brushProperty name="height" value="0.025" units="cm"/>
    </inkml:brush>
  </inkml:definitions>
  <inkml:trace contextRef="#ctx0" brushRef="#br0">69 0 17040,'0'0'1762,"-18"69"608,5-29-256,-1 5-1153,3-2-160,2-4-481,5-4-320,4-8-384,0-7-1698,9-11-1185,4-9-3011</inkml:trace>
</inkml:ink>
</file>

<file path=ppt/ink/ink5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29.948"/>
    </inkml:context>
    <inkml:brush xml:id="br0">
      <inkml:brushProperty name="width" value="0.025" units="cm"/>
      <inkml:brushProperty name="height" value="0.025" units="cm"/>
    </inkml:brush>
  </inkml:definitions>
  <inkml:trace contextRef="#ctx0" brushRef="#br0">128 102 8808,'0'0'15999,"-8"9"-15123,4-6-691,-31 37 790,33-38-953,1 0 0,-1 0-1,1 0 1,0 0 0,0 0 0,0 0-1,0 0 1,0 1 0,0-1 0,1 0-1,-1 1 1,1-1 0,-1 0-1,1 1 1,0-1 0,0 1 0,0-1-1,0 1 1,1-1 0,-1 0-1,1 1 1,-1-1 0,2 3 0,0-3-70,-1 0 1,1 0-1,0-1 1,0 1 0,0 0-1,0-1 1,0 1-1,0-1 1,1 0 0,-1 0-1,0 0 1,1 0 0,-1 0-1,0 0 1,6 0-1,47 7-1332,-29-5 807,-12 0 357,-1 0 0,1 1 0,-1 1 0,0 0-1,19 10 1,-29-13 249,-1-1-1,0 1 0,1-1 0,-1 1 0,0 0 0,0 0 0,0 0 1,0 0-1,0 0 0,-1 0 0,1 1 0,-1-1 0,1 0 0,1 6 0,-3-6 64,1 0-1,-1 0 0,0 0 0,0 0 0,0 0 0,-1 1 0,1-1 0,0 0 0,-1 0 0,0 0 0,1 0 0,-1 0 0,0 0 0,0 0 0,0-1 0,0 1 0,0 0 0,0 0 0,-1-1 0,1 1 1,-1-1-1,-2 3 0,-10 9 372,0-1 0,-1 0 1,-1-1-1,1-1 1,-34 16-1,37-20-404,0-1 0,0 0 0,0-1-1,-1-1 1,1 0 0,-1-1 0,1 0 0,-1-1-1,-20 0 1,32-1-164,-1 0 0,1-1 0,-1 1 0,1 0 0,0-1 0,-1 1 0,1 0 0,0-1 0,0 0 0,-1 1 0,1-1 0,0 0 0,0 0 0,0 1 0,0-1 0,0 0 0,0 0 0,0 0 0,0 0 0,0 0 0,0-1 0,0 1 0,1 0 0,-1 0 0,0-3 0,-5-35-4698,6 38 4686,-1-41-6560</inkml:trace>
  <inkml:trace contextRef="#ctx0" brushRef="#br0" timeOffset="1">128 2 9865,'0'0'12460,"63"-1"-9353,-29 7-1602,2 6-544,4-1-384,1 1-417,-1-2-192,0-3-1730,-6-4-2337,0-3-2019,-5-3-5733</inkml:trace>
</inkml:ink>
</file>

<file path=ppt/ink/ink5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26:30.294"/>
    </inkml:context>
    <inkml:brush xml:id="br0">
      <inkml:brushProperty name="width" value="0.025" units="cm"/>
      <inkml:brushProperty name="height" value="0.025" units="cm"/>
    </inkml:brush>
  </inkml:definitions>
  <inkml:trace contextRef="#ctx0" brushRef="#br0">591 1 15631,'0'0'6822,"-9"64"-3491,9-31-1441,14 6-192,-3 5-417,-2 8-384,-3 7-577,-6 9-288,-11 10 0,-23 9 0,-13 7-32,-18 6 0,-14 4-384,-11-3-833,-6-9-1442,-3-14-3362,-2-9-12653</inkml:trace>
</inkml:ink>
</file>

<file path=ppt/ink/ink5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31.224"/>
    </inkml:context>
    <inkml:brush xml:id="br0">
      <inkml:brushProperty name="width" value="0.025" units="cm"/>
      <inkml:brushProperty name="height" value="0.025" units="cm"/>
    </inkml:brush>
  </inkml:definitions>
  <inkml:trace contextRef="#ctx0" brushRef="#br0">70 675 2755,'0'0'3747,"-7"0"-3224,2 1-415,-30 1 460,34-2-509,0 0 0,0 0 0,0 0-1,0 0 1,1-1 0,-1 1 0,0 0 0,0 0-1,0-1 1,0 1 0,0 0 0,0-1-1,1 1 1,-1-1 0,0 1 0,0-1 0,1 1-1,-1-1 1,0 0 0,1 1 0,-1-1-1,0 0 1,1 0 0,-1 1 0,1-1 0,-1 0-1,1 0 1,0 0 0,-1 1 0,1-1-1,0 0 1,0 0 0,-1 0 0,1-1 0,0 1 58,25 1-128,-5-2 97,-1 0-1,0-2 0,0 0 1,-1-2-1,1 0 0,19-9 1,45-14 208,31 0 112,1 4-1,136-11 1,-62 27 32,117-14 138,143-32 721,-240 32-1142,501-2-100,-549 26-14,-32 1 39,-56 1 239,0-3-1,131-17 1,-181 12-244,-1-2 0,32-13-1,-39 13 18,0 2-1,0-1 1,0 2-1,1 0 1,-1 1-1,33-3 1,147 21-8,-23-1-77,498 15-7,28-17 38,-464-13-39,797-13 42,3-1 9,436-37-50,-857 7 10,423-12 12,1524-34 20,-2508 87-32,1371-67 178,-1296 69-180,-48-1 4,-1 3-1,86 12 1,-137-6-376,-20-4-411,0-1-1,0 0 1,1 0-1,-1 0 1,0-1-1,12 0 1,4-6-4222</inkml:trace>
</inkml:ink>
</file>

<file path=ppt/ink/ink5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33.942"/>
    </inkml:context>
    <inkml:brush xml:id="br0">
      <inkml:brushProperty name="width" value="0.025" units="cm"/>
      <inkml:brushProperty name="height" value="0.025" units="cm"/>
    </inkml:brush>
  </inkml:definitions>
  <inkml:trace contextRef="#ctx0" brushRef="#br0">0 0 3972,'0'0'13485,"69"14"-12332,-24-12-417,5-1 193,8-1-256,5 2-353,2 0-192,1-1-64,-8 0-32,-6 1-32,-12-2-32,-6 0-480,-10 0-609,-8 0-609,-11 0-1697,-5-6-897</inkml:trace>
</inkml:ink>
</file>

<file path=ppt/ink/ink5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34.317"/>
    </inkml:context>
    <inkml:brush xml:id="br0">
      <inkml:brushProperty name="width" value="0.025" units="cm"/>
      <inkml:brushProperty name="height" value="0.025" units="cm"/>
    </inkml:brush>
  </inkml:definitions>
  <inkml:trace contextRef="#ctx0" brushRef="#br0">405 1 6054,'0'0'11296,"-5"10"-10106,-5 10-956,0 0 0,-2-1 0,0-1 0,-1 0 0,-18 19 0,-21 12 53,-61 42 0,-21 19 960,121-91-937,13-18-303,0-1 0,0 0 0,0 1 0,0-1 0,1 1 0,-1-1 0,0 1 0,0-1 0,0 0-1,1 1 1,-1-1 0,0 0 0,0 1 0,1-1 0,-1 0 0,0 1 0,1-1 0,-1 0 0,0 0 0,1 1 0,-1-1 0,1 0 0,-1 0 0,0 0 0,1 1 0,-1-1 0,1 0 0,-1 0 0,1 0 0,45 2 279,-31-3-168,167-11 195,-27 1-610,-41 8-4902,-73 3-1928</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35.003"/>
    </inkml:context>
    <inkml:brush xml:id="br0">
      <inkml:brushProperty name="width" value="0.025" units="cm"/>
      <inkml:brushProperty name="height" value="0.025" units="cm"/>
    </inkml:brush>
  </inkml:definitions>
  <inkml:trace contextRef="#ctx0" brushRef="#br0">59 12 3940,'0'0'15396,"-8"-11"-14014,10 308 2095,-2 234-2886,-27-93-174,25-9 1067,-3-376-305,3-52-1221,2-31-2857,-6-39-3795,-4 21-198</inkml:trace>
</inkml:ink>
</file>

<file path=ppt/ink/ink5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50.267"/>
    </inkml:context>
    <inkml:brush xml:id="br0">
      <inkml:brushProperty name="width" value="0.025" units="cm"/>
      <inkml:brushProperty name="height" value="0.025" units="cm"/>
    </inkml:brush>
  </inkml:definitions>
  <inkml:trace contextRef="#ctx0" brushRef="#br0">163 86 6054,'10'-12'3310,"17"-21"4490,-26 32-7457,0-1 0,0 1 0,0-1 1,-1 1-1,1-1 0,0 0 0,-1 1 1,1-1-1,-1 0 0,0 0 0,0 1 0,1-1 1,-1 0-1,0 0 0,0 0 0,-1 1 0,1-1 1,0 0-1,-1-2 0,0 3-293,0 1 0,0-1 0,0 1 0,1-1 0,-1 1 0,0 0 0,0-1 0,0 1 0,0 0 0,0 0 0,0 0 0,0 0 0,0 0 0,1 0 0,-1 0 0,0 0 0,0 0 0,0 0 0,0 0 0,0 0 0,0 1 0,0-1 0,0 0 0,1 1 0,-2 0 0,-24 9 236,14-1-159,0 0 0,0 1 0,1 0 0,1 0 0,-1 2-1,2-1 1,-1 1 0,2 0 0,-13 23 0,15-24 42,0 1-1,1 0 0,0 0 0,1 0 1,1 1-1,0-1 0,0 1 0,1 0 0,1 0 1,0 0-1,1 20 0,1-29-151,0-1 0,0 0 0,0 0 0,1 0 1,-1 0-1,1 0 0,0 0 0,-1 0 0,1-1 0,1 1 0,-1 0 0,0-1 0,0 0 0,1 1 1,0-1-1,-1 0 0,1 0 0,0-1 0,0 1 0,0-1 0,0 1 0,0-1 0,0 0 1,0 0-1,1 0 0,-1-1 0,0 1 0,7 0 0,7 1-261,2-1 0,-1 0 0,34-4 0,-44 2-318,0 0 0,0 0 1,0-1-1,0-1 1,8-2-1,15-14-4893,-15 0-1746</inkml:trace>
</inkml:ink>
</file>

<file path=ppt/ink/ink5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02.662"/>
    </inkml:context>
    <inkml:brush xml:id="br0">
      <inkml:brushProperty name="width" value="0.025" units="cm"/>
      <inkml:brushProperty name="height" value="0.025" units="cm"/>
    </inkml:brush>
  </inkml:definitions>
  <inkml:trace contextRef="#ctx0" brushRef="#br0">29 2 2114,'-7'0'352,"2"0"-63,1-1-161,0 1-128,1 0-32,1 0-64,-2 0 0</inkml:trace>
</inkml:ink>
</file>

<file path=ppt/ink/ink5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03.632"/>
    </inkml:context>
    <inkml:brush xml:id="br0">
      <inkml:brushProperty name="width" value="0.025" units="cm"/>
      <inkml:brushProperty name="height" value="0.025" units="cm"/>
    </inkml:brush>
  </inkml:definitions>
  <inkml:trace contextRef="#ctx0" brushRef="#br0">404 74 4452,'0'0'9284,"9"-7"-6946,3-4-1471,7-6 89,1-4 2420,-20 20-3289,0 1 0,0 0-1,1 0 1,-1 0-1,0-1 1,0 1-1,0 0 1,1 0 0,-1-1-1,0 1 1,0 0-1,0 0 1,0-1-1,0 1 1,0 0 0,1 0-1,-1-1 1,0 1-1,0 0 1,0-1-1,0 1 1,0 0 0,0-1-1,0 1 1,0 0-1,0 0 1,0-1-1,-1 1 1,1 0-1,0-1 1,0 1 0,0 0-1,0 0 1,0-1-1,0 1 1,-1 0-1,1-1 1,0 1 0,0 0-1,0 0 1,-1 0-1,1-1 1,-19-4 941,-32 4-1706,42 2 1047,-7 0-250,1 0 0,0 1 0,0 1 1,0 1-1,0 0 0,1 1 0,-1 0 0,1 1 0,0 1 0,1 0 1,0 1-1,0 0 0,-13 12 0,9-6 21,1 0-1,0 2 1,1 0 0,1 0 0,0 2-1,1 0 1,1 0 0,-16 32-1,24-39-73,-1 0 0,1 0 0,1 0 0,0 0 0,0 0 0,1 1-1,1-1 1,0 1 0,0 0 0,2 14 0,-1-22-45,1-1 0,0 1 0,-1 0 0,1 0-1,1-1 1,-1 1 0,0-1 0,1 1 0,0-1 0,0 1 0,0-1 0,0 0 0,0 0 0,1 0 0,0 0 0,-1-1 0,1 1 0,0-1 0,0 1-1,0-1 1,1 0 0,-1 0 0,0 0 0,1-1 0,-1 1 0,1-1 0,0 0 0,-1 0 0,1 0 0,0 0 0,0-1 0,-1 0 0,7 0-1,17 1 76,-1-1-1,0-1 0,46-9 0,-59 8-767,-1-2 0,0 0-1,24-11 1,-30 12-531,1-1-1,0 0 1,-1-1-1,0 0 1,0 0-1,0 0 0,7-9 1,3-6-6815</inkml:trace>
</inkml:ink>
</file>

<file path=ppt/ink/ink5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04.480"/>
    </inkml:context>
    <inkml:brush xml:id="br0">
      <inkml:brushProperty name="width" value="0.025" units="cm"/>
      <inkml:brushProperty name="height" value="0.025" units="cm"/>
    </inkml:brush>
  </inkml:definitions>
  <inkml:trace contextRef="#ctx0" brushRef="#br0">181 42 8296,'1'-1'390,"0"0"1,-1-1 0,1 1-1,0 0 1,-1-1-1,1 1 1,-1-1-1,1 1 1,-1-1 0,1 1-1,-1-1 1,0 1-1,0-1 1,0 1 0,0-1-1,0 1 1,0-1-1,-1 1 1,1-1-1,0 0 1,-1-1 0,0 2-211,0 1 1,0-1 0,0 0-1,1 1 1,-1-1 0,0 0-1,0 1 1,0-1 0,0 1-1,0 0 1,0-1 0,0 1 0,-1 0-1,1-1 1,0 1 0,0 0-1,0 0 1,0 0 0,0 0-1,0 0 1,0 0 0,-2 1-1,-2 0-12,0 0-1,-1 0 1,1 0-1,0 1 0,0 0 1,0 0-1,0 1 1,0-1-1,0 1 0,-7 6 1,-1 4 243,1 0 0,0 1 0,1 1 1,-12 20-1,19-30-297,1 1 1,0 0-1,0 0 0,0 0 1,1 0-1,0 0 0,0 1 1,1-1-1,-1 1 1,1-1-1,1 1 0,-1 0 1,1-1-1,1 1 1,0 7-1,0-12-89,0 0 0,0 0 0,1-1 1,-1 1-1,0 0 0,1-1 0,-1 1 0,1-1 0,-1 0 1,1 1-1,0-1 0,-1 0 0,1 0 0,0 0 0,0 0 1,0 0-1,0-1 0,0 1 0,0 0 0,0-1 1,0 0-1,0 1 0,0-1 0,0 0 0,0 0 0,0 0 1,0 0-1,1-1 0,-1 1 0,2-1 0,6 0 52,-1-1-1,0 0 0,1 0 1,-1 0-1,11-6 1,-8 2-40,0-1 0,-1 1 0,-1-2 0,1 0 1,-1 0-1,16-17 0,-22 21 13,0-1 1,0 0-1,-1 0 0,1 0 1,-1 0-1,0 0 0,-1 0 0,1-1 1,-1 1-1,0-1 0,-1 0 1,1 0-1,-1 0 0,0 0 1,-1 0-1,1-10 0,-2 13-41,1 1 0,-1 0 0,0 0 0,0 0 0,0 0 0,0 0 0,0 0 0,0 0 0,0 0 0,-1 1 0,1-1 0,-1 0 0,1 1 0,-1-1 0,0 1 0,1-1 0,-1 1 0,0 0 0,0 0 0,0 0 0,0 0 0,0 0 0,0 0 0,-1 1-1,1-1 1,0 1 0,0-1 0,0 1 0,-1 0 0,1 0 0,0 0 0,0 0 0,-3 0 0,1 0-269,1 0-1,-1 0 0,1 1 1,-1-1-1,0 1 1,1-1-1,-1 1 0,1 0 1,-1 1-1,1-1 1,0 0-1,0 1 0,-1 0 1,1 0-1,0 0 1,0 0-1,1 0 0,-1 1 1,0-1-1,-2 5 1,-1 8-3887,4-4-1476,2 0-2448</inkml:trace>
</inkml:ink>
</file>

<file path=ppt/ink/ink5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05"/>
    </inkml:context>
    <inkml:brush xml:id="br0">
      <inkml:brushProperty name="width" value="0.025" units="cm"/>
      <inkml:brushProperty name="height" value="0.025" units="cm"/>
    </inkml:brush>
  </inkml:definitions>
  <inkml:trace contextRef="#ctx0" brushRef="#br0">1 33 9545,'0'0'13762,"8"1"-12016,15 0-1113,0-1 1,0-1-1,0-1 0,0-1 0,27-8 1,-14 4-490,51-3 1,-80 9-369,12 2-256,-14 6-4939,-6-4 1004,-8-3-2818</inkml:trace>
</inkml:ink>
</file>

<file path=ppt/ink/ink5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05.521"/>
    </inkml:context>
    <inkml:brush xml:id="br0">
      <inkml:brushProperty name="width" value="0.025" units="cm"/>
      <inkml:brushProperty name="height" value="0.025" units="cm"/>
    </inkml:brush>
  </inkml:definitions>
  <inkml:trace contextRef="#ctx0" brushRef="#br0">50 25 6951,'0'0'17413,"11"-3"-15736,10-3-973,-1 1 0,1 2 0,32-3 0,-47 6-660,1-1 0,-1 1 0,1 0 0,0 0 0,-1 1 0,1 0 0,-1 0 0,0 0 0,1 1 0,-1 0 0,0 0-1,0 1 1,0-1 0,0 1 0,0 1 0,-1-1 0,1 1 0,5 5 0,-10-7-41,1 0 0,0 1 0,-1-1 0,0 0 0,1 1 0,-1-1 0,0 0 0,0 1 0,0 0 0,-1-1 0,1 1 0,-1-1 0,1 1 0,-1 0 0,0 0 0,0-1 0,0 1 0,-1 0 0,1 2 0,-2 1 9,0-1-1,1 0 1,-2-1 0,1 1 0,0 0 0,-1-1 0,0 1 0,0-1 0,-5 5 0,-7 7 82,-1-1 0,-1 0 0,-30 19 0,42-31-62,-3 3 62,6-6-76,0 2 1,0-1-1,0 0 1,0 0-1,0 0 1,1 1-1,-1-1 1,0 1-1,1 0 1,-1-1-1,1 1 1,0 0-1,-2 3 1,36-2-89,15-6-230,-34 1 77,0 1 0,0 1 0,0 0 0,-1 1-1,25 4 1,-36-5 211,0 1-1,0 0 1,0 0-1,0 0 0,0 1 1,0-1-1,0 0 1,0 1-1,-1-1 0,1 1 1,0 0-1,-1-1 1,1 1-1,-1 0 0,0 0 1,0 0-1,0 0 1,0 0-1,0 0 0,0 0 1,0 0-1,-1 1 1,1-1-1,-1 0 1,0 0-1,1 1 0,-1-1 1,0 0-1,0 0 1,0 1-1,-1-1 0,0 5 1,0-2 47,0 1-1,0-1 1,-1 1 0,0-1 0,0 0 0,0 1 0,-1-1 0,0 0-1,1 0 1,-2-1 0,1 1 0,-5 5 0,-6 1 171,-1 0 0,0-1 0,-1 0 0,0-1 0,0-1 0,-1 0 0,0-1 0,0-1 0,-1-1 0,0-1 0,0 0 0,0-1 1,0-1-1,-36 0 0,52-2-398,0 0 0,0 0 0,0-1 0,0 1 0,0 0 0,0-1 0,0 1 0,0-1 0,1 1 0,-1-1 0,0 0 1,0 0-1,1 0 0,-1 0 0,0 0 0,-2-2 0,-7-18-6891,5-2-5655</inkml:trace>
</inkml:ink>
</file>

<file path=ppt/ink/ink5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17.129"/>
    </inkml:context>
    <inkml:brush xml:id="br0">
      <inkml:brushProperty name="width" value="0.025" units="cm"/>
      <inkml:brushProperty name="height" value="0.025" units="cm"/>
    </inkml:brush>
  </inkml:definitions>
  <inkml:trace contextRef="#ctx0" brushRef="#br0">49 4 11211,'0'0'6165,"-8"6"-3533,-24 21-683,31-27-1893,1 0 0,0 0 0,-1 0 0,1 0 1,-1 0-1,1 0 0,0 1 0,-1-1 0,1 0 1,0 0-1,-1 0 0,1 1 0,0-1 0,-1 0 0,1 0 1,0 1-1,0-1 0,-1 0 0,1 1 0,0-1 0,0 0 1,0 1-1,-1-1 0,1 0 0,0 1 0,0-1 0,0 1 1,0-1-1,0 0 0,0 1 0,0-1 0,0 1 1,0-1-1,0 0 0,0 1 0,0-1 0,0 0 0,0 1 1,0-1-1,0 1 0,0-1 0,1 0 0,-1 1 0,0-1 1,0 0-1,0 1 0,1-1 0,-1 0 0,0 1 0,0-1 1,1 0-1,-1 0 0,0 1 0,0-1 0,1 0 1,-1 0-1,0 1 0,1-1 0,0 0 0,20 2 1022,-19-2-909,58-2 669,0-3-1,77-16 1,-91 11-993,0 3 1,0 2-1,1 1 1,-1 3-1,56 5 1,-97-3-31,-1 0 0,0 0 0,1 1 0,-1-1 0,0 1-1,0 0 1,0 0 0,0 0 0,5 5 0,-8-7 46,0 1 1,0 0-1,0 0 0,0 0 1,-1-1-1,1 1 0,0 0 0,0 0 1,-1 0-1,1 0 0,-1 0 1,1 0-1,-1 0 0,1 1 1,-1-1-1,1 0 0,-1 0 0,0 0 1,0 0-1,0 1 0,1-1 1,-1 0-1,0 0 0,-1 0 0,1 0 1,0 1-1,0-1 0,0 0 1,-1 0-1,1 0 0,-1 0 0,1 0 1,-1 0-1,1 1 0,-1-1 1,1 0-1,-1 0 0,0-1 1,0 1-1,1 0 0,-3 1 0,-2 3-829,0-1-1,-1 0 1,0 0-1,0-1 1,0 1-1,-13 4 1,-24 6-3639</inkml:trace>
</inkml:ink>
</file>

<file path=ppt/ink/ink5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17.490"/>
    </inkml:context>
    <inkml:brush xml:id="br0">
      <inkml:brushProperty name="width" value="0.025" units="cm"/>
      <inkml:brushProperty name="height" value="0.025" units="cm"/>
    </inkml:brush>
  </inkml:definitions>
  <inkml:trace contextRef="#ctx0" brushRef="#br0">0 39 10154,'0'0'15791,"83"17"-13870,-23-27-928,12-1-736,3 0-225,-3 2 0,-3 3-577,-10 5-896,-5 1-1506,-14 0-929,-10 0-2017,-12-7-2211</inkml:trace>
</inkml:ink>
</file>

<file path=ppt/ink/ink5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17.854"/>
    </inkml:context>
    <inkml:brush xml:id="br0">
      <inkml:brushProperty name="width" value="0.025" units="cm"/>
      <inkml:brushProperty name="height" value="0.025" units="cm"/>
    </inkml:brush>
  </inkml:definitions>
  <inkml:trace contextRef="#ctx0" brushRef="#br0">1 80 11275,'0'0'3256,"10"-8"-555,1 0-2071,0 0-1,0 0 0,1 1 1,0 1-1,0 0 0,1 0 1,-1 2-1,26-7 0,-21 8-302,0 1-1,0 0 1,0 2-1,-1 0 1,24 3-1,-36-3-318,0 1 0,0 0 0,0-1 0,0 2 0,0-1 0,-1 0 0,1 1 0,0-1 0,-1 1-1,0 0 1,1 0 0,-1 1 0,0-1 0,0 1 0,0 0 0,0-1 0,-1 1 0,1 0 0,-1 1 0,1-1 0,-1 0 0,0 1-1,-1-1 1,1 1 0,0-1 0,-1 1 0,0 0 0,1 6 0,0 6 31,-1 0-1,0 1 1,-2-1 0,0 1 0,0-1-1,-2 0 1,0 0 0,-1 0-1,0 0 1,-13 28 0,-7 8 458,-55 87 0,32-61 74,21-36-453,-2 5-273,11-12-3972</inkml:trace>
</inkml:ink>
</file>

<file path=ppt/ink/ink5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24.922"/>
    </inkml:context>
    <inkml:brush xml:id="br0">
      <inkml:brushProperty name="width" value="0.025" units="cm"/>
      <inkml:brushProperty name="height" value="0.025" units="cm"/>
    </inkml:brush>
  </inkml:definitions>
  <inkml:trace contextRef="#ctx0" brushRef="#br0">252 22 16335,'0'0'4196,"-9"-4"-2279,3 1-1779,0 0 0,0 1 1,-1-1-1,1 2 0,0-1 0,-1 1 1,1 0-1,-1 0 0,0 1 1,1-1-1,-1 2 0,0-1 0,1 1 1,-1 0-1,1 0 0,-1 1 0,1-1 1,0 2-1,-9 3 0,7-2-39,-1 1-1,1 1 1,0 0-1,0 0 1,0 0-1,1 1 1,0 0-1,-10 14 0,14-16-30,0-1-1,0 1 0,0 0 1,1 0-1,0 0 0,0 0 1,0 0-1,1 1 0,-1-1 1,1 1-1,1-1 0,-1 1 1,1-1-1,0 1 0,0-1 1,0 1-1,2 5 0,-1-9-59,0 0-1,-1 0 1,1 0 0,0-1-1,0 1 1,0 0 0,1-1-1,-1 1 1,0-1 0,1 1-1,-1-1 1,1 0-1,-1 1 1,1-1 0,-1 0-1,1 0 1,0 0 0,0 0-1,-1-1 1,1 1 0,0 0-1,0-1 1,0 1 0,0-1-1,3 1 1,58 2-680,-55-4 398,6 1-629,0-2 0,-1 1 0,0-2-1,1 0 1,17-6 0,16-9-4643</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36.105"/>
    </inkml:context>
    <inkml:brush xml:id="br0">
      <inkml:brushProperty name="width" value="0.025" units="cm"/>
      <inkml:brushProperty name="height" value="0.025" units="cm"/>
    </inkml:brush>
  </inkml:definitions>
  <inkml:trace contextRef="#ctx0" brushRef="#br0">107 107 3844,'0'0'20253,"-8"8"-19713,2 1-363,0-1 0,0 1 0,0 0 1,1 1-1,0-1 0,1 1 0,0 0 1,1 0-1,-4 19 0,-9 60 296,5 1 1,-1 131-1,21 240-425,-3-194-32,3-94-66,1 34 4,-7-17-178,-24-223 293,14 3-77,1 0 0,1-1 0,1 1 0,2-1 0,2-44 0,0 66 3,15-427-1200,-1 48 1086,-16 147 75,-2 81-33,28-260 0,-20 409-23,-3 38 97,-3 49 42,-6 55-6,-16 399 30,23-324-186,-2 20-661,36 322-1,-26-520 170,-1-4-1535,-4-10-4000,-2-21 683</inkml:trace>
</inkml:ink>
</file>

<file path=ppt/ink/ink5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25.471"/>
    </inkml:context>
    <inkml:brush xml:id="br0">
      <inkml:brushProperty name="width" value="0.025" units="cm"/>
      <inkml:brushProperty name="height" value="0.025" units="cm"/>
    </inkml:brush>
  </inkml:definitions>
  <inkml:trace contextRef="#ctx0" brushRef="#br0">72 1 4740,'0'0'15605,"-9"0"-13721,5 1-1719,0-1 0,0 1 0,0-1 0,1 1 0,-1 0 0,0 0 0,1 1 0,-1-1 0,1 1 0,-6 3 0,8-4-82,-1 0-1,1 1 1,0-1-1,-1 0 1,1 1-1,0 0 1,0-1-1,0 1 0,0 0 1,0 0-1,0-1 1,1 1-1,-1 0 1,1 0-1,-1 0 1,1 0-1,0 0 1,-1 0-1,1 0 1,0 0-1,0 0 0,1 0 1,-1 0-1,0 0 1,1 0-1,-1-1 1,1 1-1,1 4 1,-1-5-66,0 0 1,0 1 0,0-1-1,0 0 1,0 1 0,0-1 0,1 0-1,-1 0 1,0 0 0,1 0-1,-1 0 1,1 0 0,-1-1-1,1 1 1,-1 0 0,1-1 0,0 1-1,-1-1 1,1 0 0,0 1-1,-1-1 1,1 0 0,0 0-1,1 0 1,48-2 100,-46 1-96,8-1-119,1-1 1,0 0 0,-1-1 0,20-10 0,-23 10 26,-1 0-1,1 0 1,0 1-1,0 0 1,1 0-1,-1 1 1,0 1-1,1 0 1,11 0-1,-22 2 94,1-1 0,0 0 0,-1 1 0,1-1 0,0 1 0,-1-1 0,1 1 0,-1-1-1,1 1 1,-1-1 0,1 1 0,-1 0 0,1-1 0,-1 1 0,1 0 0,-1-1 0,0 1 0,0 0-1,1 0 1,-1-1 0,0 1 0,0 0 0,0 0 0,0-1 0,0 1 0,1 0 0,-2 1 0,2 32 982,-1-13-457,0-20-524,0 0 0,1 1 1,-1-1-1,1 1 1,-1-1-1,1 0 0,-1 0 1,1 1-1,0-1 1,0 0-1,0 0 0,0 0 1,0 1-1,0-1 1,0 0-1,0-1 0,0 1 1,0 0-1,0 0 1,1 0-1,-1-1 0,3 2 1,0-1 28,1 1 1,0-1-1,0 0 0,-1 0 1,1-1-1,0 0 0,6 0 1,2-1 16,1 0 0,0-1 1,-1-1-1,18-5 0,28-16-83,-42 16-338,0 1 1,0 0 0,1 2-1,0 0 1,0 0 0,30-2-1,-38 39 933,-3-30-533,0 0-1,0-1 1,0 0-1,1-1 1,-1 0-1,0 0 1,1 0-1,-1-1 1,0 0-1,10-3 1,-5 0-104,0 1 0,-1-2 0,17-8 1,-20 9-493,0 0 1,0 0-1,1 1 1,0 0-1,-1 0 1,1 1-1,18-2 1,-26 4 544,-1 0 0,1 1 1,-1-1-1,1 0 0,-1 1 1,1-1-1,-1 1 0,0-1 1,1 1-1,-1-1 0,0 1 0,1-1 1,-1 1-1,0 0 0,1-1 1,-1 1-1,0-1 0,0 1 1,0 0-1,0-1 0,0 1 0,0 0 1,0-1-1,0 1 0,0-1 1,0 1-1,0 0 0,0-1 1,0 1-1,-1 1 0,-3 30-152,2-20-1449,18-10-17578</inkml:trace>
</inkml:ink>
</file>

<file path=ppt/ink/ink5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26.159"/>
    </inkml:context>
    <inkml:brush xml:id="br0">
      <inkml:brushProperty name="width" value="0.025" units="cm"/>
      <inkml:brushProperty name="height" value="0.025" units="cm"/>
    </inkml:brush>
  </inkml:definitions>
  <inkml:trace contextRef="#ctx0" brushRef="#br0">35 7 17072,'0'0'2450,"-2"10"-357,-18 138 2841,8 225-1924,26-407-2506,-4 14-410,31-96 52,-21 55-431,3 2 0,2 1 1,33-57-1,-53 107 128,1 1 0,0 1 1,-1-1-1,2 1 0,-1 0 1,1 0-1,0 1 1,13-8-1,-18 11 132,0 1 1,0 0-1,-1 0 0,1 0 1,0 0-1,0 0 0,0 1 1,0-1-1,0 0 0,0 1 1,0 0-1,0-1 1,0 1-1,0 0 0,0 0 1,0 0-1,0 0 0,1 1 1,-1-1-1,0 0 0,0 1 1,0 0-1,0-1 0,-1 1 1,1 0-1,0 0 0,0 0 1,0 0-1,-1 0 0,1 0 1,0 1-1,-1-1 0,1 1 1,-1-1-1,1 1 1,-1-1-1,0 1 0,0 0 1,0 0-1,0 0 0,1 3 1,0-2 27,-1 1 1,0-1 0,0 0 0,0 0 0,0 1 0,-1-1-1,1 1 1,-1-1 0,0 1 0,0-1 0,0 0-1,-1 1 1,1-1 0,-1 1 0,0-1 0,0 0-1,0 0 1,-2 5 0,0-2 72,-1-1 0,1 0 0,-1 0 0,0 0 0,-1 0 0,1 0 0,-1-1 0,0 0-1,-7 5 1,-3 1 243,-2 0 0,1-2-1,-1 0 1,-1-1 0,-33 10 0,41-15-222,1-1 0,-1 1 1,0-2-1,-18 0 0,26 0-116,0 0-1,1 0 0,-1 0 1,1-1-1,-1 1 0,0-1 1,1 1-1,-1-1 0,1 1 1,-1-1-1,1 0 0,-1 0 1,1 0-1,0 0 0,-1 0 1,0-1-1,1 1-51,1 0 1,0 0-1,-1-1 0,1 1 1,0 0-1,0 0 0,-1 0 1,1 0-1,0 0 0,0-1 0,0 1 1,0 0-1,1 0 0,-1 0 1,0 0-1,0-1 0,1 1 1,-1 0-1,1 0 0,-1 0 0,1 0 1,-1 0-1,1 0 0,0 0 1,-1 0-1,2-1 0,4-3-866,0-1-1,0 1 1,1 1-1,-1-1 1,1 1-1,0 0 1,0 0-1,1 1 1,11-4 0,-16 6 307,34-13-5669</inkml:trace>
</inkml:ink>
</file>

<file path=ppt/ink/ink5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26.627"/>
    </inkml:context>
    <inkml:brush xml:id="br0">
      <inkml:brushProperty name="width" value="0.025" units="cm"/>
      <inkml:brushProperty name="height" value="0.025" units="cm"/>
    </inkml:brush>
  </inkml:definitions>
  <inkml:trace contextRef="#ctx0" brushRef="#br0">124 35 11531,'0'0'10655,"-10"0"-9496,5 0-1053,0 0 1,1 1 0,-1-1-1,0 1 1,1 0-1,-1 0 1,0 0 0,1 1-1,0 0 1,-1 0-1,1 0 1,0 0 0,0 1-1,0-1 1,0 1-1,0 0 1,1 0 0,-1 1-1,1-1 1,0 1-1,0-1 1,0 1 0,1 0-1,-1 0 1,1 0 0,0 1-1,0-1 1,0 1-1,1-1 1,0 1 0,0-1-1,-1 7 1,2-10-95,-1 1 1,1-1-1,0 0 0,0 1 1,0-1-1,0 0 1,0 1-1,0-1 0,0 1 1,1-1-1,-1 0 1,0 1-1,1-1 0,-1 0 1,1 1-1,-1-1 1,1 0-1,0 0 0,-1 0 1,1 1-1,0-1 1,0 0-1,0 0 0,0 0 1,0 0-1,0 0 1,0-1-1,0 1 1,1 0-1,-1 0 0,0-1 1,2 1-1,3 1 0,0-2 0,0 1 0,-1-1 0,1 1 0,0-2 0,9 0 0,0 0 34,5-3-60,-1 0 0,0 0-1,0-2 1,0 0 0,-1-2 0,0 0 0,0-1 0,17-11 0,15-7-35,-34 22 121,-10 10 335,-11 22 799,1-7-548,4-20-647,1 1 0,-1-1-1,1 1 1,0-1 0,-1 1-1,1-1 1,0 0-1,0 1 1,-1-1 0,1 0-1,0 0 1,0 1 0,-1-1-1,1 0 1,0 0 0,0 0-1,0 0 1,-1 0 0,1 0-1,0 0 1,0 0-1,0 0 1,-1-1 0,1 1-1,0 0 1,0 0 0,-1-1-1,1 1 1,0 0 0,-1-1-1,1 1 1,0-1 0,0 0-1,30-13 61,21-21-64,-37 24-135,0 0 1,0 2-1,1-1 0,1 2 1,-1 0-1,23-7 1,-38 15 123,-1 0 1,0 0 0,1 0 0,-1 0 0,1 0-1,-1 0 1,0 0 0,1 0 0,-1 0 0,1 0-1,-1 0 1,1 0 0,-1 0 0,0 0 0,1 0 0,-1 0-1,1 0 1,-1 1 0,0-1 0,1 0 0,-1 0-1,0 0 1,1 1 0,-1-1 0,0 0 0,1 1 0,-1-1-1,0 0 1,0 0 0,1 1 0,-1-1 0,0 1-1,1 0 1,0 18-3,-13 29 268,9-37-62,3-10-204,-1-1 0,1 1 0,0 0 0,0-1 0,-1 1 0,1-1 0,0 1 0,0 0 0,0-1 0,0 1 0,0-1 0,0 1 1,0 0-1,0-1 0,0 1 0,0 0 0,0-1 0,0 1 0,0 0 0,0-1 0,1 1 0,-1-1 0,0 1 0,0-1 0,1 1 1,-1 0-1,0-1 0,1 1 0,-1-1 0,1 1 0,-1-1 0,1 0 0,-1 1 0,1-1 0,-1 1 0,1-1 0,-1 0 1,1 1-1,-1-1 0,1 0 0,-1 0 0,1 0 0,0 1 0,-1-1 0,2 0 0,13-4-2546,-1-6-3528,-1-1-1700</inkml:trace>
</inkml:ink>
</file>

<file path=ppt/ink/ink5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27.332"/>
    </inkml:context>
    <inkml:brush xml:id="br0">
      <inkml:brushProperty name="width" value="0.025" units="cm"/>
      <inkml:brushProperty name="height" value="0.025" units="cm"/>
    </inkml:brush>
  </inkml:definitions>
  <inkml:trace contextRef="#ctx0" brushRef="#br0">1 347 14990,'0'0'11307,"9"4"-10688,-1 0-556,0-1-1,1 0 1,-1-1 0,1 0-1,-1 0 1,1-1-1,9 1 1,-15-2-124,0 0 1,-1 0-1,1 0 1,0 0-1,0 0 0,-1-1 1,1 0-1,-1 1 0,1-1 1,0 0-1,-1 0 0,0 0 1,1-1-1,-1 1 1,0 0-1,1-1 0,-1 0 1,0 1-1,0-1 0,0 0 1,-1 0-1,1 0 0,0 0 1,-1-1-1,1 1 0,-1 0 1,0-1-1,0 1 1,0-1-1,0 1 0,0-1 1,1-3-1,-2 5 37,0 0 1,0 1-1,0-1 0,0 1 1,0-1-1,0 0 0,0 1 0,0-1 1,0 1-1,0-1 0,0 0 1,0 1-1,-1-1 0,1 1 1,0-1-1,0 0 0,-1 1 0,1-1 1,0 1-1,-1-1 0,1 1 1,-1-1-1,1 1 0,0 0 1,-1-1-1,1 1 0,-1-1 0,1 1 1,-1 0-1,1-1 0,-1 1 1,1 0-1,-1 0 0,0-1 1,1 1-1,-1 0 0,1 0 0,-1 0 1,0 0-1,1 0 0,-1 0 1,1 0-1,-1 0 0,0 0 1,1 0-1,-1 0 0,0 0 0,1 0 1,-1 1-1,1-1 0,-1 0 1,1 0-1,-1 1 0,1-1 1,-1 0-1,0 1 0,-35 17-168,30-12 190,0 1 0,1 0 1,0 0-1,0 1 0,0 0 0,-4 12 0,7-17 2,1 0 0,0-1 0,1 1 0,-1 0 1,0 0-1,1 0 0,0 0 0,0 0 0,0 0 0,0 5 0,1-7 0,-1 1 0,0-1 0,1 0 0,-1 0 1,1 1-1,0-1 0,-1 0 0,1 0 0,0 0 0,0 0 0,-1 0 0,1 0 0,0 0 0,0 0 0,0 0 0,0 0 0,1-1 0,-1 1 0,0 0 0,0-1 0,0 1 0,0-1 0,1 1 1,1 0-1,3 0-92,-1 0 0,1 0 1,-1-1-1,1 1 1,0-1-1,0 0 1,-1-1-1,1 1 0,0-1 1,-1 0-1,1-1 1,-1 1-1,1-1 1,-1 0-1,0-1 0,0 1 1,0-1-1,0 0 1,0 0-1,-1-1 1,1 1-1,-1-1 0,0 0 1,0 0-1,6-9 1,8-10-662,-1-2 0,-2 1 0,23-50 0,-25 48 620,4-7 240,-2 0 0,-1 0 0,-1-1-1,12-54 1,-25 88-52,0 0 0,0 0 0,0 0 0,0 0 1,-1 0-1,1 0 0,0 0 0,0 0 0,0 0 0,0 0 0,0 0 0,0 0 0,0 0 0,0 0 0,0 1 0,0-1 0,0 0 0,-1 0 0,1 0 0,0 0 1,0 0-1,0 0 0,0 0 0,0 0 0,0 0 0,0 0 0,0 0 0,-1 0 0,1 0 0,0 0 0,0 0 0,0 0 0,0 0 0,0-1 0,0 1 0,0 0 1,0 0-1,0 0 0,0 0 0,-1 0 0,1 0 0,0 0 0,0 0 0,0 0 0,0 0 0,0 0 0,0 0 0,0 0 0,0-1 0,0 1 0,0 0 0,0 0 1,-12 15 969,-11 22-426,11-13-292,2 1-1,0 1 1,2 0-1,1 0 1,1 0-1,1 1 1,1 0-1,2 0 1,0 0-1,2 0 1,5 41-1,4-28-280,-8-38-34,-1-1 1,0 1 0,1 0-1,-1-1 1,1 1-1,0-1 1,-1 0 0,1 1-1,0-1 1,0 0 0,0 1-1,0-1 1,0 0 0,0 0-1,1 0 1,-1 0-1,0 0 1,0 0 0,1 0-1,-1 0 1,1 0 0,1 0-1,-3-1 6,1 0 0,-1-1 0,1 1 0,0 0 0,-1-1-1,1 1 1,-1 0 0,1-1 0,-1 1 0,1-1 0,-1 1 0,1 0 0,-1-1-1,1 1 1,-1-1 0,0 0 0,1 1 0,-1-1 0,0 1 0,0-1-1,1 1 1,-1-1 0,0 0 0,0 1 0,0-1 0,0 0 0,1 1 0,-1-1-1,0 0 1,0 1 0,0-1 0,-1 0 0,1-32-59,0 24 53,0-2 11,-1-1-1,-1 1 1,1-1-1,-2 1 1,-6-19-1,8 26-1,0 1 0,0-1 0,-1 0 0,0 1 0,0-1 1,0 1-1,0-1 0,0 1 0,-1 0 0,0 0 0,1 0 0,-1 0 0,0 0 0,0 1 0,-1-1 0,1 1 0,0 0 0,-1 0 1,0 0-1,-3-1 0,30 8-1299,-1-1 0,36 1 0,-27-5-4995,50-5 0,-34-2-70</inkml:trace>
</inkml:ink>
</file>

<file path=ppt/ink/ink5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27.663"/>
    </inkml:context>
    <inkml:brush xml:id="br0">
      <inkml:brushProperty name="width" value="0.025" units="cm"/>
      <inkml:brushProperty name="height" value="0.025" units="cm"/>
    </inkml:brush>
  </inkml:definitions>
  <inkml:trace contextRef="#ctx0" brushRef="#br0">211 12 8872,'0'0'5809,"-8"-2"-1795,-3-1-3145,-1 1 0,0 0 0,0 0 0,0 2 0,0-1 0,-17 3 0,23-2-654,0 1 1,0 0 0,0 0 0,1 0 0,-1 1-1,1 0 1,-1 0 0,1 0 0,0 1-1,-1 0 1,1 0 0,1 0 0,-1 1 0,0-1-1,1 1 1,0 0 0,-5 6 0,9-10-216,-1 1 1,1-1-1,-1 1 1,1 0 0,-1-1-1,1 1 1,0 0-1,-1 0 1,1-1-1,0 1 1,0 0 0,0 0-1,-1-1 1,1 1-1,0 0 1,0 0-1,0 0 1,0-1-1,0 1 1,0 0 0,0 0-1,1 0 1,-1-1-1,0 1 1,0 0-1,1 0 1,-1-1 0,0 1-1,1 1 1,23 13-52,41-2-665,-58-13 489,45 6-1252,-32-5 872,0 1 0,0 0 0,1 2 0,-2 1 0,1 0 0,28 12 0,-48-17 703,1 0 1,0 1 0,-1-1-1,1 0 1,0 0 0,-1 1-1,1-1 1,-1 1-1,1-1 1,-1 0 0,1 1-1,-1-1 1,1 1 0,-1-1-1,1 1 1,-1-1-1,0 1 1,1 0 0,-1-1-1,0 1 1,1-1 0,-1 1-1,0 0 1,0-1-1,0 1 1,1 0 0,-1-1-1,0 1 1,0 0 0,0-1-1,0 2 1,-16 14 2032,-32 3-250,21-12-1183,0 0-1,-46 4 1,18-9-7919</inkml:trace>
</inkml:ink>
</file>

<file path=ppt/ink/ink5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29.122"/>
    </inkml:context>
    <inkml:brush xml:id="br0">
      <inkml:brushProperty name="width" value="0.025" units="cm"/>
      <inkml:brushProperty name="height" value="0.025" units="cm"/>
    </inkml:brush>
  </inkml:definitions>
  <inkml:trace contextRef="#ctx0" brushRef="#br0">46 1 7271,'0'0'12876,"2"12"-11862,6 90 719,0 4-357,35 169 0,-31-235-875,-8-33-163,-7-25-211,-1-4-405,-2 0 0,-1 1-1,0-1 1,-2 1 0,0 1 0,-1-1 0,-1 2 0,-1-1 0,-20-23 0,23 36 278,5 10 0,4-2 0,0 0 0,1 0 0,-1 0 0,0 0 0,0 0 0,1 0 0,-1 0 0,1 0 0,-1 0 0,1 0 0,-1 0 0,1-1 0,0 1 0,-1 0 0,1 0 0,0-1 0,0 1 0,1 1 0,7 3-366,0-1 1,0 1 0,1-1 0,-1-1 0,1 0 0,0 0 0,0-1 0,0 0 0,1-1 0,14 0 0,0 0-1670,-1-2 0,1-1 0,33-7 0,-5-4-7526</inkml:trace>
</inkml:ink>
</file>

<file path=ppt/ink/ink5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29.484"/>
    </inkml:context>
    <inkml:brush xml:id="br0">
      <inkml:brushProperty name="width" value="0.025" units="cm"/>
      <inkml:brushProperty name="height" value="0.025" units="cm"/>
    </inkml:brush>
  </inkml:definitions>
  <inkml:trace contextRef="#ctx0" brushRef="#br0">207 2 14670,'-9'0'3342,"2"-1"-2983,-1 1 1,0 0 0,1 0 0,-1 1-1,0 0 1,1 0 0,-1 0 0,1 1-1,-1 1 1,1-1 0,0 1 0,0 0-1,0 1 1,0 0 0,1 0 0,-1 0-1,-9 9 1,9-5-68,0 1 0,0-1 0,1 1-1,0 0 1,1 1 0,-9 18 0,13-25-239,0 0 1,0 0 0,0 0 0,1 0-1,-1 0 1,1 0 0,0 0-1,-1 0 1,2 0 0,-1 0-1,0 0 1,1 6 0,0-8-44,0 1 1,0 0 0,0-1-1,0 1 1,0-1-1,0 1 1,0-1 0,0 1-1,1-1 1,-1 0-1,0 0 1,1 1 0,-1-1-1,1 0 1,-1 0-1,1-1 1,0 1-1,-1 0 1,1 0 0,0-1-1,0 1 1,0-1-1,1 1 1,7 0 7,0 0-1,0 0 1,0-1-1,0-1 1,0 0 0,0 0-1,0 0 1,-1-2 0,1 1-1,0-1 1,-1 0-1,0-1 1,10-5 0,-15 7-15,0 0 0,0 0 1,0 0-1,0-1 0,-1 1 1,1-1-1,-1 0 0,0 0 0,1 0 1,-2-1-1,1 1 0,0-1 1,0 1-1,-1-1 0,0 0 1,0 0-1,0 0 0,0 0 0,-1 0 1,0-1-1,0 1 0,0 0 1,0-1-1,0 1 0,-1-1 1,0 1-1,0-1 0,0 1 0,-1 0 1,1-1-1,-3-6 0,2 9-108,0 0 1,0 0-1,0 1 0,0-1 0,-1 1 0,1-1 0,0 1 0,-1 0 0,1-1 0,-1 1 1,0 0-1,1 0 0,-1 0 0,0 0 0,0 1 0,0-1 0,1 0 0,-1 1 0,0-1 1,-4 0-1,-15 3-3060,20-1 2905,0-1 0,1 0 0,-1 1 0,1-1 0,-1 1 0,1-1 0,-1 1 0,1-1-1,-1 1 1,1-1 0,-1 1 0,1-1 0,-1 1 0,1 0 0,0-1 0,-1 1 0,1 0 0,0-1 0,0 1 0,0 0 0,-1-1 0,1 1 0,0 0 0,0-1 0,0 2 0,2 5-5527,7-5-4004</inkml:trace>
</inkml:ink>
</file>

<file path=ppt/ink/ink5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29.879"/>
    </inkml:context>
    <inkml:brush xml:id="br0">
      <inkml:brushProperty name="width" value="0.025" units="cm"/>
      <inkml:brushProperty name="height" value="0.025" units="cm"/>
    </inkml:brush>
  </inkml:definitions>
  <inkml:trace contextRef="#ctx0" brushRef="#br0">51 39 10314,'0'0'6021,"-7"11"-3741,1-2-1817,0 1 0,1 1 0,0-1 0,1 0 0,0 1 0,1 0 0,0 0 0,0 0 0,1 1 0,0 17 0,2-20-363,0-1 1,1 1-1,1-1 1,0 1-1,0-1 1,0 0 0,1 1-1,0-1 1,1-1-1,0 1 1,0 0-1,0-1 1,1 0-1,0 0 1,1 0-1,-1-1 1,10 8-1,3 5-505,0 0 0,-1 1 0,16 26 0,-28-38 299,-1-1 0,0 0 0,0 1 0,-1 0-1,0 0 1,0 0 0,-1 0 0,0 1 0,-1-1-1,0 1 1,0-1 0,0 1 0,-2 13 0,0-19 179,1 0 1,-1 0 0,0 0 0,0 0 0,-1-1 0,1 1 0,-1 0 0,1-1 0,-1 0 0,0 1 0,0-1-1,0 0 1,0 0 0,0 0 0,0 0 0,0 0 0,-1 0 0,1 0 0,-1-1 0,0 0 0,1 1 0,-1-1-1,0 0 1,0 0 0,1 0 0,-1-1 0,0 1 0,-3-1 0,3 1-9,0-1-1,1 1 1,-1-1 0,0 0-1,0 0 1,0 0 0,1-1-1,-1 1 1,0-1 0,0 1-1,1-1 1,-1 0 0,0 0-1,1 0 1,-1 0 0,1-1 0,0 1-1,-1-1 1,1 1 0,0-1-1,0 0 1,0 0 0,0 0-1,0 0 1,0 0 0,1 0-1,-1-1 1,1 1 0,-3-5-1,1-4-130,0 1-1,1-1 0,1 0 0,0 1 0,0-1 0,1 0 1,0 0-1,0 0 0,2 0 0,-1 0 0,1 1 1,1-1-1,0 1 0,1-1 0,0 1 0,8-16 0,10-13-512,1 1 0,51-63 0,-26 39 340,-39 50 241,-4 6 13,-1 1 0,1-1 0,-1 0 1,0 0-1,-1-1 0,1 1 0,-1-1 0,0 1 0,-1-1 0,0 0 0,0 0 0,0 0 1,0-14-1,-2 19 25,-1 1 0,1-1 0,-1 1 0,0-1 1,1 1-1,-1 0 0,0-1 0,0 1 0,0 0 1,0-1-1,0 1 0,-1 0 0,1 0 0,0 0 0,0 0 1,-1 0-1,1 0 0,-1 1 0,1-1 0,-1 0 1,1 1-1,-1-1 0,1 1 0,-1-1 0,1 1 1,-1 0-1,0 0 0,1 0 0,-1 0 0,0 0 0,1 0 1,-1 0-1,1 0 0,-1 1 0,-2 0 0,-4 0 115,-1 0 0,1 1 0,0 0 0,0 0-1,-14 6 1,12-2 23,-1 1 0,1 0 0,1 0-1,-1 1 1,-10 10 0,16-13-128,0-1 1,0 1-1,0 0 0,0 0 1,1 0-1,-1 0 0,1 1 1,1 0-1,-1-1 0,1 1 1,-3 12-1,5-16-61,0 0 0,0-1-1,0 1 1,0 0 0,0 0-1,1 0 1,-1-1 0,0 1-1,1 0 1,0-1 0,-1 1-1,1 0 1,0-1 0,0 1-1,0-1 1,0 1 0,0-1 0,0 1-1,0-1 1,1 0 0,-1 0-1,0 1 1,1-1 0,-1 0-1,1 0 1,-1-1 0,1 1-1,0 0 1,-1 0 0,1-1-1,0 1 1,0-1 0,-1 1 0,1-1-1,0 0 1,2 0 0,11 2-810,-1-1 0,1 0 0,22-2 0,-18 0-1120,22-1-3616,3-8-3870</inkml:trace>
</inkml:ink>
</file>

<file path=ppt/ink/ink5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30.694"/>
    </inkml:context>
    <inkml:brush xml:id="br0">
      <inkml:brushProperty name="width" value="0.025" units="cm"/>
      <inkml:brushProperty name="height" value="0.025" units="cm"/>
    </inkml:brush>
  </inkml:definitions>
  <inkml:trace contextRef="#ctx0" brushRef="#br0">0 41 7623,'0'0'14713,"7"13"-13838,-5-8-767,5 8 224,0 1-1,-2-1 1,1 1 0,-2 1 0,6 27-1,1 48 574,18 110-123,-29-198-772,0 0 0,1-1-1,-1 1 1,0 0 0,1 0-1,-1 0 1,1 0-1,-1 0 1,1-1 0,0 1-1,0 0 1,0-1 0,0 1-1,0 0 1,0-1 0,3 3-1,-3-4 7,-1-1 0,1 1 0,0-1 0,0 1 0,-1-1 0,1 0 0,0 1 0,-1-1 0,1 0 0,-1 1 0,1-1 0,-1 0 0,1 0 0,-1 0 0,1 1 0,-1-1 0,0 0 0,1 0 0,-1 0 0,0 0 0,0 0 0,0-1 0,13-73 221,-13-112-867,6 195 601,0-1-1,1 0 1,0-1 0,0 1-1,0-1 1,1-1-1,15 9 1,-18-12 56,0 0-1,0 0 1,1-1-1,-1 0 1,1 0-1,-1 0 1,1-1 0,-1 1-1,1-1 1,-1-1-1,1 1 1,-1-1-1,1 0 1,-1 0-1,0-1 1,1 1 0,-1-1-1,0-1 1,0 1-1,0-1 1,0 1-1,-1-1 1,1-1-1,-1 1 1,0-1-1,0 1 1,0-1 0,0 0-1,-1-1 1,1 1-1,-1-1 1,3-6-1,-2 5 36,0 0 0,-1-1 0,0 0 0,0 1 0,-1-1 1,0 0-1,0-1 0,0 1 0,-1 0 0,0 0 0,-1-1 0,0 1 0,0 0 0,0-1 0,-1 1 0,0 0 0,0-1 0,-1 1 0,0 0 0,0 0 0,-1 0 0,0 0 0,-6-10 0,8 14-63,-1 1 0,1 0 0,0 0 0,-1 0 1,0-1-1,1 2 0,-1-1 0,0 0 0,0 0 0,0 1 0,0-1 0,0 1 0,-1-1 1,1 1-1,0 0 0,-1 0 0,1 0 0,-1 0 0,1 1 0,-1-1 0,1 0 0,-1 1 0,1 0 1,-1 0-1,0 0 0,1 0 0,-3 0 0,1 2-5,1-1-1,0 1 1,0-1 0,0 1 0,0 0-1,0 0 1,0 1 0,0-1 0,1 1-1,-1-1 1,1 1 0,0 0-1,0 0 1,0 0 0,0 0 0,0 0-1,1 0 1,-3 6 0,0 2 0,-1 0 0,1 1 0,1 0 0,0 0 0,0 0 0,1 1 1,1-1-1,0 0 0,1 18 0,1-25 8,0 1-1,0-1 1,0 0 0,1 0-1,-1 0 1,1 0 0,1 0 0,-1 0-1,1 0 1,-1-1 0,1 1 0,0-1-1,1 0 1,-1 0 0,1 0-1,0 0 1,0-1 0,0 1 0,0-1-1,1 0 1,-1-1 0,1 1-1,0-1 1,5 3 0,20 6 6,-18-8-68,-1 1-1,0 0 1,-1 1-1,1 1 1,19 12-1,-28-16 30,0 0 0,0 0-1,0 0 1,-1 0 0,1 0 0,0 0-1,-1 1 1,1-1 0,-1 1-1,0-1 1,0 1 0,0-1 0,0 1-1,0 0 1,-1-1 0,1 1-1,-1 0 1,0-1 0,0 1-1,0 0 1,0 0 0,0-1 0,0 1-1,-1 0 1,1 0 0,-1-1-1,0 1 1,0 0 0,0-1-1,0 1 1,-2 2 0,-15 20-1628,8-21-2410,9-16-6773</inkml:trace>
</inkml:ink>
</file>

<file path=ppt/ink/ink5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31.483"/>
    </inkml:context>
    <inkml:brush xml:id="br0">
      <inkml:brushProperty name="width" value="0.025" units="cm"/>
      <inkml:brushProperty name="height" value="0.025" units="cm"/>
    </inkml:brush>
  </inkml:definitions>
  <inkml:trace contextRef="#ctx0" brushRef="#br0">6 271 6694,'0'0'19795,"8"-10"-19069,8-9-517,34-44 47,-46 57-248,-1 1 0,0 0 1,0-1-1,0 1 0,-1-1 0,1 0 0,-1 0 1,-1 0-1,1 0 0,0-11 0,-2 16-8,0 1 0,0-1 0,0 0 0,0 1 0,-1-1 0,1 1 0,0-1 0,0 0 0,-1 1 0,1-1 0,0 1 0,-1-1 0,1 1 0,-1-1 0,1 1 0,0 0 0,-1-1 0,1 1 0,-1-1 0,1 1 0,-1 0 0,0-1 0,1 1 0,-1 0 0,1 0 0,-1 0 0,1-1 0,-1 1 0,0 0 0,1 0 0,-1 0 0,0 0 0,1 0 0,-1 0 0,1 0 0,-1 0 0,0 0 0,1 0 0,-1 0-1,0 1 1,1-1 0,-1 0 0,1 0 0,-1 1 0,1-1 0,-2 1 0,-28 14-31,25-11 57,0 1-1,1-1 0,-1 1 1,1 0-1,0 1 0,1-1 1,-1 1-1,1 0 0,0-1 1,0 1-1,1 1 1,0-1-1,0 0 0,0 0 1,1 1-1,0-1 0,0 1 1,1 0-1,0 11 0,1-16-19,-1 0 0,1 0-1,0 0 1,-1-1 0,1 1-1,0 0 1,0 0 0,1-1-1,-1 1 1,0 0 0,0-1-1,1 1 1,-1-1-1,1 0 1,-1 1 0,1-1-1,0 0 1,-1 0 0,1 0-1,0 0 1,0 0 0,0-1-1,0 1 1,0 0 0,0-1-1,0 0 1,3 1 0,63 3 90,-55-4-68,-1-1-25,0 0 0,0-1-1,19-4 1,-17 2 1,1 1 0,-1 1 0,25-1 0,-37 3 503,12-92 2552,-14-66-3112,1 157 14,-1 1 1,0 0 0,0-1 0,1 1-1,-1 0 1,0-1 0,1 1-1,-1 0 1,1 0 0,-1-1-1,0 1 1,1 0 0,-1 0 0,1 0-1,-1-1 1,1 1 0,-1 0-1,1 0 1,-1 0 0,0 0 0,1 0-1,-1 0 1,1 0 0,-1 0-1,1 0 1,-1 0 0,1 0 0,-1 0-1,1 1 1,-1-1 0,0 0-1,1 0 1,-1 0 0,1 1 0,-1-1-1,0 0 1,1 1 0,22 8-864,-21-8 643,58 16-4785,-18-13-2756,-3-3-8296</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37.807"/>
    </inkml:context>
    <inkml:brush xml:id="br0">
      <inkml:brushProperty name="width" value="0.025" units="cm"/>
      <inkml:brushProperty name="height" value="0.025" units="cm"/>
    </inkml:brush>
  </inkml:definitions>
  <inkml:trace contextRef="#ctx0" brushRef="#br0">67 156 4164,'0'0'9598,"-9"6"-6854,3 0-1979,4-3-534,-1-1 1,1 0 0,-1 1-1,1-1 1,-1 0-1,0-1 1,0 1 0,0 0-1,0-1 1,0 1 0,0-1-1,0 0 1,0 0-1,-4 0 1,6-2-97,1 1 0,-1-1-1,1 0 1,-1 1 0,1-1 0,-1 0 0,1 0 0,0 1 0,0-1-1,-1 0 1,1 0 0,0 0 0,0 0 0,0 1 0,0-1-1,0 0 1,0 0 0,0 0 0,0 0 0,0 1 0,0-1-1,1 0 1,-1 0 0,0 0 0,1 0 0,5-25 128,-4 22-191,0 0 1,1 0 0,0 0-1,-1 1 1,1-1 0,0 1-1,1 0 1,-1 0 0,1 0-1,-1 0 1,1 1 0,5-4-1,-8 6-68,0-1-1,1 1 1,-1-1-1,0 1 0,1-1 1,-1 1-1,1 0 1,-1 0-1,0 0 1,1 0-1,-1 0 1,1 0-1,-1 0 0,1 0 1,-1 0-1,0 1 1,1-1-1,-1 0 1,1 1-1,-1 0 1,0-1-1,0 1 0,1 0 1,-1-1-1,0 1 1,0 0-1,0 0 1,0 0-1,0 0 1,0 0-1,0 0 0,0 0 1,0 1-1,0-1 1,-1 0-1,1 0 1,0 1-1,-1-1 1,1 0-1,-1 1 0,1 1 1,7 24 50,0 0 0,-2 1-1,5 38 1,-7-37 3,2-9 989,-2-34 601,-1-32-176,-3 32-1374,-1 0-1,0 0 1,-1 0-1,0 1 1,-1-1-1,0 1 1,-1 0-1,-1 0 1,0 0-1,-1 0 1,-1 1-1,-9-15 1,22 27-204,0-1 0,0 0 0,1 0 1,-1 0-1,0-1 0,-1 0 0,8-3 0,31-21-1672,-15 8-2366,0 4-8054,-23 10 4271</inkml:trace>
</inkml:ink>
</file>

<file path=ppt/ink/ink5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34.615"/>
    </inkml:context>
    <inkml:brush xml:id="br0">
      <inkml:brushProperty name="width" value="0.025" units="cm"/>
      <inkml:brushProperty name="height" value="0.025" units="cm"/>
    </inkml:brush>
  </inkml:definitions>
  <inkml:trace contextRef="#ctx0" brushRef="#br0">136 2 9513,'0'0'9097,"52"-2"-8617,-50 32 1,-2 7 31,0 8-256,-18 8-160,-9 3-64,-2 5 0,-7-3-672,-4-5-2435,1-7-3011</inkml:trace>
</inkml:ink>
</file>

<file path=ppt/ink/ink5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19.380"/>
    </inkml:context>
    <inkml:brush xml:id="br0">
      <inkml:brushProperty name="width" value="0.025" units="cm"/>
      <inkml:brushProperty name="height" value="0.025" units="cm"/>
    </inkml:brush>
  </inkml:definitions>
  <inkml:trace contextRef="#ctx0" brushRef="#br0">18 55 11851,'6'-15'5560,"-5"24"-1409,-1 11-4263,15 287 2456,2 99-2307,-20-394 38,-4-17 20,-6-19-68,0-42-1623,4-1 1,2 0-1,4-127 1,3 153 108,-1 10 970,2-1 0,1 1 0,1-1 1,12-46-1,-13 71 682,0 1 0,0-1 1,0 1-1,0 0 0,1 0 1,0 0-1,1 0 0,-1 0 1,1 1-1,0-1 0,1 1 1,-1 0-1,1 0 0,0 1 1,0-1-1,0 1 0,1 0 1,0 1-1,0-1 0,0 1 1,0 0-1,0 1 0,0-1 1,1 1-1,-1 0 0,1 1 1,11-2-1,-12 3-49,0-1 1,-1 1-1,1 0 0,0 0 1,0 1-1,0 0 0,0 0 1,-1 0-1,1 1 0,-1 0 1,1 0-1,-1 0 0,10 6 1,-12-6-81,0 1 0,0 0 0,0 0 0,-1 0 0,1 0 0,-1 0 0,1 1 0,-1-1 0,0 1 0,-1-1 0,1 1 0,-1 0 1,1 0-1,-1 0 0,0 0 0,-1 0 0,1 0 0,-1 0 0,0 0 0,0 7 0,-1-4 165,0 1 0,-1-1 0,0 0 0,0 0 0,-1 0 0,1 0 0,-2 0 0,1 0 0,-1-1 0,0 1 0,0-1-1,-1 0 1,1-1 0,-1 1 0,-1-1 0,1 0 0,-1 0 0,-7 4 0,4-2 95,0 0-1,0-1 1,0-1-1,-1 0 1,0 0 0,0-1-1,0 0 1,-1-1-1,1 0 1,-1 0 0,0-1-1,-11 0 1,21-1-326,0-1 1,0 0-1,0 0 0,0 0 1,0 0-1,0 0 1,1 0-1,-1 0 0,0 0 1,0 0-1,0 0 1,0 0-1,0-1 1,0 1-1,0 0 0,1-1 1,-1 1-1,0 0 1,0-1-1,0 1 0,1-1 1,-1 0-1,0 1 1,1-1-1,-1 1 0,0-1 1,1 0-1,-1 0 1,1 1-1,-1-1 1,1 0-1,-1 0 0,1 0 1,0 0-1,-1 1 1,1-1-1,0 0 0,0 0 1,-1 0-1,1 0 1,0 0-1,0 0 1,0 0-1,0 0 0,1 0 1,-1 1-1,0-1 1,1-2-1,0-1-557,0 0 0,1 1 0,0-1 0,0 0 0,0 1 0,0-1 1,1 1-1,-1 0 0,7-6 0,17-13-5376,5 2-3849</inkml:trace>
</inkml:ink>
</file>

<file path=ppt/ink/ink5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19.728"/>
    </inkml:context>
    <inkml:brush xml:id="br0">
      <inkml:brushProperty name="width" value="0.025" units="cm"/>
      <inkml:brushProperty name="height" value="0.025" units="cm"/>
    </inkml:brush>
  </inkml:definitions>
  <inkml:trace contextRef="#ctx0" brushRef="#br0">68 1 18353,'-6'7'2397,"-4"7"-829,1 1-1,-15 29 0,21-37-1331,0 0 0,0 0 0,1 0 0,0 1 0,0-1 0,1 0 0,-1 1 0,2 0 0,-1-1 0,2 13 0,-1-18-243,1 0 0,0 0-1,0 0 1,0 0 0,0 0 0,0-1 0,0 1 0,0 0 0,0 0-1,1-1 1,-1 1 0,1-1 0,-1 1 0,1-1 0,0 0 0,-1 0-1,1 1 1,0-1 0,0 0 0,0-1 0,0 1 0,0 0-1,0 0 1,0-1 0,0 1 0,0-1 0,0 0 0,0 0 0,0 0-1,1 0 1,-1 0 0,3 0 0,2-1-122,1 1 0,-1-1-1,0 0 1,1 0 0,-1-1 0,0 0 0,0 0-1,8-5 1,-8 3 110,0 0 0,0-1 0,-1 0-1,1 0 1,-1-1 0,0 1 0,-1-2-1,1 1 1,-1 0 0,0-1 0,-1 0 0,0 0-1,0-1 1,0 1 0,-1-1 0,0 1 0,-1-1-1,0 0 1,0 0 0,0-1 0,-1 1-1,-1 0 1,1 0 0,-2-10 0,1 16 61,-10 46 466,8-31-391,-1 1 66,1 0 0,0 0 0,1 20 0,1-32-169,0 0 0,0 1 0,0-1 0,0 0 0,1 0 0,-1 0 0,0 0 0,1 0 0,0 0 0,-1 0-1,1 0 1,0-1 0,0 1 0,0 0 0,0 0 0,0 0 0,1-1 0,-1 1 0,1-1 0,-1 1 0,1-1 0,-1 0-1,1 1 1,0-1 0,-1 0 0,1 0 0,0 0 0,0 0 0,0 0 0,2 0 0,6 0 14,-1 0 0,0-1 1,0 0-1,0-1 0,0 0 0,0 0 1,0-1-1,0 0 0,16-6 1,-18 6-504,0-1 0,0-1 1,-1 1-1,1-1 0,8-7 1,-12 8-463,0 1 0,0-1 0,-1 0 0,1 0 0,0 0 0,-1-1 1,0 1-1,0-1 0,0 1 0,2-7 0,2-7-8106</inkml:trace>
</inkml:ink>
</file>

<file path=ppt/ink/ink5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20.435"/>
    </inkml:context>
    <inkml:brush xml:id="br0">
      <inkml:brushProperty name="width" value="0.025" units="cm"/>
      <inkml:brushProperty name="height" value="0.025" units="cm"/>
    </inkml:brush>
  </inkml:definitions>
  <inkml:trace contextRef="#ctx0" brushRef="#br0">76 75 12844,'0'0'6903,"0"9"-5590,-3 44-109,-2 0 0,-14 53 0,9-50-727,1 0 1,0 64 0,8-105-477,2 25 47,-1-39-53,0 0 1,0 0-1,0 0 1,0 0 0,1 0-1,-1 0 1,0-1 0,1 1-1,-1 0 1,1 0 0,-1 0-1,1 0 1,-1 0-1,1-1 1,0 1 0,-1 0-1,1-1 1,0 1 0,0 0-1,-1-1 1,1 1 0,0-1-1,0 1 1,0-1-1,0 1 1,0-1 0,0 0-1,0 1 1,-1-1 0,1 0-1,2 0 1,-2 0-98,0-1 0,0 0 0,0 0 1,0 1-1,0-1 0,0 0 0,0 0 0,0 0 0,0 0 1,0 0-1,0 0 0,-1-1 0,1 1 0,0 0 1,-1 0-1,1 0 0,-1-1 0,0 1 0,1 0 0,-1-1 1,0 1-1,0 0 0,1-1 0,-1 1 0,0 0 0,-1-3 1,3-46-1706,-2 46 1601,0-15-114,-1 0-1,0 0 1,-1 0 0,-2 0 0,0 1-1,0 0 1,-2-1 0,-1 2-1,0-1 1,-11-18 0,12 22 2582,16 15 18,2 2-2552,2-1 264,1-1-1,-1-1 0,1 0 0,-1-1 0,0 0 0,1-1 0,-1-1 0,0 0 1,0-1-1,0-1 0,-1 0 0,0-1 0,0 0 0,0-1 0,14-9 0,-18 10-27,0 0 0,0-1 0,0 0 0,-1 0-1,0-1 1,-1 0 0,1 0 0,-2-1 0,1 0-1,-1 0 1,0 0 0,-1-1 0,0 0 0,-1 0-1,0 0 1,0-1 0,-1 1 0,-1-1 0,0 0-1,2-16 1,-4 26 70,0-1-1,0 1 0,0 0 0,0-1 0,0 1 1,0-1-1,-1 1 0,1 0 0,0-1 1,-1 1-1,1 0 0,-1-1 0,1 1 0,-1 0 1,0 0-1,0-1 0,0 0 0,0 2 14,0-1-1,1 1 1,-1 0-1,1 0 1,-1-1-1,0 1 1,1 0-1,-1 0 1,1 0-1,-1 0 1,0 0-1,1 0 1,-1 0-1,0 0 0,1 0 1,-1 0-1,0 0 1,1 0-1,-1 1 1,1-1-1,-1 0 1,0 0-1,1 1 1,-1-1-1,0 1 1,-3 2 183,0 0 1,1 0-1,-1 0 1,1 0-1,-1 1 1,1-1-1,0 1 1,-3 6-1,-3 7 83,2 0 0,0 0 0,1 0 0,1 1 0,0 0 1,1 0-1,1 0 0,0 27 0,2-29-103,0-1 0,2 1 0,0-1 1,1 1-1,0-1 0,1 0 0,1 0 1,1 0-1,0 0 0,9 19 0,-12-31-216,0 1 0,0 0 0,0-1 0,0 1-1,1-1 1,-1 1 0,1-1 0,0 0-1,0 0 1,0-1 0,0 1 0,1 0 0,-1-1-1,1 0 1,-1 0 0,1 0 0,5 2-1,-9-5-8,1 1 0,0-1 0,0 1 0,-1-1 0,1 1 0,0-1 0,-1 1 0,1-1 0,-1 0 0,1 1 0,-1-1 0,1 0 0,-1 1 0,1-1 0,-1 0 0,0 0-1,1 0 1,-1 1 0,0-1 0,0 0 0,1 0 0,-1 0 0,0 0 0,0 0 0,0 1 0,0-1 0,0 0 0,0 0 0,-1 0 0,1-1 0,-3-30-95,1 22 102,-2 1 1,1-1-1,-2 1 1,1 0-1,-1 0 1,0 1-1,-1-1 1,0 1-1,0 1 1,-1-1-1,-10-9 1,8 8-19,-1 1 1,1 1 0,-1 0 0,0 0 0,-1 1 0,1 0 0,-1 1-1,-1 0 1,-12-4 0,40 11-474,1 0 1,-1-2-1,1 0 0,25-3 0,-8 1-1512,18-3-2863,5-9-4351</inkml:trace>
</inkml:ink>
</file>

<file path=ppt/ink/ink5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21.176"/>
    </inkml:context>
    <inkml:brush xml:id="br0">
      <inkml:brushProperty name="width" value="0.025" units="cm"/>
      <inkml:brushProperty name="height" value="0.025" units="cm"/>
    </inkml:brush>
  </inkml:definitions>
  <inkml:trace contextRef="#ctx0" brushRef="#br0">33 1 6694,'-13'21'10014,"4"5"-4774,6-16-4833,1 1 0,0-1 0,0 1 0,1-1 0,0 1 0,1 0 0,1-1 0,-1 1 0,2 0 0,2 13 0,-3-22-382,0 0 1,0 0-1,0 0 1,0 0-1,0 0 0,0 0 1,0-1-1,1 1 1,-1 0-1,0-1 0,1 1 1,0-1-1,-1 0 1,1 1-1,0-1 0,0 0 1,-1 0-1,1 0 1,0 0-1,3 0 0,0 1 36,-1-2 0,1 1-1,0 0 1,-1-1 0,1 0-1,0 0 1,-1-1 0,10-1-1,0-1 93,1-1-1,-1-1 1,0-1-1,24-12 1,-13 3-68,-18 10-78,0 0 0,0 0 0,1 1 0,0 0 0,-1 1 1,1 0-1,1 0 0,-1 1 0,0-1 0,1 2 0,13-2 1,-21 3-11,1 0 0,-1 1 1,0-1-1,1 0 1,-1 1-1,1-1 1,-1 1-1,0-1 1,1 1-1,-1 0 1,0-1-1,0 1 0,0 0 1,0 0-1,1 0 1,-1 0-1,0 0 1,-1 0-1,1 0 1,0 0-1,0 0 0,0 1 1,0 0-1,12 39 54,-13-37-49,1-1 1,0 1 0,-1-1 0,1 1-1,0-1 1,0 1 0,1-1-1,-1 0 1,1 1 0,0-1-1,0 0 1,0 0 0,0 0-1,0 0 1,1-1 0,-1 1-1,5 3 1,-4-5 2,1 0 1,-1 0-1,1 0 0,-1 0 0,1 0 1,-1-1-1,1 0 0,-1 0 1,1 0-1,0 0 0,-1 0 0,1-1 1,-1 1-1,1-1 0,-1 0 1,1 0-1,-1-1 0,0 1 0,7-4 1,5-4 17,0-1 1,-1-1-1,14-12 1,-18 14-349,0 0 0,1 1 0,19-11 0,-30 19 222,0-1-1,1 1 1,-1 0 0,1-1-1,-1 1 1,0 0-1,1-1 1,-1 1 0,1 0-1,-1 0 1,1 0-1,-1-1 1,1 1 0,-1 0-1,1 0 1,-1 0-1,1 0 1,-1 0-1,1 0 1,0 0 0,-1 0-1,1 0 1,-1 0-1,1 0 1,-1 0 0,1 0-1,-1 1 1,1-1-1,-1 0 1,1 0 0,-1 1-1,1-1 1,-1 0-1,0 0 1,1 1 0,-1-1-1,1 0 1,-1 1-1,0-1 1,1 1 0,-1 0-1,2 13-8174,-2-11 5653</inkml:trace>
</inkml:ink>
</file>

<file path=ppt/ink/ink5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21.552"/>
    </inkml:context>
    <inkml:brush xml:id="br0">
      <inkml:brushProperty name="width" value="0.025" units="cm"/>
      <inkml:brushProperty name="height" value="0.025" units="cm"/>
    </inkml:brush>
  </inkml:definitions>
  <inkml:trace contextRef="#ctx0" brushRef="#br0">1 1 16207,'0'0'4677</inkml:trace>
</inkml:ink>
</file>

<file path=ppt/ink/ink5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22.346"/>
    </inkml:context>
    <inkml:brush xml:id="br0">
      <inkml:brushProperty name="width" value="0.025" units="cm"/>
      <inkml:brushProperty name="height" value="0.025" units="cm"/>
    </inkml:brush>
  </inkml:definitions>
  <inkml:trace contextRef="#ctx0" brushRef="#br0">169 113 2050,'0'0'5360,"3"-9"-2280,-1 4-2841,1-3 912,0 0 0,0 0 0,-1 0 0,2-15 0,-4 21-973,0 1 1,0-1-1,1 0 0,-1 1 0,-1-1 0,1 1 1,0-1-1,0 1 0,0-1 0,-1 1 0,1-1 1,-1 1-1,1-1 0,-1 1 0,0-1 0,0 1 1,1 0-1,-1-1 0,0 1 0,0 0 0,0 0 1,0 0-1,0 0 0,-1 0 0,1 0 1,0 0-1,0 0 0,-1 0 0,1 0 0,-1 1 1,1-1-1,0 1 0,-1-1 0,1 1 0,-1-1 1,-2 1-1,-1-1-75,0 1 1,0 0-1,0 0 1,0 1-1,0-1 1,0 1 0,0 0-1,1 1 1,-1-1-1,0 1 1,1 0-1,-1 0 1,1 0-1,-1 1 1,1 0-1,0-1 1,0 2-1,1-1 1,-1 0-1,0 1 1,1-1-1,-5 8 1,2-3-39,0 1-1,0 0 1,1 0-1,1 1 1,-1 0-1,1 0 1,1 0 0,0 0-1,-3 20 1,5-28-55,1 0 1,-1 0 0,1 0 0,0 0 0,0 0-1,0 0 1,0 0 0,0 0 0,0 1-1,0-1 1,1 0 0,-1 0 0,1 0-1,-1 0 1,1 0 0,0-1 0,0 1 0,0 0-1,0 0 1,0 0 0,0-1 0,1 1-1,-1 0 1,1-1 0,-1 0 0,1 1-1,-1-1 1,1 0 0,0 1 0,-1-1 0,1 0-1,0-1 1,0 1 0,0 0 0,0 0-1,0-1 1,0 1 0,0-1 0,0 1-1,0-1 1,0 0 0,0 0 0,0 0 0,0 0-1,0 0 1,3-1 0,6-1 4,-1 1 1,1-1-1,0-1 1,-1 0-1,0 0 1,0-1-1,17-10 1,-11 5-90,-1-1-1,0-1 1,-1 0 0,0-1 0,-1 0 0,-1-1 0,19-26 0,-39 91-332,-49 255 714,11-41 1867,46-264-2140,0 0 0,-1-1 0,1 1 0,0 0 0,0-1 0,-1 1 0,0 0 0,1-1 1,-1 1-1,0-1 0,1 1 0,-1-1 0,0 1 0,0-1 0,0 1 0,0-1 0,-1 0 0,1 0 1,0 0-1,0 1 0,-1-1 0,-2 1 0,3-2-13,-1 0-1,1 0 1,-1-1-1,1 1 1,0-1-1,-1 1 1,1-1 0,0 1-1,0-1 1,-1 0-1,1 1 1,0-1 0,0 0-1,0 0 1,0 0-1,0 0 1,0 0 0,0 0-1,0 0 1,-1-3-1,-7-10 39,0-1 0,0-1 0,-5-16 0,13 30-60,-4-8-1,1-1 0,0 1 0,0-1 0,1 0 0,1 0 0,0 0 0,1-1 0,0 1 0,0 0 0,1-1 0,2-17 0,0 21-17,1-1 1,-1 0-1,2 1 1,-1-1-1,1 1 0,0 0 1,1 0-1,0 0 0,0 1 1,1 0-1,-1 0 1,2 0-1,-1 0 0,1 1 1,8-5-1,99-66-3615,-65 46 241,15-12-3153</inkml:trace>
</inkml:ink>
</file>

<file path=ppt/ink/ink5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22.928"/>
    </inkml:context>
    <inkml:brush xml:id="br0">
      <inkml:brushProperty name="width" value="0.025" units="cm"/>
      <inkml:brushProperty name="height" value="0.025" units="cm"/>
    </inkml:brush>
  </inkml:definitions>
  <inkml:trace contextRef="#ctx0" brushRef="#br0">120 57 9865,'0'0'13549,"-10"-5"-12001,8 4-1484,-1-1 0,1 1 0,0 0 0,-1 0 0,1 0 0,-1 0 0,1 1 0,-1-1 0,1 1 0,-1-1 0,0 1 0,1 0 0,-1 0 0,0 0 0,1 0 0,-4 1 0,3 1-21,0 0-1,0 0 0,0 0 1,1 0-1,-1 0 1,1 1-1,-1-1 1,1 1-1,0 0 1,0 0-1,0 0 1,1 0-1,-1 0 1,1 0-1,-1 0 1,0 6-1,-19 60 277,19-64-286,1 1 0,1 0 0,-1 0 0,1-1 0,0 1 1,0 0-1,1 0 0,0-1 0,0 1 0,2 8 0,-2-12-24,1 0 1,-1 0-1,0-1 0,1 1 0,-1-1 0,1 1 0,0-1 0,-1 0 0,1 1 0,0-1 0,0 0 0,0 0 1,0 0-1,0-1 0,0 1 0,0 0 0,0-1 0,0 1 0,0-1 0,0 0 0,0 1 0,0-1 1,1 0-1,-1-1 0,0 1 0,0 0 0,0 0 0,0-1 0,4-1 0,3 0 24,0 0 0,-1-1 0,1 0-1,-1 0 1,16-9 0,-9 2-12,-1 0 1,0-1-1,0-1 1,-1 0-1,0-1 0,-1 0 1,-1-1-1,0 0 0,-1-1 1,0 0-1,-2-1 0,1 0 1,-2-1-1,8-22 0,-29 88-207,5-21 140,2 0 0,1 0 0,0 1 0,0 36 0,6-63-101,0 1-1,0-1 1,0 1-1,0-1 1,1 0-1,-1 1 1,1-1 0,-1 0-1,1 1 1,0-1-1,0 0 1,0 0 0,0 0-1,0 0 1,1 0-1,-1 0 1,1 0-1,-1 0 1,1 0 0,0-1-1,-1 1 1,4 1-1,-2-1-333,0-1 0,0 0-1,0 0 1,0 0 0,1 0-1,-1 0 1,0-1 0,0 1-1,1-1 1,-1 0 0,0 0-1,1 0 1,-1-1-1,0 1 1,0-1 0,5-1-1,28-14-6612</inkml:trace>
</inkml:ink>
</file>

<file path=ppt/ink/ink5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23.286"/>
    </inkml:context>
    <inkml:brush xml:id="br0">
      <inkml:brushProperty name="width" value="0.025" units="cm"/>
      <inkml:brushProperty name="height" value="0.025" units="cm"/>
    </inkml:brush>
  </inkml:definitions>
  <inkml:trace contextRef="#ctx0" brushRef="#br0">67 13 16816,'-4'11'758,"-8"21"80,-28 92 2907,37-114-3533,1 0 0,0 1 1,1-1-1,0 0 0,0 1 1,1-1-1,0 1 0,1-1 1,0 1-1,4 11 1,-4-19-234,0-1 0,0 1 0,0 0 0,0-1 0,1 1 1,-1-1-1,1 1 0,-1-1 0,1 0 0,0 0 1,0 0-1,0 0 0,0 0 0,1 0 0,-1-1 0,0 1 1,1-1-1,-1 1 0,1-1 0,0 0 0,-1 0 1,1 0-1,0 0 0,0-1 0,-1 1 0,1-1 0,0 0 1,0 1-1,0-1 0,0 0 0,0-1 0,-1 1 1,1-1-1,4 0 0,-1-1 0,1 0 0,-1 0-1,1 0 1,-1-1 0,0 0 0,0 0 0,0 0 0,0-1-1,-1 0 1,0 0 0,1-1 0,-1 1 0,6-9 0,1-6-4,-1 0 1,-1-1-1,-1 0 1,-1 0-1,-1-1 1,0 0-1,-2 0 1,-1-1-1,0 0 1,-1 1-1,-1-41 1,-5 53 453,-5 19-103,-5 20 29,13-28-361,-9 25 344,1 0 1,1 0-1,-3 32 1,9-53-345,0 0 1,1 0 0,-1 0 0,2 0 0,-1 0-1,0 0 1,1 0 0,0-1 0,0 1 0,1 0 0,0 0-1,0-1 1,0 1 0,1-1 0,0 0 0,0 1-1,0-1 1,0-1 0,1 1 0,0 0 0,7 6-1,17 2-2935,6-9-2211</inkml:trace>
</inkml:ink>
</file>

<file path=ppt/ink/ink5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36.772"/>
    </inkml:context>
    <inkml:brush xml:id="br0">
      <inkml:brushProperty name="width" value="0.025" units="cm"/>
      <inkml:brushProperty name="height" value="0.025" units="cm"/>
    </inkml:brush>
  </inkml:definitions>
  <inkml:trace contextRef="#ctx0" brushRef="#br0">44 307 3812,'0'0'10778,"-8"1"-8520,-23 3-582,31-4-1642,0 0 0,-1 0 0,1 0 0,0 0 0,0 0 0,0 0 0,0 0 0,-1 0 0,1 0 0,0 0 0,0 0 0,0 0 0,0 0 0,-1 0 0,1-1 0,0 1 0,0 0 0,0 0 0,0 0 0,0 0 0,-1 0 0,1 0 0,0 0 0,0 0 0,0-1 0,0 1 0,0 0 0,0 0 1,0 0-1,-1 0 0,1 0 0,0-1 0,0 1 0,0 0 0,0 0 0,0 0 0,0 0 0,0-1 0,0 1 0,0 0 0,0 0 0,0 0 0,0 0 0,0-1 0,0 1 0,0 0 0,0 0 0,0 0 0,0 0 0,0-1 0,0 1 0,1 0 0,6-13 653,12-9-219,10-4 43,34-23 1,-53 41-479,1 1 0,0 1-1,1 0 1,-1 0 0,1 1 0,0 0 0,14-3 0,-25 8-32,0 0-1,0 0 0,0 0 0,0-1 1,0 1-1,0 0 0,0 0 1,0 0-1,0 0 0,0 1 1,0-1-1,0 0 0,0 0 1,0 1-1,0-1 0,-1 0 1,1 1-1,0-1 0,0 1 1,0-1-1,0 1 0,-1-1 0,1 1 1,0 0-1,0-1 0,-1 1 1,1 1-1,1 0 9,-1 0 0,0 1-1,-1-1 1,1 0 0,0 1-1,-1-1 1,1 1 0,-1-1 0,0 1-1,0 3 1,0 10 60,-2-1-1,-6 29 1,6-35-59,-12 52 68,6-28-5,1 0-1,1 1 0,0 40 1,5-73-54,1 0-1,0-1 1,0 1 0,0 0 0,0 0 0,0 0-1,1-1 1,-1 1 0,0 0 0,0 0 0,0-1-1,1 1 1,-1 0 0,0 0 0,1-1 0,-1 1 0,1 0-1,-1-1 1,0 1 0,1-1 0,0 1 0,-1 0-1,1-1 1,-1 1 0,1-1 0,0 1 0,-1-1-1,2 1 1,0-1 10,0 0-1,-1 1 1,1-1-1,0 0 1,0 0 0,-1 0-1,1-1 1,0 1-1,0 0 1,-1-1 0,1 1-1,2-2 1,4-1 45,-1-1 0,0 1 0,0-2 0,0 1 0,7-7 0,14-14 5,0-2 1,37-48-1,-56 63-66,0-1 0,0 1 0,-2-2 0,1 1 0,-2-1 0,0 0 0,0 0 0,-1-1 0,4-21 0,-9 25 128,-3 10-28,-10 17 60,-11 32 148,17-30-224,1 1-1,2-1 1,-1 1 0,2 0 0,1 1-1,0-1 1,2 37 0,0-54-75,0 0-1,1 1 1,-1-1 0,0 1-1,1-1 1,-1 0 0,1 1-1,0-1 1,0 0 0,0 1-1,0-1 1,0 0 0,0 0-1,1 0 1,-1 0 0,1 0-1,-1 0 1,1-1 0,0 1-1,-1 0 1,1-1 0,0 1-1,0-1 1,0 0 0,0 0-1,1 1 1,-1-1 0,0-1-1,0 1 1,1 0 0,-1-1-1,1 1 1,-1-1 0,0 1-1,1-1 1,-1 0 0,1 0 0,-1 0-1,1-1 1,-1 1 0,0-1-1,1 1 1,2-2 0,4 0 26,1-1 0,-1-1 0,0 1 1,0-1-1,0-1 0,0 0 0,-1 0 0,0-1 1,11-9-1,-7 3 22,0 0 1,-1-1-1,0-1 1,17-29-1,-24 38-52,-1-1-1,0 1 1,-1-1-1,1 0 1,-1 0 0,-1 0-1,1 0 1,-1 0-1,0-1 1,0 1 0,-1 0-1,0 0 1,0-1-1,0 1 1,-1 0 0,-2-12-1,3 17-16,0 0 0,-1 1 0,1-1 1,0 0-1,-1 0 0,1 1 0,-1-1 0,1 0 0,0 1 0,-1-1 0,0 0 0,1 1 0,-1-1 0,1 1 1,-1-1-1,0 1 0,1-1 0,-1 1 0,0 0 0,1-1 0,-1 1 0,0 0 0,0-1 0,1 1 0,-1 0 0,0 0 1,0 0-1,0 0 0,1-1 0,-1 1 0,0 0 0,0 1 0,0-1 0,0 0 0,1 0 0,-1 0 0,0 0 0,0 1 1,1-1-1,-1 0 0,0 1 0,0-1 0,1 0 0,-2 2 0,-1-1-8,1 1 0,-1 0 0,1-1 1,-1 1-1,1 0 0,0 0 0,0 1 0,0-1 0,0 0 0,-3 6 1,3-5 4,1 0 0,-1 1 0,1-1 0,0 1 0,0-1 0,0 1 0,0 0 0,0-1 0,1 1 0,0 0 0,-1 0 0,2-1 0,-1 1 0,0 0 0,1 0 0,1 5 0,-1-7 0,0-1 0,0 1 0,1 0 0,-1-1 0,0 0 0,1 1 0,0-1 0,-1 0 0,1 1 0,0-1 0,-1 0 0,1 0 0,0-1 1,0 1-1,0 0 0,0 0 0,0-1 0,0 1 0,0-1 0,0 0 0,0 0 0,0 0 0,0 0 0,0 0 0,0 0 0,0 0 0,0-1 0,0 1 0,0-1 0,0 1 0,2-2 0,21-7 10,-1 0-1,0-2 0,0-1 1,-2-1-1,1-1 0,-2-1 1,32-27-1,-46 35 8,-1 0 0,1-1 0,-1 1 0,-1-1 0,0-1 0,0 1 0,0-1 1,-1 0-1,-1 0 0,1 0 0,-1 0 0,-1-1 0,0 1 0,0-1 0,-1 0 0,0 1 0,-1-1 0,0 0 0,0 0 0,-1 1 0,-2-12 0,2 20-14,1 1-1,0-1 1,0 1 0,0 0-1,0-1 1,0 1-1,0-1 1,-1 1-1,1-1 1,0 1 0,0 0-1,-1-1 1,1 1-1,0 0 1,-1-1 0,1 1-1,0 0 1,-1-1-1,1 1 1,0 0 0,-1 0-1,1-1 1,-1 1-1,1 0 1,0 0-1,-1 0 1,1 0 0,-1-1-1,1 1 1,-1 0-1,1 0 1,-1 0 0,1 0-1,0 0 1,-1 0-1,1 0 1,-1 0 0,1 0-1,-1 1 1,1-1-1,-1 0 1,1 0-1,-1 0 1,1 0 0,0 1-1,-1-1 1,1 0-1,0 0 1,-1 1 0,1-1-1,-1 0 1,1 1-1,0-1 1,0 0-1,-1 1 1,1-1 0,0 0-1,0 1 1,-1 0-1,-18 24-40,10-6 56,1-1 0,1 2 0,1-1 0,1 1 0,0 0 0,1 1 0,1-1 0,2 0 0,0 1 0,1 22 0,0-40-19,1 0 0,-1 1 0,1-1 1,0 0-1,0 0 0,0 0 0,0 0 0,0 0 0,0 0 0,1 0 1,0 0-1,-1 0 0,1 0 0,0-1 0,1 1 0,-1-1 1,0 0-1,5 4 0,-2-3 31,-1 0 1,1-1-1,0 1 1,0-1-1,0-1 0,1 1 1,-1 0-1,0-1 1,1 0-1,8 0 1,-2-1-474,1 0 0,0 0 0,0-2 0,0 0 0,-1 0 0,1-1 0,-1 0 0,0-1 0,14-7 0,7-8-4605,-8-5-3635</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38.171"/>
    </inkml:context>
    <inkml:brush xml:id="br0">
      <inkml:brushProperty name="width" value="0.025" units="cm"/>
      <inkml:brushProperty name="height" value="0.025" units="cm"/>
    </inkml:brush>
  </inkml:definitions>
  <inkml:trace contextRef="#ctx0" brushRef="#br0">31 28 13293,'0'0'11755,"34"-28"-13197,-25 28-319,-3 0-898,-4 5-1120,1 4-481,-3 2-1186</inkml:trace>
  <inkml:trace contextRef="#ctx0" brushRef="#br0" timeOffset="1">0 234 13100,'0'0'8777,"60"-43"-8457,-35 18-256,-5-1-705,0 3-1601,-11 2-1986,0 4-3331</inkml:trace>
</inkml:ink>
</file>

<file path=ppt/ink/ink5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37.430"/>
    </inkml:context>
    <inkml:brush xml:id="br0">
      <inkml:brushProperty name="width" value="0.025" units="cm"/>
      <inkml:brushProperty name="height" value="0.025" units="cm"/>
    </inkml:brush>
  </inkml:definitions>
  <inkml:trace contextRef="#ctx0" brushRef="#br0">132 98 8264,'-6'-5'8949,"-9"3"-5938,-12 4-1187,22 0-1754,1 0 0,-1 0 0,1 1 0,0-1 0,0 1 0,0 0 0,0 0 0,0 0 0,1 1 0,-1-1 0,1 1 1,0 0-1,0 0 0,1 0 0,-1 0 0,1 0 0,-4 10 0,3-8-49,0 0 0,1 0-1,0 0 1,0 1 0,1-1 0,-1 1 0,1 0 0,1-1-1,-1 1 1,1-1 0,1 1 0,1 12 0,-1-17-12,0-1 1,0 1-1,0-1 1,0 0-1,0 1 1,1-1-1,-1 0 1,0 1-1,1-1 1,-1 0-1,1 0 1,-1 0-1,1-1 1,0 1-1,-1 0 1,1 0-1,0-1 1,0 1-1,-1-1 1,1 0-1,0 1 1,0-1 0,0 0-1,0 0 1,-1 0-1,1 0 1,0-1-1,0 1 1,0 0-1,-1-1 1,4 0-1,4-1 85,0 0 0,0-1 0,0 0 0,17-7 0,-11 1 54,0 0 0,-1-1 0,0-1-1,0 0 1,-1-1 0,13-16 0,-20 22-1,0-1 0,-1 0-1,0 0 1,0-1-1,-1 1 1,0-1 0,0 0-1,-1 0 1,0-1 0,-1 1-1,1-1 1,-2 1-1,1-1 1,0-9 0,-3 16-128,1 0 1,-1 0-1,1 1 1,-1-1 0,0 0-1,0 0 1,0 0-1,0 0 1,0 1-1,0-1 1,0 1-1,0-1 1,-1 1 0,1-1-1,-1 1 1,1-1-1,-1 1 1,1 0-1,-1 0 1,0 0-1,0 0 1,0 0 0,1 1-1,-1-1 1,0 0-1,0 1 1,0-1-1,0 1 1,0 0-1,0 0 1,0-1 0,0 1-1,0 1 1,0-1-1,-3 1 1,3-1-103,0 0 1,1 0 0,-1 0-1,0 0 1,1 0-1,-1 0 1,0 1-1,1-1 1,-1 1-1,0 0 1,1-1 0,-1 1-1,1 0 1,-1 0-1,1 0 1,0 0-1,-1 0 1,1 0 0,0 0-1,0 0 1,-1 0-1,1 1 1,0-1-1,0 1 1,1-1 0,-1 1-1,0-1 1,0 1-1,1-1 1,-1 1-1,1-1 1,-1 1-1,1 0 1,0-1 0,-1 1-1,1 0 1,0 0-1,0-1 1,1 1-1,-1 0 1,0-1 0,0 1-1,1 0 1,0 2-1,0-3-236,0 1 0,1-1 0,-1 1-1,0-1 1,1 0 0,-1 1 0,1-1-1,-1 0 1,1 0 0,0 0 0,-1 0 0,1 0-1,0-1 1,0 1 0,0 0 0,-1-1-1,1 1 1,0-1 0,0 0 0,0 0-1,0 0 1,0 0 0,0 0 0,0 0 0,0 0-1,3-1 1,-1 1-799,24 0-4215</inkml:trace>
</inkml:ink>
</file>

<file path=ppt/ink/ink5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37.869"/>
    </inkml:context>
    <inkml:brush xml:id="br0">
      <inkml:brushProperty name="width" value="0.025" units="cm"/>
      <inkml:brushProperty name="height" value="0.025" units="cm"/>
    </inkml:brush>
  </inkml:definitions>
  <inkml:trace contextRef="#ctx0" brushRef="#br0">93 0 11883,'0'0'9172,"-2"11"-7731,0-2-1180,-6 39 542,1 0 0,3 1 0,1-1 0,5 57 0,-2-102-798,1 0-1,-1-1 1,1 1-1,-1 0 1,1-1-1,0 1 1,0-1-1,0 1 1,0-1-1,1 1 1,-1-1-1,1 0 1,-1 0-1,1 0 1,0 0 0,0 0-1,0 0 1,0 0-1,0 0 1,0-1-1,3 2 1,-1-1-29,-1-1 1,1 0-1,0 0 1,0 0-1,0-1 1,0 1-1,0-1 0,0 0 1,0 0-1,0 0 1,0-1-1,7-1 1,4-2-535,0-1-1,0 0 1,0-1 0,-1-1 0,25-15 0,-35 19 426,23-11-465,-19 16 607,-11 14 287,-2-7-47,0-1 0,-1 1 0,0-1-1,0 0 1,-1 0 0,0-1 0,0 0 0,0 0 0,-1-1 0,0 0 0,-14 8-1,7-5 216,-1 0 0,-1-1 0,1-1-1,-1 0 1,-28 6 0,38-11-399,1-1 0,-1 0 0,1 0 0,-1-1 0,1 0 1,-1 0-1,-10-2 0,15 1-128,1 1 0,0 0 1,0-1-1,-1 1 0,1-1 1,0 0-1,0 1 0,0-1 1,0 0-1,0 0 0,0 0 0,0 1 1,0-1-1,0 0 0,0 0 1,0-1-1,0 1 0,1 0 0,-1 0 1,0 0-1,1 0 0,-1-1 1,1 1-1,-1 0 0,1-1 1,0 1-1,0 0 0,-1 0 0,1-1 1,0 1-1,0-1 0,0 1 1,1 0-1,-1-1 0,0 1 1,0 0-1,1 0 0,-1-1 0,1 1 1,-1 0-1,1 0 0,-1-1 1,1 1-1,1-1 0,1-3-661,0 1 0,0-1 0,0 1 0,1 0 0,-1 0-1,1 1 1,0-1 0,0 1 0,1 0 0,-1 0 0,1 0-1,6-3 1,19-8-5544</inkml:trace>
</inkml:ink>
</file>

<file path=ppt/ink/ink5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38.682"/>
    </inkml:context>
    <inkml:brush xml:id="br0">
      <inkml:brushProperty name="width" value="0.025" units="cm"/>
      <inkml:brushProperty name="height" value="0.025" units="cm"/>
    </inkml:brush>
  </inkml:definitions>
  <inkml:trace contextRef="#ctx0" brushRef="#br0">1 1 8776,'0'0'9513,"2"8"-7137,6 26-1230,-2 0-1,-2 0 1,0 1 0,-3 57-1,-1-40-520,9 71-1,-6-114-559,1-12 27,1-15 2,-14-136-283,6 126 4,3 30 167,1 0 0,-1 0 0,1 0-1,0 0 1,-1 0 0,1 0-1,0 0 1,0-1 0,0 1 0,1 0-1,-1-1 1,0 1 0,0-1-1,1 1 1,-1-1 0,1 1 0,0-1-1,2 2 1,2 0 5,0 1 0,0-2 0,0 1 0,0-1 0,0 0 0,9 2 0,-6-2 18,1 0 1,-1-1-1,1 0 1,0-1-1,-1 0 0,1 0 1,0-1-1,-1-1 1,14-3-1,-16 2-1,0 0 0,0-1 0,0 0 0,0 0 0,-1-1 0,0 0 0,0 0 0,0-1 0,-1 1 0,0-1 0,0 0 1,4-8-1,-6 10 2,0 0 1,0 0 0,-1-1-1,0 1 1,0-1 0,0 0 0,0 0-1,-1 0 1,0 0 0,0 0-1,0 0 1,-1 0 0,1 0 0,-1 0-1,0 0 1,-1 0 0,1 0-1,-1 0 1,-2-8 0,2 12-7,1 0 1,-1 1-1,1-1 1,-1 0-1,0 0 0,1 1 1,-1-1-1,0 0 1,1 1-1,-1-1 1,0 1-1,0-1 1,0 1-1,0-1 0,1 1 1,-1 0-1,0-1 1,0 1-1,0 0 1,0 0-1,0-1 1,0 1-1,0 0 0,0 0 1,0 0-1,0 0 1,0 0-1,0 1 1,1-1-1,-1 0 1,0 0-1,0 0 0,0 1 1,0-1-1,0 1 1,0-1-1,1 1 1,-1-1-1,-1 2 0,-2 0-5,0 0-1,0 0 1,1 1-1,-1-1 1,1 1-1,0 0 1,-5 5-1,0 4 7,0 0-1,1 1 1,1-1 0,0 2-1,-4 15 1,7-21 37,1 1 1,0-1-1,0 0 1,1 0-1,0 1 1,1-1-1,0 1 1,0-1-1,1 1 1,1 10-1,-1-18-31,0 1-1,0 0 1,0-1-1,0 1 0,0-1 1,1 1-1,-1-1 1,0 1-1,1-1 1,-1 0-1,0 0 1,1 1-1,0-1 1,-1 0-1,1-1 0,0 1 1,-1 0-1,1 0 1,0-1-1,0 1 1,0-1-1,0 1 1,0-1-1,0 0 0,-1 0 1,1 0-1,0 0 1,0 0-1,0 0 1,0-1-1,0 1 1,3-2-1,3 1 9,0-1 1,0 0-1,-1 0 0,1-1 1,-1 0-1,13-6 1,-6-2-14,0 0 1,0 0 0,-1-2 0,0 1 0,-1-2 0,-1 0 0,0 0 0,-1-1-1,-1 0 1,0-1 0,-1 1 0,11-30 0,-22 64 40,2 0-1,0 33 1,1-39 0,0-3 6,0-3-13,0-1-1,0 1 1,0-1-1,1 1 1,0-1 0,0 1-1,3 7 1,-3-12-45,0 0 0,1 0 0,-1 0 0,0 0 0,1 0 0,-1-1 0,1 1 0,0-1 0,-1 1 0,1-1 0,0 0 0,0 0 0,0 1 0,0-1 1,0 0-1,0-1 0,0 1 0,1 0 0,-1-1 0,0 1 0,0-1 0,0 0 0,1 1 0,-1-1 0,4-1 0,0 2-118,42-4-3196,-45 2 2696,0 1-1,-1-1 1,1 0 0,-1 0-1,0 0 1,1-1 0,-1 1-1,0-1 1,0 1-1,3-3 1,10-12-6900</inkml:trace>
</inkml:ink>
</file>

<file path=ppt/ink/ink5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39.830"/>
    </inkml:context>
    <inkml:brush xml:id="br0">
      <inkml:brushProperty name="width" value="0.025" units="cm"/>
      <inkml:brushProperty name="height" value="0.025" units="cm"/>
    </inkml:brush>
  </inkml:definitions>
  <inkml:trace contextRef="#ctx0" brushRef="#br0">231 104 7239,'0'0'4468,"1"-8"-443,2-28-245,-3 34-3591,0 1 1,0-1-1,0 1 1,0 0-1,0-1 1,0 1-1,-1-1 0,1 1 1,0 0-1,-1-1 1,1 1-1,-1 0 1,0-1-1,1 1 1,-1 0-1,0 0 1,0 0-1,0 0 1,0 0-1,0 0 1,0 0-1,0 0 0,0 0 1,0 0-1,0 0 1,-1 1-1,1-1 1,0 1-1,0-1 1,-1 1-1,1-1 1,-1 1-1,1-1 1,0 1-1,-1 0 0,1 0 1,-1 0-1,1 0 1,0 0-1,-1 0 1,-1 1-1,-3-1-78,-1 0-1,1 1 0,-1 0 1,1 1-1,0-1 0,0 1 1,-9 4-1,5-1-90,1 0 0,0 1 0,0 0 0,0 1 0,1 0 0,0 0 0,0 0 0,1 1 0,0 1 0,0-1 0,1 1 0,0 0 0,1 1 0,-1-1 0,2 1 0,0 0 0,0 0 0,1 0 1,-4 20-1,7-29-11,0 1 0,-1-1 0,2 1 0,-1 0 0,0-1 0,0 1 0,0-1 0,1 1 0,-1-1 0,1 1 0,-1-1 0,1 1 0,0-1 0,-1 1 0,1-1 0,0 0 0,0 0 0,0 1 0,0-1 0,0 0 0,0 0 0,0 0 0,1 0 0,-1 0 0,2 1 0,1 0 8,0 0-1,0-1 0,0 0 1,0 1-1,0-1 1,0-1-1,0 1 0,1-1 1,5 1-1,2-2 6,-1 1-1,0-1 1,0-1 0,0 0-1,0-1 1,20-7-1,-21 5-14,0 0 0,0-1 0,-1 0 0,0 0 0,0-1 0,0-1 0,-1 1 0,0-1-1,0-1 1,-1 1 0,0-1 0,-1-1 0,0 1 0,0-1 0,-1 0 0,0-1 0,-1 1 0,0-1-1,-1 1 1,0-1 0,0 0 0,-1-1 0,0-13 0,-2 24-6,1 0 1,-1 1-1,0-1 1,0 0-1,0 0 1,0 0-1,0 0 1,0 1-1,0-1 1,-1 0-1,1 0 1,0 0-1,0 1 1,0-1-1,-1 0 1,1 0-1,-1 1 1,1-1-1,0 0 1,-1 1-1,1-1 0,-1 0 1,1 1-1,-1-1 1,0 1-1,1-1 1,-1 1-1,0-1 1,1 1-1,-1 0 1,0-1-1,0 1 1,1 0-1,-1-1 1,0 1-1,0 0 1,1 0-1,-1 0 1,0-1-1,0 1 1,0 0-1,1 0 1,-1 0-1,0 0 1,0 1-1,0-1 1,1 0-1,-1 0 1,0 0-1,0 1 0,0-1 1,1 0-1,-2 1 1,-1 1 2,-1-1 1,1 1-1,0 0 0,0 0 1,0 0-1,0 1 1,0-1-1,0 1 0,0-1 1,-3 6-1,-1 4 27,0 1-1,1-1 1,1 1 0,0 0-1,0 0 1,2 1 0,0-1 0,0 1-1,1 0 1,1 0 0,0 25-1,1-37-26,0 0 0,1 0-1,-1 1 1,0-1-1,1 0 1,0 0 0,-1 1-1,1-1 1,0 0-1,0 0 1,0 0 0,0 0-1,1 0 1,-1 0-1,0 0 1,1-1 0,0 1-1,-1 0 1,1-1-1,0 1 1,0-1 0,0 0-1,0 0 1,0 1-1,0-1 1,0 0 0,0-1-1,0 1 1,0 0-1,1-1 1,-1 1 0,0-1-1,0 0 1,5 1-1,-1-1 5,-1 0 0,1 0 0,0-1 0,0 0-1,-1 0 1,1 0 0,-1 0 0,1-1-1,-1 0 1,0 0 0,1 0 0,-1-1-1,6-4 1,0-3-7,-1 0-1,0 0 0,-1-1 0,0 0 1,-1-1-1,0 0 0,-1 0 1,0-1-1,-1 0 0,0 0 1,-1 0-1,-1-1 0,0 0 0,-1 1 1,0-2-1,-1 1 0,0-15 1,-25 66-60,18-27 146,0 1 0,0 0-1,2 1 1,-1-1 0,1 1 0,1 0 0,0-1 0,1 1 0,0 0 0,2 20-1,-1-31-81,1 1-1,-1-1 1,1 0-1,0 1 0,-1-1 1,1 0-1,0 0 0,0 0 1,0 0-1,0 1 1,0-1-1,0 0 0,0-1 1,0 1-1,0 0 0,1 0 1,-1 0-1,0-1 1,0 1-1,1-1 0,-1 1 1,0-1-1,1 1 1,-1-1-1,1 0 0,-1 0 1,1 1-1,-1-1 0,0 0 1,1 0-1,-1-1 1,1 1-1,-1 0 0,1 0 1,-1-1-1,0 1 0,1-1 1,1 0-1,5-1 12,1 0 0,-1-1 0,1 0 0,14-8 0,28-26-161,13-8-276,-59 42 408,0 0 0,1 0-1,-1 1 1,0 0 0,1 0-1,-1 0 1,1 1 0,0 0-1,10-1 1,-15 2 12,0 0 0,0 0 0,-1 1 0,1-1 0,0 1 0,0-1 0,-1 0 0,1 1 0,-1 0 0,1-1 0,0 1 0,-1-1 0,1 1 0,-1 0 0,1-1 0,-1 1 0,1 0 0,-1-1 0,0 1 0,1 0 0,-1 0 0,0-1 0,0 1 0,0 0 0,1 0 0,-1 1 0,6 33 93,-1-5 147,-4-28-232,1 0 0,-1-1-1,0 1 1,1-1 0,-1 1-1,1-1 1,-1 0 0,1 0-1,-1 0 1,1 0 0,0 0-1,0 0 1,0 0 0,-1 0-1,1-1 1,0 1 0,0-1-1,0 1 1,0-1 0,0 0-1,0 0 1,0 0 0,0 0-1,0 0 1,0 0 0,0-1-1,0 1 1,0 0-1,0-1 1,2-1 0,9-1-9,0-2 0,-1 0-1,15-8 1,-20 10-4,32-17-234,53-23-1667,-82 39 1725,0 0 0,0 1 0,1 1 0,-1 0 0,0 0 0,1 1 0,12 0 0,-22 1 182,-1 0 0,0 0 0,1 0 0,-1 0 0,1 0 1,-1 0-1,0 1 0,1-1 0,-1 0 0,1 0 0,-1 0 0,0 0 0,1 1 0,-1-1 0,0 0 0,1 0 0,-1 1 0,0-1 0,1 0 1,-1 1-1,0-1 0,0 0 0,1 1 0,-1-1 0,0 0 0,0 1 0,0-1 0,1 1 0,-1-1 0,0 0 0,0 1 0,0-1 1,0 1-1,0-1 0,0 1 0,-4 21 26,-15 17 20,17-37-330,0 1 0,1-1 0,-1 0 1,0 0-1,0 0 0,0 0 0,-1 0 0,1 0 0,0-1 1,-1 1-1,1-1 0,-1 1 0,1-1 0,-1 0 0,0 0 1,0 0-1,-3 0 0,-9 0-6725</inkml:trace>
</inkml:ink>
</file>

<file path=ppt/ink/ink5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40.224"/>
    </inkml:context>
    <inkml:brush xml:id="br0">
      <inkml:brushProperty name="width" value="0.025" units="cm"/>
      <inkml:brushProperty name="height" value="0.025" units="cm"/>
    </inkml:brush>
  </inkml:definitions>
  <inkml:trace contextRef="#ctx0" brushRef="#br0">1 0 15951,'0'0'12588</inkml:trace>
</inkml:ink>
</file>

<file path=ppt/ink/ink5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48.375"/>
    </inkml:context>
    <inkml:brush xml:id="br0">
      <inkml:brushProperty name="width" value="0.025" units="cm"/>
      <inkml:brushProperty name="height" value="0.025" units="cm"/>
    </inkml:brush>
  </inkml:definitions>
  <inkml:trace contextRef="#ctx0" brushRef="#br0">1 1 10570,'10'2'7054,"0"5"-3349,16 26-2795,-14-16 249,104 114 402,30 36-1530,-122-134-288,0 0 1,-2 1-1,24 53 1,-42-79-173,21 46-645,-17-37-2387,1 0-3725</inkml:trace>
</inkml:ink>
</file>

<file path=ppt/ink/ink5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48.724"/>
    </inkml:context>
    <inkml:brush xml:id="br0">
      <inkml:brushProperty name="width" value="0.025" units="cm"/>
      <inkml:brushProperty name="height" value="0.025" units="cm"/>
    </inkml:brush>
  </inkml:definitions>
  <inkml:trace contextRef="#ctx0" brushRef="#br0">0 676 6470,'0'0'14659,"9"-11"-13452,160-173 2059,-18 23-2454,-12-17-887,-88 96-2780,-33 36-3834,-14 33 16</inkml:trace>
</inkml:ink>
</file>

<file path=ppt/ink/ink5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50.198"/>
    </inkml:context>
    <inkml:brush xml:id="br0">
      <inkml:brushProperty name="width" value="0.025" units="cm"/>
      <inkml:brushProperty name="height" value="0.025" units="cm"/>
    </inkml:brush>
  </inkml:definitions>
  <inkml:trace contextRef="#ctx0" brushRef="#br0">88 1 7111,'0'0'17115,"1"9"-16726,-1 5-328,-2 0-1,1 1 1,-2-1-1,0 0 1,-1-1 0,0 1-1,-1 0 1,0-1-1,-10 16 1,7-13 157,1 0 0,0 1-1,1-1 1,1 1 0,1 0 0,0 1 0,-2 23 0,6-39-186,0-1 0,0 0 0,0 1 1,1-1-1,-1 0 0,0 1 0,1-1 0,-1 0 0,1 1 0,-1-1 0,1 0 0,-1 0 0,1 1 0,0-1 1,0 0-1,0 0 0,0 0 0,-1 0 0,1 0 0,1 0 0,-1-1 0,0 1 0,0 0 0,1 0 1,2 1 8,0-1 1,-1 1 0,1-1 0,0 0 0,0 0 0,0-1 0,-1 1 0,8-1 0,2 0-4,1-1 1,0 0-1,0-1 1,14-5-1,49-21-718,-32 0-3103,-44 27 3469,0 1 0,-1-1 1,1 1-1,0-1 0,-1 1 0,1-1 0,0 0 0,-1 1 0,1-1 0,-1 0 0,1 1 0,-1-1 1,0 0-1,1 0 0,-1 0 0,0 1 0,1-1 0,-1 0 0,0 0 0,0 0 0,0 0 1,0 0-1,0 0 0,0-1 0,-3-5-5815</inkml:trace>
</inkml:ink>
</file>

<file path=ppt/ink/ink5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50.526"/>
    </inkml:context>
    <inkml:brush xml:id="br0">
      <inkml:brushProperty name="width" value="0.025" units="cm"/>
      <inkml:brushProperty name="height" value="0.025" units="cm"/>
    </inkml:brush>
  </inkml:definitions>
  <inkml:trace contextRef="#ctx0" brushRef="#br0">1 107 14029,'0'0'8488,"48"-22"-6630,-8 11-64,1-3-481,6 1-672,4 0-545,-6 2-64,-4 5-929,-12-2-1762,-4 4-1921,-16-1-6567</inkml:trace>
</inkml:ink>
</file>

<file path=ppt/ink/ink5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51.513"/>
    </inkml:context>
    <inkml:brush xml:id="br0">
      <inkml:brushProperty name="width" value="0.025" units="cm"/>
      <inkml:brushProperty name="height" value="0.025" units="cm"/>
    </inkml:brush>
  </inkml:definitions>
  <inkml:trace contextRef="#ctx0" brushRef="#br0">1 107 2755,'0'0'20104,"9"1"-18246,9 0-1271,0-2 0,0 0 0,0-1 0,0-1 0,18-5 0,100-32 129,-51 13-694,10 5-797,-34 17-3452,-60 5 4125,-1 0 0,0 0 0,1 0 0,-1 0 0,0 0 0,1 0 0,-1 0 0,0 0 0,0 0 0,1 0 0,-1 1 0,0-1 0,1 0 0,-1 0 0,0 0 0,0 0 0,1 0 0,-1 1 0,0-1 0,0 0 0,1 0 0,-1 1 0,0-1 0,0 0 0,0 0 0,1 1 0,-1-1 0,0 0 0,0 0 0,0 1 0,0-1 0,0 0 0,0 1 1,1-1-1,-1 0 0,0 0 0,0 1 0,0-1 0,0 0 0,0 1 0,0-1 0,0 0 0,0 1 0,-1-1 0,1 0 0,0 1 0,0-1 0,0 0 0,0 0 0,0 1 0,0-1 0,-1 0 0,1 1 0,0-1 0,0 0 0,0 0 0,-1 1 0,-12 15-3806,-15-1-1163,-8-1-2056</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38.518"/>
    </inkml:context>
    <inkml:brush xml:id="br0">
      <inkml:brushProperty name="width" value="0.025" units="cm"/>
      <inkml:brushProperty name="height" value="0.025" units="cm"/>
    </inkml:brush>
  </inkml:definitions>
  <inkml:trace contextRef="#ctx0" brushRef="#br0">1 241 8296,'0'0'12033,"2"-8"-10480,11-46-387,2-1 1227,9-68 0,-18 161-2721,1 0 0,1 0-1,3-1 1,1 0 0,28 60-1,-22-71-5772,-12-23-594</inkml:trace>
</inkml:ink>
</file>

<file path=ppt/ink/ink5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51.860"/>
    </inkml:context>
    <inkml:brush xml:id="br0">
      <inkml:brushProperty name="width" value="0.025" units="cm"/>
      <inkml:brushProperty name="height" value="0.025" units="cm"/>
    </inkml:brush>
  </inkml:definitions>
  <inkml:trace contextRef="#ctx0" brushRef="#br0">0 88 13261,'0'0'6085,"69"4"-3042,-21-17-1089,6-2-256,4-1-481,1-1-801,-10 4-352,1 5-416,-6 3-1858,-19 2-2018,-2 2-4901</inkml:trace>
</inkml:ink>
</file>

<file path=ppt/ink/ink5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54.909"/>
    </inkml:context>
    <inkml:brush xml:id="br0">
      <inkml:brushProperty name="width" value="0.025" units="cm"/>
      <inkml:brushProperty name="height" value="0.025" units="cm"/>
    </inkml:brush>
  </inkml:definitions>
  <inkml:trace contextRef="#ctx0" brushRef="#br0">230 20 6438,'18'-20'11585,"-18"20"-11458,-16 36 3420,12-26-4371,-83 173 946,-40 93 23,114-240-1737,12-27 184,11-21 111,23-58-5093,-13 23 1510</inkml:trace>
</inkml:ink>
</file>

<file path=ppt/ink/ink5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55.285"/>
    </inkml:context>
    <inkml:brush xml:id="br0">
      <inkml:brushProperty name="width" value="0.025" units="cm"/>
      <inkml:brushProperty name="height" value="0.025" units="cm"/>
    </inkml:brush>
  </inkml:definitions>
  <inkml:trace contextRef="#ctx0" brushRef="#br0">191 1 7207,'0'0'12299,"1"10"-11738,1 111 783,-3-73-1217,2 1 0,2 0 0,17 81 0,-16-113-283,14 40-3350,-17-55 84</inkml:trace>
  <inkml:trace contextRef="#ctx0" brushRef="#br0" timeOffset="1">0 295 13004,'0'0'8873,"78"1"-8489,-37-1-288,6 0-192,-2-3-1153,-2-2-1314,-8-2-2593,-10 1-3813</inkml:trace>
</inkml:ink>
</file>

<file path=ppt/ink/ink5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55.737"/>
    </inkml:context>
    <inkml:brush xml:id="br0">
      <inkml:brushProperty name="width" value="0.025" units="cm"/>
      <inkml:brushProperty name="height" value="0.025" units="cm"/>
    </inkml:brush>
  </inkml:definitions>
  <inkml:trace contextRef="#ctx0" brushRef="#br0">72 1 6374,'0'0'17798,"1"12"-16805,-1 7-848,-1-1 0,-1 0 0,-1 1 0,0-1 0,-1 0 0,-8 20-1,-1-1-112,6-23-20,2 0 0,0 0 0,0 0-1,2 1 1,-1 0 0,2-1 0,0 1-1,1 0 1,1 24 0,1-38-10,0 1 1,0-1 0,0 0-1,0 0 1,0 0-1,0 0 1,0 0 0,0 0-1,1 0 1,-1 0-1,0 0 1,1-1-1,-1 1 1,1 0 0,-1-1-1,1 1 1,-1-1-1,1 0 1,-1 1 0,1-1-1,-1 0 1,1 0-1,-1 0 1,1 0-1,0 0 1,-1-1 0,1 1-1,-1 0 1,3-2-1,47-10-159,-1-20-1820,-30 9-1432,-19 21 2907,0 1 0,-1-1 1,1 0-1,0 1 0,-1-1 0,1 0 0,-1 1 0,0-1 0,1 0 1,-1 0-1,0 1 0,0-1 0,0-3 0,-3-6-3790</inkml:trace>
</inkml:ink>
</file>

<file path=ppt/ink/ink5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56.080"/>
    </inkml:context>
    <inkml:brush xml:id="br0">
      <inkml:brushProperty name="width" value="0.025" units="cm"/>
      <inkml:brushProperty name="height" value="0.025" units="cm"/>
    </inkml:brush>
  </inkml:definitions>
  <inkml:trace contextRef="#ctx0" brushRef="#br0">1 49 4068,'0'0'19698,"77"11"-19089,-43-22-353,0 1-256,1-3-1057,-10 2-2018,-7-4-4484</inkml:trace>
</inkml:ink>
</file>

<file path=ppt/ink/ink5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57.376"/>
    </inkml:context>
    <inkml:brush xml:id="br0">
      <inkml:brushProperty name="width" value="0.025" units="cm"/>
      <inkml:brushProperty name="height" value="0.025" units="cm"/>
    </inkml:brush>
  </inkml:definitions>
  <inkml:trace contextRef="#ctx0" brushRef="#br0">50 302 7527,'0'0'12876,"12"0"-10975,-5 0-1739,0-1-1,1 1 1,-1-1 0,0-1 0,0 1 0,1-1 0,-1-1-1,-1 1 1,1-1 0,0 0 0,-1-1 0,1 0-1,-1 0 1,0 0 0,6-5 0,6-7 0,0-1 1,-1 0-1,26-35 0,-38 46-150,-1-1-1,1 0 1,-1 0-1,-1 0 1,1-1-1,-1 1 1,0-1-1,-1 0 1,0 0-1,0 0 1,-1 0-1,0 0 1,0 0-1,-1-16 1,-1 23-9,1 0 1,0-1-1,0 1 0,0 0 0,-1 0 1,1 0-1,-1-1 0,1 1 0,-1 0 1,1 0-1,-1 0 0,0 0 0,1 0 1,-1 0-1,0 0 0,0 0 1,0 0-1,0 1 0,0-1 0,0 0 1,0 0-1,0 1 0,0-1 0,0 1 1,-2-2-1,0 2-1,0-1-1,0 1 1,0-1 0,0 1 0,0 0 0,0 0-1,0 1 1,0-1 0,0 0 0,-4 2-1,-2 1-10,0 0 1,1 0-1,-1 1 0,1 0 0,0 0 0,-10 7 1,-1 5 1,0 1 0,1 0 1,1 2-1,-28 37 0,35-42 28,1 0-1,1 1 0,0 0 1,1 0-1,1 0 0,0 1 1,1 0-1,-4 22 0,9-35-9,0-1-1,-1 1 1,1-1 0,0 1-1,0-1 1,1 1 0,-1-1-1,0 1 1,1-1-1,-1 0 1,1 1 0,0-1-1,0 1 1,0-1 0,0 0-1,0 0 1,1 0-1,-1 0 1,1 0 0,-1 0-1,1 0 1,0 0 0,-1 0-1,1-1 1,0 1 0,0-1-1,0 1 1,1-1-1,-1 0 1,0 0 0,0 0-1,1 0 1,-1 0 0,0 0-1,1-1 1,-1 1-1,6-1 1,9 2 57,0 0-1,0-2 0,0 0 1,24-4-1,-33 4-50,134-26-1113,-94 15-2020,-2-1-3304,-46 12 6354,23-6-8374</inkml:trace>
</inkml:ink>
</file>

<file path=ppt/ink/ink5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58.401"/>
    </inkml:context>
    <inkml:brush xml:id="br0">
      <inkml:brushProperty name="width" value="0.025" units="cm"/>
      <inkml:brushProperty name="height" value="0.025" units="cm"/>
    </inkml:brush>
  </inkml:definitions>
  <inkml:trace contextRef="#ctx0" brushRef="#br0">8 153 3203,'0'0'12962,"0"-9"-10389,-1-24-748,1 33-1791,0 0-1,0 0 0,0 0 0,0 0 1,0 0-1,0-1 0,0 1 0,0 0 1,0 0-1,0 0 0,0 0 0,0-1 1,0 1-1,0 0 0,0 0 0,0 0 1,0 0-1,0 0 0,0-1 0,0 1 1,0 0-1,0 0 0,0 0 0,0 0 1,0 0-1,0-1 0,0 1 0,0 0 1,1 0-1,-1 0 0,0 0 0,0 0 1,0 0-1,0 0 0,0-1 0,0 1 1,1 0-1,-1 0 0,0 0 0,0 0 1,0 0-1,0 0 0,1 0 0,-1 0 1,0 0-1,0 0 0,0 0 0,0 0 1,0 0-1,1 0 0,-1 0 0,10 7 350,5 10-359,50 64 151,-36-47-97,27 42 0,-54-74-48,0 0 1,-1 0 0,1 0-1,-1 0 1,1 1 0,-1-1-1,0 1 1,0-1 0,0 1-1,-1-1 1,1 1 0,0 0-1,-1-1 1,0 1 0,0 0-1,1-1 1,-2 1-1,1 0 1,0-1 0,0 1-1,-1-1 1,0 1 0,1 0-1,-1-1 1,0 1 0,0-1-1,-1 1 1,-2 3 0,1-3 28,-1 0-1,1 0 1,-1 0 0,0-1 0,0 0 0,0 1 0,0-2 0,0 1 0,-1 0-1,1-1 1,-1 0 0,1 0 0,-1 0 0,1 0 0,-1-1 0,-6 0 0,2 0 55,0 0 0,0 0-1,1-1 1,-1 0 0,0 0 0,-16-6 0,23 6-91,0 0 0,0 1-1,0-1 1,0 0 0,0-1-1,0 1 1,0 0 0,1 0-1,-1-1 1,0 1 0,1-1-1,-1 0 1,1 1 0,0-1-1,-1 0 1,1 0 0,0 0-1,0 0 1,0 0 0,1 0-1,-1 0 1,0 0 0,1 0-1,-1 0 1,1 0-1,0 0 1,-1 0 0,1-1-1,0 1 1,1 0 0,-1 0-1,0 0 1,0-1 0,2-1-1,-1-1 10,1 1-1,0-1 1,0 1-1,1 0 1,-1 0-1,1 0 1,0 0-1,0 1 1,0-1-1,1 1 0,-1 0 1,1-1-1,3-1 1,62-40 440,-43 30-328,-2-1 23,-2 4-88,-2-2 0,0-1 0,20-17-1,-36 28-21,0 0 0,0 0 1,-1 0-1,1 0 0,-1 0 0,0-1 0,0 1 0,-1-1 0,1 0 0,-1 0 0,0 0 0,0 0 0,-1 0 0,1 0 0,-1-1 0,-1 1 0,1 0 0,-1-1 0,0-10 0,-1 14-42,0 0 0,0-1-1,0 1 1,0 0 0,0 0-1,-1 0 1,1 0 0,-1 0-1,0 0 1,0 0 0,1 0-1,-1 1 1,0-1 0,0 1 0,0-1-1,-1 1 1,1 0 0,0 0-1,-1 0 1,1 0 0,0 0-1,-1 1 1,1-1 0,-1 1-1,1-1 1,-1 1 0,-3 0-1,-4-1 27,1 0-1,-1 1 1,0 0-1,1 1 0,-1 0 1,-10 2-1,15-1-252,0 0 0,0 0-1,0 0 1,1 1 0,-1 0-1,1 0 1,-1 0 0,1 0-1,-6 8 1,8-10 68,0 1 1,1-1-1,-1 1 1,1 0-1,0 0 1,-1-1-1,1 1 0,0 0 1,0 0-1,0 0 1,0 0-1,1 1 0,-1-1 1,1 0-1,-1 0 1,1 0-1,0 0 1,-1 1-1,1-1 0,0 0 1,1 0-1,-1 1 1,0-1-1,1 0 1,1 4-1,-2-5-336,1 0 0,0 0 0,0 0 0,0 0 0,0 0 0,0 0 0,0 0 0,0-1 1,1 1-1,-1 0 0,0-1 0,0 1 0,0-1 0,1 1 0,-1-1 0,0 0 0,1 1 0,-1-1 0,0 0 0,2 0 0,17 1-8761</inkml:trace>
</inkml:ink>
</file>

<file path=ppt/ink/ink5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58.807"/>
    </inkml:context>
    <inkml:brush xml:id="br0">
      <inkml:brushProperty name="width" value="0.025" units="cm"/>
      <inkml:brushProperty name="height" value="0.025" units="cm"/>
    </inkml:brush>
  </inkml:definitions>
  <inkml:trace contextRef="#ctx0" brushRef="#br0">0 17 6342,'0'0'18844,"8"-5"-17963,-6 4-842,0-1-1,0 1 1,-1 0 0,1 0-1,0 0 1,0 0-1,0 1 1,1-1 0,-1 0-1,0 1 1,0-1-1,0 1 1,4 0-1,-5 1-19,0 0 0,1 0-1,-1 1 1,0-1-1,0 0 1,0 1-1,0-1 1,0 1-1,-1-1 1,1 1-1,0-1 1,-1 1-1,1 0 1,-1-1 0,0 1-1,1 0 1,-1-1-1,0 1 1,0 0-1,0-1 1,0 1-1,0 0 1,-1-1-1,0 4 1,0 22 52,-2 0-1,-12 50 1,9-50-53,1 0 0,-2 51 1,7-76-15,0 0 1,0 0 0,0-1-1,0 1 1,1 0-1,-1-1 1,1 1-1,-1-1 1,1 1 0,0 0-1,0-1 1,-1 1-1,1-1 1,0 0-1,0 1 1,0-1 0,1 0-1,-1 0 1,0 1-1,0-1 1,1 0-1,2 1 1,0 0 24,0 0 0,1 0 0,-1 0-1,1-1 1,0 1 0,0-1 0,-1 0 0,7 0 0,1 0-227,1-1 0,0 0 0,-1-1 0,1 0 1,21-6-1,-5-8-3316,-18-3-2629,-10 5-562</inkml:trace>
</inkml:ink>
</file>

<file path=ppt/ink/ink5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59.129"/>
    </inkml:context>
    <inkml:brush xml:id="br0">
      <inkml:brushProperty name="width" value="0.025" units="cm"/>
      <inkml:brushProperty name="height" value="0.025" units="cm"/>
    </inkml:brush>
  </inkml:definitions>
  <inkml:trace contextRef="#ctx0" brushRef="#br0">0 120 4164,'0'0'22037,"79"-54"-21461,-34 42-448,-1 0-96,-5 3-896,-5-2-1859,-7 1-1985,-9-2-7592</inkml:trace>
</inkml:ink>
</file>

<file path=ppt/ink/ink5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3:59.747"/>
    </inkml:context>
    <inkml:brush xml:id="br0">
      <inkml:brushProperty name="width" value="0.025" units="cm"/>
      <inkml:brushProperty name="height" value="0.025" units="cm"/>
    </inkml:brush>
  </inkml:definitions>
  <inkml:trace contextRef="#ctx0" brushRef="#br0">1 0 6150,'0'0'19090,"1"53"-18225,-1-25-289,0 2-416,0 0-128,0-3-32,4-2 64,0-4-96,1-5-576,4-5-833,-2-3-866,-3-7-1536</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47.671"/>
    </inkml:context>
    <inkml:brush xml:id="br0">
      <inkml:brushProperty name="width" value="0.025" units="cm"/>
      <inkml:brushProperty name="height" value="0.025" units="cm"/>
    </inkml:brush>
  </inkml:definitions>
  <inkml:trace contextRef="#ctx0" brushRef="#br0">28 0 2755,'0'0'2306,"-27"49"-5830</inkml:trace>
</inkml:ink>
</file>

<file path=ppt/ink/ink5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0.076"/>
    </inkml:context>
    <inkml:brush xml:id="br0">
      <inkml:brushProperty name="width" value="0.025" units="cm"/>
      <inkml:brushProperty name="height" value="0.025" units="cm"/>
    </inkml:brush>
  </inkml:definitions>
  <inkml:trace contextRef="#ctx0" brushRef="#br0">0 131 4388,'0'0'18770,"63"-46"-17873,-23 30 0,3 3-449,8 0-384,-3 3-256,-1-1-1346,-6 2-1248,-6 3-2627,-12-1-4965</inkml:trace>
</inkml:ink>
</file>

<file path=ppt/ink/ink5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0.453"/>
    </inkml:context>
    <inkml:brush xml:id="br0">
      <inkml:brushProperty name="width" value="0.025" units="cm"/>
      <inkml:brushProperty name="height" value="0.025" units="cm"/>
    </inkml:brush>
  </inkml:definitions>
  <inkml:trace contextRef="#ctx0" brushRef="#br0">0 0 11179,'0'0'8488,"0"65"-6342,0-35-961,0 5-449,4 2-223,5-1-353,2-1-128,3-2-128,-5-2-1345,-3-2-1186,-3-6-2402,-3-6-2818</inkml:trace>
</inkml:ink>
</file>

<file path=ppt/ink/ink5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0.829"/>
    </inkml:context>
    <inkml:brush xml:id="br0">
      <inkml:brushProperty name="width" value="0.025" units="cm"/>
      <inkml:brushProperty name="height" value="0.025" units="cm"/>
    </inkml:brush>
  </inkml:definitions>
  <inkml:trace contextRef="#ctx0" brushRef="#br0">1 158 9097,'1'-8'6320,"1"2"-5887,-1 1-1,1-1 0,0 1 1,0 0-1,1 0 1,-1 0-1,1 0 1,0 1-1,1-1 0,-1 1 1,1-1-1,0 1 1,0 0-1,0 1 0,0-1 1,1 1-1,0 0 1,9-5-1,5-2-145,1 1 0,1 0 0,0 2 0,0 0 0,0 2 0,1 0 0,0 2 0,0 0-1,0 1 1,0 2 0,38 3 0,-58-3-297,0 0 1,0 0-1,0 0 0,0 0 0,0 1 0,0-1 0,0 1 0,0 0 0,-1-1 1,1 1-1,0 0 0,0 0 0,-1 0 0,1 0 0,-1 0 0,1 1 1,-1-1-1,1 0 0,-1 1 0,0-1 0,1 1 0,-1-1 0,0 1 0,0 0 1,0 0-1,0-1 0,-1 1 0,1 0 0,0 0 0,-1 0 0,1 0 1,-1 0-1,0 0 0,0 0 0,0-1 0,0 1 0,0 0 0,0 0 0,0 0 1,0 0-1,-1 0 0,1 0 0,-1 0 0,0 0 0,1 0 0,-1-1 1,-2 4-1,-2 6 22,0 1 0,-1-2 0,0 1 0,-1-1 0,0 1 0,-10 8 0,-18 15 159,25-25 28,0-1 1,1 2-1,0-1 1,-14 22 0,68-29-804,-9-5-343,-21 1 420,0 1 0,-1 0 0,1 1 0,0 1 1,18 2-1,-30-2 484,-1-1 0,0 1 0,1 0 1,-1 0-1,1 0 0,-1 0 0,0 0 1,0 0-1,1 0 0,-1 1 0,0-1 1,0 1-1,-1 0 0,1 0 0,0-1 1,0 1-1,-1 0 0,1 0 0,-1 1 1,0-1-1,0 0 0,0 0 0,0 1 1,0-1-1,0 0 0,0 1 0,-1-1 1,1 1-1,-1-1 0,0 1 0,0-1 0,0 1 1,0 0-1,0-1 0,0 1 0,-1 2 1,-1 1 261,0 0-1,0 0 1,0-1 0,0 1 0,-1-1 0,0 0 0,0 1 0,-1-1 0,0-1-1,1 1 1,-1 0 0,-1-1 0,1 0 0,-1 0 0,0 0 0,-9 5 0,-11 7 1135,0-2 0,-28 13 0,52-27-1343,-12 6 218,-1 0 1,0-1-1,0-1 1,-1 0 0,0-1-1,1 0 1,-1-2-1,0 1 1,-18-2-1,33 0-271,0 0 0,-1 0-1,1 0 1,0 0 0,-1 0 0,1 0-1,-1 0 1,1 0 0,0 0-1,-1 0 1,1 0 0,0 0-1,-1 0 1,1 0 0,-1 0 0,1-1-1,0 1 1,-1 0 0,1 0-1,0 0 1,0-1 0,-1 1-1,1 0 1,0 0 0,-1-1 0,1 1-1,0 0 1,0-1 0,0 1-1,-1 0 1,1-1 0,0 1 0,0 0-1,0-1 1,0 1 0,0 0-1,0-1 1,-1 0 0,10-13-3028,22-11-5028,-4 12-38</inkml:trace>
</inkml:ink>
</file>

<file path=ppt/ink/ink5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1.177"/>
    </inkml:context>
    <inkml:brush xml:id="br0">
      <inkml:brushProperty name="width" value="0.025" units="cm"/>
      <inkml:brushProperty name="height" value="0.025" units="cm"/>
    </inkml:brush>
  </inkml:definitions>
  <inkml:trace contextRef="#ctx0" brushRef="#br0">51 0 17649,'0'0'5546,"0"9"-3528,-2 20-1101,-1-1-1,-2 0 1,-8 31 0,5-28-439,1 0 0,2 1 0,-2 39 0,7-70-457,0 0 1,0 0 0,0 1-1,0-1 1,0 0 0,0 0-1,1 0 1,-1 0-1,0 1 1,1-1 0,-1 0-1,1 0 1,-1 0-1,1 0 1,-1 0 0,1 0-1,0 0 1,0 0 0,-1 0-1,1 0 1,0-1-1,0 1 1,0 0 0,0 0-1,0-1 1,0 1 0,0-1-1,0 1 1,2 0-1,0 0 5,1-1-1,0 1 0,0-1 0,-1 0 0,1 0 0,0 0 0,0 0 0,-1 0 0,7-3 0,7-1-134,0-1 1,-1-1-1,20-10 0,-32 14-162,9-4-315,-1-1 1,-1 0-1,15-10 0,-3-10-3222,-23 25 3265,1 0 0,0 0 0,0 0 0,-1 1 0,1-1-1,-1 0 1,0 0 0,1 0 0,-1 0 0,0 0 0,0 0 0,0 0 0,-1 0 0,0-4 0,-5-7-6632</inkml:trace>
</inkml:ink>
</file>

<file path=ppt/ink/ink5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1.534"/>
    </inkml:context>
    <inkml:brush xml:id="br0">
      <inkml:brushProperty name="width" value="0.025" units="cm"/>
      <inkml:brushProperty name="height" value="0.025" units="cm"/>
    </inkml:brush>
  </inkml:definitions>
  <inkml:trace contextRef="#ctx0" brushRef="#br0">0 57 4036,'0'0'23222,"56"4"-22646,-20-14-416,2 0-160,-4 1-512,-5 2-1890,-6-4-2979,-1-2-8200</inkml:trace>
</inkml:ink>
</file>

<file path=ppt/ink/ink5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2.070"/>
    </inkml:context>
    <inkml:brush xml:id="br0">
      <inkml:brushProperty name="width" value="0.025" units="cm"/>
      <inkml:brushProperty name="height" value="0.025" units="cm"/>
    </inkml:brush>
  </inkml:definitions>
  <inkml:trace contextRef="#ctx0" brushRef="#br0">190 52 6054,'0'0'10057,"1"-8"-7046,0 2-2645,-1 5-287,0 0-1,1 0 1,-1 0-1,0 0 1,1 0-1,-1 0 1,0 0-1,0-1 1,0 1-1,0 0 1,0 0-1,0 0 0,0 0 1,0 0-1,-1-1 1,1 1-1,0 0 1,-1 0-1,1 0 1,-1 0-1,1 0 1,-1 0-1,1 0 1,-1 0-1,0 0 1,0 1-1,1-1 1,-1 0-1,0 0 1,0 0-1,0 1 1,0-1-1,0 0 0,0 1 1,0-1-1,0 1 1,0 0-1,0-1 1,0 1-1,0 0 1,0-1-1,0 1 1,-1 0-1,1 0 1,0 0-1,0 0 1,0 0-1,0 0 1,0 0-1,0 0 1,-2 1-1,-5 0 41,0 0 0,0 0 0,0 1 0,0 0 0,1 0 0,-1 1 0,1 0 0,-1 0 0,1 1 0,0 0 0,-12 10 0,14-11-128,1 0 1,0 0 0,0 1-1,0 0 1,0 0 0,1 0 0,-1 0-1,1 0 1,0 1 0,0 0 0,1-1-1,-1 1 1,1 0 0,0 0 0,1 0-1,-1 1 1,1-1 0,-1 10-1,2-15-6,1 1 0,-1 0 0,1 0-1,-1 0 1,1 0 0,0 0-1,-1-1 1,1 1 0,0 0-1,0-1 1,0 1 0,-1 0-1,1-1 1,0 1 0,0-1-1,0 0 1,0 1 0,0-1-1,0 0 1,0 1 0,0-1-1,0 0 1,0 0 0,0 0-1,0 0 1,0 0 0,0 0-1,2 0 1,40 0-105,-32 0 76,33-2-209,40 1-379,-78 1 553,0 0 0,0 1 1,0 0-1,0 1 0,0-1 0,-1 1 1,1 0-1,0 0 0,-1 1 1,8 4-1,-11-6 74,-1 0 1,0 0-1,0 0 1,0 0-1,0 0 1,1 0-1,-1 0 1,0 0-1,-1 0 1,1 0-1,0 1 1,0-1-1,0 0 1,-1 1-1,1-1 1,-1 1-1,1-1 1,-1 0-1,0 1 1,1-1-1,-1 1 1,0-1-1,0 1 1,0 1-1,-1 0 70,0-1 1,1 1-1,-1-1 1,-1 1-1,1-1 0,0 0 1,0 1-1,-1-1 1,1 0-1,-1 0 0,0 0 1,-3 3-1,-4 2 349,0 0 1,-1 0-1,0 0 0,-20 8 0,18-10-246,0 0 1,0-1-1,0-1 1,0 0-1,0-1 1,-1 0-1,1-1 1,-15 0-1,27-1-219,-1 0-1,1 0 1,-1 1-1,1-1 1,-1 0-1,1 0 1,-1 0 0,1 0-1,-1 0 1,1 0-1,-1-1 1,0 1-1,1 0 1,-1 0 0,1 0-1,-1 0 1,1 0-1,-1-1 1,1 1-1,0 0 1,-1-1 0,1 1-1,-1 0 1,1-1-1,-1 1 1,1 0-1,0-1 1,-1 1-1,1-1 1,0 1 0,0 0-1,-1-1 1,1 1-1,0-1 1,0 1-1,-1-1 1,1 1 0,0-1-1,0 1 1,0-1-1,0 0 1,0 1-1,0-1 1,0 1 0,0-1-1,0 1 1,0-1-1,0 1 1,0-1-1,1 1 1,-1-1 0,0 1-1,0-1 1,0 1-1,1-1 1,-1 1-1,0-1 1,1 1 0,-1 0-1,0-1 1,1 1-1,-1-1 1,0 1-1,2-1 1,25-28-5446,-3 11 452,5-3-1148</inkml:trace>
</inkml:ink>
</file>

<file path=ppt/ink/ink5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2.512"/>
    </inkml:context>
    <inkml:brush xml:id="br0">
      <inkml:brushProperty name="width" value="0.025" units="cm"/>
      <inkml:brushProperty name="height" value="0.025" units="cm"/>
    </inkml:brush>
  </inkml:definitions>
  <inkml:trace contextRef="#ctx0" brushRef="#br0">32 38 4612,'0'0'19678,"-4"9"-18990,-2 3-468,1 2-1,1-1 1,-4 20 0,6-27-182,1 1 1,0 0 0,1-1 0,-1 1 0,1 0 0,0-1 0,1 1 0,0 0 0,0-1 0,0 1 0,3 7 0,-2-12-34,-1 0 1,0 0 0,1 0 0,0 0 0,-1 0-1,1 0 1,0 0 0,0 0 0,0-1 0,0 1-1,0-1 1,0 1 0,1-1 0,-1 0-1,0 0 1,1 0 0,-1 0 0,1-1 0,-1 1-1,1-1 1,-1 1 0,1-1 0,0 0 0,-1 0-1,1 0 1,-1 0 0,1 0 0,-1-1 0,1 1-1,-1-1 1,5-1 0,2 0-24,0-1 0,0 0 0,0-1 1,0 0-1,0 0 0,-1-1 0,11-8 0,88-90-1306,-106 102 1326,-1 1 0,0 0 0,0 0 0,1-1 0,-1 1 0,0 0 0,1 0-1,-1 0 1,0-1 0,1 1 0,-1 0 0,1 0 0,-1 0 0,0 0 0,1 0-1,-1 0 1,0-1 0,1 1 0,-1 0 0,1 0 0,-1 0 0,0 0 0,1 1-1,-1-1 1,1 0 0,-1 0 0,0 0 0,1 0 0,-1 0 0,0 0 0,1 1-1,-1-1 1,0 0 0,1 0 0,-1 0 0,0 1 0,1-1 0,-1 1 0,6 19 314,-5 36 484,-2-45-634,1-11-136,0 0 0,0 1 0,0-1 0,0 1 1,0-1-1,0 0 0,0 1 0,0-1 0,0 1 0,0-1 0,0 0 0,0 1 0,0-1 0,0 0 0,0 1 0,0-1 0,1 1 0,-1-1 0,0 0 0,0 1 0,0-1 0,1 0 0,-1 1 0,0-1 0,0 0 0,1 0 0,-1 1 1,0-1-1,1 0 0,-1 0 0,0 1 0,1-1 0,-1 0 0,0 0 0,1 0 0,-1 0 0,1 0 0,-1 0 0,0 1 0,1-1 0,-1 0 0,1 0 0,20-11 471,22-29-384,-40 37-62,32-35-79,-27 26-47,2 2-1,-1-1 1,1 1-1,1 0 1,-1 1-1,2 0 1,-1 1-1,20-10 1,-31 18 67,1 0 0,-1-1 1,1 1-1,-1 0 0,0 0 1,1 0-1,-1 0 0,1 0 1,-1 0-1,1 0 0,-1 0 1,1 0-1,-1 0 0,1 0 1,-1 0-1,1 1 0,-1-1 1,1 0-1,-1 0 0,1 0 1,-1 1-1,0-1 0,1 0 1,-1 1-1,0-1 0,1 0 1,-1 1-1,1-1 0,-1 0 1,0 1-1,0-1 0,1 1 1,-1-1-1,0 0 0,0 1 1,1 0-1,4 26-127,-7 29-8,-7-19-2781,9-36 2650,0 0 0,0 1 0,-1-1 0,1 1 1,-1-1-1,1 0 0,-1 0 0,0 1 0,1-1 1,-1 0-1,0 0 0,0 0 0,0 0 0,0 0 1,0 0-1,0 0 0,0 0 0,0 0 0,0 0 1,-1-1-1,1 1 0,0 0 0,-2 0 0,-2-1-8591</inkml:trace>
</inkml:ink>
</file>

<file path=ppt/ink/ink5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2.904"/>
    </inkml:context>
    <inkml:brush xml:id="br0">
      <inkml:brushProperty name="width" value="0.025" units="cm"/>
      <inkml:brushProperty name="height" value="0.025" units="cm"/>
    </inkml:brush>
  </inkml:definitions>
  <inkml:trace contextRef="#ctx0" brushRef="#br0">0 0 5637,'0'0'14862</inkml:trace>
</inkml:ink>
</file>

<file path=ppt/ink/ink5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5.604"/>
    </inkml:context>
    <inkml:brush xml:id="br0">
      <inkml:brushProperty name="width" value="0.025" units="cm"/>
      <inkml:brushProperty name="height" value="0.025" units="cm"/>
    </inkml:brush>
  </inkml:definitions>
  <inkml:trace contextRef="#ctx0" brushRef="#br0">99 60 4516,'5'-21'2212,"3"-18"10593,-27 70-9788,9-15-2932,-4 11 35,2 0-1,0 0 1,2 1 0,1 0 0,2 1 0,1 0 0,1 0 0,1 0 0,1 1-1,3 44 1,0-70-139,0 0-1,1 1 0,-1-1 1,1 0-1,0 0 1,0 1-1,1-1 0,-1 0 1,1 0-1,0 0 0,0-1 1,0 1-1,1 0 1,-1-1-1,1 0 0,0 1 1,0-1-1,0 0 0,0 0 1,7 4-1,-5-4-397,0-1 1,0 1-1,0-1 0,0 0 0,0-1 1,10 3-1,37-3-7544,-24-6 1031</inkml:trace>
</inkml:ink>
</file>

<file path=ppt/ink/ink5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6.047"/>
    </inkml:context>
    <inkml:brush xml:id="br0">
      <inkml:brushProperty name="width" value="0.025" units="cm"/>
      <inkml:brushProperty name="height" value="0.025" units="cm"/>
    </inkml:brush>
  </inkml:definitions>
  <inkml:trace contextRef="#ctx0" brushRef="#br0">64 82 5573,'0'0'12732,"2"-9"-9950,10-32-700,-11 39-1916,0 0 0,0 0 0,0 1 0,0-1 0,1 0 0,-1 0 0,1 1 0,-1-1 0,1 0 0,0 1 0,0 0 0,0-1 0,-1 1 0,1 0 1,0 0-1,0 0 0,3-1 0,-4 2-145,-1-1 0,1 1 1,-1 0-1,1-1 1,0 1-1,-1 0 0,1 0 1,0 0-1,-1-1 0,1 1 1,0 0-1,-1 0 0,1 0 1,0 0-1,-1 0 1,1 0-1,0 0 0,-1 0 1,1 0-1,0 1 0,-1-1 1,1 0-1,0 0 0,-1 0 1,1 1-1,0-1 0,-1 0 1,1 1-1,-1-1 1,1 1-1,-1-1 0,1 1 1,-1-1-1,1 1 0,-1-1 1,1 1-1,-1-1 0,0 1 1,1-1-1,-1 1 1,0 0-1,0-1 0,1 2 1,-1 4-13,0-1 0,-1 1 0,1-1 0,-1 0 1,0 1-1,-1-1 0,1 0 0,-1 0 0,0 0 0,0 0 1,-1 0-1,-3 5 0,-45 57 47,39-54-43,1 0 1,0 1 0,-11 21-1,21-34-8,1 0-1,-1 0 1,1 0 0,-1 0-1,1 0 1,-1 0-1,1 0 1,-1 0 0,1 0-1,0 0 1,0 0-1,0 0 1,-1 0 0,1 1-1,0-1 1,0 0-1,1 0 1,-1 0 0,0 0-1,0 0 1,0 0-1,1 0 1,-1 0 0,1 0-1,-1 0 1,1 0-1,0 2 1,1-2 13,-1 0 0,1 0 1,0 0-1,-1 0 0,1 0 0,0-1 0,0 1 1,-1 0-1,1-1 0,0 0 0,0 1 0,0-1 1,0 0-1,3 0 0,7-1 61,1 0-1,-1 0 1,0-2 0,12-3 0,10-3-862,-13 4-1840,-1-1 0,1 0 0,34-18 0,-39 14-8395</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48.052"/>
    </inkml:context>
    <inkml:brush xml:id="br0">
      <inkml:brushProperty name="width" value="0.025" units="cm"/>
      <inkml:brushProperty name="height" value="0.025" units="cm"/>
    </inkml:brush>
  </inkml:definitions>
  <inkml:trace contextRef="#ctx0" brushRef="#br0">1 0 1153,'0'0'32</inkml:trace>
</inkml:ink>
</file>

<file path=ppt/ink/ink5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6.894"/>
    </inkml:context>
    <inkml:brush xml:id="br0">
      <inkml:brushProperty name="width" value="0.025" units="cm"/>
      <inkml:brushProperty name="height" value="0.025" units="cm"/>
    </inkml:brush>
  </inkml:definitions>
  <inkml:trace contextRef="#ctx0" brushRef="#br0">0 0 5701,'0'0'18418,"3"12"-17836,2 8-333,-1 0 1,-1 0-1,0 25 1,3 1 333,3-27-1222,-8-18 420,0 0 1,-1-1-1,1 1 1,0-1-1,-1 1 1,1 0 0,0-1-1,0 0 1,0 1-1,0-1 1,-1 1-1,1-1 1,0 0 0,0 1-1,0-1 1,0 0-1,0 0 1,1 0-1,6-12-7991,-4-2 533</inkml:trace>
</inkml:ink>
</file>

<file path=ppt/ink/ink5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7.267"/>
    </inkml:context>
    <inkml:brush xml:id="br0">
      <inkml:brushProperty name="width" value="0.025" units="cm"/>
      <inkml:brushProperty name="height" value="0.025" units="cm"/>
    </inkml:brush>
  </inkml:definitions>
  <inkml:trace contextRef="#ctx0" brushRef="#br0">7 7 4356,'0'0'15844,"-2"-6"-13345,0 30-1980,0 1 0,2-1-1,0 1 1,6 31 0,-6-55-569,0 1-1,1 0 0,-1-1 1,1 1-1,0 0 0,-1-1 0,1 1 1,0-1-1,0 1 0,0-1 1,0 1-1,0-1 0,0 0 1,3 3-1,-4-4-224,1 0 0,0 1 0,-1-1-1,1 0 1,-1 1 0,1-1 0,0 0 0,-1 0 0,1 1 0,-1-1-1,1 0 1,0 0 0,-1 0 0,1 0 0,0 0 0,-1 0 0,1 0-1,0 0 1,-1 0 0,1 0 0,0-1 0,-1 1 0,1 0 0,0 0-1,-1 0 1,2-1 0,2-4-7028</inkml:trace>
</inkml:ink>
</file>

<file path=ppt/ink/ink5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7.614"/>
    </inkml:context>
    <inkml:brush xml:id="br0">
      <inkml:brushProperty name="width" value="0.025" units="cm"/>
      <inkml:brushProperty name="height" value="0.025" units="cm"/>
    </inkml:brush>
  </inkml:definitions>
  <inkml:trace contextRef="#ctx0" brushRef="#br0">1 68 4324,'0'0'20371,"74"-35"-19506,-46 30-480,3-1-321,-2 1-32,0 2-545,-8 1-896,-8-2-769,-2 1-1698,-6-1-4003</inkml:trace>
</inkml:ink>
</file>

<file path=ppt/ink/ink5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7.974"/>
    </inkml:context>
    <inkml:brush xml:id="br0">
      <inkml:brushProperty name="width" value="0.025" units="cm"/>
      <inkml:brushProperty name="height" value="0.025" units="cm"/>
    </inkml:brush>
  </inkml:definitions>
  <inkml:trace contextRef="#ctx0" brushRef="#br0">46 1 3972,'0'0'18641,"1"8"-17493,-1 7-770,-1 0 0,0 0 0,-1 0 0,-1-1-1,0 1 1,-8 21 0,4-16-125,2 0-1,0 0 1,2 0-1,-2 27 1,5-45-231,0 0 0,0 0 0,0 0 0,1 0 0,-1 0 0,0 0 0,1 0 1,0 0-1,-1 0 0,1 0 0,0 0 0,0 0 0,0 0 0,0 0 0,1-1 0,-1 1 0,0-1 1,1 1-1,-1-1 0,1 1 0,2 1 0,0-1 1,0 0 1,0 0-1,-1 0 1,2-1-1,-1 0 1,0 0-1,0 0 1,0 0-1,1 0 0,4-1 1,1 1-19,1-2 0,-1 1 0,0-2 0,0 1 0,0-1 1,1-1-1,-2 1 0,15-7 0,-24 9-59,27-17-1041,-19 5-1711,-12-1-3740,-9 4-458</inkml:trace>
</inkml:ink>
</file>

<file path=ppt/ink/ink5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8.317"/>
    </inkml:context>
    <inkml:brush xml:id="br0">
      <inkml:brushProperty name="width" value="0.025" units="cm"/>
      <inkml:brushProperty name="height" value="0.025" units="cm"/>
    </inkml:brush>
  </inkml:definitions>
  <inkml:trace contextRef="#ctx0" brushRef="#br0">0 75 6374,'0'0'14926,"60"-30"-13805,-26 15-736,0 1-289,0 7-128,-1 0-1025,-8 7-1442,0-1-2914,-5 1-5829</inkml:trace>
</inkml:ink>
</file>

<file path=ppt/ink/ink5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8.818"/>
    </inkml:context>
    <inkml:brush xml:id="br0">
      <inkml:brushProperty name="width" value="0.025" units="cm"/>
      <inkml:brushProperty name="height" value="0.025" units="cm"/>
    </inkml:brush>
  </inkml:definitions>
  <inkml:trace contextRef="#ctx0" brushRef="#br0">25 261 4708,'0'0'6396,"-5"8"-2819,-14 23-860,19-31-2644,0 0-1,0 1 1,0-1 0,-1 0-1,1 1 1,0-1 0,0 0-1,0 1 1,0-1 0,0 0 0,0 1-1,0-1 1,0 0 0,1 1-1,-1-1 1,0 0 0,0 1 0,0-1-1,0 0 1,0 1 0,0-1-1,1 0 1,-1 0 0,0 1 0,0-1-1,0 0 1,1 0 0,-1 1-1,0-1 1,0 0 0,1 0 0,-1 0-1,0 1 1,1-1 0,-1 0-1,0 0 1,0 0 0,1 0 0,-1 0-1,0 0 1,1 1 0,-1-1-1,0 0 1,1 0 0,-1 0-1,0 0 1,1 0 0,-1 0 0,0-1-1,1 1 1,-1 0 0,0 0-1,1 0 1,-1 0 0,0 0 0,1 0-1,-1 0 1,0-1 0,0 1-1,1 0 1,21-4 1092,27-13 446,78-40 0,-25 10-1086,159-47-576,-91 35-47,-147 46-1669,14-4-4346,-43 17 209</inkml:trace>
</inkml:ink>
</file>

<file path=ppt/ink/ink5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9.461"/>
    </inkml:context>
    <inkml:brush xml:id="br0">
      <inkml:brushProperty name="width" value="0.025" units="cm"/>
      <inkml:brushProperty name="height" value="0.025" units="cm"/>
    </inkml:brush>
  </inkml:definitions>
  <inkml:trace contextRef="#ctx0" brushRef="#br0">38 1 3748,'0'0'19442,"-2"12"-18332,-5 32-242,0-11 305,-2 59 0,9-91-1148,0-1-1,0 1 1,0 0 0,0 0 0,0 0-1,0-1 1,0 1 0,1 0-1,-1 0 1,0 0 0,1-1-1,-1 1 1,0 0 0,1-1 0,-1 1-1,1 0 1,-1-1 0,1 1-1,-1-1 1,1 1 0,0 0 0,-1-1-1,1 0 1,0 1 0,-1-1-1,1 1 1,1 0 0,28 1 249,26-17-156,-46 11-97,2-2-241,1 0 0,-1 1-1,1 1 1,0 0 0,1 1 0,-1 0 0,22-1-1,-33 4 211,-1 1-1,0-1 1,1 1-1,-1-1 1,0 1-1,0-1 1,0 1-1,1 0 1,-1-1-1,0 1 1,0 0-1,0 0 1,0 0-1,0 0 1,0 0-1,-1 0 1,1 0-1,0 0 1,0 0-1,-1 1 1,1-1-1,-1 0 1,1 0-1,-1 1 0,1-1 1,-1 0-1,0 0 1,0 1-1,0-1 1,0 1-1,0-1 1,0 0-1,0 1 1,0-1-1,0 0 1,-1 2-1,1 2 76,0-1-1,-1 1 1,1-1-1,-1 1 1,0-1 0,-1 1-1,1-1 1,-1 0-1,-3 7 1,0-5 133,0-1 1,0 0-1,-1 0 1,1 0-1,-1 0 1,0-1-1,-1 0 1,1-1-1,-1 1 1,0-1-1,0-1 1,0 1-1,0-1 1,-8 1-1,-4 1 135,-1-2-1,0 0 1,-39-2 0,56 0-405,1 0 0,-1-1 1,1 1-1,-1-1 0,0 0 0,1 0 1,-1 0-1,1 0 0,0 0 0,-1 0 1,-3-4-1,6 5-6,0 0 0,-1 0 0,1-1-1,0 1 1,0 0 0,-1 0 0,1-1 0,0 1 0,0 0 0,-1-1-1,1 1 1,0 0 0,0-1 0,0 1 0,0-1 0,0 1 0,-1 0-1,1-1 1,0 1 0,0 0 0,0-1 0,0 1 0,0-1 0,0 1-1,0 0 1,0-1 0,0 1 0,1-1 0,-1 1 0,0-1-1,19-9-3492,57-11-8248,-46 8 1826</inkml:trace>
</inkml:ink>
</file>

<file path=ppt/ink/ink5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09.809"/>
    </inkml:context>
    <inkml:brush xml:id="br0">
      <inkml:brushProperty name="width" value="0.025" units="cm"/>
      <inkml:brushProperty name="height" value="0.025" units="cm"/>
    </inkml:brush>
  </inkml:definitions>
  <inkml:trace contextRef="#ctx0" brushRef="#br0">1 1 3395,'0'0'32</inkml:trace>
</inkml:ink>
</file>

<file path=ppt/ink/ink5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10.803"/>
    </inkml:context>
    <inkml:brush xml:id="br0">
      <inkml:brushProperty name="width" value="0.025" units="cm"/>
      <inkml:brushProperty name="height" value="0.025" units="cm"/>
    </inkml:brush>
  </inkml:definitions>
  <inkml:trace contextRef="#ctx0" brushRef="#br0">8 0 3651,'0'0'19934,"2"9"-19005,0 10-434,0 0-1,-2 0 1,0 0 0,-1 0-1,-6 34 1,6-48-412,-4 45 898,5-49-952,0 0 0,0 0-1,0 1 1,0-1 0,0 0 0,1 0 0,-1 0 0,0 0 0,0 1-1,1-1 1,-1 0 0,1 0 0,-1 0 0,1 0 0,0 0-1,-1 0 1,1 0 0,0 0 0,0 0 0,-1 0 0,1 0-1,0-1 1,0 1 0,0 0 0,0-1 0,0 1 0,0 0 0,0-1-1,0 1 1,0-1 0,1 0 0,-1 1 0,2-1 0,6 0 49,0 0 0,-1-1 0,1 0 1,0-1-1,-1 1 0,0-2 1,1 1-1,15-8 0,-21 8-249,0 1 0,1-1 0,-1 1 0,0-1 0,0 0 0,0 0 0,0-1 0,0 1 0,0 0 0,0-1 0,-1 0 0,1 0 0,-1 0 0,0 0 0,0 0-1,0 0 1,-1 0 0,1-1 0,-1 1 0,1 0 0,-1-1 0,0 0 0,0-4 0,-1 6-227,0 1 1,0 0-1,0 0 0,-1-1 0,1 1 1,-1 0-1,1 0 0,-1-1 0,1 1 1,-1 0-1,0 0 0,0 0 0,1 0 1,-1 0-1,0 0 0,0 0 0,0 0 1,0 0-1,0 0 0,0 1 1,0-1-1,-1 0 0,1 1 0,0-1 1,0 1-1,0-1 0,-1 1 0,1-1 1,-2 1-1,0-1-413,-20-7-9561</inkml:trace>
</inkml:ink>
</file>

<file path=ppt/ink/ink5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11.186"/>
    </inkml:context>
    <inkml:brush xml:id="br0">
      <inkml:brushProperty name="width" value="0.025" units="cm"/>
      <inkml:brushProperty name="height" value="0.025" units="cm"/>
    </inkml:brush>
  </inkml:definitions>
  <inkml:trace contextRef="#ctx0" brushRef="#br0">0 95 4292,'0'0'21845,"71"-9"-20500,-33-4-544,1-1-449,-3 2-320,-2-1-384,-7 3-1538,-5-2-2210,-9 0-4580</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49.372"/>
    </inkml:context>
    <inkml:brush xml:id="br0">
      <inkml:brushProperty name="width" value="0.025" units="cm"/>
      <inkml:brushProperty name="height" value="0.025" units="cm"/>
    </inkml:brush>
  </inkml:definitions>
  <inkml:trace contextRef="#ctx0" brushRef="#br0">78 102 3651,'0'0'7560,"-8"1"-5238,4 0-1644,-36 7 630,14-9 7427,26 2-8653,0-1 1,0 1 0,0 0-1,0 0 1,0 0-1,1 0 1,-1-1 0,0 1-1,0 0 1,1 0-1,-1 0 1,1-1-1,-1 1 1,0 0 0,1-1-1,0 1 1,-1 0-1,1-1 1,-1 1-1,1-1 1,0 1 0,-1-1-1,1 1 1,1 0-1,10 2 276,0-1-1,0 0 0,0 0 1,0-2-1,0 1 1,21-3-1,32 2 216,-46 1-537,0 0 0,0-2 0,0 0 0,0-2 0,0 0 0,0 0 0,25-10 0,-29 10-15,0 1 0,1 0 0,-1 1 0,0 1 0,1 1 0,-1 0 0,17 3 0,-16-1-9,-1-1 1,0-1-1,0-1 1,1 0-1,-1-1 0,0 0 1,18-5-1,1-1 2,0 1 0,1 2 0,0 1 0,0 2 0,41 3 0,4 0 4,-46-4-14,-1-1 1,63-15 0,-14 3-25,-55 12-99,1 1-1,0 2 0,0 1 0,39 6 0,-46-4 100,-13-3-21,0 0-1,-1 0 1,1-1-1,0 0 1,-1-1-1,10-2 1,9-1-171,-75-2-386,-541 7 641,542-3-39,-81-15 0,-20-2 5,129 19-9,0 1 0,1 1 0,-1 0 0,1 2-1,-36 8 1,21-1 50,-2-1 1,1-2-1,-1-2 0,-63 2 0,101-6 8,130 29-47,-17-22-45,225-15-1,-176-1 24,-121 6 5,-1 3 0,0 1-1,0 2 1,45 11-1,-30-1 26,0-3 0,0-3-1,92 2 1,-146-10-370,36-5 1357,-26-4-2680,-11-9-5987,-6 5 870</inkml:trace>
</inkml:ink>
</file>

<file path=ppt/ink/ink5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12.932"/>
    </inkml:context>
    <inkml:brush xml:id="br0">
      <inkml:brushProperty name="width" value="0.025" units="cm"/>
      <inkml:brushProperty name="height" value="0.025" units="cm"/>
    </inkml:brush>
  </inkml:definitions>
  <inkml:trace contextRef="#ctx0" brushRef="#br0">1 1 6278,'0'1'8942,"4"7"-8013,12 10 327,1-2 1,0 0 0,1-1 0,35 22 0,0 1-714,-39-26-416,-1-1-1,0 2 1,-1 0-1,0 0 1,-1 1-1,0 1 1,-1 0-1,-1 0 1,-1 1-1,0 0 1,0 0-1,-2 1 0,0 0 1,-1 0-1,-1 0 1,-1 1-1,0 0 1,-1-1-1,-1 1 1,0 0-1,-2 0 1,0 0-1,-1 0 1,-1-1-1,0 1 1,-2-1-1,0 1 0,-9 20 1,-1-1-40,-2 0 0,-1-2 0,-44 64 0,45-76-806,-2 0-1,0-2 0,-30 27 0,44-44-193,1-1-1,0 1 1,-1-1-1,0 0 0,1 0 1,-11 3-1,3-4-6170</inkml:trace>
</inkml:ink>
</file>

<file path=ppt/ink/ink5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19.836"/>
    </inkml:context>
    <inkml:brush xml:id="br0">
      <inkml:brushProperty name="width" value="0.025" units="cm"/>
      <inkml:brushProperty name="height" value="0.025" units="cm"/>
    </inkml:brush>
  </inkml:definitions>
  <inkml:trace contextRef="#ctx0" brushRef="#br0">1 1 4676,'0'0'19550,"6"12"-18830,17 57-365,11 34 555,-29-92-1854,-1-1 0,1 1 0,1-1 0,0 0 0,1 0 0,13 15 0</inkml:trace>
</inkml:ink>
</file>

<file path=ppt/ink/ink5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4:20.198"/>
    </inkml:context>
    <inkml:brush xml:id="br0">
      <inkml:brushProperty name="width" value="0.025" units="cm"/>
      <inkml:brushProperty name="height" value="0.025" units="cm"/>
    </inkml:brush>
  </inkml:definitions>
  <inkml:trace contextRef="#ctx0" brushRef="#br0">1 69 4324,'0'0'16400,"57"0"-15119,-19-4-96,5-3-384,6-1-609,-4-1-160,-4-1-1345,-6-6-1986,-8 2-5478</inkml:trace>
</inkml:ink>
</file>

<file path=ppt/ink/ink5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07.727"/>
    </inkml:context>
    <inkml:brush xml:id="br0">
      <inkml:brushProperty name="width" value="0.025" units="cm"/>
      <inkml:brushProperty name="height" value="0.025" units="cm"/>
    </inkml:brush>
  </inkml:definitions>
  <inkml:trace contextRef="#ctx0" brushRef="#br0">143 45 3075,'6'-12'9507,"2"-12"1173,-8 23-10623,-1 0 0,1 1 0,0-1-1,-1 1 1,0-1 0,1 1 0,-1-1 0,1 1 0,-1-1 0,0 1 0,1-1 0,-1 1 0,0 0 0,1-1 0,-1 1 0,0 0-1,0 0 1,1 0 0,-1-1 0,0 1 0,0 0 0,1 0 0,-1 0 0,0 0 0,0 0 0,0 0 0,1 1 0,-1-1 0,0 0 0,1 0-1,-1 1 1,0-1 0,-1 1 0,-4 0 29,0 1 1,-1 0-1,1 0 0,0 1 1,1 0-1,-1 0 0,0 0 0,1 0 1,0 1-1,0 0 0,0 0 0,0 1 1,0-1-1,1 1 0,0 0 1,0 0-1,0 1 0,-4 8 0,3-5 79,1-1 0,0 1-1,0 1 1,1-1-1,0 0 1,1 1-1,0-1 1,1 1 0,-1 0-1,2 0 1,0 14-1,1-22-138,-1 0 0,1 0 0,0 0-1,0 0 1,0 0 0,0-1 0,1 1-1,-1 0 1,0-1 0,1 1 0,-1-1-1,1 1 1,-1-1 0,1 0 0,0 1-1,0-1 1,0 0 0,-1 0 0,1 0-1,0-1 1,0 1 0,0 0 0,0-1-1,0 1 1,1-1 0,-1 0 0,0 0-1,0 0 1,0 0 0,3 0 0,7 0 53,-1 1 1,1-2-1,0 0 1,13-3-1,-14 1-53,1-1 0,-1 0 0,0-1 0,0 0-1,-1-1 1,1 0 0,-1-1 0,14-11 0,-21 15-9,1 1-1,-1-1 0,0 0 1,0 0-1,0 0 1,0 0-1,0 0 1,-1-1-1,0 1 1,1-1-1,-1 0 1,-1 0-1,1 0 1,0 1-1,-1-2 0,0 1 1,0 0-1,0 0 1,-1 0-1,1 0 1,-1-1-1,0 1 1,0 0-1,0 0 1,-1 0-1,0-1 1,-1-4-1,0 5 9,-1 1-1,1-1 1,-1 1-1,0 0 1,0 0-1,0 1 1,0-1-1,-1 0 1,1 1-1,-1 0 1,1 0-1,-1 0 1,0 0 0,0 1-1,0-1 1,0 1-1,0 0 1,-7-1-1,1 0-241,-1 0-1,0 1 0,0 0 1,0 1-1,0 0 1,-12 1-1,23-1 125,0 0 1,-1 1-1,1-1 0,0 0 1,-1 0-1,1 0 0,0 0 1,-1 0-1,1 0 0,0 0 1,-1 0-1,1 1 0,0-1 1,-1 0-1,1 0 0,0 1 0,-1-1 1,1 0-1,0 0 0,0 1 1,-1-1-1,1 0 0,0 0 1,0 1-1,0-1 0,0 0 1,-1 1-1,1-1 0,0 0 1,0 1-1,0-1 0,0 0 1,0 1-1,0-1 0,0 1 1,0-1-1,0 0 0,0 1 1,0-1-1,0 0 0,0 1 0,0-1 1,0 0-1,0 1 0,1-1 1,-1 0-1,0 1 0,0-1 1,0 0-1,0 1 0,1-1 1,-1 0-1,0 0 0,0 1 1,1-1-1,-1 0 0,0 0 1,1 1-1,-1-1 0,0 0 1,0 0-1,1 0 0,-1 0 0,0 1 1,1-1-1,21 15-6634,-5-8-976</inkml:trace>
</inkml:ink>
</file>

<file path=ppt/ink/ink5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09.163"/>
    </inkml:context>
    <inkml:brush xml:id="br0">
      <inkml:brushProperty name="width" value="0.025" units="cm"/>
      <inkml:brushProperty name="height" value="0.025" units="cm"/>
    </inkml:brush>
  </inkml:definitions>
  <inkml:trace contextRef="#ctx0" brushRef="#br0">5 67 7495,'-5'10'20462,"15"-13"-17160,-3 1-5018,39-12 2428,-8 3-542,64-29-1,-102 40-180,-1 0 0,1 0-1,0 0 1,0 0-1,0 0 1,0 0 0,-1 0-1,1 0 1,0 0 0,0 0-1,0 0 1,0 0 0,-1 0-1,1 0 1,0 0-1,0 0 1,0 0 0,0 0-1,0-1 1,0 1 0,-1 0-1,1 0 1,0 0 0,0 0-1,0 0 1,0 0-1,0-1 1,0 1 0,0 0-1,0 0 1,0 0 0,0 0-1,-1-1 1,1 1 0,0 0-1,0 0 1,0 0-1,0 0 1,0 0 0,0-1-1,0 1 1,0 0 0,0 0-1,0 0 1,1 0 0,-1-1-1,0 1 1,0 0-1,0 0 1,0 0 0,0 0-1,0 0 1,0-1 0,0 1-1,-9-1-3505</inkml:trace>
</inkml:ink>
</file>

<file path=ppt/ink/ink5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09.732"/>
    </inkml:context>
    <inkml:brush xml:id="br0">
      <inkml:brushProperty name="width" value="0.025" units="cm"/>
      <inkml:brushProperty name="height" value="0.025" units="cm"/>
    </inkml:brush>
  </inkml:definitions>
  <inkml:trace contextRef="#ctx0" brushRef="#br0">15 55 15983,'0'0'8136,"2"-8"-6300,-1 6-1735,-1-1 0,1 1 1,0 0-1,0 0 0,-1-1 0,1 1 0,1 0 0,-1 0 0,0 0 0,0 0 1,1 0-1,0 0 0,-1 0 0,1 1 0,0-1 0,-1 1 0,1-1 0,0 1 1,0-1-1,0 1 0,1 0 0,-1 0 0,0 0 0,0 0 0,1 1 0,-1-1 1,0 1-1,1-1 0,-1 1 0,0 0 0,1 0 0,-1 0 0,1 0 0,3 0 1,1 0-4,-1 0-1,1 0 1,0 0 0,0 1 0,0 0 0,0 0 0,-1 1 0,13 4 0,-17-5-84,0 0 1,0 1-1,0-1 1,0 1-1,-1 0 0,1-1 1,-1 1-1,1 0 1,-1 0-1,0 0 0,1 0 1,-1 0-1,0 0 0,0 0 1,-1 0-1,1 1 1,0-1-1,-1 0 0,1 1 1,-1-1-1,0 0 1,0 0-1,0 1 0,0-1 1,0 0-1,0 1 1,-1-1-1,1 0 0,-2 5 1,0-1 59,0-1 1,-1 1 0,1-1-1,-1 1 1,0-1 0,0 0-1,-1 0 1,0 0 0,-6 7-1,-42 37 274,109-49-423,-49-1-5,1 1-1,-1 0 0,0 0 0,1 0 0,-1 1 0,0 0 1,15 5-1,-21-5 71,1 0 1,-1 0-1,1 1 1,-1-1-1,0 1 1,0 0-1,0-1 1,0 1-1,0 0 1,0 0-1,-1 0 1,1 1-1,-1-1 1,1 0-1,-1 1 1,0-1-1,0 0 1,0 1-1,0 0 1,0-1-1,0 1 1,-1-1-1,0 1 1,1 0-1,-1 0 1,0-1-1,-1 6 1,1-1 53,-1-1 0,-1 1 0,1 0 1,-1-1-1,0 1 0,0-1 1,-1 0-1,0 0 0,0 0 1,-1 0-1,1 0 0,-1-1 0,-1 1 1,1-1-1,-1 0 0,0 0 1,0-1-1,0 0 0,0 0 1,-9 5-1,4-2 40,-1-1-1,1 0 1,-1-1 0,0 0 0,-1-1 0,1-1 0,-1 1-1,1-2 1,-1 1 0,-21 0 0,31-3-281,0 0 0,-1-1 0,1 1-1,0-1 1,0 1 0,0-1 0,0 0 0,0 0 0,0 0 0,0 0-1,0 0 1,0 0 0,0-1 0,0 1 0,1 0 0,-1-1-1,-2-2 1,4 3 38,-1 0-1,1 1 1,-1-1-1,1 0 1,-1 0 0,1 0-1,0 1 1,-1-1-1,1 0 1,0 0-1,0 0 1,0 0-1,-1 0 1,1 1-1,0-1 1,0 0-1,0 0 1,0 0-1,1 0 1,-1 0-1,0 0 1,0 1 0,0-1-1,1 0 1,-1 0-1,1 0 1,-1 0-1,0 1 1,1-1-1,-1 0 1,1 1-1,-1-1 1,1 0-1,0 1 1,-1-1-1,1 0 1,0 1-1,0-1 1,-1 1 0,1-1-1,0 1 1,0 0-1,-1-1 1,3 1-1,12-8-8493</inkml:trace>
</inkml:ink>
</file>

<file path=ppt/ink/ink5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11.423"/>
    </inkml:context>
    <inkml:brush xml:id="br0">
      <inkml:brushProperty name="width" value="0.025" units="cm"/>
      <inkml:brushProperty name="height" value="0.025" units="cm"/>
    </inkml:brush>
  </inkml:definitions>
  <inkml:trace contextRef="#ctx0" brushRef="#br0">1 1 15439,'0'0'8370,"3"8"-7238,25 67-9,-6-15-1025,52 102 0,-69-153-55,-5-3-3599,-14-7-5567,-5-7-625</inkml:trace>
</inkml:ink>
</file>

<file path=ppt/ink/ink5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11.803"/>
    </inkml:context>
    <inkml:brush xml:id="br0">
      <inkml:brushProperty name="width" value="0.025" units="cm"/>
      <inkml:brushProperty name="height" value="0.025" units="cm"/>
    </inkml:brush>
  </inkml:definitions>
  <inkml:trace contextRef="#ctx0" brushRef="#br0">0 125 14382,'0'0'5092,"47"-11"-2657,-9 4-802,9-4-287,7-3-706,-6-2-544,3 3-160,-10-2-1890,-6-3-1793,-8-1-4773</inkml:trace>
</inkml:ink>
</file>

<file path=ppt/ink/ink5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21.977"/>
    </inkml:context>
    <inkml:brush xml:id="br0">
      <inkml:brushProperty name="width" value="0.025" units="cm"/>
      <inkml:brushProperty name="height" value="0.025" units="cm"/>
    </inkml:brush>
  </inkml:definitions>
  <inkml:trace contextRef="#ctx0" brushRef="#br0">254 56 4484,'0'0'8686,"4"-8"-5974,1 1-1818,8-13 65,-10-1 2782,-42 21-404,26 3-3149,0 1 1,0 0 0,1 1-1,-1 0 1,1 1-1,1 0 1,-1 1 0,1 1-1,0-1 1,1 2-1,-13 12 1,16-15-104,1 1 0,-1 0 0,1 0 1,1 1-1,-1 0 0,1 0 0,1 0 0,0 0 0,0 1 0,0 0 0,1 0 0,1 0 1,-1 0-1,1 0 0,1 0 0,-1 18 0,2-25-80,0-1 0,0 1 0,1 0 0,-1 0 0,0-1 0,1 1 0,-1 0 0,1-1 0,0 1 0,0-1 0,0 1 0,-1 0 0,1-1 0,1 0 0,-1 1 0,0-1 0,0 0 0,0 1 0,1-1 0,-1 0 0,1 0 0,-1 0 0,2 1 0,2 0 6,-1-1-1,1 1 1,-1-1 0,1 0-1,0 0 1,-1 0-1,1 0 1,8-1 0,0 0 1,1-1 0,0 0 0,-1-1 0,0-1 0,21-7 0,-25 7-15,-1 1-41,0-1 1,0 0-1,0 0 1,-1-1 0,1 0-1,-1 0 1,0-1-1,0 1 1,6-8 0,-60 34 43,-69 61 750,100-70-650,1 0 1,0 2 0,0 0 0,-22 31 0,35-43-96,1-1 0,-1 0-1,0 1 1,1-1 0,0 1 0,-1 0 0,1-1-1,0 1 1,0 0 0,1 0 0,-1 0 0,0 0 0,1-1-1,0 1 1,0 0 0,0 0 0,0 4 0,1-6-2,0 1-1,0-1 1,0 1 0,1-1 0,-1 1 0,0-1 0,0 0 0,1 0 0,-1 1 0,1-1 0,-1 0 0,1-1 0,0 1 0,-1 0-1,1 0 1,0-1 0,-1 1 0,1-1 0,0 1 0,0-1 0,0 0 0,-1 1 0,1-1 0,0 0 0,0 0 0,3-1 0,20 1-143,0-2 1,0 0-1,0-1 1,43-13 0,41-18-6718,-82 22 1785,-8-2-2679</inkml:trace>
</inkml:ink>
</file>

<file path=ppt/ink/ink5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22.359"/>
    </inkml:context>
    <inkml:brush xml:id="br0">
      <inkml:brushProperty name="width" value="0.025" units="cm"/>
      <inkml:brushProperty name="height" value="0.025" units="cm"/>
    </inkml:brush>
  </inkml:definitions>
  <inkml:trace contextRef="#ctx0" brushRef="#br0">42 1 12364,'0'0'12379,"-5"11"-11476,-4 17-370,1 1 0,-5 34 0,11-48-464,0-1 1,0 1 0,1 0 0,1 0-1,1 0 1,0-1 0,5 23-1,-5-35-69,-1 1 0,1-1 0,0 1-1,0-1 1,0 0 0,1 1 0,-1-1-1,1 0 1,-1 0 0,1 0 0,0 0 0,-1 0-1,1 0 1,0-1 0,0 1 0,0 0-1,1-1 1,-1 0 0,0 1 0,4 0-1,-1 0 25,-1-1-1,1-1 0,-1 1 0,1-1 0,-1 1 1,1-1-1,-1-1 0,1 1 0,-1-1 0,1 1 0,4-3 1,52-21-1247,-15-5-3284,-30 10-2945,-12 10 1815</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54.527"/>
    </inkml:context>
    <inkml:brush xml:id="br0">
      <inkml:brushProperty name="width" value="0.025" units="cm"/>
      <inkml:brushProperty name="height" value="0.025" units="cm"/>
    </inkml:brush>
  </inkml:definitions>
  <inkml:trace contextRef="#ctx0" brushRef="#br0">1484 1573 1826,'0'0'2386,"-1"-9"-2322,1-1-458,0 3 825,0-1 0,0 1-1,-1 0 1,0-1 0,0 1-1,-1-1 1,1 1 0,-2 0-1,-3-9 1,-12-16 153,-26-67 0,34 72-417,-1 1 1,-1 0 0,-2 1 0,-25-36 0,22 35 775,1 0 0,1-1 0,-19-51 0,8 20 485,22 49-1337,-4-9 35,0 0 0,-1 1 0,-1 0-1,-1 0 1,-1 1 0,-15-17-1,-30-35 804,43 49-590,-1 1 0,-1 0 0,-30-26 0,-128-100 1225,-37-14 1325,112 85-2101,76 59-668,0-2 0,1-1 0,1-1 0,1 0 0,0-2 0,-18-23 0,32 37-75,0 1-1,0 0 1,0 0 0,-1 0 0,0 1 0,0 0 0,0 0 0,-1 1 0,1-1-1,-1 2 1,0-1 0,1 1 0,-1 1 0,-11-2 0,5 0 36,0-1 0,0 0 1,-16-7-1,2-3 808,-53-19 0,81 33-891,-1 0 1,0-1-1,1 1 1,-1 0-1,0-1 1,1 1-1,-1 0 1,0 0-1,0 0 1,1 0-1,-1 0 1,0 0-1,0 0 1,1 0-1,-1 0 1,0 0-1,0 0 1,1 0 0,-1 1-1,0-1 1,1 0-1,-1 0 1,0 1-1,1-1 1,-1 1-1,1-1 1,-1 0-1,0 1 1,1-1-1,-1 1 1,1-1-1,-1 1 1,1 0-1,-1-1 1,1 1-1,0-1 1,-1 1-1,1 0 1,0-1-1,-1 1 1,1 0-1,0 0 1,0-1-1,0 1 1,0 0 0,0-1-1,0 1 1,0 0-1,0 0 1,0-1-1,0 1 1,0 0-1,0 1 1,50 7-10,-16-2-41,-14-4-55,1 1 1,-1 2 0,0-1 0,0 2-1,-1 1 1,0 0 0,21 14 0,108 77-5334,-137-93 4146,0 0 1,0 0-1,1-1 1,0-1-1,0 0 1,0-1 0,0 0-1,1-1 1,12 1-1,-6-1-1402</inkml:trace>
</inkml:ink>
</file>

<file path=ppt/ink/ink5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22.699"/>
    </inkml:context>
    <inkml:brush xml:id="br0">
      <inkml:brushProperty name="width" value="0.025" units="cm"/>
      <inkml:brushProperty name="height" value="0.025" units="cm"/>
    </inkml:brush>
  </inkml:definitions>
  <inkml:trace contextRef="#ctx0" brushRef="#br0">1 155 6598,'0'0'19058,"84"-47"-18033,-41 26-512,6 0-417,-7 4-96,-8 0-1730,-5 2-3202,-8-1-7656</inkml:trace>
</inkml:ink>
</file>

<file path=ppt/ink/ink5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30.375"/>
    </inkml:context>
    <inkml:brush xml:id="br0">
      <inkml:brushProperty name="width" value="0.025" units="cm"/>
      <inkml:brushProperty name="height" value="0.025" units="cm"/>
    </inkml:brush>
  </inkml:definitions>
  <inkml:trace contextRef="#ctx0" brushRef="#br0">1 0 5125,'0'0'18818,"4"11"-17895,28 73 353,20 50-513,-31-105-422,-8-23-2788,-13-6 2101,1 0 1,0 0-1,-1-1 0,1 1 1,-1 0-1,1-1 1,-1 1-1,1-1 1,-1 1-1,1 0 0,-1-1 1,1 1-1,-1-1 1,1 1-1,-1-1 1,0 1-1,1-1 0,-1 0 1,0 1-1,1-1 1,-1 1-1,0-1 0,0 0 1,1 0-1,2-14-10368</inkml:trace>
</inkml:ink>
</file>

<file path=ppt/ink/ink5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30.818"/>
    </inkml:context>
    <inkml:brush xml:id="br0">
      <inkml:brushProperty name="width" value="0.025" units="cm"/>
      <inkml:brushProperty name="height" value="0.025" units="cm"/>
    </inkml:brush>
  </inkml:definitions>
  <inkml:trace contextRef="#ctx0" brushRef="#br0">0 227 3427,'0'0'18786,"9"-8"-17499,17-19-1003,-2-1 0,0-1 0,-2-1 0,29-54 0,-38 65-208,-13 19-67,1 0 0,-1 0 0,0-1-1,0 1 1,0 0 0,0 0 0,0 0 0,0 0 0,0 0 0,0 0 0,0 0-1,1 0 1,-1 0 0,0-1 0,0 1 0,0 0 0,0 0 0,0 0 0,1 0-1,-1 0 1,0 0 0,0 0 0,0 0 0,0 0 0,0 0 0,1 0 0,-1 0-1,0 0 1,0 0 0,0 0 0,0 0 0,0 0 0,0 0 0,1 0 0,-1 1-1,0-1 1,0 0 0,0 0 0,0 0 0,0 0 0,0 0 0,1 0 0,-1 0-1,0 0 1,0 0 0,0 1 0,0-1 0,0 0 0,0 0 0,0 0-1,0 0 1,0 0 0,0 0 0,0 1 0,1 34 1092,-2-12-1069,1-16-276,0 4 434,0 0 0,0-1 1,2 1-1,2 14 0,-4-23-293,1 0 1,0 0-1,0 0 1,0 1-1,0-1 0,0 0 1,0 0-1,0 0 1,1-1-1,-1 1 1,3 2-1,-2-3-158,-1 0-1,0 0 1,0 0 0,1-1 0,-1 1-1,0-1 1,1 1 0,-1-1 0,1 1-1,-1-1 1,1 0 0,-1 0 0,1 1-1,-1-1 1,1 0 0,-1 0 0,1-1-1,-1 1 1,3-1 0,11-4-6610</inkml:trace>
</inkml:ink>
</file>

<file path=ppt/ink/ink5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32.009"/>
    </inkml:context>
    <inkml:brush xml:id="br0">
      <inkml:brushProperty name="width" value="0.025" units="cm"/>
      <inkml:brushProperty name="height" value="0.025" units="cm"/>
    </inkml:brush>
  </inkml:definitions>
  <inkml:trace contextRef="#ctx0" brushRef="#br0">0 1 4164,'0'0'18177,"0"11"-16896,3 15-886,0 1-1,2-1 0,1 0 0,2 0 0,16 41 0,-14-45-488,52 131 321,-32-47-2895,-30-103 2070,3 6-739,2-6-4672,-2-3 623</inkml:trace>
</inkml:ink>
</file>

<file path=ppt/ink/ink5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32.754"/>
    </inkml:context>
    <inkml:brush xml:id="br0">
      <inkml:brushProperty name="width" value="0.025" units="cm"/>
      <inkml:brushProperty name="height" value="0.025" units="cm"/>
    </inkml:brush>
  </inkml:definitions>
  <inkml:trace contextRef="#ctx0" brushRef="#br0">0 54 8552,'0'0'7442,"12"-6"-5451,-8 3-1864,64-30 2191,-62 31-2143,0 0 0,0 0-1,0 1 1,1-1 0,-1 1 0,0 1 0,1-1 0,-1 1-1,1 0 1,-1 0 0,12 3 0,-17-3-168,0 0 0,-1 1 0,1-1 0,0 1 0,0-1 0,0 1 0,0-1 0,0 1-1,-1-1 1,1 1 0,0 0 0,0-1 0,-1 1 0,1 0 0,-1 0 0,1 0 0,0-1 0,-1 1 0,0 0 0,1 0 0,-1 0 0,1 0 0,-1 0 0,0 0 0,1 2-1,-5 31 299,1-25-157,0 1-1,-1-1 1,0 0-1,-10 15 0,-16 12 537,22-27-306,0 0 0,0 1 0,1-1 0,1 1 1,-8 14-1,14-24-364,0 1 1,0-1 0,0 0 0,0 1 0,0-1 0,0 0 0,-1 0 0,1 1 0,0-1-1,0 0 1,0 1 0,0-1 0,0 0 0,0 1 0,0-1 0,0 0 0,0 1 0,1-1-1,-1 0 1,0 1 0,0-1 0,0 0 0,0 0 0,0 1 0,0-1 0,1 0 0,-1 1-1,0-1 1,0 0 0,0 0 0,1 0 0,-1 1 0,0-1 0,0 0 0,1 0-1,-1 0 1,0 1 0,1-1 0,-1 0 0,0 0 0,0 0 0,1 0 0,-1 0 0,0 0-1,1 0 1,23 0 162,24-12-168,62-40-1671,-41 11-4476,-30 12-3834</inkml:trace>
</inkml:ink>
</file>

<file path=ppt/ink/ink5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33.300"/>
    </inkml:context>
    <inkml:brush xml:id="br0">
      <inkml:brushProperty name="width" value="0.025" units="cm"/>
      <inkml:brushProperty name="height" value="0.025" units="cm"/>
    </inkml:brush>
  </inkml:definitions>
  <inkml:trace contextRef="#ctx0" brushRef="#br0">0 1 7399,'0'0'19186,"31"62"-19122,-22-35-32,-6 3-192,3-1-737,-1 2-768,1-5-738,-1-7-1536,4-6-3813</inkml:trace>
</inkml:ink>
</file>

<file path=ppt/ink/ink5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34.364"/>
    </inkml:context>
    <inkml:brush xml:id="br0">
      <inkml:brushProperty name="width" value="0.025" units="cm"/>
      <inkml:brushProperty name="height" value="0.025" units="cm"/>
    </inkml:brush>
  </inkml:definitions>
  <inkml:trace contextRef="#ctx0" brushRef="#br0">1 48 5733,'0'0'19363,"10"-7"-18701,-9 6-638,48-29 515,-46 29-498,1-1 0,-1 1 0,1-1 0,0 1 0,0 0 0,-1 1 0,1-1 0,0 1 0,0-1 0,0 1 0,0 0 0,0 1 0,-1-1 0,1 1 0,0 0 0,7 2 0,-10-3-28,1 1 1,-1 0 0,0-1-1,1 1 1,-1 0 0,0 0-1,0 0 1,1 0 0,-1 0-1,0 0 1,0 1 0,0-1-1,0 0 1,-1 0 0,1 1-1,0-1 1,0 0 0,-1 1-1,1-1 1,-1 1 0,1-1-1,-1 3 1,1 0 27,-1 0-1,0-1 1,-1 1-1,1 0 1,-1-1 0,1 1-1,-1-1 1,0 1-1,-3 4 1,0 3 53,-2 0 0,0-1 0,0 0 0,-15 19 0,15-22-24,5-4-20,-1-1 0,0 1 1,0-1-1,0 1 1,0-1-1,-1 0 0,1 0 1,-1 0-1,1 0 0,-1 0 1,0-1-1,1 1 0,-1-1 1,0 0-1,-4 2 1,37-21-201,-23 16 85,1 0 0,-1 1 0,0 0 0,0 0 0,1 1 0,-1 0 0,0 0 0,1 0 0,-1 1 0,0 0 0,1 1 0,11 4 0,-16-6 58,0 1 1,-1 0-1,0 1 0,1-1 1,-1 0-1,0 1 0,1-1 1,-1 1-1,0 0 0,0 0 1,0 0-1,-1 0 0,1 0 1,0 0-1,-1 0 0,1 0 1,-1 1-1,0-1 0,0 1 1,0-1-1,0 1 0,0-1 1,-1 1-1,1 0 0,-1-1 1,1 1-1,-1 0 0,0-1 1,0 1-1,0 0 0,-1-1 1,1 1-1,0 0 0,-1-1 1,0 1-1,0-1 0,0 1 1,-2 4-1,0-2 111,0-1-1,0 1 1,-1 0 0,1-1-1,-1 1 1,0-1 0,0 0-1,-1-1 1,1 1 0,-1-1 0,0 0-1,0 0 1,0 0 0,0 0-1,0-1 1,-1 0 0,-9 2-1,-2 1-247,0-1-1,0-1 0,0 0 0,-30 0 0,42-7-5460,5 2 4457,0-9-6817</inkml:trace>
</inkml:ink>
</file>

<file path=ppt/ink/ink5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38.509"/>
    </inkml:context>
    <inkml:brush xml:id="br0">
      <inkml:brushProperty name="width" value="0.025" units="cm"/>
      <inkml:brushProperty name="height" value="0.025" units="cm"/>
    </inkml:brush>
  </inkml:definitions>
  <inkml:trace contextRef="#ctx0" brushRef="#br0">113 47 3619,'0'0'21226,"-3"-3"-20660,2 2-509,1 1 1,-1-1 0,0 0-1,0 1 1,0-1-1,0 1 1,0-1 0,0 1-1,0 0 1,0-1-1,0 1 1,0 0 0,0 0-1,0 0 1,0-1-1,0 1 1,0 0 0,0 0-1,0 0 1,0 1 0,0-1-1,0 0 1,0 0-1,0 1 1,0-1 0,0 0-1,0 1 1,0-1-1,0 1 1,1-1 0,-3 2-1,-1 1 117,0 1 0,0 0-1,0 0 1,1 0 0,-1 0-1,1 0 1,-3 6-1,-1 1 65,0 0 0,2 1 0,-1 0 0,1 0 0,-5 23 0,8-25-153,0 1-1,1-1 0,1 1 1,-1 0-1,2-1 1,-1 1-1,2 0 0,2 11 1,-3-19-72,0 0 1,1 0-1,-1 0 1,1 0-1,-1 0 1,1 0-1,0 0 0,0-1 1,1 1-1,-1-1 1,0 0-1,1 1 1,0-1-1,-1 0 1,1-1-1,0 1 1,0 0-1,0-1 1,0 0-1,0 1 1,0-1-1,1 0 1,-1-1-1,0 1 1,0-1-1,1 1 0,-1-1 1,0 0-1,7-1 1,-4 2 2,1-1-1,0 0 1,-1-1 0,1 0-1,-1 0 1,0 0 0,1-1-1,-1 1 1,0-2 0,7-2-1,-9 2 27,0 0-1,0 0 1,-1-1-1,1 1 0,-1-1 1,0 0-1,0 0 1,0 0-1,0 0 1,-1-1-1,1 1 1,-1-1-1,2-9 1,3-3 41,-1-1 1,-2 0-1,1 0 1,-2-1 0,-1 1-1,0-1 1,-1 1 0,-3-34-1,2 50-81,-1 0-1,1-1 0,-1 1 1,0 0-1,0-1 0,0 1 1,0 0-1,0 0 0,0 0 1,-1 0-1,1 0 0,-1 0 1,0 0-1,1 0 0,-1 1 1,0-1-1,0 1 0,0-1 1,-3-1-1,0 0 0,0 1-1,-1 0 1,1 0 0,0 1 0,-1-1-1,1 1 1,-1 0 0,-9 0 0,8 1-2,0 0 1,0 0-1,0 0 1,0 1-1,0 0 1,0 1 0,0-1-1,0 1 1,0 1-1,1-1 1,-1 1-1,1 0 1,0 1-1,-7 4 1,10-6-182,1 0 0,0 0 0,1 0 1,-1 0-1,0 0 0,0 1 0,1-1 0,0 0 0,-1 1 0,1-1 1,0 1-1,0 0 0,0-1 0,0 1 0,1 0 0,-1 0 0,1 0 1,0-1-1,0 1 0,0 0 0,0 0 0,1 4 0,0-5-131,0 0-1,0 0 0,0 0 0,0 0 1,0 0-1,0 0 0,1-1 0,-1 1 0,1 0 1,-1-1-1,1 0 0,0 1 0,-1-1 1,1 0-1,0 0 0,0 1 0,0-2 1,0 1-1,0 0 0,0 0 0,0-1 0,1 1 1,-1-1-1,0 1 0,0-1 0,0 0 1,0 0-1,5 0 0,14 0-12188</inkml:trace>
</inkml:ink>
</file>

<file path=ppt/ink/ink5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40.266"/>
    </inkml:context>
    <inkml:brush xml:id="br0">
      <inkml:brushProperty name="width" value="0.025" units="cm"/>
      <inkml:brushProperty name="height" value="0.025" units="cm"/>
    </inkml:brush>
  </inkml:definitions>
  <inkml:trace contextRef="#ctx0" brushRef="#br0">111 58 4356,'0'0'20617,"3"-7"-19816,-3 7-779,8-21 460,-10 15-172,-11 16 66,2 3-213,0 0 0,1 1 0,0 0-1,1 0 1,1 1 0,0 0 0,1 0 0,0 1 0,1 0-1,1 0 1,1 1 0,0-1 0,1 1 0,1 0-1,0 33 1,2-47-149,0-1 0,0 0 0,1 0 0,-1 1 0,0-1 0,1 0 0,-1 0 0,1 0 0,0 0 0,0 0 0,0 1 0,0-2 0,0 1 0,0 0-1,1 0 1,-1 0 0,1 0 0,-1-1 0,1 1 0,-1-1 0,1 1 0,0-1 0,0 0 0,0 1 0,0-1 0,0 0 0,0 0 0,0-1 0,0 1 0,0 0 0,0-1 0,1 1-1,-1-1 1,0 0 0,0 1 0,1-1 0,-1 0 0,0-1 0,0 1 0,1 0 0,-1 0 0,0-1 0,4-1 0,5-1 132,-1 0 0,0-1 0,0 0 1,0 0-1,0-1 0,0 0 0,15-13 0,-7 3 17,0 0 1,-2-2-1,0 0 0,21-30 0,-31 40-123,-1-1 0,0 0 0,-1 0 0,0 0 0,0-1-1,-1 0 1,0 1 0,0-1 0,-1 0 0,0 0 0,-1-1 0,0 1 0,0 0 0,-1-13 0,-1 19-39,1 1 0,-1-1 0,1 1 0,-1-1-1,0 1 1,0 0 0,0-1 0,-1 1 0,1 0 0,0 0 0,-1 0 0,1 0-1,-1 0 1,0 0 0,0 0 0,0 0 0,0 1 0,-4-3 0,1 1 1,0 0-1,0 1 1,0 0 0,-1 0 0,1 0 0,-1 0 0,1 1 0,-9-1-1,7 1-12,0 1 0,0-1 0,0 1 0,0 1 0,0-1 0,0 1 0,0 0-1,0 1 1,0 0 0,0 0 0,1 0 0,-1 1 0,1 0 0,-9 5 0,15-7-80,-1-1 0,1 0 0,-1 0 0,1 0 0,0 0 0,-1 1 0,1-1 0,0 0 0,-1 0 0,1 1 0,0-1 0,0 0 0,-1 0 0,1 1 0,0-1 0,0 0 0,-1 1 1,1-1-1,0 0 0,0 1 0,0-1 0,0 1 0,-1-1 0,1 0 0,0 1 0,0-1 0,0 1 0,0-1 0,0 0 0,0 1 0,0-1 0,0 1 0,0-1 0,0 0 0,0 1 0,1-1 1,-1 1-1,0-1 0,0 0 0,0 1 0,16 3-5886,1-4-584</inkml:trace>
</inkml:ink>
</file>

<file path=ppt/ink/ink5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41.267"/>
    </inkml:context>
    <inkml:brush xml:id="br0">
      <inkml:brushProperty name="width" value="0.025" units="cm"/>
      <inkml:brushProperty name="height" value="0.025" units="cm"/>
    </inkml:brush>
  </inkml:definitions>
  <inkml:trace contextRef="#ctx0" brushRef="#br0">109 47 3716,'0'0'22245,"-3"-7"-21621,3 6-571,-1-1-1,1 1 1,-1-1-1,0 1 0,1 0 1,-1-1-1,0 1 1,0 0-1,0 0 1,0-1-1,0 1 1,0 0-1,0 0 0,0 0 1,-1 0-1,1 0 1,0 0-1,-1 1 1,1-1-1,0 0 1,-4 0-1,3 1 7,1 1 0,-1-1 0,0 1 0,0-1 0,0 1 0,0 0-1,1 0 1,-1 0 0,0 0 0,1 0 0,-1 0 0,0 1 0,1-1 0,0 0 0,-1 1 0,1-1 0,0 1 0,0 0 0,0-1-1,0 1 1,0 0 0,-1 2 0,-6 11 100,1 0 1,1 1-1,0 0 0,1 1 0,1-1 0,0 1 0,2 0 1,0 0-1,0 0 0,3 34 0,-1-49-143,0 0-1,0 0 1,0 0-1,0-1 1,0 1-1,0 0 1,1 0-1,-1 0 1,1-1-1,-1 1 1,1 0-1,0-1 1,0 1-1,0 0 1,0-1-1,0 1 1,0-1 0,0 0-1,0 1 1,1-1-1,-1 0 1,0 1-1,1-1 1,-1 0-1,1 0 1,0 0-1,-1-1 1,1 1-1,0 0 1,-1-1-1,1 1 1,0-1-1,0 1 1,-1-1-1,1 0 1,0 1-1,0-1 1,0 0-1,0 0 1,-1-1-1,1 1 1,0 0 0,0-1-1,0 1 1,2-2-1,5 0 75,0 0 1,0-1-1,0 0 0,-1-1 0,1 0 1,-1 0-1,13-9 0,-3-1-32,-1 0-1,-1-2 0,0 0 1,22-30-1,-33 40-46,-1 0-1,0 0 1,0 0-1,0 0 0,-1-1 1,0 0-1,0 1 1,-1-1-1,0 0 1,0 0-1,0-1 1,-1 1-1,0 0 1,-1 0-1,0-1 1,0 1-1,0 0 1,-2-8-1,1 13-10,0 0 0,0 1 0,0-1 0,0 1 0,-1-1 0,1 1 0,0 0 0,-1 0 0,1 0 0,-1-1 0,1 1 0,-1 0 0,0 1 0,1-1 0,-1 0 0,0 0 0,0 1 0,1-1 0,-1 1 0,0 0 0,0-1 0,0 1 0,0 0 0,0 0 0,0 0 0,1 0 0,-1 1 0,0-1 0,0 0 0,-2 2 0,-3-1 0,0 0 0,1 0 0,-1 1 0,1 0 0,0 0 0,-1 1 0,-7 4 0,-14 21-3333,26-26 2609,0 1-1,1 0 0,-1 0 1,0 0-1,1 0 0,0 0 1,-1 0-1,1 0 0,0 0 1,1 1-1,-1-1 0,1 0 1,-1 0-1,1 1 0,0-1 1,0 4-1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24T08:27:33.935"/>
    </inkml:context>
    <inkml:brush xml:id="br0">
      <inkml:brushProperty name="width" value="0.025" units="cm"/>
      <inkml:brushProperty name="height" value="0.025" units="cm"/>
    </inkml:brush>
  </inkml:definitions>
  <inkml:trace contextRef="#ctx0" brushRef="#br0">8 353 17521,'0'0'-193,"0"-49"674,-7 33-321,7 3-160,2 0-96,19-4 96,16-6-96,14-8-32,24-18-1154,15-13-1216,16-17-1794</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3:54.938"/>
    </inkml:context>
    <inkml:brush xml:id="br0">
      <inkml:brushProperty name="width" value="0.025" units="cm"/>
      <inkml:brushProperty name="height" value="0.025" units="cm"/>
    </inkml:brush>
  </inkml:definitions>
  <inkml:trace contextRef="#ctx0" brushRef="#br0">0 0 6694,'18'4'449,"16"-1"-97,6-2-544,12 0-5157</inkml:trace>
</inkml:ink>
</file>

<file path=ppt/ink/ink6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45.913"/>
    </inkml:context>
    <inkml:brush xml:id="br0">
      <inkml:brushProperty name="width" value="0.025" units="cm"/>
      <inkml:brushProperty name="height" value="0.025" units="cm"/>
    </inkml:brush>
  </inkml:definitions>
  <inkml:trace contextRef="#ctx0" brushRef="#br0">31 0 6374,'-9'23'10196,"2"7"-4417,-2 48-2417,4 84-4244</inkml:trace>
</inkml:ink>
</file>

<file path=ppt/ink/ink6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46.307"/>
    </inkml:context>
    <inkml:brush xml:id="br0">
      <inkml:brushProperty name="width" value="0.025" units="cm"/>
      <inkml:brushProperty name="height" value="0.025" units="cm"/>
    </inkml:brush>
  </inkml:definitions>
  <inkml:trace contextRef="#ctx0" brushRef="#br0">1 60 4356,'0'0'8958,"7"-8"-5942,25-28-432,-31 35-2379,0 0 0,1-1 0,-1 1 0,0 0 1,1 0-1,-1-1 0,1 1 0,0 0 0,-1 1 0,1-1 0,0 0 0,0 0 1,0 1-1,-1-1 0,1 1 0,3-1 0,-4 1-109,0 1 0,-1-1 1,1 0-1,0 0 0,0 1 0,0-1 0,-1 1 0,1-1 1,0 1-1,-1-1 0,1 1 0,0-1 0,-1 1 1,1-1-1,-1 1 0,1 0 0,-1-1 0,1 1 0,-1 0 1,1 0-1,-1-1 0,0 1 0,1 0 0,-1 1 0,2 6 240,0-1-1,-1 1 1,0 0-1,-1-1 0,0 12 1,0-14-313,-1 12 56,-2 1-1,0-1 1,0-1-1,-2 1 1,0-1-1,-13 29 1,11-28-56,0 0 0,1 1 0,0 0 1,2 0-1,-3 26 0,7-43-15,0 0 0,0 0 0,0-1 0,0 1 0,0 0 1,0-1-1,0 1 0,0 0 0,0 0 0,1-1 0,-1 1 0,0-1 0,1 1 0,-1 0 0,0-1 0,1 1 0,-1-1 0,1 1 1,-1 0-1,1-1 0,-1 1 0,1-1 0,-1 0 0,1 1 0,0-1 0,-1 1 0,1-1 0,0 0 0,0 1 0,28 2 157,27-15 37,-32 3-228,-1-1 0,38-23 1,2-12-4473,-45 25-270,-8-1-2337</inkml:trace>
</inkml:ink>
</file>

<file path=ppt/ink/ink6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46.686"/>
    </inkml:context>
    <inkml:brush xml:id="br0">
      <inkml:brushProperty name="width" value="0.025" units="cm"/>
      <inkml:brushProperty name="height" value="0.025" units="cm"/>
    </inkml:brush>
  </inkml:definitions>
  <inkml:trace contextRef="#ctx0" brushRef="#br0">26 0 8008,'0'0'10185,"-16"75"-7879,12-39-128,-1 3-768,5-1-513,0 0-289,0-4-480,0-1-128,2-6-1377,5-7-1730,-2-5-4452</inkml:trace>
</inkml:ink>
</file>

<file path=ppt/ink/ink6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51.179"/>
    </inkml:context>
    <inkml:brush xml:id="br0">
      <inkml:brushProperty name="width" value="0.025" units="cm"/>
      <inkml:brushProperty name="height" value="0.025" units="cm"/>
    </inkml:brush>
  </inkml:definitions>
  <inkml:trace contextRef="#ctx0" brushRef="#br0">24 38 5765,'1'-2'-417,"9"-13"1077,3-4 8187,-9 18-1339,-11 23-6729,-3 2-618,6-16-129,1 0 1,-1 1 0,1 0 0,1-1-1,-1 1 1,0 12 0,8-20-26,-1 0 1,1 0 0,0-1-1,0 1 1,0-1 0,0 0 0,-1 0-1,6-1 1,13-2 19,-17 2-38,-1 0 1,0 0-1,0 1 1,0 0-1,0 0 0,0 0 1,9 2-1,-13-2 10,0 1 0,1 0 0,-1-1 0,0 1 0,1 0 0,-1 0 1,0 0-1,0 0 0,0 0 0,0 0 0,0 1 0,0-1 0,0 0 0,0 0 0,0 1 0,-1-1 0,1 1 1,0-1-1,-1 0 0,1 1 0,-1-1 0,0 1 0,0-1 0,1 1 0,-1 0 0,0-1 0,0 1 0,0-1 0,-1 4 1,1-1 119,0 1 0,0 0 0,0-1 0,-1 1 0,1 0 0,-1-1 0,-1 1 1,1-1-1,-1 1 0,1-1 0,-1 0 0,0 0 0,-1 0 0,1 0 1,-1 0-1,0 0 0,0-1 0,0 1 0,0-1 0,-1 0 0,1 0 0,-1 0 1,0 0-1,0 0 0,0-1 0,0 0 0,0 0 0,0 0 0,-1 0 1,1-1-1,-1 0 0,1 0 0,-1 0 0,1 0 0,-1-1 0,0 0 0,-6 0 1,9 0-185,0-1 0,0 0 0,0 0 0,0 1 0,0-1 0,0 0 0,1-1 0,-1 1 0,0 0 0,1 0 0,-1-1 0,1 1 0,-1-1 0,1 1 0,0-1 0,0 0 0,-1 0 0,1 1 0,1-1 0,-1 0 0,0 0 0,0 0 0,1 0 0,-1 0 0,1 0 0,-1 0 0,1 0 0,0-3 0,-4-66-9131,4 58 5516,0-15-4573</inkml:trace>
</inkml:ink>
</file>

<file path=ppt/ink/ink6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51.515"/>
    </inkml:context>
    <inkml:brush xml:id="br0">
      <inkml:brushProperty name="width" value="0.025" units="cm"/>
      <inkml:brushProperty name="height" value="0.025" units="cm"/>
    </inkml:brush>
  </inkml:definitions>
  <inkml:trace contextRef="#ctx0" brushRef="#br0">1 117 5285,'3'-45'7751,"-1"38"-4676,2-3-384,1 1-353,2-2-769,6 0-191,3 0-609,0 3-641,6 4-128,-2 4-961,-2 0-1410,2 0-2465,-6 3-5606</inkml:trace>
</inkml:ink>
</file>

<file path=ppt/ink/ink6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51.917"/>
    </inkml:context>
    <inkml:brush xml:id="br0">
      <inkml:brushProperty name="width" value="0.025" units="cm"/>
      <inkml:brushProperty name="height" value="0.025" units="cm"/>
    </inkml:brush>
  </inkml:definitions>
  <inkml:trace contextRef="#ctx0" brushRef="#br0">4 0 3651,'0'0'16048,"-3"65"-15856,3-45-160,5 1-32,0-6-1281,3-3-1986,-3-7-2435</inkml:trace>
</inkml:ink>
</file>

<file path=ppt/ink/ink6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52.262"/>
    </inkml:context>
    <inkml:brush xml:id="br0">
      <inkml:brushProperty name="width" value="0.025" units="cm"/>
      <inkml:brushProperty name="height" value="0.025" units="cm"/>
    </inkml:brush>
  </inkml:definitions>
  <inkml:trace contextRef="#ctx0" brushRef="#br0">103 0 3011,'0'0'16031,"-9"2"-15604,6-2-397,-1 1 0,1 0-1,-1 1 1,1-1 0,0 1-1,0-1 1,-1 1 0,1 0 0,0 0-1,0 0 1,1 0 0,-1 1 0,0-1-1,1 1 1,0 0 0,-3 3 0,0 2 75,0 0 1,1 1-1,0-1 0,0 1 1,1 0-1,-3 14 1,3-12 88,1 0 0,0 0 0,1 0 0,0 0 0,0 0 0,3 20 0,-2-29-175,1 1 1,-1 0-1,1-1 1,-1 1-1,1-1 1,0 1-1,0-1 1,0 1-1,0-1 1,1 1-1,-1-1 1,1 0 0,-1 0-1,1 0 1,0 0-1,0 0 1,0 0-1,0 0 1,0-1-1,0 1 1,1-1-1,-1 1 1,0-1-1,1 0 1,-1 0-1,1 0 1,-1 0-1,1 0 1,0-1-1,-1 1 1,1-1-1,3 1 1,-1-1 10,0 0-1,0-1 1,1 1 0,-1-1-1,0 0 1,0 0 0,0-1-1,0 0 1,0 1 0,-1-2-1,8-3 1,-10 5 31,0 0-1,-1 0 1,0 0-1,1 0 1,-1-1 0,1 1-1,-1 0 1,0 0-1,0-1 1,0 1 0,0-1-1,0 0 1,0 1-1,0-1 1,-1 1-1,1-1 1,-1 0 0,1 0-1,-1 1 1,1-1-1,-1 0 1,0 0 0,0 0-1,0 1 1,0-1-1,0 0 1,0 0-1,-1 0 1,1 1 0,0-1-1,-1 0 1,0 0-1,1 1 1,-1-1 0,0 0-1,0 1 1,-1-3-1,0 3-19,0-1 0,1 1-1,-1-1 1,0 1 0,0 0 0,0-1-1,0 1 1,-1 0 0,1 0-1,0 1 1,0-1 0,-1 0 0,1 1-1,0 0 1,-1-1 0,1 1-1,0 0 1,-1 0 0,1 0 0,0 0-1,-1 1 1,-3 0 0,2 0-114,0-1 0,0 1 0,0 0 0,0 0 0,0 0 0,1 1 0,-1-1 0,1 1 0,-1 0 0,1 0 0,-1 0 0,1 0 0,-4 4 0,-8 28-3417,14-32 2873,1-1 0,0 0 0,0 1 0,-1-1 1,1 1-1,0-1 0,0 1 0,1-1 0,-1 0 0,0 1 1,0-1-1,1 1 0,-1-1 0,2 3 0,7 3-9045</inkml:trace>
  <inkml:trace contextRef="#ctx0" brushRef="#br0" timeOffset="1">258 193 9513,'0'0'10666,"-44"61"-8424,32-37-288,5 2-961,3-4-833,4-1-128,4-5-1345,12-7-1762,-4-5-2178,5-4-2370</inkml:trace>
</inkml:ink>
</file>

<file path=ppt/ink/ink6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52.653"/>
    </inkml:context>
    <inkml:brush xml:id="br0">
      <inkml:brushProperty name="width" value="0.025" units="cm"/>
      <inkml:brushProperty name="height" value="0.025" units="cm"/>
    </inkml:brush>
  </inkml:definitions>
  <inkml:trace contextRef="#ctx0" brushRef="#br0">4 79 3812,'0'0'9315,"-1"-9"-5204,0 1-3909,0 5 190,1 0 0,-1 0-1,1-1 1,0 1 0,0 0-1,0 0 1,1-1 0,-1 1-1,1-3 1,0 4-266,0 1 0,0 0 0,0-1 0,0 1 1,0 0-1,0-1 0,0 1 0,0 0 0,0 0 0,1 0 0,-1 0 1,0 0-1,1 0 0,-1 0 0,1 1 0,-1-1 0,1 1 0,-1-1 1,1 1-1,-1-1 0,1 1 0,0 0 0,-1-1 0,1 1 0,1 0 1,8-1 38,-2 0-131,0 0 0,0 0 1,0 1-1,0 0 1,0 0-1,13 3 0,-21-2-33,0 0 0,0-1 0,0 1-1,0 0 1,0 0 0,0 0 0,0 0-1,0 0 1,-1 0 0,1 1 0,0-1 0,-1 0-1,1 0 1,0 0 0,-1 1 0,0-1-1,1 0 1,-1 1 0,0-1 0,1 0-1,-1 1 1,0-1 0,0 2 0,0 39 15,-1-29-13,-1 32 109,-2 1 0,-14 65 0,17-98 244,1-8-2671,0 2-8138</inkml:trace>
</inkml:ink>
</file>

<file path=ppt/ink/ink6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53.014"/>
    </inkml:context>
    <inkml:brush xml:id="br0">
      <inkml:brushProperty name="width" value="0.025" units="cm"/>
      <inkml:brushProperty name="height" value="0.025" units="cm"/>
    </inkml:brush>
  </inkml:definitions>
  <inkml:trace contextRef="#ctx0" brushRef="#br0">1 32 3716,'0'0'21780,"40"-10"-21748,-15 10-320,-2 0-1666,4 0-1505,-5 0-3652</inkml:trace>
  <inkml:trace contextRef="#ctx0" brushRef="#br0" timeOffset="1">221 0 3716,'0'0'15374,"-18"64"-13612,16-44-513,2 1-256,0-3-513,0-1-352,0-4-1185,7-2-1857,4-8-3012,0-3-3715</inkml:trace>
</inkml:ink>
</file>

<file path=ppt/ink/ink6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53.485"/>
    </inkml:context>
    <inkml:brush xml:id="br0">
      <inkml:brushProperty name="width" value="0.025" units="cm"/>
      <inkml:brushProperty name="height" value="0.025" units="cm"/>
    </inkml:brush>
  </inkml:definitions>
  <inkml:trace contextRef="#ctx0" brushRef="#br0">117 58 13164,'0'0'5136,"-7"0"-2851,1 0-2077,0 1 1,1 0 0,-1 0 0,1 0-1,0 0 1,-1 1 0,1 0-1,0 0 1,0 0 0,-9 6-1,11-6-141,0 0-1,0 0 1,1 0-1,-1 1 1,1-1-1,-1 1 1,1 0-1,0-1 1,-1 1-1,1 0 1,1 0-1,-1 0 1,0 1-1,1-1 1,0 0-1,0 1 1,0-1-1,0 1 1,0-1-1,1 1 1,-1 4-1,2-6-67,-1 0 0,1 0 0,0-1-1,0 1 1,0 0 0,0-1 0,0 1 0,0 0 0,0-1 0,0 1 0,1-1-1,-1 0 1,0 0 0,1 1 0,-1-1 0,1 0 0,0 0 0,-1 0-1,3 0 1,42 22-61,-31-16 24,9 4-28,-13-7 56,0 2 0,0-1 0,0 1 0,-1 0 0,0 1 0,12 11 0,-20-16 11,-1-1 0,1 1 0,-1 0 0,0 0 0,0 0 0,1 0 0,-1 0 0,-1 0 0,1 0 0,0 0 0,0 0 0,-1 0 0,1 0 0,-1 1 0,0-1 0,1 3 0,-2-1 0,1-1 0,-1 0 0,0 1 1,0-1-1,0 0 0,-1 0 0,1 0 0,-1 0 1,0 0-1,1 0 0,-1 0 0,0 0 0,-1-1 1,-2 4-1,-5 4 362,-1 0 1,0 0 0,0-1-1,-20 11 1,27-17-184,0-1 0,0 1 0,0-1 0,0 0 0,0-1 0,-1 1 0,1-1 0,0 0 0,-1 0 0,1 0 0,-1-1 0,0 1 0,1-1 0,-1 0 0,1 0 0,-1-1 0,1 0 0,-1 1 0,-4-3 0,7 2-161,0-1 0,0 1 1,1 0-1,-1-1 0,1 0 0,-1 1 0,1-1 0,0 0 0,-1 0 0,1 0 0,0 0 0,0 0 1,0 0-1,1 0 0,-1 0 0,0 0 0,1 0 0,-1 0 0,1 0 0,0-1 0,0 1 1,0 0-1,0 0 0,0-1 0,0 1 0,1-3 0,0-3-51,0 1-1,1 0 1,0-1-1,0 1 1,0 0-1,6-12 1,5 0-127,0 1 1,0 1 0,21-20 0,-16 18 140,31-43 0,-45 55 63,0 1-1,0-1 1,-1 0-1,0 0 1,0 0 0,-1 0-1,1 0 1,-2-1-1,1 1 1,-1-1 0,0-10-1,-1 16-39,0 0 0,0 0 0,-1 0 0,1 0-1,-1 1 1,1-1 0,-1 0 0,0 0 0,0 0 0,0 0 0,0 1-1,0-1 1,0 0 0,0 1 0,-1-1 0,1 1 0,0 0 0,-1-1-1,1 1 1,-1 0 0,0 0 0,1 0 0,-1 0 0,0 0 0,0 0-1,0 0 1,0 1 0,1-1 0,-1 0 0,0 1 0,0 0 0,0 0-1,0-1 1,0 1 0,0 0 0,0 1 0,0-1 0,-3 1-1,-39 6-2009,10 10-3936,15-3-972</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06.689"/>
    </inkml:context>
    <inkml:brush xml:id="br0">
      <inkml:brushProperty name="width" value="0.025" units="cm"/>
      <inkml:brushProperty name="height" value="0.025" units="cm"/>
    </inkml:brush>
  </inkml:definitions>
  <inkml:trace contextRef="#ctx0" brushRef="#br0">1346 110 4132,'0'0'5226,"0"-8"-4388,0-5-973,1 7 749,-1 1 1,0 0-1,0-1 0,0 1 0,-1 0 0,-1-7 1,1 10-389,0 0 1,1 1 0,-1-1-1,0 1 1,0-1 0,0 1-1,0-1 1,0 1 0,0-1-1,0 1 1,-1 0 0,1 0-1,0-1 1,-1 1 0,1 0-1,-1 0 1,0 1 0,1-1-1,-1 0 1,1 0 0,-1 1-1,0-1 1,0 1 0,1-1-1,-3 1 1,-29-6 829,24 3-853,0 1 0,0 1 0,-1-1 0,1 1 0,-1 1 0,1 0 0,-1 0-1,1 1 1,-1 0 0,1 1 0,0 0 0,-10 3 0,-170 64 934,-87 51 187,260-112-1325,1 1 1,0 0-1,1 1 0,0 0 1,0 1-1,1 1 0,1 0 1,-21 27-1,21-24 15,-1-1 0,0 0 0,-1-1 0,-1-1 0,0 0 1,0-1-1,-24 13 0,21-15 2,1 1 1,0 1-1,0 0 1,2 1-1,-1 0 1,1 1-1,-24 29 1,9-4 19,2 2 0,-25 44 0,43-62-16,1 0 1,1 0-1,0 0 1,2 1-1,-4 24 1,-10 36 37,4-22 154,2 1-1,3 0 1,3 1-1,0 118 0,4 322 1423,4-503-1696,5-56-1052,0 29-3655,1 4-4911,-4 16 4453</inkml:trace>
</inkml:ink>
</file>

<file path=ppt/ink/ink6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54.836"/>
    </inkml:context>
    <inkml:brush xml:id="br0">
      <inkml:brushProperty name="width" value="0.025" units="cm"/>
      <inkml:brushProperty name="height" value="0.025" units="cm"/>
    </inkml:brush>
  </inkml:definitions>
  <inkml:trace contextRef="#ctx0" brushRef="#br0">0 477 6854,'0'0'2200,"2"9"-289,-2-6-1769,1 1-1,-1-1 1,1 1-1,0-1 1,0 1-1,0-1 1,0 1 0,1-1-1,-1 0 1,1 0-1,0 0 1,0 0 0,0 0-1,0 0 1,1-1-1,-1 1 1,1-1-1,0 1 1,-1-1 0,1 0-1,0 0 1,0 0-1,0 0 1,4 1-1,20 6 342,0-1-1,1-1 1,0-2-1,0 0 0,35 0 1,3-3 395,75-8-1,181-43-1064,-175 22-64,249-37 77,1010-198 4656,-1270 228-4770,418-88 1492,-455 106-380,0 5 0,1 4 0,165 10 0,-221 2-675,76 22 0,10 1-766,-110-26-501,0 0 0,29-2 1,-43 0 319,1-1 1,-1 0-1,1-1 1,-1 0-1,1 0 1,-1 0-1,0-1 1,0 0-1,0 0 1,0 0-1,-1-1 1,10-7-1,6-10-6344</inkml:trace>
</inkml:ink>
</file>

<file path=ppt/ink/ink6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55.337"/>
    </inkml:context>
    <inkml:brush xml:id="br0">
      <inkml:brushProperty name="width" value="0.025" units="cm"/>
      <inkml:brushProperty name="height" value="0.025" units="cm"/>
    </inkml:brush>
  </inkml:definitions>
  <inkml:trace contextRef="#ctx0" brushRef="#br0">0 1177 17296,'0'0'2189,"13"-9"-2109,90-52-42,199-84 1,-103 54 34,395-166 2188,-511 229-2009,2 3-1,0 5 0,1 3 0,1 3 0,119-2 1,-121 17 265,0 4 1,112 20 0,-133-14 82,1-4-1,0-2 1,68-4 0,-90-3-444,0-3 0,-1-1 1,0-3-1,0-1 0,65-25 1,-58 15-141,-1-2 1,-1-3 0,85-59-1,-102 61 8,-2 0-1,-1-2 0,0-1 0,-2-2 1,-1 0-1,30-46 0,-50 68-45,0 0 0,-1 0 1,1-1-1,-1 1 0,0-1 0,-1 1 0,0-1 1,0 0-1,0 0 0,-1 0 0,1-11 0,-2 17-177,-1 0-1,1 1 0,-1-1 0,1 0 1,-1 0-1,0 0 0,0 1 0,1-1 0,-1 0 1,0 1-1,0-1 0,0 0 0,1 1 0,-1-1 1,0 1-1,0 0 0,0-1 0,0 1 0,0 0 1,0-1-1,0 1 0,0 0 0,0 0 0,0 0 1,0 0-1,0 0 0,0 0 0,0 0 0,0 0 1,0 0-1,0 1 0,0-1 0,0 0 0,-2 1 1,-5 0-1697,-20-1-6635</inkml:trace>
</inkml:ink>
</file>

<file path=ppt/ink/ink6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56.192"/>
    </inkml:context>
    <inkml:brush xml:id="br0">
      <inkml:brushProperty name="width" value="0.025" units="cm"/>
      <inkml:brushProperty name="height" value="0.025" units="cm"/>
    </inkml:brush>
  </inkml:definitions>
  <inkml:trace contextRef="#ctx0" brushRef="#br0">0 143 7207,'0'0'10340,"15"1"-8087,2 1-1761,0-2 0,0 0 0,0-1 0,-1 0 0,1-2-1,17-4 1,29-10 595,190-50 1360,1 20-4331,-204 44-2264,-50 3 3985,0 0 0,0 0 0,0 0 0,-1 0 0,1 0 0,0 0 1,0 0-1,0 0 0,0 1 0,0-1 0,0 0 0,-1 0 0,1 0 0,0 0 0,0 0 0,0 0 0,0 0 0,0 0 1,0 1-1,0-1 0,-1 0 0,1 0 0,0 0 0,0 0 0,0 0 0,0 1 0,0-1 0,0 0 0,0 0 0,0 0 1,0 0-1,0 1 0,0-1 0,0 0 0,0 0 0,0 0 0,0 0 0,0 0 0,0 1 0,0-1 0,0 0 0,0 0 1,0 0-1,0 0 0,1 0 0,-1 1 0,0-1 0,0 0 0,0 0 0,0 0 0,0 0 0,0 0 0,0 0 0,0 1 1,1-1-1,-24 8-7295</inkml:trace>
</inkml:ink>
</file>

<file path=ppt/ink/ink6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56.569"/>
    </inkml:context>
    <inkml:brush xml:id="br0">
      <inkml:brushProperty name="width" value="0.025" units="cm"/>
      <inkml:brushProperty name="height" value="0.025" units="cm"/>
    </inkml:brush>
  </inkml:definitions>
  <inkml:trace contextRef="#ctx0" brushRef="#br0">1 190 13421,'0'0'7591,"66"14"-5829,-17-28-289,14-7-480,11-5-705,5-3-224,-2 1-544,-6 1-1538,-14-4-1730,-8 3-4323</inkml:trace>
</inkml:ink>
</file>

<file path=ppt/ink/ink6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5:56.915"/>
    </inkml:context>
    <inkml:brush xml:id="br0">
      <inkml:brushProperty name="width" value="0.025" units="cm"/>
      <inkml:brushProperty name="height" value="0.025" units="cm"/>
    </inkml:brush>
  </inkml:definitions>
  <inkml:trace contextRef="#ctx0" brushRef="#br0">87 1 10826,'0'0'3764,"12"0"-1116,0 0-2066,6-1 358,-1 1 0,1 1 0,33 6 0,-47-6-868,1-1 0,-1 2 0,0-1 0,0 0 0,1 1-1,-1 0 1,0 0 0,-1 0 0,1 0 0,0 1 0,0 0-1,-1 0 1,0 0 0,1 0 0,-1 0 0,0 0 0,-1 1-1,1-1 1,-1 1 0,1 0 0,-1 0 0,3 7 0,-3-2-12,-1 0 0,1 0 0,-2-1 0,1 1 0,-1 0 0,0 0-1,-1 0 1,0-1 0,0 1 0,-1 0 0,0-1 0,-1 1 0,0-1 0,0 1 0,-9 14 0,-6 7 164,-1 0 0,-38 45 0,38-51-265,-75 98 157,42-53-5036,37-50-2895</inkml:trace>
</inkml:ink>
</file>

<file path=ppt/ink/ink6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01.370"/>
    </inkml:context>
    <inkml:brush xml:id="br0">
      <inkml:brushProperty name="width" value="0.025" units="cm"/>
      <inkml:brushProperty name="height" value="0.025" units="cm"/>
    </inkml:brush>
  </inkml:definitions>
  <inkml:trace contextRef="#ctx0" brushRef="#br0">109 148 5541,'27'-65'6997,"-26"62"-6588,0-1 1,0 0-1,0 0 1,0 0-1,-1 0 1,0 1-1,0-1 1,0 0-1,0 0 1,-1 0 0,1 0-1,-1 0 1,0 0-1,0 1 1,-3-7-1,4 8-326,-1 1 0,0 0 0,0 0 0,1 0 0,-1 0 0,0 1 0,0-1 0,0 0 0,0 0 0,0 0 0,0 1-1,0-1 1,0 0 0,-1 1 0,1-1 0,0 1 0,0 0 0,0-1 0,-1 1 0,1 0 0,0-1 0,0 1 0,-1 0 0,1 0 0,0 0 0,0 0 0,-1 1 0,1-1 0,0 0 0,0 0-1,-1 1 1,1-1 0,0 1 0,0-1 0,0 1 0,0-1 0,-2 2 0,-1 1-39,0-1 0,0 1 0,0-1 0,1 1 0,0 0 1,-1 1-1,1-1 0,0 1 0,-2 3 0,-1 3 79,1 1-1,0-1 1,1 1 0,0 0 0,1 1 0,0-1-1,0 1 1,0 20 0,2-26-87,1-1-1,0 1 1,0-1 0,0 0-1,1 1 1,0-1 0,0 0-1,0 0 1,1 1 0,-1-1-1,1 0 1,1 0 0,-1-1-1,1 1 1,-1 0 0,1-1-1,1 0 1,-1 1 0,1-1-1,-1 0 1,6 3 0,48 27 62,-40-26-90,-1 1 0,0 0 1,-1 2-1,0 0 0,21 20 1,-33-28-6,-1 0 0,1 0 0,-1 0 0,0 0 0,0 1 0,0-1 0,0 1 0,-1-1 0,1 1 0,-1 0 0,0 0 0,0 0 0,0-1 0,-1 1 0,1 0 0,-1 0 0,0 0 0,0 0 0,-1 0 1,1 0-1,-1 0 0,0 0 0,0 0 0,0-1 0,0 1 0,-1 0 0,1-1 0,-1 1 0,0-1 0,0 1 0,-4 4 0,1-2 100,0 0 1,0 0-1,-1 0 0,1 0 1,-2-1-1,1 0 0,0 0 0,-1-1 1,0 0-1,0 0 0,0 0 1,-1-1-1,1 0 0,-1-1 0,0 1 1,0-2-1,0 1 0,0-1 1,0 0-1,0-1 0,0 1 0,-12-3 1,17 2-88,1 0-1,-1-1 1,1 0 0,-1 1 0,1-1 0,-1 0-1,1 0 1,-1-1 0,1 1 0,0 0 0,0-1-1,0 1 1,0-1 0,0 0 0,0 0 0,0 0-1,0 0 1,-1-3 0,0 1 23,0-1-1,1-1 1,-1 1 0,1 0 0,1 0-1,-1-1 1,1 1 0,-1-8-1,0-1 21,1 1-1,1-1 0,1 1 1,0 0-1,0-1 0,6-21 1,0 16-43,1 0 1,0 1 0,1 0-1,1 0 1,1 1 0,1 1 0,0 0-1,1 0 1,1 1 0,0 1-1,1 0 1,0 1 0,1 1-1,1 0 1,29-15 0,-78 13-4574,31 13 4435,1 1-1,-1-1 1,0 1-1,0 0 1,1 0-1,-1-1 0,0 1 1,0 0-1,1 0 1,-1 0-1,0 0 1,0 0-1,0 0 1,1 0-1,-1 0 0,0 0 1,0 0-1,1 0 1,-1 1-1,0-1 1,0 0-1,1 1 1,-1-1-1,0 0 0,1 1 1,-1-1-1,0 1 1,1-1-1,-1 1 1,0-1-1,1 1 1,-1-1-1,1 1 0,-1 0 1,1-1-1,0 1 1,-1 0-1,1-1 1,0 1-1,-1 0 1,1 0-1,0-1 0,0 1 1,0 0-1,-1 0 1,1-1-1,0 1 1,0 0-1,0 0 0,0 0 1,0-1-1,1 1 1,-1 0-1,0 0 1,0-1-1,0 1 1,1 0-1,-1 0 0,3 7-6293</inkml:trace>
</inkml:ink>
</file>

<file path=ppt/ink/ink6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01.698"/>
    </inkml:context>
    <inkml:brush xml:id="br0">
      <inkml:brushProperty name="width" value="0.025" units="cm"/>
      <inkml:brushProperty name="height" value="0.025" units="cm"/>
    </inkml:brush>
  </inkml:definitions>
  <inkml:trace contextRef="#ctx0" brushRef="#br0">1 110 18610,'0'0'10666,"59"-9"-9769,-30-6-577,1-2-256,3-2-96,-2 4-897,1 3-1153,-9 3-1858,-6 2-2242,-1 1-10762</inkml:trace>
</inkml:ink>
</file>

<file path=ppt/ink/ink6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02.369"/>
    </inkml:context>
    <inkml:brush xml:id="br0">
      <inkml:brushProperty name="width" value="0.025" units="cm"/>
      <inkml:brushProperty name="height" value="0.025" units="cm"/>
    </inkml:brush>
  </inkml:definitions>
  <inkml:trace contextRef="#ctx0" brushRef="#br0">0 0 4420,'0'0'18898,"16"84"-18770,1-36-64,1 3-96,0 2-288,0-4-705,-4-4-1089,-1-8-1153,-6-8-897,-7-10 897</inkml:trace>
</inkml:ink>
</file>

<file path=ppt/ink/ink6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02.714"/>
    </inkml:context>
    <inkml:brush xml:id="br0">
      <inkml:brushProperty name="width" value="0.025" units="cm"/>
      <inkml:brushProperty name="height" value="0.025" units="cm"/>
    </inkml:brush>
  </inkml:definitions>
  <inkml:trace contextRef="#ctx0" brushRef="#br0">1 185 10025,'1'-11'4858,"-1"5"-4551,1 0 1,0 1-1,0-1 0,0 0 0,1 1 0,0-1 0,0 1 0,1-1 0,-1 1 0,1 0 0,0 0 0,0 0 1,1 0-1,-1 1 0,1-1 0,0 1 0,1 0 0,-1 0 0,1 1 0,7-6 0,12-2-121,0 0 0,1 2 0,0 1 0,0 1 0,1 1-1,-1 1 1,1 1 0,0 2 0,1 0 0,51 5 0,-75-3-191,0 0 0,0 0 1,0 0-1,-1 1 0,1-1 0,0 1 1,0 0-1,0 0 0,0 0 1,-1 0-1,1 0 0,0 1 0,-1-1 1,0 1-1,1 0 0,-1-1 1,4 5-1,-5-4 5,0-1-1,0 1 1,0 0 0,-1 0 0,1 0 0,0 0 0,-1 0-1,1 0 1,-1 0 0,0 0 0,0 0 0,0 0 0,0 0-1,0 0 1,0 0 0,0 0 0,-1 0 0,1 0 0,-2 2-1,-1 5 58,0-1 0,-1 0 0,0-1 0,-1 1 0,0-1 0,0 1 0,0-1-1,-1-1 1,-11 11 0,-15 8 700,-42 27 0,-8 4-525,72-44-1491,20-9-2124,24-9-5492,-6-4-969</inkml:trace>
</inkml:ink>
</file>

<file path=ppt/ink/ink6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03.075"/>
    </inkml:context>
    <inkml:brush xml:id="br0">
      <inkml:brushProperty name="width" value="0.025" units="cm"/>
      <inkml:brushProperty name="height" value="0.025" units="cm"/>
    </inkml:brush>
  </inkml:definitions>
  <inkml:trace contextRef="#ctx0" brushRef="#br0">29 52 13229,'0'8'4970,"-2"40"-1919,-1-23-1559,2 1 0,3 48 0,-1-71-1483,-1-1 1,1 1 0,0-1 0,0 1 0,0-1 0,1 0-1,-1 1 1,0-1 0,1 0 0,-1 0 0,1 0-1,0 0 1,0 0 0,0 0 0,0-1 0,0 1-1,4 2 1,-6-4-3,1 1 1,0-1-1,0 0 0,0 1 0,0-1 0,0 0 0,0 0 0,0 0 1,0 0-1,0 0 0,0 0 0,0 0 0,0 0 0,0 0 0,0 0 1,-1 0-1,1-1 0,0 1 0,0 0 0,0-1 0,0 1 0,0-1 1,0 1-1,-1-1 0,1 1 0,0-1 0,0 0 0,-1 1 0,1-1 1,0 0-1,-1 1 0,1-1 0,-1 0 0,1 0 0,-1 0 0,1 1 1,-1-1-1,1 0 0,-1 0 0,0 0 0,0 0 0,1 0 0,-1 0 1,0 0-1,0 0 0,0 0 0,0 0 0,0 0 0,-1-1 1,3-9 41,0 0 0,-1-1 0,-1 1 0,0-1 1,0 1-1,-1 0 0,-1-1 0,0 1 0,0 0 1,-1 0-1,0 0 0,-1 0 0,-1 1 0,0-1 1,0 1-1,0 0 0,-2 1 0,1-1 0,-1 1 1,0 1-1,-1-1 0,-10-8 0,18 17-294,36 6-8131,-18-3 2610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07.477"/>
    </inkml:context>
    <inkml:brush xml:id="br0">
      <inkml:brushProperty name="width" value="0.025" units="cm"/>
      <inkml:brushProperty name="height" value="0.025" units="cm"/>
    </inkml:brush>
  </inkml:definitions>
  <inkml:trace contextRef="#ctx0" brushRef="#br0">1 1 1794,'-1'2'468,"1"1"1,0 0 0,0 0-1,0-1 1,1 1 0,-1 0-1,0-1 1,1 1 0,0 0-1,0-1 1,0 1 0,0-1-1,0 1 1,0-1 0,3 4-1,-2-5 19,1 1 0,-1-1-1,1 1 1,-1-1-1,1 0 1,0 0 0,0 0-1,0 0 1,0 0 0,0-1-1,0 1 1,0-1-1,0 0 1,3 0 0,86 8 2263,-24-2-2034,-40-5 3254,-43-1-3834,0-2-1,0 0 1,0 0 0,0-1-1,0-1 1,1-1 0,-1 0 0,1-1-1,0 0 1,1-1 0,-21-14-1,93 21-263,11 2 128,-55-4 7,-1 2 1,1 0-1,-1 1 0,1 0 1,-1 1-1,0 1 1,25 7-1,-39-9-2,1-1 1,0 0 0,0 0-1,-1 0 1,1 0-1,-1 1 1,1-1-1,0 0 1,-1 0-1,1 1 1,0-1-1,-1 1 1,1-1 0,-1 0-1,1 1 1,-1-1-1,1 1 1,-1-1-1,1 1 1,-1-1-1,0 1 1,1 0 0,-1-1-1,0 1 1,1 0-1,-1-1 1,0 2-1,-16 4 258,-39-4 78,51-2-358,-6 0-196,-44 2 570,52-2-488,1 0 0,-1 1 0,1-1 0,0 0 1,-1 0-1,1 1 0,0-1 0,-1 1 0,1-1 0,0 1 0,0 0 0,-1-1 0,1 1 0,0 0 0,0 0 0,0 0 0,0 0 0,0 0 0,0 0 0,0 0 0,0 0 0,1 0 0,-1 0 0,0 0 0,1 1 0,-1-1 0,1 0 0,-1 0 0,1 1 0,-1-1 0,1 2 0,2 1-3648,7-3-2328</inkml:trace>
</inkml:ink>
</file>

<file path=ppt/ink/ink6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04.109"/>
    </inkml:context>
    <inkml:brush xml:id="br0">
      <inkml:brushProperty name="width" value="0.025" units="cm"/>
      <inkml:brushProperty name="height" value="0.025" units="cm"/>
    </inkml:brush>
  </inkml:definitions>
  <inkml:trace contextRef="#ctx0" brushRef="#br0">165 153 5381,'5'-8'6540,"-1"1"-5475,0-1 0,-1 0 0,0 0 0,0 0 0,-1 0 0,0-1 0,0 1 0,-1-1 0,1-12 0,-3 20-1000,1 0 0,0 0 0,-1 0 1,1 1-1,0-1 0,-1 0 1,1 1-1,-1-1 0,0 0 0,1 1 1,-1-1-1,1 1 0,-1-1 0,0 0 1,1 1-1,-1 0 0,0-1 0,0 1 1,1-1-1,-1 1 0,0 0 1,0 0-1,0-1 0,0 1 0,1 0 1,-1 0-1,0 0 0,0 0 0,0 0 1,0 0-1,0 0 0,1 0 0,-1 0 1,0 1-1,0-1 0,-1 0 1,-34 10 631,28-5-673,0 1 0,0 0 0,1 0 0,0 1 0,0 0 0,1 0 0,0 1 1,0-1-1,0 2 0,1-1 0,-6 14 0,2-3 121,1 0 0,1 1 0,0 0 0,-4 27 0,9-40-64,1 1 1,0-1-1,0 1 0,1-1 0,0 1 0,0 0 1,1-1-1,0 1 0,3 10 0,-3-16-71,-1 0 1,1 0-1,0-1 0,0 1 0,0-1 0,0 1 0,0-1 1,0 1-1,0-1 0,1 1 0,-1-1 0,1 0 0,-1 0 0,1 0 1,-1 0-1,1 0 0,2 1 0,-1-1-4,0 0-1,0-1 1,0 1-1,0-1 1,0 0 0,0 0-1,0 0 1,0 0-1,0 0 1,0-1 0,0 1-1,0-1 1,6-2-1,-1-1 8,0 0 0,0 0-1,0-1 1,0 0 0,-1-1-1,0 1 1,0-2 0,-1 1-1,0 0 1,0-1 0,0-1-1,4-7 1,-1 2 0,0-1 0,-2 0 0,1 0 0,-2-1 0,0 1 0,4-17 1,-8 22-2,0 0 1,-1 1-1,0-1 1,0 0-1,-1-15 1,0 23-11,0-1 0,0 1 0,0 0 0,-1-1 0,1 1 0,0 0 0,-1-1 0,1 1 0,0 0 0,-1 0 0,0-1 0,1 1 0,-1 0 0,0 0 0,1 0 0,-1 0 0,0 0 0,0 0 0,0 0 0,0 0 0,0 0 0,0 0 0,0 0 0,-1 1 0,1-1 0,0 0 0,0 1 0,0-1 0,-1 1 0,1-1 0,0 1 0,-1 0 0,1 0 0,0-1 0,-1 1 0,1 0 0,0 0 0,-1 0 0,1 1 0,0-1 0,-1 0 0,1 0 0,0 1 0,-3 0 0,0 1 1,0 0 1,0 1-1,0-1 1,1 1-1,-1 0 1,1-1-1,0 2 1,-1-1-1,1 0 1,1 1-1,-1-1 0,0 1 1,1 0-1,-4 8 1,4-9 2,0 1-1,0-1 1,1 1 0,-1 0-1,1 0 1,0 0 0,0 0 0,0-1-1,1 1 1,-1 0 0,1 1-1,0-1 1,0 0 0,0 0 0,1 0-1,-1 0 1,2 4 0,-1-7-4,0 0-1,0 0 1,-1-1 0,1 1 0,0 0-1,0 0 1,0-1 0,1 1 0,-1 0-1,0-1 1,0 1 0,0-1 0,0 1-1,1-1 1,-1 0 0,0 0 0,0 1-1,0-1 1,1 0 0,1 0 0,29-1 14,-26 0-5,13-1-82,-1-1 1,1-1-1,30-11 1,-37 10 44,0 1-1,1 0 1,-1 1 0,0 0-1,1 1 1,0 1 0,0 0 0,-1 0-1,1 1 1,15 2 0,-27-1 117,0 0 0,0 1 0,0-1 0,0 0 1,0 0-1,0 0 0,0 1 0,0-1 0,-1 0 0,1 1 1,0-1-1,-1 1 0,1-1 0,-1 3 0,8 11 1342,-8-15-1416,1-1 0,-1 1 0,0 0 0,1 0 0,-1 0 0,1 0 0,-1-1 0,0 1 0,1 0 0,-1 0-1,1-1 1,-1 1 0,0 0 0,1-1 0,-1 1 0,0 0 0,0-1 0,1 1 0,-1 0 0,0-1 0,0 1 0,0-1 0,1 1 0,-1 0 0,0-1 0,0 1 0,0-1-1,0 1 1,0-1 0,0 1 0,0 0 0,0-1 0,0 1 0,0-1 0,0 1 0,0-1 0,4-14 36,-1 1-1,0-1 1,-1 0-1,-1 0 1,-1-17 0,0 26-64,0 0-1,-1 0 1,0 0 0,0 0 0,-1 0 0,0 0 0,0 0 0,0 1 0,-1-1 0,1 1 0,-1 0 0,-1-1 0,1 1 0,-1 1 0,-4-6 0,14 13-1572,1 0 1,-1 0 0,1-1-1,-1 0 1,1 0 0,8 1-1,8 1-5608,-4-2-1142</inkml:trace>
</inkml:ink>
</file>

<file path=ppt/ink/ink6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04.484"/>
    </inkml:context>
    <inkml:brush xml:id="br0">
      <inkml:brushProperty name="width" value="0.025" units="cm"/>
      <inkml:brushProperty name="height" value="0.025" units="cm"/>
    </inkml:brush>
  </inkml:definitions>
  <inkml:trace contextRef="#ctx0" brushRef="#br0">138 26 5125,'0'0'13042,"-9"-5"-10491,6 3-2406,1 0-29,-1 1 0,1-1 0,0 1 0,0-1 0,-1 1-1,1 0 1,0 0 0,-1 0 0,1 0 0,-1 0 0,0 1 0,1-1 0,-1 1 0,1 0 0,-1 0-1,0 0 1,1 0 0,-1 0 0,0 0 0,1 1 0,-1-1 0,1 1 0,-1 0 0,1 0 0,-1 0-1,1 0 1,0 0 0,-1 0 0,1 1 0,0-1 0,0 1 0,0 0 0,0-1 0,-3 5 0,-1 2 294,1 0 1,0 0-1,0 1 1,-5 16-1,8-22-357,1 1 0,0-1 0,0 1 0,0-1 0,0 1-1,1 0 1,0 0 0,0-1 0,0 1 0,0 0 0,0-1 0,1 1 0,-1 0 0,1-1-1,2 6 1,-2-7-45,1 0 0,-1-1-1,1 1 1,0-1 0,0 1 0,0-1-1,0 0 1,0 0 0,0 0-1,0 0 1,0 0 0,0 0-1,0 0 1,1-1 0,-1 1-1,0-1 1,0 1 0,1-1 0,-1 0-1,0 0 1,1 0 0,-1 0-1,0-1 1,4 0 0,1 0 9,-1 0 0,1 0 1,0 0-1,-1-1 0,0 0 1,1-1-1,7-4 0,-8 3-27,0 0-1,0 0 1,0-1 0,-1 0-1,0 0 1,0-1-1,0 1 1,-1-1-1,0 0 1,0 0 0,0-1-1,-1 1 1,0-1-1,0 0 1,0 0-1,-1 0 1,0 0-1,-1 0 1,1 0 0,-2-1-1,1-12 1,-6 61 278,4-33-259,-1-1-1,1 0 1,1 0 0,-1 1 0,2 11 0,-1-16-15,1-1 0,0 1 0,0 0 0,0-1 0,0 0 0,0 1 0,0-1 1,0 1-1,1-1 0,-1 0 0,1 0 0,0 0 0,0 0 0,0 0 0,-1 0 1,2-1-1,-1 1 0,0-1 0,0 1 0,3 1 0,1-1-504,1 1 1,-1-1-1,0 0 0,1 0 0,-1-1 0,1 1 0,0-1 1,12-1-1,29-7-8403,-17-7-4358</inkml:trace>
</inkml:ink>
</file>

<file path=ppt/ink/ink6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05.003"/>
    </inkml:context>
    <inkml:brush xml:id="br0">
      <inkml:brushProperty name="width" value="0.025" units="cm"/>
      <inkml:brushProperty name="height" value="0.025" units="cm"/>
    </inkml:brush>
  </inkml:definitions>
  <inkml:trace contextRef="#ctx0" brushRef="#br0">0 50 4676,'0'0'21882,"3"8"-20670,4 13-524,-4-10-344,1 0-1,0-1 1,1 1-1,0-1 1,10 18-1,-13-27-328,-1 1 0,0-1-1,1 1 1,-1-1 0,1 1 0,-1-1-1,1 0 1,0 1 0,-1-1-1,1 0 1,0 0 0,0 0 0,0-1-1,0 1 1,0 0 0,0-1-1,0 1 1,0-1 0,0 0 0,0 1-1,0-1 1,0 0 0,0 0 0,0-1-1,0 1 1,0 0 0,0-1-1,0 1 1,0-1 0,0 0 0,0 1-1,0-1 1,0 0 0,0 0-1,0 0 1,-1-1 0,1 1 0,0 0-1,-1-1 1,2-1 0,6-5-55,0-1 1,-1 0-1,-1 0 1,0 0 0,11-18-1,9-13-92,-27 40 131,0 0 0,0 0 0,1 0 0,-1 0 0,0-1 0,0 1 0,1 0 0,-1 0 0,0 0 0,0 0 0,0 0 0,1 0 0,-1 0 0,0 0 0,0 0 0,1 0 0,-1 0 0,0 0 0,0 0-1,1 0 1,-1 0 0,0 0 0,0 0 0,1 0 0,-1 0 0,0 0 0,0 0 0,0 1 0,1-1 0,-1 0 0,0 0 0,0 0 0,0 0 0,1 0 0,-1 1 0,0-1 0,0 0 0,0 0 0,0 0 0,0 1 0,1-1-1,-1 0 1,0 0 0,0 1 0,0-1 0,0 0 0,0 0 0,0 1 0,0-1 0,0 0 0,0 0 0,0 0 0,0 1 0,0-1 0,0 0 0,0 1 0,8 26 39,-1-2 10,-6-23-42,0 0-1,1-1 1,-1 1-1,0-1 1,0 1-1,1-1 1,-1 0-1,1 1 1,-1-1-1,1 0 0,-1 0 1,1 0-1,0 0 1,0 0-1,-1-1 1,1 1-1,0 0 1,0-1-1,0 1 1,0-1-1,0 0 1,0 0-1,-1 1 1,1-1-1,0-1 1,0 1-1,0 0 1,0 0-1,0-1 1,0 1-1,0-1 1,0 1-1,-1-1 1,1 0-1,0 0 1,0 0-1,-1 0 1,4-2-1,4-3 3,0-1 0,-1 1 0,0-1 0,0-1 0,10-12 0,-7 6-161,19-23-54,-28 35 201,-1 1 1,1-1 0,0 1 0,0-1 0,0 1-1,-1-1 1,1 1 0,0 0 0,1 0 0,-1 0 0,0 0-1,0 0 1,0 1 0,1-1 0,1 0 0,-3 2 10,0-1 0,-1 1 0,1-1 0,0 1 0,-1-1 0,1 1 0,-1 0 1,1-1-1,-1 1 0,1 0 0,-1-1 0,0 1 0,1 0 0,-1 0 0,0 0 1,1-1-1,-1 1 0,0 0 0,0 0 0,0 0 0,0-1 0,0 1 0,0 1 1,3 30 143,-2-20-58,-1-9-106,1 0 1,0 1-1,0-1 1,0 0-1,0 0 1,0 0-1,1 0 1,0 0-1,-1 0 1,1 0-1,0 0 1,3 2-1,-4-4-155,-1-1 0,1 1 0,-1-1 1,1 1-1,0-1 0,-1 1 0,1-1 0,0 0 0,-1 1 0,1-1 0,0 0 0,0 0 0,-1 0 0,1 1 0,0-1 0,0 0 0,-1 0 0,1 0 0,0 0 0,0 0 0,-1 0 0,2-1 0,-1 1-474,1-1-1,-1 0 1,0 0-1,1 0 1,-1 0-1,0 0 1,0 0 0,0 0-1,0 0 1,0 0-1,0 0 1,0 0 0,0-1-1,0 1 1,0-3-1,11-16-12418</inkml:trace>
</inkml:ink>
</file>

<file path=ppt/ink/ink6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05.349"/>
    </inkml:context>
    <inkml:brush xml:id="br0">
      <inkml:brushProperty name="width" value="0.025" units="cm"/>
      <inkml:brushProperty name="height" value="0.025" units="cm"/>
    </inkml:brush>
  </inkml:definitions>
  <inkml:trace contextRef="#ctx0" brushRef="#br0">42 97 9833,'0'0'16982,"9"3"-16459,-4-2-494,0 0-1,0 0 1,0 0 0,0-1-1,0 0 1,0 0-1,0 0 1,1 0 0,-1-1-1,7-2 1,-9 3-42,0-1 0,-1 0 0,1 0 0,0 0 0,-1 0 0,1 0 1,-1 0-1,1-1 0,-1 0 0,0 1 0,0-1 0,0 0 0,0 0 0,0 0 0,0 0 0,0 0 0,0-1 0,-1 1 0,1 0 0,-1-1 0,0 1 0,0-1 0,0 0 0,0 1 0,1-6 1,-2 7-1,1-1 1,-1 1-1,0-1 1,0 0-1,0 1 1,0-1 0,0 1-1,0-1 1,0 0-1,-1 1 1,1-1 0,0 1-1,-1-1 1,1 1-1,-1-1 1,0 1 0,1-1-1,-1 1 1,0-1-1,0 1 1,0 0 0,0 0-1,-3-3 1,2 3 0,0 0-1,0-1 1,-1 1 0,1 0 0,-1 0 0,1 1 0,-1-1-1,1 0 1,-1 1 0,1 0 0,-1-1 0,0 1 0,-4 1 0,1-1 0,1 0 0,-1 1 1,0 0-1,0 1 1,1-1-1,-1 1 1,1 0-1,-1 0 0,1 1 1,0 0-1,0-1 1,0 2-1,-6 4 1,7-4 20,1 0 1,0 0-1,0 1 1,0-1 0,1 1-1,-1-1 1,1 1 0,0 0-1,0 0 1,1 0-1,0 0 1,0 0 0,0 0-1,0 1 1,1-1 0,0 10-1,0-12 0,1 0 1,-1 0-1,1 0 0,0 0 0,-1-1 0,1 1 1,1 0-1,-1 0 0,0-1 0,1 1 0,-1-1 0,1 1 1,0-1-1,0 0 0,0 0 0,0 0 0,0 0 1,0 0-1,0 0 0,1 0 0,-1-1 0,1 1 1,0-1-1,-1 0 0,1 0 0,0 0 0,-1 0 0,1 0 1,0 0-1,4 0 0,1 0-232,0-1 0,0 1 0,-1-1 0,1 0 0,0-1 0,0 0 0,-1 0 0,1-1 0,0 0 0,-1 0 0,0-1 1,1 1-1,-1-2 0,0 1 0,8-6 0,-6 2-1331,1 0 1,-1-1 0,-1 0 0,0-1-1,13-16 1,5-11-5520</inkml:trace>
</inkml:ink>
</file>

<file path=ppt/ink/ink6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06.089"/>
    </inkml:context>
    <inkml:brush xml:id="br0">
      <inkml:brushProperty name="width" value="0.025" units="cm"/>
      <inkml:brushProperty name="height" value="0.025" units="cm"/>
    </inkml:brush>
  </inkml:definitions>
  <inkml:trace contextRef="#ctx0" brushRef="#br0">60 0 8072,'0'0'10890,"-9"9"-8322,3-3-2088,2-3-265,1 0 1,-1 1-1,1-1 0,0 1 0,0 0 0,0-1 1,0 2-1,1-1 0,-1 0 0,1 0 0,0 1 1,1-1-1,-1 1 0,1 0 0,-2 7 0,1 22 200,1 0-1,2-1 0,1 1 0,2 0 0,1-1 0,12 42 0,-3 21 2069,-14-97-2478,0 1 0,0 0 1,0-1-1,0 1 0,0 0 1,0 0-1,0-1 0,0 1 1,0 0-1,1 0 1,-1-1-1,0 1 0,0 0 1,0 0-1,0-1 0,0 1 1,1 0-1,-1 0 0,0 0 1,0 0-1,0-1 1,1 1-1,-1 0 0,0 0 1,0 0-1,1 0 0,-1 0 1,0-1-1,0 1 1,1 0-1,-1 0 0,0 0 1,1 0-1,-1 0 0,0 0 1,0 0-1,1 0 0,-1 0 1,0 0-1,1 0 1,-1 0-1,0 0 0,0 1 1,1-1-1,-1 0 0,0 0 1,0 0-1,1 0 0,-1 0 1,0 0-1,0 1 1,0-1-1,1 0 0,-1 0 1,0 0-1,0 1 0,0-1 1,1 0-1,-1 0 1,0 1-1,0-1 0,0 0 1,0 0-1,0 1 0,0-1 1,0 0-1,0 0 0,1 1 1,8-22-35,-6 10-182,-1-1 0,-1 0 0,0 0 0,-2-20 0,1 10-319,0 22 455,25 6-96,-16-4 189,1 0 1,-1 0-1,1-1 0,0-1 1,0 1-1,-1-2 0,1 1 0,0-1 1,-1-1-1,1 0 0,0 0 1,13-6-1,-18 7-18,-1-1 0,0 0 0,1 0 0,-1 0-1,0 0 1,0-1 0,-1 0 0,1 1 0,-1-2 0,1 1 0,-1 0 0,0-1 0,0 1-1,0-1 1,-1 0 0,1 0 0,-1 0 0,0 0 0,0 0 0,0-1 0,-1 1 0,1-1 0,-1 1-1,0-1 1,-1 1 0,1-1 0,-1 0 0,0-4 0,0 7 3,-1 0-1,1-1 1,-1 1-1,0 0 1,0 0-1,0 0 1,0 0-1,0 0 1,-1 1-1,1-1 1,0 0-1,-1 0 1,0 1-1,1-1 1,-1 1 0,0-1-1,0 1 1,1 0-1,-1 0 1,0 0-1,0 0 1,0 0-1,-1 0 1,1 1-1,0-1 1,0 1-1,0-1 1,0 1 0,-1 0-1,1 0 1,0 0-1,0 0 1,-4 0-1,1 0 15,0 0 0,0 0 0,0 0 0,0 1 0,0 0 0,0 0 0,0 0 0,0 1 0,0-1 0,0 1 1,1 0-1,-1 1 0,1-1 0,-6 4 0,8-4 7,0 0 1,0 0 0,0 0 0,0 0-1,1 0 1,-1 0 0,0 0 0,1 1 0,0-1-1,-1 1 1,1-1 0,0 1 0,0-1-1,0 1 1,1 0 0,-1-1 0,1 1 0,-1 0-1,1 0 1,0 4 0,1-5-16,0-1 1,0 1-1,0 0 1,0-1-1,1 1 1,-1-1-1,0 1 1,1-1-1,-1 0 1,1 0-1,-1 1 1,1-1-1,0 0 1,-1 0-1,1-1 1,0 1-1,0 0 1,-1-1-1,1 1 1,0-1-1,0 1 1,0-1-1,0 0 1,0 0-1,0 0 1,0 0-1,0 0 1,3-1-1,32 2-295,0-3-1,0-1 1,0-2-1,0-1 1,41-13-1,-77 18 361,0 1 0,0-1 0,-1 0 0,1 1-1,0-1 1,0 0 0,0 1 0,0-1 0,-1 0 0,1 0-1,0 0 1,-1 0 0,1 0 0,-1 0 0,1 0 0,-1 0 0,1 0-1,-1 0 1,0 0 0,1 0 0,-1 0 0,0 0 0,0 0 0,0 0-1,0 0 1,0 0 0,0 0 0,0 0 0,0 0 0,0-1 0,-1 1-1,1 0 1,0 0 0,-1 0 0,1 0 0,-1 0 0,1 0 0,-2-1-1,-24-45-104,22 40 204,-12-17-142,10 17-26,1 0 1,0 0-1,1 0 1,0-1-1,0 0 0,1 0 1,-5-14-1,8 21-6,0 0 0,1 0 0,-1 0-1,1 0 1,-1 0 0,0 0-1,1 0 1,0 0 0,-1 0 0,1 0-1,-1 0 1,1 1 0,0-1-1,0 0 1,0 0 0,-1 1 0,1-1-1,0 0 1,0 1 0,0-1-1,0 1 1,0-1 0,0 1 0,0 0-1,0-1 1,0 1 0,0 0-1,0 0 1,0 0 0,0 0 0,0 0-1,0 0 1,1 0 0,0 0-1,51-1-84,-43 1 63,4 0-82,75-3-1437,-31-10-3159,-23-1-1641</inkml:trace>
</inkml:ink>
</file>

<file path=ppt/ink/ink6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07.346"/>
    </inkml:context>
    <inkml:brush xml:id="br0">
      <inkml:brushProperty name="width" value="0.025" units="cm"/>
      <inkml:brushProperty name="height" value="0.025" units="cm"/>
    </inkml:brush>
  </inkml:definitions>
  <inkml:trace contextRef="#ctx0" brushRef="#br0">1 70 3587,'0'-8'7453,"0"-33"-3060,0 21-1459,0 29 1067,1 64-3562,3-1 0,3 1 0,4-1 0,3-1-1,3 0 1,3-1 0,2-1 0,52 106 0,-72-172-340,0 0 1,-1 0-1,1 0 0,0 0 0,1 0 1,-1-1-1,0 1 0,1-1 0,-1 1 0,5 2 1,-6-5-56,-1 1 0,1-1 1,-1 0-1,1 0 1,-1 0-1,1 1 0,0-1 1,-1 0-1,1 0 1,-1 0-1,1 0 0,0 0 1,-1 0-1,1 0 1,-1 0-1,1 0 0,-1 0 1,1 0-1,0-1 0,-1 1 1,1 0-1,-1 0 1,2-1-1,9-20 597,-6-1-646,0 0 1,-2 0-1,-1-1 0,-1 0 1,0 1-1,-6-41 1,4 51-99,-1 1 1,0 0 0,-1 0-1,0 0 1,-1 0-1,0 0 1,-1 1-1,0-1 1,-1 1-1,0 0 1,0 1-1,-1 0 1,0 0 0,-1 0-1,-9-8 1,16 16 92,0 0 0,0 0 0,0 0 0,1 0 0,-1 1 0,0-1 0,0 0 0,0 0 0,0 1 0,0-1 0,0 1 0,-1-1 0,1 1 0,0-1 0,0 1 0,0 0 0,0-1 0,-1 1 0,1 0 0,0 0 0,0 0 0,0 0 0,-1 0 1,1 0-1,0 1 0,0-1 0,0 0 0,-1 0 0,1 1 0,0-1 0,0 1 0,0-1 0,0 1 0,0 0 0,0-1 0,0 1 0,-2 1 0,3 0 3,-1-1 0,1 0-1,-1 1 1,1-1 0,0 1 0,-1-1-1,1 1 1,0-1 0,0 0 0,0 1-1,0-1 1,0 1 0,0-1 0,1 1-1,-1-1 1,0 1 0,1-1 0,-1 0-1,1 1 1,0-1 0,-1 0 0,1 1-1,0-1 1,0 0 0,0 0 0,0 1-1,0-1 1,0 0 0,0 0 0,1 1-1,4 2 4,0 1 0,0-1-1,0 0 1,1 0 0,-1-1-1,1 0 1,0 0 0,0 0 0,0-1-1,0 0 1,0-1 0,0 1-1,0-1 1,1-1 0,-1 1-1,1-2 1,-1 1 0,0 0-1,1-1 1,-1-1 0,10-2-1,-9 2 12,1-1 0,-1 0 1,1-1-1,-1 0 0,0 0 0,-1 0 0,1-1 0,-1-1 0,0 1 0,0-1 0,0 0 0,-1 0 0,0-1 0,0 0 0,0 0 0,-1-1 0,4-8 0,-6 10 8,-1 0 0,1-1 0,-1 1-1,-1-1 1,1 0 0,-1 0-1,0 0 1,-1-7 0,0 9 18,0 7 3,5 34 45,-4-35-56,0 1-1,-1 0 0,1 0 1,0-1-1,1 1 0,-1-1 0,0 1 1,0-1-1,1 1 0,-1-1 1,1 0-1,-1 0 0,1 1 1,0-1-1,-1 0 0,1-1 0,0 1 1,0 0-1,0 0 0,-1-1 1,1 1-1,0-1 0,0 1 1,0-1-1,0 0 0,0 0 0,3 0 1,5 0 81,0 1 0,0-2 1,0 1-1,11-3 0,-8-1-172,0-1 0,0 0 0,0-1 0,-1 0 0,0-1 0,0 0 0,0-1 0,-1-1 1,-1 0-1,19-19 0,22-16-976,-47 42 581,1 1-1,-1 0 1,0 1 0,1-1-1,-1 1 1,1-1 0,-1 1-1,1 1 1,-1-1 0,8 2-1,6 0-3757,-3-3-2262</inkml:trace>
</inkml:ink>
</file>

<file path=ppt/ink/ink6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07.734"/>
    </inkml:context>
    <inkml:brush xml:id="br0">
      <inkml:brushProperty name="width" value="0.025" units="cm"/>
      <inkml:brushProperty name="height" value="0.025" units="cm"/>
    </inkml:brush>
  </inkml:definitions>
  <inkml:trace contextRef="#ctx0" brushRef="#br0">208 6 6406,'0'0'8846,"-9"-1"-6433,-4-1-1973,0 0 0,0 1 1,0 1-1,1 0 0,-1 1 0,0 1 1,-24 5-1,33-6-331,0 0 1,1 0-1,-1 0 1,1 1-1,-1-1 0,1 1 1,-1 0-1,1 0 1,0 0-1,0 0 0,0 1 1,0-1-1,0 1 1,1 0-1,-1 0 0,1 0 1,0 0-1,0 0 0,0 0 1,0 1-1,0-1 1,1 1-1,-1-1 0,1 1 1,0-1-1,0 1 1,1 0-1,-1 0 0,1 0 1,0-1-1,0 1 0,0 0 1,0 0-1,1 4 1,0-6-83,-1 0 0,0 0 0,1 0 0,0-1 0,-1 1 0,1 0 0,0 0 0,0-1 0,0 1 1,0-1-1,0 1 0,1-1 0,-1 1 0,0-1 0,1 0 0,-1 1 0,1-1 0,-1 0 0,4 1 0,0 1 15,0-1 0,0 0 0,1 0-1,-1 0 1,1-1 0,8 2 0,4-2-67,1 0 1,-1-1 0,22-2-1,-30 1-415,-1-1-1,1 0 0,0-1 1,-1 0-1,0 0 0,0-1 1,12-6-1,-15 6-616,1 0-1,-1-1 0,0 1 1,0-1-1,10-11 1,5-13-5024</inkml:trace>
</inkml:ink>
</file>

<file path=ppt/ink/ink6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08.147"/>
    </inkml:context>
    <inkml:brush xml:id="br0">
      <inkml:brushProperty name="width" value="0.025" units="cm"/>
      <inkml:brushProperty name="height" value="0.025" units="cm"/>
    </inkml:brush>
  </inkml:definitions>
  <inkml:trace contextRef="#ctx0" brushRef="#br0">23 0 8968,'0'0'10779,"-5"13"-9402,1-4-1138,1 1 0,0 0 0,1 0 0,0 0 0,1 0 0,-1 0 1,2 0-1,0 0 0,0 0 0,1 1 0,0-1 0,0 0 0,4 10 0,94 236 837,-82-215-999,-17-41-71,0 1 0,0-1 0,0 0-1,0 1 1,0-1 0,0 0 0,0 1 0,0-1-1,1 1 1,-1-1 0,0 0 0,0 1-1,0-1 1,0 0 0,1 1 0,-1-1 0,0 0-1,0 0 1,1 1 0,-1-1 0,0 0 0,0 1-1,1-1 1,-1 0 0,0 0 0,1 0-1,-1 1 1,0-1 0,1 0 0,-1 0 0,0 0-1,1 0 1,-1 0 0,0 0 0,1 0 0,0 0-1,3-14 173,-2-28-4,-2 41-174,-6-74 56,5 71-65,0 0 1,0 0 0,0 0 0,0 0-1,0 1 1,-1-1 0,0 0-1,0 1 1,0-1 0,0 1-1,0-1 1,-1 1 0,0 0 0,1 0-1,-1 0 1,-4-2 0,7 5 4,0 0 0,0-1 0,0 1 0,0 0 0,-1 0 0,1 0 1,0 0-1,0 0 0,0 0 0,0 0 0,-1 0 0,1 0 0,0 0 0,0 0 1,0 0-1,-1 0 0,1 0 0,0 0 0,0 0 0,0 1 0,0-1 0,-1 0 1,1 0-1,0 0 0,0 0 0,0 0 0,0 0 0,0 0 0,-1 1 0,1-1 1,0 0-1,0 0 0,0 0 0,0 0 0,0 0 0,0 1 0,0-1 0,0 0 1,-1 0-1,1 0 0,0 0 0,0 1 0,0-1 0,0 0 0,0 0 0,0 0 1,0 1-1,0-1 0,0 0 0,0 0 0,0 0 0,0 0 0,0 1 0,1-1 1,-1 0-1,0 0 0,0 0 0,0 0 0,0 1 0,0-1 0,0 0 0,0 0 1,0 0-1,0 0 0,1 0 0,-1 1 0,0-1 0,0 0 0,1 0 1,6 17 12,-1-12-1,1-1-1,0 1 1,0-1-1,0 0 0,0 0 1,1-1-1,-1 0 1,1-1-1,0 1 1,0-1-1,0-1 1,0 0-1,0 0 1,0 0-1,16-2 1,-16 1-32,-1 0 1,0 0 0,1-1 0,-1-1-1,0 1 1,0-1 0,1 0 0,-1 0-1,-1-1 1,1 0 0,0-1 0,-1 1-1,0-1 1,1 0 0,-1-1 0,-1 1-1,10-11 1,-11 8 48,0-1 0,0-1 0,0 1 0,-1 0 0,-1-1 0,1 0 0,-2 1-1,1-1 1,-1 0 0,0 0 0,-1 0 0,0 0 0,0 0 0,-4-15 0,4 23-10,0 1 0,0 0 0,0 0 0,0-1 0,0 1 0,0 0 0,0-1 0,0 1 0,0 0 0,0 0 0,-1-1 0,1 1 0,0 0 0,0 0 0,0-1 0,0 1 0,-1 0 0,1 0 0,0 0 0,0-1 0,-1 1 0,1 0 0,0 0 1,0 0-1,-1 0 0,1 0 0,0 0 0,0-1 0,-1 1 0,1 0 0,0 0 0,-1 0 0,1 0 0,0 0 0,0 0 0,-1 0 0,1 0 0,0 0 0,-1 0 0,1 0 0,0 1 0,0-1 0,-1 0 0,1 0 0,0 0 0,0 0 0,-1 0 0,1 0 0,0 1 0,0-1 0,-1 0 0,1 0 0,0 0 0,0 1 0,0-1 0,-1 0 0,1 0 0,0 1 0,-11 14 407,8-8-353,1 0 0,-1 0 1,1 1-1,0-1 1,1 0-1,0 1 0,0-1 1,1 1-1,0-1 0,0 1 1,0 0-1,1-1 0,0 1 1,4 10-1,-4-14-70,1 0 0,0 0 0,0 0 0,0 0 0,0 0 0,1 0 0,0-1 0,-1 1 0,1-1 0,1 0 0,-1 0 0,0 0 0,1 0 0,-1 0 0,1-1 0,0 1 0,0-1 0,0 0 0,0-1 0,0 1 0,1-1 0,-1 1 0,0-1 0,1 0 0,7 0 0,14-2-1281,-24 1 999,-1-1-1,0 1 1,1-1 0,-1 1-1,0-1 1,1 0 0,-1 0-1,0 0 1,0 0 0,0 1-1,0-1 1,0-1 0,0 1-1,0 0 1,0 0 0,0 0-1,0 0 1,-1-1-1,1 1 1,0 0 0,-1-1-1,1 1 1,-1-3 0,6-20-6006</inkml:trace>
</inkml:ink>
</file>

<file path=ppt/ink/ink6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08.538"/>
    </inkml:context>
    <inkml:brush xml:id="br0">
      <inkml:brushProperty name="width" value="0.025" units="cm"/>
      <inkml:brushProperty name="height" value="0.025" units="cm"/>
    </inkml:brush>
  </inkml:definitions>
  <inkml:trace contextRef="#ctx0" brushRef="#br0">1 0 15887,'0'0'7399,"0"52"-7271,20-31-224,-2-1-1826,2-1-2914,1-4-3524</inkml:trace>
</inkml:ink>
</file>

<file path=ppt/ink/ink6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08.901"/>
    </inkml:context>
    <inkml:brush xml:id="br0">
      <inkml:brushProperty name="width" value="0.025" units="cm"/>
      <inkml:brushProperty name="height" value="0.025" units="cm"/>
    </inkml:brush>
  </inkml:definitions>
  <inkml:trace contextRef="#ctx0" brushRef="#br0">117 38 7399,'-8'0'7452,"2"0"-6768,0 0 0,0 1 0,-1 0 0,1 0 0,0 1 0,0 0 0,0 0 0,1 0-1,-1 0 1,-6 5 0,9-6-508,1 1-1,-1 0 0,0 0 1,1 0-1,0 0 0,0 1 0,-1-1 1,1 1-1,1-1 0,-1 1 1,0 0-1,1 0 0,-1-1 1,1 1-1,0 0 0,0 0 0,0 0 1,0 1-1,0-1 0,1 0 1,0 0-1,-1 0 0,1 0 1,0 1-1,1 3 0,0-3-128,0-1 0,0 0 0,0 0 0,1 0 0,-1 0 0,1 0 0,-1 0-1,1 0 1,0-1 0,0 1 0,1-1 0,-1 1 0,0-1 0,1 0 0,-1 0 0,1 0 0,0 0 0,0 0-1,0 0 1,0-1 0,0 0 0,0 0 0,0 1 0,0-2 0,0 1 0,1 0 0,5 0 0,11 2-15,0-1 0,0 0 0,25-3 1,-44 1-29,9 0 3,1-1 0,0 0 0,-1-1 0,1 0 0,-1-1-1,0 0 1,0 0 0,0-2 0,0 1 0,0-1 0,-1 0 0,0-1 0,0 0 0,-1 0 0,1-1 0,-1 0 0,-1-1 0,1 0 0,6-9 0,-15 18 90,0 0 1,0 0 0,0 0-1,0 0 1,1 0-1,-1 0 1,0 0 0,1 0-1,-1 1 1,0-1 0,1 0-1,-1 1 1,1-1-1,0 0 1,0 1 0,-1-1-1,1 1 1,0-1 0,0 0-1,0 1 1,0-1-1,0 1 1,1-1 0,-1 0-1,0 1 1,1-1 0,0 2-1,0-2-60,1 0 0,-1 0 0,1 0 0,0-1 0,-1 1-1,1 0 1,0-1 0,0 1 0,-1-1 0,1 1 0,0-1 0,0 0-1,0 0 1,-1 0 0,1 0 0,0 0 0,3-1 0,7-1-74,0 0 0,-1 0 0,1-2 1,0 1-1,14-8 0,-6 0-189,0-2 0,-1 0 0,-1-2 0,0 0 0,30-33 0,-47 48 233,-1-1 0,0 1-1,0 0 1,0 0 0,0 0 0,1-1-1,-1 1 1,0 0 0,0 0 0,0 0-1,1 0 1,-1-1 0,0 1 0,0 0 0,1 0-1,-1 0 1,0 0 0,0 0 0,1 0-1,-1 0 1,0 0 0,1 0 0,-1 0-1,0 0 1,0 0 0,1 0 0,-1 0 0,0 0-1,0 0 1,1 0 0,-1 0 0,0 0-1,0 0 1,1 0 0,-1 1 0,0-1-1,0 0 1,1 0 0,-1 0 0,0 0 0,0 1-1,0-1 1,1 0 0,-1 0 0,0 0-1,0 1 1,0-1 0,0 0 0,0 0-1,1 1 1,-1-1 0,0 0 0,0 0-1,0 1 1,8 24 380,-7-20-359,0-1 1,0 0 0,1 1-1,-1-1 1,1 0-1,0 0 1,4 6 0,-3-6-203,1-1-1,0 0 1,0 0 0,0 0 0,1 0 0,-1-1 0,1 1 0,-1-1-1,1 0 1,0 0 0,9 1 0,-9-2-1352,0 0 1,0 0-1,1-1 0,-1 0 1,0 0-1,11-2 0,9-5-12354</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19.155"/>
    </inkml:context>
    <inkml:brush xml:id="br0">
      <inkml:brushProperty name="width" value="0.025" units="cm"/>
      <inkml:brushProperty name="height" value="0.025" units="cm"/>
    </inkml:brush>
  </inkml:definitions>
  <inkml:trace contextRef="#ctx0" brushRef="#br0">1 1362 3844,'0'0'12176,"4"3"-11097,-2-2-987,0 0 0,0 0 0,0-1 0,0 1 0,0-1 0,0 1 0,0-1 0,0 0 0,0 1 0,0-1 0,0 0 0,0 0 1,0-1-1,0 1 0,0 0 0,3-1 0,41-15 773,0 1-695,50-8-94,-1-5 1,163-72-1,-233 89-59,0 1 1,0 1-1,1 1 0,0 1 0,1 1 0,-1 1 1,1 2-1,38-1 0,-48 4-14,0-2 0,-1 0 0,1-1 0,0 0 0,-1-1 0,17-8 0,92-44 38,5-3-12,-106 50-21,0-2 0,0 0 0,-1-2 1,0 0-1,-1-2 0,-1 0 0,0-2 1,-1 0-1,-1-1 0,0-1 0,-2-1 1,0 0-1,-1-1 0,-2-1 0,0 0 0,-1-1 1,-1-1-1,-1 0 0,-1-1 0,-2 1 1,0-2-1,-2 1 0,7-53 0,11-218 937,-23 292-897,2-21 783,-2 0 1,0-1-1,-5-42 1,-3 57-45,3 8-2774,10-5-4025,0 3-1312</inkml:trace>
</inkml:ink>
</file>

<file path=ppt/ink/ink6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09.579"/>
    </inkml:context>
    <inkml:brush xml:id="br0">
      <inkml:brushProperty name="width" value="0.025" units="cm"/>
      <inkml:brushProperty name="height" value="0.025" units="cm"/>
    </inkml:brush>
  </inkml:definitions>
  <inkml:trace contextRef="#ctx0" brushRef="#br0">1 2007 10794,'0'0'5643,"13"3"-5269,-9-3-335,3 2 30,0-1 0,1 0 1,-1 0-1,1 0 0,-1-1 0,0-1 1,1 1-1,-1-1 0,0 0 0,1-1 1,-1 0-1,8-3 0,617-286 5154,-202 86-4707,1243-486 3603,-863 367-4154,518-157-13,-1305 473-542,-28 5-952,-42 6-3039,31-1 2277,7-2-4577</inkml:trace>
</inkml:ink>
</file>

<file path=ppt/ink/ink6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36:42.340"/>
    </inkml:context>
    <inkml:brush xml:id="br0">
      <inkml:brushProperty name="width" value="0.025" units="cm"/>
      <inkml:brushProperty name="height" value="0.025" units="cm"/>
    </inkml:brush>
  </inkml:definitions>
  <inkml:trace contextRef="#ctx0" brushRef="#br0">6220 50 4869,'-110'21'1688,"-179"10"1,-46 8-694,-789 247 1551,56 2-1671,470-132-810,380-89 267,3 10 0,3 9 1,-327 185-1,383-184-426,-348 200-92,28 41 599,287-159-427,161-140 83,2 2 0,0 0 0,2 2 0,-23 42 0,42-65 46,-1 0-1,2 1 0,0-1 1,0 1-1,1 0 0,0 0 1,1 0-1,0 0 0,1 1 0,0-1 1,1 0-1,0 1 0,1-1 1,3 19-1,0-16-74,0 0 1,1 0-1,1-1 0,0 1 1,1-1-1,0-1 1,1 0-1,0 0 0,1 0 1,14 13-1,-1-4-42,1 0 1,1-2-1,0-1 1,1-1-1,1-1 0,1-1 1,0-2-1,1-1 0,1 0 1,38 9-1,12-7-66,0-3-1,1-3 1,0-4 0,126-9-1,-54-7-353,270-57-1,143-75 369,-500 127 57,1358-409 672,-32-98-475,-1279 476-179,549-243-29,-20-33 358,-540 267 17,-4-4 1,-2-4-1,-3-5 0,157-155 1,-230 206-346,-2-1 1,0-1 0,-2 0 0,0-1 0,-1-1 0,-2 0 0,12-29 0,-21 44-17,0 0 1,-1-1-1,1 0 1,-2 1-1,1-1 1,-1 0 0,-1 0-1,1 0 1,-2 1-1,1-1 1,-1 0-1,0 0 1,-1 0-1,0 1 1,-1-1 0,1 1-1,-2 0 1,1-1-1,-1 1 1,0 1-1,-1-1 1,0 1-1,0-1 1,-11-10-1,-4-1 47,0 2 0,-1 0 0,-1 2 0,-1 0-1,0 2 1,0 0 0,-2 1 0,1 2-1,-44-13 1,-10 2 207,-154-19-1,81 24-602,-2 7 0,1 6 1,-1 7-1,-173 27 0,159-9-3121,-6-3-2697</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27.367"/>
    </inkml:context>
    <inkml:brush xml:id="br0">
      <inkml:brushProperty name="width" value="0.025" units="cm"/>
      <inkml:brushProperty name="height" value="0.025" units="cm"/>
    </inkml:brush>
  </inkml:definitions>
  <inkml:trace contextRef="#ctx0" brushRef="#br0">0 937 3619,'0'0'5312,"1"8"-4271,-1-3-856,4 38 1966,-4-41-1694,1 0 1,-1 0-1,1-1 0,0 1 1,0 0-1,0 0 0,-1 0 1,1-1-1,1 1 1,-1 0-1,0-1 0,0 1 1,2 1-1,-2-3 568,-1-9 929,9-664 2856,-6 615-4758,2 0 1,18-76-1,-9 55-28,-14 78-882,0-5 2338</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27.729"/>
    </inkml:context>
    <inkml:brush xml:id="br0">
      <inkml:brushProperty name="width" value="0.025" units="cm"/>
      <inkml:brushProperty name="height" value="0.025" units="cm"/>
    </inkml:brush>
  </inkml:definitions>
  <inkml:trace contextRef="#ctx0" brushRef="#br0">51 427 9417,'0'0'3860,"-9"1"-2499,-33 7 1078,44-32-474,10-11 15,30-63 1,-11 31-1735,46-144 207,-77 212-451,0-1 0,0 1 0,0-1 0,0 0 0,1 1 0,-1-1 0,0 0 0,0 1 0,0-1 0,0 0 0,1 1 0,-1-1 0,0 0 0,0 1 0,1-1 0,-1 0 0,0 1 0,1-1 0,-1 0 0,0 0 0,0 0 0,1 1 0,-1-1 0,1 0 0,-1 0 0,0 0-1,1 0 1,-1 0 0,0 1 0,1-1 0,-1 0 0,1 0 0,-1 0 0,0 0 0,1 0 0,-1 0 0,1 0 0,-1 0 0,0-1 0,1 1 0,-1 0 0,0 0 0,1 0 0,-1 0 0,1 0 0,-1-1 0,0 1 0,0 0 0,1 0 0,-1-1 0,0 1 0,1 0 0,-1 0 0,0-1-1,0 1 1,1 0 0,-1-1 0,0 1 0,0 0 0,0-1 0,1 1 0,-1 0 0,0-1 0,0 1 0,0-1 0,0 1 0,0 0 0,0-1 0,12 36 136,-11-30-65,27 110 360,-20-75-640,2 0 0,2 0 0,27 63 0,-22-77-2632,-5-12-2052,-1-7-5684</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28.710"/>
    </inkml:context>
    <inkml:brush xml:id="br0">
      <inkml:brushProperty name="width" value="0.025" units="cm"/>
      <inkml:brushProperty name="height" value="0.025" units="cm"/>
    </inkml:brush>
  </inkml:definitions>
  <inkml:trace contextRef="#ctx0" brushRef="#br0">1 104 3427,'0'0'5712,"3"-11"-3261,-2 5-2031,9-39 1847,-10 42-1785,1-1 1,0 1-1,1 0 0,-1 0 1,0 0-1,1 0 0,0 0 1,0 0-1,0 0 0,0 0 1,0 1-1,3-4 0,-4 6-441,-1 0-1,0 0 0,0 0 0,1 0 0,-1 0 0,0 0 0,0 0 1,1 0-1,-1 0 0,0 0 0,0 0 0,1 0 0,-1 1 0,0-1 1,0 0-1,1 0 0,-1 0 0,0 0 0,0 0 0,0 0 0,1 1 1,-1-1-1,0 0 0,0 0 0,0 0 0,1 1 0,-1-1 0,0 0 1,0 0-1,0 0 0,0 1 0,0-1 0,0 0 0,0 0 0,1 1 1,-1-1-1,0 0 0,0 0 0,0 1 0,0-1 0,0 0 0,0 0 1,0 1-1,0-1 0,0 0 0,0 0 0,0 1 0,-1-1 0,1 1 1,1 17 199,-1-16-80,5 562 3155,-2-497-3409,2 1 0,16 73-1,-32-167-13048,-1 9 9171</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29.082"/>
    </inkml:context>
    <inkml:brush xml:id="br0">
      <inkml:brushProperty name="width" value="0.025" units="cm"/>
      <inkml:brushProperty name="height" value="0.025" units="cm"/>
    </inkml:brush>
  </inkml:definitions>
  <inkml:trace contextRef="#ctx0" brushRef="#br0">30 0 5093,'0'0'13324,"-5"8"-12272,1-1-955,1 0-1,0 1 1,0 0-1,0-1 0,1 1 1,0 0-1,0 0 1,1 0-1,0 0 1,1 1-1,0-1 1,0 0-1,3 15 1,43 376 1718,-45-383-1578,1 1 0,0-1 1,1 0-1,1 0 0,0 0 0,1 0 1,1-1-1,13 25 0,-19-39-199,1 0 0,-1 0 1,1 1-1,0-1 0,-1 0 0,1 0 0,0 0 1,0 0-1,0 0 0,0-1 0,0 1 0,0 0 0,0 0 1,0-1-1,0 1 0,0 0 0,1-1 0,-1 1 1,0-1-1,0 1 0,1-1 0,-1 0 0,0 0 0,1 0 1,-1 1-1,0-1 0,0 0 0,1-1 0,-1 1 1,0 0-1,1 0 0,-1 0 0,0-1 0,0 1 0,1-1 1,-1 1-1,0-1 0,0 1 0,0-1 0,0 0 1,1 0-1,-1 1 0,0-1 0,-1 0 0,1 0 0,0 0 1,0 0-1,0 0 0,1-2 0,5-7 157,-1 1-1,0-1 1,-1 0-1,7-16 0,-10 21-149,78-214 691,-3 9-3725,-59 168-1303,-3 4-3118</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44.660"/>
    </inkml:context>
    <inkml:brush xml:id="br0">
      <inkml:brushProperty name="width" value="0.025" units="cm"/>
      <inkml:brushProperty name="height" value="0.025" units="cm"/>
    </inkml:brush>
  </inkml:definitions>
  <inkml:trace contextRef="#ctx0" brushRef="#br0">167 108 4548,'6'-11'7922,"27"-52"-3322,-17 29-215,-18 61-212,-1 10-4086,-13 16 90,-2 0-1,-2-1 1,-2-2-1,-45 74 1,2 1-126,57-101-87,7-16-884,8-17-2362,57-121-6504,-36 62 5072</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45.037"/>
    </inkml:context>
    <inkml:brush xml:id="br0">
      <inkml:brushProperty name="width" value="0.025" units="cm"/>
      <inkml:brushProperty name="height" value="0.025" units="cm"/>
    </inkml:brush>
  </inkml:definitions>
  <inkml:trace contextRef="#ctx0" brushRef="#br0">102 53 8488,'1'-8'4644,"2"-22"-1201,-1 16-765,-1 25 1088,-1 49-2874,2 1 0,17 97 0,-17-142-1166,2 1-1,0-1 1,1 0-1,1-1 1,0 1-1,1-1 1,0 0-1,2-1 1,-1 0-1,2 0 1,0-1-1,1 0 1,0 0-1,22 18 1,-20-25-1801,-16-20-10317</inkml:trace>
  <inkml:trace contextRef="#ctx0" brushRef="#br0" timeOffset="1">80 368 8168,'0'0'4420,"-50"-27"-801,32 22-576,9 1-865,7 3-961,2-1-544,11 1-481,10-2 97,8 0-161,2-3-64,12-2-192,-2-3-1538,1-5-1697,-3-1-4549</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24T08:27:38.758"/>
    </inkml:context>
    <inkml:brush xml:id="br0">
      <inkml:brushProperty name="width" value="0.025" units="cm"/>
      <inkml:brushProperty name="height" value="0.025" units="cm"/>
    </inkml:brush>
  </inkml:definitions>
  <inkml:trace contextRef="#ctx0" brushRef="#br0">158 59 19891,'0'0'-1794,"-84"25"2082,44-22-31,17-1 63,12 1 64,11-3-288,11 0-224,24 0-769,27-15-448,14-15-1570,9-17-2145</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46.907"/>
    </inkml:context>
    <inkml:brush xml:id="br0">
      <inkml:brushProperty name="width" value="0.025" units="cm"/>
      <inkml:brushProperty name="height" value="0.025" units="cm"/>
    </inkml:brush>
  </inkml:definitions>
  <inkml:trace contextRef="#ctx0" brushRef="#br0">104 38 4548,'0'-2'761,"0"1"0,0-1 0,0 1 0,0-1-1,0 1 1,-1-1 0,1 1 0,-1 0 0,1-1 0,-1 1-1,1-1 1,-1 1 0,0 0 0,1 0 0,-1-1 0,-1 0-1,1 1-524,0 0 0,0 1 0,0-1 0,1 1-1,-1-1 1,0 1 0,0-1 0,0 1-1,0-1 1,0 1 0,0 0 0,0 0 0,0-1-1,-1 1 1,1 0 0,0 0 0,-2 0-1,1 1-174,-1-1-1,0 1 0,1 0 0,-1-1 1,1 1-1,-1 0 0,1 1 0,0-1 1,-1 0-1,1 1 0,0-1 0,0 1 1,0 0-1,0 0 0,0-1 0,0 1 1,-2 3-1,0 4-12,-1-1-1,1 1 1,0 0 0,1 0-1,0 0 1,0 1 0,1-1-1,0 1 1,1-1 0,0 1-1,0 0 1,1 0 0,2 16-1,-2-24-20,0-1 0,1 0 0,-1 1-1,0-1 1,1 0 0,-1 0 0,0 1 0,1-1 0,0 0-1,-1 0 1,1 0 0,0 0 0,-1 0 0,1 1-1,0-1 1,0-1 0,0 1 0,0 0 0,0 0 0,0 0-1,0 0 1,0-1 0,0 1 0,1 0 0,0 0-1,1-1 40,0 1-1,0-1 0,-1 0 0,1 0 0,0 1 0,0-2 0,0 1 0,-1 0 0,1-1 0,0 1 1,3-2-1,3-1 148,-1 0 1,0-1-1,0 0 1,0 0 0,0-1-1,11-8 1,-11 5 14,0 0 0,0 0 0,-1-1 0,0 0 0,6-11 0,-11 16-68,1 0 1,-1 0 0,0 0 0,-1 0-1,1-1 1,-1 1 0,0 0 0,0-1-1,0 1 1,-1 0 0,1-1 0,-1 1-1,0-1 1,0 1 0,-2-9-1,1 11-128,0 0-1,0 1 1,0-1-1,0 0 0,-1 1 1,1-1-1,-1 1 0,1-1 1,-1 1-1,1 0 0,-1 0 1,1 0-1,-1 0 0,0 0 1,0 0-1,0 0 1,0 0-1,0 1 0,1-1 1,-1 1-1,0-1 0,0 1 1,-3 0-1,-51-4-3777,51 4 2522</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47.626"/>
    </inkml:context>
    <inkml:brush xml:id="br0">
      <inkml:brushProperty name="width" value="0.025" units="cm"/>
      <inkml:brushProperty name="height" value="0.025" units="cm"/>
    </inkml:brush>
  </inkml:definitions>
  <inkml:trace contextRef="#ctx0" brushRef="#br0">1 264 5061,'0'0'17766,"8"6"-16848,-6-4-852,1 1 0,-1-1 0,1 0-1,-1 0 1,1 0 0,0-1 0,0 1 0,0-1 0,0 1 0,0-1-1,0 0 1,0 0 0,0 0 0,1-1 0,-1 1 0,0-1-1,1 0 1,-1 1 0,0-2 0,1 1 0,-1 0 0,0-1-1,0 1 1,1-1 0,-1 0 0,0 0 0,0 0 0,0-1-1,0 1 1,0-1 0,0 1 0,4-4 0,7-6 115,-1 1 0,0-1 1,0-1-1,-1-1 0,-1 1 0,13-19 0,-19 23-36,1-1 0,-1 0 0,-1 0-1,1 0 1,-2-1 0,1 1 0,-1-1-1,-1 0 1,1 0 0,-2 0 0,1-18-1,-1 26-120,-1 1-1,0-1 1,-1 0 0,1 0-1,0 0 1,-1 0-1,1 0 1,-1 1-1,1-1 1,-1 0-1,0 0 1,0 1-1,1-1 1,-1 0-1,-1 1 1,1-1 0,0 1-1,0-1 1,0 1-1,-1 0 1,1 0-1,-1-1 1,1 1-1,-1 0 1,1 0-1,-1 0 1,0 1-1,0-1 1,1 0 0,-1 1-1,0-1 1,0 1-1,0-1 1,-3 1-1,1-1-28,0 1 1,0 0-1,1 1 0,-1-1 0,0 1 0,0-1 1,0 1-1,0 0 0,1 1 0,-1-1 0,0 1 0,1-1 1,0 1-1,-1 0 0,1 0 0,-4 4 0,-5 6-14,1 2 0,0-1 0,1 1 0,0 1 0,1 0-1,1 0 1,1 1 0,0 0 0,1 0 0,0 0 0,2 1 0,0 0-1,0 0 1,2 0 0,0 1 0,2 32 0,0-48 17,0 0 0,0 0 0,1 0 0,-1 0 0,1 0 0,-1-1 0,1 1 0,0 0 0,0 0 0,0 0 0,0 0 0,0-1 0,0 1 0,0-1 0,1 1 0,-1 0 0,0-1 0,1 0 0,0 1 0,2 1 0,0-1 1,1 0 0,-1 0-1,1 0 1,0-1 0,-1 1 0,1-1-1,0 0 1,7 0 0,7-1-219,-1 0-1,0-1 1,34-6 0,-32 3-1023,0-2 0,37-14 1,4-12-5264,-16 0-3626</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49.041"/>
    </inkml:context>
    <inkml:brush xml:id="br0">
      <inkml:brushProperty name="width" value="0.025" units="cm"/>
      <inkml:brushProperty name="height" value="0.025" units="cm"/>
    </inkml:brush>
  </inkml:definitions>
  <inkml:trace contextRef="#ctx0" brushRef="#br0">17 75 4965,'3'-9'9534,"24"-57"-1676,-27 66-7812,0 0-1,0 1 1,0-1 0,0 0-1,0 0 1,0 0-1,0 0 1,0 1-1,0-1 1,0 0 0,0 0-1,0 0 1,0 0-1,0 1 1,0-1 0,0 0-1,0 0 1,0 0-1,0 0 1,1 1 0,-1-1-1,0 0 1,0 0-1,0 0 1,0 0-1,0 1 1,0-1 0,0 0-1,1 0 1,-1 0-1,0 0 1,0 0 0,0 0-1,0 0 1,0 0-1,1 0 1,-1 1 0,0-1-1,0 0 1,0 0-1,0 0 1,1 0-1,-1 0 1,0 0 0,0 0-1,0 0 1,0 0-1,1 0 1,-1 0 0,0 0-1,0 0 1,0 0-1,0 0 1,1-1 0,-1 1-1,0 0 1,0 0-1,0 0 1,0 0-1,1 0 1,-1 0 0,0 0-1,0 0 1,0-1-1,2 18 147,-2 40-95,-5 148-1,2-176-1061,-1 0 0,-14 45 1,18-72 791,0-1 23,0-1 1,0 1-1,0-1 1,0 1 0,0 0-1,0-1 1,-1 1-1,1-1 1,0 1-1,0-1 1,0 1 0,-1 0-1,1-1 1,0 1-1,-1-1 1,1 1 0,0-1-1,-1 0 1,1 1-1,-1-1 1,1 1 0,0-1-1,-1 0 1,1 1-1,-1-1 1,1 0 0,-1 1-1,0-1 1,1 0-1,-1 0 1,1 0 0,-1 1-1,1-1 1,-1 0-1,0 0 1,1 0-1,-2 0 1,-9-2-5921</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49.402"/>
    </inkml:context>
    <inkml:brush xml:id="br0">
      <inkml:brushProperty name="width" value="0.025" units="cm"/>
      <inkml:brushProperty name="height" value="0.025" units="cm"/>
    </inkml:brush>
  </inkml:definitions>
  <inkml:trace contextRef="#ctx0" brushRef="#br0">0 0 18706,'0'0'2882,"0"70"-1568,14-38-482,6 0-95,13-4 32,6-4-385,3-9-320,12-6 32,0-8-672,2-1-1506,-6 0-1538,-5-10-2145,-5-3-2627</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49.776"/>
    </inkml:context>
    <inkml:brush xml:id="br0">
      <inkml:brushProperty name="width" value="0.025" units="cm"/>
      <inkml:brushProperty name="height" value="0.025" units="cm"/>
    </inkml:brush>
  </inkml:definitions>
  <inkml:trace contextRef="#ctx0" brushRef="#br0">0 59 17168,'0'11'534,"3"13"-125,1-1 0,1 0 0,1 0 0,1 0 0,1 0 0,1-1 0,16 30 1,41 62 103,-44-79-574,-1 1-1,-2 0 0,-1 2 1,-2 0-1,15 55 1,-30-70 828,-1-23-723,0 0-1,0 0 0,0 1 1,-1-1-1,1 0 0,0 0 1,0 0-1,0 1 0,0-1 0,0 0 1,0 0-1,-1 0 0,1 1 1,0-1-1,0 0 0,0 0 1,-1 0-1,1 0 0,0 0 0,0 0 1,0 0-1,-1 1 0,1-1 1,0 0-1,0 0 0,-1 0 1,1 0-1,0 0 0,0 0 0,-1 0 1,1 0-1,0 0 0,0 0 1,-1 0-1,1 0 0,0 0 1,0 0-1,0-1 0,-1 1 0,1 0 1,0 0-1,-3-2 87,1 0 0,-1 0 0,1 0 1,0 0-1,0-1 0,0 1 0,0-1 0,0 1 0,0-1 0,1 0 0,-2-3 1,-23-52-177,3-1 0,-21-81 0,-14-127-980,54 247 1027,1 10 30,1 0-1,0 0 1,1 0-1,0 0 1,1 0-1,0-1 1,2-18-1,-1 27-31,0 1-1,0 0 1,-1-1-1,1 1 1,0 0-1,0-1 1,0 1-1,1 0 1,-1 0-1,0 0 1,0 0 0,1 0-1,-1 0 1,0 0-1,1 1 1,-1-1-1,1 0 1,-1 1-1,1-1 1,-1 1-1,1 0 1,0-1-1,-1 1 1,1 0-1,1 0 1,48 0-73,-38 1 80,-8-1-39,-1 0 1,1 0-1,0 1 1,0 0-1,-1 0 1,1 0 0,0 0-1,-1 1 1,1 0-1,-1 0 1,0 0-1,0 0 1,1 1 0,-2 0-1,1 0 1,0 0-1,0 0 1,-1 0-1,0 1 1,4 5-1,-5-6 52,0 1 0,0-1-1,-1 1 1,0 0-1,0-1 1,0 1 0,0 0-1,0 0 1,-1-1-1,1 1 1,-1 0 0,0 0-1,-1 0 1,1 0-1,0-1 1,-1 1 0,0 0-1,0 0 1,0-1-1,-1 1 1,1-1 0,-1 1-1,0-1 1,0 1-1,-3 4 1,-4 4 294,0-1-1,-1 1 1,0-2 0,-21 18 0,26-23-308,-1-1 1,1 0 0,-1-1 0,0 1 0,0-1-1,0 0 1,0 0 0,0-1 0,-1 0 0,1 0-1,-1-1 1,-10 2 0,17-3-112,-1 0 0,0-1 0,1 1 0,-1 0 0,1 0 0,-1 0 0,1-1 0,-1 1 0,1 0 0,0-1 0,-1 1 0,1 0 0,-1-1 0,1 1 0,0-1 0,-1 1 0,1-1 0,0 1 0,0-1 1,-1 1-1,1-1 0,0 1 0,0-1 0,-1 1 0,1-1 0,0 1 0,0-1 0,0 1 0,0-1 0,0 1 0,0-1 0,0 0 0,0 1 0,0-2 0,3-21-4342,4-3-2188</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50.326"/>
    </inkml:context>
    <inkml:brush xml:id="br0">
      <inkml:brushProperty name="width" value="0.025" units="cm"/>
      <inkml:brushProperty name="height" value="0.025" units="cm"/>
    </inkml:brush>
  </inkml:definitions>
  <inkml:trace contextRef="#ctx0" brushRef="#br0">83 23 14894,'0'0'5605,"-9"-6"-3752,4 3-1644,-22-11 332,26 14-535,0 0-1,0 1 1,0-1-1,0 0 0,0 0 1,0 1-1,0-1 1,0 0-1,0 1 0,0-1 1,1 1-1,-1-1 1,0 1-1,0-1 0,1 1 1,-1 0-1,0-1 1,0 1-1,1 0 0,-1 0 1,1-1-1,-1 1 1,1 0-1,-1 0 0,1 0 1,0 0-1,-1 0 1,1 0-1,0 0 0,0 0 1,0 0-1,-1-1 1,1 1-1,0 0 0,0 2 1,-9 66 279,2 0 1,4 1 0,5 76-1,-1-128-250,0 0 1,1 0-1,1 0 0,0-1 1,2 1-1,0-1 0,1 0 0,12 25 1,-15-37-22,-1 0 0,1-1 0,0 1 0,1-1 0,-1 0 0,1 0 0,-1 0 0,1 0 0,1-1 0,-1 0 0,0 0 0,1 0 0,-1 0 0,1 0 0,0-1 0,0 0 0,0 0 0,0-1 0,0 1 0,1-1 0,-1 0 0,0 0 0,0-1 0,1 0 0,-1 0 0,1 0 0,-1 0 0,0-1 0,1 0 0,-1 0 0,0-1 0,9-2 0,-4-1-19,0 1 1,0-1-1,0-1 1,-1 0-1,0 0 1,0-1 0,0 0-1,-1-1 1,11-12-1,-7 7-1203,-1-1 0,0-1 0,-1 0 0,-1-1 0,9-18 0,-3-9-6148</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50.831"/>
    </inkml:context>
    <inkml:brush xml:id="br0">
      <inkml:brushProperty name="width" value="0.025" units="cm"/>
      <inkml:brushProperty name="height" value="0.025" units="cm"/>
    </inkml:brush>
  </inkml:definitions>
  <inkml:trace contextRef="#ctx0" brushRef="#br0">1 105 19218,'0'0'7570,"0"9"-7554,0 2-1,1 0 0,0 0-1,1 0 1,1-1 0,-1 1 0,2-1 0,-1 1-1,1-1 1,1 0 0,0 0 0,0-1-1,7 10 1,17 20-12,35 36 1,24 35 27,-82-102-38,-1 1 1,0 0-1,0 1 1,-1-1-1,-1 1 1,5 17-1,-7-22 11,0 0 0,0 0 0,-1 1 0,0-1 1,1 0-1,-2 0 0,1 1 0,-1-1 0,1 0 0,-1 0 0,-1 1 0,1-1 0,-1 0 0,-3 7 1,4-10 3,0-1 1,1 0 0,-1 0-1,0 1 1,1-1 0,-1 0-1,0 0 1,0 0 0,0 0-1,0 0 1,0 0 0,0 0-1,-1-1 1,1 1 0,0 0-1,0 0 1,0-1 0,-1 1-1,1-1 1,0 1-1,-1-1 1,1 0 0,-1 1-1,1-1 1,-2 0 0,1-1 8,0 1-1,0-1 1,0 1 0,0-1-1,0 0 1,0 0 0,0 0-1,0 0 1,0-1 0,1 1 0,-1 0-1,0-1 1,1 1 0,-3-3-1,-2-4 10,0 0 0,1 0 0,0 0 0,0-1 0,1 1-1,-4-11 1,2 0 38,1 0 0,1 0 0,1-1 0,0 1 1,2-1-1,0 1 0,1-1 0,1 0 0,1 1 0,1-1 0,0 1 0,2 0 0,0 0 0,1 0 0,1 1 0,1-1 0,0 2 0,18-28 0,-21 38-34,-1-1-1,0 1 0,0-1 0,0 0 1,-1 0-1,-1 0 0,1 0 0,0-11 0,-2 17-14,-1-1-1,-1 1 0,1-1 1,0 1-1,-1-1 0,1 1 1,-1-1-1,0 1 0,0-1 0,0 1 1,0 0-1,0 0 0,0 0 1,-1-1-1,1 1 0,-1 0 1,1 0-1,-1 1 0,0-1 0,0 0 1,0 1-1,0-1 0,0 1 1,0-1-1,0 1 0,0 0 1,-1 0-1,1 0 0,0 0 0,-1 0 1,-3 0-1,-18-3-29,-7-2-1698,30 5 1463,1 1 1,-1-1 0,1 1 0,-1-1 0,1 1-1,-1-1 1,1 1 0,0-1 0,-1 0 0,1 1-1,0-1 1,-1 0 0,1 1 0,0-1 0,0 0-1,-1 1 1,1-1 0,0 0 0,0 0 0,0 1-1,0-1 1,0 0 0,0 1 0,0-1 0,0 0-1,1 1 1,-1-1 0,0 0 0,0 0 0,0 1-1,1-1 1,-1 1 0,0-1 0,1 0 0,-1 1-1,1-1 1,-1 1 0,1-1 0,0 0 0,10-16-6360</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51.178"/>
    </inkml:context>
    <inkml:brush xml:id="br0">
      <inkml:brushProperty name="width" value="0.025" units="cm"/>
      <inkml:brushProperty name="height" value="0.025" units="cm"/>
    </inkml:brush>
  </inkml:definitions>
  <inkml:trace contextRef="#ctx0" brushRef="#br0">0 0 15471,'0'0'6683,"0"11"-5652,1 30-504,2 1 1,2-1 0,1 0-1,14 47 1,-12-60-247,2 0 0,0 0-1,2-1 1,1-1 0,1 0 0,1-1-1,20 25 1,-32-45-350,0-1 0,1 0 0,0 0 0,-1 0 0,1-1-1,1 1 1,-1-1 0,0 0 0,1 0 0,-1-1 0,1 1 0,0-1 0,0 0-1,0 0 1,0-1 0,1 1 0,-1-1 0,0 0 0,10 0 0,-14-1-60,-1 0-1,1 0 1,-1-1 0,1 1 0,-1 0 0,1 0 0,-1-1 0,1 1 0,-1 0 0,1 0 0,-1-1 0,0 1 0,1-1 0,-1 1 0,1 0 0,-1-1 0,0 1 0,1-1 0,-1 1 0,0-1 0,0 1 0,1-1 0,-1 1 0,0-1 0,0 1-1,0-1 1,0 0 0,1 1 0,-1-1 0,0 1 0,0-1 0,0 1 0,0-1 0,-1 1 0,1-1 0,0 0 0,0 1 0,0-1 0,0 1 0,0-1 0,-1 1 0,1-1 0,-12-27-5949,-11 6-462</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4:51.551"/>
    </inkml:context>
    <inkml:brush xml:id="br0">
      <inkml:brushProperty name="width" value="0.025" units="cm"/>
      <inkml:brushProperty name="height" value="0.025" units="cm"/>
    </inkml:brush>
  </inkml:definitions>
  <inkml:trace contextRef="#ctx0" brushRef="#br0">63 484 11275,'0'0'4676,"-50"-15"-1345,41 10-544,5-1-1122,4 1-415,13-3-770,17 0-320,1-5-32,7 1-128,1 0-256,-1-3-1666,-4-2-1569,-1-4-2371,-12-2-3554</inkml:trace>
  <inkml:trace contextRef="#ctx0" brushRef="#br0" timeOffset="1">279 0 12908,'0'0'10992,"10"11"-9337,52 54 141,39 42-351,-91-94-1414,0 1 0,-1 0 1,0 0-1,-1 1 0,-1 0 1,-1 0-1,6 18 0,-4-1 58,-2 1 0,-2-1 0,-1 1 0,-1 0 0,-1 0 0,-2 0 0,-11 62 0,3-46-463,-20 63 0,-29 38-4784,31-95-4505</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19.181"/>
    </inkml:context>
    <inkml:brush xml:id="br0">
      <inkml:brushProperty name="width" value="0.025" units="cm"/>
      <inkml:brushProperty name="height" value="0.025" units="cm"/>
    </inkml:brush>
  </inkml:definitions>
  <inkml:trace contextRef="#ctx0" brushRef="#br0">14 68 3908,'0'0'15155,"-1"10"-14882,-3 83 571,9 103 1,1-18-335,8-376 1011,-12 114-1516,1 17 30,-9-93 0,6 159-31,0-1 0,0 1 0,0-1 0,0 1 0,-1 0 0,1-1 0,0 1 0,-1 0 0,1-1 0,-1 1 0,0 0 0,1 0 0,-1-1 0,0 1 0,0 0 0,0 0 0,-1-1 0,1 2-3,1 0 0,-1 0 1,0 0-1,1 0 0,-1 0 1,1 0-1,-1 1 0,1-1 1,-1 0-1,1 1 0,-1-1 0,1 0 1,-1 1-1,1-1 0,-1 0 1,1 1-1,-1-1 0,1 1 1,0-1-1,-1 1 0,1-1 1,0 1-1,-1-1 0,1 1 1,0-1-1,0 1 0,-1 0 1,1-1-1,0 1 0,0-1 0,0 1 1,0 0-1,0-1 0,0 1 1,0-1-1,0 1 0,0 0 1,0 0-1,-5 39 1,2 0-1,1 1 1,5 46 0,-1-4-4,-2-10 227,15-107 244,1-33-377,-3-1 1,-2-1-1,1-86 0,-15 311-464,1 4-5305,2-136-937</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0:10.027"/>
    </inkml:context>
    <inkml:brush xml:id="br0">
      <inkml:brushProperty name="width" value="0.025" units="cm"/>
      <inkml:brushProperty name="height" value="0.025" units="cm"/>
    </inkml:brush>
  </inkml:definitions>
  <inkml:trace contextRef="#ctx0" brushRef="#br0">5704 246 10922,'-169'-27'1084,"-824"-111"-443,859 126-591,0 7 0,0 5 0,0 6 0,-233 40 1,110 7-10,3 12 0,2 10 1,-286 128-1,393-134-280,4 7 0,3 5 0,3 7 0,4 5 0,5 6 0,4 6 0,5 5 0,-154 185 0,164-154 638,-172 300 0,-28 186 1082,240-470-1018,6 4-1,-70 299 0,110-352-376,4 0-1,5 1 1,5 0 0,4 1-1,18 162 1,-2-191-63,4 0 0,2-1 0,5 0 1,38 87-1,162 292-139,-124-279 86,7-5 1,246 303-1,-272-386 60,3-4-1,4-3 0,4-4 1,3-5-1,4-4 1,131 74-1,-83-72 1,3-5 0,306 92-1,339 25 42,-380-113 13,2-19-1,816-1 1,-1044-61 16,0-8-1,-1-9 1,-2-8-1,0-8 1,283-103 0,-314 83 60,-4-6 0,-2-7 0,-4-7 0,-3-6 1,-5-5-1,208-183 0,-236 174-78,-4-5 0,-5-5-1,-5-3 1,157-250 0,-204 280-83,-3-1 0,-5-2 0,-3-2 0,-4-1 0,-4-2 0,-4-1 0,-4-1 0,15-172 0,-32 178 68,-4-1 0,-3 1 0,-4 0-1,-5 0 1,-29-117 0,-210-509 776,113 354-768,-35-155-133,-9-26 176,-36 18-178,158 405-141,-5 3 0,-99-132 0,104 169-177,-4 3 0,-3 3 1,-135-114-1,114 120-1178,-2 3 0,-4 4 0,-167-77-1,-38 9-4133</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5:20.600"/>
    </inkml:context>
    <inkml:brush xml:id="br0">
      <inkml:brushProperty name="width" value="0.025" units="cm"/>
      <inkml:brushProperty name="height" value="0.025" units="cm"/>
    </inkml:brush>
  </inkml:definitions>
  <inkml:trace contextRef="#ctx0" brushRef="#br0">22 42 8872,'0'0'6828,"-1"9"-5958,-16 446 3721,31-709-4027,-3 84-263,-26 351-264,1 1-31,15-187 23,0 1 1,0 0-1,0-1 0,0 1 0,1 0 1,0 0-1,3-6 0,4-11 89,9-25 21,-3-1 0,-2-1 0,-2 0-1,-2-1 1,5-81 0,-17 115 79,-4 24-66,-6 25-58,0 20-321,2 1-1,-7 101 1,14-43-9159,4-101-1958</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4:20.466"/>
    </inkml:context>
    <inkml:brush xml:id="br0">
      <inkml:brushProperty name="width" value="0.025" units="cm"/>
      <inkml:brushProperty name="height" value="0.025" units="cm"/>
    </inkml:brush>
  </inkml:definitions>
  <inkml:trace contextRef="#ctx0" brushRef="#br0">0 242 5509,'0'0'11825,"13"-6"-10950,164-66 667,-112 49-1952,-1-3-1,72-41 0,-130 63-638,0 1 0,0-1 0,-1-1 0,1 1 0,7-9 0,-5-1-3777</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9:29.155"/>
    </inkml:context>
    <inkml:brush xml:id="br0">
      <inkml:brushProperty name="width" value="0.025" units="cm"/>
      <inkml:brushProperty name="height" value="0.025" units="cm"/>
    </inkml:brush>
  </inkml:definitions>
  <inkml:trace contextRef="#ctx0" brushRef="#br0">2 313 5765,'0'0'5552,"0"-10"-4954,-1-45 641,1 54-1116,0 1 1,0-1-1,0 0 1,1 1-1,-1-1 1,0 1 0,1-1-1,-1 0 1,1 1-1,-1-1 1,0 1-1,1-1 1,-1 1-1,1-1 1,-1 1-1,1 0 1,0-1 0,-1 1-1,1 0 1,-1-1-1,1 1 1,0 0-1,-1 0 1,1-1-1,0 1 1,-1 0-1,1 0 1,0 0 0,-1 0-1,1 0 1,0 0-1,0 0 1,30 0 393,-20 1-56,620 3 2963,846 34-2091,137-38-1097,-681-10 734,-764 10-1146,838-17 2023,-887 7-1796,127-28-1,115-43 452,-218 48-16,-122 28-476,-11 3 1,-1 0 1,1 0-1,0-1 1,-1-1-1,0 0 1,0 0-1,13-8 1,-22 12-4,-1 0 1,0-1-1,1 1 1,-1 0 0,1-1-1,-1 1 1,0-1-1,1 1 1,-1 0-1,0-1 1,1 1 0,-1-1-1,0 1 1,0-1-1,1 1 1,-1-1 0,0 1-1,0-1 1,0 1-1,0-1 1,0 1 0,0-1-1,0 1 1,0-1-1,0 1 1,0-1-1,0 0 1,0 1 0,0-1-1,0 1 1,0-1-1,0 1 1,-1-1 0,1 1-1,0-1 1,0 1-1,-1 0 1,1-1 0,0 1-1,-1-1 1,1 1-1,0 0 1,-1-1 0,1 1-1,-1-1 1,1 1-1,-1 0 1,1 0-1,0-1 1,-1 1 0,1 0-1,-1 0 1,1 0-1,-1-1 1,1 1 0,-2 0-1,-34-13 161,31 12-214,-11-3-124,0 0 0,0 2 0,0 0 0,-19 0 0,-9 1-5510,32 1 2936,-4 0-5804</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9:52.399"/>
    </inkml:context>
    <inkml:brush xml:id="br0">
      <inkml:brushProperty name="width" value="0.025" units="cm"/>
      <inkml:brushProperty name="height" value="0.025" units="cm"/>
      <inkml:brushProperty name="color" value="#E71224"/>
    </inkml:brush>
  </inkml:definitions>
  <inkml:trace contextRef="#ctx0" brushRef="#br0">93 22 4484,'-8'2'892,"-77"10"6064,122-8-2369,-1 1-4001,1177 34 2352,-697-26-2156,2350-26 1957,-2455 4-2283,171-9 70,-559 17-434,-14 1 3,-1 0 0,0-1 1,0 0-1,1 0 1,-1-1-1,0 0 1,0 0-1,7-3 0,-14 5-82,-1-1 0,0 1-1,0 0 1,1 0-1,-1 0 1,0 0 0,0 0-1,1 0 1,-1 0-1,0 0 1,0 0-1,0-1 1,1 1 0,-1 0-1,0 0 1,0 0-1,0 0 1,0-1 0,1 1-1,-1 0 1,0 0-1,0 0 1,0-1-1,0 1 1,0 0 0,0 0-1,0-1 1,1 1-1,-1 0 1,0 0 0,0-1-1,0 1 1,0 0-1,0 0 1,0-1-1,0 1 1,0 0 0,0 0-1,-1-1 1,1 1-1,0 0 1,0 0 0,0-1-1,-13-6 142,-18 1-312,-51-5-5874,57 3-257</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9:58.940"/>
    </inkml:context>
    <inkml:brush xml:id="br0">
      <inkml:brushProperty name="width" value="0.025" units="cm"/>
      <inkml:brushProperty name="height" value="0.025" units="cm"/>
    </inkml:brush>
  </inkml:definitions>
  <inkml:trace contextRef="#ctx0" brushRef="#br0">0 60 20243,'0'0'-96,"22"-59"-12268</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6:19.367"/>
    </inkml:context>
    <inkml:brush xml:id="br0">
      <inkml:brushProperty name="width" value="0.025" units="cm"/>
      <inkml:brushProperty name="height" value="0.025" units="cm"/>
    </inkml:brush>
  </inkml:definitions>
  <inkml:trace contextRef="#ctx0" brushRef="#br0">173 120 3331,'12'-19'3029,"2"0"0,24-28-1,-8 13 4190,-85 107-3510,-73 122-3605,113-169-65,1 0 0,1 1 1,-12 37-1,21-53 13,1 0 0,0 0-1,1 0 1,0 1 0,0-1 0,1 1 0,1-1 0,0 1 0,1-1 0,0 1 0,5 19 0,-5-27-36,1 1 0,0-1 0,0 0 0,0 0-1,1 0 1,0 0 0,0 0 0,0 0 0,0 0 0,0-1 0,1 0 0,-1 0 0,1 0 0,0 0 0,0 0 0,5 2 0,-1-1-543,-1-1 0,1 0-1,0 0 1,0-1 0,1 0-1,-1-1 1,0 1 0,12-1-1,6-1-5599</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8:17.018"/>
    </inkml:context>
    <inkml:brush xml:id="br0">
      <inkml:brushProperty name="width" value="0.025" units="cm"/>
      <inkml:brushProperty name="height" value="0.025" units="cm"/>
    </inkml:brush>
  </inkml:definitions>
  <inkml:trace contextRef="#ctx0" brushRef="#br0">15 1250 8520,'0'0'3128,"-3"-7"-2572,1-2-118,-1 0 0,1 1 0,1-1 0,-1 0 0,1 0 0,1 0 0,0 0 0,0 0 0,1 1 0,0-1 0,0 0 1,1 0-1,0 0 0,1 1 0,7-16 0,10-12-211,22-35 394,56-128-1,-88 172-672,141-316 1759,-139 322-1570,1 2 0,0-1 0,2 2-1,0 0 1,22-20 0,95-70 1321,-132 108-1458,20-14 49,0 1 0,1 1 1,0 1-1,34-12 0,97-25 155,-109 35-189,-3 3 99,1 1 1,0 2-1,1 3 0,0 0 1,0 3-1,48 4 0,-83-1-68,1 0-1,-1 0 0,1 0 0,-1 1 0,0 0 0,0 0 0,0 1 0,-1 0 0,1 0 1,-1 0-1,7 6 0,4 5 362,0 1-1,22 25 1,-16-13-205,141 156 696,-155-175-769,1 1 0,-1 0 0,-1 0 1,0 0-1,0 1 0,-1 0 0,-1 1 0,0 0 1,9 23-1,15 26 46,-25-53-112,0 0-1,0 1 1,-1 0-1,0 0 1,-1 0-1,0 0 1,0 1-1,-1 0 1,2 12 0,0 15 15,2 0 1,2 0 0,24 69 0,-8-27 102,-14-48-166,2-1 1,0 0-1,23 36 1,-32-60-14,3 7 88,-1 0-1,0 1 1,5 26-1,-7-26-53,0-1 1,1 0-1,1 0 0,10 21 0,-4-11-21,0 0 1,-2 1-1,9 31 0,-11-30-13,1 0 0,1 0 0,15 25 1,-12-23 17,0-1 1,13 49 0,-14-42-19,13 62 24,-21-75-19,2 0 0,0 0 0,1 0 1,1-1-1,0 0 0,2-1 0,0 1 0,16 22 0,-17-30-4,-1 1 0,0 0-1,-1 0 1,-1 0-1,5 16 1,-5-16 0,-1 1-1,1-1 1,1-1 0,0 1 0,16 20-1,-20-29-3,21 24 12,-2 0 0,21 35 0,-40-59-7,0 0-1,1-1 0,-1 0 0,0 1 0,1-1 0,-1 0 0,1 0 0,-1 0 1,5 1-1,-4-1 0,0 0 0,0 0 1,0 0-1,0 0 0,0 0 0,-1 1 1,1-1-1,-1 1 0,3 3 1,8 17-11,-12-19 5,0-1 0,0 0 0,1 0 0,-1 0 0,1 0-1,-1 0 1,1 0 0,0 0 0,1-1 0,-1 1 0,0-1 0,1 1-1,-1-1 1,1 0 0,0 0 0,-1 0 0,1 0 0,0-1 0,0 1-1,0-1 1,1 0 0,-1 0 0,0 0 0,0 0 0,1 0 0,5 0-1,44 10-10,-48-9 12,-1 0 0,1-1 0,-1 0 0,1 0 0,-1 0 0,1 0 0,0 0 0,0-1 0,-1 0 0,1 0 0,0 0 0,-1-1 0,1 0 0,0 1 0,-1-2 0,1 1 0,-1 0 0,8-5 0,2 0-70,0 0 0,0 0 0,0 1 0,1 1-1,24-4 1,22-6-180,-48 9 175,0 1-1,0-2 0,-1 0 0,0 0 0,0-1 0,-1 0 0,13-11 1,-1-3-73,41-46 0,181-209 202,-215 238-51,-3-1 1,-1-1-1,22-48 0,-42 77-11,4-10-45,0-2 0,-2 1 0,-1-1 0,0 0 0,-2-1 0,3-28 0,-1 6 53,2 8-13,19-52 0,-18 60 1,0 1 0,-2-1 0,5-45 0,-12 65-281,1-1 0,0 1 0,1-1 0,0 1 1,8-18-1,16-23-7712,-15 30 1194</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24.572"/>
    </inkml:context>
    <inkml:brush xml:id="br0">
      <inkml:brushProperty name="width" value="0.025" units="cm"/>
      <inkml:brushProperty name="height" value="0.025" units="cm"/>
    </inkml:brush>
  </inkml:definitions>
  <inkml:trace contextRef="#ctx0" brushRef="#br0">1 246 17168,'0'0'6945,"1"11"-6598,-1 74 279,-2-39-350,3-1-1,6 49 1,-7-92-265,0 0 0,1 0 0,-1 0 0,0 0 1,1 0-1,0 0 0,-1 0 0,1 0 0,0 0 1,0-1-1,0 1 0,0 0 0,1 0 1,-1-1-1,0 1 0,1-1 0,-1 1 0,1-1 1,-1 0-1,1 1 0,0-1 0,-1 0 0,1 0 1,0 0-1,0 0 0,0-1 0,3 2 1,-3-2 36,0 0 0,0 0 0,0-1 1,1 1-1,-1-1 0,0 1 1,0-1-1,0 1 0,0-1 0,0 0 1,0 0-1,0 0 0,0 0 1,0-1-1,-1 1 0,1 0 0,0-1 1,-1 1-1,1-1 0,-1 0 1,1 1-1,-1-1 0,0 0 0,0 0 1,1-3-1,4-6 15,-1-1 0,0 0 0,-1-1 1,0 1-1,-1-1 0,0 0 0,0-18 0,0-2-470,-5-57-1,0 80-118,-2 14-163,-2 16-156,6-16 735,-1-1 1,1 0-1,0 0 1,0 0 0,0 1-1,1-1 1,-1 0-1,1 0 1,-1 0-1,1 0 1,0 0 0,0 0-1,1 0 1,-1 0-1,1 0 1,-1-1-1,1 1 1,0 0-1,0-1 1,0 1 0,0-1-1,1 0 1,-1 0-1,1 0 1,-1 0-1,1 0 1,-1 0 0,1-1-1,0 0 1,0 1-1,0-1 1,0 0-1,0 0 1,0 0-1,0-1 1,1 1 0,4-1-1,1 2-22,1-1-1,-1-1 1,1 0-1,-1 0 1,1 0-1,-1-2 1,1 1 0,-1-1-1,0 0 1,0-1-1,0 0 1,11-6-1,-15 7 186,-1 0 0,0-1 0,1 0 0,-1 0 0,0 0-1,0 0 1,-1-1 0,1 0 0,-1 1 0,0-1 0,0 0 0,0-1-1,0 1 1,-1 0 0,0-1 0,0 0 0,0 1 0,0-1 0,-1 0-1,1 0 1,-1 0 0,-1 0 0,1 0 0,-1-7 0,0 11-32,0 1 1,0-1 0,0 0-1,0 1 1,0-1 0,0 0-1,-1 1 1,1-1-1,0 0 1,0 1 0,-1-1-1,1 1 1,0-1-1,-1 1 1,1-1 0,-1 0-1,1 1 1,-1-1 0,1 1-1,-1 0 1,1-1-1,-1 1 1,1-1 0,-1 1-1,1 0 1,-1-1 0,0 1-1,1 0 1,-1 0-1,0-1 1,1 1 0,-1 0-1,0 0 1,1 0 0,-1 0-1,0 0 1,1 0-1,-1 0 1,0 0 0,1 0-1,-1 0 1,0 1 0,1-1-1,-2 0 1,-1 1-10,0 0 0,0 0 0,1 0 0,-1 0 0,0 0 0,1 0 0,-1 1 0,0-1 0,1 1 0,-3 2 0,-4 5 41,1 0 0,0 1 0,1 0 0,0 0 0,1 1 0,0 0 0,0 0 0,1 0 0,1 1 0,0 0 0,0 0 0,1 0 0,1 0 0,-2 18 0,4-29-47,0 0 0,0 0 0,0 0 0,0 0 0,1 0 0,-1 0 0,0 0 0,0 0 0,1 0 0,-1-1 0,0 1 0,1 0 0,-1 0 0,1 0 0,-1 0 0,1 0 0,0-1 0,-1 1 0,1 0 0,0-1 0,-1 1 0,1 0 0,0-1 0,0 1 0,0-1 0,0 1 0,1 0 0,1 0 13,-1-1 1,1 1-1,0-1 1,0 1-1,0-1 1,0 0-1,0 0 1,0 0-1,4-1 0,2-1 40,-1 0 0,0 0 0,0-1 0,0 0 0,0 0-1,9-5 1,1-6-229,0-1 0,0-1-1,-2 0 1,0-2 0,-1 1 0,14-22-1,-19 26-468,-9 21 452,0 0 1,0 1-1,-1-1 0,0 0 0,0 1 0,-2 9 0,0-9 261,1-1 0,0 0 0,1 1 0,-1-1 0,2 0 0,-1 1 0,4 13 0,-3-19-43,0-1 1,0 0-1,0 0 0,0 0 0,1 0 0,-1-1 0,1 1 0,-1 0 0,1 0 0,0-1 0,-1 1 0,1-1 0,0 0 0,0 1 1,0-1-1,0 0 0,0 0 0,0 0 0,1-1 0,-1 1 0,0 0 0,0-1 0,1 1 0,-1-1 0,0 0 0,1 0 0,-1 0 1,0 0-1,1 0 0,-1-1 0,0 1 0,3-1 0,1 0 195,1-1 0,0 0-1,-1 0 1,0-1 0,1 1 0,-1-1 0,0-1 0,-1 1-1,1-1 1,0 0 0,-1 0 0,0-1 0,0 1 0,7-10-1,5-7 376,-1 0-1,18-31 1,-17 23-193,-1-1 0,-2 0 1,-2-1-1,13-44 0,-19 52-803,-1 0-1,-1 0 0,1-45 1,-5 68 385,0-1 0,0 1 0,0 0 1,0 0-1,0 0 0,0-1 0,1 1 1,-1 0-1,0 0 0,0-1 0,0 1 0,0 0 1,0 0-1,0-1 0,0 1 0,0 0 0,0 0 1,0 0-1,0-1 0,-1 1 0,1 0 0,0 0 1,0-1-1,0 1 0,0 0 0,0 0 0,0 0 1,0-1-1,0 1 0,-1 0 0,1 0 0,0 0 1,0 0-1,0-1 0,0 1 0,-1 0 0,1 0 1,0 0-1,0 0 0,0 0 0,-1 0 0,1 0 1,0 0-1,0-1 0,-1 1 0,1 0 0,0 0 1,0 0-1,-1 0 0,1 0 0,0 0 0,-1 0 1,-10 13-236,-10 22 75,9-8 137,1 1-1,1 0 1,2 1 0,1 0 0,1 0 0,2 0 0,1 1 0,1 0 0,3 47 0,0-70 36,0 0 1,0-1 0,1 1 0,0 0-1,0 0 1,1-1 0,0 1-1,0-1 1,0 0 0,6 8-1,-8-12 9,1 0-1,0 0 0,-1 0 1,1 0-1,0 0 0,0 0 0,0 0 1,0 0-1,1-1 0,-1 1 1,0-1-1,1 0 0,-1 1 0,1-1 1,-1 0-1,1-1 0,-1 1 0,1 0 1,0-1-1,-1 1 0,1-1 1,0 0-1,-1 0 0,1 0 0,0 0 1,0-1-1,-1 1 0,1-1 0,4-1 1,-5 1 10,0 0 0,0-1 0,0 0 0,0 1 0,-1-1 0,1 0 1,-1 0-1,1 0 0,-1 0 0,1 0 0,-1-1 0,0 1 0,0 0 0,0-1 1,-1 1-1,1 0 0,0-1 0,-1 1 0,1-1 0,-1 1 0,0-6 1,0-63-10,-1 55-118,1 12 84,0 0 0,0 0 0,0-1 0,-1 1-1,0 0 1,1 0 0,-1 0 0,-1 0 0,1-1 0,-1 2 0,0-1 0,0 0 0,0 0 0,0 1 0,0-1 0,-1 1 0,-4-5 0,7 8 21,0 0 0,0 0 0,1 0 0,-1 1 1,0-1-1,0 0 0,0 0 0,0 0 0,0 0 0,0 0 1,0 1-1,0-1 0,0 0 0,0 0 0,0 0 0,0 0 1,0 0-1,0 1 0,0-1 0,0 0 0,0 0 0,0 0 1,0 0-1,0 1 0,0-1 0,0 0 0,0 0 0,-1 0 1,1 0-1,0 0 0,0 0 0,0 1 0,0-1 0,0 0 1,0 0-1,0 0 0,0 0 0,-1 0 0,1 0 0,0 0 1,0 0-1,0 1 0,0-1 0,0 0 0,-1 0 0,1 0 1,0 0-1,0 0 0,0 0 0,0 0 0,-1 0 0,1 0 1,0 0-1,0 0 0,0 0 0,0 0 0,0 0 0,-1 0 1,1 0-1,0 0 0,0-1 0,0 1 0,0 0 0,2 4 0,1 0 0,0 0-1,0-1 1,0 1-1,0-1 1,1 0-1,-1 0 1,1 0-1,0 0 1,0-1 0,0 0-1,0 0 1,0 0-1,1 0 1,-1 0-1,8 1 1,8 3 47,1-1 0,27 3 0,-21-5-54,1-1 0,-1-1 0,31-3 0,-49 2 3,-1-2 0,1 1 0,-1-1 0,0-1 0,0 1 0,12-7 0,-17 8 11,0-1 0,1 0 0,-1-1 0,0 1-1,0-1 1,0 1 0,-1-1 0,1 0 0,0 0-1,-1 0 1,0 0 0,0 0 0,0 0 0,0-1-1,1-3 1,-2 5 9,0 1 0,0-1 1,-1 1-1,1-1 0,-1 0 0,1 1 0,-1-1 0,0 0 0,0 1 0,1-1 1,-1 0-1,0 1 0,0-1 0,-1 0 0,1 1 0,0-1 0,-1 0 0,1 1 0,0-1 1,-1 0-1,0 1 0,1-1 0,-1 1 0,0-1 0,0 1 0,0 0 0,0-1 0,0 1 1,0 0-1,-1 0 0,1-1 0,0 1 0,0 0 0,-1 0 0,1 0 0,-1 1 0,1-1 1,-1 0-1,1 1 0,-1-1 0,0 0 0,1 1 0,-1 0 0,0-1 0,-2 1 1,-4-1-1,1 0 0,-1 1 0,1 0 0,-1 1 0,1-1 0,-1 1 0,1 1 0,0-1 0,-11 5 0,9-2 10,1 0 0,0 1-1,1 0 1,-1 0 0,1 1-1,0 0 1,0 1-1,1-1 1,0 1 0,0 0-1,1 1 1,-10 15-1,14-21-32,-1 1-1,0 0 0,1 0 0,-1 0 0,1 0 0,0 1 0,0-1 0,0 0 0,1 0 0,-1 1 0,1-1 0,-1 0 0,1 1 1,0-1-1,1 1 0,-1-1 0,0 0 0,1 1 0,0-1 0,0 0 0,0 0 0,0 0 0,0 1 0,1-1 0,0 0 1,-1-1-1,1 1 0,0 0 0,0 0 0,0-1 0,1 1 0,-1-1 0,1 0 0,-1 0 0,1 0 0,0 0 0,4 2 0,0 0-398,0-1-1,0 0 1,1 0-1,-1-1 1,0 0-1,1-1 1,13 2-1,30-3-7252,4-7-8821</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25.527"/>
    </inkml:context>
    <inkml:brush xml:id="br0">
      <inkml:brushProperty name="width" value="0.025" units="cm"/>
      <inkml:brushProperty name="height" value="0.025" units="cm"/>
    </inkml:brush>
  </inkml:definitions>
  <inkml:trace contextRef="#ctx0" brushRef="#br0">156 382 5285,'-28'-22'9432,"-1"12"-4769,25 10-4607,0-1 1,1 1-1,-1 0 0,0 1 1,0-1-1,1 1 1,-1-1-1,0 1 0,1 0 1,-1 1-1,1-1 0,-1 1 1,1-1-1,0 1 1,-1 0-1,1 0 0,0 0 1,0 1-1,1-1 0,-1 1 1,0 0-1,1-1 0,0 1 1,-1 0-1,1 1 1,0-1-1,1 0 0,-1 0 1,1 1-1,-1-1 0,1 1 1,0 0-1,0-1 1,0 1-1,1 0 0,-1 4 1,1-6-47,-1-1 1,1 1 0,0 0-1,0 0 1,0-1 0,0 1-1,0 0 1,0 0 0,0-1-1,0 1 1,1 0-1,-1-1 1,1 1 0,-1 0-1,1-1 1,0 1 0,0 0-1,0-1 1,-1 1 0,2-1-1,-1 0 1,0 1 0,0-1-1,0 0 1,0 0 0,1 0-1,-1 1 1,2 0 0,1-1 90,-1 0 1,1-1 0,-1 1 0,0-1 0,1 1 0,-1-1-1,1 0 1,-1 0 0,1-1 0,-1 1 0,1-1 0,-1 1-1,1-1 1,3-2 0,9-3 113,-1-2 1,0 1-1,0-2 1,-1 0-1,0-1 1,0 0-1,-1-1 0,-1-1 1,0 0-1,0-1 1,-1 0-1,-1 0 0,0-1 1,-1-1-1,0 0 1,7-18-1,-11 2-165,-8 24-303,-6 18-99,4 3 312,0 0-1,1 0 1,0 0 0,1 0-1,1 1 1,0-1 0,1 1-1,2 24 1,-1-37 46,-1-1 0,1 1 0,0-1-1,1 1 1,-1-1 0,0 1 0,0-1 0,1 1 0,-1-1 0,1 0-1,-1 1 1,1-1 0,-1 0 0,1 1 0,0-1 0,0 0 0,0 0-1,0 1 1,0-1 0,0 0 0,0 0 0,0 0 0,0 0 0,0 0-1,1-1 1,-1 1 0,0 0 0,1-1 0,-1 1 0,0 0 0,1-1-1,-1 0 1,1 1 0,-1-1 0,1 0 0,-1 0 0,0 0 0,1 0-1,-1 0 1,1 0 0,-1 0 0,3-1 0,2 1 99,0-2 1,1 1-1,-1-1 1,0 0-1,0 0 1,0-1-1,0 1 1,10-7-1,7-9-2,0 0 0,-1-2 0,-1 0 0,-1-1 0,-1-2 1,0 0-1,-2 0 0,-1-2 0,-1 0 0,-1-1 0,-1 0 0,16-50 0,-26 68-292,-1 0-1,-1-1 1,1 1-1,-1 0 0,-1-13 1,-17 50-506,6-13 648,-13 32 24,3 0-1,-26 87 1,40-110 57,1 1 1,2 1 0,0-1 0,2 0 0,0 1 0,2 0-1,5 35 1,-1-44-17,1-1 1,1 1-1,0-1 0,2 0 1,0-1-1,20 31 0,-21-73 692,-7 13-833,-4-55-1239,-7 37-2289,-10 3-3955,12 21 2107</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26.881"/>
    </inkml:context>
    <inkml:brush xml:id="br0">
      <inkml:brushProperty name="width" value="0.025" units="cm"/>
      <inkml:brushProperty name="height" value="0.025" units="cm"/>
    </inkml:brush>
  </inkml:definitions>
  <inkml:trace contextRef="#ctx0" brushRef="#br0">96 0 10346,'-2'1'9382,"-6"20"-6110,-6 22-3488,-10 42 1345,-13 52 281,33-118-1238,1 0 0,1 1 0,1-1 0,0 1 1,3 19-1,-2-36-153,1 0 1,0-1-1,0 1 1,0 0-1,0-1 1,0 1 0,0-1-1,1 0 1,-1 1-1,1-1 1,0 0 0,-1 0-1,1 0 1,0 0-1,0 0 1,1 0-1,-1-1 1,0 1 0,0-1-1,1 1 1,-1-1-1,1 0 1,-1 0-1,1 0 1,0 0 0,-1-1-1,1 1 1,0-1-1,5 1 1,-2 0 14,0-1 0,0 0 0,0 0 0,0 0 0,0-1 0,0 1 0,0-2 1,0 1-1,0-1 0,0 1 0,0-2 0,9-4 0,-3-2-7,0 0 1,-1-1-1,0 0 1,-1-1-1,-1 0 1,1 0-1,-2-1 0,0-1 1,0 1-1,-1-1 1,-1-1-1,8-18 1,-6 7-20,0 0 1,-2 0-1,-1-1 1,-1 0-1,0 0 1,-2-29-1,-2 54-13,1 1 1,-1 0-1,0-1 0,0 1 0,0 0 0,0-1 1,0 1-1,1-1 0,-1 1 0,0-1 0,0 1 0,0 0 1,0-1-1,0 1 0,0-1 0,-1 1 0,1-1 1,0 1-1,0 0 0,0-1 0,0 1 0,0-1 0,-1 1 1,1 0-1,0-1 0,0 1 0,-1 0 0,1-1 1,0 1-1,0 0 0,-1-1 0,1 1 0,0 0 0,-1 0 1,1-1-1,0 1 0,-1 0 0,1 0 0,-1 0 1,1-1-1,0 1 0,-1 0 0,1 0 0,-1 0 0,1 0 1,-1 0-1,1 0 0,0 0 0,-1 0 0,1 0 0,-1 0 1,1 0-1,-1 0 0,1 0 0,0 0 0,-1 1 1,1-1-1,-1 0 0,1 0 0,0 0 0,-1 1 0,1-1 1,-1 0-1,-1 2-24,1-1 1,-1 0-1,0 1 1,1 0-1,-1-1 0,1 1 1,0 0-1,-1 0 1,1-1-1,0 1 1,-1 3-1,-2 6 9,1 1-1,0-1 1,1 1-1,1-1 1,-1 1 0,2 22-1,0-31 36,0 0-1,0-1 1,1 1-1,-1 0 1,1 0 0,0 0-1,0-1 1,0 1-1,0 0 1,0-1-1,1 1 1,-1-1-1,1 1 1,-1-1 0,1 0-1,0 0 1,0 0-1,0 0 1,0 0-1,1 0 1,-1 0 0,0-1-1,1 1 1,-1-1-1,1 0 1,-1 1-1,1-1 1,0 0 0,0-1-1,-1 1 1,1 0-1,0-1 1,3 1-1,3-1 25,0 0-1,0 0 0,1 0 1,-1-1-1,0-1 0,0 0 0,-1 0 1,1 0-1,0-1 0,-1 0 1,0-1-1,1 0 0,7-6 0,-11 7-16,0 0 0,0-1 0,-1 0 0,0 0 0,1 0 0,-2 0 0,1-1 0,0 1 0,-1-1 0,0 0 0,0 0 0,0 0 0,0-1 0,-1 1 0,0-1 0,0 1 0,-1-1 0,0 0 0,0 1 0,0-1 0,0-8 0,-1 13-23,0 1 1,0-1-1,0 0 1,0 0-1,0 1 1,0-1-1,0 0 1,0 1-1,0-1 1,0 0-1,-1 1 1,1-1-1,0 0 0,-1 1 1,1-1-1,0 0 1,-1 1-1,1-1 1,-1 1-1,1-1 1,0 0-1,-1 1 1,0-1-1,1 1 1,-1 0-1,1-1 1,-1 1-1,0-1 0,1 1 1,-1 0-1,-1-1 1,-24 6-176,-22 24-37,42-24 202,1 1-1,-1 0 1,1 0-1,1 1 0,-1-1 1,1 1-1,0 0 1,-2 8-1,5-13 6,0 0 0,0 0-1,0 0 1,0 1 0,1-1 0,-1 0-1,1 0 1,-1 0 0,1 0 0,0 1 0,0-1-1,0 0 1,0 0 0,0 0 0,1 1-1,-1-1 1,1 0 0,-1 0 0,1 0 0,0 0-1,0 0 1,0 0 0,0 0 0,0 0-1,0 0 1,1 0 0,-1-1 0,0 1 0,1 0-1,0-1 1,-1 0 0,4 3 0,52 27 23,-44-25-121,1 0 1,-1 1-1,0 1 1,-1 0-1,0 1 1,0 0-1,-1 1 1,0 0 0,-1 1-1,18 23 1,-28-34 123,0 1 0,0-1 0,0 0 0,0 0 0,0 1-1,0-1 1,0 0 0,1 1 0,-1-1 0,0 0 0,0 1 0,0-1 0,1 0 0,-1 0 0,0 1 0,0-1 0,1 0 0,-1 0 0,0 0 0,0 1 0,1-1 0,-1 0 0,0 0 0,1 0 0,-1 0 0,0 0 0,1 0 0,-1 1 0,0-1 0,1 0 0,-1 0 0,0 0 0,1 0 0,-1 0 0,0 0 0,1 0 0,-1-1 0,0 1 0,1 0 0,-1 0 0,0 0 0,1 0 0,-1 0 0,0 0 0,1-1 0,-1 1 0,0 0 0,0 0 0,1 0 0,-1-1 0,0 1 0,0 0 0,1 0 0,-1-1 0,0 1 0,0 0 0,0-1 0,11-31 776,-3-42 51,-8 13-1079,-12-97 0,16 161-4280,12 9 1890,7 5 152,4-1-1400,2-2-1207</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10:02:29.494"/>
    </inkml:context>
    <inkml:brush xml:id="br0">
      <inkml:brushProperty name="width" value="0.025" units="cm"/>
      <inkml:brushProperty name="height" value="0.025" units="cm"/>
    </inkml:brush>
  </inkml:definitions>
  <inkml:trace contextRef="#ctx0" brushRef="#br0">1424 130 1922,'0'0'2199,"-5"-4"-2007,-2 0 278,-2-3 477,1 0 5628,12-7 317,1 11-4123,-3 12-1203,41 22 809,-33-24-2208,1-1 0,-1-1 0,1 1 0,0-2 0,0 1 0,0-2 0,0 1-1,20 2 1,2-3 281,59-1 0,-59-2-379,-30 0-57,1 0 0,-1 1 0,1 0 0,-1-1 0,1 1 0,-1 0 0,0 1 0,1-1 0,-1 1 0,0-1 0,0 1 0,0 0 0,0 0 1,0 0-1,-1 1 0,5 3 0,37 54 87,-38-50-81,1 1 0,0-1 1,1-1-1,9 10 0,-11-14 20,11 10 154,0 0 0,-1 1 0,-1 1 0,15 20 0,-23-26-180,1 0 0,0-1 0,1 0 0,0 0 0,1-1 0,0 0 1,0 0-1,1-1 0,0-1 0,1 0 0,-1 0 0,1-1 0,1-1 0,14 5 0,-12-5-4,-1 1-1,0 0 1,0 1-1,-1 0 1,0 1 0,0 1-1,0 0 1,-1 1-1,-1 0 1,0 1-1,0 0 1,-1 0-1,-1 1 1,0 1-1,0 0 1,8 17-1,96 133 4,-82-124-4,-2 1-1,-2 2 1,36 74 0,-27-33 11,59 151-9,-80-189 0,-3 2 0,-2 0 0,-2 0 1,2 66-1,-9 192 9,-1-304-18,-2 22 4,-1-1 0,0 0 0,-2 0 0,0 0 1,-2-1-1,-12 29 0,1-11 0,-1-1 1,-34 49-1,25-50-16,-1-1-1,-1-2 1,-2-1-1,-1-2 1,-2-1-1,-1-1 1,-64 38-1,5-13-23,-2-4 0,-110 40 0,99-49-58,-1-5-1,-172 35 1,219-63 87,1-2-1,-1-3 1,0-3-1,-72-8 1,98 3-16,1-1 0,0-1 0,0-2 0,1-1 0,0-2 0,0-2-1,-32-18 1,41 18-1,0-2-1,1 0 0,1-2 0,1 0 0,0-2 1,2 0-1,0-2 0,1 0 0,-17-27 0,-199-288-156,203 288 123,1-1-1,2-2 1,3 0 0,-25-74 0,24 46-23,4 0 0,-18-121 0,30 115 60,3-1-1,5 0 1,10-123 0,-2 169 9,3-1 0,1 1 1,1 1-1,27-65 0,-1 23-23,52-87 0,-35 88-20,2 2 0,116-124 0,-151 181 27,0 0 1,2 1-1,49-35 1,-60 49 17,1 0 0,0 1 0,0 0 0,1 0 0,0 2 0,0-1 0,0 2 0,0-1 0,0 2 0,1 0 0,15 0 0,8 0 8,0-2 0,0-1 0,-1-1 0,56-19 0,135-61 18,-164 60-22,-61 25 3,60-21 14,-59 21-22,1 0-1,0 0 0,0 0 1,-1 1-1,1-1 1,0 1-1,0 0 1,0 0-1,0 1 1,0-1-1,0 1 1,-1-1-1,1 1 0,5 2 1,-6 1-362,0-1-1116,4-25-18905</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28.125"/>
    </inkml:context>
    <inkml:brush xml:id="br0">
      <inkml:brushProperty name="width" value="0.025" units="cm"/>
      <inkml:brushProperty name="height" value="0.025" units="cm"/>
    </inkml:brush>
  </inkml:definitions>
  <inkml:trace contextRef="#ctx0" brushRef="#br0">37 1 9833,'-6'153'11577,"-6"6"-7848,-6 172-1172,31-355-61,3-22-2211,-9 15-489,-2-1 0,-1 0 1,-1 0-1,-2 0 0,-4-46 0,0 68-42,-3 13-109,-1 17 76,6-12 266,0 0 1,1-1 0,0 1 0,0 0 0,1 0-1,0 0 1,0 0 0,1 0 0,0-1 0,0 1-1,5 9 1,-5-13 17,0 0 0,0-1-1,1 1 1,0-1 0,-1 0 0,1 1-1,0-1 1,1-1 0,-1 1 0,0 0-1,1-1 1,0 0 0,-1 1-1,1-2 1,0 1 0,0 0 0,0-1-1,0 1 1,0-1 0,1-1 0,-1 1-1,6 0 1,-4-1 30,0 1-1,0-2 1,-1 1-1,1-1 1,0 0-1,0 0 1,-1 0-1,1-1 1,-1 0-1,1 0 1,-1 0-1,0-1 0,1 0 1,-2 0-1,1 0 1,0-1-1,7-6 1,-5 3-100,0-1-1,-1 0 1,1 0 0,-2-1 0,1 1-1,-1-1 1,0-1 0,-1 1-1,4-13 1,-12 33 59,1 0-1,0 0 1,0 0-1,1 1 1,1-1 0,0 1-1,0-1 1,1 1-1,2 12 1,-1-22 39,0 0 0,1 0 0,-1 0 0,0 0 0,1 0 0,0-1 1,-1 1-1,1-1 0,0 1 0,0-1 0,0 0 0,0 0 0,0 1 0,0-1 0,0-1 0,0 1 0,0 0 0,0 0 0,1-1 0,-1 1 0,0-1 1,0 0-1,1 0 0,-1 0 0,0 0 0,1 0 0,-1 0 0,0-1 0,4 0 0,4 0 38,-1-1 1,1 1-1,0-2 0,0 0 1,12-5-1,41-32-26,-51 31-138,1 0 0,0 1 1,17-7-1,-29 18 21,-1 0 0,1 1-1,-1-1 1,0 1 0,0 0-1,0-1 1,0 1 0,-2 5-1,-6 15 151,5-17 58,1 0-1,0 1 1,0-1-1,1 1 1,-2 11 0,4-18-112,0-1 1,-1 1 0,1-1 0,-1 1 0,1-1 0,0 0-1,-1 1 1,1-1 0,0 0 0,-1 1 0,1-1 0,0 0-1,-1 1 1,1-1 0,0 0 0,0 0 0,-1 0 0,1 0-1,0 0 1,0 0 0,-1 0 0,1 0 0,0 0 0,0 0-1,-1-1 1,1 1 0,1-1 0,26-5 337,35-31-230,-51 27-269,2 2 0,-1 0-1,25-10 1,-37 18 121,-1 0 0,1 1 0,-1-1 0,1 1 0,-1-1 0,1 1-1,-1-1 1,1 1 0,-1-1 0,0 1 0,1 0 0,-1-1 0,0 1 0,0-1 0,1 1-1,-1 0 1,0-1 0,0 1 0,0 0 0,0-1 0,0 1 0,0 0 0,0-1 0,0 1-1,0 0 1,0-1 0,0 1 0,0 0 0,-1-1 0,1 1 0,0 0 0,0-1 0,-1 1-1,1-1 1,-1 2 0,-6 29 94,5-27-9,0 1 0,0 0-1,1-1 1,-1 1 0,1 0 0,1 0-1,-1 8 1,1-11-49,0-1-1,0 0 1,0 0 0,1 0 0,-1 0 0,1 0-1,-1 0 1,1 0 0,-1 0 0,1 0-1,-1 0 1,1 0 0,0 0 0,0 0 0,0 0-1,-1 0 1,1 0 0,0-1 0,0 1-1,0 0 1,0-1 0,0 1 0,0-1 0,0 1-1,0-1 1,1 0 0,-1 1 0,0-1-1,0 0 1,0 0 0,0 1 0,0-1 0,1 0-1,-1 0 1,0 0 0,2-1 0,10 1 33,-1-1 1,0 0 0,1-1 0,-1-1 0,0 1-1,0-2 1,21-8 0,-1-3-915,44-29 0,-76 44 851,0 0 0,0 0 0,0 0 1,0 0-1,0 0 0,0 0 0,0 0 1,0 0-1,0 0 0,0 1 0,0-1 1,0 0-1,0 0 0,0 0 0,0 0 0,0 0 1,0 0-1,0 0 0,0 0 0,0 1 1,0-1-1,0 0 0,0 0 0,0 0 0,0 0 1,0 0-1,0 0 0,0 0 0,1 0 1,-1 0-1,0 0 0,0 0 0,0 0 1,0 0-1,0 1 0,0-1 0,0 0 0,0 0 1,0 0-1,1 0 0,-1 0 0,0 0 1,0 0-1,0 0 0,0 0 0,0 0 1,0 0-1,0 0 0,0 0 0,0 0 0,1 0 1,-1 0-1,0 0 0,0 0 0,0 0 1,0 0-1,0-1 0,0 1 0,0 0 0,0 0 1,0 0-1,1 0 0,-1 0 0,0 0 1,0 0-1,0 0 0,0 0 0,-5 13-140,-8 12 180,8-16-295,-8 11-1613,3-13-6207</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28.503"/>
    </inkml:context>
    <inkml:brush xml:id="br0">
      <inkml:brushProperty name="width" value="0.025" units="cm"/>
      <inkml:brushProperty name="height" value="0.025" units="cm"/>
    </inkml:brush>
  </inkml:definitions>
  <inkml:trace contextRef="#ctx0" brushRef="#br0">1 1 17969,'0'0'7303,"52"30"-14478,-34-4 128</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28.867"/>
    </inkml:context>
    <inkml:brush xml:id="br0">
      <inkml:brushProperty name="width" value="0.025" units="cm"/>
      <inkml:brushProperty name="height" value="0.025" units="cm"/>
    </inkml:brush>
  </inkml:definitions>
  <inkml:trace contextRef="#ctx0" brushRef="#br0">93 149 14189,'0'0'4282,"9"-6"-1138,5-2-2042,53-33 3082,-61 38-4020,0-1 1,-1-1 0,1 1 0,-1-1 0,0 0 0,-1 0-1,1-1 1,6-10 0,-10 15-158,0 0 1,-1 0-1,0 0 0,1 0 0,-1 0 1,1 0-1,-1 0 0,0 0 0,0 0 0,1 0 1,-1 0-1,0 0 0,0 0 0,0 0 1,0 0-1,0 0 0,-1 0 0,1 0 1,0 0-1,0 0 0,-1 0 0,1 0 0,0 0 1,-1 0-1,1 0 0,-1 0 0,1 1 1,-1-1-1,0 0 0,0-1 0,-1 1-11,0 0-1,0-1 0,-1 1 1,1 0-1,0 1 1,-1-1-1,1 0 0,-1 1 1,1-1-1,0 1 1,-1 0-1,-3-1 0,-3 1-38,-1 1 0,0 0-1,1 0 1,-1 0-1,-17 6 1,18-3 74,1 1 0,0-1 0,0 1 0,0 1 0,1-1-1,0 1 1,0 1 0,0-1 0,1 1 0,0 1 0,0-1 0,1 1 0,0 0 0,0 0-1,-5 14 1,7-18 25,1 1-1,0 1 0,1-1 1,0 0-1,-1 0 0,2 1 0,-1-1 1,0 0-1,1 1 0,0-1 1,1 0-1,-1 1 0,1-1 1,0 1-1,0-1 0,0 0 0,1 0 1,0 0-1,0 0 0,0 0 1,1 0-1,0-1 0,0 1 1,0-1-1,0 1 0,1-1 0,-1 0 1,7 4-1,3 2-11,1 0 1,0-2-1,0 1 0,1-2 0,0 0 0,1-1 1,-1-1-1,27 6 0,48 2-1489,-5-14-3599,-33-10-1827</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29.210"/>
    </inkml:context>
    <inkml:brush xml:id="br0">
      <inkml:brushProperty name="width" value="0.025" units="cm"/>
      <inkml:brushProperty name="height" value="0.025" units="cm"/>
    </inkml:brush>
  </inkml:definitions>
  <inkml:trace contextRef="#ctx0" brushRef="#br0">1 1 9385,'0'0'14253,"18"52"-14445,-7-16 192,1 8 32,4 4-256,1-1-1634,-3-2-1569,2-2-4228</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29.570"/>
    </inkml:context>
    <inkml:brush xml:id="br0">
      <inkml:brushProperty name="width" value="0.025" units="cm"/>
      <inkml:brushProperty name="height" value="0.025" units="cm"/>
    </inkml:brush>
  </inkml:definitions>
  <inkml:trace contextRef="#ctx0" brushRef="#br0">0 1 16400,'0'0'7399</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17.861"/>
    </inkml:context>
    <inkml:brush xml:id="br0">
      <inkml:brushProperty name="width" value="0.025" units="cm"/>
      <inkml:brushProperty name="height" value="0.025" units="cm"/>
    </inkml:brush>
  </inkml:definitions>
  <inkml:trace contextRef="#ctx0" brushRef="#br0">206 67 4228,'0'0'10421,"1"-9"-7843,0 3-2172,0 5-300,0 0 0,-1-1 0,1 1-1,-1 0 1,1-1 0,-1 1 0,1-1 0,-1 1 0,0-1 0,0 1 0,0-1 0,0 1 0,0-1 0,0 1 0,0 0-1,0-1 1,-1 1 0,1-1 0,-1 1 0,1-1 0,-1 1 0,1 0 0,-1-1 0,0 1 0,1 0 0,-1 0 0,0-1-1,0 1 1,0 0 0,0 0 0,0 0 0,0 0 0,-1 0 0,1 0 0,0 1 0,0-1 0,-1 0 0,1 0 0,0 1-1,-1-1 1,1 1 0,-1 0 0,-1-1 0,-4 1-39,1 1-1,-1 0 1,1 0 0,-1 0-1,1 1 1,0 0 0,0 0-1,-1 1 1,1 0 0,1 0-1,-1 0 1,0 1 0,1 0-1,0 0 1,0 0 0,0 0-1,0 1 1,-4 6 0,0-2 8,2 1 0,-1-1 0,1 1 0,1 0 0,0 1 0,0 0 1,1 0-1,0 0 0,-3 15 0,8-26-62,-1 1 0,1 0 0,0-1 1,0 1-1,0 0 0,0 0 0,0-1 0,0 1 0,0 0 1,0-1-1,0 1 0,0 0 0,0-1 0,0 1 0,1 0 0,-1-1 1,0 1-1,0 0 0,1-1 0,-1 1 0,0 0 0,1-1 0,-1 1 1,1-1-1,-1 1 0,1-1 0,-1 1 0,1-1 0,-1 1 1,2 0-1,23 2 196,28-17 87,-32 4-153,-1 0-1,0-1 1,-1-2 0,0 0-1,-1 0 1,-1-2 0,0 0-1,0-2 1,-2 1 0,22-32-1,-67 124 485,27-67-650,0 1 0,1-1 0,0 1 1,0 0-1,1 0 0,1-1 1,0 1-1,1 15 0,-1-24-58,1 1 0,-1-1 1,1 1-1,0 0 0,-1-1 0,1 1 0,0-1 0,0 0 0,0 1 1,0-1-1,0 1 0,0-1 0,0 0 0,0 0 0,1 0 0,-1 0 1,0 0-1,1 0 0,-1 0 0,3 1 0,33 5-4953,-5-6-1580</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18.596"/>
    </inkml:context>
    <inkml:brush xml:id="br0">
      <inkml:brushProperty name="width" value="0.025" units="cm"/>
      <inkml:brushProperty name="height" value="0.025" units="cm"/>
    </inkml:brush>
  </inkml:definitions>
  <inkml:trace contextRef="#ctx0" brushRef="#br0">225 62 4132,'0'0'13031,"0"-9"-10581,1 4-2292,-1 4-73,1 0-1,-1-1 1,1 1 0,-1-1-1,0 1 1,1-1-1,-1 1 1,0-1-1,0 1 1,0-1-1,0 1 1,-1 0-1,1-1 1,0 1 0,-1-1-1,1 1 1,-1-1-1,1 1 1,-1 0-1,0-1 1,1 1-1,-1 0 1,0 0-1,0-1 1,0 1 0,0 0-1,0 0 1,0 0-1,0 0 1,0 0-1,-1 0 1,1 1-1,0-1 1,0 0 0,-1 1-1,1-1 1,-1 1-1,1-1 1,0 1-1,-1-1 1,1 1-1,-1 0 1,1 0-1,-1 0 1,1 0 0,-4 0-1,-4 0 0,-1 1 0,0 0 0,1 1 0,-1 0 0,1 0 0,0 1 0,-1 0 0,1 1 0,1 0 0,-1 0-1,0 1 1,-7 6 0,11-8-80,0 0 0,1 0 0,0 1 0,0-1 0,0 1-1,0 0 1,0 1 0,1-1 0,0 1 0,0-1 0,0 1 0,0 0-1,1 0 1,0 0 0,0 0 0,0 1 0,1-1 0,-1 0-1,1 1 1,1-1 0,-1 1 0,1 8 0,1-12-22,-1 0-1,1-1 1,0 1 0,-1 0-1,1-1 1,0 1 0,0-1 0,0 0-1,0 1 1,1-1 0,-1 0-1,0 0 1,0 1 0,1-1 0,-1 0-1,1 0 1,-1-1 0,1 1 0,-1 0-1,1 0 1,0-1 0,-1 1-1,1-1 1,0 1 0,-1-1 0,1 0-1,0 0 1,2 0 0,59 3-1448,-50-3 905,7-1-1043,1 0-1,-1-1 1,25-6 0,8-5-3937</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18.991"/>
    </inkml:context>
    <inkml:brush xml:id="br0">
      <inkml:brushProperty name="width" value="0.025" units="cm"/>
      <inkml:brushProperty name="height" value="0.025" units="cm"/>
    </inkml:brush>
  </inkml:definitions>
  <inkml:trace contextRef="#ctx0" brushRef="#br0">130 9 11435,'0'0'5087,"-10"-3"-3389,5 2-1561,0 0 0,-1 0 0,1 0 0,-1 0 0,0 1 0,1 0 0,-1 0 0,1 0 0,-1 1 0,-8 2 0,11-2-54,0 0-1,0 0 0,0 1 0,1-1 0,-1 1 0,0-1 0,1 1 0,-1 0 1,1 0-1,0 1 0,0-1 0,0 0 0,0 1 0,0-1 0,0 1 0,0-1 1,1 1-1,0 0 0,-1 0 0,1 0 0,0 0 0,0 0 0,1 0 0,-2 6 1,2-8-71,0 0 1,0 0 0,0 0-1,0 0 1,0 0 0,0 0-1,0 0 1,1 0 0,-1 0-1,0 0 1,1 0 0,-1 0 0,1 0-1,-1 0 1,1 0 0,-1 0-1,1-1 1,0 1 0,-1 0-1,1 0 1,0 0 0,-1-1-1,1 1 1,0 0 0,0-1 0,0 1-1,0-1 1,0 1 0,0-1-1,0 0 1,0 1 0,0-1-1,0 0 1,0 1 0,0-1-1,0 0 1,0 0 0,2 0-1,48 0 306,-41 0-244,2-2-38,0 0 1,0 0-1,0-1 1,-1-1 0,13-5-1,-14 5-44,1 0 1,0 1-1,0 0 0,0 1 1,0 0-1,11-1 0,-20 7 58,-1 0 0,0 0 0,0 1 0,0-1 0,-1 0 0,1 0 0,-1 1 0,0-1 0,0 0 0,-2 5 0,2-3-18,31-5 320,-10-5-968,0-1 0,28-11 0,22-5-5570,-28 13 666,-3 0-3571</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19.369"/>
    </inkml:context>
    <inkml:brush xml:id="br0">
      <inkml:brushProperty name="width" value="0.025" units="cm"/>
      <inkml:brushProperty name="height" value="0.025" units="cm"/>
    </inkml:brush>
  </inkml:definitions>
  <inkml:trace contextRef="#ctx0" brushRef="#br0">114 8 13293,'0'0'2930,"-9"-1"-335,5 0-2397,-4-1 153,-1 1 1,0 0 0,1 0-1,-1 1 1,-12 0 0,19 0-330,1 1 0,-1-1 1,0 0-1,1 0 0,-1 1 1,1-1-1,-1 1 0,1-1 1,-1 1-1,1 0 0,0 0 1,-1-1-1,1 1 0,0 0 1,-1 0-1,1 0 0,0 0 1,0 1-1,0-1 0,0 0 1,0 0-1,0 1 0,0-1 1,0 1-1,1-1 0,-1 0 1,1 1-1,-1 0 0,1-1 1,-1 1-1,1-1 0,0 1 1,0-1-1,0 1 0,-1 0 1,2-1-1,-1 1 0,0-1 1,0 1-1,0 0 0,2 2 1,-1-2-28,-1-1 0,1 1 0,0-1 0,0 1 0,1-1 0,-1 0 0,0 1 0,0-1 0,0 0 0,1 0 0,-1 0 0,1 0 0,-1 0 1,1 0-1,-1 0 0,1-1 0,3 2 0,37 12-409,-27-10 57,-1 1 55,47 18-1557,-57-22 1752,0 1 1,-1-1-1,1 1 1,-1 0 0,0 1-1,0-1 1,0 0-1,0 1 1,0 0 0,0-1-1,-1 1 1,5 6-1,-7-7 218,1-1 0,-1 1-1,0-1 1,0 1-1,0-1 1,0 1-1,0-1 1,0 1-1,0-1 1,0 1 0,-1-1-1,1 0 1,-1 1-1,1-1 1,-1 1-1,1-1 1,-1 0 0,0 1-1,0-1 1,0 0-1,1 0 1,-1 0-1,0 0 1,0 0 0,-1 0-1,1 0 1,0 0-1,0 0 1,0 0-1,-1 0 1,1-1 0,0 1-1,-3 0 1,-56 24 1851,47-20-1795,3-1-264,-1-1 0,1 0 0,-1 0 0,0-1 0,-17 2 0,28-4 4,-1 0 0,1 0 1,0 0-1,0 0 1,-1 0-1,1 0 0,0 0 1,0 0-1,-1 0 0,1-1 1,0 1-1,0 0 1,-1 0-1,1 0 0,0 0 1,0 0-1,0 0 0,-1-1 1,1 1-1,0 0 1,0 0-1,0 0 0,-1 0 1,1-1-1,0 1 0,0 0 1,0 0-1,0-1 1,0 1-1,-1 0 0,1 0 1,0-1-1,0 1 0,0 0 1,0 0-1,0-1 1,0 1-1,0 0 0,0 0 1,0-1-1,0 1 0,0 0 1,0 0-1,0-1 1,0 1-1,0 0 0,0 0 1,1-1-1,-1 1 0,7-15-4142,8-6-1696</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0T09:52:19.956"/>
    </inkml:context>
    <inkml:brush xml:id="br0">
      <inkml:brushProperty name="width" value="0.025" units="cm"/>
      <inkml:brushProperty name="height" value="0.025" units="cm"/>
    </inkml:brush>
  </inkml:definitions>
  <inkml:trace contextRef="#ctx0" brushRef="#br0">164 0 13933,'0'0'6502,"-11"10"-4767,1 1-1341,0-1 0,0 1 0,1 1 0,0 0 0,1 0 0,0 0 0,1 1 0,1 1 0,-6 15 0,4 19-242,2 2-1,3-1 1,4 88 0,-1-100-1341,1-51 1170,-2 0 0,0 0 0,-1 1 0,0-1 0,-1 1-1,0 0 1,-1-1 0,-1 2 0,0-1 0,-1 0 0,-10-16 0,49 28-446,44 20-2819,5 1-1018,-26-13-1346,-44-6 4418,47-2-677,-36-10 4277,-22 10-2055,0 0 0,0 0 0,0 0 0,0 0 0,-1 0-1,1 0 1,0 0 0,-1 0 0,1 0 0,-1-1 0,1 1 0,-1 0 0,0 0-1,0-1 1,1 1 0,-1 0 0,0-3 0,0 3-192,-1 0 1,1 1-1,-1-1 0,1 0 0,-1 0 1,1 1-1,-1-1 0,1 0 0,-1 1 1,1-1-1,-1 0 0,0 1 1,0-1-1,1 1 0,-1-1 0,0 1 1,0-1-1,1 1 0,-1 0 1,0-1-1,0 1 0,0 0 0,0 0 1,0 0-1,1 0 0,-1 0 1,0 0-1,0 0 0,0 0 0,0 0 1,0 0-1,0 0 0,0 0 1,1 0-1,-1 1 0,0-1 0,0 0 1,0 1-1,0 0 0,-36 12 946,7 20 537,29-31-1549,0-1 1,0 1-1,0 0 0,0 0 0,1-1 0,-1 1 0,0 0 1,1 0-1,-1 0 0,1 0 0,0 0 0,0 0 0,0 0 1,-1 0-1,2 0 0,-1 0 0,0 0 0,0 0 0,2 3 1,-1-4-35,0 0 0,0 0 0,0 0 0,1 0 0,-1 0 1,0 0-1,1-1 0,-1 1 0,0 0 0,1-1 1,-1 1-1,1-1 0,-1 0 0,1 1 0,-1-1 0,1 0 1,0 0-1,-1 0 0,4 0 0,39-2 297,-34 2-244,19-3-150,53-13 1,-57 10-165,1 1-1,0 1 1,27 0 0,-51 4 244,0 1 0,0-1-1,0 0 1,0 1-1,-1 0 1,1-1 0,0 1-1,0 0 1,-1 0-1,1 0 1,0 0 0,-1 0-1,0 1 1,1-1-1,-1 0 1,1 1 0,-1-1-1,0 1 1,0-1-1,0 1 1,0 0 0,0-1-1,0 1 1,-1 0-1,1 0 1,0 0 0,-1-1-1,1 1 1,-1 0-1,0 4 1,1-3 32,-1-1 0,1 0 0,-1 1 0,1-1 1,0 1-1,0-1 0,0 0 0,0 1 0,0-1 0,0 0 0,1 0 0,-1 0 0,1 0 1,-1 0-1,1 0 0,0-1 0,0 1 0,0 0 0,0-1 0,0 0 0,0 1 0,0-1 0,0 0 1,5 2-1,3-2-55,0 1 1,0-2-1,0 1 1,0-1-1,0-1 0,1 1 1,13-4-1,-16 2-1335,0-1-1,0 1 1,0-1-1,0 0 1,11-7-1,0-3-7920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FFCA2-0A1F-4760-ADFA-59A1765278F7}" type="datetimeFigureOut">
              <a:rPr lang="de-DE" smtClean="0"/>
              <a:t>20.11.2023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826E3-5B33-4C67-9B4E-7CF7ACDD5A48}" type="slidenum">
              <a:rPr lang="de-DE" smtClean="0"/>
              <a:t>‹Nr.›</a:t>
            </a:fld>
            <a:endParaRPr lang="de-DE"/>
          </a:p>
        </p:txBody>
      </p:sp>
    </p:spTree>
    <p:extLst>
      <p:ext uri="{BB962C8B-B14F-4D97-AF65-F5344CB8AC3E}">
        <p14:creationId xmlns:p14="http://schemas.microsoft.com/office/powerpoint/2010/main" val="2517528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20.11.2023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9574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20.11.2023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64577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20.11.2023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76786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69035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20.11.2023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45972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20.11.2023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24546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5B34C2F-5BEB-4907-856B-1C3F84EA353E}" type="datetimeFigureOut">
              <a:rPr lang="de-DE" smtClean="0"/>
              <a:t>20.11.2023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032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5B34C2F-5BEB-4907-856B-1C3F84EA353E}" type="datetimeFigureOut">
              <a:rPr lang="de-DE" smtClean="0"/>
              <a:t>20.11.2023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35513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5B34C2F-5BEB-4907-856B-1C3F84EA353E}" type="datetimeFigureOut">
              <a:rPr lang="de-DE" smtClean="0"/>
              <a:t>20.11.2023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52995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5B34C2F-5BEB-4907-856B-1C3F84EA353E}" type="datetimeFigureOut">
              <a:rPr lang="de-DE" smtClean="0"/>
              <a:t>20.11.2023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527821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20.11.2023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6844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20.11.2023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48413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34C2F-5BEB-4907-856B-1C3F84EA353E}" type="datetimeFigureOut">
              <a:rPr lang="de-DE" smtClean="0"/>
              <a:t>20.11.2023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AA3D3-442C-4F0A-AAB5-536880712D1F}" type="slidenum">
              <a:rPr lang="de-DE" smtClean="0"/>
              <a:t>‹Nr.›</a:t>
            </a:fld>
            <a:endParaRPr lang="de-DE"/>
          </a:p>
        </p:txBody>
      </p:sp>
    </p:spTree>
    <p:extLst>
      <p:ext uri="{BB962C8B-B14F-4D97-AF65-F5344CB8AC3E}">
        <p14:creationId xmlns:p14="http://schemas.microsoft.com/office/powerpoint/2010/main" val="3433548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customXml" Target="../ink/ink4.xml"/><Relationship Id="rId18" Type="http://schemas.openxmlformats.org/officeDocument/2006/relationships/image" Target="../media/image7.png"/><Relationship Id="rId3" Type="http://schemas.openxmlformats.org/officeDocument/2006/relationships/image" Target="../media/image1.jpeg"/><Relationship Id="rId7" Type="http://schemas.openxmlformats.org/officeDocument/2006/relationships/customXml" Target="../ink/ink1.xml"/><Relationship Id="rId12" Type="http://schemas.openxmlformats.org/officeDocument/2006/relationships/image" Target="../media/image4.png"/><Relationship Id="rId17" Type="http://schemas.openxmlformats.org/officeDocument/2006/relationships/customXml" Target="../ink/ink6.xml"/><Relationship Id="rId2" Type="http://schemas.openxmlformats.org/officeDocument/2006/relationships/notesSlide" Target="../notesSlides/notesSlide1.xml"/><Relationship Id="rId16" Type="http://schemas.openxmlformats.org/officeDocument/2006/relationships/image" Target="../media/image6.png"/><Relationship Id="rId20" Type="http://schemas.openxmlformats.org/officeDocument/2006/relationships/image" Target="../media/image8.png"/><Relationship Id="rId1" Type="http://schemas.openxmlformats.org/officeDocument/2006/relationships/slideLayout" Target="../slideLayouts/slideLayout12.xml"/><Relationship Id="rId6" Type="http://schemas.openxmlformats.org/officeDocument/2006/relationships/hyperlink" Target="https://support.microsoft.com/en-us/office/excel-functions-translator-f262d0c0-991c-485b-89b6-32cc8d326889" TargetMode="External"/><Relationship Id="rId11" Type="http://schemas.openxmlformats.org/officeDocument/2006/relationships/customXml" Target="../ink/ink3.xml"/><Relationship Id="rId5" Type="http://schemas.openxmlformats.org/officeDocument/2006/relationships/hyperlink" Target="https://en.excel-translator.de/translator/" TargetMode="External"/><Relationship Id="rId15" Type="http://schemas.openxmlformats.org/officeDocument/2006/relationships/customXml" Target="../ink/ink5.xml"/><Relationship Id="rId10" Type="http://schemas.openxmlformats.org/officeDocument/2006/relationships/image" Target="../media/image3.png"/><Relationship Id="rId19" Type="http://schemas.openxmlformats.org/officeDocument/2006/relationships/customXml" Target="../ink/ink7.xml"/><Relationship Id="rId4" Type="http://schemas.openxmlformats.org/officeDocument/2006/relationships/hyperlink" Target="http://www.bernhardkoester.de/vorlesungen/inhalt.html" TargetMode="External"/><Relationship Id="rId9" Type="http://schemas.openxmlformats.org/officeDocument/2006/relationships/customXml" Target="../ink/ink2.xml"/><Relationship Id="rId1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www.census.gov/topics/research/seasonal-adjustment.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upload.wikimedia.org/wikipedia/commons/6/6d/Niels_Bohr.jpg" TargetMode="External"/><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https://en.wikipedia.org/wiki/File:Sir_Winston_Churchill_-_19086236948.jpg" TargetMode="Externa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17" Type="http://schemas.openxmlformats.org/officeDocument/2006/relationships/customXml" Target="../ink/ink64.xml"/><Relationship Id="rId21" Type="http://schemas.openxmlformats.org/officeDocument/2006/relationships/customXml" Target="../ink/ink15.xml"/><Relationship Id="rId42" Type="http://schemas.openxmlformats.org/officeDocument/2006/relationships/image" Target="../media/image26.png"/><Relationship Id="rId63" Type="http://schemas.openxmlformats.org/officeDocument/2006/relationships/customXml" Target="../ink/ink36.xml"/><Relationship Id="rId84" Type="http://schemas.openxmlformats.org/officeDocument/2006/relationships/customXml" Target="../ink/ink47.xml"/><Relationship Id="rId138" Type="http://schemas.openxmlformats.org/officeDocument/2006/relationships/image" Target="../media/image73.png"/><Relationship Id="rId107" Type="http://schemas.openxmlformats.org/officeDocument/2006/relationships/customXml" Target="../ink/ink59.xml"/><Relationship Id="rId11" Type="http://schemas.openxmlformats.org/officeDocument/2006/relationships/customXml" Target="../ink/ink10.xml"/><Relationship Id="rId32" Type="http://schemas.openxmlformats.org/officeDocument/2006/relationships/image" Target="../media/image21.png"/><Relationship Id="rId53" Type="http://schemas.openxmlformats.org/officeDocument/2006/relationships/customXml" Target="../ink/ink31.xml"/><Relationship Id="rId74" Type="http://schemas.openxmlformats.org/officeDocument/2006/relationships/image" Target="../media/image42.png"/><Relationship Id="rId128" Type="http://schemas.openxmlformats.org/officeDocument/2006/relationships/image" Target="../media/image68.png"/><Relationship Id="rId149" Type="http://schemas.openxmlformats.org/officeDocument/2006/relationships/customXml" Target="../ink/ink80.xml"/><Relationship Id="rId5" Type="http://schemas.openxmlformats.org/officeDocument/2006/relationships/chart" Target="../charts/chart4.xml"/><Relationship Id="rId95" Type="http://schemas.openxmlformats.org/officeDocument/2006/relationships/image" Target="../media/image52.png"/><Relationship Id="rId22" Type="http://schemas.openxmlformats.org/officeDocument/2006/relationships/image" Target="../media/image16.png"/><Relationship Id="rId27" Type="http://schemas.openxmlformats.org/officeDocument/2006/relationships/customXml" Target="../ink/ink18.xml"/><Relationship Id="rId43" Type="http://schemas.openxmlformats.org/officeDocument/2006/relationships/customXml" Target="../ink/ink26.xml"/><Relationship Id="rId48" Type="http://schemas.openxmlformats.org/officeDocument/2006/relationships/image" Target="../media/image29.png"/><Relationship Id="rId64" Type="http://schemas.openxmlformats.org/officeDocument/2006/relationships/image" Target="../media/image37.png"/><Relationship Id="rId69" Type="http://schemas.openxmlformats.org/officeDocument/2006/relationships/customXml" Target="../ink/ink39.xml"/><Relationship Id="rId113" Type="http://schemas.openxmlformats.org/officeDocument/2006/relationships/customXml" Target="../ink/ink62.xml"/><Relationship Id="rId118" Type="http://schemas.openxmlformats.org/officeDocument/2006/relationships/image" Target="../media/image63.png"/><Relationship Id="rId134" Type="http://schemas.openxmlformats.org/officeDocument/2006/relationships/image" Target="../media/image71.png"/><Relationship Id="rId139" Type="http://schemas.openxmlformats.org/officeDocument/2006/relationships/customXml" Target="../ink/ink75.xml"/><Relationship Id="rId80" Type="http://schemas.openxmlformats.org/officeDocument/2006/relationships/image" Target="../media/image45.png"/><Relationship Id="rId85" Type="http://schemas.openxmlformats.org/officeDocument/2006/relationships/image" Target="../media/image47.png"/><Relationship Id="rId150" Type="http://schemas.openxmlformats.org/officeDocument/2006/relationships/image" Target="../media/image79.png"/><Relationship Id="rId12" Type="http://schemas.openxmlformats.org/officeDocument/2006/relationships/image" Target="../media/image11.png"/><Relationship Id="rId17" Type="http://schemas.openxmlformats.org/officeDocument/2006/relationships/customXml" Target="../ink/ink13.xml"/><Relationship Id="rId33" Type="http://schemas.openxmlformats.org/officeDocument/2006/relationships/customXml" Target="../ink/ink21.xml"/><Relationship Id="rId38" Type="http://schemas.openxmlformats.org/officeDocument/2006/relationships/image" Target="../media/image24.png"/><Relationship Id="rId59" Type="http://schemas.openxmlformats.org/officeDocument/2006/relationships/customXml" Target="../ink/ink34.xml"/><Relationship Id="rId103" Type="http://schemas.openxmlformats.org/officeDocument/2006/relationships/image" Target="../media/image56.png"/><Relationship Id="rId108" Type="http://schemas.openxmlformats.org/officeDocument/2006/relationships/image" Target="../media/image58.png"/><Relationship Id="rId124" Type="http://schemas.openxmlformats.org/officeDocument/2006/relationships/image" Target="../media/image66.png"/><Relationship Id="rId129" Type="http://schemas.openxmlformats.org/officeDocument/2006/relationships/customXml" Target="../ink/ink70.xml"/><Relationship Id="rId54" Type="http://schemas.openxmlformats.org/officeDocument/2006/relationships/image" Target="../media/image32.png"/><Relationship Id="rId70" Type="http://schemas.openxmlformats.org/officeDocument/2006/relationships/image" Target="../media/image40.png"/><Relationship Id="rId75" Type="http://schemas.openxmlformats.org/officeDocument/2006/relationships/customXml" Target="../ink/ink42.xml"/><Relationship Id="rId91" Type="http://schemas.openxmlformats.org/officeDocument/2006/relationships/image" Target="../media/image50.png"/><Relationship Id="rId96" Type="http://schemas.openxmlformats.org/officeDocument/2006/relationships/customXml" Target="../ink/ink53.xml"/><Relationship Id="rId140" Type="http://schemas.openxmlformats.org/officeDocument/2006/relationships/image" Target="../media/image74.png"/><Relationship Id="rId145" Type="http://schemas.openxmlformats.org/officeDocument/2006/relationships/customXml" Target="../ink/ink78.xml"/><Relationship Id="rId1" Type="http://schemas.openxmlformats.org/officeDocument/2006/relationships/slideLayout" Target="../slideLayouts/slideLayout1.xml"/><Relationship Id="rId6" Type="http://schemas.openxmlformats.org/officeDocument/2006/relationships/chart" Target="../charts/chart5.xml"/><Relationship Id="rId23" Type="http://schemas.openxmlformats.org/officeDocument/2006/relationships/customXml" Target="../ink/ink16.xml"/><Relationship Id="rId28" Type="http://schemas.openxmlformats.org/officeDocument/2006/relationships/image" Target="../media/image19.png"/><Relationship Id="rId49" Type="http://schemas.openxmlformats.org/officeDocument/2006/relationships/customXml" Target="../ink/ink29.xml"/><Relationship Id="rId114" Type="http://schemas.openxmlformats.org/officeDocument/2006/relationships/image" Target="../media/image61.png"/><Relationship Id="rId119" Type="http://schemas.openxmlformats.org/officeDocument/2006/relationships/customXml" Target="../ink/ink65.xml"/><Relationship Id="rId44" Type="http://schemas.openxmlformats.org/officeDocument/2006/relationships/image" Target="../media/image27.png"/><Relationship Id="rId60" Type="http://schemas.openxmlformats.org/officeDocument/2006/relationships/image" Target="../media/image35.png"/><Relationship Id="rId65" Type="http://schemas.openxmlformats.org/officeDocument/2006/relationships/customXml" Target="../ink/ink37.xml"/><Relationship Id="rId81" Type="http://schemas.openxmlformats.org/officeDocument/2006/relationships/customXml" Target="../ink/ink45.xml"/><Relationship Id="rId86" Type="http://schemas.openxmlformats.org/officeDocument/2006/relationships/customXml" Target="../ink/ink48.xml"/><Relationship Id="rId130" Type="http://schemas.openxmlformats.org/officeDocument/2006/relationships/image" Target="../media/image69.png"/><Relationship Id="rId135" Type="http://schemas.openxmlformats.org/officeDocument/2006/relationships/customXml" Target="../ink/ink73.xml"/><Relationship Id="rId13" Type="http://schemas.openxmlformats.org/officeDocument/2006/relationships/customXml" Target="../ink/ink11.xml"/><Relationship Id="rId18" Type="http://schemas.openxmlformats.org/officeDocument/2006/relationships/image" Target="../media/image14.png"/><Relationship Id="rId39" Type="http://schemas.openxmlformats.org/officeDocument/2006/relationships/customXml" Target="../ink/ink24.xml"/><Relationship Id="rId109" Type="http://schemas.openxmlformats.org/officeDocument/2006/relationships/customXml" Target="../ink/ink60.xml"/><Relationship Id="rId34" Type="http://schemas.openxmlformats.org/officeDocument/2006/relationships/image" Target="../media/image22.png"/><Relationship Id="rId50" Type="http://schemas.openxmlformats.org/officeDocument/2006/relationships/image" Target="../media/image30.png"/><Relationship Id="rId55" Type="http://schemas.openxmlformats.org/officeDocument/2006/relationships/customXml" Target="../ink/ink32.xml"/><Relationship Id="rId76" Type="http://schemas.openxmlformats.org/officeDocument/2006/relationships/image" Target="../media/image43.png"/><Relationship Id="rId97" Type="http://schemas.openxmlformats.org/officeDocument/2006/relationships/image" Target="../media/image53.png"/><Relationship Id="rId104" Type="http://schemas.openxmlformats.org/officeDocument/2006/relationships/customXml" Target="../ink/ink57.xml"/><Relationship Id="rId120" Type="http://schemas.openxmlformats.org/officeDocument/2006/relationships/image" Target="../media/image64.png"/><Relationship Id="rId125" Type="http://schemas.openxmlformats.org/officeDocument/2006/relationships/customXml" Target="../ink/ink68.xml"/><Relationship Id="rId141" Type="http://schemas.openxmlformats.org/officeDocument/2006/relationships/customXml" Target="../ink/ink76.xml"/><Relationship Id="rId146" Type="http://schemas.openxmlformats.org/officeDocument/2006/relationships/image" Target="../media/image77.png"/><Relationship Id="rId7" Type="http://schemas.openxmlformats.org/officeDocument/2006/relationships/customXml" Target="../ink/ink8.xml"/><Relationship Id="rId71" Type="http://schemas.openxmlformats.org/officeDocument/2006/relationships/customXml" Target="../ink/ink40.xml"/><Relationship Id="rId92" Type="http://schemas.openxmlformats.org/officeDocument/2006/relationships/customXml" Target="../ink/ink51.xml"/><Relationship Id="rId2" Type="http://schemas.openxmlformats.org/officeDocument/2006/relationships/chart" Target="../charts/chart1.xml"/><Relationship Id="rId29" Type="http://schemas.openxmlformats.org/officeDocument/2006/relationships/customXml" Target="../ink/ink19.xml"/><Relationship Id="rId24" Type="http://schemas.openxmlformats.org/officeDocument/2006/relationships/image" Target="../media/image17.png"/><Relationship Id="rId40" Type="http://schemas.openxmlformats.org/officeDocument/2006/relationships/image" Target="../media/image25.png"/><Relationship Id="rId45" Type="http://schemas.openxmlformats.org/officeDocument/2006/relationships/customXml" Target="../ink/ink27.xml"/><Relationship Id="rId66" Type="http://schemas.openxmlformats.org/officeDocument/2006/relationships/image" Target="../media/image38.png"/><Relationship Id="rId87" Type="http://schemas.openxmlformats.org/officeDocument/2006/relationships/image" Target="../media/image48.png"/><Relationship Id="rId110" Type="http://schemas.openxmlformats.org/officeDocument/2006/relationships/image" Target="../media/image59.png"/><Relationship Id="rId115" Type="http://schemas.openxmlformats.org/officeDocument/2006/relationships/customXml" Target="../ink/ink63.xml"/><Relationship Id="rId131" Type="http://schemas.openxmlformats.org/officeDocument/2006/relationships/customXml" Target="../ink/ink71.xml"/><Relationship Id="rId136" Type="http://schemas.openxmlformats.org/officeDocument/2006/relationships/image" Target="../media/image72.png"/><Relationship Id="rId61" Type="http://schemas.openxmlformats.org/officeDocument/2006/relationships/customXml" Target="../ink/ink35.xml"/><Relationship Id="rId82" Type="http://schemas.openxmlformats.org/officeDocument/2006/relationships/customXml" Target="../ink/ink46.xml"/><Relationship Id="rId19" Type="http://schemas.openxmlformats.org/officeDocument/2006/relationships/customXml" Target="../ink/ink14.xml"/><Relationship Id="rId14" Type="http://schemas.openxmlformats.org/officeDocument/2006/relationships/image" Target="../media/image12.png"/><Relationship Id="rId30" Type="http://schemas.openxmlformats.org/officeDocument/2006/relationships/image" Target="../media/image20.png"/><Relationship Id="rId35" Type="http://schemas.openxmlformats.org/officeDocument/2006/relationships/customXml" Target="../ink/ink22.xml"/><Relationship Id="rId56" Type="http://schemas.openxmlformats.org/officeDocument/2006/relationships/image" Target="../media/image33.png"/><Relationship Id="rId77" Type="http://schemas.openxmlformats.org/officeDocument/2006/relationships/customXml" Target="../ink/ink43.xml"/><Relationship Id="rId100" Type="http://schemas.openxmlformats.org/officeDocument/2006/relationships/customXml" Target="../ink/ink55.xml"/><Relationship Id="rId105" Type="http://schemas.openxmlformats.org/officeDocument/2006/relationships/customXml" Target="../ink/ink58.xml"/><Relationship Id="rId126" Type="http://schemas.openxmlformats.org/officeDocument/2006/relationships/image" Target="../media/image67.png"/><Relationship Id="rId147" Type="http://schemas.openxmlformats.org/officeDocument/2006/relationships/customXml" Target="../ink/ink79.xml"/><Relationship Id="rId8" Type="http://schemas.openxmlformats.org/officeDocument/2006/relationships/image" Target="../media/image9.png"/><Relationship Id="rId51" Type="http://schemas.openxmlformats.org/officeDocument/2006/relationships/customXml" Target="../ink/ink30.xml"/><Relationship Id="rId72" Type="http://schemas.openxmlformats.org/officeDocument/2006/relationships/image" Target="../media/image41.png"/><Relationship Id="rId93" Type="http://schemas.openxmlformats.org/officeDocument/2006/relationships/image" Target="../media/image51.png"/><Relationship Id="rId98" Type="http://schemas.openxmlformats.org/officeDocument/2006/relationships/customXml" Target="../ink/ink54.xml"/><Relationship Id="rId121" Type="http://schemas.openxmlformats.org/officeDocument/2006/relationships/customXml" Target="../ink/ink66.xml"/><Relationship Id="rId142" Type="http://schemas.openxmlformats.org/officeDocument/2006/relationships/image" Target="../media/image75.png"/><Relationship Id="rId3" Type="http://schemas.openxmlformats.org/officeDocument/2006/relationships/chart" Target="../charts/chart2.xml"/><Relationship Id="rId25" Type="http://schemas.openxmlformats.org/officeDocument/2006/relationships/customXml" Target="../ink/ink17.xml"/><Relationship Id="rId46" Type="http://schemas.openxmlformats.org/officeDocument/2006/relationships/image" Target="../media/image28.png"/><Relationship Id="rId67" Type="http://schemas.openxmlformats.org/officeDocument/2006/relationships/customXml" Target="../ink/ink38.xml"/><Relationship Id="rId116" Type="http://schemas.openxmlformats.org/officeDocument/2006/relationships/image" Target="../media/image62.png"/><Relationship Id="rId137" Type="http://schemas.openxmlformats.org/officeDocument/2006/relationships/customXml" Target="../ink/ink74.xml"/><Relationship Id="rId20" Type="http://schemas.openxmlformats.org/officeDocument/2006/relationships/image" Target="../media/image15.png"/><Relationship Id="rId41" Type="http://schemas.openxmlformats.org/officeDocument/2006/relationships/customXml" Target="../ink/ink25.xml"/><Relationship Id="rId62" Type="http://schemas.openxmlformats.org/officeDocument/2006/relationships/image" Target="../media/image36.png"/><Relationship Id="rId83" Type="http://schemas.openxmlformats.org/officeDocument/2006/relationships/image" Target="../media/image46.png"/><Relationship Id="rId88" Type="http://schemas.openxmlformats.org/officeDocument/2006/relationships/customXml" Target="../ink/ink49.xml"/><Relationship Id="rId111" Type="http://schemas.openxmlformats.org/officeDocument/2006/relationships/customXml" Target="../ink/ink61.xml"/><Relationship Id="rId132" Type="http://schemas.openxmlformats.org/officeDocument/2006/relationships/image" Target="../media/image70.png"/><Relationship Id="rId15" Type="http://schemas.openxmlformats.org/officeDocument/2006/relationships/customXml" Target="../ink/ink12.xml"/><Relationship Id="rId36" Type="http://schemas.openxmlformats.org/officeDocument/2006/relationships/image" Target="../media/image23.png"/><Relationship Id="rId57" Type="http://schemas.openxmlformats.org/officeDocument/2006/relationships/customXml" Target="../ink/ink33.xml"/><Relationship Id="rId106" Type="http://schemas.openxmlformats.org/officeDocument/2006/relationships/image" Target="../media/image57.png"/><Relationship Id="rId127" Type="http://schemas.openxmlformats.org/officeDocument/2006/relationships/customXml" Target="../ink/ink69.xml"/><Relationship Id="rId10" Type="http://schemas.openxmlformats.org/officeDocument/2006/relationships/image" Target="../media/image10.png"/><Relationship Id="rId31" Type="http://schemas.openxmlformats.org/officeDocument/2006/relationships/customXml" Target="../ink/ink20.xml"/><Relationship Id="rId52" Type="http://schemas.openxmlformats.org/officeDocument/2006/relationships/image" Target="../media/image31.png"/><Relationship Id="rId73" Type="http://schemas.openxmlformats.org/officeDocument/2006/relationships/customXml" Target="../ink/ink41.xml"/><Relationship Id="rId78" Type="http://schemas.openxmlformats.org/officeDocument/2006/relationships/image" Target="../media/image44.png"/><Relationship Id="rId94" Type="http://schemas.openxmlformats.org/officeDocument/2006/relationships/customXml" Target="../ink/ink52.xml"/><Relationship Id="rId99" Type="http://schemas.openxmlformats.org/officeDocument/2006/relationships/image" Target="../media/image54.png"/><Relationship Id="rId101" Type="http://schemas.openxmlformats.org/officeDocument/2006/relationships/image" Target="../media/image55.png"/><Relationship Id="rId122" Type="http://schemas.openxmlformats.org/officeDocument/2006/relationships/image" Target="../media/image65.png"/><Relationship Id="rId143" Type="http://schemas.openxmlformats.org/officeDocument/2006/relationships/customXml" Target="../ink/ink77.xml"/><Relationship Id="rId148" Type="http://schemas.openxmlformats.org/officeDocument/2006/relationships/image" Target="../media/image78.png"/><Relationship Id="rId4" Type="http://schemas.openxmlformats.org/officeDocument/2006/relationships/chart" Target="../charts/chart3.xml"/><Relationship Id="rId9" Type="http://schemas.openxmlformats.org/officeDocument/2006/relationships/customXml" Target="../ink/ink9.xml"/><Relationship Id="rId26" Type="http://schemas.openxmlformats.org/officeDocument/2006/relationships/image" Target="../media/image18.png"/><Relationship Id="rId47" Type="http://schemas.openxmlformats.org/officeDocument/2006/relationships/customXml" Target="../ink/ink28.xml"/><Relationship Id="rId68" Type="http://schemas.openxmlformats.org/officeDocument/2006/relationships/image" Target="../media/image39.png"/><Relationship Id="rId89" Type="http://schemas.openxmlformats.org/officeDocument/2006/relationships/image" Target="../media/image49.png"/><Relationship Id="rId112" Type="http://schemas.openxmlformats.org/officeDocument/2006/relationships/image" Target="../media/image60.png"/><Relationship Id="rId133" Type="http://schemas.openxmlformats.org/officeDocument/2006/relationships/customXml" Target="../ink/ink72.xml"/><Relationship Id="rId16" Type="http://schemas.openxmlformats.org/officeDocument/2006/relationships/image" Target="../media/image13.png"/><Relationship Id="rId37" Type="http://schemas.openxmlformats.org/officeDocument/2006/relationships/customXml" Target="../ink/ink23.xml"/><Relationship Id="rId58" Type="http://schemas.openxmlformats.org/officeDocument/2006/relationships/image" Target="../media/image34.png"/><Relationship Id="rId79" Type="http://schemas.openxmlformats.org/officeDocument/2006/relationships/customXml" Target="../ink/ink44.xml"/><Relationship Id="rId102" Type="http://schemas.openxmlformats.org/officeDocument/2006/relationships/customXml" Target="../ink/ink56.xml"/><Relationship Id="rId123" Type="http://schemas.openxmlformats.org/officeDocument/2006/relationships/customXml" Target="../ink/ink67.xml"/><Relationship Id="rId144" Type="http://schemas.openxmlformats.org/officeDocument/2006/relationships/image" Target="../media/image76.png"/><Relationship Id="rId90" Type="http://schemas.openxmlformats.org/officeDocument/2006/relationships/customXml" Target="../ink/ink50.xml"/></Relationships>
</file>

<file path=ppt/slides/_rels/slide4.xml.rels><?xml version="1.0" encoding="UTF-8" standalone="yes"?>
<Relationships xmlns="http://schemas.openxmlformats.org/package/2006/relationships"><Relationship Id="rId21" Type="http://schemas.openxmlformats.org/officeDocument/2006/relationships/image" Target="../media/image89.png"/><Relationship Id="rId170" Type="http://schemas.openxmlformats.org/officeDocument/2006/relationships/image" Target="../media/image162.png"/><Relationship Id="rId268" Type="http://schemas.openxmlformats.org/officeDocument/2006/relationships/image" Target="../media/image211.png"/><Relationship Id="rId475" Type="http://schemas.openxmlformats.org/officeDocument/2006/relationships/customXml" Target="../ink/ink320.xml"/><Relationship Id="rId682" Type="http://schemas.openxmlformats.org/officeDocument/2006/relationships/image" Target="../media/image416.png"/><Relationship Id="rId128" Type="http://schemas.openxmlformats.org/officeDocument/2006/relationships/image" Target="../media/image141.png"/><Relationship Id="rId335" Type="http://schemas.openxmlformats.org/officeDocument/2006/relationships/customXml" Target="../ink/ink248.xml"/><Relationship Id="rId542" Type="http://schemas.openxmlformats.org/officeDocument/2006/relationships/image" Target="../media/image346.png"/><Relationship Id="rId987" Type="http://schemas.openxmlformats.org/officeDocument/2006/relationships/customXml" Target="../ink/ink577.xml"/><Relationship Id="rId402" Type="http://schemas.openxmlformats.org/officeDocument/2006/relationships/image" Target="../media/image277.png"/><Relationship Id="rId847" Type="http://schemas.openxmlformats.org/officeDocument/2006/relationships/customXml" Target="../ink/ink506.xml"/><Relationship Id="rId1032" Type="http://schemas.openxmlformats.org/officeDocument/2006/relationships/customXml" Target="../ink/ink600.xml"/><Relationship Id="rId707" Type="http://schemas.openxmlformats.org/officeDocument/2006/relationships/customXml" Target="../ink/ink436.xml"/><Relationship Id="rId914" Type="http://schemas.openxmlformats.org/officeDocument/2006/relationships/image" Target="../media/image532.png"/><Relationship Id="rId43" Type="http://schemas.openxmlformats.org/officeDocument/2006/relationships/image" Target="../media/image99.png"/><Relationship Id="rId192" Type="http://schemas.openxmlformats.org/officeDocument/2006/relationships/image" Target="../media/image173.png"/><Relationship Id="rId497" Type="http://schemas.openxmlformats.org/officeDocument/2006/relationships/customXml" Target="../ink/ink331.xml"/><Relationship Id="rId357" Type="http://schemas.openxmlformats.org/officeDocument/2006/relationships/customXml" Target="../ink/ink259.xml"/><Relationship Id="rId217" Type="http://schemas.openxmlformats.org/officeDocument/2006/relationships/customXml" Target="../ink/ink189.xml"/><Relationship Id="rId564" Type="http://schemas.openxmlformats.org/officeDocument/2006/relationships/image" Target="../media/image357.png"/><Relationship Id="rId771" Type="http://schemas.openxmlformats.org/officeDocument/2006/relationships/customXml" Target="../ink/ink468.xml"/><Relationship Id="rId869" Type="http://schemas.openxmlformats.org/officeDocument/2006/relationships/customXml" Target="../ink/ink517.xml"/><Relationship Id="rId424" Type="http://schemas.openxmlformats.org/officeDocument/2006/relationships/customXml" Target="../ink/ink294.xml"/><Relationship Id="rId631" Type="http://schemas.openxmlformats.org/officeDocument/2006/relationships/customXml" Target="../ink/ink398.xml"/><Relationship Id="rId729" Type="http://schemas.openxmlformats.org/officeDocument/2006/relationships/customXml" Target="../ink/ink447.xml"/><Relationship Id="rId1054" Type="http://schemas.openxmlformats.org/officeDocument/2006/relationships/customXml" Target="../ink/ink611.xml"/><Relationship Id="rId936" Type="http://schemas.openxmlformats.org/officeDocument/2006/relationships/customXml" Target="../ink/ink551.xml"/><Relationship Id="rId65" Type="http://schemas.openxmlformats.org/officeDocument/2006/relationships/image" Target="../media/image110.png"/><Relationship Id="rId281" Type="http://schemas.openxmlformats.org/officeDocument/2006/relationships/customXml" Target="../ink/ink221.xml"/><Relationship Id="rId141" Type="http://schemas.openxmlformats.org/officeDocument/2006/relationships/customXml" Target="../ink/ink151.xml"/><Relationship Id="rId379" Type="http://schemas.openxmlformats.org/officeDocument/2006/relationships/image" Target="../media/image266.png"/><Relationship Id="rId586" Type="http://schemas.openxmlformats.org/officeDocument/2006/relationships/image" Target="../media/image368.png"/><Relationship Id="rId793" Type="http://schemas.openxmlformats.org/officeDocument/2006/relationships/customXml" Target="../ink/ink479.xml"/><Relationship Id="rId7" Type="http://schemas.openxmlformats.org/officeDocument/2006/relationships/image" Target="../media/image82.png"/><Relationship Id="rId239" Type="http://schemas.openxmlformats.org/officeDocument/2006/relationships/customXml" Target="../ink/ink200.xml"/><Relationship Id="rId446" Type="http://schemas.openxmlformats.org/officeDocument/2006/relationships/image" Target="../media/image298.png"/><Relationship Id="rId653" Type="http://schemas.openxmlformats.org/officeDocument/2006/relationships/customXml" Target="../ink/ink409.xml"/><Relationship Id="rId1076" Type="http://schemas.openxmlformats.org/officeDocument/2006/relationships/customXml" Target="../ink/ink622.xml"/><Relationship Id="rId292" Type="http://schemas.openxmlformats.org/officeDocument/2006/relationships/image" Target="../media/image223.png"/><Relationship Id="rId306" Type="http://schemas.openxmlformats.org/officeDocument/2006/relationships/image" Target="../media/image230.png"/><Relationship Id="rId860" Type="http://schemas.openxmlformats.org/officeDocument/2006/relationships/image" Target="../media/image505.png"/><Relationship Id="rId958" Type="http://schemas.openxmlformats.org/officeDocument/2006/relationships/customXml" Target="../ink/ink562.xml"/><Relationship Id="rId87" Type="http://schemas.openxmlformats.org/officeDocument/2006/relationships/image" Target="../media/image121.png"/><Relationship Id="rId513" Type="http://schemas.openxmlformats.org/officeDocument/2006/relationships/customXml" Target="../ink/ink339.xml"/><Relationship Id="rId597" Type="http://schemas.openxmlformats.org/officeDocument/2006/relationships/customXml" Target="../ink/ink381.xml"/><Relationship Id="rId720" Type="http://schemas.openxmlformats.org/officeDocument/2006/relationships/image" Target="../media/image435.png"/><Relationship Id="rId818" Type="http://schemas.openxmlformats.org/officeDocument/2006/relationships/image" Target="../media/image484.png"/><Relationship Id="rId152" Type="http://schemas.openxmlformats.org/officeDocument/2006/relationships/image" Target="../media/image153.png"/><Relationship Id="rId457" Type="http://schemas.openxmlformats.org/officeDocument/2006/relationships/customXml" Target="../ink/ink311.xml"/><Relationship Id="rId1003" Type="http://schemas.openxmlformats.org/officeDocument/2006/relationships/image" Target="../media/image575.png"/><Relationship Id="rId1087" Type="http://schemas.openxmlformats.org/officeDocument/2006/relationships/image" Target="../media/image617.png"/><Relationship Id="rId664" Type="http://schemas.openxmlformats.org/officeDocument/2006/relationships/image" Target="../media/image407.png"/><Relationship Id="rId871" Type="http://schemas.openxmlformats.org/officeDocument/2006/relationships/customXml" Target="../ink/ink518.xml"/><Relationship Id="rId969" Type="http://schemas.openxmlformats.org/officeDocument/2006/relationships/customXml" Target="../ink/ink568.xml"/><Relationship Id="rId14" Type="http://schemas.openxmlformats.org/officeDocument/2006/relationships/customXml" Target="../ink/ink87.xml"/><Relationship Id="rId317" Type="http://schemas.openxmlformats.org/officeDocument/2006/relationships/customXml" Target="../ink/ink239.xml"/><Relationship Id="rId524" Type="http://schemas.openxmlformats.org/officeDocument/2006/relationships/image" Target="../media/image337.png"/><Relationship Id="rId731" Type="http://schemas.openxmlformats.org/officeDocument/2006/relationships/customXml" Target="../ink/ink448.xml"/><Relationship Id="rId98" Type="http://schemas.openxmlformats.org/officeDocument/2006/relationships/customXml" Target="../ink/ink129.xml"/><Relationship Id="rId163" Type="http://schemas.openxmlformats.org/officeDocument/2006/relationships/customXml" Target="../ink/ink162.xml"/><Relationship Id="rId370" Type="http://schemas.openxmlformats.org/officeDocument/2006/relationships/customXml" Target="../ink/ink266.xml"/><Relationship Id="rId829" Type="http://schemas.openxmlformats.org/officeDocument/2006/relationships/customXml" Target="../ink/ink497.xml"/><Relationship Id="rId1014" Type="http://schemas.openxmlformats.org/officeDocument/2006/relationships/customXml" Target="../ink/ink591.xml"/><Relationship Id="rId230" Type="http://schemas.openxmlformats.org/officeDocument/2006/relationships/image" Target="../media/image192.png"/><Relationship Id="rId468" Type="http://schemas.openxmlformats.org/officeDocument/2006/relationships/image" Target="../media/image309.png"/><Relationship Id="rId675" Type="http://schemas.openxmlformats.org/officeDocument/2006/relationships/customXml" Target="../ink/ink420.xml"/><Relationship Id="rId882" Type="http://schemas.openxmlformats.org/officeDocument/2006/relationships/image" Target="../media/image516.png"/><Relationship Id="rId25" Type="http://schemas.openxmlformats.org/officeDocument/2006/relationships/image" Target="../media/image91.png"/><Relationship Id="rId328" Type="http://schemas.openxmlformats.org/officeDocument/2006/relationships/image" Target="../media/image241.png"/><Relationship Id="rId535" Type="http://schemas.openxmlformats.org/officeDocument/2006/relationships/customXml" Target="../ink/ink350.xml"/><Relationship Id="rId742" Type="http://schemas.openxmlformats.org/officeDocument/2006/relationships/image" Target="../media/image446.png"/><Relationship Id="rId174" Type="http://schemas.openxmlformats.org/officeDocument/2006/relationships/image" Target="../media/image164.png"/><Relationship Id="rId381" Type="http://schemas.openxmlformats.org/officeDocument/2006/relationships/image" Target="../media/image267.png"/><Relationship Id="rId602" Type="http://schemas.openxmlformats.org/officeDocument/2006/relationships/image" Target="../media/image376.png"/><Relationship Id="rId1025" Type="http://schemas.openxmlformats.org/officeDocument/2006/relationships/image" Target="../media/image586.png"/><Relationship Id="rId241" Type="http://schemas.openxmlformats.org/officeDocument/2006/relationships/customXml" Target="../ink/ink201.xml"/><Relationship Id="rId479" Type="http://schemas.openxmlformats.org/officeDocument/2006/relationships/customXml" Target="../ink/ink322.xml"/><Relationship Id="rId686" Type="http://schemas.openxmlformats.org/officeDocument/2006/relationships/image" Target="../media/image418.png"/><Relationship Id="rId893" Type="http://schemas.openxmlformats.org/officeDocument/2006/relationships/customXml" Target="../ink/ink529.xml"/><Relationship Id="rId907" Type="http://schemas.openxmlformats.org/officeDocument/2006/relationships/customXml" Target="../ink/ink536.xml"/><Relationship Id="rId36" Type="http://schemas.openxmlformats.org/officeDocument/2006/relationships/customXml" Target="../ink/ink98.xml"/><Relationship Id="rId339" Type="http://schemas.openxmlformats.org/officeDocument/2006/relationships/customXml" Target="../ink/ink250.xml"/><Relationship Id="rId546" Type="http://schemas.openxmlformats.org/officeDocument/2006/relationships/image" Target="../media/image348.png"/><Relationship Id="rId753" Type="http://schemas.openxmlformats.org/officeDocument/2006/relationships/customXml" Target="../ink/ink459.xml"/><Relationship Id="rId101" Type="http://schemas.openxmlformats.org/officeDocument/2006/relationships/image" Target="../media/image128.png"/><Relationship Id="rId185" Type="http://schemas.openxmlformats.org/officeDocument/2006/relationships/customXml" Target="../ink/ink173.xml"/><Relationship Id="rId406" Type="http://schemas.openxmlformats.org/officeDocument/2006/relationships/image" Target="../media/image279.png"/><Relationship Id="rId960" Type="http://schemas.openxmlformats.org/officeDocument/2006/relationships/customXml" Target="../ink/ink563.xml"/><Relationship Id="rId1036" Type="http://schemas.openxmlformats.org/officeDocument/2006/relationships/customXml" Target="../ink/ink602.xml"/><Relationship Id="rId392" Type="http://schemas.openxmlformats.org/officeDocument/2006/relationships/image" Target="../media/image272.png"/><Relationship Id="rId613" Type="http://schemas.openxmlformats.org/officeDocument/2006/relationships/customXml" Target="../ink/ink389.xml"/><Relationship Id="rId697" Type="http://schemas.openxmlformats.org/officeDocument/2006/relationships/customXml" Target="../ink/ink431.xml"/><Relationship Id="rId820" Type="http://schemas.openxmlformats.org/officeDocument/2006/relationships/image" Target="../media/image485.png"/><Relationship Id="rId918" Type="http://schemas.openxmlformats.org/officeDocument/2006/relationships/image" Target="../media/image534.png"/><Relationship Id="rId252" Type="http://schemas.openxmlformats.org/officeDocument/2006/relationships/image" Target="../media/image203.png"/><Relationship Id="rId47" Type="http://schemas.openxmlformats.org/officeDocument/2006/relationships/image" Target="../media/image101.png"/><Relationship Id="rId112" Type="http://schemas.openxmlformats.org/officeDocument/2006/relationships/customXml" Target="../ink/ink136.xml"/><Relationship Id="rId557" Type="http://schemas.openxmlformats.org/officeDocument/2006/relationships/customXml" Target="../ink/ink361.xml"/><Relationship Id="rId764" Type="http://schemas.openxmlformats.org/officeDocument/2006/relationships/image" Target="../media/image457.png"/><Relationship Id="rId971" Type="http://schemas.openxmlformats.org/officeDocument/2006/relationships/customXml" Target="../ink/ink569.xml"/><Relationship Id="rId196" Type="http://schemas.openxmlformats.org/officeDocument/2006/relationships/image" Target="../media/image175.png"/><Relationship Id="rId417" Type="http://schemas.openxmlformats.org/officeDocument/2006/relationships/image" Target="../media/image284.png"/><Relationship Id="rId624" Type="http://schemas.openxmlformats.org/officeDocument/2006/relationships/image" Target="../media/image387.png"/><Relationship Id="rId831" Type="http://schemas.openxmlformats.org/officeDocument/2006/relationships/customXml" Target="../ink/ink498.xml"/><Relationship Id="rId1047" Type="http://schemas.openxmlformats.org/officeDocument/2006/relationships/image" Target="../media/image597.png"/><Relationship Id="rId263" Type="http://schemas.openxmlformats.org/officeDocument/2006/relationships/customXml" Target="../ink/ink212.xml"/><Relationship Id="rId470" Type="http://schemas.openxmlformats.org/officeDocument/2006/relationships/image" Target="../media/image310.png"/><Relationship Id="rId929" Type="http://schemas.openxmlformats.org/officeDocument/2006/relationships/image" Target="../media/image539.png"/><Relationship Id="rId58" Type="http://schemas.openxmlformats.org/officeDocument/2006/relationships/customXml" Target="../ink/ink109.xml"/><Relationship Id="rId123" Type="http://schemas.openxmlformats.org/officeDocument/2006/relationships/customXml" Target="../ink/ink142.xml"/><Relationship Id="rId330" Type="http://schemas.openxmlformats.org/officeDocument/2006/relationships/image" Target="../media/image242.png"/><Relationship Id="rId568" Type="http://schemas.openxmlformats.org/officeDocument/2006/relationships/image" Target="../media/image359.png"/><Relationship Id="rId775" Type="http://schemas.openxmlformats.org/officeDocument/2006/relationships/customXml" Target="../ink/ink470.xml"/><Relationship Id="rId982" Type="http://schemas.openxmlformats.org/officeDocument/2006/relationships/image" Target="../media/image565.png"/><Relationship Id="rId428" Type="http://schemas.openxmlformats.org/officeDocument/2006/relationships/image" Target="../media/image289.png"/><Relationship Id="rId635" Type="http://schemas.openxmlformats.org/officeDocument/2006/relationships/customXml" Target="../ink/ink400.xml"/><Relationship Id="rId842" Type="http://schemas.openxmlformats.org/officeDocument/2006/relationships/image" Target="../media/image496.png"/><Relationship Id="rId1058" Type="http://schemas.openxmlformats.org/officeDocument/2006/relationships/customXml" Target="../ink/ink613.xml"/><Relationship Id="rId274" Type="http://schemas.openxmlformats.org/officeDocument/2006/relationships/image" Target="../media/image214.png"/><Relationship Id="rId481" Type="http://schemas.openxmlformats.org/officeDocument/2006/relationships/customXml" Target="../ink/ink323.xml"/><Relationship Id="rId702" Type="http://schemas.openxmlformats.org/officeDocument/2006/relationships/image" Target="../media/image426.png"/><Relationship Id="rId69" Type="http://schemas.openxmlformats.org/officeDocument/2006/relationships/image" Target="../media/image112.png"/><Relationship Id="rId134" Type="http://schemas.openxmlformats.org/officeDocument/2006/relationships/image" Target="../media/image144.png"/><Relationship Id="rId579" Type="http://schemas.openxmlformats.org/officeDocument/2006/relationships/customXml" Target="../ink/ink372.xml"/><Relationship Id="rId786" Type="http://schemas.openxmlformats.org/officeDocument/2006/relationships/image" Target="../media/image468.png"/><Relationship Id="rId993" Type="http://schemas.openxmlformats.org/officeDocument/2006/relationships/image" Target="../media/image570.png"/><Relationship Id="rId341" Type="http://schemas.openxmlformats.org/officeDocument/2006/relationships/customXml" Target="../ink/ink251.xml"/><Relationship Id="rId439" Type="http://schemas.openxmlformats.org/officeDocument/2006/relationships/customXml" Target="../ink/ink302.xml"/><Relationship Id="rId646" Type="http://schemas.openxmlformats.org/officeDocument/2006/relationships/image" Target="../media/image398.png"/><Relationship Id="rId1069" Type="http://schemas.openxmlformats.org/officeDocument/2006/relationships/image" Target="../media/image608.png"/><Relationship Id="rId201" Type="http://schemas.openxmlformats.org/officeDocument/2006/relationships/customXml" Target="../ink/ink181.xml"/><Relationship Id="rId285" Type="http://schemas.openxmlformats.org/officeDocument/2006/relationships/customXml" Target="../ink/ink223.xml"/><Relationship Id="rId506" Type="http://schemas.openxmlformats.org/officeDocument/2006/relationships/image" Target="../media/image328.png"/><Relationship Id="rId853" Type="http://schemas.openxmlformats.org/officeDocument/2006/relationships/customXml" Target="../ink/ink509.xml"/><Relationship Id="rId492" Type="http://schemas.openxmlformats.org/officeDocument/2006/relationships/image" Target="../media/image321.png"/><Relationship Id="rId713" Type="http://schemas.openxmlformats.org/officeDocument/2006/relationships/customXml" Target="../ink/ink439.xml"/><Relationship Id="rId797" Type="http://schemas.openxmlformats.org/officeDocument/2006/relationships/customXml" Target="../ink/ink481.xml"/><Relationship Id="rId920" Type="http://schemas.openxmlformats.org/officeDocument/2006/relationships/image" Target="../media/image535.png"/><Relationship Id="rId145" Type="http://schemas.openxmlformats.org/officeDocument/2006/relationships/customXml" Target="../ink/ink153.xml"/><Relationship Id="rId352" Type="http://schemas.openxmlformats.org/officeDocument/2006/relationships/image" Target="../media/image253.png"/><Relationship Id="rId212" Type="http://schemas.openxmlformats.org/officeDocument/2006/relationships/image" Target="../media/image183.png"/><Relationship Id="rId657" Type="http://schemas.openxmlformats.org/officeDocument/2006/relationships/customXml" Target="../ink/ink411.xml"/><Relationship Id="rId864" Type="http://schemas.openxmlformats.org/officeDocument/2006/relationships/image" Target="../media/image507.png"/><Relationship Id="rId296" Type="http://schemas.openxmlformats.org/officeDocument/2006/relationships/image" Target="../media/image225.png"/><Relationship Id="rId517" Type="http://schemas.openxmlformats.org/officeDocument/2006/relationships/customXml" Target="../ink/ink341.xml"/><Relationship Id="rId724" Type="http://schemas.openxmlformats.org/officeDocument/2006/relationships/image" Target="../media/image437.png"/><Relationship Id="rId931" Type="http://schemas.openxmlformats.org/officeDocument/2006/relationships/image" Target="../media/image540.png"/><Relationship Id="rId60" Type="http://schemas.openxmlformats.org/officeDocument/2006/relationships/customXml" Target="../ink/ink110.xml"/><Relationship Id="rId156" Type="http://schemas.openxmlformats.org/officeDocument/2006/relationships/image" Target="../media/image155.png"/><Relationship Id="rId363" Type="http://schemas.openxmlformats.org/officeDocument/2006/relationships/customXml" Target="../ink/ink262.xml"/><Relationship Id="rId570" Type="http://schemas.openxmlformats.org/officeDocument/2006/relationships/image" Target="../media/image360.png"/><Relationship Id="rId1007" Type="http://schemas.openxmlformats.org/officeDocument/2006/relationships/image" Target="../media/image577.png"/><Relationship Id="rId223" Type="http://schemas.openxmlformats.org/officeDocument/2006/relationships/customXml" Target="../ink/ink192.xml"/><Relationship Id="rId430" Type="http://schemas.openxmlformats.org/officeDocument/2006/relationships/image" Target="../media/image290.png"/><Relationship Id="rId668" Type="http://schemas.openxmlformats.org/officeDocument/2006/relationships/image" Target="../media/image409.png"/><Relationship Id="rId875" Type="http://schemas.openxmlformats.org/officeDocument/2006/relationships/customXml" Target="../ink/ink520.xml"/><Relationship Id="rId1060" Type="http://schemas.openxmlformats.org/officeDocument/2006/relationships/customXml" Target="../ink/ink614.xml"/><Relationship Id="rId18" Type="http://schemas.openxmlformats.org/officeDocument/2006/relationships/customXml" Target="../ink/ink89.xml"/><Relationship Id="rId528" Type="http://schemas.openxmlformats.org/officeDocument/2006/relationships/image" Target="../media/image339.png"/><Relationship Id="rId735" Type="http://schemas.openxmlformats.org/officeDocument/2006/relationships/customXml" Target="../ink/ink450.xml"/><Relationship Id="rId942" Type="http://schemas.openxmlformats.org/officeDocument/2006/relationships/customXml" Target="../ink/ink554.xml"/><Relationship Id="rId167" Type="http://schemas.openxmlformats.org/officeDocument/2006/relationships/customXml" Target="../ink/ink164.xml"/><Relationship Id="rId374" Type="http://schemas.openxmlformats.org/officeDocument/2006/relationships/customXml" Target="../ink/ink268.xml"/><Relationship Id="rId581" Type="http://schemas.openxmlformats.org/officeDocument/2006/relationships/customXml" Target="../ink/ink373.xml"/><Relationship Id="rId1018" Type="http://schemas.openxmlformats.org/officeDocument/2006/relationships/customXml" Target="../ink/ink593.xml"/><Relationship Id="rId71" Type="http://schemas.openxmlformats.org/officeDocument/2006/relationships/image" Target="../media/image113.png"/><Relationship Id="rId234" Type="http://schemas.openxmlformats.org/officeDocument/2006/relationships/image" Target="../media/image194.png"/><Relationship Id="rId679" Type="http://schemas.openxmlformats.org/officeDocument/2006/relationships/customXml" Target="../ink/ink422.xml"/><Relationship Id="rId802" Type="http://schemas.openxmlformats.org/officeDocument/2006/relationships/image" Target="../media/image476.png"/><Relationship Id="rId886" Type="http://schemas.openxmlformats.org/officeDocument/2006/relationships/image" Target="../media/image518.png"/><Relationship Id="rId2" Type="http://schemas.openxmlformats.org/officeDocument/2006/relationships/customXml" Target="../ink/ink81.xml"/><Relationship Id="rId29" Type="http://schemas.openxmlformats.org/officeDocument/2006/relationships/image" Target="../media/image29.png"/><Relationship Id="rId441" Type="http://schemas.openxmlformats.org/officeDocument/2006/relationships/customXml" Target="../ink/ink303.xml"/><Relationship Id="rId539" Type="http://schemas.openxmlformats.org/officeDocument/2006/relationships/customXml" Target="../ink/ink352.xml"/><Relationship Id="rId746" Type="http://schemas.openxmlformats.org/officeDocument/2006/relationships/image" Target="../media/image448.png"/><Relationship Id="rId1071" Type="http://schemas.openxmlformats.org/officeDocument/2006/relationships/image" Target="../media/image609.png"/><Relationship Id="rId178" Type="http://schemas.openxmlformats.org/officeDocument/2006/relationships/image" Target="../media/image166.png"/><Relationship Id="rId301" Type="http://schemas.openxmlformats.org/officeDocument/2006/relationships/customXml" Target="../ink/ink231.xml"/><Relationship Id="rId953" Type="http://schemas.openxmlformats.org/officeDocument/2006/relationships/image" Target="../media/image551.png"/><Relationship Id="rId1029" Type="http://schemas.openxmlformats.org/officeDocument/2006/relationships/image" Target="../media/image588.png"/><Relationship Id="rId82" Type="http://schemas.openxmlformats.org/officeDocument/2006/relationships/customXml" Target="../ink/ink121.xml"/><Relationship Id="rId385" Type="http://schemas.openxmlformats.org/officeDocument/2006/relationships/customXml" Target="../ink/ink274.xml"/><Relationship Id="rId592" Type="http://schemas.openxmlformats.org/officeDocument/2006/relationships/image" Target="../media/image371.png"/><Relationship Id="rId606" Type="http://schemas.openxmlformats.org/officeDocument/2006/relationships/image" Target="../media/image378.png"/><Relationship Id="rId813" Type="http://schemas.openxmlformats.org/officeDocument/2006/relationships/customXml" Target="../ink/ink489.xml"/><Relationship Id="rId245" Type="http://schemas.openxmlformats.org/officeDocument/2006/relationships/customXml" Target="../ink/ink203.xml"/><Relationship Id="rId452" Type="http://schemas.openxmlformats.org/officeDocument/2006/relationships/image" Target="../media/image301.png"/><Relationship Id="rId897" Type="http://schemas.openxmlformats.org/officeDocument/2006/relationships/customXml" Target="../ink/ink531.xml"/><Relationship Id="rId1082" Type="http://schemas.openxmlformats.org/officeDocument/2006/relationships/customXml" Target="../ink/ink625.xml"/><Relationship Id="rId105" Type="http://schemas.openxmlformats.org/officeDocument/2006/relationships/image" Target="../media/image130.png"/><Relationship Id="rId312" Type="http://schemas.openxmlformats.org/officeDocument/2006/relationships/image" Target="../media/image233.png"/><Relationship Id="rId757" Type="http://schemas.openxmlformats.org/officeDocument/2006/relationships/customXml" Target="../ink/ink461.xml"/><Relationship Id="rId964" Type="http://schemas.openxmlformats.org/officeDocument/2006/relationships/customXml" Target="../ink/ink565.xml"/><Relationship Id="rId93" Type="http://schemas.openxmlformats.org/officeDocument/2006/relationships/image" Target="../media/image124.png"/><Relationship Id="rId189" Type="http://schemas.openxmlformats.org/officeDocument/2006/relationships/customXml" Target="../ink/ink175.xml"/><Relationship Id="rId396" Type="http://schemas.openxmlformats.org/officeDocument/2006/relationships/image" Target="../media/image274.png"/><Relationship Id="rId617" Type="http://schemas.openxmlformats.org/officeDocument/2006/relationships/customXml" Target="../ink/ink391.xml"/><Relationship Id="rId824" Type="http://schemas.openxmlformats.org/officeDocument/2006/relationships/image" Target="../media/image487.png"/><Relationship Id="rId256" Type="http://schemas.openxmlformats.org/officeDocument/2006/relationships/image" Target="../media/image205.png"/><Relationship Id="rId463" Type="http://schemas.openxmlformats.org/officeDocument/2006/relationships/customXml" Target="../ink/ink314.xml"/><Relationship Id="rId670" Type="http://schemas.openxmlformats.org/officeDocument/2006/relationships/image" Target="../media/image410.png"/><Relationship Id="rId1093" Type="http://schemas.openxmlformats.org/officeDocument/2006/relationships/image" Target="../media/image620.png"/><Relationship Id="rId116" Type="http://schemas.openxmlformats.org/officeDocument/2006/relationships/customXml" Target="../ink/ink138.xml"/><Relationship Id="rId323" Type="http://schemas.openxmlformats.org/officeDocument/2006/relationships/customXml" Target="../ink/ink242.xml"/><Relationship Id="rId530" Type="http://schemas.openxmlformats.org/officeDocument/2006/relationships/image" Target="../media/image340.png"/><Relationship Id="rId768" Type="http://schemas.openxmlformats.org/officeDocument/2006/relationships/image" Target="../media/image459.png"/><Relationship Id="rId975" Type="http://schemas.openxmlformats.org/officeDocument/2006/relationships/customXml" Target="../ink/ink571.xml"/><Relationship Id="rId20" Type="http://schemas.openxmlformats.org/officeDocument/2006/relationships/customXml" Target="../ink/ink90.xml"/><Relationship Id="rId628" Type="http://schemas.openxmlformats.org/officeDocument/2006/relationships/image" Target="../media/image389.png"/><Relationship Id="rId835" Type="http://schemas.openxmlformats.org/officeDocument/2006/relationships/customXml" Target="../ink/ink500.xml"/><Relationship Id="rId267" Type="http://schemas.openxmlformats.org/officeDocument/2006/relationships/customXml" Target="../ink/ink214.xml"/><Relationship Id="rId474" Type="http://schemas.openxmlformats.org/officeDocument/2006/relationships/image" Target="../media/image312.png"/><Relationship Id="rId1020" Type="http://schemas.openxmlformats.org/officeDocument/2006/relationships/customXml" Target="../ink/ink594.xml"/><Relationship Id="rId127" Type="http://schemas.openxmlformats.org/officeDocument/2006/relationships/customXml" Target="../ink/ink144.xml"/><Relationship Id="rId681" Type="http://schemas.openxmlformats.org/officeDocument/2006/relationships/customXml" Target="../ink/ink423.xml"/><Relationship Id="rId779" Type="http://schemas.openxmlformats.org/officeDocument/2006/relationships/customXml" Target="../ink/ink472.xml"/><Relationship Id="rId902" Type="http://schemas.openxmlformats.org/officeDocument/2006/relationships/image" Target="../media/image526.png"/><Relationship Id="rId986" Type="http://schemas.openxmlformats.org/officeDocument/2006/relationships/image" Target="../media/image567.png"/><Relationship Id="rId31" Type="http://schemas.openxmlformats.org/officeDocument/2006/relationships/image" Target="../media/image93.png"/><Relationship Id="rId334" Type="http://schemas.openxmlformats.org/officeDocument/2006/relationships/image" Target="../media/image244.png"/><Relationship Id="rId541" Type="http://schemas.openxmlformats.org/officeDocument/2006/relationships/customXml" Target="../ink/ink353.xml"/><Relationship Id="rId639" Type="http://schemas.openxmlformats.org/officeDocument/2006/relationships/customXml" Target="../ink/ink402.xml"/><Relationship Id="rId180" Type="http://schemas.openxmlformats.org/officeDocument/2006/relationships/image" Target="../media/image167.png"/><Relationship Id="rId278" Type="http://schemas.openxmlformats.org/officeDocument/2006/relationships/image" Target="../media/image216.png"/><Relationship Id="rId401" Type="http://schemas.openxmlformats.org/officeDocument/2006/relationships/customXml" Target="../ink/ink282.xml"/><Relationship Id="rId846" Type="http://schemas.openxmlformats.org/officeDocument/2006/relationships/image" Target="../media/image498.png"/><Relationship Id="rId1031" Type="http://schemas.openxmlformats.org/officeDocument/2006/relationships/image" Target="../media/image589.png"/><Relationship Id="rId485" Type="http://schemas.openxmlformats.org/officeDocument/2006/relationships/customXml" Target="../ink/ink325.xml"/><Relationship Id="rId692" Type="http://schemas.openxmlformats.org/officeDocument/2006/relationships/image" Target="../media/image421.png"/><Relationship Id="rId706" Type="http://schemas.openxmlformats.org/officeDocument/2006/relationships/image" Target="../media/image428.png"/><Relationship Id="rId913" Type="http://schemas.openxmlformats.org/officeDocument/2006/relationships/customXml" Target="../ink/ink539.xml"/><Relationship Id="rId42" Type="http://schemas.openxmlformats.org/officeDocument/2006/relationships/customXml" Target="../ink/ink101.xml"/><Relationship Id="rId138" Type="http://schemas.openxmlformats.org/officeDocument/2006/relationships/image" Target="../media/image146.png"/><Relationship Id="rId345" Type="http://schemas.openxmlformats.org/officeDocument/2006/relationships/customXml" Target="../ink/ink253.xml"/><Relationship Id="rId552" Type="http://schemas.openxmlformats.org/officeDocument/2006/relationships/image" Target="../media/image351.png"/><Relationship Id="rId997" Type="http://schemas.openxmlformats.org/officeDocument/2006/relationships/image" Target="../media/image572.png"/><Relationship Id="rId191" Type="http://schemas.openxmlformats.org/officeDocument/2006/relationships/customXml" Target="../ink/ink176.xml"/><Relationship Id="rId205" Type="http://schemas.openxmlformats.org/officeDocument/2006/relationships/customXml" Target="../ink/ink183.xml"/><Relationship Id="rId412" Type="http://schemas.openxmlformats.org/officeDocument/2006/relationships/customXml" Target="../ink/ink288.xml"/><Relationship Id="rId857" Type="http://schemas.openxmlformats.org/officeDocument/2006/relationships/customXml" Target="../ink/ink511.xml"/><Relationship Id="rId1042" Type="http://schemas.openxmlformats.org/officeDocument/2006/relationships/customXml" Target="../ink/ink605.xml"/><Relationship Id="rId289" Type="http://schemas.openxmlformats.org/officeDocument/2006/relationships/customXml" Target="../ink/ink225.xml"/><Relationship Id="rId496" Type="http://schemas.openxmlformats.org/officeDocument/2006/relationships/image" Target="../media/image323.png"/><Relationship Id="rId717" Type="http://schemas.openxmlformats.org/officeDocument/2006/relationships/customXml" Target="../ink/ink441.xml"/><Relationship Id="rId924" Type="http://schemas.openxmlformats.org/officeDocument/2006/relationships/customXml" Target="../ink/ink545.xml"/><Relationship Id="rId53" Type="http://schemas.openxmlformats.org/officeDocument/2006/relationships/image" Target="../media/image104.png"/><Relationship Id="rId149" Type="http://schemas.openxmlformats.org/officeDocument/2006/relationships/customXml" Target="../ink/ink155.xml"/><Relationship Id="rId356" Type="http://schemas.openxmlformats.org/officeDocument/2006/relationships/image" Target="../media/image255.png"/><Relationship Id="rId563" Type="http://schemas.openxmlformats.org/officeDocument/2006/relationships/customXml" Target="../ink/ink364.xml"/><Relationship Id="rId770" Type="http://schemas.openxmlformats.org/officeDocument/2006/relationships/image" Target="../media/image460.png"/><Relationship Id="rId216" Type="http://schemas.openxmlformats.org/officeDocument/2006/relationships/image" Target="../media/image185.png"/><Relationship Id="rId423" Type="http://schemas.openxmlformats.org/officeDocument/2006/relationships/image" Target="../media/image287.png"/><Relationship Id="rId868" Type="http://schemas.openxmlformats.org/officeDocument/2006/relationships/image" Target="../media/image509.png"/><Relationship Id="rId1053" Type="http://schemas.openxmlformats.org/officeDocument/2006/relationships/image" Target="../media/image600.png"/><Relationship Id="rId630" Type="http://schemas.openxmlformats.org/officeDocument/2006/relationships/image" Target="../media/image390.png"/><Relationship Id="rId728" Type="http://schemas.openxmlformats.org/officeDocument/2006/relationships/image" Target="../media/image439.png"/><Relationship Id="rId935" Type="http://schemas.openxmlformats.org/officeDocument/2006/relationships/image" Target="../media/image542.png"/><Relationship Id="rId64" Type="http://schemas.openxmlformats.org/officeDocument/2006/relationships/customXml" Target="../ink/ink112.xml"/><Relationship Id="rId367" Type="http://schemas.openxmlformats.org/officeDocument/2006/relationships/image" Target="../media/image260.png"/><Relationship Id="rId574" Type="http://schemas.openxmlformats.org/officeDocument/2006/relationships/image" Target="../media/image362.png"/><Relationship Id="rId227" Type="http://schemas.openxmlformats.org/officeDocument/2006/relationships/customXml" Target="../ink/ink194.xml"/><Relationship Id="rId781" Type="http://schemas.openxmlformats.org/officeDocument/2006/relationships/customXml" Target="../ink/ink473.xml"/><Relationship Id="rId879" Type="http://schemas.openxmlformats.org/officeDocument/2006/relationships/customXml" Target="../ink/ink522.xml"/><Relationship Id="rId434" Type="http://schemas.openxmlformats.org/officeDocument/2006/relationships/image" Target="../media/image292.png"/><Relationship Id="rId641" Type="http://schemas.openxmlformats.org/officeDocument/2006/relationships/customXml" Target="../ink/ink403.xml"/><Relationship Id="rId739" Type="http://schemas.openxmlformats.org/officeDocument/2006/relationships/customXml" Target="../ink/ink452.xml"/><Relationship Id="rId1064" Type="http://schemas.openxmlformats.org/officeDocument/2006/relationships/customXml" Target="../ink/ink616.xml"/><Relationship Id="rId280" Type="http://schemas.openxmlformats.org/officeDocument/2006/relationships/image" Target="../media/image217.png"/><Relationship Id="rId501" Type="http://schemas.openxmlformats.org/officeDocument/2006/relationships/customXml" Target="../ink/ink333.xml"/><Relationship Id="rId946" Type="http://schemas.openxmlformats.org/officeDocument/2006/relationships/customXml" Target="../ink/ink556.xml"/><Relationship Id="rId75" Type="http://schemas.openxmlformats.org/officeDocument/2006/relationships/image" Target="../media/image115.png"/><Relationship Id="rId140" Type="http://schemas.openxmlformats.org/officeDocument/2006/relationships/image" Target="../media/image147.png"/><Relationship Id="rId378" Type="http://schemas.openxmlformats.org/officeDocument/2006/relationships/customXml" Target="../ink/ink270.xml"/><Relationship Id="rId585" Type="http://schemas.openxmlformats.org/officeDocument/2006/relationships/customXml" Target="../ink/ink375.xml"/><Relationship Id="rId792" Type="http://schemas.openxmlformats.org/officeDocument/2006/relationships/image" Target="../media/image471.png"/><Relationship Id="rId806" Type="http://schemas.openxmlformats.org/officeDocument/2006/relationships/image" Target="../media/image478.png"/><Relationship Id="rId6" Type="http://schemas.openxmlformats.org/officeDocument/2006/relationships/customXml" Target="../ink/ink83.xml"/><Relationship Id="rId238" Type="http://schemas.openxmlformats.org/officeDocument/2006/relationships/image" Target="../media/image196.png"/><Relationship Id="rId445" Type="http://schemas.openxmlformats.org/officeDocument/2006/relationships/customXml" Target="../ink/ink305.xml"/><Relationship Id="rId652" Type="http://schemas.openxmlformats.org/officeDocument/2006/relationships/image" Target="../media/image401.png"/><Relationship Id="rId1075" Type="http://schemas.openxmlformats.org/officeDocument/2006/relationships/image" Target="../media/image611.png"/><Relationship Id="rId291" Type="http://schemas.openxmlformats.org/officeDocument/2006/relationships/customXml" Target="../ink/ink226.xml"/><Relationship Id="rId305" Type="http://schemas.openxmlformats.org/officeDocument/2006/relationships/customXml" Target="../ink/ink233.xml"/><Relationship Id="rId512" Type="http://schemas.openxmlformats.org/officeDocument/2006/relationships/image" Target="../media/image331.png"/><Relationship Id="rId957" Type="http://schemas.openxmlformats.org/officeDocument/2006/relationships/image" Target="../media/image553.png"/><Relationship Id="rId86" Type="http://schemas.openxmlformats.org/officeDocument/2006/relationships/customXml" Target="../ink/ink123.xml"/><Relationship Id="rId151" Type="http://schemas.openxmlformats.org/officeDocument/2006/relationships/customXml" Target="../ink/ink156.xml"/><Relationship Id="rId389" Type="http://schemas.openxmlformats.org/officeDocument/2006/relationships/customXml" Target="../ink/ink276.xml"/><Relationship Id="rId596" Type="http://schemas.openxmlformats.org/officeDocument/2006/relationships/image" Target="../media/image373.png"/><Relationship Id="rId817" Type="http://schemas.openxmlformats.org/officeDocument/2006/relationships/customXml" Target="../ink/ink491.xml"/><Relationship Id="rId1002" Type="http://schemas.openxmlformats.org/officeDocument/2006/relationships/customXml" Target="../ink/ink585.xml"/><Relationship Id="rId249" Type="http://schemas.openxmlformats.org/officeDocument/2006/relationships/customXml" Target="../ink/ink205.xml"/><Relationship Id="rId456" Type="http://schemas.openxmlformats.org/officeDocument/2006/relationships/image" Target="../media/image303.png"/><Relationship Id="rId663" Type="http://schemas.openxmlformats.org/officeDocument/2006/relationships/customXml" Target="../ink/ink414.xml"/><Relationship Id="rId870" Type="http://schemas.openxmlformats.org/officeDocument/2006/relationships/image" Target="../media/image510.png"/><Relationship Id="rId1086" Type="http://schemas.openxmlformats.org/officeDocument/2006/relationships/customXml" Target="../ink/ink627.xml"/><Relationship Id="rId13" Type="http://schemas.openxmlformats.org/officeDocument/2006/relationships/image" Target="../media/image85.png"/><Relationship Id="rId109" Type="http://schemas.openxmlformats.org/officeDocument/2006/relationships/image" Target="../media/image132.png"/><Relationship Id="rId316" Type="http://schemas.openxmlformats.org/officeDocument/2006/relationships/image" Target="../media/image235.png"/><Relationship Id="rId523" Type="http://schemas.openxmlformats.org/officeDocument/2006/relationships/customXml" Target="../ink/ink344.xml"/><Relationship Id="rId968" Type="http://schemas.openxmlformats.org/officeDocument/2006/relationships/customXml" Target="../ink/ink567.xml"/><Relationship Id="rId97" Type="http://schemas.openxmlformats.org/officeDocument/2006/relationships/image" Target="../media/image126.png"/><Relationship Id="rId730" Type="http://schemas.openxmlformats.org/officeDocument/2006/relationships/image" Target="../media/image440.png"/><Relationship Id="rId828" Type="http://schemas.openxmlformats.org/officeDocument/2006/relationships/image" Target="../media/image489.png"/><Relationship Id="rId1013" Type="http://schemas.openxmlformats.org/officeDocument/2006/relationships/image" Target="../media/image580.png"/><Relationship Id="rId162" Type="http://schemas.openxmlformats.org/officeDocument/2006/relationships/image" Target="../media/image158.png"/><Relationship Id="rId467" Type="http://schemas.openxmlformats.org/officeDocument/2006/relationships/customXml" Target="../ink/ink316.xml"/><Relationship Id="rId674" Type="http://schemas.openxmlformats.org/officeDocument/2006/relationships/image" Target="../media/image412.png"/><Relationship Id="rId881" Type="http://schemas.openxmlformats.org/officeDocument/2006/relationships/customXml" Target="../ink/ink523.xml"/><Relationship Id="rId979" Type="http://schemas.openxmlformats.org/officeDocument/2006/relationships/customXml" Target="../ink/ink573.xml"/><Relationship Id="rId24" Type="http://schemas.openxmlformats.org/officeDocument/2006/relationships/customXml" Target="../ink/ink92.xml"/><Relationship Id="rId327" Type="http://schemas.openxmlformats.org/officeDocument/2006/relationships/customXml" Target="../ink/ink244.xml"/><Relationship Id="rId534" Type="http://schemas.openxmlformats.org/officeDocument/2006/relationships/image" Target="../media/image342.png"/><Relationship Id="rId741" Type="http://schemas.openxmlformats.org/officeDocument/2006/relationships/customXml" Target="../ink/ink453.xml"/><Relationship Id="rId839" Type="http://schemas.openxmlformats.org/officeDocument/2006/relationships/customXml" Target="../ink/ink502.xml"/><Relationship Id="rId173" Type="http://schemas.openxmlformats.org/officeDocument/2006/relationships/customXml" Target="../ink/ink167.xml"/><Relationship Id="rId380" Type="http://schemas.openxmlformats.org/officeDocument/2006/relationships/customXml" Target="../ink/ink271.xml"/><Relationship Id="rId601" Type="http://schemas.openxmlformats.org/officeDocument/2006/relationships/customXml" Target="../ink/ink383.xml"/><Relationship Id="rId1024" Type="http://schemas.openxmlformats.org/officeDocument/2006/relationships/customXml" Target="../ink/ink596.xml"/><Relationship Id="rId240" Type="http://schemas.openxmlformats.org/officeDocument/2006/relationships/image" Target="../media/image197.png"/><Relationship Id="rId478" Type="http://schemas.openxmlformats.org/officeDocument/2006/relationships/image" Target="../media/image314.png"/><Relationship Id="rId685" Type="http://schemas.openxmlformats.org/officeDocument/2006/relationships/customXml" Target="../ink/ink425.xml"/><Relationship Id="rId892" Type="http://schemas.openxmlformats.org/officeDocument/2006/relationships/image" Target="../media/image521.png"/><Relationship Id="rId906" Type="http://schemas.openxmlformats.org/officeDocument/2006/relationships/image" Target="../media/image528.png"/><Relationship Id="rId35" Type="http://schemas.openxmlformats.org/officeDocument/2006/relationships/image" Target="../media/image95.png"/><Relationship Id="rId100" Type="http://schemas.openxmlformats.org/officeDocument/2006/relationships/customXml" Target="../ink/ink130.xml"/><Relationship Id="rId338" Type="http://schemas.openxmlformats.org/officeDocument/2006/relationships/image" Target="../media/image246.png"/><Relationship Id="rId545" Type="http://schemas.openxmlformats.org/officeDocument/2006/relationships/customXml" Target="../ink/ink355.xml"/><Relationship Id="rId752" Type="http://schemas.openxmlformats.org/officeDocument/2006/relationships/image" Target="../media/image451.png"/><Relationship Id="rId184" Type="http://schemas.openxmlformats.org/officeDocument/2006/relationships/image" Target="../media/image169.png"/><Relationship Id="rId391" Type="http://schemas.openxmlformats.org/officeDocument/2006/relationships/customXml" Target="../ink/ink277.xml"/><Relationship Id="rId405" Type="http://schemas.openxmlformats.org/officeDocument/2006/relationships/customXml" Target="../ink/ink284.xml"/><Relationship Id="rId612" Type="http://schemas.openxmlformats.org/officeDocument/2006/relationships/image" Target="../media/image381.png"/><Relationship Id="rId1035" Type="http://schemas.openxmlformats.org/officeDocument/2006/relationships/image" Target="../media/image591.png"/><Relationship Id="rId251" Type="http://schemas.openxmlformats.org/officeDocument/2006/relationships/customXml" Target="../ink/ink206.xml"/><Relationship Id="rId489" Type="http://schemas.openxmlformats.org/officeDocument/2006/relationships/customXml" Target="../ink/ink327.xml"/><Relationship Id="rId696" Type="http://schemas.openxmlformats.org/officeDocument/2006/relationships/image" Target="../media/image423.png"/><Relationship Id="rId917" Type="http://schemas.openxmlformats.org/officeDocument/2006/relationships/customXml" Target="../ink/ink541.xml"/><Relationship Id="rId46" Type="http://schemas.openxmlformats.org/officeDocument/2006/relationships/customXml" Target="../ink/ink103.xml"/><Relationship Id="rId349" Type="http://schemas.openxmlformats.org/officeDocument/2006/relationships/customXml" Target="../ink/ink255.xml"/><Relationship Id="rId556" Type="http://schemas.openxmlformats.org/officeDocument/2006/relationships/image" Target="../media/image353.png"/><Relationship Id="rId763" Type="http://schemas.openxmlformats.org/officeDocument/2006/relationships/customXml" Target="../ink/ink464.xml"/><Relationship Id="rId111" Type="http://schemas.openxmlformats.org/officeDocument/2006/relationships/image" Target="../media/image133.png"/><Relationship Id="rId195" Type="http://schemas.openxmlformats.org/officeDocument/2006/relationships/customXml" Target="../ink/ink178.xml"/><Relationship Id="rId209" Type="http://schemas.openxmlformats.org/officeDocument/2006/relationships/customXml" Target="../ink/ink185.xml"/><Relationship Id="rId416" Type="http://schemas.openxmlformats.org/officeDocument/2006/relationships/customXml" Target="../ink/ink290.xml"/><Relationship Id="rId970" Type="http://schemas.openxmlformats.org/officeDocument/2006/relationships/image" Target="../media/image559.png"/><Relationship Id="rId1046" Type="http://schemas.openxmlformats.org/officeDocument/2006/relationships/customXml" Target="../ink/ink607.xml"/><Relationship Id="rId623" Type="http://schemas.openxmlformats.org/officeDocument/2006/relationships/customXml" Target="../ink/ink394.xml"/><Relationship Id="rId830" Type="http://schemas.openxmlformats.org/officeDocument/2006/relationships/image" Target="../media/image490.png"/><Relationship Id="rId928" Type="http://schemas.openxmlformats.org/officeDocument/2006/relationships/customXml" Target="../ink/ink547.xml"/><Relationship Id="rId57" Type="http://schemas.openxmlformats.org/officeDocument/2006/relationships/image" Target="../media/image106.png"/><Relationship Id="rId262" Type="http://schemas.openxmlformats.org/officeDocument/2006/relationships/image" Target="../media/image208.png"/><Relationship Id="rId567" Type="http://schemas.openxmlformats.org/officeDocument/2006/relationships/customXml" Target="../ink/ink366.xml"/><Relationship Id="rId122" Type="http://schemas.openxmlformats.org/officeDocument/2006/relationships/image" Target="../media/image138.png"/><Relationship Id="rId774" Type="http://schemas.openxmlformats.org/officeDocument/2006/relationships/image" Target="../media/image462.png"/><Relationship Id="rId981" Type="http://schemas.openxmlformats.org/officeDocument/2006/relationships/customXml" Target="../ink/ink574.xml"/><Relationship Id="rId1057" Type="http://schemas.openxmlformats.org/officeDocument/2006/relationships/image" Target="../media/image602.png"/><Relationship Id="rId427" Type="http://schemas.openxmlformats.org/officeDocument/2006/relationships/customXml" Target="../ink/ink296.xml"/><Relationship Id="rId634" Type="http://schemas.openxmlformats.org/officeDocument/2006/relationships/image" Target="../media/image392.png"/><Relationship Id="rId841" Type="http://schemas.openxmlformats.org/officeDocument/2006/relationships/customXml" Target="../ink/ink503.xml"/><Relationship Id="rId273" Type="http://schemas.openxmlformats.org/officeDocument/2006/relationships/customXml" Target="../ink/ink217.xml"/><Relationship Id="rId480" Type="http://schemas.openxmlformats.org/officeDocument/2006/relationships/image" Target="../media/image315.png"/><Relationship Id="rId701" Type="http://schemas.openxmlformats.org/officeDocument/2006/relationships/customXml" Target="../ink/ink433.xml"/><Relationship Id="rId939" Type="http://schemas.openxmlformats.org/officeDocument/2006/relationships/image" Target="../media/image544.png"/><Relationship Id="rId68" Type="http://schemas.openxmlformats.org/officeDocument/2006/relationships/customXml" Target="../ink/ink114.xml"/><Relationship Id="rId133" Type="http://schemas.openxmlformats.org/officeDocument/2006/relationships/customXml" Target="../ink/ink147.xml"/><Relationship Id="rId340" Type="http://schemas.openxmlformats.org/officeDocument/2006/relationships/image" Target="../media/image247.png"/><Relationship Id="rId578" Type="http://schemas.openxmlformats.org/officeDocument/2006/relationships/image" Target="../media/image364.png"/><Relationship Id="rId785" Type="http://schemas.openxmlformats.org/officeDocument/2006/relationships/customXml" Target="../ink/ink475.xml"/><Relationship Id="rId992" Type="http://schemas.openxmlformats.org/officeDocument/2006/relationships/customXml" Target="../ink/ink580.xml"/><Relationship Id="rId200" Type="http://schemas.openxmlformats.org/officeDocument/2006/relationships/image" Target="../media/image177.png"/><Relationship Id="rId438" Type="http://schemas.openxmlformats.org/officeDocument/2006/relationships/image" Target="../media/image294.png"/><Relationship Id="rId645" Type="http://schemas.openxmlformats.org/officeDocument/2006/relationships/customXml" Target="../ink/ink405.xml"/><Relationship Id="rId852" Type="http://schemas.openxmlformats.org/officeDocument/2006/relationships/image" Target="../media/image501.png"/><Relationship Id="rId1068" Type="http://schemas.openxmlformats.org/officeDocument/2006/relationships/customXml" Target="../ink/ink618.xml"/><Relationship Id="rId284" Type="http://schemas.openxmlformats.org/officeDocument/2006/relationships/image" Target="../media/image219.png"/><Relationship Id="rId491" Type="http://schemas.openxmlformats.org/officeDocument/2006/relationships/customXml" Target="../ink/ink328.xml"/><Relationship Id="rId505" Type="http://schemas.openxmlformats.org/officeDocument/2006/relationships/customXml" Target="../ink/ink335.xml"/><Relationship Id="rId712" Type="http://schemas.openxmlformats.org/officeDocument/2006/relationships/image" Target="../media/image431.png"/><Relationship Id="rId79" Type="http://schemas.openxmlformats.org/officeDocument/2006/relationships/image" Target="../media/image117.png"/><Relationship Id="rId144" Type="http://schemas.openxmlformats.org/officeDocument/2006/relationships/image" Target="../media/image149.png"/><Relationship Id="rId589" Type="http://schemas.openxmlformats.org/officeDocument/2006/relationships/customXml" Target="../ink/ink377.xml"/><Relationship Id="rId796" Type="http://schemas.openxmlformats.org/officeDocument/2006/relationships/image" Target="../media/image473.png"/><Relationship Id="rId351" Type="http://schemas.openxmlformats.org/officeDocument/2006/relationships/customXml" Target="../ink/ink256.xml"/><Relationship Id="rId449" Type="http://schemas.openxmlformats.org/officeDocument/2006/relationships/customXml" Target="../ink/ink307.xml"/><Relationship Id="rId656" Type="http://schemas.openxmlformats.org/officeDocument/2006/relationships/image" Target="../media/image403.png"/><Relationship Id="rId863" Type="http://schemas.openxmlformats.org/officeDocument/2006/relationships/customXml" Target="../ink/ink514.xml"/><Relationship Id="rId1079" Type="http://schemas.openxmlformats.org/officeDocument/2006/relationships/image" Target="../media/image613.png"/><Relationship Id="rId211" Type="http://schemas.openxmlformats.org/officeDocument/2006/relationships/customXml" Target="../ink/ink186.xml"/><Relationship Id="rId295" Type="http://schemas.openxmlformats.org/officeDocument/2006/relationships/customXml" Target="../ink/ink228.xml"/><Relationship Id="rId309" Type="http://schemas.openxmlformats.org/officeDocument/2006/relationships/customXml" Target="../ink/ink235.xml"/><Relationship Id="rId516" Type="http://schemas.openxmlformats.org/officeDocument/2006/relationships/image" Target="../media/image333.png"/><Relationship Id="rId723" Type="http://schemas.openxmlformats.org/officeDocument/2006/relationships/customXml" Target="../ink/ink444.xml"/><Relationship Id="rId930" Type="http://schemas.openxmlformats.org/officeDocument/2006/relationships/customXml" Target="../ink/ink548.xml"/><Relationship Id="rId1006" Type="http://schemas.openxmlformats.org/officeDocument/2006/relationships/customXml" Target="../ink/ink587.xml"/><Relationship Id="rId155" Type="http://schemas.openxmlformats.org/officeDocument/2006/relationships/customXml" Target="../ink/ink158.xml"/><Relationship Id="rId362" Type="http://schemas.openxmlformats.org/officeDocument/2006/relationships/image" Target="../media/image258.png"/><Relationship Id="rId222" Type="http://schemas.openxmlformats.org/officeDocument/2006/relationships/image" Target="../media/image188.png"/><Relationship Id="rId667" Type="http://schemas.openxmlformats.org/officeDocument/2006/relationships/customXml" Target="../ink/ink416.xml"/><Relationship Id="rId874" Type="http://schemas.openxmlformats.org/officeDocument/2006/relationships/image" Target="../media/image512.png"/><Relationship Id="rId17" Type="http://schemas.openxmlformats.org/officeDocument/2006/relationships/image" Target="../media/image87.png"/><Relationship Id="rId527" Type="http://schemas.openxmlformats.org/officeDocument/2006/relationships/customXml" Target="../ink/ink346.xml"/><Relationship Id="rId734" Type="http://schemas.openxmlformats.org/officeDocument/2006/relationships/image" Target="../media/image442.png"/><Relationship Id="rId941" Type="http://schemas.openxmlformats.org/officeDocument/2006/relationships/image" Target="../media/image545.png"/><Relationship Id="rId70" Type="http://schemas.openxmlformats.org/officeDocument/2006/relationships/customXml" Target="../ink/ink115.xml"/><Relationship Id="rId166" Type="http://schemas.openxmlformats.org/officeDocument/2006/relationships/image" Target="../media/image160.png"/><Relationship Id="rId373" Type="http://schemas.openxmlformats.org/officeDocument/2006/relationships/image" Target="../media/image263.png"/><Relationship Id="rId580" Type="http://schemas.openxmlformats.org/officeDocument/2006/relationships/image" Target="../media/image365.png"/><Relationship Id="rId801" Type="http://schemas.openxmlformats.org/officeDocument/2006/relationships/customXml" Target="../ink/ink483.xml"/><Relationship Id="rId1017" Type="http://schemas.openxmlformats.org/officeDocument/2006/relationships/image" Target="../media/image582.png"/><Relationship Id="rId1" Type="http://schemas.openxmlformats.org/officeDocument/2006/relationships/slideLayout" Target="../slideLayouts/slideLayout1.xml"/><Relationship Id="rId233" Type="http://schemas.openxmlformats.org/officeDocument/2006/relationships/customXml" Target="../ink/ink197.xml"/><Relationship Id="rId440" Type="http://schemas.openxmlformats.org/officeDocument/2006/relationships/image" Target="../media/image295.png"/><Relationship Id="rId678" Type="http://schemas.openxmlformats.org/officeDocument/2006/relationships/image" Target="../media/image414.png"/><Relationship Id="rId885" Type="http://schemas.openxmlformats.org/officeDocument/2006/relationships/customXml" Target="../ink/ink525.xml"/><Relationship Id="rId1070" Type="http://schemas.openxmlformats.org/officeDocument/2006/relationships/customXml" Target="../ink/ink619.xml"/><Relationship Id="rId28" Type="http://schemas.openxmlformats.org/officeDocument/2006/relationships/customXml" Target="../ink/ink94.xml"/><Relationship Id="rId300" Type="http://schemas.openxmlformats.org/officeDocument/2006/relationships/image" Target="../media/image227.png"/><Relationship Id="rId538" Type="http://schemas.openxmlformats.org/officeDocument/2006/relationships/image" Target="../media/image344.png"/><Relationship Id="rId745" Type="http://schemas.openxmlformats.org/officeDocument/2006/relationships/customXml" Target="../ink/ink455.xml"/><Relationship Id="rId952" Type="http://schemas.openxmlformats.org/officeDocument/2006/relationships/customXml" Target="../ink/ink559.xml"/><Relationship Id="rId81" Type="http://schemas.openxmlformats.org/officeDocument/2006/relationships/image" Target="../media/image118.png"/><Relationship Id="rId177" Type="http://schemas.openxmlformats.org/officeDocument/2006/relationships/customXml" Target="../ink/ink169.xml"/><Relationship Id="rId384" Type="http://schemas.openxmlformats.org/officeDocument/2006/relationships/image" Target="../media/image268.png"/><Relationship Id="rId591" Type="http://schemas.openxmlformats.org/officeDocument/2006/relationships/customXml" Target="../ink/ink378.xml"/><Relationship Id="rId605" Type="http://schemas.openxmlformats.org/officeDocument/2006/relationships/customXml" Target="../ink/ink385.xml"/><Relationship Id="rId812" Type="http://schemas.openxmlformats.org/officeDocument/2006/relationships/image" Target="../media/image481.png"/><Relationship Id="rId1028" Type="http://schemas.openxmlformats.org/officeDocument/2006/relationships/customXml" Target="../ink/ink598.xml"/><Relationship Id="rId244" Type="http://schemas.openxmlformats.org/officeDocument/2006/relationships/image" Target="../media/image199.png"/><Relationship Id="rId689" Type="http://schemas.openxmlformats.org/officeDocument/2006/relationships/customXml" Target="../ink/ink427.xml"/><Relationship Id="rId896" Type="http://schemas.openxmlformats.org/officeDocument/2006/relationships/image" Target="../media/image523.png"/><Relationship Id="rId1081" Type="http://schemas.openxmlformats.org/officeDocument/2006/relationships/image" Target="../media/image614.png"/><Relationship Id="rId39" Type="http://schemas.openxmlformats.org/officeDocument/2006/relationships/image" Target="../media/image97.png"/><Relationship Id="rId451" Type="http://schemas.openxmlformats.org/officeDocument/2006/relationships/customXml" Target="../ink/ink308.xml"/><Relationship Id="rId549" Type="http://schemas.openxmlformats.org/officeDocument/2006/relationships/customXml" Target="../ink/ink357.xml"/><Relationship Id="rId756" Type="http://schemas.openxmlformats.org/officeDocument/2006/relationships/image" Target="../media/image453.png"/><Relationship Id="rId104" Type="http://schemas.openxmlformats.org/officeDocument/2006/relationships/customXml" Target="../ink/ink132.xml"/><Relationship Id="rId188" Type="http://schemas.openxmlformats.org/officeDocument/2006/relationships/image" Target="../media/image171.png"/><Relationship Id="rId311" Type="http://schemas.openxmlformats.org/officeDocument/2006/relationships/customXml" Target="../ink/ink236.xml"/><Relationship Id="rId395" Type="http://schemas.openxmlformats.org/officeDocument/2006/relationships/customXml" Target="../ink/ink279.xml"/><Relationship Id="rId409" Type="http://schemas.openxmlformats.org/officeDocument/2006/relationships/image" Target="../media/image280.png"/><Relationship Id="rId963" Type="http://schemas.openxmlformats.org/officeDocument/2006/relationships/image" Target="../media/image556.png"/><Relationship Id="rId1039" Type="http://schemas.openxmlformats.org/officeDocument/2006/relationships/image" Target="../media/image593.png"/><Relationship Id="rId92" Type="http://schemas.openxmlformats.org/officeDocument/2006/relationships/customXml" Target="../ink/ink126.xml"/><Relationship Id="rId616" Type="http://schemas.openxmlformats.org/officeDocument/2006/relationships/image" Target="../media/image383.png"/><Relationship Id="rId823" Type="http://schemas.openxmlformats.org/officeDocument/2006/relationships/customXml" Target="../ink/ink494.xml"/><Relationship Id="rId255" Type="http://schemas.openxmlformats.org/officeDocument/2006/relationships/customXml" Target="../ink/ink208.xml"/><Relationship Id="rId462" Type="http://schemas.openxmlformats.org/officeDocument/2006/relationships/image" Target="../media/image306.png"/><Relationship Id="rId1092" Type="http://schemas.openxmlformats.org/officeDocument/2006/relationships/customXml" Target="../ink/ink630.xml"/><Relationship Id="rId115" Type="http://schemas.openxmlformats.org/officeDocument/2006/relationships/image" Target="../media/image135.png"/><Relationship Id="rId322" Type="http://schemas.openxmlformats.org/officeDocument/2006/relationships/image" Target="../media/image238.png"/><Relationship Id="rId767" Type="http://schemas.openxmlformats.org/officeDocument/2006/relationships/customXml" Target="../ink/ink466.xml"/><Relationship Id="rId974" Type="http://schemas.openxmlformats.org/officeDocument/2006/relationships/image" Target="../media/image561.png"/><Relationship Id="rId199" Type="http://schemas.openxmlformats.org/officeDocument/2006/relationships/customXml" Target="../ink/ink180.xml"/><Relationship Id="rId627" Type="http://schemas.openxmlformats.org/officeDocument/2006/relationships/customXml" Target="../ink/ink396.xml"/><Relationship Id="rId834" Type="http://schemas.openxmlformats.org/officeDocument/2006/relationships/image" Target="../media/image492.png"/><Relationship Id="rId266" Type="http://schemas.openxmlformats.org/officeDocument/2006/relationships/image" Target="../media/image210.png"/><Relationship Id="rId473" Type="http://schemas.openxmlformats.org/officeDocument/2006/relationships/customXml" Target="../ink/ink319.xml"/><Relationship Id="rId680" Type="http://schemas.openxmlformats.org/officeDocument/2006/relationships/image" Target="../media/image415.png"/><Relationship Id="rId901" Type="http://schemas.openxmlformats.org/officeDocument/2006/relationships/customXml" Target="../ink/ink533.xml"/><Relationship Id="rId30" Type="http://schemas.openxmlformats.org/officeDocument/2006/relationships/customXml" Target="../ink/ink95.xml"/><Relationship Id="rId126" Type="http://schemas.openxmlformats.org/officeDocument/2006/relationships/image" Target="../media/image140.png"/><Relationship Id="rId333" Type="http://schemas.openxmlformats.org/officeDocument/2006/relationships/customXml" Target="../ink/ink247.xml"/><Relationship Id="rId540" Type="http://schemas.openxmlformats.org/officeDocument/2006/relationships/image" Target="../media/image345.png"/><Relationship Id="rId778" Type="http://schemas.openxmlformats.org/officeDocument/2006/relationships/image" Target="../media/image464.png"/><Relationship Id="rId985" Type="http://schemas.openxmlformats.org/officeDocument/2006/relationships/customXml" Target="../ink/ink576.xml"/><Relationship Id="rId638" Type="http://schemas.openxmlformats.org/officeDocument/2006/relationships/image" Target="../media/image394.png"/><Relationship Id="rId845" Type="http://schemas.openxmlformats.org/officeDocument/2006/relationships/customXml" Target="../ink/ink505.xml"/><Relationship Id="rId1030" Type="http://schemas.openxmlformats.org/officeDocument/2006/relationships/customXml" Target="../ink/ink599.xml"/><Relationship Id="rId277" Type="http://schemas.openxmlformats.org/officeDocument/2006/relationships/customXml" Target="../ink/ink219.xml"/><Relationship Id="rId400" Type="http://schemas.openxmlformats.org/officeDocument/2006/relationships/image" Target="../media/image276.png"/><Relationship Id="rId484" Type="http://schemas.openxmlformats.org/officeDocument/2006/relationships/image" Target="../media/image317.png"/><Relationship Id="rId705" Type="http://schemas.openxmlformats.org/officeDocument/2006/relationships/customXml" Target="../ink/ink435.xml"/><Relationship Id="rId137" Type="http://schemas.openxmlformats.org/officeDocument/2006/relationships/customXml" Target="../ink/ink149.xml"/><Relationship Id="rId344" Type="http://schemas.openxmlformats.org/officeDocument/2006/relationships/image" Target="../media/image249.png"/><Relationship Id="rId691" Type="http://schemas.openxmlformats.org/officeDocument/2006/relationships/customXml" Target="../ink/ink428.xml"/><Relationship Id="rId789" Type="http://schemas.openxmlformats.org/officeDocument/2006/relationships/customXml" Target="../ink/ink477.xml"/><Relationship Id="rId912" Type="http://schemas.openxmlformats.org/officeDocument/2006/relationships/image" Target="../media/image531.png"/><Relationship Id="rId996" Type="http://schemas.openxmlformats.org/officeDocument/2006/relationships/customXml" Target="../ink/ink582.xml"/><Relationship Id="rId41" Type="http://schemas.openxmlformats.org/officeDocument/2006/relationships/image" Target="../media/image98.png"/><Relationship Id="rId551" Type="http://schemas.openxmlformats.org/officeDocument/2006/relationships/customXml" Target="../ink/ink358.xml"/><Relationship Id="rId649" Type="http://schemas.openxmlformats.org/officeDocument/2006/relationships/customXml" Target="../ink/ink407.xml"/><Relationship Id="rId856" Type="http://schemas.openxmlformats.org/officeDocument/2006/relationships/image" Target="../media/image503.png"/><Relationship Id="rId190" Type="http://schemas.openxmlformats.org/officeDocument/2006/relationships/image" Target="../media/image172.png"/><Relationship Id="rId204" Type="http://schemas.openxmlformats.org/officeDocument/2006/relationships/image" Target="../media/image179.png"/><Relationship Id="rId288" Type="http://schemas.openxmlformats.org/officeDocument/2006/relationships/image" Target="../media/image221.png"/><Relationship Id="rId411" Type="http://schemas.openxmlformats.org/officeDocument/2006/relationships/image" Target="../media/image281.png"/><Relationship Id="rId509" Type="http://schemas.openxmlformats.org/officeDocument/2006/relationships/customXml" Target="../ink/ink337.xml"/><Relationship Id="rId1041" Type="http://schemas.openxmlformats.org/officeDocument/2006/relationships/image" Target="../media/image594.png"/><Relationship Id="rId495" Type="http://schemas.openxmlformats.org/officeDocument/2006/relationships/customXml" Target="../ink/ink330.xml"/><Relationship Id="rId716" Type="http://schemas.openxmlformats.org/officeDocument/2006/relationships/image" Target="../media/image433.png"/><Relationship Id="rId923" Type="http://schemas.openxmlformats.org/officeDocument/2006/relationships/customXml" Target="../ink/ink544.xml"/><Relationship Id="rId52" Type="http://schemas.openxmlformats.org/officeDocument/2006/relationships/customXml" Target="../ink/ink106.xml"/><Relationship Id="rId148" Type="http://schemas.openxmlformats.org/officeDocument/2006/relationships/image" Target="../media/image151.png"/><Relationship Id="rId355" Type="http://schemas.openxmlformats.org/officeDocument/2006/relationships/customXml" Target="../ink/ink258.xml"/><Relationship Id="rId562" Type="http://schemas.openxmlformats.org/officeDocument/2006/relationships/image" Target="../media/image356.png"/><Relationship Id="rId215" Type="http://schemas.openxmlformats.org/officeDocument/2006/relationships/customXml" Target="../ink/ink188.xml"/><Relationship Id="rId422" Type="http://schemas.openxmlformats.org/officeDocument/2006/relationships/customXml" Target="../ink/ink293.xml"/><Relationship Id="rId867" Type="http://schemas.openxmlformats.org/officeDocument/2006/relationships/customXml" Target="../ink/ink516.xml"/><Relationship Id="rId1052" Type="http://schemas.openxmlformats.org/officeDocument/2006/relationships/customXml" Target="../ink/ink610.xml"/><Relationship Id="rId299" Type="http://schemas.openxmlformats.org/officeDocument/2006/relationships/customXml" Target="../ink/ink230.xml"/><Relationship Id="rId727" Type="http://schemas.openxmlformats.org/officeDocument/2006/relationships/customXml" Target="../ink/ink446.xml"/><Relationship Id="rId934" Type="http://schemas.openxmlformats.org/officeDocument/2006/relationships/customXml" Target="../ink/ink550.xml"/><Relationship Id="rId63" Type="http://schemas.openxmlformats.org/officeDocument/2006/relationships/image" Target="../media/image109.png"/><Relationship Id="rId159" Type="http://schemas.openxmlformats.org/officeDocument/2006/relationships/customXml" Target="../ink/ink160.xml"/><Relationship Id="rId366" Type="http://schemas.openxmlformats.org/officeDocument/2006/relationships/customXml" Target="../ink/ink264.xml"/><Relationship Id="rId573" Type="http://schemas.openxmlformats.org/officeDocument/2006/relationships/customXml" Target="../ink/ink369.xml"/><Relationship Id="rId780" Type="http://schemas.openxmlformats.org/officeDocument/2006/relationships/image" Target="../media/image465.png"/><Relationship Id="rId226" Type="http://schemas.openxmlformats.org/officeDocument/2006/relationships/image" Target="../media/image190.png"/><Relationship Id="rId433" Type="http://schemas.openxmlformats.org/officeDocument/2006/relationships/customXml" Target="../ink/ink299.xml"/><Relationship Id="rId878" Type="http://schemas.openxmlformats.org/officeDocument/2006/relationships/image" Target="../media/image514.png"/><Relationship Id="rId1063" Type="http://schemas.openxmlformats.org/officeDocument/2006/relationships/image" Target="../media/image605.png"/><Relationship Id="rId640" Type="http://schemas.openxmlformats.org/officeDocument/2006/relationships/image" Target="../media/image395.png"/><Relationship Id="rId738" Type="http://schemas.openxmlformats.org/officeDocument/2006/relationships/image" Target="../media/image444.png"/><Relationship Id="rId945" Type="http://schemas.openxmlformats.org/officeDocument/2006/relationships/image" Target="../media/image547.png"/><Relationship Id="rId74" Type="http://schemas.openxmlformats.org/officeDocument/2006/relationships/customXml" Target="../ink/ink117.xml"/><Relationship Id="rId377" Type="http://schemas.openxmlformats.org/officeDocument/2006/relationships/image" Target="../media/image265.png"/><Relationship Id="rId500" Type="http://schemas.openxmlformats.org/officeDocument/2006/relationships/image" Target="../media/image325.png"/><Relationship Id="rId584" Type="http://schemas.openxmlformats.org/officeDocument/2006/relationships/image" Target="../media/image367.png"/><Relationship Id="rId805" Type="http://schemas.openxmlformats.org/officeDocument/2006/relationships/customXml" Target="../ink/ink485.xml"/><Relationship Id="rId5" Type="http://schemas.openxmlformats.org/officeDocument/2006/relationships/image" Target="../media/image81.png"/><Relationship Id="rId237" Type="http://schemas.openxmlformats.org/officeDocument/2006/relationships/customXml" Target="../ink/ink199.xml"/><Relationship Id="rId791" Type="http://schemas.openxmlformats.org/officeDocument/2006/relationships/customXml" Target="../ink/ink478.xml"/><Relationship Id="rId889" Type="http://schemas.openxmlformats.org/officeDocument/2006/relationships/customXml" Target="../ink/ink527.xml"/><Relationship Id="rId1074" Type="http://schemas.openxmlformats.org/officeDocument/2006/relationships/customXml" Target="../ink/ink621.xml"/><Relationship Id="rId444" Type="http://schemas.openxmlformats.org/officeDocument/2006/relationships/image" Target="../media/image297.png"/><Relationship Id="rId651" Type="http://schemas.openxmlformats.org/officeDocument/2006/relationships/customXml" Target="../ink/ink408.xml"/><Relationship Id="rId749" Type="http://schemas.openxmlformats.org/officeDocument/2006/relationships/customXml" Target="../ink/ink457.xml"/><Relationship Id="rId290" Type="http://schemas.openxmlformats.org/officeDocument/2006/relationships/image" Target="../media/image222.png"/><Relationship Id="rId304" Type="http://schemas.openxmlformats.org/officeDocument/2006/relationships/image" Target="../media/image229.png"/><Relationship Id="rId388" Type="http://schemas.openxmlformats.org/officeDocument/2006/relationships/image" Target="../media/image270.png"/><Relationship Id="rId511" Type="http://schemas.openxmlformats.org/officeDocument/2006/relationships/customXml" Target="../ink/ink338.xml"/><Relationship Id="rId609" Type="http://schemas.openxmlformats.org/officeDocument/2006/relationships/customXml" Target="../ink/ink387.xml"/><Relationship Id="rId956" Type="http://schemas.openxmlformats.org/officeDocument/2006/relationships/customXml" Target="../ink/ink561.xml"/><Relationship Id="rId85" Type="http://schemas.openxmlformats.org/officeDocument/2006/relationships/image" Target="../media/image120.png"/><Relationship Id="rId150" Type="http://schemas.openxmlformats.org/officeDocument/2006/relationships/image" Target="../media/image152.png"/><Relationship Id="rId595" Type="http://schemas.openxmlformats.org/officeDocument/2006/relationships/customXml" Target="../ink/ink380.xml"/><Relationship Id="rId816" Type="http://schemas.openxmlformats.org/officeDocument/2006/relationships/image" Target="../media/image483.png"/><Relationship Id="rId1001" Type="http://schemas.openxmlformats.org/officeDocument/2006/relationships/image" Target="../media/image574.png"/><Relationship Id="rId248" Type="http://schemas.openxmlformats.org/officeDocument/2006/relationships/image" Target="../media/image201.png"/><Relationship Id="rId455" Type="http://schemas.openxmlformats.org/officeDocument/2006/relationships/customXml" Target="../ink/ink310.xml"/><Relationship Id="rId662" Type="http://schemas.openxmlformats.org/officeDocument/2006/relationships/image" Target="../media/image406.png"/><Relationship Id="rId1085" Type="http://schemas.openxmlformats.org/officeDocument/2006/relationships/image" Target="../media/image616.png"/><Relationship Id="rId12" Type="http://schemas.openxmlformats.org/officeDocument/2006/relationships/customXml" Target="../ink/ink86.xml"/><Relationship Id="rId108" Type="http://schemas.openxmlformats.org/officeDocument/2006/relationships/customXml" Target="../ink/ink134.xml"/><Relationship Id="rId315" Type="http://schemas.openxmlformats.org/officeDocument/2006/relationships/customXml" Target="../ink/ink238.xml"/><Relationship Id="rId522" Type="http://schemas.openxmlformats.org/officeDocument/2006/relationships/image" Target="../media/image336.png"/><Relationship Id="rId967" Type="http://schemas.openxmlformats.org/officeDocument/2006/relationships/image" Target="../media/image558.png"/><Relationship Id="rId96" Type="http://schemas.openxmlformats.org/officeDocument/2006/relationships/customXml" Target="../ink/ink128.xml"/><Relationship Id="rId161" Type="http://schemas.openxmlformats.org/officeDocument/2006/relationships/customXml" Target="../ink/ink161.xml"/><Relationship Id="rId399" Type="http://schemas.openxmlformats.org/officeDocument/2006/relationships/customXml" Target="../ink/ink281.xml"/><Relationship Id="rId827" Type="http://schemas.openxmlformats.org/officeDocument/2006/relationships/customXml" Target="../ink/ink496.xml"/><Relationship Id="rId1012" Type="http://schemas.openxmlformats.org/officeDocument/2006/relationships/customXml" Target="../ink/ink590.xml"/><Relationship Id="rId259" Type="http://schemas.openxmlformats.org/officeDocument/2006/relationships/customXml" Target="../ink/ink210.xml"/><Relationship Id="rId466" Type="http://schemas.openxmlformats.org/officeDocument/2006/relationships/image" Target="../media/image308.png"/><Relationship Id="rId673" Type="http://schemas.openxmlformats.org/officeDocument/2006/relationships/customXml" Target="../ink/ink419.xml"/><Relationship Id="rId880" Type="http://schemas.openxmlformats.org/officeDocument/2006/relationships/image" Target="../media/image515.png"/><Relationship Id="rId23" Type="http://schemas.openxmlformats.org/officeDocument/2006/relationships/image" Target="../media/image90.png"/><Relationship Id="rId119" Type="http://schemas.openxmlformats.org/officeDocument/2006/relationships/customXml" Target="../ink/ink140.xml"/><Relationship Id="rId326" Type="http://schemas.openxmlformats.org/officeDocument/2006/relationships/image" Target="../media/image240.png"/><Relationship Id="rId533" Type="http://schemas.openxmlformats.org/officeDocument/2006/relationships/customXml" Target="../ink/ink349.xml"/><Relationship Id="rId978" Type="http://schemas.openxmlformats.org/officeDocument/2006/relationships/image" Target="../media/image563.png"/><Relationship Id="rId740" Type="http://schemas.openxmlformats.org/officeDocument/2006/relationships/image" Target="../media/image445.png"/><Relationship Id="rId838" Type="http://schemas.openxmlformats.org/officeDocument/2006/relationships/image" Target="../media/image494.png"/><Relationship Id="rId1023" Type="http://schemas.openxmlformats.org/officeDocument/2006/relationships/image" Target="../media/image585.png"/><Relationship Id="rId172" Type="http://schemas.openxmlformats.org/officeDocument/2006/relationships/image" Target="../media/image163.png"/><Relationship Id="rId477" Type="http://schemas.openxmlformats.org/officeDocument/2006/relationships/customXml" Target="../ink/ink321.xml"/><Relationship Id="rId600" Type="http://schemas.openxmlformats.org/officeDocument/2006/relationships/image" Target="../media/image375.png"/><Relationship Id="rId684" Type="http://schemas.openxmlformats.org/officeDocument/2006/relationships/image" Target="../media/image417.png"/><Relationship Id="rId337" Type="http://schemas.openxmlformats.org/officeDocument/2006/relationships/customXml" Target="../ink/ink249.xml"/><Relationship Id="rId891" Type="http://schemas.openxmlformats.org/officeDocument/2006/relationships/customXml" Target="../ink/ink528.xml"/><Relationship Id="rId905" Type="http://schemas.openxmlformats.org/officeDocument/2006/relationships/customXml" Target="../ink/ink535.xml"/><Relationship Id="rId989" Type="http://schemas.openxmlformats.org/officeDocument/2006/relationships/image" Target="../media/image568.png"/><Relationship Id="rId34" Type="http://schemas.openxmlformats.org/officeDocument/2006/relationships/customXml" Target="../ink/ink97.xml"/><Relationship Id="rId544" Type="http://schemas.openxmlformats.org/officeDocument/2006/relationships/image" Target="../media/image347.png"/><Relationship Id="rId751" Type="http://schemas.openxmlformats.org/officeDocument/2006/relationships/customXml" Target="../ink/ink458.xml"/><Relationship Id="rId849" Type="http://schemas.openxmlformats.org/officeDocument/2006/relationships/customXml" Target="../ink/ink507.xml"/><Relationship Id="rId183" Type="http://schemas.openxmlformats.org/officeDocument/2006/relationships/customXml" Target="../ink/ink172.xml"/><Relationship Id="rId390" Type="http://schemas.openxmlformats.org/officeDocument/2006/relationships/image" Target="../media/image271.png"/><Relationship Id="rId404" Type="http://schemas.openxmlformats.org/officeDocument/2006/relationships/image" Target="../media/image278.png"/><Relationship Id="rId611" Type="http://schemas.openxmlformats.org/officeDocument/2006/relationships/customXml" Target="../ink/ink388.xml"/><Relationship Id="rId1034" Type="http://schemas.openxmlformats.org/officeDocument/2006/relationships/customXml" Target="../ink/ink601.xml"/><Relationship Id="rId250" Type="http://schemas.openxmlformats.org/officeDocument/2006/relationships/image" Target="../media/image202.png"/><Relationship Id="rId488" Type="http://schemas.openxmlformats.org/officeDocument/2006/relationships/image" Target="../media/image319.png"/><Relationship Id="rId695" Type="http://schemas.openxmlformats.org/officeDocument/2006/relationships/customXml" Target="../ink/ink430.xml"/><Relationship Id="rId709" Type="http://schemas.openxmlformats.org/officeDocument/2006/relationships/customXml" Target="../ink/ink437.xml"/><Relationship Id="rId916" Type="http://schemas.openxmlformats.org/officeDocument/2006/relationships/image" Target="../media/image533.png"/><Relationship Id="rId45" Type="http://schemas.openxmlformats.org/officeDocument/2006/relationships/image" Target="../media/image100.png"/><Relationship Id="rId110" Type="http://schemas.openxmlformats.org/officeDocument/2006/relationships/customXml" Target="../ink/ink135.xml"/><Relationship Id="rId348" Type="http://schemas.openxmlformats.org/officeDocument/2006/relationships/image" Target="../media/image251.png"/><Relationship Id="rId555" Type="http://schemas.openxmlformats.org/officeDocument/2006/relationships/customXml" Target="../ink/ink360.xml"/><Relationship Id="rId762" Type="http://schemas.openxmlformats.org/officeDocument/2006/relationships/image" Target="../media/image456.png"/><Relationship Id="rId194" Type="http://schemas.openxmlformats.org/officeDocument/2006/relationships/image" Target="../media/image174.png"/><Relationship Id="rId208" Type="http://schemas.openxmlformats.org/officeDocument/2006/relationships/image" Target="../media/image181.png"/><Relationship Id="rId415" Type="http://schemas.openxmlformats.org/officeDocument/2006/relationships/image" Target="../media/image283.png"/><Relationship Id="rId622" Type="http://schemas.openxmlformats.org/officeDocument/2006/relationships/image" Target="../media/image386.png"/><Relationship Id="rId1045" Type="http://schemas.openxmlformats.org/officeDocument/2006/relationships/image" Target="../media/image596.png"/><Relationship Id="rId261" Type="http://schemas.openxmlformats.org/officeDocument/2006/relationships/customXml" Target="../ink/ink211.xml"/><Relationship Id="rId499" Type="http://schemas.openxmlformats.org/officeDocument/2006/relationships/customXml" Target="../ink/ink332.xml"/><Relationship Id="rId927" Type="http://schemas.openxmlformats.org/officeDocument/2006/relationships/image" Target="../media/image538.png"/><Relationship Id="rId56" Type="http://schemas.openxmlformats.org/officeDocument/2006/relationships/customXml" Target="../ink/ink108.xml"/><Relationship Id="rId359" Type="http://schemas.openxmlformats.org/officeDocument/2006/relationships/customXml" Target="../ink/ink260.xml"/><Relationship Id="rId566" Type="http://schemas.openxmlformats.org/officeDocument/2006/relationships/image" Target="../media/image358.png"/><Relationship Id="rId773" Type="http://schemas.openxmlformats.org/officeDocument/2006/relationships/customXml" Target="../ink/ink469.xml"/><Relationship Id="rId121" Type="http://schemas.openxmlformats.org/officeDocument/2006/relationships/customXml" Target="../ink/ink141.xml"/><Relationship Id="rId219" Type="http://schemas.openxmlformats.org/officeDocument/2006/relationships/customXml" Target="../ink/ink190.xml"/><Relationship Id="rId426" Type="http://schemas.openxmlformats.org/officeDocument/2006/relationships/image" Target="../media/image288.png"/><Relationship Id="rId633" Type="http://schemas.openxmlformats.org/officeDocument/2006/relationships/customXml" Target="../ink/ink399.xml"/><Relationship Id="rId980" Type="http://schemas.openxmlformats.org/officeDocument/2006/relationships/image" Target="../media/image564.png"/><Relationship Id="rId1056" Type="http://schemas.openxmlformats.org/officeDocument/2006/relationships/customXml" Target="../ink/ink612.xml"/><Relationship Id="rId840" Type="http://schemas.openxmlformats.org/officeDocument/2006/relationships/image" Target="../media/image495.png"/><Relationship Id="rId938" Type="http://schemas.openxmlformats.org/officeDocument/2006/relationships/customXml" Target="../ink/ink552.xml"/><Relationship Id="rId67" Type="http://schemas.openxmlformats.org/officeDocument/2006/relationships/image" Target="../media/image111.png"/><Relationship Id="rId272" Type="http://schemas.openxmlformats.org/officeDocument/2006/relationships/image" Target="../media/image213.png"/><Relationship Id="rId577" Type="http://schemas.openxmlformats.org/officeDocument/2006/relationships/customXml" Target="../ink/ink371.xml"/><Relationship Id="rId700" Type="http://schemas.openxmlformats.org/officeDocument/2006/relationships/image" Target="../media/image425.png"/><Relationship Id="rId132" Type="http://schemas.openxmlformats.org/officeDocument/2006/relationships/image" Target="../media/image143.png"/><Relationship Id="rId784" Type="http://schemas.openxmlformats.org/officeDocument/2006/relationships/image" Target="../media/image467.png"/><Relationship Id="rId991" Type="http://schemas.openxmlformats.org/officeDocument/2006/relationships/image" Target="../media/image569.png"/><Relationship Id="rId1067" Type="http://schemas.openxmlformats.org/officeDocument/2006/relationships/image" Target="../media/image607.png"/><Relationship Id="rId437" Type="http://schemas.openxmlformats.org/officeDocument/2006/relationships/customXml" Target="../ink/ink301.xml"/><Relationship Id="rId644" Type="http://schemas.openxmlformats.org/officeDocument/2006/relationships/image" Target="../media/image397.png"/><Relationship Id="rId851" Type="http://schemas.openxmlformats.org/officeDocument/2006/relationships/customXml" Target="../ink/ink508.xml"/><Relationship Id="rId283" Type="http://schemas.openxmlformats.org/officeDocument/2006/relationships/customXml" Target="../ink/ink222.xml"/><Relationship Id="rId490" Type="http://schemas.openxmlformats.org/officeDocument/2006/relationships/image" Target="../media/image320.png"/><Relationship Id="rId504" Type="http://schemas.openxmlformats.org/officeDocument/2006/relationships/image" Target="../media/image327.png"/><Relationship Id="rId711" Type="http://schemas.openxmlformats.org/officeDocument/2006/relationships/customXml" Target="../ink/ink438.xml"/><Relationship Id="rId949" Type="http://schemas.openxmlformats.org/officeDocument/2006/relationships/image" Target="../media/image549.png"/><Relationship Id="rId78" Type="http://schemas.openxmlformats.org/officeDocument/2006/relationships/customXml" Target="../ink/ink119.xml"/><Relationship Id="rId143" Type="http://schemas.openxmlformats.org/officeDocument/2006/relationships/customXml" Target="../ink/ink152.xml"/><Relationship Id="rId350" Type="http://schemas.openxmlformats.org/officeDocument/2006/relationships/image" Target="../media/image252.png"/><Relationship Id="rId588" Type="http://schemas.openxmlformats.org/officeDocument/2006/relationships/image" Target="../media/image369.png"/><Relationship Id="rId795" Type="http://schemas.openxmlformats.org/officeDocument/2006/relationships/customXml" Target="../ink/ink480.xml"/><Relationship Id="rId809" Type="http://schemas.openxmlformats.org/officeDocument/2006/relationships/customXml" Target="../ink/ink487.xml"/><Relationship Id="rId9" Type="http://schemas.openxmlformats.org/officeDocument/2006/relationships/image" Target="../media/image83.png"/><Relationship Id="rId210" Type="http://schemas.openxmlformats.org/officeDocument/2006/relationships/image" Target="../media/image182.png"/><Relationship Id="rId448" Type="http://schemas.openxmlformats.org/officeDocument/2006/relationships/image" Target="../media/image299.png"/><Relationship Id="rId655" Type="http://schemas.openxmlformats.org/officeDocument/2006/relationships/customXml" Target="../ink/ink410.xml"/><Relationship Id="rId862" Type="http://schemas.openxmlformats.org/officeDocument/2006/relationships/image" Target="../media/image506.png"/><Relationship Id="rId1078" Type="http://schemas.openxmlformats.org/officeDocument/2006/relationships/customXml" Target="../ink/ink623.xml"/><Relationship Id="rId294" Type="http://schemas.openxmlformats.org/officeDocument/2006/relationships/image" Target="../media/image224.png"/><Relationship Id="rId308" Type="http://schemas.openxmlformats.org/officeDocument/2006/relationships/image" Target="../media/image231.png"/><Relationship Id="rId515" Type="http://schemas.openxmlformats.org/officeDocument/2006/relationships/customXml" Target="../ink/ink340.xml"/><Relationship Id="rId722" Type="http://schemas.openxmlformats.org/officeDocument/2006/relationships/image" Target="../media/image436.png"/><Relationship Id="rId89" Type="http://schemas.openxmlformats.org/officeDocument/2006/relationships/image" Target="../media/image122.png"/><Relationship Id="rId154" Type="http://schemas.openxmlformats.org/officeDocument/2006/relationships/image" Target="../media/image154.png"/><Relationship Id="rId361" Type="http://schemas.openxmlformats.org/officeDocument/2006/relationships/customXml" Target="../ink/ink261.xml"/><Relationship Id="rId599" Type="http://schemas.openxmlformats.org/officeDocument/2006/relationships/customXml" Target="../ink/ink382.xml"/><Relationship Id="rId1005" Type="http://schemas.openxmlformats.org/officeDocument/2006/relationships/image" Target="../media/image576.png"/><Relationship Id="rId459" Type="http://schemas.openxmlformats.org/officeDocument/2006/relationships/customXml" Target="../ink/ink312.xml"/><Relationship Id="rId666" Type="http://schemas.openxmlformats.org/officeDocument/2006/relationships/image" Target="../media/image408.png"/><Relationship Id="rId873" Type="http://schemas.openxmlformats.org/officeDocument/2006/relationships/customXml" Target="../ink/ink519.xml"/><Relationship Id="rId1089" Type="http://schemas.openxmlformats.org/officeDocument/2006/relationships/image" Target="../media/image618.png"/><Relationship Id="rId16" Type="http://schemas.openxmlformats.org/officeDocument/2006/relationships/customXml" Target="../ink/ink88.xml"/><Relationship Id="rId221" Type="http://schemas.openxmlformats.org/officeDocument/2006/relationships/customXml" Target="../ink/ink191.xml"/><Relationship Id="rId319" Type="http://schemas.openxmlformats.org/officeDocument/2006/relationships/customXml" Target="../ink/ink240.xml"/><Relationship Id="rId526" Type="http://schemas.openxmlformats.org/officeDocument/2006/relationships/image" Target="../media/image338.png"/><Relationship Id="rId733" Type="http://schemas.openxmlformats.org/officeDocument/2006/relationships/customXml" Target="../ink/ink449.xml"/><Relationship Id="rId940" Type="http://schemas.openxmlformats.org/officeDocument/2006/relationships/customXml" Target="../ink/ink553.xml"/><Relationship Id="rId1016" Type="http://schemas.openxmlformats.org/officeDocument/2006/relationships/customXml" Target="../ink/ink592.xml"/><Relationship Id="rId165" Type="http://schemas.openxmlformats.org/officeDocument/2006/relationships/customXml" Target="../ink/ink163.xml"/><Relationship Id="rId372" Type="http://schemas.openxmlformats.org/officeDocument/2006/relationships/customXml" Target="../ink/ink267.xml"/><Relationship Id="rId677" Type="http://schemas.openxmlformats.org/officeDocument/2006/relationships/customXml" Target="../ink/ink421.xml"/><Relationship Id="rId800" Type="http://schemas.openxmlformats.org/officeDocument/2006/relationships/image" Target="../media/image475.png"/><Relationship Id="rId232" Type="http://schemas.openxmlformats.org/officeDocument/2006/relationships/image" Target="../media/image193.png"/><Relationship Id="rId884" Type="http://schemas.openxmlformats.org/officeDocument/2006/relationships/image" Target="../media/image517.png"/><Relationship Id="rId27" Type="http://schemas.openxmlformats.org/officeDocument/2006/relationships/image" Target="../media/image92.png"/><Relationship Id="rId537" Type="http://schemas.openxmlformats.org/officeDocument/2006/relationships/customXml" Target="../ink/ink351.xml"/><Relationship Id="rId744" Type="http://schemas.openxmlformats.org/officeDocument/2006/relationships/image" Target="../media/image447.png"/><Relationship Id="rId951" Type="http://schemas.openxmlformats.org/officeDocument/2006/relationships/image" Target="../media/image550.png"/><Relationship Id="rId80" Type="http://schemas.openxmlformats.org/officeDocument/2006/relationships/customXml" Target="../ink/ink120.xml"/><Relationship Id="rId176" Type="http://schemas.openxmlformats.org/officeDocument/2006/relationships/image" Target="../media/image165.png"/><Relationship Id="rId383" Type="http://schemas.openxmlformats.org/officeDocument/2006/relationships/customXml" Target="../ink/ink273.xml"/><Relationship Id="rId590" Type="http://schemas.openxmlformats.org/officeDocument/2006/relationships/image" Target="../media/image370.png"/><Relationship Id="rId604" Type="http://schemas.openxmlformats.org/officeDocument/2006/relationships/image" Target="../media/image377.png"/><Relationship Id="rId811" Type="http://schemas.openxmlformats.org/officeDocument/2006/relationships/customXml" Target="../ink/ink488.xml"/><Relationship Id="rId1027" Type="http://schemas.openxmlformats.org/officeDocument/2006/relationships/image" Target="../media/image587.png"/><Relationship Id="rId243" Type="http://schemas.openxmlformats.org/officeDocument/2006/relationships/customXml" Target="../ink/ink202.xml"/><Relationship Id="rId450" Type="http://schemas.openxmlformats.org/officeDocument/2006/relationships/image" Target="../media/image300.png"/><Relationship Id="rId688" Type="http://schemas.openxmlformats.org/officeDocument/2006/relationships/image" Target="../media/image419.png"/><Relationship Id="rId895" Type="http://schemas.openxmlformats.org/officeDocument/2006/relationships/customXml" Target="../ink/ink530.xml"/><Relationship Id="rId909" Type="http://schemas.openxmlformats.org/officeDocument/2006/relationships/customXml" Target="../ink/ink537.xml"/><Relationship Id="rId1080" Type="http://schemas.openxmlformats.org/officeDocument/2006/relationships/customXml" Target="../ink/ink624.xml"/><Relationship Id="rId38" Type="http://schemas.openxmlformats.org/officeDocument/2006/relationships/customXml" Target="../ink/ink99.xml"/><Relationship Id="rId103" Type="http://schemas.openxmlformats.org/officeDocument/2006/relationships/image" Target="../media/image129.png"/><Relationship Id="rId310" Type="http://schemas.openxmlformats.org/officeDocument/2006/relationships/image" Target="../media/image232.png"/><Relationship Id="rId548" Type="http://schemas.openxmlformats.org/officeDocument/2006/relationships/image" Target="../media/image349.png"/><Relationship Id="rId755" Type="http://schemas.openxmlformats.org/officeDocument/2006/relationships/customXml" Target="../ink/ink460.xml"/><Relationship Id="rId962" Type="http://schemas.openxmlformats.org/officeDocument/2006/relationships/customXml" Target="../ink/ink564.xml"/><Relationship Id="rId91" Type="http://schemas.openxmlformats.org/officeDocument/2006/relationships/image" Target="../media/image123.png"/><Relationship Id="rId187" Type="http://schemas.openxmlformats.org/officeDocument/2006/relationships/customXml" Target="../ink/ink174.xml"/><Relationship Id="rId394" Type="http://schemas.openxmlformats.org/officeDocument/2006/relationships/image" Target="../media/image273.png"/><Relationship Id="rId408" Type="http://schemas.openxmlformats.org/officeDocument/2006/relationships/customXml" Target="../ink/ink286.xml"/><Relationship Id="rId615" Type="http://schemas.openxmlformats.org/officeDocument/2006/relationships/customXml" Target="../ink/ink390.xml"/><Relationship Id="rId822" Type="http://schemas.openxmlformats.org/officeDocument/2006/relationships/image" Target="../media/image486.png"/><Relationship Id="rId1038" Type="http://schemas.openxmlformats.org/officeDocument/2006/relationships/customXml" Target="../ink/ink603.xml"/><Relationship Id="rId254" Type="http://schemas.openxmlformats.org/officeDocument/2006/relationships/image" Target="../media/image204.png"/><Relationship Id="rId699" Type="http://schemas.openxmlformats.org/officeDocument/2006/relationships/customXml" Target="../ink/ink432.xml"/><Relationship Id="rId1091" Type="http://schemas.openxmlformats.org/officeDocument/2006/relationships/image" Target="../media/image619.png"/><Relationship Id="rId49" Type="http://schemas.openxmlformats.org/officeDocument/2006/relationships/image" Target="../media/image102.png"/><Relationship Id="rId114" Type="http://schemas.openxmlformats.org/officeDocument/2006/relationships/customXml" Target="../ink/ink137.xml"/><Relationship Id="rId461" Type="http://schemas.openxmlformats.org/officeDocument/2006/relationships/customXml" Target="../ink/ink313.xml"/><Relationship Id="rId559" Type="http://schemas.openxmlformats.org/officeDocument/2006/relationships/customXml" Target="../ink/ink362.xml"/><Relationship Id="rId766" Type="http://schemas.openxmlformats.org/officeDocument/2006/relationships/image" Target="../media/image458.png"/><Relationship Id="rId198" Type="http://schemas.openxmlformats.org/officeDocument/2006/relationships/image" Target="../media/image176.png"/><Relationship Id="rId321" Type="http://schemas.openxmlformats.org/officeDocument/2006/relationships/customXml" Target="../ink/ink241.xml"/><Relationship Id="rId419" Type="http://schemas.openxmlformats.org/officeDocument/2006/relationships/image" Target="../media/image285.png"/><Relationship Id="rId626" Type="http://schemas.openxmlformats.org/officeDocument/2006/relationships/image" Target="../media/image388.png"/><Relationship Id="rId973" Type="http://schemas.openxmlformats.org/officeDocument/2006/relationships/customXml" Target="../ink/ink570.xml"/><Relationship Id="rId1049" Type="http://schemas.openxmlformats.org/officeDocument/2006/relationships/image" Target="../media/image598.png"/><Relationship Id="rId833" Type="http://schemas.openxmlformats.org/officeDocument/2006/relationships/customXml" Target="../ink/ink499.xml"/><Relationship Id="rId265" Type="http://schemas.openxmlformats.org/officeDocument/2006/relationships/customXml" Target="../ink/ink213.xml"/><Relationship Id="rId472" Type="http://schemas.openxmlformats.org/officeDocument/2006/relationships/image" Target="../media/image311.png"/><Relationship Id="rId900" Type="http://schemas.openxmlformats.org/officeDocument/2006/relationships/image" Target="../media/image525.png"/><Relationship Id="rId125" Type="http://schemas.openxmlformats.org/officeDocument/2006/relationships/customXml" Target="../ink/ink143.xml"/><Relationship Id="rId332" Type="http://schemas.openxmlformats.org/officeDocument/2006/relationships/image" Target="../media/image243.png"/><Relationship Id="rId777" Type="http://schemas.openxmlformats.org/officeDocument/2006/relationships/customXml" Target="../ink/ink471.xml"/><Relationship Id="rId984" Type="http://schemas.openxmlformats.org/officeDocument/2006/relationships/image" Target="../media/image566.png"/><Relationship Id="rId637" Type="http://schemas.openxmlformats.org/officeDocument/2006/relationships/customXml" Target="../ink/ink401.xml"/><Relationship Id="rId844" Type="http://schemas.openxmlformats.org/officeDocument/2006/relationships/image" Target="../media/image497.png"/><Relationship Id="rId276" Type="http://schemas.openxmlformats.org/officeDocument/2006/relationships/image" Target="../media/image215.png"/><Relationship Id="rId483" Type="http://schemas.openxmlformats.org/officeDocument/2006/relationships/customXml" Target="../ink/ink324.xml"/><Relationship Id="rId690" Type="http://schemas.openxmlformats.org/officeDocument/2006/relationships/image" Target="../media/image420.png"/><Relationship Id="rId704" Type="http://schemas.openxmlformats.org/officeDocument/2006/relationships/image" Target="../media/image427.png"/><Relationship Id="rId911" Type="http://schemas.openxmlformats.org/officeDocument/2006/relationships/customXml" Target="../ink/ink538.xml"/><Relationship Id="rId40" Type="http://schemas.openxmlformats.org/officeDocument/2006/relationships/customXml" Target="../ink/ink100.xml"/><Relationship Id="rId136" Type="http://schemas.openxmlformats.org/officeDocument/2006/relationships/image" Target="../media/image145.png"/><Relationship Id="rId343" Type="http://schemas.openxmlformats.org/officeDocument/2006/relationships/customXml" Target="../ink/ink252.xml"/><Relationship Id="rId550" Type="http://schemas.openxmlformats.org/officeDocument/2006/relationships/image" Target="../media/image350.png"/><Relationship Id="rId788" Type="http://schemas.openxmlformats.org/officeDocument/2006/relationships/image" Target="../media/image469.png"/><Relationship Id="rId995" Type="http://schemas.openxmlformats.org/officeDocument/2006/relationships/image" Target="../media/image571.png"/><Relationship Id="rId203" Type="http://schemas.openxmlformats.org/officeDocument/2006/relationships/customXml" Target="../ink/ink182.xml"/><Relationship Id="rId648" Type="http://schemas.openxmlformats.org/officeDocument/2006/relationships/image" Target="../media/image399.png"/><Relationship Id="rId855" Type="http://schemas.openxmlformats.org/officeDocument/2006/relationships/customXml" Target="../ink/ink510.xml"/><Relationship Id="rId1040" Type="http://schemas.openxmlformats.org/officeDocument/2006/relationships/customXml" Target="../ink/ink604.xml"/><Relationship Id="rId287" Type="http://schemas.openxmlformats.org/officeDocument/2006/relationships/customXml" Target="../ink/ink224.xml"/><Relationship Id="rId410" Type="http://schemas.openxmlformats.org/officeDocument/2006/relationships/customXml" Target="../ink/ink287.xml"/><Relationship Id="rId494" Type="http://schemas.openxmlformats.org/officeDocument/2006/relationships/image" Target="../media/image322.png"/><Relationship Id="rId508" Type="http://schemas.openxmlformats.org/officeDocument/2006/relationships/image" Target="../media/image329.png"/><Relationship Id="rId715" Type="http://schemas.openxmlformats.org/officeDocument/2006/relationships/customXml" Target="../ink/ink440.xml"/><Relationship Id="rId922" Type="http://schemas.openxmlformats.org/officeDocument/2006/relationships/image" Target="../media/image536.png"/><Relationship Id="rId147" Type="http://schemas.openxmlformats.org/officeDocument/2006/relationships/customXml" Target="../ink/ink154.xml"/><Relationship Id="rId354" Type="http://schemas.openxmlformats.org/officeDocument/2006/relationships/image" Target="../media/image254.png"/><Relationship Id="rId799" Type="http://schemas.openxmlformats.org/officeDocument/2006/relationships/customXml" Target="../ink/ink482.xml"/><Relationship Id="rId51" Type="http://schemas.openxmlformats.org/officeDocument/2006/relationships/image" Target="../media/image103.png"/><Relationship Id="rId561" Type="http://schemas.openxmlformats.org/officeDocument/2006/relationships/customXml" Target="../ink/ink363.xml"/><Relationship Id="rId659" Type="http://schemas.openxmlformats.org/officeDocument/2006/relationships/customXml" Target="../ink/ink412.xml"/><Relationship Id="rId866" Type="http://schemas.openxmlformats.org/officeDocument/2006/relationships/image" Target="../media/image508.png"/><Relationship Id="rId214" Type="http://schemas.openxmlformats.org/officeDocument/2006/relationships/image" Target="../media/image184.png"/><Relationship Id="rId298" Type="http://schemas.openxmlformats.org/officeDocument/2006/relationships/image" Target="../media/image226.png"/><Relationship Id="rId421" Type="http://schemas.openxmlformats.org/officeDocument/2006/relationships/image" Target="../media/image286.png"/><Relationship Id="rId519" Type="http://schemas.openxmlformats.org/officeDocument/2006/relationships/customXml" Target="../ink/ink342.xml"/><Relationship Id="rId1051" Type="http://schemas.openxmlformats.org/officeDocument/2006/relationships/image" Target="../media/image599.png"/><Relationship Id="rId158" Type="http://schemas.openxmlformats.org/officeDocument/2006/relationships/image" Target="../media/image156.png"/><Relationship Id="rId726" Type="http://schemas.openxmlformats.org/officeDocument/2006/relationships/image" Target="../media/image438.png"/><Relationship Id="rId933" Type="http://schemas.openxmlformats.org/officeDocument/2006/relationships/image" Target="../media/image541.png"/><Relationship Id="rId1009" Type="http://schemas.openxmlformats.org/officeDocument/2006/relationships/image" Target="../media/image578.png"/><Relationship Id="rId62" Type="http://schemas.openxmlformats.org/officeDocument/2006/relationships/customXml" Target="../ink/ink111.xml"/><Relationship Id="rId365" Type="http://schemas.openxmlformats.org/officeDocument/2006/relationships/image" Target="../media/image259.png"/><Relationship Id="rId572" Type="http://schemas.openxmlformats.org/officeDocument/2006/relationships/image" Target="../media/image361.png"/><Relationship Id="rId225" Type="http://schemas.openxmlformats.org/officeDocument/2006/relationships/customXml" Target="../ink/ink193.xml"/><Relationship Id="rId432" Type="http://schemas.openxmlformats.org/officeDocument/2006/relationships/image" Target="../media/image291.png"/><Relationship Id="rId877" Type="http://schemas.openxmlformats.org/officeDocument/2006/relationships/customXml" Target="../ink/ink521.xml"/><Relationship Id="rId1062" Type="http://schemas.openxmlformats.org/officeDocument/2006/relationships/customXml" Target="../ink/ink615.xml"/><Relationship Id="rId737" Type="http://schemas.openxmlformats.org/officeDocument/2006/relationships/customXml" Target="../ink/ink451.xml"/><Relationship Id="rId944" Type="http://schemas.openxmlformats.org/officeDocument/2006/relationships/customXml" Target="../ink/ink555.xml"/><Relationship Id="rId73" Type="http://schemas.openxmlformats.org/officeDocument/2006/relationships/image" Target="../media/image114.png"/><Relationship Id="rId169" Type="http://schemas.openxmlformats.org/officeDocument/2006/relationships/customXml" Target="../ink/ink165.xml"/><Relationship Id="rId376" Type="http://schemas.openxmlformats.org/officeDocument/2006/relationships/customXml" Target="../ink/ink269.xml"/><Relationship Id="rId583" Type="http://schemas.openxmlformats.org/officeDocument/2006/relationships/customXml" Target="../ink/ink374.xml"/><Relationship Id="rId790" Type="http://schemas.openxmlformats.org/officeDocument/2006/relationships/image" Target="../media/image470.png"/><Relationship Id="rId804" Type="http://schemas.openxmlformats.org/officeDocument/2006/relationships/image" Target="../media/image477.png"/><Relationship Id="rId4" Type="http://schemas.openxmlformats.org/officeDocument/2006/relationships/customXml" Target="../ink/ink82.xml"/><Relationship Id="rId236" Type="http://schemas.openxmlformats.org/officeDocument/2006/relationships/image" Target="../media/image195.png"/><Relationship Id="rId443" Type="http://schemas.openxmlformats.org/officeDocument/2006/relationships/customXml" Target="../ink/ink304.xml"/><Relationship Id="rId650" Type="http://schemas.openxmlformats.org/officeDocument/2006/relationships/image" Target="../media/image400.png"/><Relationship Id="rId888" Type="http://schemas.openxmlformats.org/officeDocument/2006/relationships/image" Target="../media/image519.png"/><Relationship Id="rId1073" Type="http://schemas.openxmlformats.org/officeDocument/2006/relationships/image" Target="../media/image610.png"/><Relationship Id="rId303" Type="http://schemas.openxmlformats.org/officeDocument/2006/relationships/customXml" Target="../ink/ink232.xml"/><Relationship Id="rId748" Type="http://schemas.openxmlformats.org/officeDocument/2006/relationships/image" Target="../media/image449.png"/><Relationship Id="rId955" Type="http://schemas.openxmlformats.org/officeDocument/2006/relationships/image" Target="../media/image552.png"/><Relationship Id="rId84" Type="http://schemas.openxmlformats.org/officeDocument/2006/relationships/customXml" Target="../ink/ink122.xml"/><Relationship Id="rId387" Type="http://schemas.openxmlformats.org/officeDocument/2006/relationships/customXml" Target="../ink/ink275.xml"/><Relationship Id="rId510" Type="http://schemas.openxmlformats.org/officeDocument/2006/relationships/image" Target="../media/image330.png"/><Relationship Id="rId594" Type="http://schemas.openxmlformats.org/officeDocument/2006/relationships/image" Target="../media/image372.png"/><Relationship Id="rId608" Type="http://schemas.openxmlformats.org/officeDocument/2006/relationships/image" Target="../media/image379.png"/><Relationship Id="rId815" Type="http://schemas.openxmlformats.org/officeDocument/2006/relationships/customXml" Target="../ink/ink490.xml"/><Relationship Id="rId247" Type="http://schemas.openxmlformats.org/officeDocument/2006/relationships/customXml" Target="../ink/ink204.xml"/><Relationship Id="rId899" Type="http://schemas.openxmlformats.org/officeDocument/2006/relationships/customXml" Target="../ink/ink532.xml"/><Relationship Id="rId1000" Type="http://schemas.openxmlformats.org/officeDocument/2006/relationships/customXml" Target="../ink/ink584.xml"/><Relationship Id="rId1084" Type="http://schemas.openxmlformats.org/officeDocument/2006/relationships/customXml" Target="../ink/ink626.xml"/><Relationship Id="rId107" Type="http://schemas.openxmlformats.org/officeDocument/2006/relationships/image" Target="../media/image131.png"/><Relationship Id="rId454" Type="http://schemas.openxmlformats.org/officeDocument/2006/relationships/image" Target="../media/image302.png"/><Relationship Id="rId661" Type="http://schemas.openxmlformats.org/officeDocument/2006/relationships/customXml" Target="../ink/ink413.xml"/><Relationship Id="rId759" Type="http://schemas.openxmlformats.org/officeDocument/2006/relationships/customXml" Target="../ink/ink462.xml"/><Relationship Id="rId966" Type="http://schemas.openxmlformats.org/officeDocument/2006/relationships/customXml" Target="../ink/ink566.xml"/><Relationship Id="rId11" Type="http://schemas.openxmlformats.org/officeDocument/2006/relationships/image" Target="../media/image84.png"/><Relationship Id="rId314" Type="http://schemas.openxmlformats.org/officeDocument/2006/relationships/image" Target="../media/image234.png"/><Relationship Id="rId398" Type="http://schemas.openxmlformats.org/officeDocument/2006/relationships/image" Target="../media/image275.png"/><Relationship Id="rId521" Type="http://schemas.openxmlformats.org/officeDocument/2006/relationships/customXml" Target="../ink/ink343.xml"/><Relationship Id="rId619" Type="http://schemas.openxmlformats.org/officeDocument/2006/relationships/customXml" Target="../ink/ink392.xml"/><Relationship Id="rId95" Type="http://schemas.openxmlformats.org/officeDocument/2006/relationships/image" Target="../media/image125.png"/><Relationship Id="rId160" Type="http://schemas.openxmlformats.org/officeDocument/2006/relationships/image" Target="../media/image157.png"/><Relationship Id="rId826" Type="http://schemas.openxmlformats.org/officeDocument/2006/relationships/image" Target="../media/image488.png"/><Relationship Id="rId1011" Type="http://schemas.openxmlformats.org/officeDocument/2006/relationships/image" Target="../media/image579.png"/><Relationship Id="rId258" Type="http://schemas.openxmlformats.org/officeDocument/2006/relationships/image" Target="../media/image206.png"/><Relationship Id="rId465" Type="http://schemas.openxmlformats.org/officeDocument/2006/relationships/customXml" Target="../ink/ink315.xml"/><Relationship Id="rId672" Type="http://schemas.openxmlformats.org/officeDocument/2006/relationships/image" Target="../media/image411.png"/><Relationship Id="rId1095" Type="http://schemas.openxmlformats.org/officeDocument/2006/relationships/image" Target="../media/image621.png"/><Relationship Id="rId22" Type="http://schemas.openxmlformats.org/officeDocument/2006/relationships/customXml" Target="../ink/ink91.xml"/><Relationship Id="rId118" Type="http://schemas.openxmlformats.org/officeDocument/2006/relationships/image" Target="../media/image136.png"/><Relationship Id="rId325" Type="http://schemas.openxmlformats.org/officeDocument/2006/relationships/customXml" Target="../ink/ink243.xml"/><Relationship Id="rId532" Type="http://schemas.openxmlformats.org/officeDocument/2006/relationships/image" Target="../media/image341.png"/><Relationship Id="rId977" Type="http://schemas.openxmlformats.org/officeDocument/2006/relationships/customXml" Target="../ink/ink572.xml"/><Relationship Id="rId171" Type="http://schemas.openxmlformats.org/officeDocument/2006/relationships/customXml" Target="../ink/ink166.xml"/><Relationship Id="rId837" Type="http://schemas.openxmlformats.org/officeDocument/2006/relationships/customXml" Target="../ink/ink501.xml"/><Relationship Id="rId1022" Type="http://schemas.openxmlformats.org/officeDocument/2006/relationships/customXml" Target="../ink/ink595.xml"/><Relationship Id="rId269" Type="http://schemas.openxmlformats.org/officeDocument/2006/relationships/customXml" Target="../ink/ink215.xml"/><Relationship Id="rId476" Type="http://schemas.openxmlformats.org/officeDocument/2006/relationships/image" Target="../media/image313.png"/><Relationship Id="rId683" Type="http://schemas.openxmlformats.org/officeDocument/2006/relationships/customXml" Target="../ink/ink424.xml"/><Relationship Id="rId890" Type="http://schemas.openxmlformats.org/officeDocument/2006/relationships/image" Target="../media/image520.png"/><Relationship Id="rId904" Type="http://schemas.openxmlformats.org/officeDocument/2006/relationships/image" Target="../media/image527.png"/><Relationship Id="rId33" Type="http://schemas.openxmlformats.org/officeDocument/2006/relationships/image" Target="../media/image94.png"/><Relationship Id="rId129" Type="http://schemas.openxmlformats.org/officeDocument/2006/relationships/customXml" Target="../ink/ink145.xml"/><Relationship Id="rId336" Type="http://schemas.openxmlformats.org/officeDocument/2006/relationships/image" Target="../media/image245.png"/><Relationship Id="rId543" Type="http://schemas.openxmlformats.org/officeDocument/2006/relationships/customXml" Target="../ink/ink354.xml"/><Relationship Id="rId988" Type="http://schemas.openxmlformats.org/officeDocument/2006/relationships/customXml" Target="../ink/ink578.xml"/><Relationship Id="rId182" Type="http://schemas.openxmlformats.org/officeDocument/2006/relationships/image" Target="../media/image168.png"/><Relationship Id="rId403" Type="http://schemas.openxmlformats.org/officeDocument/2006/relationships/customXml" Target="../ink/ink283.xml"/><Relationship Id="rId750" Type="http://schemas.openxmlformats.org/officeDocument/2006/relationships/image" Target="../media/image450.png"/><Relationship Id="rId848" Type="http://schemas.openxmlformats.org/officeDocument/2006/relationships/image" Target="../media/image499.png"/><Relationship Id="rId1033" Type="http://schemas.openxmlformats.org/officeDocument/2006/relationships/image" Target="../media/image590.png"/><Relationship Id="rId487" Type="http://schemas.openxmlformats.org/officeDocument/2006/relationships/customXml" Target="../ink/ink326.xml"/><Relationship Id="rId610" Type="http://schemas.openxmlformats.org/officeDocument/2006/relationships/image" Target="../media/image380.png"/><Relationship Id="rId694" Type="http://schemas.openxmlformats.org/officeDocument/2006/relationships/image" Target="../media/image422.png"/><Relationship Id="rId708" Type="http://schemas.openxmlformats.org/officeDocument/2006/relationships/image" Target="../media/image429.png"/><Relationship Id="rId915" Type="http://schemas.openxmlformats.org/officeDocument/2006/relationships/customXml" Target="../ink/ink540.xml"/><Relationship Id="rId347" Type="http://schemas.openxmlformats.org/officeDocument/2006/relationships/customXml" Target="../ink/ink254.xml"/><Relationship Id="rId999" Type="http://schemas.openxmlformats.org/officeDocument/2006/relationships/image" Target="../media/image573.png"/><Relationship Id="rId44" Type="http://schemas.openxmlformats.org/officeDocument/2006/relationships/customXml" Target="../ink/ink102.xml"/><Relationship Id="rId554" Type="http://schemas.openxmlformats.org/officeDocument/2006/relationships/image" Target="../media/image352.png"/><Relationship Id="rId761" Type="http://schemas.openxmlformats.org/officeDocument/2006/relationships/customXml" Target="../ink/ink463.xml"/><Relationship Id="rId859" Type="http://schemas.openxmlformats.org/officeDocument/2006/relationships/customXml" Target="../ink/ink512.xml"/><Relationship Id="rId193" Type="http://schemas.openxmlformats.org/officeDocument/2006/relationships/customXml" Target="../ink/ink177.xml"/><Relationship Id="rId207" Type="http://schemas.openxmlformats.org/officeDocument/2006/relationships/customXml" Target="../ink/ink184.xml"/><Relationship Id="rId414" Type="http://schemas.openxmlformats.org/officeDocument/2006/relationships/customXml" Target="../ink/ink289.xml"/><Relationship Id="rId498" Type="http://schemas.openxmlformats.org/officeDocument/2006/relationships/image" Target="../media/image324.png"/><Relationship Id="rId621" Type="http://schemas.openxmlformats.org/officeDocument/2006/relationships/customXml" Target="../ink/ink393.xml"/><Relationship Id="rId1044" Type="http://schemas.openxmlformats.org/officeDocument/2006/relationships/customXml" Target="../ink/ink606.xml"/><Relationship Id="rId260" Type="http://schemas.openxmlformats.org/officeDocument/2006/relationships/image" Target="../media/image207.png"/><Relationship Id="rId719" Type="http://schemas.openxmlformats.org/officeDocument/2006/relationships/customXml" Target="../ink/ink442.xml"/><Relationship Id="rId926" Type="http://schemas.openxmlformats.org/officeDocument/2006/relationships/customXml" Target="../ink/ink546.xml"/><Relationship Id="rId55" Type="http://schemas.openxmlformats.org/officeDocument/2006/relationships/image" Target="../media/image105.png"/><Relationship Id="rId120" Type="http://schemas.openxmlformats.org/officeDocument/2006/relationships/image" Target="../media/image137.png"/><Relationship Id="rId358" Type="http://schemas.openxmlformats.org/officeDocument/2006/relationships/image" Target="../media/image256.png"/><Relationship Id="rId565" Type="http://schemas.openxmlformats.org/officeDocument/2006/relationships/customXml" Target="../ink/ink365.xml"/><Relationship Id="rId772" Type="http://schemas.openxmlformats.org/officeDocument/2006/relationships/image" Target="../media/image461.png"/><Relationship Id="rId218" Type="http://schemas.openxmlformats.org/officeDocument/2006/relationships/image" Target="../media/image186.png"/><Relationship Id="rId425" Type="http://schemas.openxmlformats.org/officeDocument/2006/relationships/customXml" Target="../ink/ink295.xml"/><Relationship Id="rId632" Type="http://schemas.openxmlformats.org/officeDocument/2006/relationships/image" Target="../media/image391.png"/><Relationship Id="rId1055" Type="http://schemas.openxmlformats.org/officeDocument/2006/relationships/image" Target="../media/image601.png"/><Relationship Id="rId271" Type="http://schemas.openxmlformats.org/officeDocument/2006/relationships/customXml" Target="../ink/ink216.xml"/><Relationship Id="rId937" Type="http://schemas.openxmlformats.org/officeDocument/2006/relationships/image" Target="../media/image543.png"/><Relationship Id="rId66" Type="http://schemas.openxmlformats.org/officeDocument/2006/relationships/customXml" Target="../ink/ink113.xml"/><Relationship Id="rId131" Type="http://schemas.openxmlformats.org/officeDocument/2006/relationships/customXml" Target="../ink/ink146.xml"/><Relationship Id="rId369" Type="http://schemas.openxmlformats.org/officeDocument/2006/relationships/image" Target="../media/image261.png"/><Relationship Id="rId576" Type="http://schemas.openxmlformats.org/officeDocument/2006/relationships/image" Target="../media/image363.png"/><Relationship Id="rId783" Type="http://schemas.openxmlformats.org/officeDocument/2006/relationships/customXml" Target="../ink/ink474.xml"/><Relationship Id="rId990" Type="http://schemas.openxmlformats.org/officeDocument/2006/relationships/customXml" Target="../ink/ink579.xml"/><Relationship Id="rId229" Type="http://schemas.openxmlformats.org/officeDocument/2006/relationships/customXml" Target="../ink/ink195.xml"/><Relationship Id="rId436" Type="http://schemas.openxmlformats.org/officeDocument/2006/relationships/image" Target="../media/image293.png"/><Relationship Id="rId643" Type="http://schemas.openxmlformats.org/officeDocument/2006/relationships/customXml" Target="../ink/ink404.xml"/><Relationship Id="rId1066" Type="http://schemas.openxmlformats.org/officeDocument/2006/relationships/customXml" Target="../ink/ink617.xml"/><Relationship Id="rId850" Type="http://schemas.openxmlformats.org/officeDocument/2006/relationships/image" Target="../media/image500.png"/><Relationship Id="rId948" Type="http://schemas.openxmlformats.org/officeDocument/2006/relationships/customXml" Target="../ink/ink557.xml"/><Relationship Id="rId77" Type="http://schemas.openxmlformats.org/officeDocument/2006/relationships/image" Target="../media/image116.png"/><Relationship Id="rId282" Type="http://schemas.openxmlformats.org/officeDocument/2006/relationships/image" Target="../media/image218.png"/><Relationship Id="rId503" Type="http://schemas.openxmlformats.org/officeDocument/2006/relationships/customXml" Target="../ink/ink334.xml"/><Relationship Id="rId587" Type="http://schemas.openxmlformats.org/officeDocument/2006/relationships/customXml" Target="../ink/ink376.xml"/><Relationship Id="rId710" Type="http://schemas.openxmlformats.org/officeDocument/2006/relationships/image" Target="../media/image430.png"/><Relationship Id="rId808" Type="http://schemas.openxmlformats.org/officeDocument/2006/relationships/image" Target="../media/image479.png"/><Relationship Id="rId8" Type="http://schemas.openxmlformats.org/officeDocument/2006/relationships/customXml" Target="../ink/ink84.xml"/><Relationship Id="rId142" Type="http://schemas.openxmlformats.org/officeDocument/2006/relationships/image" Target="../media/image148.png"/><Relationship Id="rId447" Type="http://schemas.openxmlformats.org/officeDocument/2006/relationships/customXml" Target="../ink/ink306.xml"/><Relationship Id="rId794" Type="http://schemas.openxmlformats.org/officeDocument/2006/relationships/image" Target="../media/image472.png"/><Relationship Id="rId1077" Type="http://schemas.openxmlformats.org/officeDocument/2006/relationships/image" Target="../media/image612.png"/><Relationship Id="rId654" Type="http://schemas.openxmlformats.org/officeDocument/2006/relationships/image" Target="../media/image402.png"/><Relationship Id="rId861" Type="http://schemas.openxmlformats.org/officeDocument/2006/relationships/customXml" Target="../ink/ink513.xml"/><Relationship Id="rId959" Type="http://schemas.openxmlformats.org/officeDocument/2006/relationships/image" Target="../media/image554.png"/><Relationship Id="rId293" Type="http://schemas.openxmlformats.org/officeDocument/2006/relationships/customXml" Target="../ink/ink227.xml"/><Relationship Id="rId307" Type="http://schemas.openxmlformats.org/officeDocument/2006/relationships/customXml" Target="../ink/ink234.xml"/><Relationship Id="rId514" Type="http://schemas.openxmlformats.org/officeDocument/2006/relationships/image" Target="../media/image332.png"/><Relationship Id="rId721" Type="http://schemas.openxmlformats.org/officeDocument/2006/relationships/customXml" Target="../ink/ink443.xml"/><Relationship Id="rId88" Type="http://schemas.openxmlformats.org/officeDocument/2006/relationships/customXml" Target="../ink/ink124.xml"/><Relationship Id="rId153" Type="http://schemas.openxmlformats.org/officeDocument/2006/relationships/customXml" Target="../ink/ink157.xml"/><Relationship Id="rId360" Type="http://schemas.openxmlformats.org/officeDocument/2006/relationships/image" Target="../media/image257.png"/><Relationship Id="rId598" Type="http://schemas.openxmlformats.org/officeDocument/2006/relationships/image" Target="../media/image374.png"/><Relationship Id="rId819" Type="http://schemas.openxmlformats.org/officeDocument/2006/relationships/customXml" Target="../ink/ink492.xml"/><Relationship Id="rId1004" Type="http://schemas.openxmlformats.org/officeDocument/2006/relationships/customXml" Target="../ink/ink586.xml"/><Relationship Id="rId220" Type="http://schemas.openxmlformats.org/officeDocument/2006/relationships/image" Target="../media/image187.png"/><Relationship Id="rId458" Type="http://schemas.openxmlformats.org/officeDocument/2006/relationships/image" Target="../media/image304.png"/><Relationship Id="rId665" Type="http://schemas.openxmlformats.org/officeDocument/2006/relationships/customXml" Target="../ink/ink415.xml"/><Relationship Id="rId872" Type="http://schemas.openxmlformats.org/officeDocument/2006/relationships/image" Target="../media/image511.png"/><Relationship Id="rId1088" Type="http://schemas.openxmlformats.org/officeDocument/2006/relationships/customXml" Target="../ink/ink628.xml"/><Relationship Id="rId15" Type="http://schemas.openxmlformats.org/officeDocument/2006/relationships/image" Target="../media/image86.png"/><Relationship Id="rId318" Type="http://schemas.openxmlformats.org/officeDocument/2006/relationships/image" Target="../media/image236.png"/><Relationship Id="rId525" Type="http://schemas.openxmlformats.org/officeDocument/2006/relationships/customXml" Target="../ink/ink345.xml"/><Relationship Id="rId732" Type="http://schemas.openxmlformats.org/officeDocument/2006/relationships/image" Target="../media/image441.png"/><Relationship Id="rId99" Type="http://schemas.openxmlformats.org/officeDocument/2006/relationships/image" Target="../media/image127.png"/><Relationship Id="rId164" Type="http://schemas.openxmlformats.org/officeDocument/2006/relationships/image" Target="../media/image159.png"/><Relationship Id="rId371" Type="http://schemas.openxmlformats.org/officeDocument/2006/relationships/image" Target="../media/image262.png"/><Relationship Id="rId1015" Type="http://schemas.openxmlformats.org/officeDocument/2006/relationships/image" Target="../media/image581.png"/><Relationship Id="rId469" Type="http://schemas.openxmlformats.org/officeDocument/2006/relationships/customXml" Target="../ink/ink317.xml"/><Relationship Id="rId676" Type="http://schemas.openxmlformats.org/officeDocument/2006/relationships/image" Target="../media/image413.png"/><Relationship Id="rId883" Type="http://schemas.openxmlformats.org/officeDocument/2006/relationships/customXml" Target="../ink/ink524.xml"/><Relationship Id="rId26" Type="http://schemas.openxmlformats.org/officeDocument/2006/relationships/customXml" Target="../ink/ink93.xml"/><Relationship Id="rId231" Type="http://schemas.openxmlformats.org/officeDocument/2006/relationships/customXml" Target="../ink/ink196.xml"/><Relationship Id="rId329" Type="http://schemas.openxmlformats.org/officeDocument/2006/relationships/customXml" Target="../ink/ink245.xml"/><Relationship Id="rId536" Type="http://schemas.openxmlformats.org/officeDocument/2006/relationships/image" Target="../media/image343.png"/><Relationship Id="rId175" Type="http://schemas.openxmlformats.org/officeDocument/2006/relationships/customXml" Target="../ink/ink168.xml"/><Relationship Id="rId743" Type="http://schemas.openxmlformats.org/officeDocument/2006/relationships/customXml" Target="../ink/ink454.xml"/><Relationship Id="rId950" Type="http://schemas.openxmlformats.org/officeDocument/2006/relationships/customXml" Target="../ink/ink558.xml"/><Relationship Id="rId1026" Type="http://schemas.openxmlformats.org/officeDocument/2006/relationships/customXml" Target="../ink/ink597.xml"/><Relationship Id="rId382" Type="http://schemas.openxmlformats.org/officeDocument/2006/relationships/customXml" Target="../ink/ink272.xml"/><Relationship Id="rId603" Type="http://schemas.openxmlformats.org/officeDocument/2006/relationships/customXml" Target="../ink/ink384.xml"/><Relationship Id="rId687" Type="http://schemas.openxmlformats.org/officeDocument/2006/relationships/customXml" Target="../ink/ink426.xml"/><Relationship Id="rId810" Type="http://schemas.openxmlformats.org/officeDocument/2006/relationships/image" Target="../media/image480.png"/><Relationship Id="rId908" Type="http://schemas.openxmlformats.org/officeDocument/2006/relationships/image" Target="../media/image529.png"/><Relationship Id="rId242" Type="http://schemas.openxmlformats.org/officeDocument/2006/relationships/image" Target="../media/image198.png"/><Relationship Id="rId894" Type="http://schemas.openxmlformats.org/officeDocument/2006/relationships/image" Target="../media/image522.png"/><Relationship Id="rId37" Type="http://schemas.openxmlformats.org/officeDocument/2006/relationships/image" Target="../media/image96.png"/><Relationship Id="rId102" Type="http://schemas.openxmlformats.org/officeDocument/2006/relationships/customXml" Target="../ink/ink131.xml"/><Relationship Id="rId547" Type="http://schemas.openxmlformats.org/officeDocument/2006/relationships/customXml" Target="../ink/ink356.xml"/><Relationship Id="rId754" Type="http://schemas.openxmlformats.org/officeDocument/2006/relationships/image" Target="../media/image452.png"/><Relationship Id="rId961" Type="http://schemas.openxmlformats.org/officeDocument/2006/relationships/image" Target="../media/image555.png"/><Relationship Id="rId90" Type="http://schemas.openxmlformats.org/officeDocument/2006/relationships/customXml" Target="../ink/ink125.xml"/><Relationship Id="rId186" Type="http://schemas.openxmlformats.org/officeDocument/2006/relationships/image" Target="../media/image170.png"/><Relationship Id="rId393" Type="http://schemas.openxmlformats.org/officeDocument/2006/relationships/customXml" Target="../ink/ink278.xml"/><Relationship Id="rId407" Type="http://schemas.openxmlformats.org/officeDocument/2006/relationships/customXml" Target="../ink/ink285.xml"/><Relationship Id="rId614" Type="http://schemas.openxmlformats.org/officeDocument/2006/relationships/image" Target="../media/image382.png"/><Relationship Id="rId821" Type="http://schemas.openxmlformats.org/officeDocument/2006/relationships/customXml" Target="../ink/ink493.xml"/><Relationship Id="rId1037" Type="http://schemas.openxmlformats.org/officeDocument/2006/relationships/image" Target="../media/image592.png"/><Relationship Id="rId253" Type="http://schemas.openxmlformats.org/officeDocument/2006/relationships/customXml" Target="../ink/ink207.xml"/><Relationship Id="rId460" Type="http://schemas.openxmlformats.org/officeDocument/2006/relationships/image" Target="../media/image305.png"/><Relationship Id="rId698" Type="http://schemas.openxmlformats.org/officeDocument/2006/relationships/image" Target="../media/image424.png"/><Relationship Id="rId919" Type="http://schemas.openxmlformats.org/officeDocument/2006/relationships/customXml" Target="../ink/ink542.xml"/><Relationship Id="rId1090" Type="http://schemas.openxmlformats.org/officeDocument/2006/relationships/customXml" Target="../ink/ink629.xml"/><Relationship Id="rId48" Type="http://schemas.openxmlformats.org/officeDocument/2006/relationships/customXml" Target="../ink/ink104.xml"/><Relationship Id="rId113" Type="http://schemas.openxmlformats.org/officeDocument/2006/relationships/image" Target="../media/image134.png"/><Relationship Id="rId320" Type="http://schemas.openxmlformats.org/officeDocument/2006/relationships/image" Target="../media/image237.png"/><Relationship Id="rId558" Type="http://schemas.openxmlformats.org/officeDocument/2006/relationships/image" Target="../media/image354.png"/><Relationship Id="rId765" Type="http://schemas.openxmlformats.org/officeDocument/2006/relationships/customXml" Target="../ink/ink465.xml"/><Relationship Id="rId972" Type="http://schemas.openxmlformats.org/officeDocument/2006/relationships/image" Target="../media/image560.png"/><Relationship Id="rId197" Type="http://schemas.openxmlformats.org/officeDocument/2006/relationships/customXml" Target="../ink/ink179.xml"/><Relationship Id="rId418" Type="http://schemas.openxmlformats.org/officeDocument/2006/relationships/customXml" Target="../ink/ink291.xml"/><Relationship Id="rId625" Type="http://schemas.openxmlformats.org/officeDocument/2006/relationships/customXml" Target="../ink/ink395.xml"/><Relationship Id="rId832" Type="http://schemas.openxmlformats.org/officeDocument/2006/relationships/image" Target="../media/image491.png"/><Relationship Id="rId1048" Type="http://schemas.openxmlformats.org/officeDocument/2006/relationships/customXml" Target="../ink/ink608.xml"/><Relationship Id="rId264" Type="http://schemas.openxmlformats.org/officeDocument/2006/relationships/image" Target="../media/image209.png"/><Relationship Id="rId471" Type="http://schemas.openxmlformats.org/officeDocument/2006/relationships/customXml" Target="../ink/ink318.xml"/><Relationship Id="rId59" Type="http://schemas.openxmlformats.org/officeDocument/2006/relationships/image" Target="../media/image107.png"/><Relationship Id="rId124" Type="http://schemas.openxmlformats.org/officeDocument/2006/relationships/image" Target="../media/image139.png"/><Relationship Id="rId569" Type="http://schemas.openxmlformats.org/officeDocument/2006/relationships/customXml" Target="../ink/ink367.xml"/><Relationship Id="rId776" Type="http://schemas.openxmlformats.org/officeDocument/2006/relationships/image" Target="../media/image463.png"/><Relationship Id="rId983" Type="http://schemas.openxmlformats.org/officeDocument/2006/relationships/customXml" Target="../ink/ink575.xml"/><Relationship Id="rId331" Type="http://schemas.openxmlformats.org/officeDocument/2006/relationships/customXml" Target="../ink/ink246.xml"/><Relationship Id="rId429" Type="http://schemas.openxmlformats.org/officeDocument/2006/relationships/customXml" Target="../ink/ink297.xml"/><Relationship Id="rId636" Type="http://schemas.openxmlformats.org/officeDocument/2006/relationships/image" Target="../media/image393.png"/><Relationship Id="rId1059" Type="http://schemas.openxmlformats.org/officeDocument/2006/relationships/image" Target="../media/image603.png"/><Relationship Id="rId843" Type="http://schemas.openxmlformats.org/officeDocument/2006/relationships/customXml" Target="../ink/ink504.xml"/><Relationship Id="rId275" Type="http://schemas.openxmlformats.org/officeDocument/2006/relationships/customXml" Target="../ink/ink218.xml"/><Relationship Id="rId482" Type="http://schemas.openxmlformats.org/officeDocument/2006/relationships/image" Target="../media/image316.png"/><Relationship Id="rId703" Type="http://schemas.openxmlformats.org/officeDocument/2006/relationships/customXml" Target="../ink/ink434.xml"/><Relationship Id="rId910" Type="http://schemas.openxmlformats.org/officeDocument/2006/relationships/image" Target="../media/image530.png"/><Relationship Id="rId135" Type="http://schemas.openxmlformats.org/officeDocument/2006/relationships/customXml" Target="../ink/ink148.xml"/><Relationship Id="rId342" Type="http://schemas.openxmlformats.org/officeDocument/2006/relationships/image" Target="../media/image248.png"/><Relationship Id="rId787" Type="http://schemas.openxmlformats.org/officeDocument/2006/relationships/customXml" Target="../ink/ink476.xml"/><Relationship Id="rId994" Type="http://schemas.openxmlformats.org/officeDocument/2006/relationships/customXml" Target="../ink/ink581.xml"/><Relationship Id="rId202" Type="http://schemas.openxmlformats.org/officeDocument/2006/relationships/image" Target="../media/image178.png"/><Relationship Id="rId647" Type="http://schemas.openxmlformats.org/officeDocument/2006/relationships/customXml" Target="../ink/ink406.xml"/><Relationship Id="rId854" Type="http://schemas.openxmlformats.org/officeDocument/2006/relationships/image" Target="../media/image502.png"/><Relationship Id="rId286" Type="http://schemas.openxmlformats.org/officeDocument/2006/relationships/image" Target="../media/image220.png"/><Relationship Id="rId493" Type="http://schemas.openxmlformats.org/officeDocument/2006/relationships/customXml" Target="../ink/ink329.xml"/><Relationship Id="rId507" Type="http://schemas.openxmlformats.org/officeDocument/2006/relationships/customXml" Target="../ink/ink336.xml"/><Relationship Id="rId714" Type="http://schemas.openxmlformats.org/officeDocument/2006/relationships/image" Target="../media/image432.png"/><Relationship Id="rId921" Type="http://schemas.openxmlformats.org/officeDocument/2006/relationships/customXml" Target="../ink/ink543.xml"/><Relationship Id="rId50" Type="http://schemas.openxmlformats.org/officeDocument/2006/relationships/customXml" Target="../ink/ink105.xml"/><Relationship Id="rId146" Type="http://schemas.openxmlformats.org/officeDocument/2006/relationships/image" Target="../media/image150.png"/><Relationship Id="rId353" Type="http://schemas.openxmlformats.org/officeDocument/2006/relationships/customXml" Target="../ink/ink257.xml"/><Relationship Id="rId560" Type="http://schemas.openxmlformats.org/officeDocument/2006/relationships/image" Target="../media/image355.png"/><Relationship Id="rId798" Type="http://schemas.openxmlformats.org/officeDocument/2006/relationships/image" Target="../media/image474.png"/><Relationship Id="rId213" Type="http://schemas.openxmlformats.org/officeDocument/2006/relationships/customXml" Target="../ink/ink187.xml"/><Relationship Id="rId420" Type="http://schemas.openxmlformats.org/officeDocument/2006/relationships/customXml" Target="../ink/ink292.xml"/><Relationship Id="rId658" Type="http://schemas.openxmlformats.org/officeDocument/2006/relationships/image" Target="../media/image404.png"/><Relationship Id="rId865" Type="http://schemas.openxmlformats.org/officeDocument/2006/relationships/customXml" Target="../ink/ink515.xml"/><Relationship Id="rId1050" Type="http://schemas.openxmlformats.org/officeDocument/2006/relationships/customXml" Target="../ink/ink609.xml"/><Relationship Id="rId297" Type="http://schemas.openxmlformats.org/officeDocument/2006/relationships/customXml" Target="../ink/ink229.xml"/><Relationship Id="rId518" Type="http://schemas.openxmlformats.org/officeDocument/2006/relationships/image" Target="../media/image334.png"/><Relationship Id="rId725" Type="http://schemas.openxmlformats.org/officeDocument/2006/relationships/customXml" Target="../ink/ink445.xml"/><Relationship Id="rId932" Type="http://schemas.openxmlformats.org/officeDocument/2006/relationships/customXml" Target="../ink/ink549.xml"/><Relationship Id="rId157" Type="http://schemas.openxmlformats.org/officeDocument/2006/relationships/customXml" Target="../ink/ink159.xml"/><Relationship Id="rId364" Type="http://schemas.openxmlformats.org/officeDocument/2006/relationships/customXml" Target="../ink/ink263.xml"/><Relationship Id="rId1008" Type="http://schemas.openxmlformats.org/officeDocument/2006/relationships/customXml" Target="../ink/ink588.xml"/><Relationship Id="rId61" Type="http://schemas.openxmlformats.org/officeDocument/2006/relationships/image" Target="../media/image108.png"/><Relationship Id="rId571" Type="http://schemas.openxmlformats.org/officeDocument/2006/relationships/customXml" Target="../ink/ink368.xml"/><Relationship Id="rId669" Type="http://schemas.openxmlformats.org/officeDocument/2006/relationships/customXml" Target="../ink/ink417.xml"/><Relationship Id="rId876" Type="http://schemas.openxmlformats.org/officeDocument/2006/relationships/image" Target="../media/image513.png"/><Relationship Id="rId19" Type="http://schemas.openxmlformats.org/officeDocument/2006/relationships/image" Target="../media/image88.png"/><Relationship Id="rId224" Type="http://schemas.openxmlformats.org/officeDocument/2006/relationships/image" Target="../media/image189.png"/><Relationship Id="rId431" Type="http://schemas.openxmlformats.org/officeDocument/2006/relationships/customXml" Target="../ink/ink298.xml"/><Relationship Id="rId529" Type="http://schemas.openxmlformats.org/officeDocument/2006/relationships/customXml" Target="../ink/ink347.xml"/><Relationship Id="rId736" Type="http://schemas.openxmlformats.org/officeDocument/2006/relationships/image" Target="../media/image443.png"/><Relationship Id="rId1061" Type="http://schemas.openxmlformats.org/officeDocument/2006/relationships/image" Target="../media/image604.png"/><Relationship Id="rId168" Type="http://schemas.openxmlformats.org/officeDocument/2006/relationships/image" Target="../media/image161.png"/><Relationship Id="rId943" Type="http://schemas.openxmlformats.org/officeDocument/2006/relationships/image" Target="../media/image546.png"/><Relationship Id="rId1019" Type="http://schemas.openxmlformats.org/officeDocument/2006/relationships/image" Target="../media/image583.png"/><Relationship Id="rId72" Type="http://schemas.openxmlformats.org/officeDocument/2006/relationships/customXml" Target="../ink/ink116.xml"/><Relationship Id="rId375" Type="http://schemas.openxmlformats.org/officeDocument/2006/relationships/image" Target="../media/image264.png"/><Relationship Id="rId582" Type="http://schemas.openxmlformats.org/officeDocument/2006/relationships/image" Target="../media/image366.png"/><Relationship Id="rId803" Type="http://schemas.openxmlformats.org/officeDocument/2006/relationships/customXml" Target="../ink/ink484.xml"/><Relationship Id="rId3" Type="http://schemas.openxmlformats.org/officeDocument/2006/relationships/image" Target="../media/image80.png"/><Relationship Id="rId235" Type="http://schemas.openxmlformats.org/officeDocument/2006/relationships/customXml" Target="../ink/ink198.xml"/><Relationship Id="rId442" Type="http://schemas.openxmlformats.org/officeDocument/2006/relationships/image" Target="../media/image296.png"/><Relationship Id="rId887" Type="http://schemas.openxmlformats.org/officeDocument/2006/relationships/customXml" Target="../ink/ink526.xml"/><Relationship Id="rId1072" Type="http://schemas.openxmlformats.org/officeDocument/2006/relationships/customXml" Target="../ink/ink620.xml"/><Relationship Id="rId302" Type="http://schemas.openxmlformats.org/officeDocument/2006/relationships/image" Target="../media/image228.png"/><Relationship Id="rId747" Type="http://schemas.openxmlformats.org/officeDocument/2006/relationships/customXml" Target="../ink/ink456.xml"/><Relationship Id="rId954" Type="http://schemas.openxmlformats.org/officeDocument/2006/relationships/customXml" Target="../ink/ink560.xml"/><Relationship Id="rId83" Type="http://schemas.openxmlformats.org/officeDocument/2006/relationships/image" Target="../media/image119.png"/><Relationship Id="rId179" Type="http://schemas.openxmlformats.org/officeDocument/2006/relationships/customXml" Target="../ink/ink170.xml"/><Relationship Id="rId386" Type="http://schemas.openxmlformats.org/officeDocument/2006/relationships/image" Target="../media/image269.png"/><Relationship Id="rId593" Type="http://schemas.openxmlformats.org/officeDocument/2006/relationships/customXml" Target="../ink/ink379.xml"/><Relationship Id="rId607" Type="http://schemas.openxmlformats.org/officeDocument/2006/relationships/customXml" Target="../ink/ink386.xml"/><Relationship Id="rId814" Type="http://schemas.openxmlformats.org/officeDocument/2006/relationships/image" Target="../media/image482.png"/><Relationship Id="rId246" Type="http://schemas.openxmlformats.org/officeDocument/2006/relationships/image" Target="../media/image200.png"/><Relationship Id="rId453" Type="http://schemas.openxmlformats.org/officeDocument/2006/relationships/customXml" Target="../ink/ink309.xml"/><Relationship Id="rId660" Type="http://schemas.openxmlformats.org/officeDocument/2006/relationships/image" Target="../media/image405.png"/><Relationship Id="rId898" Type="http://schemas.openxmlformats.org/officeDocument/2006/relationships/image" Target="../media/image524.png"/><Relationship Id="rId1083" Type="http://schemas.openxmlformats.org/officeDocument/2006/relationships/image" Target="../media/image615.png"/><Relationship Id="rId106" Type="http://schemas.openxmlformats.org/officeDocument/2006/relationships/customXml" Target="../ink/ink133.xml"/><Relationship Id="rId313" Type="http://schemas.openxmlformats.org/officeDocument/2006/relationships/customXml" Target="../ink/ink237.xml"/><Relationship Id="rId758" Type="http://schemas.openxmlformats.org/officeDocument/2006/relationships/image" Target="../media/image454.png"/><Relationship Id="rId965" Type="http://schemas.openxmlformats.org/officeDocument/2006/relationships/image" Target="../media/image557.png"/><Relationship Id="rId10" Type="http://schemas.openxmlformats.org/officeDocument/2006/relationships/customXml" Target="../ink/ink85.xml"/><Relationship Id="rId94" Type="http://schemas.openxmlformats.org/officeDocument/2006/relationships/customXml" Target="../ink/ink127.xml"/><Relationship Id="rId397" Type="http://schemas.openxmlformats.org/officeDocument/2006/relationships/customXml" Target="../ink/ink280.xml"/><Relationship Id="rId520" Type="http://schemas.openxmlformats.org/officeDocument/2006/relationships/image" Target="../media/image335.png"/><Relationship Id="rId618" Type="http://schemas.openxmlformats.org/officeDocument/2006/relationships/image" Target="../media/image384.png"/><Relationship Id="rId825" Type="http://schemas.openxmlformats.org/officeDocument/2006/relationships/customXml" Target="../ink/ink495.xml"/><Relationship Id="rId257" Type="http://schemas.openxmlformats.org/officeDocument/2006/relationships/customXml" Target="../ink/ink209.xml"/><Relationship Id="rId464" Type="http://schemas.openxmlformats.org/officeDocument/2006/relationships/image" Target="../media/image307.png"/><Relationship Id="rId1010" Type="http://schemas.openxmlformats.org/officeDocument/2006/relationships/customXml" Target="../ink/ink589.xml"/><Relationship Id="rId1094" Type="http://schemas.openxmlformats.org/officeDocument/2006/relationships/customXml" Target="../ink/ink631.xml"/><Relationship Id="rId117" Type="http://schemas.openxmlformats.org/officeDocument/2006/relationships/customXml" Target="../ink/ink139.xml"/><Relationship Id="rId671" Type="http://schemas.openxmlformats.org/officeDocument/2006/relationships/customXml" Target="../ink/ink418.xml"/><Relationship Id="rId769" Type="http://schemas.openxmlformats.org/officeDocument/2006/relationships/customXml" Target="../ink/ink467.xml"/><Relationship Id="rId976" Type="http://schemas.openxmlformats.org/officeDocument/2006/relationships/image" Target="../media/image562.png"/><Relationship Id="rId324" Type="http://schemas.openxmlformats.org/officeDocument/2006/relationships/image" Target="../media/image239.png"/><Relationship Id="rId531" Type="http://schemas.openxmlformats.org/officeDocument/2006/relationships/customXml" Target="../ink/ink348.xml"/><Relationship Id="rId629" Type="http://schemas.openxmlformats.org/officeDocument/2006/relationships/customXml" Target="../ink/ink397.xml"/><Relationship Id="rId836" Type="http://schemas.openxmlformats.org/officeDocument/2006/relationships/image" Target="../media/image493.png"/><Relationship Id="rId1021" Type="http://schemas.openxmlformats.org/officeDocument/2006/relationships/image" Target="../media/image584.png"/><Relationship Id="rId903" Type="http://schemas.openxmlformats.org/officeDocument/2006/relationships/customXml" Target="../ink/ink534.xml"/><Relationship Id="rId32" Type="http://schemas.openxmlformats.org/officeDocument/2006/relationships/customXml" Target="../ink/ink96.xml"/><Relationship Id="rId181" Type="http://schemas.openxmlformats.org/officeDocument/2006/relationships/customXml" Target="../ink/ink171.xml"/><Relationship Id="rId279" Type="http://schemas.openxmlformats.org/officeDocument/2006/relationships/customXml" Target="../ink/ink220.xml"/><Relationship Id="rId486" Type="http://schemas.openxmlformats.org/officeDocument/2006/relationships/image" Target="../media/image318.png"/><Relationship Id="rId693" Type="http://schemas.openxmlformats.org/officeDocument/2006/relationships/customXml" Target="../ink/ink429.xml"/><Relationship Id="rId139" Type="http://schemas.openxmlformats.org/officeDocument/2006/relationships/customXml" Target="../ink/ink150.xml"/><Relationship Id="rId346" Type="http://schemas.openxmlformats.org/officeDocument/2006/relationships/image" Target="../media/image250.png"/><Relationship Id="rId553" Type="http://schemas.openxmlformats.org/officeDocument/2006/relationships/customXml" Target="../ink/ink359.xml"/><Relationship Id="rId760" Type="http://schemas.openxmlformats.org/officeDocument/2006/relationships/image" Target="../media/image455.png"/><Relationship Id="rId998" Type="http://schemas.openxmlformats.org/officeDocument/2006/relationships/customXml" Target="../ink/ink583.xml"/><Relationship Id="rId206" Type="http://schemas.openxmlformats.org/officeDocument/2006/relationships/image" Target="../media/image180.png"/><Relationship Id="rId413" Type="http://schemas.openxmlformats.org/officeDocument/2006/relationships/image" Target="../media/image282.png"/><Relationship Id="rId858" Type="http://schemas.openxmlformats.org/officeDocument/2006/relationships/image" Target="../media/image504.png"/><Relationship Id="rId1043" Type="http://schemas.openxmlformats.org/officeDocument/2006/relationships/image" Target="../media/image595.png"/><Relationship Id="rId620" Type="http://schemas.openxmlformats.org/officeDocument/2006/relationships/image" Target="../media/image385.png"/><Relationship Id="rId718" Type="http://schemas.openxmlformats.org/officeDocument/2006/relationships/image" Target="../media/image434.png"/><Relationship Id="rId925" Type="http://schemas.openxmlformats.org/officeDocument/2006/relationships/image" Target="../media/image537.png"/><Relationship Id="rId54" Type="http://schemas.openxmlformats.org/officeDocument/2006/relationships/customXml" Target="../ink/ink107.xml"/><Relationship Id="rId270" Type="http://schemas.openxmlformats.org/officeDocument/2006/relationships/image" Target="../media/image212.png"/><Relationship Id="rId130" Type="http://schemas.openxmlformats.org/officeDocument/2006/relationships/image" Target="../media/image142.png"/><Relationship Id="rId368" Type="http://schemas.openxmlformats.org/officeDocument/2006/relationships/customXml" Target="../ink/ink265.xml"/><Relationship Id="rId575" Type="http://schemas.openxmlformats.org/officeDocument/2006/relationships/customXml" Target="../ink/ink370.xml"/><Relationship Id="rId782" Type="http://schemas.openxmlformats.org/officeDocument/2006/relationships/image" Target="../media/image466.png"/><Relationship Id="rId228" Type="http://schemas.openxmlformats.org/officeDocument/2006/relationships/image" Target="../media/image191.png"/><Relationship Id="rId435" Type="http://schemas.openxmlformats.org/officeDocument/2006/relationships/customXml" Target="../ink/ink300.xml"/><Relationship Id="rId642" Type="http://schemas.openxmlformats.org/officeDocument/2006/relationships/image" Target="../media/image396.png"/><Relationship Id="rId1065" Type="http://schemas.openxmlformats.org/officeDocument/2006/relationships/image" Target="../media/image606.png"/><Relationship Id="rId502" Type="http://schemas.openxmlformats.org/officeDocument/2006/relationships/image" Target="../media/image326.png"/><Relationship Id="rId947" Type="http://schemas.openxmlformats.org/officeDocument/2006/relationships/image" Target="../media/image548.png"/><Relationship Id="rId76" Type="http://schemas.openxmlformats.org/officeDocument/2006/relationships/customXml" Target="../ink/ink118.xml"/><Relationship Id="rId807" Type="http://schemas.openxmlformats.org/officeDocument/2006/relationships/customXml" Target="../ink/ink486.xml"/></Relationships>
</file>

<file path=ppt/slides/_rels/slide5.xml.rels><?xml version="1.0" encoding="UTF-8" standalone="yes"?>
<Relationships xmlns="http://schemas.openxmlformats.org/package/2006/relationships"><Relationship Id="rId2" Type="http://schemas.openxmlformats.org/officeDocument/2006/relationships/image" Target="../media/image62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coronavirus.jhu.edu/data/new-case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2" y="40105"/>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err="1">
                <a:latin typeface="Times New Roman" panose="02020603050405020304" pitchFamily="18" charset="0"/>
                <a:cs typeface="Times New Roman" panose="02020603050405020304" pitchFamily="18" charset="0"/>
              </a:rPr>
              <a:t>Statistics</a:t>
            </a:r>
            <a:r>
              <a:rPr lang="de-DE" sz="2800">
                <a:latin typeface="Times New Roman" panose="02020603050405020304" pitchFamily="18" charset="0"/>
                <a:cs typeface="Times New Roman" panose="02020603050405020304" pitchFamily="18" charset="0"/>
              </a:rPr>
              <a:t> B</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438926" y="1463453"/>
            <a:ext cx="5314147" cy="1815882"/>
          </a:xfrm>
          <a:prstGeom prst="rect">
            <a:avLst/>
          </a:prstGeom>
          <a:noFill/>
        </p:spPr>
        <p:txBody>
          <a:bodyPr wrap="none" rtlCol="0">
            <a:spAutoFit/>
          </a:bodyPr>
          <a:lstStyle/>
          <a:p>
            <a:pPr algn="ctr"/>
            <a:r>
              <a:rPr lang="de-DE" sz="2800" b="1" u="sng" dirty="0"/>
              <a:t>This </a:t>
            </a:r>
            <a:r>
              <a:rPr lang="de-DE" sz="2800" b="1" u="sng" dirty="0" err="1"/>
              <a:t>lecture</a:t>
            </a:r>
            <a:r>
              <a:rPr lang="de-DE" sz="2800" b="1" u="sng" dirty="0"/>
              <a:t> will </a:t>
            </a:r>
            <a:r>
              <a:rPr lang="de-DE" sz="2800" b="1" u="sng" dirty="0" err="1"/>
              <a:t>be</a:t>
            </a:r>
            <a:r>
              <a:rPr lang="de-DE" sz="2800" b="1" u="sng" dirty="0"/>
              <a:t> </a:t>
            </a:r>
            <a:r>
              <a:rPr lang="de-DE" sz="2800" b="1" u="sng" dirty="0" err="1"/>
              <a:t>recorded</a:t>
            </a:r>
            <a:r>
              <a:rPr lang="de-DE" sz="2800" b="1" u="sng" dirty="0"/>
              <a:t> and </a:t>
            </a:r>
          </a:p>
          <a:p>
            <a:pPr algn="ctr"/>
            <a:r>
              <a:rPr lang="de-DE" sz="2800" b="1" u="sng" dirty="0"/>
              <a:t>s</a:t>
            </a:r>
            <a:r>
              <a:rPr lang="de-DE" sz="2800" b="1" u="sng"/>
              <a:t>ubsequently </a:t>
            </a:r>
            <a:r>
              <a:rPr lang="de-DE" sz="2800" b="1" u="sng" dirty="0" err="1"/>
              <a:t>uploaded</a:t>
            </a:r>
            <a:r>
              <a:rPr lang="de-DE" sz="2800" b="1" u="sng" dirty="0"/>
              <a:t> in </a:t>
            </a:r>
            <a:r>
              <a:rPr lang="de-DE" sz="2800" b="1" u="sng" dirty="0" err="1"/>
              <a:t>the</a:t>
            </a:r>
            <a:r>
              <a:rPr lang="de-DE" sz="2800" b="1" u="sng" dirty="0"/>
              <a:t> </a:t>
            </a:r>
          </a:p>
          <a:p>
            <a:pPr algn="ctr"/>
            <a:r>
              <a:rPr lang="de-DE" sz="2800" b="1" u="sng" dirty="0" err="1"/>
              <a:t>world</a:t>
            </a:r>
            <a:r>
              <a:rPr lang="de-DE" sz="2800" b="1" u="sng" dirty="0"/>
              <a:t>-</a:t>
            </a:r>
            <a:r>
              <a:rPr lang="de-DE" sz="2800" b="1" u="sng" dirty="0" err="1"/>
              <a:t>wide</a:t>
            </a:r>
            <a:r>
              <a:rPr lang="de-DE" sz="2800" b="1" u="sng" dirty="0"/>
              <a:t>-web</a:t>
            </a:r>
          </a:p>
          <a:p>
            <a:pPr algn="ctr"/>
            <a:endParaRPr lang="de-DE" sz="2800" b="1" u="sng" dirty="0"/>
          </a:p>
        </p:txBody>
      </p:sp>
      <p:sp>
        <p:nvSpPr>
          <p:cNvPr id="2" name="Rechteck 1">
            <a:extLst>
              <a:ext uri="{FF2B5EF4-FFF2-40B4-BE49-F238E27FC236}">
                <a16:creationId xmlns:a16="http://schemas.microsoft.com/office/drawing/2014/main" id="{85FFAD64-B583-4B1E-A19D-3939289F5BC7}"/>
              </a:ext>
            </a:extLst>
          </p:cNvPr>
          <p:cNvSpPr/>
          <p:nvPr/>
        </p:nvSpPr>
        <p:spPr>
          <a:xfrm>
            <a:off x="434608" y="3577539"/>
            <a:ext cx="2967479" cy="369332"/>
          </a:xfrm>
          <a:prstGeom prst="rect">
            <a:avLst/>
          </a:prstGeom>
        </p:spPr>
        <p:txBody>
          <a:bodyPr wrap="none">
            <a:spAutoFit/>
          </a:bodyPr>
          <a:lstStyle/>
          <a:p>
            <a:r>
              <a:rPr lang="de-DE" dirty="0" err="1">
                <a:hlinkClick r:id="rId5"/>
              </a:rPr>
              <a:t>Function</a:t>
            </a:r>
            <a:r>
              <a:rPr lang="de-DE" dirty="0">
                <a:hlinkClick r:id="rId5"/>
              </a:rPr>
              <a:t> </a:t>
            </a:r>
            <a:r>
              <a:rPr lang="de-DE" dirty="0" err="1">
                <a:hlinkClick r:id="rId5"/>
              </a:rPr>
              <a:t>translator</a:t>
            </a:r>
            <a:r>
              <a:rPr lang="de-DE" dirty="0">
                <a:hlinkClick r:id="rId5"/>
              </a:rPr>
              <a:t> (</a:t>
            </a:r>
            <a:r>
              <a:rPr lang="de-DE" dirty="0" err="1">
                <a:hlinkClick r:id="rId5"/>
              </a:rPr>
              <a:t>webpage</a:t>
            </a:r>
            <a:r>
              <a:rPr lang="de-DE" dirty="0">
                <a:hlinkClick r:id="rId5"/>
              </a:rPr>
              <a:t>)</a:t>
            </a:r>
            <a:endParaRPr lang="de-DE" dirty="0"/>
          </a:p>
        </p:txBody>
      </p:sp>
      <p:sp>
        <p:nvSpPr>
          <p:cNvPr id="3" name="Rechteck 2">
            <a:extLst>
              <a:ext uri="{FF2B5EF4-FFF2-40B4-BE49-F238E27FC236}">
                <a16:creationId xmlns:a16="http://schemas.microsoft.com/office/drawing/2014/main" id="{88AA3A3F-66EB-4B4E-B4A5-B83EA3D1A4B7}"/>
              </a:ext>
            </a:extLst>
          </p:cNvPr>
          <p:cNvSpPr/>
          <p:nvPr/>
        </p:nvSpPr>
        <p:spPr>
          <a:xfrm>
            <a:off x="434608" y="4258703"/>
            <a:ext cx="6096000" cy="369332"/>
          </a:xfrm>
          <a:prstGeom prst="rect">
            <a:avLst/>
          </a:prstGeom>
        </p:spPr>
        <p:txBody>
          <a:bodyPr>
            <a:spAutoFit/>
          </a:bodyPr>
          <a:lstStyle/>
          <a:p>
            <a:r>
              <a:rPr lang="de-DE" dirty="0" err="1">
                <a:hlinkClick r:id="rId6"/>
              </a:rPr>
              <a:t>Function</a:t>
            </a:r>
            <a:r>
              <a:rPr lang="de-DE" dirty="0">
                <a:hlinkClick r:id="rId6"/>
              </a:rPr>
              <a:t> </a:t>
            </a:r>
            <a:r>
              <a:rPr lang="de-DE" dirty="0" err="1">
                <a:hlinkClick r:id="rId6"/>
              </a:rPr>
              <a:t>translator</a:t>
            </a:r>
            <a:r>
              <a:rPr lang="de-DE" dirty="0">
                <a:hlinkClick r:id="rId6"/>
              </a:rPr>
              <a:t> Excel 1 (</a:t>
            </a:r>
            <a:r>
              <a:rPr lang="de-DE" dirty="0" err="1">
                <a:hlinkClick r:id="rId6"/>
              </a:rPr>
              <a:t>add</a:t>
            </a:r>
            <a:r>
              <a:rPr lang="de-DE" dirty="0">
                <a:hlinkClick r:id="rId6"/>
              </a:rPr>
              <a:t> in)</a:t>
            </a:r>
            <a:endParaRPr lang="de-DE" dirty="0"/>
          </a:p>
        </p:txBody>
      </p:sp>
      <p:grpSp>
        <p:nvGrpSpPr>
          <p:cNvPr id="9" name="Gruppieren 8">
            <a:extLst>
              <a:ext uri="{FF2B5EF4-FFF2-40B4-BE49-F238E27FC236}">
                <a16:creationId xmlns:a16="http://schemas.microsoft.com/office/drawing/2014/main" id="{681FB060-03F4-29E3-8EFD-B472B2A8CFD2}"/>
              </a:ext>
            </a:extLst>
          </p:cNvPr>
          <p:cNvGrpSpPr/>
          <p:nvPr/>
        </p:nvGrpSpPr>
        <p:grpSpPr>
          <a:xfrm>
            <a:off x="11651989" y="1250902"/>
            <a:ext cx="220320" cy="191880"/>
            <a:chOff x="11651989" y="1250902"/>
            <a:chExt cx="220320" cy="191880"/>
          </a:xfrm>
        </p:grpSpPr>
        <mc:AlternateContent xmlns:mc="http://schemas.openxmlformats.org/markup-compatibility/2006" xmlns:p14="http://schemas.microsoft.com/office/powerpoint/2010/main">
          <mc:Choice Requires="p14">
            <p:contentPart p14:bwMode="auto" r:id="rId7">
              <p14:nvContentPartPr>
                <p14:cNvPr id="4" name="Freihand 3">
                  <a:extLst>
                    <a:ext uri="{FF2B5EF4-FFF2-40B4-BE49-F238E27FC236}">
                      <a16:creationId xmlns:a16="http://schemas.microsoft.com/office/drawing/2014/main" id="{1C35778A-C85D-1CA5-B7D4-AF9504FF8896}"/>
                    </a:ext>
                  </a:extLst>
                </p14:cNvPr>
                <p14:cNvContentPartPr/>
                <p14:nvPr/>
              </p14:nvContentPartPr>
              <p14:xfrm>
                <a:off x="11722909" y="1250902"/>
                <a:ext cx="81720" cy="191880"/>
              </p14:xfrm>
            </p:contentPart>
          </mc:Choice>
          <mc:Fallback xmlns="">
            <p:pic>
              <p:nvPicPr>
                <p:cNvPr id="4" name="Freihand 3">
                  <a:extLst>
                    <a:ext uri="{FF2B5EF4-FFF2-40B4-BE49-F238E27FC236}">
                      <a16:creationId xmlns:a16="http://schemas.microsoft.com/office/drawing/2014/main" id="{1C35778A-C85D-1CA5-B7D4-AF9504FF8896}"/>
                    </a:ext>
                  </a:extLst>
                </p:cNvPr>
                <p:cNvPicPr/>
                <p:nvPr/>
              </p:nvPicPr>
              <p:blipFill>
                <a:blip r:embed="rId8"/>
                <a:stretch>
                  <a:fillRect/>
                </a:stretch>
              </p:blipFill>
              <p:spPr>
                <a:xfrm>
                  <a:off x="11714269" y="1241902"/>
                  <a:ext cx="99360" cy="20952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6" name="Freihand 5">
                  <a:extLst>
                    <a:ext uri="{FF2B5EF4-FFF2-40B4-BE49-F238E27FC236}">
                      <a16:creationId xmlns:a16="http://schemas.microsoft.com/office/drawing/2014/main" id="{7CBBEC6D-CE82-9D07-1895-19BFA7DC095C}"/>
                    </a:ext>
                  </a:extLst>
                </p14:cNvPr>
                <p14:cNvContentPartPr/>
                <p14:nvPr/>
              </p14:nvContentPartPr>
              <p14:xfrm>
                <a:off x="11651989" y="1307062"/>
                <a:ext cx="220320" cy="105120"/>
              </p14:xfrm>
            </p:contentPart>
          </mc:Choice>
          <mc:Fallback xmlns="">
            <p:pic>
              <p:nvPicPr>
                <p:cNvPr id="6" name="Freihand 5">
                  <a:extLst>
                    <a:ext uri="{FF2B5EF4-FFF2-40B4-BE49-F238E27FC236}">
                      <a16:creationId xmlns:a16="http://schemas.microsoft.com/office/drawing/2014/main" id="{7CBBEC6D-CE82-9D07-1895-19BFA7DC095C}"/>
                    </a:ext>
                  </a:extLst>
                </p:cNvPr>
                <p:cNvPicPr/>
                <p:nvPr/>
              </p:nvPicPr>
              <p:blipFill>
                <a:blip r:embed="rId10"/>
                <a:stretch>
                  <a:fillRect/>
                </a:stretch>
              </p:blipFill>
              <p:spPr>
                <a:xfrm>
                  <a:off x="11642989" y="1298062"/>
                  <a:ext cx="237960" cy="122760"/>
                </a:xfrm>
                <a:prstGeom prst="rect">
                  <a:avLst/>
                </a:prstGeom>
              </p:spPr>
            </p:pic>
          </mc:Fallback>
        </mc:AlternateContent>
      </p:grpSp>
      <p:grpSp>
        <p:nvGrpSpPr>
          <p:cNvPr id="16" name="Gruppieren 15">
            <a:extLst>
              <a:ext uri="{FF2B5EF4-FFF2-40B4-BE49-F238E27FC236}">
                <a16:creationId xmlns:a16="http://schemas.microsoft.com/office/drawing/2014/main" id="{74845F17-0BA8-3EBD-5CA7-F94021DD0486}"/>
              </a:ext>
            </a:extLst>
          </p:cNvPr>
          <p:cNvGrpSpPr/>
          <p:nvPr/>
        </p:nvGrpSpPr>
        <p:grpSpPr>
          <a:xfrm>
            <a:off x="11022651" y="1672097"/>
            <a:ext cx="176760" cy="194400"/>
            <a:chOff x="11022651" y="1672097"/>
            <a:chExt cx="176760" cy="194400"/>
          </a:xfrm>
        </p:grpSpPr>
        <mc:AlternateContent xmlns:mc="http://schemas.openxmlformats.org/markup-compatibility/2006" xmlns:p14="http://schemas.microsoft.com/office/powerpoint/2010/main">
          <mc:Choice Requires="p14">
            <p:contentPart p14:bwMode="auto" r:id="rId11">
              <p14:nvContentPartPr>
                <p14:cNvPr id="14" name="Freihand 13">
                  <a:extLst>
                    <a:ext uri="{FF2B5EF4-FFF2-40B4-BE49-F238E27FC236}">
                      <a16:creationId xmlns:a16="http://schemas.microsoft.com/office/drawing/2014/main" id="{7E574A8F-7005-9A3E-0A81-875D280817BD}"/>
                    </a:ext>
                  </a:extLst>
                </p14:cNvPr>
                <p14:cNvContentPartPr/>
                <p14:nvPr/>
              </p14:nvContentPartPr>
              <p14:xfrm>
                <a:off x="11034891" y="1716017"/>
                <a:ext cx="101880" cy="137160"/>
              </p14:xfrm>
            </p:contentPart>
          </mc:Choice>
          <mc:Fallback xmlns="">
            <p:pic>
              <p:nvPicPr>
                <p:cNvPr id="14" name="Freihand 13">
                  <a:extLst>
                    <a:ext uri="{FF2B5EF4-FFF2-40B4-BE49-F238E27FC236}">
                      <a16:creationId xmlns:a16="http://schemas.microsoft.com/office/drawing/2014/main" id="{7E574A8F-7005-9A3E-0A81-875D280817BD}"/>
                    </a:ext>
                  </a:extLst>
                </p:cNvPr>
                <p:cNvPicPr/>
                <p:nvPr/>
              </p:nvPicPr>
              <p:blipFill>
                <a:blip r:embed="rId12"/>
                <a:stretch>
                  <a:fillRect/>
                </a:stretch>
              </p:blipFill>
              <p:spPr>
                <a:xfrm>
                  <a:off x="11026251" y="1707377"/>
                  <a:ext cx="119520" cy="1548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5" name="Freihand 14">
                  <a:extLst>
                    <a:ext uri="{FF2B5EF4-FFF2-40B4-BE49-F238E27FC236}">
                      <a16:creationId xmlns:a16="http://schemas.microsoft.com/office/drawing/2014/main" id="{3ECC8A56-EFDD-B297-1813-ADF40B5DFDD3}"/>
                    </a:ext>
                  </a:extLst>
                </p14:cNvPr>
                <p14:cNvContentPartPr/>
                <p14:nvPr/>
              </p14:nvContentPartPr>
              <p14:xfrm>
                <a:off x="11022651" y="1672097"/>
                <a:ext cx="176760" cy="194400"/>
              </p14:xfrm>
            </p:contentPart>
          </mc:Choice>
          <mc:Fallback xmlns="">
            <p:pic>
              <p:nvPicPr>
                <p:cNvPr id="15" name="Freihand 14">
                  <a:extLst>
                    <a:ext uri="{FF2B5EF4-FFF2-40B4-BE49-F238E27FC236}">
                      <a16:creationId xmlns:a16="http://schemas.microsoft.com/office/drawing/2014/main" id="{3ECC8A56-EFDD-B297-1813-ADF40B5DFDD3}"/>
                    </a:ext>
                  </a:extLst>
                </p:cNvPr>
                <p:cNvPicPr/>
                <p:nvPr/>
              </p:nvPicPr>
              <p:blipFill>
                <a:blip r:embed="rId14"/>
                <a:stretch>
                  <a:fillRect/>
                </a:stretch>
              </p:blipFill>
              <p:spPr>
                <a:xfrm>
                  <a:off x="11013651" y="1663097"/>
                  <a:ext cx="194400" cy="212040"/>
                </a:xfrm>
                <a:prstGeom prst="rect">
                  <a:avLst/>
                </a:prstGeom>
              </p:spPr>
            </p:pic>
          </mc:Fallback>
        </mc:AlternateContent>
      </p:grpSp>
      <p:grpSp>
        <p:nvGrpSpPr>
          <p:cNvPr id="19" name="Gruppieren 18">
            <a:extLst>
              <a:ext uri="{FF2B5EF4-FFF2-40B4-BE49-F238E27FC236}">
                <a16:creationId xmlns:a16="http://schemas.microsoft.com/office/drawing/2014/main" id="{19221CB9-A7C2-4C54-BDF7-1079879C71AD}"/>
              </a:ext>
            </a:extLst>
          </p:cNvPr>
          <p:cNvGrpSpPr/>
          <p:nvPr/>
        </p:nvGrpSpPr>
        <p:grpSpPr>
          <a:xfrm>
            <a:off x="10287736" y="759162"/>
            <a:ext cx="297000" cy="369720"/>
            <a:chOff x="10287736" y="759162"/>
            <a:chExt cx="297000" cy="369720"/>
          </a:xfrm>
        </p:grpSpPr>
        <mc:AlternateContent xmlns:mc="http://schemas.openxmlformats.org/markup-compatibility/2006" xmlns:p14="http://schemas.microsoft.com/office/powerpoint/2010/main">
          <mc:Choice Requires="p14">
            <p:contentPart p14:bwMode="auto" r:id="rId15">
              <p14:nvContentPartPr>
                <p14:cNvPr id="17" name="Freihand 16">
                  <a:extLst>
                    <a:ext uri="{FF2B5EF4-FFF2-40B4-BE49-F238E27FC236}">
                      <a16:creationId xmlns:a16="http://schemas.microsoft.com/office/drawing/2014/main" id="{05A3A777-94E3-4E97-AD59-8DA39E97B9CD}"/>
                    </a:ext>
                  </a:extLst>
                </p14:cNvPr>
                <p14:cNvContentPartPr/>
                <p14:nvPr/>
              </p14:nvContentPartPr>
              <p14:xfrm>
                <a:off x="10287736" y="759162"/>
                <a:ext cx="297000" cy="369720"/>
              </p14:xfrm>
            </p:contentPart>
          </mc:Choice>
          <mc:Fallback xmlns="">
            <p:pic>
              <p:nvPicPr>
                <p:cNvPr id="17" name="Freihand 16">
                  <a:extLst>
                    <a:ext uri="{FF2B5EF4-FFF2-40B4-BE49-F238E27FC236}">
                      <a16:creationId xmlns:a16="http://schemas.microsoft.com/office/drawing/2014/main" id="{05A3A777-94E3-4E97-AD59-8DA39E97B9CD}"/>
                    </a:ext>
                  </a:extLst>
                </p:cNvPr>
                <p:cNvPicPr/>
                <p:nvPr/>
              </p:nvPicPr>
              <p:blipFill>
                <a:blip r:embed="rId16"/>
                <a:stretch>
                  <a:fillRect/>
                </a:stretch>
              </p:blipFill>
              <p:spPr>
                <a:xfrm>
                  <a:off x="10283416" y="754842"/>
                  <a:ext cx="305640" cy="37836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8" name="Freihand 17">
                  <a:extLst>
                    <a:ext uri="{FF2B5EF4-FFF2-40B4-BE49-F238E27FC236}">
                      <a16:creationId xmlns:a16="http://schemas.microsoft.com/office/drawing/2014/main" id="{6070C69C-2FD3-41BF-BE20-E1144A727766}"/>
                    </a:ext>
                  </a:extLst>
                </p14:cNvPr>
                <p14:cNvContentPartPr/>
                <p14:nvPr/>
              </p14:nvContentPartPr>
              <p14:xfrm>
                <a:off x="10442896" y="777162"/>
                <a:ext cx="137880" cy="127440"/>
              </p14:xfrm>
            </p:contentPart>
          </mc:Choice>
          <mc:Fallback xmlns="">
            <p:pic>
              <p:nvPicPr>
                <p:cNvPr id="18" name="Freihand 17">
                  <a:extLst>
                    <a:ext uri="{FF2B5EF4-FFF2-40B4-BE49-F238E27FC236}">
                      <a16:creationId xmlns:a16="http://schemas.microsoft.com/office/drawing/2014/main" id="{6070C69C-2FD3-41BF-BE20-E1144A727766}"/>
                    </a:ext>
                  </a:extLst>
                </p:cNvPr>
                <p:cNvPicPr/>
                <p:nvPr/>
              </p:nvPicPr>
              <p:blipFill>
                <a:blip r:embed="rId18"/>
                <a:stretch>
                  <a:fillRect/>
                </a:stretch>
              </p:blipFill>
              <p:spPr>
                <a:xfrm>
                  <a:off x="10438576" y="772842"/>
                  <a:ext cx="146520" cy="1360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9">
            <p14:nvContentPartPr>
              <p14:cNvPr id="20" name="Freihand 19">
                <a:extLst>
                  <a:ext uri="{FF2B5EF4-FFF2-40B4-BE49-F238E27FC236}">
                    <a16:creationId xmlns:a16="http://schemas.microsoft.com/office/drawing/2014/main" id="{4ADE48ED-02E8-4973-819C-FD8DF7864A1D}"/>
                  </a:ext>
                </a:extLst>
              </p14:cNvPr>
              <p14:cNvContentPartPr/>
              <p14:nvPr/>
            </p14:nvContentPartPr>
            <p14:xfrm>
              <a:off x="11406616" y="1825122"/>
              <a:ext cx="97200" cy="33480"/>
            </p14:xfrm>
          </p:contentPart>
        </mc:Choice>
        <mc:Fallback xmlns="">
          <p:pic>
            <p:nvPicPr>
              <p:cNvPr id="20" name="Freihand 19">
                <a:extLst>
                  <a:ext uri="{FF2B5EF4-FFF2-40B4-BE49-F238E27FC236}">
                    <a16:creationId xmlns:a16="http://schemas.microsoft.com/office/drawing/2014/main" id="{4ADE48ED-02E8-4973-819C-FD8DF7864A1D}"/>
                  </a:ext>
                </a:extLst>
              </p:cNvPr>
              <p:cNvPicPr/>
              <p:nvPr/>
            </p:nvPicPr>
            <p:blipFill>
              <a:blip r:embed="rId20"/>
              <a:stretch>
                <a:fillRect/>
              </a:stretch>
            </p:blipFill>
            <p:spPr>
              <a:xfrm>
                <a:off x="11402296" y="1820802"/>
                <a:ext cx="105840" cy="42120"/>
              </a:xfrm>
              <a:prstGeom prst="rect">
                <a:avLst/>
              </a:prstGeom>
            </p:spPr>
          </p:pic>
        </mc:Fallback>
      </mc:AlternateContent>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10</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Forecasting</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2661257"/>
              </a:xfrm>
              <a:prstGeom prst="rect">
                <a:avLst/>
              </a:prstGeom>
              <a:noFill/>
            </p:spPr>
            <p:txBody>
              <a:bodyPr wrap="square" rtlCol="0">
                <a:noAutofit/>
              </a:bodyPr>
              <a:lstStyle/>
              <a:p>
                <a:pPr marL="342900" indent="-342900">
                  <a:buFont typeface="Arial" panose="020B0604020202020204" pitchFamily="34" charset="0"/>
                  <a:buChar char="•"/>
                </a:pPr>
                <a:r>
                  <a:rPr lang="de-DE" sz="2400" b="1"/>
                  <a:t>Exponential smoothing:</a:t>
                </a:r>
              </a:p>
              <a:p>
                <a:endParaRPr lang="en-US" sz="2400"/>
              </a:p>
              <a:p>
                <a:r>
                  <a:rPr lang="de-DE" sz="2400"/>
                  <a:t>We assume, that every data point within the time series is affected by the former data points, but this effect should be weakened over time.</a:t>
                </a:r>
              </a:p>
              <a:p>
                <a:endParaRPr lang="de-DE" sz="2400"/>
              </a:p>
              <a:p>
                <a:r>
                  <a:rPr lang="de-DE" sz="2400"/>
                  <a:t>The forecasting value is then defined as </a:t>
                </a:r>
                <a14:m>
                  <m:oMath xmlns:m="http://schemas.openxmlformats.org/officeDocument/2006/math">
                    <m:r>
                      <a:rPr lang="de-DE" sz="2400">
                        <a:solidFill>
                          <a:srgbClr val="000000"/>
                        </a:solidFill>
                        <a:latin typeface="Cambria Math" panose="02040503050406030204" pitchFamily="18" charset="0"/>
                        <a:ea typeface="Cambria Math" panose="02040503050406030204" pitchFamily="18" charset="0"/>
                      </a:rPr>
                      <m:t>(</m:t>
                    </m:r>
                    <m:r>
                      <a:rPr lang="de-DE" sz="2400" b="0" i="0" smtClean="0">
                        <a:solidFill>
                          <a:srgbClr val="000000"/>
                        </a:solidFill>
                        <a:latin typeface="Cambria Math" panose="02040503050406030204" pitchFamily="18" charset="0"/>
                        <a:ea typeface="Cambria Math" panose="02040503050406030204" pitchFamily="18" charset="0"/>
                      </a:rPr>
                      <m:t>0</m:t>
                    </m:r>
                    <m:r>
                      <a:rPr lang="de-DE" sz="2400" i="1">
                        <a:solidFill>
                          <a:srgbClr val="000000"/>
                        </a:solidFill>
                        <a:latin typeface="Cambria Math" panose="02040503050406030204" pitchFamily="18" charset="0"/>
                        <a:ea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smtClean="0">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1</m:t>
                    </m:r>
                  </m:oMath>
                </a14:m>
                <a:r>
                  <a:rPr lang="de-DE" sz="2400"/>
                  <a:t>)</a:t>
                </a:r>
              </a:p>
              <a:p>
                <a:endParaRPr lang="de-DE" sz="2400"/>
              </a:p>
              <a:p>
                <a:r>
                  <a:rPr lang="de-DE" sz="2400">
                    <a:solidFill>
                      <a:srgbClr val="000000"/>
                    </a:solidFill>
                  </a:rPr>
                  <a:t>		</a:t>
                </a:r>
                <a14:m>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   =           </m:t>
                    </m:r>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    +    </m:t>
                    </m:r>
                    <m:d>
                      <m:dPr>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r>
                      <a:rPr lang="de-DE" sz="2400" b="0" i="0" smtClean="0">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oMath>
                </a14:m>
                <a:r>
                  <a:rPr lang="de-DE" sz="2400" dirty="0"/>
                  <a:t> </a:t>
                </a:r>
              </a:p>
              <a:p>
                <a:endParaRPr lang="de-DE" sz="2400" dirty="0"/>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648679"/>
                <a:ext cx="12192000" cy="2661257"/>
              </a:xfrm>
              <a:prstGeom prst="rect">
                <a:avLst/>
              </a:prstGeom>
              <a:blipFill>
                <a:blip r:embed="rId2"/>
                <a:stretch>
                  <a:fillRect l="-750" t="-1831" b="-15561"/>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7" name="Text Box 7">
            <a:extLst>
              <a:ext uri="{FF2B5EF4-FFF2-40B4-BE49-F238E27FC236}">
                <a16:creationId xmlns:a16="http://schemas.microsoft.com/office/drawing/2014/main" id="{D9413042-4F85-FB93-43CA-2A3F64440940}"/>
              </a:ext>
            </a:extLst>
          </p:cNvPr>
          <p:cNvSpPr txBox="1">
            <a:spLocks noChangeArrowheads="1"/>
          </p:cNvSpPr>
          <p:nvPr/>
        </p:nvSpPr>
        <p:spPr bwMode="auto">
          <a:xfrm>
            <a:off x="1588583" y="3971146"/>
            <a:ext cx="143193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de-DE" altLang="de-DE" sz="1800">
                <a:cs typeface="Times New Roman" panose="02020603050405020304" pitchFamily="18" charset="0"/>
              </a:rPr>
              <a:t>Forecasting value in t+1</a:t>
            </a:r>
          </a:p>
        </p:txBody>
      </p:sp>
      <p:sp>
        <p:nvSpPr>
          <p:cNvPr id="8" name="Text Box 8">
            <a:extLst>
              <a:ext uri="{FF2B5EF4-FFF2-40B4-BE49-F238E27FC236}">
                <a16:creationId xmlns:a16="http://schemas.microsoft.com/office/drawing/2014/main" id="{04914B3B-3622-8C60-930A-84377E8E5FC8}"/>
              </a:ext>
            </a:extLst>
          </p:cNvPr>
          <p:cNvSpPr txBox="1">
            <a:spLocks noChangeArrowheads="1"/>
          </p:cNvSpPr>
          <p:nvPr/>
        </p:nvSpPr>
        <p:spPr bwMode="auto">
          <a:xfrm>
            <a:off x="4002716" y="4021853"/>
            <a:ext cx="11768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de-DE" altLang="de-DE" sz="1800">
                <a:cs typeface="Times New Roman" panose="02020603050405020304" pitchFamily="18" charset="0"/>
              </a:rPr>
              <a:t>Data point in t</a:t>
            </a:r>
          </a:p>
        </p:txBody>
      </p:sp>
      <p:sp>
        <p:nvSpPr>
          <p:cNvPr id="10" name="AutoShape 10">
            <a:extLst>
              <a:ext uri="{FF2B5EF4-FFF2-40B4-BE49-F238E27FC236}">
                <a16:creationId xmlns:a16="http://schemas.microsoft.com/office/drawing/2014/main" id="{C9BF8624-7A32-9ADF-5FF4-95E13DC1C4E1}"/>
              </a:ext>
            </a:extLst>
          </p:cNvPr>
          <p:cNvSpPr>
            <a:spLocks/>
          </p:cNvSpPr>
          <p:nvPr/>
        </p:nvSpPr>
        <p:spPr bwMode="auto">
          <a:xfrm rot="16200000">
            <a:off x="2085614" y="3549472"/>
            <a:ext cx="245447" cy="597901"/>
          </a:xfrm>
          <a:prstGeom prst="leftBrace">
            <a:avLst>
              <a:gd name="adj1" fmla="val 2923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a:p>
        </p:txBody>
      </p:sp>
      <p:sp>
        <p:nvSpPr>
          <p:cNvPr id="11" name="AutoShape 11">
            <a:extLst>
              <a:ext uri="{FF2B5EF4-FFF2-40B4-BE49-F238E27FC236}">
                <a16:creationId xmlns:a16="http://schemas.microsoft.com/office/drawing/2014/main" id="{12798331-6A39-D994-A2E2-391DE75D0E8D}"/>
              </a:ext>
            </a:extLst>
          </p:cNvPr>
          <p:cNvSpPr>
            <a:spLocks/>
          </p:cNvSpPr>
          <p:nvPr/>
        </p:nvSpPr>
        <p:spPr bwMode="auto">
          <a:xfrm rot="16200000">
            <a:off x="4402949" y="3575065"/>
            <a:ext cx="287337" cy="504825"/>
          </a:xfrm>
          <a:prstGeom prst="leftBrace">
            <a:avLst>
              <a:gd name="adj1" fmla="val 14641"/>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a:p>
        </p:txBody>
      </p:sp>
      <p:sp>
        <p:nvSpPr>
          <p:cNvPr id="12" name="AutoShape 12">
            <a:extLst>
              <a:ext uri="{FF2B5EF4-FFF2-40B4-BE49-F238E27FC236}">
                <a16:creationId xmlns:a16="http://schemas.microsoft.com/office/drawing/2014/main" id="{8E933CB4-1611-AD46-6AC9-9B9F43906929}"/>
              </a:ext>
            </a:extLst>
          </p:cNvPr>
          <p:cNvSpPr>
            <a:spLocks/>
          </p:cNvSpPr>
          <p:nvPr/>
        </p:nvSpPr>
        <p:spPr bwMode="auto">
          <a:xfrm rot="16200000">
            <a:off x="6819592" y="3633550"/>
            <a:ext cx="202597" cy="357118"/>
          </a:xfrm>
          <a:prstGeom prst="leftBrace">
            <a:avLst>
              <a:gd name="adj1" fmla="val 20902"/>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a:p>
        </p:txBody>
      </p:sp>
      <p:sp>
        <p:nvSpPr>
          <p:cNvPr id="16" name="Text Box 7">
            <a:extLst>
              <a:ext uri="{FF2B5EF4-FFF2-40B4-BE49-F238E27FC236}">
                <a16:creationId xmlns:a16="http://schemas.microsoft.com/office/drawing/2014/main" id="{5A0BCEA6-6EB2-E78A-CF53-34E61F7A1D0C}"/>
              </a:ext>
            </a:extLst>
          </p:cNvPr>
          <p:cNvSpPr txBox="1">
            <a:spLocks noChangeArrowheads="1"/>
          </p:cNvSpPr>
          <p:nvPr/>
        </p:nvSpPr>
        <p:spPr bwMode="auto">
          <a:xfrm>
            <a:off x="6296436" y="3913408"/>
            <a:ext cx="143193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de-DE" altLang="de-DE" sz="1800">
                <a:cs typeface="Times New Roman" panose="02020603050405020304" pitchFamily="18" charset="0"/>
              </a:rPr>
              <a:t>Forecasting value in t</a:t>
            </a:r>
          </a:p>
        </p:txBody>
      </p:sp>
      <mc:AlternateContent xmlns:mc="http://schemas.openxmlformats.org/markup-compatibility/2006" xmlns:a14="http://schemas.microsoft.com/office/drawing/2010/main">
        <mc:Choice Requires="a14">
          <p:sp>
            <p:nvSpPr>
              <p:cNvPr id="17" name="Textfeld 16">
                <a:extLst>
                  <a:ext uri="{FF2B5EF4-FFF2-40B4-BE49-F238E27FC236}">
                    <a16:creationId xmlns:a16="http://schemas.microsoft.com/office/drawing/2014/main" id="{206DD25E-DA22-3272-B847-3C448CF1A366}"/>
                  </a:ext>
                </a:extLst>
              </p:cNvPr>
              <p:cNvSpPr txBox="1"/>
              <p:nvPr/>
            </p:nvSpPr>
            <p:spPr>
              <a:xfrm>
                <a:off x="-10160" y="4888139"/>
                <a:ext cx="8506888" cy="1759241"/>
              </a:xfrm>
              <a:prstGeom prst="rect">
                <a:avLst/>
              </a:prstGeom>
              <a:noFill/>
            </p:spPr>
            <p:txBody>
              <a:bodyPr wrap="square" rtlCol="0">
                <a:noAutofit/>
              </a:bodyPr>
              <a:lstStyle/>
              <a:p>
                <a:r>
                  <a:rPr lang="de-DE" sz="2400"/>
                  <a:t>→	Forecasting value in t+1 is the weighted arithmetic mean 	of the datapoint in time t and the forecasting value in time t. 	Since we need an initialization, we define</a:t>
                </a:r>
              </a:p>
              <a:p>
                <a:pPr/>
                <a14:m>
                  <m:oMathPara xmlns:m="http://schemas.openxmlformats.org/officeDocument/2006/math">
                    <m:oMathParaPr>
                      <m:jc m:val="centerGroup"/>
                    </m:oMathParaPr>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b="0" i="1" smtClean="0">
                              <a:solidFill>
                                <a:srgbClr val="000000"/>
                              </a:solidFill>
                              <a:latin typeface="Cambria Math" panose="02040503050406030204" pitchFamily="18" charset="0"/>
                            </a:rPr>
                            <m:t>0</m:t>
                          </m:r>
                        </m:sub>
                      </m:sSub>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0</m:t>
                          </m:r>
                        </m:sub>
                      </m:sSub>
                    </m:oMath>
                  </m:oMathPara>
                </a14:m>
                <a:endParaRPr lang="de-DE" sz="2400"/>
              </a:p>
              <a:p>
                <a:endParaRPr lang="de-DE" sz="2400"/>
              </a:p>
              <a:p>
                <a:endParaRPr lang="de-DE" sz="2400"/>
              </a:p>
              <a:p>
                <a:endParaRPr lang="de-DE" sz="2400" dirty="0"/>
              </a:p>
            </p:txBody>
          </p:sp>
        </mc:Choice>
        <mc:Fallback xmlns="">
          <p:sp>
            <p:nvSpPr>
              <p:cNvPr id="17" name="Textfeld 16">
                <a:extLst>
                  <a:ext uri="{FF2B5EF4-FFF2-40B4-BE49-F238E27FC236}">
                    <a16:creationId xmlns:a16="http://schemas.microsoft.com/office/drawing/2014/main" id="{206DD25E-DA22-3272-B847-3C448CF1A366}"/>
                  </a:ext>
                </a:extLst>
              </p:cNvPr>
              <p:cNvSpPr txBox="1">
                <a:spLocks noRot="1" noChangeAspect="1" noMove="1" noResize="1" noEditPoints="1" noAdjustHandles="1" noChangeArrowheads="1" noChangeShapeType="1" noTextEdit="1"/>
              </p:cNvSpPr>
              <p:nvPr/>
            </p:nvSpPr>
            <p:spPr>
              <a:xfrm>
                <a:off x="-10160" y="4888139"/>
                <a:ext cx="8506888" cy="1759241"/>
              </a:xfrm>
              <a:prstGeom prst="rect">
                <a:avLst/>
              </a:prstGeom>
              <a:blipFill>
                <a:blip r:embed="rId3"/>
                <a:stretch>
                  <a:fillRect l="-1074" t="-2778" r="-645"/>
                </a:stretch>
              </a:blipFill>
            </p:spPr>
            <p:txBody>
              <a:bodyPr/>
              <a:lstStyle/>
              <a:p>
                <a:r>
                  <a:rPr lang="de-DE">
                    <a:noFill/>
                  </a:rPr>
                  <a:t> </a:t>
                </a:r>
              </a:p>
            </p:txBody>
          </p:sp>
        </mc:Fallback>
      </mc:AlternateContent>
    </p:spTree>
    <p:extLst>
      <p:ext uri="{BB962C8B-B14F-4D97-AF65-F5344CB8AC3E}">
        <p14:creationId xmlns:p14="http://schemas.microsoft.com/office/powerpoint/2010/main" val="707263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11</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Exponential smoothing</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464574"/>
                <a:ext cx="12192000" cy="2661257"/>
              </a:xfrm>
              <a:prstGeom prst="rect">
                <a:avLst/>
              </a:prstGeom>
              <a:noFill/>
            </p:spPr>
            <p:txBody>
              <a:bodyPr wrap="square" rtlCol="0">
                <a:noAutofit/>
              </a:bodyPr>
              <a:lstStyle/>
              <a:p>
                <a:r>
                  <a:rPr lang="de-DE" sz="2400" b="1"/>
                  <a:t>Another view: </a:t>
                </a:r>
                <a14:m>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d>
                      <m:dPr>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oMath>
                </a14:m>
                <a:endParaRPr lang="en-US" sz="2400"/>
              </a:p>
              <a:p>
                <a:endParaRPr lang="en-US" sz="2400"/>
              </a:p>
              <a:p>
                <a:r>
                  <a:rPr lang="de-DE" sz="2400"/>
                  <a:t>→ Forecasting value in time t+1 is the former forecasting value corrected by the forecasting error of the former period  </a:t>
                </a:r>
                <a14:m>
                  <m:oMath xmlns:m="http://schemas.openxmlformats.org/officeDocument/2006/math">
                    <m:sSub>
                      <m:sSubPr>
                        <m:ctrlPr>
                          <a:rPr lang="de-DE"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oMath>
                </a14:m>
                <a:r>
                  <a:rPr lang="en-US" sz="2400"/>
                  <a:t> weighted with parameter </a:t>
                </a: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𝛼</m:t>
                    </m:r>
                  </m:oMath>
                </a14:m>
                <a:r>
                  <a:rPr lang="en-US" sz="2400"/>
                  <a:t>.</a:t>
                </a:r>
              </a:p>
              <a:p>
                <a:endParaRPr lang="de-DE" sz="2400"/>
              </a:p>
              <a:p>
                <a:r>
                  <a:rPr lang="de-DE" sz="2400" b="1"/>
                  <a:t>Why exponetial smoothing?</a:t>
                </a:r>
              </a:p>
              <a:p>
                <a:endParaRPr lang="de-DE" sz="2400" b="1"/>
              </a:p>
              <a:p>
                <a:r>
                  <a:rPr lang="de-DE" sz="2400"/>
                  <a:t>Iterating the definition we obtain:</a:t>
                </a:r>
              </a:p>
              <a:p>
                <a:endParaRPr lang="de-DE" sz="2400"/>
              </a:p>
              <a:p>
                <a14:m>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d>
                      <m:dPr>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r>
                      <a:rPr lang="de-DE" sz="2400" b="0" i="1" smtClean="0">
                        <a:solidFill>
                          <a:srgbClr val="000000"/>
                        </a:solidFill>
                        <a:latin typeface="Cambria Math" panose="02040503050406030204" pitchFamily="18" charset="0"/>
                        <a:ea typeface="Cambria Math" panose="02040503050406030204" pitchFamily="18" charset="0"/>
                      </a:rPr>
                      <m:t>[</m:t>
                    </m:r>
                    <m:d>
                      <m:dPr>
                        <m:ctrlPr>
                          <a:rPr lang="de-DE" sz="2400" b="0" i="1" smtClean="0">
                            <a:solidFill>
                              <a:srgbClr val="000000"/>
                            </a:solidFill>
                            <a:latin typeface="Cambria Math" panose="02040503050406030204" pitchFamily="18" charset="0"/>
                            <a:ea typeface="Cambria Math" panose="02040503050406030204" pitchFamily="18" charset="0"/>
                          </a:rPr>
                        </m:ctrlPr>
                      </m:dPr>
                      <m:e>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e>
                    </m:d>
                    <m:r>
                      <a:rPr lang="de-DE" sz="2400" b="0" i="1" smtClean="0">
                        <a:solidFill>
                          <a:srgbClr val="000000"/>
                        </a:solidFill>
                        <a:latin typeface="Cambria Math" panose="02040503050406030204" pitchFamily="18" charset="0"/>
                      </a:rPr>
                      <m:t>]</m:t>
                    </m:r>
                  </m:oMath>
                </a14:m>
                <a:r>
                  <a:rPr lang="de-DE" sz="2400">
                    <a:solidFill>
                      <a:srgbClr val="000000"/>
                    </a:solidFill>
                    <a:ea typeface="Cambria Math" panose="02040503050406030204" pitchFamily="18" charset="0"/>
                  </a:rPr>
                  <a:t> </a:t>
                </a:r>
                <a:endParaRPr lang="de-DE" sz="2400" b="0">
                  <a:solidFill>
                    <a:srgbClr val="000000"/>
                  </a:solidFill>
                </a:endParaRPr>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464574"/>
                <a:ext cx="12192000" cy="2661257"/>
              </a:xfrm>
              <a:prstGeom prst="rect">
                <a:avLst/>
              </a:prstGeom>
              <a:blipFill>
                <a:blip r:embed="rId2"/>
                <a:stretch>
                  <a:fillRect l="-750" t="-1831" r="-300" b="-44165"/>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xmlns:a14="http://schemas.microsoft.com/office/drawing/2010/main">
        <mc:Choice Requires="a14">
          <p:sp>
            <p:nvSpPr>
              <p:cNvPr id="17" name="Textfeld 16">
                <a:extLst>
                  <a:ext uri="{FF2B5EF4-FFF2-40B4-BE49-F238E27FC236}">
                    <a16:creationId xmlns:a16="http://schemas.microsoft.com/office/drawing/2014/main" id="{206DD25E-DA22-3272-B847-3C448CF1A366}"/>
                  </a:ext>
                </a:extLst>
              </p:cNvPr>
              <p:cNvSpPr txBox="1"/>
              <p:nvPr/>
            </p:nvSpPr>
            <p:spPr>
              <a:xfrm>
                <a:off x="-10160" y="4226929"/>
                <a:ext cx="8689605" cy="2630658"/>
              </a:xfrm>
              <a:prstGeom prst="rect">
                <a:avLst/>
              </a:prstGeom>
              <a:noFill/>
            </p:spPr>
            <p:txBody>
              <a:bodyPr wrap="square" rtlCol="0">
                <a:noAutofit/>
              </a:bodyPr>
              <a:lstStyle/>
              <a:p>
                <a14:m>
                  <m:oMath xmlns:m="http://schemas.openxmlformats.org/officeDocument/2006/math">
                    <m:r>
                      <a:rPr lang="de-DE" sz="2400" b="0" i="1"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sSup>
                      <m:sSupPr>
                        <m:ctrlPr>
                          <a:rPr lang="de-DE" sz="2400" b="0" i="1" smtClean="0">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e>
                      <m:sup>
                        <m:r>
                          <a:rPr lang="de-DE" sz="2400" b="0" i="1" smtClean="0">
                            <a:solidFill>
                              <a:srgbClr val="000000"/>
                            </a:solidFill>
                            <a:latin typeface="Cambria Math" panose="02040503050406030204" pitchFamily="18" charset="0"/>
                          </a:rPr>
                          <m:t>2</m:t>
                        </m:r>
                      </m:sup>
                    </m:sSup>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oMath>
                </a14:m>
                <a:r>
                  <a:rPr lang="de-DE" sz="2400" b="0">
                    <a:solidFill>
                      <a:srgbClr val="000000"/>
                    </a:solidFill>
                  </a:rPr>
                  <a:t> </a:t>
                </a:r>
              </a:p>
              <a:p>
                <a:r>
                  <a:rPr lang="de-DE" sz="2400" b="0">
                    <a:solidFill>
                      <a:srgbClr val="000000"/>
                    </a:solidFill>
                  </a:rPr>
                  <a:t>         </a:t>
                </a:r>
                <a14:m>
                  <m:oMath xmlns:m="http://schemas.openxmlformats.org/officeDocument/2006/math">
                    <m:r>
                      <a:rPr lang="de-DE" sz="2400" b="0" i="1" smtClean="0">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sSup>
                      <m:sSupPr>
                        <m:ctrlPr>
                          <a:rPr lang="de-DE" sz="2400" b="0" i="1" smtClean="0">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e>
                      <m:sup>
                        <m:r>
                          <a:rPr lang="de-DE" sz="2400" b="0" i="1" smtClean="0">
                            <a:solidFill>
                              <a:srgbClr val="000000"/>
                            </a:solidFill>
                            <a:latin typeface="Cambria Math" panose="02040503050406030204" pitchFamily="18" charset="0"/>
                          </a:rPr>
                          <m:t>2</m:t>
                        </m:r>
                      </m:sup>
                    </m:sSup>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oMath>
                </a14:m>
                <a:r>
                  <a:rPr lang="de-DE" sz="2400" b="0">
                    <a:solidFill>
                      <a:srgbClr val="000000"/>
                    </a:solidFill>
                  </a:rPr>
                  <a:t> </a:t>
                </a:r>
              </a:p>
              <a:p>
                <a:r>
                  <a:rPr lang="de-DE" sz="2400" b="0">
                    <a:solidFill>
                      <a:srgbClr val="000000"/>
                    </a:solidFill>
                  </a:rPr>
                  <a:t>         </a:t>
                </a:r>
                <a14:m>
                  <m:oMath xmlns:m="http://schemas.openxmlformats.org/officeDocument/2006/math">
                    <m:r>
                      <a:rPr lang="de-DE" sz="2400" b="0" i="1" smtClean="0">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sSup>
                      <m:sSupPr>
                        <m:ctrlPr>
                          <a:rPr lang="de-DE" sz="2400" i="1">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e>
                      <m:sup>
                        <m:r>
                          <a:rPr lang="de-DE" sz="2400" b="0" i="1" smtClean="0">
                            <a:solidFill>
                              <a:srgbClr val="000000"/>
                            </a:solidFill>
                            <a:latin typeface="Cambria Math" panose="02040503050406030204" pitchFamily="18" charset="0"/>
                          </a:rPr>
                          <m:t>𝑡</m:t>
                        </m:r>
                        <m:r>
                          <a:rPr lang="de-DE" sz="2400" b="0" i="1" smtClean="0">
                            <a:solidFill>
                              <a:srgbClr val="000000"/>
                            </a:solidFill>
                            <a:latin typeface="Cambria Math" panose="02040503050406030204" pitchFamily="18" charset="0"/>
                          </a:rPr>
                          <m:t>−1</m:t>
                        </m:r>
                      </m:sup>
                    </m:sSup>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ea typeface="Cambria Math" panose="02040503050406030204" pitchFamily="18" charset="0"/>
                          </a:rPr>
                          <m:t>1</m:t>
                        </m:r>
                      </m:sub>
                    </m:sSub>
                    <m:r>
                      <a:rPr lang="de-DE" sz="2400" b="0" i="1" smtClean="0">
                        <a:solidFill>
                          <a:srgbClr val="000000"/>
                        </a:solidFill>
                        <a:latin typeface="Cambria Math" panose="02040503050406030204" pitchFamily="18" charset="0"/>
                      </a:rPr>
                      <m:t>)+</m:t>
                    </m:r>
                    <m:sSup>
                      <m:sSupPr>
                        <m:ctrlPr>
                          <a:rPr lang="de-DE" sz="2400" b="0" i="1" smtClean="0">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e>
                      <m:sup>
                        <m:r>
                          <a:rPr lang="de-DE" sz="2400" b="0" i="1" smtClean="0">
                            <a:solidFill>
                              <a:srgbClr val="000000"/>
                            </a:solidFill>
                            <a:latin typeface="Cambria Math" panose="02040503050406030204" pitchFamily="18" charset="0"/>
                          </a:rPr>
                          <m:t>𝑡</m:t>
                        </m:r>
                      </m:sup>
                    </m:sSup>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ea typeface="Cambria Math" panose="02040503050406030204" pitchFamily="18" charset="0"/>
                          </a:rPr>
                          <m:t>0</m:t>
                        </m:r>
                      </m:sub>
                    </m:sSub>
                  </m:oMath>
                </a14:m>
                <a:endParaRPr lang="de-DE" sz="2400" b="0">
                  <a:solidFill>
                    <a:srgbClr val="000000"/>
                  </a:solidFill>
                </a:endParaRPr>
              </a:p>
              <a:p>
                <a:r>
                  <a:rPr lang="de-DE" sz="2400"/>
                  <a:t>→ </a:t>
                </a:r>
                <a14:m>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oMath>
                </a14:m>
                <a:r>
                  <a:rPr lang="de-DE" sz="2400" b="0">
                    <a:solidFill>
                      <a:srgbClr val="000000"/>
                    </a:solidFill>
                  </a:rPr>
                  <a:t> is the weighted average of the geometrically dampened series of the historical data points. Since the geometric series is the discrete form of the exponetial function we call this method exponential smoothing.</a:t>
                </a:r>
              </a:p>
              <a:p>
                <a:r>
                  <a:rPr lang="de-DE" sz="2400"/>
                  <a:t> </a:t>
                </a:r>
              </a:p>
              <a:p>
                <a:endParaRPr lang="de-DE" sz="2400"/>
              </a:p>
              <a:p>
                <a:endParaRPr lang="de-DE" sz="2400"/>
              </a:p>
              <a:p>
                <a:endParaRPr lang="de-DE" sz="2400" dirty="0"/>
              </a:p>
            </p:txBody>
          </p:sp>
        </mc:Choice>
        <mc:Fallback xmlns="">
          <p:sp>
            <p:nvSpPr>
              <p:cNvPr id="17" name="Textfeld 16">
                <a:extLst>
                  <a:ext uri="{FF2B5EF4-FFF2-40B4-BE49-F238E27FC236}">
                    <a16:creationId xmlns:a16="http://schemas.microsoft.com/office/drawing/2014/main" id="{206DD25E-DA22-3272-B847-3C448CF1A366}"/>
                  </a:ext>
                </a:extLst>
              </p:cNvPr>
              <p:cNvSpPr txBox="1">
                <a:spLocks noRot="1" noChangeAspect="1" noMove="1" noResize="1" noEditPoints="1" noAdjustHandles="1" noChangeArrowheads="1" noChangeShapeType="1" noTextEdit="1"/>
              </p:cNvSpPr>
              <p:nvPr/>
            </p:nvSpPr>
            <p:spPr>
              <a:xfrm>
                <a:off x="-10160" y="4226929"/>
                <a:ext cx="8689605" cy="2630658"/>
              </a:xfrm>
              <a:prstGeom prst="rect">
                <a:avLst/>
              </a:prstGeom>
              <a:blipFill>
                <a:blip r:embed="rId3"/>
                <a:stretch>
                  <a:fillRect l="-1052" t="-463" b="-6019"/>
                </a:stretch>
              </a:blipFill>
            </p:spPr>
            <p:txBody>
              <a:bodyPr/>
              <a:lstStyle/>
              <a:p>
                <a:r>
                  <a:rPr lang="de-DE">
                    <a:noFill/>
                  </a:rPr>
                  <a:t> </a:t>
                </a:r>
              </a:p>
            </p:txBody>
          </p:sp>
        </mc:Fallback>
      </mc:AlternateContent>
    </p:spTree>
    <p:extLst>
      <p:ext uri="{BB962C8B-B14F-4D97-AF65-F5344CB8AC3E}">
        <p14:creationId xmlns:p14="http://schemas.microsoft.com/office/powerpoint/2010/main" val="14173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12</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Exponential smoothing</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464574"/>
                <a:ext cx="12192000" cy="2661257"/>
              </a:xfrm>
              <a:prstGeom prst="rect">
                <a:avLst/>
              </a:prstGeom>
              <a:noFill/>
            </p:spPr>
            <p:txBody>
              <a:bodyPr wrap="square" rtlCol="0">
                <a:noAutofit/>
              </a:bodyPr>
              <a:lstStyle/>
              <a:p>
                <a:r>
                  <a:rPr lang="de-DE" sz="2400" b="1"/>
                  <a:t>Interpretation of </a:t>
                </a:r>
                <a14:m>
                  <m:oMath xmlns:m="http://schemas.openxmlformats.org/officeDocument/2006/math">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 </m:t>
                    </m:r>
                  </m:oMath>
                </a14:m>
                <a:r>
                  <a:rPr lang="de-DE" sz="2400"/>
                  <a:t>	</a:t>
                </a:r>
                <a:r>
                  <a:rPr lang="de-DE" sz="2400">
                    <a:solidFill>
                      <a:srgbClr val="000000"/>
                    </a:solidFill>
                  </a:rPr>
                  <a:t> </a:t>
                </a:r>
                <a:endParaRPr lang="de-DE" sz="2400" i="1">
                  <a:solidFill>
                    <a:srgbClr val="000000"/>
                  </a:solidFill>
                  <a:latin typeface="Cambria Math" panose="02040503050406030204" pitchFamily="18" charset="0"/>
                </a:endParaRPr>
              </a:p>
              <a:p>
                <a:endParaRPr lang="de-DE" sz="2400" i="1">
                  <a:solidFill>
                    <a:srgbClr val="000000"/>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i="1">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oMath>
                  </m:oMathPara>
                </a14:m>
                <a:br>
                  <a:rPr lang="de-DE" sz="2400"/>
                </a:br>
                <a:endParaRPr lang="de-DE" sz="2400"/>
              </a:p>
              <a:p>
                <a:endParaRPr lang="de-DE" sz="2400"/>
              </a:p>
              <a:p>
                <a:pPr marL="342900" indent="-342900">
                  <a:buFont typeface="Arial" panose="020B0604020202020204" pitchFamily="34" charset="0"/>
                  <a:buChar char="•"/>
                </a:pP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∈[0,1]</m:t>
                    </m:r>
                  </m:oMath>
                </a14:m>
                <a:r>
                  <a:rPr lang="de-DE" sz="2400"/>
                  <a:t> is the weighting of the convex mixture (compare utility in microeconomics!) of the data point and the former forecasting value</a:t>
                </a:r>
              </a:p>
              <a:p>
                <a:pPr marL="342900" indent="-342900">
                  <a:buFont typeface="Arial" panose="020B0604020202020204" pitchFamily="34" charset="0"/>
                  <a:buChar char="•"/>
                </a:pPr>
                <a:endParaRPr lang="de-DE" sz="2400"/>
              </a:p>
              <a:p>
                <a:pPr marL="342900" indent="-342900">
                  <a:buFont typeface="Arial" panose="020B0604020202020204" pitchFamily="34" charset="0"/>
                  <a:buChar char="•"/>
                </a:pPr>
                <a:r>
                  <a:rPr lang="de-DE" sz="2400"/>
                  <a:t>High </a:t>
                </a:r>
                <a14:m>
                  <m:oMath xmlns:m="http://schemas.openxmlformats.org/officeDocument/2006/math">
                    <m:r>
                      <a:rPr lang="de-DE" sz="2400" i="1" smtClean="0">
                        <a:solidFill>
                          <a:srgbClr val="000000"/>
                        </a:solidFill>
                        <a:latin typeface="Cambria Math" panose="02040503050406030204" pitchFamily="18" charset="0"/>
                        <a:ea typeface="Cambria Math" panose="02040503050406030204" pitchFamily="18" charset="0"/>
                      </a:rPr>
                      <m:t>𝛼</m:t>
                    </m:r>
                  </m:oMath>
                </a14:m>
                <a:r>
                  <a:rPr lang="de-DE" sz="2400"/>
                  <a:t> means only a slight smoothing and a high relevance of latest data points.</a:t>
                </a:r>
              </a:p>
              <a:p>
                <a:pPr marL="342900" indent="-342900">
                  <a:buFont typeface="Arial" panose="020B0604020202020204" pitchFamily="34" charset="0"/>
                  <a:buChar char="•"/>
                </a:pPr>
                <a:endParaRPr lang="de-DE" sz="2400"/>
              </a:p>
              <a:p>
                <a:pPr marL="342900" indent="-342900">
                  <a:buFont typeface="Arial" panose="020B0604020202020204" pitchFamily="34" charset="0"/>
                  <a:buChar char="•"/>
                </a:pPr>
                <a:r>
                  <a:rPr lang="de-DE" sz="2400"/>
                  <a:t>low </a:t>
                </a:r>
                <a14:m>
                  <m:oMath xmlns:m="http://schemas.openxmlformats.org/officeDocument/2006/math">
                    <m:r>
                      <a:rPr lang="de-DE" sz="2400" i="1" smtClean="0">
                        <a:solidFill>
                          <a:srgbClr val="000000"/>
                        </a:solidFill>
                        <a:latin typeface="Cambria Math" panose="02040503050406030204" pitchFamily="18" charset="0"/>
                        <a:ea typeface="Cambria Math" panose="02040503050406030204" pitchFamily="18" charset="0"/>
                      </a:rPr>
                      <m:t>𝛼</m:t>
                    </m:r>
                  </m:oMath>
                </a14:m>
                <a:r>
                  <a:rPr lang="de-DE" sz="2400"/>
                  <a:t> means a strong smoothing and a high relevance of older data points.</a:t>
                </a:r>
              </a:p>
              <a:p>
                <a:r>
                  <a:rPr lang="de-DE" sz="2400" b="0">
                    <a:solidFill>
                      <a:srgbClr val="000000"/>
                    </a:solidFill>
                  </a:rPr>
                  <a:t> </a:t>
                </a:r>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464574"/>
                <a:ext cx="12192000" cy="2661257"/>
              </a:xfrm>
              <a:prstGeom prst="rect">
                <a:avLst/>
              </a:prstGeom>
              <a:blipFill>
                <a:blip r:embed="rId2"/>
                <a:stretch>
                  <a:fillRect l="-750" t="-1831" b="-45995"/>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088432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13</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Exponential smoothing</a:t>
            </a:r>
            <a:endParaRPr lang="de-DE" sz="3200" baseline="30000" dirty="0"/>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CD7CDD2B-FE11-F4A3-628D-BEFB43A13036}"/>
                  </a:ext>
                </a:extLst>
              </p:cNvPr>
              <p:cNvSpPr txBox="1"/>
              <p:nvPr/>
            </p:nvSpPr>
            <p:spPr>
              <a:xfrm>
                <a:off x="0" y="648679"/>
                <a:ext cx="12192000" cy="1765748"/>
              </a:xfrm>
              <a:prstGeom prst="rect">
                <a:avLst/>
              </a:prstGeom>
              <a:noFill/>
            </p:spPr>
            <p:txBody>
              <a:bodyPr wrap="square" rtlCol="0">
                <a:noAutofit/>
              </a:bodyPr>
              <a:lstStyle/>
              <a:p>
                <a:pPr marL="342900" indent="-342900">
                  <a:buFont typeface="Arial" panose="020B0604020202020204" pitchFamily="34" charset="0"/>
                  <a:buChar char="•"/>
                </a:pPr>
                <a:r>
                  <a:rPr lang="de-DE" sz="2400" b="1"/>
                  <a:t>Calculate the exponential smoothing of the time series with </a:t>
                </a:r>
                <a14:m>
                  <m:oMath xmlns:m="http://schemas.openxmlformats.org/officeDocument/2006/math">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=0,3</m:t>
                    </m:r>
                  </m:oMath>
                </a14:m>
                <a:r>
                  <a:rPr lang="de-DE" sz="2400" b="1"/>
                  <a:t> and </a:t>
                </a: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=0,8 </m:t>
                    </m:r>
                  </m:oMath>
                </a14:m>
                <a:r>
                  <a:rPr lang="de-DE" sz="2400" b="1"/>
                  <a:t>including the forecasting values of 2023q1… q4</a:t>
                </a:r>
              </a:p>
              <a:p>
                <a:pPr marL="342900" indent="-342900">
                  <a:buFont typeface="Arial" panose="020B0604020202020204" pitchFamily="34" charset="0"/>
                  <a:buChar char="•"/>
                </a:pPr>
                <a:endParaRPr lang="de-DE" sz="2400" b="1"/>
              </a:p>
              <a:p>
                <a:pPr marL="342900" indent="-342900">
                  <a:buFont typeface="Arial" panose="020B0604020202020204" pitchFamily="34" charset="0"/>
                  <a:buChar char="•"/>
                </a:pPr>
                <a:r>
                  <a:rPr lang="de-DE" sz="2400" b="1"/>
                  <a:t>What kind of series do we obtain with </a:t>
                </a:r>
                <a14:m>
                  <m:oMath xmlns:m="http://schemas.openxmlformats.org/officeDocument/2006/math">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=0</m:t>
                    </m:r>
                  </m:oMath>
                </a14:m>
                <a:r>
                  <a:rPr lang="de-DE" sz="2400" b="1"/>
                  <a:t>? </a:t>
                </a:r>
              </a:p>
              <a:p>
                <a:endParaRPr lang="de-DE" sz="2400" b="1"/>
              </a:p>
              <a:p>
                <a:pPr marL="342900" indent="-342900">
                  <a:buFont typeface="Arial" panose="020B0604020202020204" pitchFamily="34" charset="0"/>
                  <a:buChar char="•"/>
                </a:pPr>
                <a:r>
                  <a:rPr lang="de-DE" sz="2400" b="1"/>
                  <a:t>Calculate the revenues per year an redo the exponential smoothing for the yearly data.</a:t>
                </a:r>
              </a:p>
              <a:p>
                <a:pPr marL="342900" indent="-342900">
                  <a:buFont typeface="Arial" panose="020B0604020202020204" pitchFamily="34" charset="0"/>
                  <a:buChar char="•"/>
                </a:pPr>
                <a:endParaRPr lang="de-DE" sz="2400" b="1"/>
              </a:p>
              <a:p>
                <a:pPr marL="342900" indent="-342900">
                  <a:buFont typeface="Arial" panose="020B0604020202020204" pitchFamily="34" charset="0"/>
                  <a:buChar char="•"/>
                </a:pPr>
                <a:r>
                  <a:rPr lang="de-DE" sz="2400" b="1"/>
                  <a:t>Plot all your results compared to the original time series </a:t>
                </a:r>
              </a:p>
              <a:p>
                <a:pPr marL="342900" indent="-342900">
                  <a:buFont typeface="Arial" panose="020B0604020202020204" pitchFamily="34" charset="0"/>
                  <a:buChar char="•"/>
                </a:pPr>
                <a:endParaRPr lang="de-DE" sz="2400" b="1"/>
              </a:p>
              <a:p>
                <a:endParaRPr lang="en-US" sz="2400"/>
              </a:p>
              <a:p>
                <a:endParaRPr lang="en-US" sz="2400"/>
              </a:p>
              <a:p>
                <a:endParaRPr lang="de-DE" sz="2400" dirty="0"/>
              </a:p>
              <a:p>
                <a:endParaRPr lang="de-DE" sz="2400" dirty="0"/>
              </a:p>
              <a:p>
                <a:endParaRPr lang="de-DE" sz="2400" dirty="0"/>
              </a:p>
            </p:txBody>
          </p:sp>
        </mc:Choice>
        <mc:Fallback xmlns="">
          <p:sp>
            <p:nvSpPr>
              <p:cNvPr id="6" name="Textfeld 5">
                <a:extLst>
                  <a:ext uri="{FF2B5EF4-FFF2-40B4-BE49-F238E27FC236}">
                    <a16:creationId xmlns:a16="http://schemas.microsoft.com/office/drawing/2014/main" id="{CD7CDD2B-FE11-F4A3-628D-BEFB43A13036}"/>
                  </a:ext>
                </a:extLst>
              </p:cNvPr>
              <p:cNvSpPr txBox="1">
                <a:spLocks noRot="1" noChangeAspect="1" noMove="1" noResize="1" noEditPoints="1" noAdjustHandles="1" noChangeArrowheads="1" noChangeShapeType="1" noTextEdit="1"/>
              </p:cNvSpPr>
              <p:nvPr/>
            </p:nvSpPr>
            <p:spPr>
              <a:xfrm>
                <a:off x="0" y="648679"/>
                <a:ext cx="12192000" cy="1765748"/>
              </a:xfrm>
              <a:prstGeom prst="rect">
                <a:avLst/>
              </a:prstGeom>
              <a:blipFill>
                <a:blip r:embed="rId2"/>
                <a:stretch>
                  <a:fillRect l="-650" t="-2759" r="-1100" b="-78621"/>
                </a:stretch>
              </a:blipFill>
            </p:spPr>
            <p:txBody>
              <a:bodyPr/>
              <a:lstStyle/>
              <a:p>
                <a:r>
                  <a:rPr lang="de-DE">
                    <a:noFill/>
                  </a:rPr>
                  <a:t> </a:t>
                </a:r>
              </a:p>
            </p:txBody>
          </p:sp>
        </mc:Fallback>
      </mc:AlternateContent>
    </p:spTree>
    <p:extLst>
      <p:ext uri="{BB962C8B-B14F-4D97-AF65-F5344CB8AC3E}">
        <p14:creationId xmlns:p14="http://schemas.microsoft.com/office/powerpoint/2010/main" val="4025730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14</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Forecasting with exponetial smoothing</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881215"/>
              </a:xfrm>
              <a:prstGeom prst="rect">
                <a:avLst/>
              </a:prstGeom>
              <a:noFill/>
            </p:spPr>
            <p:txBody>
              <a:bodyPr wrap="square" rtlCol="0">
                <a:noAutofit/>
              </a:bodyPr>
              <a:lstStyle/>
              <a:p>
                <a:pPr marL="342900" indent="-342900">
                  <a:buFont typeface="Arial" panose="020B0604020202020204" pitchFamily="34" charset="0"/>
                  <a:buChar char="•"/>
                </a:pPr>
                <a:r>
                  <a:rPr lang="de-DE" sz="2400" b="1"/>
                  <a:t>Properties and applications of exponetial smoothing and applications:</a:t>
                </a:r>
              </a:p>
              <a:p>
                <a:pPr marL="342900"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Mainly usable if data has no clear trend or has random character</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Often used for short term forecasts</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Choosing a „good“</a:t>
                </a:r>
                <a14:m>
                  <m:oMath xmlns:m="http://schemas.openxmlformats.org/officeDocument/2006/math">
                    <m:r>
                      <a:rPr lang="de-DE" sz="2400" b="0" i="1" smtClean="0">
                        <a:solidFill>
                          <a:srgbClr val="000000"/>
                        </a:solidFill>
                        <a:latin typeface="Cambria Math" panose="02040503050406030204" pitchFamily="18" charset="0"/>
                        <a:ea typeface="Cambria Math" panose="02040503050406030204" pitchFamily="18" charset="0"/>
                      </a:rPr>
                      <m:t>𝛼</m:t>
                    </m:r>
                  </m:oMath>
                </a14:m>
                <a:r>
                  <a:rPr lang="de-DE" sz="2400" b="1"/>
                  <a:t> might be complicated</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Current data can be better incorporated into the forecast compared to a classical averaging process</a:t>
                </a:r>
              </a:p>
              <a:p>
                <a:endParaRPr lang="en-US" sz="2400"/>
              </a:p>
              <a:p>
                <a:endParaRPr lang="en-US" sz="2400"/>
              </a:p>
              <a:p>
                <a:endParaRPr lang="de-DE" sz="2400" dirty="0"/>
              </a:p>
              <a:p>
                <a:endParaRPr lang="de-DE" sz="2400" dirty="0"/>
              </a:p>
              <a:p>
                <a:endParaRPr lang="de-DE" sz="2400" dirty="0"/>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648679"/>
                <a:ext cx="12192000" cy="881215"/>
              </a:xfrm>
              <a:prstGeom prst="rect">
                <a:avLst/>
              </a:prstGeom>
              <a:blipFill>
                <a:blip r:embed="rId2"/>
                <a:stretch>
                  <a:fillRect l="-650" t="-5517" b="-340000"/>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468702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15</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Average growth rate</a:t>
            </a:r>
            <a:endParaRPr lang="de-DE" sz="3200" baseline="30000" dirty="0"/>
          </a:p>
        </p:txBody>
      </p:sp>
      <p:sp>
        <p:nvSpPr>
          <p:cNvPr id="2" name="Textfeld 1">
            <a:extLst>
              <a:ext uri="{FF2B5EF4-FFF2-40B4-BE49-F238E27FC236}">
                <a16:creationId xmlns:a16="http://schemas.microsoft.com/office/drawing/2014/main" id="{7143E70F-60CA-97C0-4E3E-107050B79803}"/>
              </a:ext>
            </a:extLst>
          </p:cNvPr>
          <p:cNvSpPr txBox="1"/>
          <p:nvPr/>
        </p:nvSpPr>
        <p:spPr>
          <a:xfrm>
            <a:off x="0" y="464574"/>
            <a:ext cx="12192000" cy="3080010"/>
          </a:xfrm>
          <a:prstGeom prst="rect">
            <a:avLst/>
          </a:prstGeom>
          <a:noFill/>
        </p:spPr>
        <p:txBody>
          <a:bodyPr wrap="square" rtlCol="0">
            <a:noAutofit/>
          </a:bodyPr>
          <a:lstStyle/>
          <a:p>
            <a:pPr marL="342900" indent="-342900">
              <a:buFont typeface="Arial" panose="020B0604020202020204" pitchFamily="34" charset="0"/>
              <a:buChar char="•"/>
            </a:pPr>
            <a:r>
              <a:rPr lang="de-DE" sz="2400" b="1"/>
              <a:t>In many economic models, we assume some kind of growth processes. Therefore we often calculate the average growth rate.</a:t>
            </a:r>
          </a:p>
          <a:p>
            <a:pPr marL="342900" indent="-342900">
              <a:buFont typeface="Arial" panose="020B0604020202020204" pitchFamily="34" charset="0"/>
              <a:buChar char="•"/>
            </a:pPr>
            <a:endParaRPr lang="de-DE" sz="2400" b="1"/>
          </a:p>
          <a:p>
            <a:pPr marL="342900" indent="-342900">
              <a:buFont typeface="Arial" panose="020B0604020202020204" pitchFamily="34" charset="0"/>
              <a:buChar char="•"/>
            </a:pPr>
            <a:r>
              <a:rPr lang="de-DE" sz="2400" b="1"/>
              <a:t>This growth rate is assumed to represent a general trend of a time series and is therefore used to continue the data  </a:t>
            </a:r>
            <a:br>
              <a:rPr lang="de-DE" sz="2400"/>
            </a:br>
            <a:endParaRPr lang="de-DE" sz="2400"/>
          </a:p>
          <a:p>
            <a:r>
              <a:rPr lang="de-DE" sz="2400"/>
              <a:t>Intuitively often only the arithmetic mean of growth rates is used, but this is wrong. Consider the following example:</a:t>
            </a:r>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graphicFrame>
        <p:nvGraphicFramePr>
          <p:cNvPr id="10" name="Tabelle 9">
            <a:extLst>
              <a:ext uri="{FF2B5EF4-FFF2-40B4-BE49-F238E27FC236}">
                <a16:creationId xmlns:a16="http://schemas.microsoft.com/office/drawing/2014/main" id="{2962EF9C-097C-A236-C066-2AB0E4D0D4A2}"/>
              </a:ext>
            </a:extLst>
          </p:cNvPr>
          <p:cNvGraphicFramePr>
            <a:graphicFrameLocks noGrp="1"/>
          </p:cNvGraphicFramePr>
          <p:nvPr/>
        </p:nvGraphicFramePr>
        <p:xfrm>
          <a:off x="827314" y="3544584"/>
          <a:ext cx="7345137" cy="2059494"/>
        </p:xfrm>
        <a:graphic>
          <a:graphicData uri="http://schemas.openxmlformats.org/drawingml/2006/table">
            <a:tbl>
              <a:tblPr/>
              <a:tblGrid>
                <a:gridCol w="1626226">
                  <a:extLst>
                    <a:ext uri="{9D8B030D-6E8A-4147-A177-3AD203B41FA5}">
                      <a16:colId xmlns:a16="http://schemas.microsoft.com/office/drawing/2014/main" val="2601009752"/>
                    </a:ext>
                  </a:extLst>
                </a:gridCol>
                <a:gridCol w="1322639">
                  <a:extLst>
                    <a:ext uri="{9D8B030D-6E8A-4147-A177-3AD203B41FA5}">
                      <a16:colId xmlns:a16="http://schemas.microsoft.com/office/drawing/2014/main" val="1630417005"/>
                    </a:ext>
                  </a:extLst>
                </a:gridCol>
                <a:gridCol w="1465424">
                  <a:extLst>
                    <a:ext uri="{9D8B030D-6E8A-4147-A177-3AD203B41FA5}">
                      <a16:colId xmlns:a16="http://schemas.microsoft.com/office/drawing/2014/main" val="1905833723"/>
                    </a:ext>
                  </a:extLst>
                </a:gridCol>
                <a:gridCol w="1465424">
                  <a:extLst>
                    <a:ext uri="{9D8B030D-6E8A-4147-A177-3AD203B41FA5}">
                      <a16:colId xmlns:a16="http://schemas.microsoft.com/office/drawing/2014/main" val="993170306"/>
                    </a:ext>
                  </a:extLst>
                </a:gridCol>
                <a:gridCol w="1465424">
                  <a:extLst>
                    <a:ext uri="{9D8B030D-6E8A-4147-A177-3AD203B41FA5}">
                      <a16:colId xmlns:a16="http://schemas.microsoft.com/office/drawing/2014/main" val="1444548073"/>
                    </a:ext>
                  </a:extLst>
                </a:gridCol>
              </a:tblGrid>
              <a:tr h="54924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Jahr</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Stock price A</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Growth rate</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Stock price B</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Growth rate</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30445613"/>
                  </a:ext>
                </a:extLst>
              </a:tr>
              <a:tr h="28515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2019</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5</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5</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23208911"/>
                  </a:ext>
                </a:extLst>
              </a:tr>
              <a:tr h="28515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2020</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10 </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kern="1200" cap="none" normalizeH="0" baseline="0">
                        <a:ln>
                          <a:noFill/>
                        </a:ln>
                        <a:solidFill>
                          <a:schemeClr val="tx1"/>
                        </a:solidFill>
                        <a:effectLst/>
                        <a:latin typeface="Times New Roman" pitchFamily="18" charset="0"/>
                        <a:ea typeface="+mn-ea"/>
                        <a:cs typeface="+mn-cs"/>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7,5</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kern="1200" cap="none" normalizeH="0" baseline="0">
                        <a:ln>
                          <a:noFill/>
                        </a:ln>
                        <a:solidFill>
                          <a:schemeClr val="tx1"/>
                        </a:solidFill>
                        <a:effectLst/>
                        <a:latin typeface="Times New Roman" pitchFamily="18" charset="0"/>
                        <a:ea typeface="+mn-ea"/>
                        <a:cs typeface="+mn-cs"/>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59871134"/>
                  </a:ext>
                </a:extLst>
              </a:tr>
              <a:tr h="28515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mn-lt"/>
                          <a:ea typeface="+mn-ea"/>
                          <a:cs typeface="+mn-cs"/>
                        </a:rPr>
                        <a:t>2021</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10</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kern="1200" cap="none" normalizeH="0" baseline="0">
                        <a:ln>
                          <a:noFill/>
                        </a:ln>
                        <a:solidFill>
                          <a:schemeClr val="tx1"/>
                        </a:solidFill>
                        <a:effectLst/>
                        <a:latin typeface="Times New Roman" pitchFamily="18" charset="0"/>
                        <a:ea typeface="+mn-ea"/>
                        <a:cs typeface="+mn-cs"/>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11,25</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kern="1200" cap="none" normalizeH="0" baseline="0">
                        <a:ln>
                          <a:noFill/>
                        </a:ln>
                        <a:solidFill>
                          <a:schemeClr val="tx1"/>
                        </a:solidFill>
                        <a:effectLst/>
                        <a:latin typeface="Times New Roman" pitchFamily="18" charset="0"/>
                        <a:ea typeface="+mn-ea"/>
                        <a:cs typeface="+mn-cs"/>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69255879"/>
                  </a:ext>
                </a:extLst>
              </a:tr>
              <a:tr h="5044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cap="none" normalizeH="0" baseline="0">
                          <a:ln>
                            <a:noFill/>
                          </a:ln>
                          <a:solidFill>
                            <a:schemeClr val="tx1"/>
                          </a:solidFill>
                          <a:effectLst/>
                          <a:latin typeface="+mn-lt"/>
                          <a:cs typeface="Arial" pitchFamily="34" charset="0"/>
                        </a:rPr>
                        <a:t>Arithmetic Mean</a:t>
                      </a:r>
                      <a:endParaRPr kumimoji="0" lang="de-DE" sz="1600" b="0" i="0" u="none" strike="noStrike" cap="none" normalizeH="0" baseline="0">
                        <a:ln>
                          <a:noFill/>
                        </a:ln>
                        <a:solidFill>
                          <a:schemeClr val="tx1"/>
                        </a:solidFill>
                        <a:effectLst/>
                        <a:latin typeface="+mn-lt"/>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chemeClr val="tx1"/>
                        </a:solidFill>
                        <a:effectLst/>
                        <a:latin typeface="Times New Roman" pitchFamily="18"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chemeClr val="tx1"/>
                        </a:solidFill>
                        <a:effectLst/>
                        <a:latin typeface="Times New Roman" pitchFamily="18"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chemeClr val="tx1"/>
                        </a:solidFill>
                        <a:effectLst/>
                        <a:latin typeface="Times New Roman" pitchFamily="18"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chemeClr val="tx1"/>
                        </a:solidFill>
                        <a:effectLst/>
                        <a:latin typeface="Times New Roman" pitchFamily="18"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8318531"/>
                  </a:ext>
                </a:extLst>
              </a:tr>
            </a:tbl>
          </a:graphicData>
        </a:graphic>
      </p:graphicFrame>
    </p:spTree>
    <p:extLst>
      <p:ext uri="{BB962C8B-B14F-4D97-AF65-F5344CB8AC3E}">
        <p14:creationId xmlns:p14="http://schemas.microsoft.com/office/powerpoint/2010/main" val="1414836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16</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Average growth rate</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464574"/>
                <a:ext cx="12192000" cy="3080010"/>
              </a:xfrm>
              <a:prstGeom prst="rect">
                <a:avLst/>
              </a:prstGeom>
              <a:noFill/>
            </p:spPr>
            <p:txBody>
              <a:bodyPr wrap="square" rtlCol="0">
                <a:noAutofit/>
              </a:bodyPr>
              <a:lstStyle/>
              <a:p>
                <a:pPr marL="342900" indent="-342900">
                  <a:buFont typeface="Arial" panose="020B0604020202020204" pitchFamily="34" charset="0"/>
                  <a:buChar char="•"/>
                </a:pPr>
                <a:r>
                  <a:rPr lang="de-DE" sz="2400" b="1"/>
                  <a:t>Suppose, we have a time series </a:t>
                </a:r>
                <a14:m>
                  <m:oMath xmlns:m="http://schemas.openxmlformats.org/officeDocument/2006/math">
                    <m:sSub>
                      <m:sSubPr>
                        <m:ctrlPr>
                          <a:rPr lang="de-DE" sz="2400" i="1" smtClean="0">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0</m:t>
                        </m:r>
                      </m:sub>
                    </m:sSub>
                  </m:oMath>
                </a14:m>
                <a:r>
                  <a:rPr lang="de-DE" sz="2400" b="1"/>
                  <a:t>,</a:t>
                </a:r>
                <a:r>
                  <a:rPr lang="de-DE" sz="2400">
                    <a:solidFill>
                      <a:srgbClr val="000000"/>
                    </a:solidFill>
                  </a:rPr>
                  <a:t> </a:t>
                </a:r>
                <a14:m>
                  <m:oMath xmlns:m="http://schemas.openxmlformats.org/officeDocument/2006/math">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1</m:t>
                        </m:r>
                      </m:sub>
                    </m:sSub>
                  </m:oMath>
                </a14:m>
                <a:r>
                  <a:rPr lang="de-DE" sz="2400" b="1"/>
                  <a:t>, …</a:t>
                </a:r>
                <a:r>
                  <a:rPr lang="de-DE" sz="2400">
                    <a:solidFill>
                      <a:srgbClr val="000000"/>
                    </a:solidFill>
                  </a:rPr>
                  <a:t> </a:t>
                </a:r>
                <a14:m>
                  <m:oMath xmlns:m="http://schemas.openxmlformats.org/officeDocument/2006/math">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ea typeface="Cambria Math" panose="02040503050406030204" pitchFamily="18" charset="0"/>
                          </a:rPr>
                          <m:t>𝑛</m:t>
                        </m:r>
                      </m:sub>
                    </m:sSub>
                  </m:oMath>
                </a14:m>
                <a:r>
                  <a:rPr lang="de-DE" sz="2400" b="1"/>
                  <a:t> then, the average growth rate is calculated via the consideration that we ask: Which constant growth rate over time do we need that</a:t>
                </a:r>
              </a:p>
              <a:p>
                <a:pPr marL="342900" indent="-342900">
                  <a:buFont typeface="Arial" panose="020B0604020202020204" pitchFamily="34" charset="0"/>
                  <a:buChar char="•"/>
                </a:pPr>
                <a:endParaRPr lang="de-DE" sz="2400" b="1"/>
              </a:p>
              <a:p>
                <a:pPr/>
                <a14:m>
                  <m:oMathPara xmlns:m="http://schemas.openxmlformats.org/officeDocument/2006/math">
                    <m:oMathParaPr>
                      <m:jc m:val="centerGroup"/>
                    </m:oMathParaPr>
                    <m:oMath xmlns:m="http://schemas.openxmlformats.org/officeDocument/2006/math">
                      <m:sSup>
                        <m:sSupPr>
                          <m:ctrlPr>
                            <a:rPr lang="de-DE" sz="2400" i="1">
                              <a:solidFill>
                                <a:srgbClr val="000000"/>
                              </a:solidFill>
                              <a:latin typeface="Cambria Math" panose="02040503050406030204" pitchFamily="18" charset="0"/>
                            </a:rPr>
                          </m:ctrlPr>
                        </m:sSupPr>
                        <m:e>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0</m:t>
                              </m:r>
                            </m:sub>
                          </m:sSub>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𝑔</m:t>
                              </m:r>
                            </m:e>
                          </m:d>
                        </m:e>
                        <m:sup>
                          <m:r>
                            <a:rPr lang="de-DE" sz="2400" b="0" i="1" smtClean="0">
                              <a:solidFill>
                                <a:srgbClr val="000000"/>
                              </a:solidFill>
                              <a:latin typeface="Cambria Math" panose="02040503050406030204" pitchFamily="18" charset="0"/>
                            </a:rPr>
                            <m:t>𝑛</m:t>
                          </m:r>
                        </m:sup>
                      </m:sSup>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𝑛</m:t>
                          </m:r>
                        </m:sub>
                      </m:sSub>
                    </m:oMath>
                  </m:oMathPara>
                </a14:m>
                <a:endParaRPr lang="de-DE" sz="2400"/>
              </a:p>
              <a:p>
                <a:endParaRPr lang="de-DE" sz="2400"/>
              </a:p>
              <a:p>
                <a:r>
                  <a:rPr lang="de-DE" sz="2400"/>
                  <a:t>→	</a:t>
                </a:r>
                <a:r>
                  <a:rPr lang="de-DE" sz="2400">
                    <a:solidFill>
                      <a:srgbClr val="000000"/>
                    </a:solidFill>
                  </a:rPr>
                  <a:t> </a:t>
                </a:r>
                <a14:m>
                  <m:oMath xmlns:m="http://schemas.openxmlformats.org/officeDocument/2006/math">
                    <m:r>
                      <a:rPr lang="de-DE" sz="2400" i="1">
                        <a:solidFill>
                          <a:srgbClr val="000000"/>
                        </a:solidFill>
                        <a:latin typeface="Cambria Math" panose="02040503050406030204" pitchFamily="18" charset="0"/>
                      </a:rPr>
                      <m:t>𝑔</m:t>
                    </m:r>
                    <m:r>
                      <a:rPr lang="de-DE" sz="2400" b="0" i="1" smtClean="0">
                        <a:solidFill>
                          <a:srgbClr val="000000"/>
                        </a:solidFill>
                        <a:latin typeface="Cambria Math" panose="02040503050406030204" pitchFamily="18" charset="0"/>
                      </a:rPr>
                      <m:t>=</m:t>
                    </m:r>
                    <m:sSup>
                      <m:sSupPr>
                        <m:ctrlPr>
                          <a:rPr lang="de-DE" sz="2400" i="1">
                            <a:solidFill>
                              <a:srgbClr val="000000"/>
                            </a:solidFill>
                            <a:latin typeface="Cambria Math" panose="02040503050406030204" pitchFamily="18" charset="0"/>
                          </a:rPr>
                        </m:ctrlPr>
                      </m:sSupPr>
                      <m:e>
                        <m:d>
                          <m:dPr>
                            <m:ctrlPr>
                              <a:rPr lang="de-DE" sz="2400" i="1" smtClean="0">
                                <a:solidFill>
                                  <a:srgbClr val="000000"/>
                                </a:solidFill>
                                <a:latin typeface="Cambria Math" panose="02040503050406030204" pitchFamily="18" charset="0"/>
                              </a:rPr>
                            </m:ctrlPr>
                          </m:dPr>
                          <m:e>
                            <m:f>
                              <m:fPr>
                                <m:ctrlPr>
                                  <a:rPr lang="de-DE" sz="2400" i="1">
                                    <a:solidFill>
                                      <a:srgbClr val="000000"/>
                                    </a:solidFill>
                                    <a:latin typeface="Cambria Math" panose="02040503050406030204" pitchFamily="18" charset="0"/>
                                  </a:rPr>
                                </m:ctrlPr>
                              </m:fPr>
                              <m:num>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𝑛</m:t>
                                    </m:r>
                                  </m:sub>
                                </m:sSub>
                              </m:num>
                              <m:den>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0</m:t>
                                    </m:r>
                                  </m:sub>
                                </m:sSub>
                              </m:den>
                            </m:f>
                          </m:e>
                        </m:d>
                      </m:e>
                      <m:sup>
                        <m:f>
                          <m:fPr>
                            <m:ctrlPr>
                              <a:rPr lang="de-DE" sz="2400" i="1">
                                <a:solidFill>
                                  <a:srgbClr val="000000"/>
                                </a:solidFill>
                                <a:latin typeface="Cambria Math" panose="02040503050406030204" pitchFamily="18" charset="0"/>
                              </a:rPr>
                            </m:ctrlPr>
                          </m:fPr>
                          <m:num>
                            <m:r>
                              <a:rPr lang="de-DE" sz="2400" b="0" i="1" smtClean="0">
                                <a:solidFill>
                                  <a:srgbClr val="000000"/>
                                </a:solidFill>
                                <a:latin typeface="Cambria Math" panose="02040503050406030204" pitchFamily="18" charset="0"/>
                              </a:rPr>
                              <m:t>1</m:t>
                            </m:r>
                          </m:num>
                          <m:den>
                            <m:r>
                              <a:rPr lang="de-DE" sz="2400" b="0" i="1" smtClean="0">
                                <a:solidFill>
                                  <a:srgbClr val="000000"/>
                                </a:solidFill>
                                <a:latin typeface="Cambria Math" panose="02040503050406030204" pitchFamily="18" charset="0"/>
                              </a:rPr>
                              <m:t>𝑛</m:t>
                            </m:r>
                          </m:den>
                        </m:f>
                      </m:sup>
                    </m:sSup>
                    <m:r>
                      <a:rPr lang="de-DE" sz="2400" b="0" i="1" smtClean="0">
                        <a:solidFill>
                          <a:srgbClr val="000000"/>
                        </a:solidFill>
                        <a:latin typeface="Cambria Math" panose="02040503050406030204" pitchFamily="18" charset="0"/>
                      </a:rPr>
                      <m:t>−1=</m:t>
                    </m:r>
                    <m:sSup>
                      <m:sSupPr>
                        <m:ctrlPr>
                          <a:rPr lang="de-DE" sz="2400" i="1">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f>
                              <m:fPr>
                                <m:ctrlPr>
                                  <a:rPr lang="de-DE" sz="2400" i="1">
                                    <a:solidFill>
                                      <a:srgbClr val="000000"/>
                                    </a:solidFill>
                                    <a:latin typeface="Cambria Math" panose="02040503050406030204" pitchFamily="18" charset="0"/>
                                  </a:rPr>
                                </m:ctrlPr>
                              </m:fPr>
                              <m:num>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𝑛</m:t>
                                    </m:r>
                                  </m:sub>
                                </m:sSub>
                              </m:num>
                              <m:den>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ea typeface="Cambria Math" panose="02040503050406030204" pitchFamily="18" charset="0"/>
                                      </a:rPr>
                                      <m:t>𝑛</m:t>
                                    </m:r>
                                    <m:r>
                                      <a:rPr lang="de-DE" sz="2400" b="0" i="1" smtClean="0">
                                        <a:solidFill>
                                          <a:srgbClr val="000000"/>
                                        </a:solidFill>
                                        <a:latin typeface="Cambria Math" panose="02040503050406030204" pitchFamily="18" charset="0"/>
                                        <a:ea typeface="Cambria Math" panose="02040503050406030204" pitchFamily="18" charset="0"/>
                                      </a:rPr>
                                      <m:t>−1</m:t>
                                    </m:r>
                                  </m:sub>
                                </m:sSub>
                              </m:den>
                            </m:f>
                            <m:r>
                              <a:rPr lang="de-DE" sz="2400" i="1" smtClean="0">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ea typeface="Cambria Math" panose="02040503050406030204" pitchFamily="18" charset="0"/>
                                      </a:rPr>
                                      <m:t>𝑛</m:t>
                                    </m:r>
                                    <m:r>
                                      <a:rPr lang="de-DE" sz="2400" i="1">
                                        <a:solidFill>
                                          <a:srgbClr val="000000"/>
                                        </a:solidFill>
                                        <a:latin typeface="Cambria Math" panose="02040503050406030204" pitchFamily="18" charset="0"/>
                                        <a:ea typeface="Cambria Math" panose="02040503050406030204" pitchFamily="18" charset="0"/>
                                      </a:rPr>
                                      <m:t>−1</m:t>
                                    </m:r>
                                  </m:sub>
                                </m:sSub>
                              </m:num>
                              <m:den>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ea typeface="Cambria Math" panose="02040503050406030204" pitchFamily="18" charset="0"/>
                                      </a:rPr>
                                      <m:t>𝑛</m:t>
                                    </m:r>
                                    <m:r>
                                      <a:rPr lang="de-DE" sz="2400" i="1">
                                        <a:solidFill>
                                          <a:srgbClr val="000000"/>
                                        </a:solidFill>
                                        <a:latin typeface="Cambria Math" panose="02040503050406030204" pitchFamily="18" charset="0"/>
                                        <a:ea typeface="Cambria Math" panose="02040503050406030204" pitchFamily="18" charset="0"/>
                                      </a:rPr>
                                      <m:t>−2</m:t>
                                    </m:r>
                                  </m:sub>
                                </m:sSub>
                              </m:den>
                            </m:f>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 .. .  </m:t>
                            </m:r>
                            <m:r>
                              <a:rPr lang="de-DE" sz="2400" i="1">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ea typeface="Cambria Math" panose="02040503050406030204" pitchFamily="18" charset="0"/>
                                      </a:rPr>
                                      <m:t>1</m:t>
                                    </m:r>
                                  </m:sub>
                                </m:sSub>
                              </m:num>
                              <m:den>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0</m:t>
                                    </m:r>
                                  </m:sub>
                                </m:sSub>
                              </m:den>
                            </m:f>
                          </m:e>
                        </m:d>
                      </m:e>
                      <m:sup>
                        <m:f>
                          <m:fPr>
                            <m:ctrlPr>
                              <a:rPr lang="de-DE" sz="2400" i="1">
                                <a:solidFill>
                                  <a:srgbClr val="000000"/>
                                </a:solidFill>
                                <a:latin typeface="Cambria Math" panose="02040503050406030204" pitchFamily="18" charset="0"/>
                              </a:rPr>
                            </m:ctrlPr>
                          </m:fPr>
                          <m:num>
                            <m:r>
                              <a:rPr lang="de-DE" sz="2400" i="1">
                                <a:solidFill>
                                  <a:srgbClr val="000000"/>
                                </a:solidFill>
                                <a:latin typeface="Cambria Math" panose="02040503050406030204" pitchFamily="18" charset="0"/>
                              </a:rPr>
                              <m:t>1</m:t>
                            </m:r>
                          </m:num>
                          <m:den>
                            <m:r>
                              <a:rPr lang="de-DE" sz="2400" i="1">
                                <a:solidFill>
                                  <a:srgbClr val="000000"/>
                                </a:solidFill>
                                <a:latin typeface="Cambria Math" panose="02040503050406030204" pitchFamily="18" charset="0"/>
                              </a:rPr>
                              <m:t>𝑛</m:t>
                            </m:r>
                          </m:den>
                        </m:f>
                      </m:sup>
                    </m:sSup>
                    <m:r>
                      <a:rPr lang="de-DE" sz="2400" i="1">
                        <a:solidFill>
                          <a:srgbClr val="000000"/>
                        </a:solidFill>
                        <a:latin typeface="Cambria Math" panose="02040503050406030204" pitchFamily="18" charset="0"/>
                      </a:rPr>
                      <m:t>−1</m:t>
                    </m:r>
                  </m:oMath>
                </a14:m>
                <a:endParaRPr lang="de-DE" sz="2400"/>
              </a:p>
              <a:p>
                <a:endParaRPr lang="de-DE" sz="2400"/>
              </a:p>
              <a:p>
                <a:r>
                  <a:rPr lang="de-DE" sz="2400"/>
                  <a:t>→	The average growth factor (1 + growth rate) is the geometric mean of the growth factors of 	every period.</a:t>
                </a:r>
              </a:p>
              <a:p>
                <a:endParaRPr lang="de-DE" sz="2400"/>
              </a:p>
              <a:p>
                <a:endParaRPr lang="de-DE" sz="2400"/>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464574"/>
                <a:ext cx="12192000" cy="3080010"/>
              </a:xfrm>
              <a:prstGeom prst="rect">
                <a:avLst/>
              </a:prstGeom>
              <a:blipFill>
                <a:blip r:embed="rId2"/>
                <a:stretch>
                  <a:fillRect l="-750" t="-1584" r="-1250" b="-29307"/>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9ABE1797-2702-AB0C-DC36-CF4D6660B939}"/>
                  </a:ext>
                </a:extLst>
              </p:cNvPr>
              <p:cNvSpPr txBox="1"/>
              <p:nvPr/>
            </p:nvSpPr>
            <p:spPr>
              <a:xfrm>
                <a:off x="-10160" y="4463231"/>
                <a:ext cx="8689605" cy="1993309"/>
              </a:xfrm>
              <a:prstGeom prst="rect">
                <a:avLst/>
              </a:prstGeom>
              <a:noFill/>
            </p:spPr>
            <p:txBody>
              <a:bodyPr wrap="square" rtlCol="0">
                <a:noAutofit/>
              </a:bodyPr>
              <a:lstStyle/>
              <a:p>
                <a:r>
                  <a:rPr lang="de-DE" sz="2400"/>
                  <a:t>The forecasting value in time </a:t>
                </a:r>
                <a14:m>
                  <m:oMath xmlns:m="http://schemas.openxmlformats.org/officeDocument/2006/math">
                    <m:r>
                      <m:rPr>
                        <m:sty m:val="p"/>
                      </m:rPr>
                      <a:rPr lang="de-DE" sz="2400" b="0" i="0" smtClean="0">
                        <a:solidFill>
                          <a:srgbClr val="000000"/>
                        </a:solidFill>
                        <a:latin typeface="Cambria Math" panose="02040503050406030204" pitchFamily="18" charset="0"/>
                        <a:ea typeface="Cambria Math" panose="02040503050406030204" pitchFamily="18" charset="0"/>
                      </a:rPr>
                      <m:t>t</m:t>
                    </m:r>
                    <m:r>
                      <a:rPr lang="de-DE" sz="2400" b="0" i="0" smtClean="0">
                        <a:solidFill>
                          <a:srgbClr val="000000"/>
                        </a:solidFill>
                        <a:latin typeface="Cambria Math" panose="02040503050406030204" pitchFamily="18" charset="0"/>
                        <a:ea typeface="Cambria Math" panose="02040503050406030204" pitchFamily="18" charset="0"/>
                      </a:rPr>
                      <m:t>=</m:t>
                    </m:r>
                    <m:r>
                      <a:rPr lang="de-DE" sz="2400" i="1" smtClean="0">
                        <a:solidFill>
                          <a:srgbClr val="000000"/>
                        </a:solidFill>
                        <a:latin typeface="Cambria Math" panose="02040503050406030204" pitchFamily="18" charset="0"/>
                        <a:ea typeface="Cambria Math" panose="02040503050406030204" pitchFamily="18" charset="0"/>
                      </a:rPr>
                      <m:t>𝑛</m:t>
                    </m:r>
                    <m:r>
                      <a:rPr lang="de-DE" sz="2400" b="0" i="1" smtClean="0">
                        <a:solidFill>
                          <a:srgbClr val="000000"/>
                        </a:solidFill>
                        <a:latin typeface="Cambria Math" panose="02040503050406030204" pitchFamily="18" charset="0"/>
                        <a:ea typeface="Cambria Math" panose="02040503050406030204" pitchFamily="18" charset="0"/>
                      </a:rPr>
                      <m:t>+</m:t>
                    </m:r>
                    <m:r>
                      <a:rPr lang="de-DE" sz="2400" i="1" smtClean="0">
                        <a:solidFill>
                          <a:srgbClr val="000000"/>
                        </a:solidFill>
                        <a:latin typeface="Cambria Math" panose="02040503050406030204" pitchFamily="18" charset="0"/>
                        <a:ea typeface="Cambria Math" panose="02040503050406030204" pitchFamily="18" charset="0"/>
                      </a:rPr>
                      <m:t>1</m:t>
                    </m:r>
                  </m:oMath>
                </a14:m>
                <a:r>
                  <a:rPr lang="de-DE" sz="2400"/>
                  <a:t> is then calculated by</a:t>
                </a:r>
              </a:p>
              <a:p>
                <a:endParaRPr lang="de-DE" sz="2400"/>
              </a:p>
              <a:p>
                <a:pPr/>
                <a14:m>
                  <m:oMathPara xmlns:m="http://schemas.openxmlformats.org/officeDocument/2006/math">
                    <m:oMathParaPr>
                      <m:jc m:val="centerGroup"/>
                    </m:oMathParaPr>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=(1+</m:t>
                      </m:r>
                      <m:r>
                        <a:rPr lang="de-DE" sz="2400" b="0" i="1" smtClean="0">
                          <a:solidFill>
                            <a:srgbClr val="000000"/>
                          </a:solidFill>
                          <a:latin typeface="Cambria Math" panose="02040503050406030204" pitchFamily="18" charset="0"/>
                        </a:rPr>
                        <m:t>𝑔</m:t>
                      </m:r>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𝑛</m:t>
                          </m:r>
                        </m:sub>
                      </m:sSub>
                    </m:oMath>
                  </m:oMathPara>
                </a14:m>
                <a:endParaRPr lang="de-DE" sz="2400"/>
              </a:p>
              <a:p>
                <a:r>
                  <a:rPr lang="de-DE" sz="2400"/>
                  <a:t>or for </a:t>
                </a:r>
                <a14:m>
                  <m:oMath xmlns:m="http://schemas.openxmlformats.org/officeDocument/2006/math">
                    <m:r>
                      <m:rPr>
                        <m:sty m:val="p"/>
                      </m:rPr>
                      <a:rPr lang="de-DE" sz="2400" b="0" i="0" smtClean="0">
                        <a:solidFill>
                          <a:srgbClr val="000000"/>
                        </a:solidFill>
                        <a:latin typeface="Cambria Math" panose="02040503050406030204" pitchFamily="18" charset="0"/>
                        <a:ea typeface="Cambria Math" panose="02040503050406030204" pitchFamily="18" charset="0"/>
                      </a:rPr>
                      <m:t>t</m:t>
                    </m:r>
                    <m:r>
                      <a:rPr lang="de-DE" sz="2400" b="0" i="0" smtClean="0">
                        <a:solidFill>
                          <a:srgbClr val="000000"/>
                        </a:solidFill>
                        <a:latin typeface="Cambria Math" panose="02040503050406030204" pitchFamily="18" charset="0"/>
                        <a:ea typeface="Cambria Math" panose="02040503050406030204" pitchFamily="18" charset="0"/>
                      </a:rPr>
                      <m:t>=</m:t>
                    </m:r>
                    <m:r>
                      <a:rPr lang="de-DE" sz="2400" i="1" smtClean="0">
                        <a:solidFill>
                          <a:srgbClr val="000000"/>
                        </a:solidFill>
                        <a:latin typeface="Cambria Math" panose="02040503050406030204" pitchFamily="18" charset="0"/>
                        <a:ea typeface="Cambria Math" panose="02040503050406030204" pitchFamily="18" charset="0"/>
                      </a:rPr>
                      <m:t>𝑛</m:t>
                    </m:r>
                    <m:r>
                      <a:rPr lang="de-DE" sz="2400" b="0" i="1" smtClean="0">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𝑘</m:t>
                    </m:r>
                  </m:oMath>
                </a14:m>
                <a:endParaRPr lang="de-DE" sz="2400" dirty="0"/>
              </a:p>
              <a:p>
                <a:pPr/>
                <a14:m>
                  <m:oMathPara xmlns:m="http://schemas.openxmlformats.org/officeDocument/2006/math">
                    <m:oMathParaPr>
                      <m:jc m:val="centerGroup"/>
                    </m:oMathParaPr>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𝑘</m:t>
                          </m:r>
                        </m:sub>
                      </m:sSub>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𝑛</m:t>
                          </m:r>
                        </m:sub>
                      </m:sSub>
                      <m:sSup>
                        <m:sSupPr>
                          <m:ctrlPr>
                            <a:rPr lang="de-DE" sz="2400" i="1">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1+</m:t>
                              </m:r>
                              <m:r>
                                <a:rPr lang="de-DE" sz="2400" b="0" i="1" smtClean="0">
                                  <a:solidFill>
                                    <a:srgbClr val="000000"/>
                                  </a:solidFill>
                                  <a:latin typeface="Cambria Math" panose="02040503050406030204" pitchFamily="18" charset="0"/>
                                </a:rPr>
                                <m:t>𝑔</m:t>
                              </m:r>
                            </m:e>
                          </m:d>
                        </m:e>
                        <m:sup>
                          <m:r>
                            <a:rPr lang="de-DE" sz="2400" b="0" i="1" smtClean="0">
                              <a:solidFill>
                                <a:srgbClr val="000000"/>
                              </a:solidFill>
                              <a:latin typeface="Cambria Math" panose="02040503050406030204" pitchFamily="18" charset="0"/>
                            </a:rPr>
                            <m:t>𝑘</m:t>
                          </m:r>
                        </m:sup>
                      </m:sSup>
                    </m:oMath>
                  </m:oMathPara>
                </a14:m>
                <a:endParaRPr lang="de-DE" sz="2400" dirty="0"/>
              </a:p>
            </p:txBody>
          </p:sp>
        </mc:Choice>
        <mc:Fallback xmlns="">
          <p:sp>
            <p:nvSpPr>
              <p:cNvPr id="6" name="Textfeld 5">
                <a:extLst>
                  <a:ext uri="{FF2B5EF4-FFF2-40B4-BE49-F238E27FC236}">
                    <a16:creationId xmlns:a16="http://schemas.microsoft.com/office/drawing/2014/main" id="{9ABE1797-2702-AB0C-DC36-CF4D6660B939}"/>
                  </a:ext>
                </a:extLst>
              </p:cNvPr>
              <p:cNvSpPr txBox="1">
                <a:spLocks noRot="1" noChangeAspect="1" noMove="1" noResize="1" noEditPoints="1" noAdjustHandles="1" noChangeArrowheads="1" noChangeShapeType="1" noTextEdit="1"/>
              </p:cNvSpPr>
              <p:nvPr/>
            </p:nvSpPr>
            <p:spPr>
              <a:xfrm>
                <a:off x="-10160" y="4463231"/>
                <a:ext cx="8689605" cy="1993309"/>
              </a:xfrm>
              <a:prstGeom prst="rect">
                <a:avLst/>
              </a:prstGeom>
              <a:blipFill>
                <a:blip r:embed="rId3"/>
                <a:stretch>
                  <a:fillRect l="-1052" t="-2446"/>
                </a:stretch>
              </a:blipFill>
            </p:spPr>
            <p:txBody>
              <a:bodyPr/>
              <a:lstStyle/>
              <a:p>
                <a:r>
                  <a:rPr lang="de-DE">
                    <a:noFill/>
                  </a:rPr>
                  <a:t> </a:t>
                </a:r>
              </a:p>
            </p:txBody>
          </p:sp>
        </mc:Fallback>
      </mc:AlternateContent>
    </p:spTree>
    <p:extLst>
      <p:ext uri="{BB962C8B-B14F-4D97-AF65-F5344CB8AC3E}">
        <p14:creationId xmlns:p14="http://schemas.microsoft.com/office/powerpoint/2010/main" val="134016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17</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Average growth rate</a:t>
            </a:r>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6" name="Textfeld 5">
            <a:extLst>
              <a:ext uri="{FF2B5EF4-FFF2-40B4-BE49-F238E27FC236}">
                <a16:creationId xmlns:a16="http://schemas.microsoft.com/office/drawing/2014/main" id="{CD7CDD2B-FE11-F4A3-628D-BEFB43A13036}"/>
              </a:ext>
            </a:extLst>
          </p:cNvPr>
          <p:cNvSpPr txBox="1"/>
          <p:nvPr/>
        </p:nvSpPr>
        <p:spPr>
          <a:xfrm>
            <a:off x="0" y="648679"/>
            <a:ext cx="12192000" cy="1982392"/>
          </a:xfrm>
          <a:prstGeom prst="rect">
            <a:avLst/>
          </a:prstGeom>
          <a:noFill/>
        </p:spPr>
        <p:txBody>
          <a:bodyPr wrap="square" rtlCol="0">
            <a:noAutofit/>
          </a:bodyPr>
          <a:lstStyle/>
          <a:p>
            <a:pPr marL="457200" indent="-457200">
              <a:buFont typeface="+mj-lt"/>
              <a:buAutoNum type="alphaLcParenR"/>
            </a:pPr>
            <a:r>
              <a:rPr lang="de-DE" sz="2400"/>
              <a:t>Calculate via the quaterly average growth rate the forecasting values of 2023q1-q4</a:t>
            </a:r>
          </a:p>
          <a:p>
            <a:pPr marL="457200" indent="-457200">
              <a:buFont typeface="+mj-lt"/>
              <a:buAutoNum type="alphaLcParenR"/>
            </a:pPr>
            <a:endParaRPr lang="de-DE" sz="2400"/>
          </a:p>
          <a:p>
            <a:pPr marL="457200" indent="-457200">
              <a:buFont typeface="+mj-lt"/>
              <a:buAutoNum type="alphaLcParenR"/>
            </a:pPr>
            <a:r>
              <a:rPr lang="de-DE" sz="2400"/>
              <a:t>Calculate the historical „trended“ data by applying the average quaterly average growth rate starting with the revenue of  2018q1</a:t>
            </a:r>
          </a:p>
          <a:p>
            <a:pPr marL="457200" indent="-457200">
              <a:buFont typeface="+mj-lt"/>
              <a:buAutoNum type="alphaLcParenR"/>
            </a:pPr>
            <a:endParaRPr lang="de-DE" sz="2400"/>
          </a:p>
          <a:p>
            <a:pPr marL="457200" indent="-457200">
              <a:buFont typeface="+mj-lt"/>
              <a:buAutoNum type="alphaLcParenR"/>
            </a:pPr>
            <a:r>
              <a:rPr lang="de-DE" sz="2400"/>
              <a:t>Calculate the aggregate revenue per year and calculate subsequently via the annual growth rate the forecasting value of the year 2023. Compare this result with the value for 2023 you obtain by aggregation of the quaterly data calculated in (a)</a:t>
            </a:r>
          </a:p>
          <a:p>
            <a:pPr marL="457200" indent="-457200">
              <a:buFont typeface="+mj-lt"/>
              <a:buAutoNum type="alphaLcParenR"/>
            </a:pPr>
            <a:endParaRPr lang="de-DE" sz="2400"/>
          </a:p>
          <a:p>
            <a:pPr marL="457200" indent="-457200">
              <a:buFont typeface="+mj-lt"/>
              <a:buAutoNum type="alphaLcParenR"/>
            </a:pPr>
            <a:endParaRPr lang="de-DE" sz="2400"/>
          </a:p>
          <a:p>
            <a:endParaRPr lang="en-US" sz="2400"/>
          </a:p>
          <a:p>
            <a:endParaRPr lang="en-US" sz="2400"/>
          </a:p>
          <a:p>
            <a:endParaRPr lang="de-DE" sz="2400" dirty="0"/>
          </a:p>
          <a:p>
            <a:endParaRPr lang="de-DE" sz="2400" dirty="0"/>
          </a:p>
          <a:p>
            <a:endParaRPr lang="de-DE" sz="2400" dirty="0"/>
          </a:p>
        </p:txBody>
      </p:sp>
    </p:spTree>
    <p:extLst>
      <p:ext uri="{BB962C8B-B14F-4D97-AF65-F5344CB8AC3E}">
        <p14:creationId xmlns:p14="http://schemas.microsoft.com/office/powerpoint/2010/main" val="31503589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18</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Average growth rate</a:t>
            </a:r>
          </a:p>
        </p:txBody>
      </p:sp>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881215"/>
          </a:xfrm>
          <a:prstGeom prst="rect">
            <a:avLst/>
          </a:prstGeom>
          <a:noFill/>
        </p:spPr>
        <p:txBody>
          <a:bodyPr wrap="square" rtlCol="0">
            <a:noAutofit/>
          </a:bodyPr>
          <a:lstStyle/>
          <a:p>
            <a:pPr marL="342900" indent="-342900">
              <a:buFont typeface="Arial" panose="020B0604020202020204" pitchFamily="34" charset="0"/>
              <a:buChar char="•"/>
            </a:pPr>
            <a:r>
              <a:rPr lang="de-DE" sz="2400" b="1"/>
              <a:t>Properties and applications of Average growth rate:</a:t>
            </a:r>
          </a:p>
          <a:p>
            <a:pPr marL="342900"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For data with a clear trend, this method is applicable for long-term forecasts</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Since the method is very easy to calculate, it is often used for a „first“ estimation</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This method ignors outliers in the middle of the time series</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Very sensitive if the first or the last data point is an outlier!</a:t>
            </a:r>
          </a:p>
          <a:p>
            <a:endParaRPr lang="en-US" sz="2400"/>
          </a:p>
          <a:p>
            <a:endParaRPr lang="en-US" sz="2400"/>
          </a:p>
          <a:p>
            <a:endParaRPr lang="de-DE" sz="2400" dirty="0"/>
          </a:p>
          <a:p>
            <a:endParaRPr lang="de-DE" sz="2400" dirty="0"/>
          </a:p>
          <a:p>
            <a:endParaRPr lang="de-DE" sz="2400" dirty="0"/>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27543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19</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Seasonality</a:t>
            </a:r>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6" name="Textfeld 5">
            <a:extLst>
              <a:ext uri="{FF2B5EF4-FFF2-40B4-BE49-F238E27FC236}">
                <a16:creationId xmlns:a16="http://schemas.microsoft.com/office/drawing/2014/main" id="{CD7CDD2B-FE11-F4A3-628D-BEFB43A13036}"/>
              </a:ext>
            </a:extLst>
          </p:cNvPr>
          <p:cNvSpPr txBox="1"/>
          <p:nvPr/>
        </p:nvSpPr>
        <p:spPr>
          <a:xfrm>
            <a:off x="0" y="648679"/>
            <a:ext cx="12192000" cy="1982392"/>
          </a:xfrm>
          <a:prstGeom prst="rect">
            <a:avLst/>
          </a:prstGeom>
          <a:noFill/>
        </p:spPr>
        <p:txBody>
          <a:bodyPr wrap="square" rtlCol="0">
            <a:noAutofit/>
          </a:bodyPr>
          <a:lstStyle/>
          <a:p>
            <a:pPr marL="457200" indent="-457200">
              <a:buFont typeface="Arial" panose="020B0604020202020204" pitchFamily="34" charset="0"/>
              <a:buChar char="•"/>
            </a:pPr>
            <a:r>
              <a:rPr lang="de-DE" sz="2400"/>
              <a:t>Within a year economic data shows often periodic patterns due to the weather cycle or economic cylces</a:t>
            </a:r>
          </a:p>
          <a:p>
            <a:pPr marL="457200" indent="-457200">
              <a:buFont typeface="Arial" panose="020B0604020202020204" pitchFamily="34" charset="0"/>
              <a:buChar char="•"/>
            </a:pPr>
            <a:endParaRPr lang="de-DE" sz="2400"/>
          </a:p>
          <a:p>
            <a:pPr marL="457200" indent="-457200">
              <a:buFont typeface="Arial" panose="020B0604020202020204" pitchFamily="34" charset="0"/>
              <a:buChar char="•"/>
            </a:pPr>
            <a:r>
              <a:rPr lang="de-DE" sz="2400"/>
              <a:t>Distinguishing between seasonly adjusted data and trend data can improve the forecast</a:t>
            </a:r>
          </a:p>
          <a:p>
            <a:pPr marL="457200" indent="-457200">
              <a:buFont typeface="Arial" panose="020B0604020202020204" pitchFamily="34" charset="0"/>
              <a:buChar char="•"/>
            </a:pPr>
            <a:endParaRPr lang="de-DE" sz="2400"/>
          </a:p>
          <a:p>
            <a:pPr marL="457200" indent="-457200">
              <a:buFont typeface="Arial" panose="020B0604020202020204" pitchFamily="34" charset="0"/>
              <a:buChar char="•"/>
            </a:pPr>
            <a:r>
              <a:rPr lang="de-DE" sz="2400"/>
              <a:t>The component of seasonality can be simply calculated via the proportions of the (monthly) quaterly data relative to the annual data.</a:t>
            </a:r>
          </a:p>
          <a:p>
            <a:pPr marL="457200" indent="-457200">
              <a:buFont typeface="Arial" panose="020B0604020202020204" pitchFamily="34" charset="0"/>
              <a:buChar char="•"/>
            </a:pPr>
            <a:endParaRPr lang="de-DE" sz="2400"/>
          </a:p>
          <a:p>
            <a:pPr marL="457200" indent="-457200">
              <a:buFont typeface="Arial" panose="020B0604020202020204" pitchFamily="34" charset="0"/>
              <a:buChar char="•"/>
            </a:pPr>
            <a:r>
              <a:rPr lang="de-DE" sz="2400"/>
              <a:t>In general seasonaly adjusted data is calculated via more advanced filter methods.</a:t>
            </a:r>
          </a:p>
          <a:p>
            <a:endParaRPr lang="en-US" sz="2400"/>
          </a:p>
          <a:p>
            <a:endParaRPr lang="en-US" sz="2400"/>
          </a:p>
          <a:p>
            <a:endParaRPr lang="de-DE" sz="2400" dirty="0"/>
          </a:p>
          <a:p>
            <a:endParaRPr lang="de-DE" sz="2400" dirty="0"/>
          </a:p>
          <a:p>
            <a:endParaRPr lang="de-DE" sz="2400" dirty="0"/>
          </a:p>
        </p:txBody>
      </p:sp>
      <p:sp>
        <p:nvSpPr>
          <p:cNvPr id="2" name="Textfeld 1">
            <a:extLst>
              <a:ext uri="{FF2B5EF4-FFF2-40B4-BE49-F238E27FC236}">
                <a16:creationId xmlns:a16="http://schemas.microsoft.com/office/drawing/2014/main" id="{22AEE7B9-E82D-AB7D-2165-64DFC4D41813}"/>
              </a:ext>
            </a:extLst>
          </p:cNvPr>
          <p:cNvSpPr txBox="1"/>
          <p:nvPr/>
        </p:nvSpPr>
        <p:spPr>
          <a:xfrm>
            <a:off x="441904" y="3938948"/>
            <a:ext cx="7325360" cy="945525"/>
          </a:xfrm>
          <a:prstGeom prst="rect">
            <a:avLst/>
          </a:prstGeom>
          <a:noFill/>
        </p:spPr>
        <p:txBody>
          <a:bodyPr wrap="square" rtlCol="0">
            <a:noAutofit/>
          </a:bodyPr>
          <a:lstStyle/>
          <a:p>
            <a:r>
              <a:rPr lang="de-DE" sz="2400"/>
              <a:t>The world-wide standard method for economic time series is X13 developed by the </a:t>
            </a:r>
            <a:r>
              <a:rPr lang="de-DE" sz="2400">
                <a:hlinkClick r:id="rId2"/>
              </a:rPr>
              <a:t>U.S. Census Bureau</a:t>
            </a:r>
            <a:endParaRPr lang="de-DE" sz="2400" dirty="0"/>
          </a:p>
        </p:txBody>
      </p:sp>
    </p:spTree>
    <p:extLst>
      <p:ext uri="{BB962C8B-B14F-4D97-AF65-F5344CB8AC3E}">
        <p14:creationId xmlns:p14="http://schemas.microsoft.com/office/powerpoint/2010/main" val="4169550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2</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Forecasting</a:t>
            </a:r>
            <a:endParaRPr lang="de-DE" sz="3200" baseline="30000" dirty="0"/>
          </a:p>
        </p:txBody>
      </p:sp>
      <p:sp>
        <p:nvSpPr>
          <p:cNvPr id="2" name="Textfeld 1">
            <a:extLst>
              <a:ext uri="{FF2B5EF4-FFF2-40B4-BE49-F238E27FC236}">
                <a16:creationId xmlns:a16="http://schemas.microsoft.com/office/drawing/2014/main" id="{5CC6D2AA-7738-BADB-DF57-0CD5FE4C536F}"/>
              </a:ext>
            </a:extLst>
          </p:cNvPr>
          <p:cNvSpPr txBox="1"/>
          <p:nvPr/>
        </p:nvSpPr>
        <p:spPr>
          <a:xfrm>
            <a:off x="0" y="856144"/>
            <a:ext cx="8019011" cy="1554547"/>
          </a:xfrm>
          <a:prstGeom prst="rect">
            <a:avLst/>
          </a:prstGeom>
          <a:noFill/>
        </p:spPr>
        <p:txBody>
          <a:bodyPr wrap="square" rtlCol="0">
            <a:noAutofit/>
          </a:bodyPr>
          <a:lstStyle/>
          <a:p>
            <a:r>
              <a:rPr lang="en-US" sz="2400" dirty="0"/>
              <a:t>“Prediction is very difficult, especially if it’s about the future!”</a:t>
            </a:r>
          </a:p>
          <a:p>
            <a:endParaRPr lang="en-US" sz="2400" dirty="0"/>
          </a:p>
          <a:p>
            <a:r>
              <a:rPr lang="en-US" sz="2400" dirty="0"/>
              <a:t>Nils Bohr (1885 – 1962, Nobel Laureate 1922 in Physics)</a:t>
            </a:r>
          </a:p>
          <a:p>
            <a:endParaRPr lang="en-US" sz="2400" dirty="0"/>
          </a:p>
          <a:p>
            <a:endParaRPr lang="de-DE" sz="2400" dirty="0"/>
          </a:p>
          <a:p>
            <a:endParaRPr lang="de-DE" sz="2400" dirty="0"/>
          </a:p>
          <a:p>
            <a:endParaRPr lang="de-DE" sz="2400" dirty="0"/>
          </a:p>
        </p:txBody>
      </p:sp>
      <p:sp>
        <p:nvSpPr>
          <p:cNvPr id="5" name="Textfeld 4">
            <a:extLst>
              <a:ext uri="{FF2B5EF4-FFF2-40B4-BE49-F238E27FC236}">
                <a16:creationId xmlns:a16="http://schemas.microsoft.com/office/drawing/2014/main" id="{1C3B990E-6C2C-47CA-AC26-7323D987F34F}"/>
              </a:ext>
            </a:extLst>
          </p:cNvPr>
          <p:cNvSpPr txBox="1"/>
          <p:nvPr/>
        </p:nvSpPr>
        <p:spPr>
          <a:xfrm>
            <a:off x="12684" y="2687124"/>
            <a:ext cx="8478768" cy="1369554"/>
          </a:xfrm>
          <a:prstGeom prst="rect">
            <a:avLst/>
          </a:prstGeom>
          <a:noFill/>
        </p:spPr>
        <p:txBody>
          <a:bodyPr wrap="square" rtlCol="0">
            <a:noAutofit/>
          </a:bodyPr>
          <a:lstStyle/>
          <a:p>
            <a:r>
              <a:rPr lang="en-US" sz="2400" dirty="0"/>
              <a:t> “Do not believe any statistic that you haven't forged yourself“</a:t>
            </a:r>
          </a:p>
          <a:p>
            <a:endParaRPr lang="en-US" sz="2400" dirty="0"/>
          </a:p>
          <a:p>
            <a:r>
              <a:rPr lang="en-US" sz="2400" dirty="0"/>
              <a:t>Winston </a:t>
            </a:r>
            <a:r>
              <a:rPr lang="en-US" sz="2400" dirty="0" err="1"/>
              <a:t>Chruchill</a:t>
            </a:r>
            <a:r>
              <a:rPr lang="en-US" sz="2400" dirty="0"/>
              <a:t> (1874 – 1965, UK Prime Minister)</a:t>
            </a:r>
          </a:p>
          <a:p>
            <a:endParaRPr lang="de-DE" sz="2400" dirty="0"/>
          </a:p>
          <a:p>
            <a:endParaRPr lang="de-DE" sz="2400" dirty="0"/>
          </a:p>
          <a:p>
            <a:endParaRPr lang="de-DE" sz="2400" dirty="0"/>
          </a:p>
        </p:txBody>
      </p:sp>
      <p:sp>
        <p:nvSpPr>
          <p:cNvPr id="6" name="Rechteck 5">
            <a:extLst>
              <a:ext uri="{FF2B5EF4-FFF2-40B4-BE49-F238E27FC236}">
                <a16:creationId xmlns:a16="http://schemas.microsoft.com/office/drawing/2014/main" id="{C05080B6-2E1A-C7C3-3CCB-65AD9105453D}"/>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pic>
        <p:nvPicPr>
          <p:cNvPr id="1026" name="Picture 2">
            <a:extLst>
              <a:ext uri="{FF2B5EF4-FFF2-40B4-BE49-F238E27FC236}">
                <a16:creationId xmlns:a16="http://schemas.microsoft.com/office/drawing/2014/main" id="{45C89F3B-56CC-30CE-E241-8AC38EDF235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0744" y="136525"/>
            <a:ext cx="1469856" cy="2066769"/>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2555A619-F719-E6B5-E36F-9A99FFBD1D86}"/>
              </a:ext>
            </a:extLst>
          </p:cNvPr>
          <p:cNvSpPr txBox="1"/>
          <p:nvPr/>
        </p:nvSpPr>
        <p:spPr>
          <a:xfrm>
            <a:off x="9360573" y="2212266"/>
            <a:ext cx="1993227" cy="215444"/>
          </a:xfrm>
          <a:prstGeom prst="rect">
            <a:avLst/>
          </a:prstGeom>
          <a:noFill/>
        </p:spPr>
        <p:txBody>
          <a:bodyPr wrap="square">
            <a:spAutoFit/>
          </a:bodyPr>
          <a:lstStyle/>
          <a:p>
            <a:r>
              <a:rPr lang="en-US" sz="800"/>
              <a:t>Source: </a:t>
            </a:r>
            <a:r>
              <a:rPr lang="en-US" sz="800">
                <a:hlinkClick r:id="rId3"/>
              </a:rPr>
              <a:t>The American Institute of Physics</a:t>
            </a:r>
            <a:endParaRPr lang="de-DE" sz="800"/>
          </a:p>
        </p:txBody>
      </p:sp>
      <p:pic>
        <p:nvPicPr>
          <p:cNvPr id="1028" name="Picture 4" descr="Churchill, aged 67, wearing a suit, standing and holding into the back of a chair">
            <a:extLst>
              <a:ext uri="{FF2B5EF4-FFF2-40B4-BE49-F238E27FC236}">
                <a16:creationId xmlns:a16="http://schemas.microsoft.com/office/drawing/2014/main" id="{65FC9DC9-E742-0FD7-6517-34D312BA98F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49979" y="3948545"/>
            <a:ext cx="1684564" cy="214399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4EF999CA-BAF4-D4AA-817F-FD0AA02B131A}"/>
              </a:ext>
            </a:extLst>
          </p:cNvPr>
          <p:cNvSpPr txBox="1"/>
          <p:nvPr/>
        </p:nvSpPr>
        <p:spPr>
          <a:xfrm>
            <a:off x="2398717" y="6108392"/>
            <a:ext cx="1993227" cy="215444"/>
          </a:xfrm>
          <a:prstGeom prst="rect">
            <a:avLst/>
          </a:prstGeom>
          <a:noFill/>
        </p:spPr>
        <p:txBody>
          <a:bodyPr wrap="square">
            <a:spAutoFit/>
          </a:bodyPr>
          <a:lstStyle/>
          <a:p>
            <a:r>
              <a:rPr lang="en-US" sz="800"/>
              <a:t>Source</a:t>
            </a:r>
            <a:r>
              <a:rPr lang="en-US" sz="800">
                <a:hlinkClick r:id="rId5"/>
              </a:rPr>
              <a:t>: Library and Archives Canada</a:t>
            </a:r>
            <a:endParaRPr lang="de-DE" sz="800"/>
          </a:p>
        </p:txBody>
      </p:sp>
    </p:spTree>
    <p:extLst>
      <p:ext uri="{BB962C8B-B14F-4D97-AF65-F5344CB8AC3E}">
        <p14:creationId xmlns:p14="http://schemas.microsoft.com/office/powerpoint/2010/main" val="2144646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20</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Seasonality</a:t>
            </a:r>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6" name="Textfeld 5">
            <a:extLst>
              <a:ext uri="{FF2B5EF4-FFF2-40B4-BE49-F238E27FC236}">
                <a16:creationId xmlns:a16="http://schemas.microsoft.com/office/drawing/2014/main" id="{CD7CDD2B-FE11-F4A3-628D-BEFB43A13036}"/>
              </a:ext>
            </a:extLst>
          </p:cNvPr>
          <p:cNvSpPr txBox="1"/>
          <p:nvPr/>
        </p:nvSpPr>
        <p:spPr>
          <a:xfrm>
            <a:off x="0" y="648678"/>
            <a:ext cx="12192000" cy="2630657"/>
          </a:xfrm>
          <a:prstGeom prst="rect">
            <a:avLst/>
          </a:prstGeom>
          <a:noFill/>
        </p:spPr>
        <p:txBody>
          <a:bodyPr wrap="square" rtlCol="0">
            <a:noAutofit/>
          </a:bodyPr>
          <a:lstStyle/>
          <a:p>
            <a:pPr marL="457200" indent="-457200">
              <a:buFont typeface="+mj-lt"/>
              <a:buAutoNum type="arabicPeriod"/>
            </a:pPr>
            <a:r>
              <a:rPr lang="de-DE" sz="2400"/>
              <a:t>Calculate in every year the proportions of q1, q2, … , q4 of the yearly data</a:t>
            </a:r>
          </a:p>
          <a:p>
            <a:pPr marL="457200" indent="-457200">
              <a:buFont typeface="+mj-lt"/>
              <a:buAutoNum type="arabicPeriod"/>
            </a:pPr>
            <a:endParaRPr lang="de-DE" sz="2400"/>
          </a:p>
          <a:p>
            <a:pPr marL="457200" indent="-457200">
              <a:buFont typeface="+mj-lt"/>
              <a:buAutoNum type="arabicPeriod"/>
            </a:pPr>
            <a:r>
              <a:rPr lang="de-DE" sz="2400"/>
              <a:t>Calculate the arithmetic mean for every single quater q1, q2, … , q4 over all years</a:t>
            </a:r>
          </a:p>
          <a:p>
            <a:pPr marL="457200" indent="-457200">
              <a:buFont typeface="+mj-lt"/>
              <a:buAutoNum type="arabicPeriod"/>
            </a:pPr>
            <a:endParaRPr lang="de-DE" sz="2400"/>
          </a:p>
          <a:p>
            <a:pPr marL="457200" indent="-457200">
              <a:buFont typeface="+mj-lt"/>
              <a:buAutoNum type="arabicPeriod"/>
            </a:pPr>
            <a:r>
              <a:rPr lang="de-DE" sz="2400"/>
              <a:t>Using the annual forecasted values, the averaged proportions can be used in order to generate quaterly forecasted data. For this, we use an annual forecast (i.e. average growth rate, exponential smoothing) and apply the averaged growth rates.</a:t>
            </a:r>
          </a:p>
          <a:p>
            <a:endParaRPr lang="en-US" sz="2400"/>
          </a:p>
          <a:p>
            <a:endParaRPr lang="de-DE" sz="2400" dirty="0"/>
          </a:p>
          <a:p>
            <a:endParaRPr lang="de-DE" sz="2400" dirty="0"/>
          </a:p>
          <a:p>
            <a:endParaRPr lang="de-DE" sz="2400" dirty="0"/>
          </a:p>
        </p:txBody>
      </p:sp>
    </p:spTree>
    <p:extLst>
      <p:ext uri="{BB962C8B-B14F-4D97-AF65-F5344CB8AC3E}">
        <p14:creationId xmlns:p14="http://schemas.microsoft.com/office/powerpoint/2010/main" val="325563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3</a:t>
            </a:fld>
            <a:endParaRPr lang="de-DE" dirty="0"/>
          </a:p>
        </p:txBody>
      </p:sp>
      <p:sp>
        <p:nvSpPr>
          <p:cNvPr id="4" name="Textfeld 3"/>
          <p:cNvSpPr txBox="1"/>
          <p:nvPr/>
        </p:nvSpPr>
        <p:spPr>
          <a:xfrm>
            <a:off x="0" y="13237"/>
            <a:ext cx="8856984" cy="648072"/>
          </a:xfrm>
          <a:prstGeom prst="rect">
            <a:avLst/>
          </a:prstGeom>
          <a:noFill/>
        </p:spPr>
        <p:txBody>
          <a:bodyPr wrap="square" rtlCol="0">
            <a:noAutofit/>
          </a:bodyPr>
          <a:lstStyle/>
          <a:p>
            <a:pPr algn="ctr"/>
            <a:r>
              <a:rPr lang="de-DE" sz="3200"/>
              <a:t>Components of a Time Series</a:t>
            </a:r>
            <a:endParaRPr lang="de-DE" sz="3200" baseline="30000" dirty="0"/>
          </a:p>
        </p:txBody>
      </p:sp>
      <p:sp>
        <p:nvSpPr>
          <p:cNvPr id="6" name="Rechteck 5">
            <a:extLst>
              <a:ext uri="{FF2B5EF4-FFF2-40B4-BE49-F238E27FC236}">
                <a16:creationId xmlns:a16="http://schemas.microsoft.com/office/drawing/2014/main" id="{3B6AE8EF-A4B3-9318-43F7-DDCFC858D128}"/>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graphicFrame>
        <p:nvGraphicFramePr>
          <p:cNvPr id="8" name="Diagramm 7">
            <a:extLst>
              <a:ext uri="{FF2B5EF4-FFF2-40B4-BE49-F238E27FC236}">
                <a16:creationId xmlns:a16="http://schemas.microsoft.com/office/drawing/2014/main" id="{3724D142-3488-43CA-ABD7-E4041272D123}"/>
              </a:ext>
            </a:extLst>
          </p:cNvPr>
          <p:cNvGraphicFramePr>
            <a:graphicFrameLocks/>
          </p:cNvGraphicFramePr>
          <p:nvPr/>
        </p:nvGraphicFramePr>
        <p:xfrm>
          <a:off x="8929197" y="701277"/>
          <a:ext cx="3048000" cy="2057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Diagramm 8">
            <a:extLst>
              <a:ext uri="{FF2B5EF4-FFF2-40B4-BE49-F238E27FC236}">
                <a16:creationId xmlns:a16="http://schemas.microsoft.com/office/drawing/2014/main" id="{DB46CD62-0038-4EF1-B225-697F904999A6}"/>
              </a:ext>
            </a:extLst>
          </p:cNvPr>
          <p:cNvGraphicFramePr>
            <a:graphicFrameLocks/>
          </p:cNvGraphicFramePr>
          <p:nvPr/>
        </p:nvGraphicFramePr>
        <p:xfrm>
          <a:off x="173608" y="3621686"/>
          <a:ext cx="3048000" cy="2057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m 9">
            <a:extLst>
              <a:ext uri="{FF2B5EF4-FFF2-40B4-BE49-F238E27FC236}">
                <a16:creationId xmlns:a16="http://schemas.microsoft.com/office/drawing/2014/main" id="{D5FC02EF-375B-47C5-9021-AD9B591D63BE}"/>
              </a:ext>
            </a:extLst>
          </p:cNvPr>
          <p:cNvGraphicFramePr>
            <a:graphicFrameLocks/>
          </p:cNvGraphicFramePr>
          <p:nvPr/>
        </p:nvGraphicFramePr>
        <p:xfrm>
          <a:off x="4426526" y="3621686"/>
          <a:ext cx="3048000" cy="2057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Diagramm 10">
            <a:extLst>
              <a:ext uri="{FF2B5EF4-FFF2-40B4-BE49-F238E27FC236}">
                <a16:creationId xmlns:a16="http://schemas.microsoft.com/office/drawing/2014/main" id="{74E8EE6E-C807-4D9E-83FD-30342118790F}"/>
              </a:ext>
            </a:extLst>
          </p:cNvPr>
          <p:cNvGraphicFramePr>
            <a:graphicFrameLocks/>
          </p:cNvGraphicFramePr>
          <p:nvPr/>
        </p:nvGraphicFramePr>
        <p:xfrm>
          <a:off x="12455" y="701277"/>
          <a:ext cx="3048000" cy="2057400"/>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feld 11">
            <a:extLst>
              <a:ext uri="{FF2B5EF4-FFF2-40B4-BE49-F238E27FC236}">
                <a16:creationId xmlns:a16="http://schemas.microsoft.com/office/drawing/2014/main" id="{C4439F14-F356-6E3F-3859-86C06116A665}"/>
              </a:ext>
            </a:extLst>
          </p:cNvPr>
          <p:cNvSpPr txBox="1"/>
          <p:nvPr/>
        </p:nvSpPr>
        <p:spPr>
          <a:xfrm>
            <a:off x="12455" y="2755957"/>
            <a:ext cx="2883145" cy="480357"/>
          </a:xfrm>
          <a:prstGeom prst="rect">
            <a:avLst/>
          </a:prstGeom>
          <a:noFill/>
        </p:spPr>
        <p:txBody>
          <a:bodyPr wrap="square" rtlCol="0">
            <a:noAutofit/>
          </a:bodyPr>
          <a:lstStyle/>
          <a:p>
            <a:pPr algn="ctr"/>
            <a:r>
              <a:rPr lang="de-DE" sz="2000"/>
              <a:t>Revenue, Quantity</a:t>
            </a:r>
          </a:p>
          <a:p>
            <a:pPr algn="ctr"/>
            <a:endParaRPr lang="de-DE" sz="2000"/>
          </a:p>
        </p:txBody>
      </p:sp>
      <p:sp>
        <p:nvSpPr>
          <p:cNvPr id="13" name="Textfeld 12">
            <a:extLst>
              <a:ext uri="{FF2B5EF4-FFF2-40B4-BE49-F238E27FC236}">
                <a16:creationId xmlns:a16="http://schemas.microsoft.com/office/drawing/2014/main" id="{DBDBEE3D-9190-8CA4-8C60-821898DB92A5}"/>
              </a:ext>
            </a:extLst>
          </p:cNvPr>
          <p:cNvSpPr txBox="1"/>
          <p:nvPr/>
        </p:nvSpPr>
        <p:spPr>
          <a:xfrm>
            <a:off x="4426526" y="2689840"/>
            <a:ext cx="2883145" cy="676941"/>
          </a:xfrm>
          <a:prstGeom prst="rect">
            <a:avLst/>
          </a:prstGeom>
          <a:noFill/>
        </p:spPr>
        <p:txBody>
          <a:bodyPr wrap="square" rtlCol="0">
            <a:noAutofit/>
          </a:bodyPr>
          <a:lstStyle/>
          <a:p>
            <a:pPr algn="ctr"/>
            <a:r>
              <a:rPr lang="de-DE" sz="2000"/>
              <a:t>Development of Demand over time</a:t>
            </a:r>
          </a:p>
          <a:p>
            <a:pPr algn="ctr"/>
            <a:endParaRPr lang="de-DE" sz="2000"/>
          </a:p>
        </p:txBody>
      </p:sp>
      <p:sp>
        <p:nvSpPr>
          <p:cNvPr id="14" name="Textfeld 13">
            <a:extLst>
              <a:ext uri="{FF2B5EF4-FFF2-40B4-BE49-F238E27FC236}">
                <a16:creationId xmlns:a16="http://schemas.microsoft.com/office/drawing/2014/main" id="{8CE0A90B-383D-A173-D5F5-EF0AE5642018}"/>
              </a:ext>
            </a:extLst>
          </p:cNvPr>
          <p:cNvSpPr txBox="1"/>
          <p:nvPr/>
        </p:nvSpPr>
        <p:spPr>
          <a:xfrm>
            <a:off x="8929197" y="2631071"/>
            <a:ext cx="2883145" cy="676941"/>
          </a:xfrm>
          <a:prstGeom prst="rect">
            <a:avLst/>
          </a:prstGeom>
          <a:noFill/>
        </p:spPr>
        <p:txBody>
          <a:bodyPr wrap="square" rtlCol="0">
            <a:noAutofit/>
          </a:bodyPr>
          <a:lstStyle/>
          <a:p>
            <a:pPr algn="ctr"/>
            <a:r>
              <a:rPr lang="de-DE" sz="2000"/>
              <a:t>Business cycle</a:t>
            </a:r>
          </a:p>
          <a:p>
            <a:pPr algn="ctr"/>
            <a:endParaRPr lang="de-DE" sz="2000"/>
          </a:p>
        </p:txBody>
      </p:sp>
      <p:sp>
        <p:nvSpPr>
          <p:cNvPr id="15" name="Textfeld 14">
            <a:extLst>
              <a:ext uri="{FF2B5EF4-FFF2-40B4-BE49-F238E27FC236}">
                <a16:creationId xmlns:a16="http://schemas.microsoft.com/office/drawing/2014/main" id="{F8AFEDA6-2535-FB3E-3B92-10F8CC77939F}"/>
              </a:ext>
            </a:extLst>
          </p:cNvPr>
          <p:cNvSpPr txBox="1"/>
          <p:nvPr/>
        </p:nvSpPr>
        <p:spPr>
          <a:xfrm>
            <a:off x="173608" y="5659186"/>
            <a:ext cx="2883145" cy="676941"/>
          </a:xfrm>
          <a:prstGeom prst="rect">
            <a:avLst/>
          </a:prstGeom>
          <a:noFill/>
        </p:spPr>
        <p:txBody>
          <a:bodyPr wrap="square" rtlCol="0">
            <a:noAutofit/>
          </a:bodyPr>
          <a:lstStyle/>
          <a:p>
            <a:pPr algn="ctr"/>
            <a:r>
              <a:rPr lang="de-DE" sz="2000"/>
              <a:t>Seasonal fluctuation during a year</a:t>
            </a:r>
          </a:p>
          <a:p>
            <a:pPr algn="ctr"/>
            <a:endParaRPr lang="de-DE" sz="2000"/>
          </a:p>
        </p:txBody>
      </p:sp>
      <p:sp>
        <p:nvSpPr>
          <p:cNvPr id="16" name="Textfeld 15">
            <a:extLst>
              <a:ext uri="{FF2B5EF4-FFF2-40B4-BE49-F238E27FC236}">
                <a16:creationId xmlns:a16="http://schemas.microsoft.com/office/drawing/2014/main" id="{B0DD70A8-C265-B7F4-0F5D-D84AEB95AB40}"/>
              </a:ext>
            </a:extLst>
          </p:cNvPr>
          <p:cNvSpPr txBox="1"/>
          <p:nvPr/>
        </p:nvSpPr>
        <p:spPr>
          <a:xfrm>
            <a:off x="4487047" y="5606106"/>
            <a:ext cx="2883145" cy="676941"/>
          </a:xfrm>
          <a:prstGeom prst="rect">
            <a:avLst/>
          </a:prstGeom>
          <a:noFill/>
        </p:spPr>
        <p:txBody>
          <a:bodyPr wrap="square" rtlCol="0">
            <a:noAutofit/>
          </a:bodyPr>
          <a:lstStyle/>
          <a:p>
            <a:pPr algn="ctr"/>
            <a:r>
              <a:rPr lang="de-DE" sz="2000"/>
              <a:t>Not explainable</a:t>
            </a:r>
          </a:p>
          <a:p>
            <a:pPr algn="ctr"/>
            <a:r>
              <a:rPr lang="de-DE" sz="2000"/>
              <a:t>random fluctuation</a:t>
            </a:r>
          </a:p>
          <a:p>
            <a:pPr algn="ctr"/>
            <a:r>
              <a:rPr lang="de-DE" sz="2000"/>
              <a:t>Stochastic error</a:t>
            </a:r>
          </a:p>
        </p:txBody>
      </p:sp>
      <p:graphicFrame>
        <p:nvGraphicFramePr>
          <p:cNvPr id="17" name="Diagramm 16">
            <a:extLst>
              <a:ext uri="{FF2B5EF4-FFF2-40B4-BE49-F238E27FC236}">
                <a16:creationId xmlns:a16="http://schemas.microsoft.com/office/drawing/2014/main" id="{0E0F65AA-AA98-4C49-B18B-A702993D1B2A}"/>
              </a:ext>
            </a:extLst>
          </p:cNvPr>
          <p:cNvGraphicFramePr>
            <a:graphicFrameLocks/>
          </p:cNvGraphicFramePr>
          <p:nvPr/>
        </p:nvGraphicFramePr>
        <p:xfrm>
          <a:off x="4487047" y="701277"/>
          <a:ext cx="3048000" cy="2057400"/>
        </p:xfrm>
        <a:graphic>
          <a:graphicData uri="http://schemas.openxmlformats.org/drawingml/2006/chart">
            <c:chart xmlns:c="http://schemas.openxmlformats.org/drawingml/2006/chart" xmlns:r="http://schemas.openxmlformats.org/officeDocument/2006/relationships" r:id="rId6"/>
          </a:graphicData>
        </a:graphic>
      </p:graphicFrame>
      <mc:AlternateContent xmlns:mc="http://schemas.openxmlformats.org/markup-compatibility/2006" xmlns:p14="http://schemas.microsoft.com/office/powerpoint/2010/main">
        <mc:Choice Requires="p14">
          <p:contentPart p14:bwMode="auto" r:id="rId7">
            <p14:nvContentPartPr>
              <p14:cNvPr id="2" name="Freihand 1">
                <a:extLst>
                  <a:ext uri="{FF2B5EF4-FFF2-40B4-BE49-F238E27FC236}">
                    <a16:creationId xmlns:a16="http://schemas.microsoft.com/office/drawing/2014/main" id="{C7102BC7-9C58-4423-9FD8-E2F68CB12E85}"/>
                  </a:ext>
                </a:extLst>
              </p14:cNvPr>
              <p14:cNvContentPartPr/>
              <p14:nvPr/>
            </p14:nvContentPartPr>
            <p14:xfrm>
              <a:off x="8835623" y="470303"/>
              <a:ext cx="3213720" cy="2672280"/>
            </p14:xfrm>
          </p:contentPart>
        </mc:Choice>
        <mc:Fallback xmlns="">
          <p:pic>
            <p:nvPicPr>
              <p:cNvPr id="2" name="Freihand 1">
                <a:extLst>
                  <a:ext uri="{FF2B5EF4-FFF2-40B4-BE49-F238E27FC236}">
                    <a16:creationId xmlns:a16="http://schemas.microsoft.com/office/drawing/2014/main" id="{C7102BC7-9C58-4423-9FD8-E2F68CB12E85}"/>
                  </a:ext>
                </a:extLst>
              </p:cNvPr>
              <p:cNvPicPr/>
              <p:nvPr/>
            </p:nvPicPr>
            <p:blipFill>
              <a:blip r:embed="rId8"/>
              <a:stretch>
                <a:fillRect/>
              </a:stretch>
            </p:blipFill>
            <p:spPr>
              <a:xfrm>
                <a:off x="8831303" y="465983"/>
                <a:ext cx="3222360" cy="268092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6" name="Freihand 25">
                <a:extLst>
                  <a:ext uri="{FF2B5EF4-FFF2-40B4-BE49-F238E27FC236}">
                    <a16:creationId xmlns:a16="http://schemas.microsoft.com/office/drawing/2014/main" id="{196D3C09-61EC-4929-ADA4-50FAFFA91FF5}"/>
                  </a:ext>
                </a:extLst>
              </p14:cNvPr>
              <p14:cNvContentPartPr/>
              <p14:nvPr/>
            </p14:nvContentPartPr>
            <p14:xfrm>
              <a:off x="7677143" y="2816783"/>
              <a:ext cx="1007280" cy="1103400"/>
            </p14:xfrm>
          </p:contentPart>
        </mc:Choice>
        <mc:Fallback xmlns="">
          <p:pic>
            <p:nvPicPr>
              <p:cNvPr id="26" name="Freihand 25">
                <a:extLst>
                  <a:ext uri="{FF2B5EF4-FFF2-40B4-BE49-F238E27FC236}">
                    <a16:creationId xmlns:a16="http://schemas.microsoft.com/office/drawing/2014/main" id="{196D3C09-61EC-4929-ADA4-50FAFFA91FF5}"/>
                  </a:ext>
                </a:extLst>
              </p:cNvPr>
              <p:cNvPicPr/>
              <p:nvPr/>
            </p:nvPicPr>
            <p:blipFill>
              <a:blip r:embed="rId10"/>
              <a:stretch>
                <a:fillRect/>
              </a:stretch>
            </p:blipFill>
            <p:spPr>
              <a:xfrm>
                <a:off x="7672823" y="2812463"/>
                <a:ext cx="1015920" cy="111204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28" name="Freihand 27">
                <a:extLst>
                  <a:ext uri="{FF2B5EF4-FFF2-40B4-BE49-F238E27FC236}">
                    <a16:creationId xmlns:a16="http://schemas.microsoft.com/office/drawing/2014/main" id="{D661040C-940E-4788-B9A7-C5C58E8D4BDE}"/>
                  </a:ext>
                </a:extLst>
              </p14:cNvPr>
              <p14:cNvContentPartPr/>
              <p14:nvPr/>
            </p14:nvContentPartPr>
            <p14:xfrm>
              <a:off x="8133623" y="3174623"/>
              <a:ext cx="464400" cy="280080"/>
            </p14:xfrm>
          </p:contentPart>
        </mc:Choice>
        <mc:Fallback xmlns="">
          <p:pic>
            <p:nvPicPr>
              <p:cNvPr id="28" name="Freihand 27">
                <a:extLst>
                  <a:ext uri="{FF2B5EF4-FFF2-40B4-BE49-F238E27FC236}">
                    <a16:creationId xmlns:a16="http://schemas.microsoft.com/office/drawing/2014/main" id="{D661040C-940E-4788-B9A7-C5C58E8D4BDE}"/>
                  </a:ext>
                </a:extLst>
              </p:cNvPr>
              <p:cNvPicPr/>
              <p:nvPr/>
            </p:nvPicPr>
            <p:blipFill>
              <a:blip r:embed="rId12"/>
              <a:stretch>
                <a:fillRect/>
              </a:stretch>
            </p:blipFill>
            <p:spPr>
              <a:xfrm>
                <a:off x="8129303" y="3170303"/>
                <a:ext cx="473040" cy="28872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30" name="Freihand 29">
                <a:extLst>
                  <a:ext uri="{FF2B5EF4-FFF2-40B4-BE49-F238E27FC236}">
                    <a16:creationId xmlns:a16="http://schemas.microsoft.com/office/drawing/2014/main" id="{A94B2077-99B0-43FD-8972-EED3ABE385CF}"/>
                  </a:ext>
                </a:extLst>
              </p14:cNvPr>
              <p14:cNvContentPartPr/>
              <p14:nvPr/>
            </p14:nvContentPartPr>
            <p14:xfrm>
              <a:off x="7802063" y="3084263"/>
              <a:ext cx="624600" cy="547560"/>
            </p14:xfrm>
          </p:contentPart>
        </mc:Choice>
        <mc:Fallback xmlns="">
          <p:pic>
            <p:nvPicPr>
              <p:cNvPr id="30" name="Freihand 29">
                <a:extLst>
                  <a:ext uri="{FF2B5EF4-FFF2-40B4-BE49-F238E27FC236}">
                    <a16:creationId xmlns:a16="http://schemas.microsoft.com/office/drawing/2014/main" id="{A94B2077-99B0-43FD-8972-EED3ABE385CF}"/>
                  </a:ext>
                </a:extLst>
              </p:cNvPr>
              <p:cNvPicPr/>
              <p:nvPr/>
            </p:nvPicPr>
            <p:blipFill>
              <a:blip r:embed="rId14"/>
              <a:stretch>
                <a:fillRect/>
              </a:stretch>
            </p:blipFill>
            <p:spPr>
              <a:xfrm>
                <a:off x="7797743" y="3079943"/>
                <a:ext cx="633240" cy="5562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32" name="Freihand 31">
                <a:extLst>
                  <a:ext uri="{FF2B5EF4-FFF2-40B4-BE49-F238E27FC236}">
                    <a16:creationId xmlns:a16="http://schemas.microsoft.com/office/drawing/2014/main" id="{5BF137C4-C41A-4E5A-A79F-60142645B383}"/>
                  </a:ext>
                </a:extLst>
              </p14:cNvPr>
              <p14:cNvContentPartPr/>
              <p14:nvPr/>
            </p14:nvContentPartPr>
            <p14:xfrm>
              <a:off x="8138303" y="3185783"/>
              <a:ext cx="410040" cy="250200"/>
            </p14:xfrm>
          </p:contentPart>
        </mc:Choice>
        <mc:Fallback xmlns="">
          <p:pic>
            <p:nvPicPr>
              <p:cNvPr id="32" name="Freihand 31">
                <a:extLst>
                  <a:ext uri="{FF2B5EF4-FFF2-40B4-BE49-F238E27FC236}">
                    <a16:creationId xmlns:a16="http://schemas.microsoft.com/office/drawing/2014/main" id="{5BF137C4-C41A-4E5A-A79F-60142645B383}"/>
                  </a:ext>
                </a:extLst>
              </p:cNvPr>
              <p:cNvPicPr/>
              <p:nvPr/>
            </p:nvPicPr>
            <p:blipFill>
              <a:blip r:embed="rId16"/>
              <a:stretch>
                <a:fillRect/>
              </a:stretch>
            </p:blipFill>
            <p:spPr>
              <a:xfrm>
                <a:off x="8133983" y="3181463"/>
                <a:ext cx="418680" cy="25884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69" name="Freihand 68">
                <a:extLst>
                  <a:ext uri="{FF2B5EF4-FFF2-40B4-BE49-F238E27FC236}">
                    <a16:creationId xmlns:a16="http://schemas.microsoft.com/office/drawing/2014/main" id="{806B56D9-01D5-4846-9BBD-1697F80E458D}"/>
                  </a:ext>
                </a:extLst>
              </p14:cNvPr>
              <p14:cNvContentPartPr/>
              <p14:nvPr/>
            </p14:nvContentPartPr>
            <p14:xfrm>
              <a:off x="8155223" y="3169583"/>
              <a:ext cx="452880" cy="263160"/>
            </p14:xfrm>
          </p:contentPart>
        </mc:Choice>
        <mc:Fallback xmlns="">
          <p:pic>
            <p:nvPicPr>
              <p:cNvPr id="69" name="Freihand 68">
                <a:extLst>
                  <a:ext uri="{FF2B5EF4-FFF2-40B4-BE49-F238E27FC236}">
                    <a16:creationId xmlns:a16="http://schemas.microsoft.com/office/drawing/2014/main" id="{806B56D9-01D5-4846-9BBD-1697F80E458D}"/>
                  </a:ext>
                </a:extLst>
              </p:cNvPr>
              <p:cNvPicPr/>
              <p:nvPr/>
            </p:nvPicPr>
            <p:blipFill>
              <a:blip r:embed="rId18"/>
              <a:stretch>
                <a:fillRect/>
              </a:stretch>
            </p:blipFill>
            <p:spPr>
              <a:xfrm>
                <a:off x="8150903" y="3165263"/>
                <a:ext cx="461520" cy="2718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88" name="Freihand 87">
                <a:extLst>
                  <a:ext uri="{FF2B5EF4-FFF2-40B4-BE49-F238E27FC236}">
                    <a16:creationId xmlns:a16="http://schemas.microsoft.com/office/drawing/2014/main" id="{44A70CCD-C867-4410-9628-FF29B5DA074F}"/>
                  </a:ext>
                </a:extLst>
              </p14:cNvPr>
              <p14:cNvContentPartPr/>
              <p14:nvPr/>
            </p14:nvContentPartPr>
            <p14:xfrm>
              <a:off x="8107703" y="3477743"/>
              <a:ext cx="56160" cy="527400"/>
            </p14:xfrm>
          </p:contentPart>
        </mc:Choice>
        <mc:Fallback xmlns="">
          <p:pic>
            <p:nvPicPr>
              <p:cNvPr id="88" name="Freihand 87">
                <a:extLst>
                  <a:ext uri="{FF2B5EF4-FFF2-40B4-BE49-F238E27FC236}">
                    <a16:creationId xmlns:a16="http://schemas.microsoft.com/office/drawing/2014/main" id="{44A70CCD-C867-4410-9628-FF29B5DA074F}"/>
                  </a:ext>
                </a:extLst>
              </p:cNvPr>
              <p:cNvPicPr/>
              <p:nvPr/>
            </p:nvPicPr>
            <p:blipFill>
              <a:blip r:embed="rId20"/>
              <a:stretch>
                <a:fillRect/>
              </a:stretch>
            </p:blipFill>
            <p:spPr>
              <a:xfrm>
                <a:off x="8103383" y="3473423"/>
                <a:ext cx="64800" cy="536040"/>
              </a:xfrm>
              <a:prstGeom prst="rect">
                <a:avLst/>
              </a:prstGeom>
            </p:spPr>
          </p:pic>
        </mc:Fallback>
      </mc:AlternateContent>
      <p:grpSp>
        <p:nvGrpSpPr>
          <p:cNvPr id="91" name="Gruppieren 90">
            <a:extLst>
              <a:ext uri="{FF2B5EF4-FFF2-40B4-BE49-F238E27FC236}">
                <a16:creationId xmlns:a16="http://schemas.microsoft.com/office/drawing/2014/main" id="{51B752EF-E334-4B2D-848A-1BC684E6D122}"/>
              </a:ext>
            </a:extLst>
          </p:cNvPr>
          <p:cNvGrpSpPr/>
          <p:nvPr/>
        </p:nvGrpSpPr>
        <p:grpSpPr>
          <a:xfrm>
            <a:off x="7198703" y="2238623"/>
            <a:ext cx="4282560" cy="2083680"/>
            <a:chOff x="7198703" y="2238623"/>
            <a:chExt cx="4282560" cy="2083680"/>
          </a:xfrm>
        </p:grpSpPr>
        <mc:AlternateContent xmlns:mc="http://schemas.openxmlformats.org/markup-compatibility/2006" xmlns:p14="http://schemas.microsoft.com/office/powerpoint/2010/main">
          <mc:Choice Requires="p14">
            <p:contentPart p14:bwMode="auto" r:id="rId21">
              <p14:nvContentPartPr>
                <p14:cNvPr id="5" name="Freihand 4">
                  <a:extLst>
                    <a:ext uri="{FF2B5EF4-FFF2-40B4-BE49-F238E27FC236}">
                      <a16:creationId xmlns:a16="http://schemas.microsoft.com/office/drawing/2014/main" id="{C1EE1CEB-B543-44CC-B845-1AEEBA513063}"/>
                    </a:ext>
                  </a:extLst>
                </p14:cNvPr>
                <p14:cNvContentPartPr/>
                <p14:nvPr/>
              </p14:nvContentPartPr>
              <p14:xfrm>
                <a:off x="8077463" y="2613743"/>
                <a:ext cx="121320" cy="1431360"/>
              </p14:xfrm>
            </p:contentPart>
          </mc:Choice>
          <mc:Fallback xmlns="">
            <p:pic>
              <p:nvPicPr>
                <p:cNvPr id="5" name="Freihand 4">
                  <a:extLst>
                    <a:ext uri="{FF2B5EF4-FFF2-40B4-BE49-F238E27FC236}">
                      <a16:creationId xmlns:a16="http://schemas.microsoft.com/office/drawing/2014/main" id="{C1EE1CEB-B543-44CC-B845-1AEEBA513063}"/>
                    </a:ext>
                  </a:extLst>
                </p:cNvPr>
                <p:cNvPicPr/>
                <p:nvPr/>
              </p:nvPicPr>
              <p:blipFill>
                <a:blip r:embed="rId22"/>
                <a:stretch>
                  <a:fillRect/>
                </a:stretch>
              </p:blipFill>
              <p:spPr>
                <a:xfrm>
                  <a:off x="8073143" y="2609423"/>
                  <a:ext cx="129960" cy="14400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7" name="Freihand 6">
                  <a:extLst>
                    <a:ext uri="{FF2B5EF4-FFF2-40B4-BE49-F238E27FC236}">
                      <a16:creationId xmlns:a16="http://schemas.microsoft.com/office/drawing/2014/main" id="{785892DD-AC6B-4BF7-A6ED-62F1C51D130B}"/>
                    </a:ext>
                  </a:extLst>
                </p14:cNvPr>
                <p14:cNvContentPartPr/>
                <p14:nvPr/>
              </p14:nvContentPartPr>
              <p14:xfrm>
                <a:off x="7198703" y="3430583"/>
                <a:ext cx="2670480" cy="100080"/>
              </p14:xfrm>
            </p:contentPart>
          </mc:Choice>
          <mc:Fallback xmlns="">
            <p:pic>
              <p:nvPicPr>
                <p:cNvPr id="7" name="Freihand 6">
                  <a:extLst>
                    <a:ext uri="{FF2B5EF4-FFF2-40B4-BE49-F238E27FC236}">
                      <a16:creationId xmlns:a16="http://schemas.microsoft.com/office/drawing/2014/main" id="{785892DD-AC6B-4BF7-A6ED-62F1C51D130B}"/>
                    </a:ext>
                  </a:extLst>
                </p:cNvPr>
                <p:cNvPicPr/>
                <p:nvPr/>
              </p:nvPicPr>
              <p:blipFill>
                <a:blip r:embed="rId24"/>
                <a:stretch>
                  <a:fillRect/>
                </a:stretch>
              </p:blipFill>
              <p:spPr>
                <a:xfrm>
                  <a:off x="7194383" y="3426263"/>
                  <a:ext cx="2679120" cy="10872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8" name="Freihand 17">
                  <a:extLst>
                    <a:ext uri="{FF2B5EF4-FFF2-40B4-BE49-F238E27FC236}">
                      <a16:creationId xmlns:a16="http://schemas.microsoft.com/office/drawing/2014/main" id="{B18B7084-0E83-44AF-9CCA-6012869EA200}"/>
                    </a:ext>
                  </a:extLst>
                </p14:cNvPr>
                <p14:cNvContentPartPr/>
                <p14:nvPr/>
              </p14:nvContentPartPr>
              <p14:xfrm>
                <a:off x="9798983" y="3330863"/>
                <a:ext cx="175320" cy="274680"/>
              </p14:xfrm>
            </p:contentPart>
          </mc:Choice>
          <mc:Fallback xmlns="">
            <p:pic>
              <p:nvPicPr>
                <p:cNvPr id="18" name="Freihand 17">
                  <a:extLst>
                    <a:ext uri="{FF2B5EF4-FFF2-40B4-BE49-F238E27FC236}">
                      <a16:creationId xmlns:a16="http://schemas.microsoft.com/office/drawing/2014/main" id="{B18B7084-0E83-44AF-9CCA-6012869EA200}"/>
                    </a:ext>
                  </a:extLst>
                </p:cNvPr>
                <p:cNvPicPr/>
                <p:nvPr/>
              </p:nvPicPr>
              <p:blipFill>
                <a:blip r:embed="rId26"/>
                <a:stretch>
                  <a:fillRect/>
                </a:stretch>
              </p:blipFill>
              <p:spPr>
                <a:xfrm>
                  <a:off x="9794663" y="3326543"/>
                  <a:ext cx="183960" cy="28332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9" name="Freihand 18">
                  <a:extLst>
                    <a:ext uri="{FF2B5EF4-FFF2-40B4-BE49-F238E27FC236}">
                      <a16:creationId xmlns:a16="http://schemas.microsoft.com/office/drawing/2014/main" id="{3A1010D2-3EED-49BF-BDAF-053807AE5D7F}"/>
                    </a:ext>
                  </a:extLst>
                </p14:cNvPr>
                <p14:cNvContentPartPr/>
                <p14:nvPr/>
              </p14:nvContentPartPr>
              <p14:xfrm>
                <a:off x="8056223" y="2353463"/>
                <a:ext cx="232200" cy="282960"/>
              </p14:xfrm>
            </p:contentPart>
          </mc:Choice>
          <mc:Fallback xmlns="">
            <p:pic>
              <p:nvPicPr>
                <p:cNvPr id="19" name="Freihand 18">
                  <a:extLst>
                    <a:ext uri="{FF2B5EF4-FFF2-40B4-BE49-F238E27FC236}">
                      <a16:creationId xmlns:a16="http://schemas.microsoft.com/office/drawing/2014/main" id="{3A1010D2-3EED-49BF-BDAF-053807AE5D7F}"/>
                    </a:ext>
                  </a:extLst>
                </p:cNvPr>
                <p:cNvPicPr/>
                <p:nvPr/>
              </p:nvPicPr>
              <p:blipFill>
                <a:blip r:embed="rId28"/>
                <a:stretch>
                  <a:fillRect/>
                </a:stretch>
              </p:blipFill>
              <p:spPr>
                <a:xfrm>
                  <a:off x="8051903" y="2349143"/>
                  <a:ext cx="240840" cy="29160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1" name="Freihand 20">
                  <a:extLst>
                    <a:ext uri="{FF2B5EF4-FFF2-40B4-BE49-F238E27FC236}">
                      <a16:creationId xmlns:a16="http://schemas.microsoft.com/office/drawing/2014/main" id="{7B70A99A-2ACB-49D2-8190-9A4AA6B1A0B0}"/>
                    </a:ext>
                  </a:extLst>
                </p14:cNvPr>
                <p14:cNvContentPartPr/>
                <p14:nvPr/>
              </p14:nvContentPartPr>
              <p14:xfrm>
                <a:off x="7908623" y="2255903"/>
                <a:ext cx="113040" cy="56160"/>
              </p14:xfrm>
            </p:contentPart>
          </mc:Choice>
          <mc:Fallback xmlns="">
            <p:pic>
              <p:nvPicPr>
                <p:cNvPr id="21" name="Freihand 20">
                  <a:extLst>
                    <a:ext uri="{FF2B5EF4-FFF2-40B4-BE49-F238E27FC236}">
                      <a16:creationId xmlns:a16="http://schemas.microsoft.com/office/drawing/2014/main" id="{7B70A99A-2ACB-49D2-8190-9A4AA6B1A0B0}"/>
                    </a:ext>
                  </a:extLst>
                </p:cNvPr>
                <p:cNvPicPr/>
                <p:nvPr/>
              </p:nvPicPr>
              <p:blipFill>
                <a:blip r:embed="rId30"/>
                <a:stretch>
                  <a:fillRect/>
                </a:stretch>
              </p:blipFill>
              <p:spPr>
                <a:xfrm>
                  <a:off x="7904303" y="2251583"/>
                  <a:ext cx="121680" cy="6480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22" name="Freihand 21">
                  <a:extLst>
                    <a:ext uri="{FF2B5EF4-FFF2-40B4-BE49-F238E27FC236}">
                      <a16:creationId xmlns:a16="http://schemas.microsoft.com/office/drawing/2014/main" id="{DAF36524-00AA-4B99-9BCC-ACD2BF6D97B8}"/>
                    </a:ext>
                  </a:extLst>
                </p14:cNvPr>
                <p14:cNvContentPartPr/>
                <p14:nvPr/>
              </p14:nvContentPartPr>
              <p14:xfrm>
                <a:off x="7964423" y="2238623"/>
                <a:ext cx="68400" cy="209880"/>
              </p14:xfrm>
            </p:contentPart>
          </mc:Choice>
          <mc:Fallback xmlns="">
            <p:pic>
              <p:nvPicPr>
                <p:cNvPr id="22" name="Freihand 21">
                  <a:extLst>
                    <a:ext uri="{FF2B5EF4-FFF2-40B4-BE49-F238E27FC236}">
                      <a16:creationId xmlns:a16="http://schemas.microsoft.com/office/drawing/2014/main" id="{DAF36524-00AA-4B99-9BCC-ACD2BF6D97B8}"/>
                    </a:ext>
                  </a:extLst>
                </p:cNvPr>
                <p:cNvPicPr/>
                <p:nvPr/>
              </p:nvPicPr>
              <p:blipFill>
                <a:blip r:embed="rId32"/>
                <a:stretch>
                  <a:fillRect/>
                </a:stretch>
              </p:blipFill>
              <p:spPr>
                <a:xfrm>
                  <a:off x="7960103" y="2234303"/>
                  <a:ext cx="77040" cy="21852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23" name="Freihand 22">
                  <a:extLst>
                    <a:ext uri="{FF2B5EF4-FFF2-40B4-BE49-F238E27FC236}">
                      <a16:creationId xmlns:a16="http://schemas.microsoft.com/office/drawing/2014/main" id="{786FAFDB-FF27-4BD4-8E91-B41E076F4908}"/>
                    </a:ext>
                  </a:extLst>
                </p14:cNvPr>
                <p14:cNvContentPartPr/>
                <p14:nvPr/>
              </p14:nvContentPartPr>
              <p14:xfrm>
                <a:off x="9798983" y="3628943"/>
                <a:ext cx="130680" cy="160200"/>
              </p14:xfrm>
            </p:contentPart>
          </mc:Choice>
          <mc:Fallback xmlns="">
            <p:pic>
              <p:nvPicPr>
                <p:cNvPr id="23" name="Freihand 22">
                  <a:extLst>
                    <a:ext uri="{FF2B5EF4-FFF2-40B4-BE49-F238E27FC236}">
                      <a16:creationId xmlns:a16="http://schemas.microsoft.com/office/drawing/2014/main" id="{786FAFDB-FF27-4BD4-8E91-B41E076F4908}"/>
                    </a:ext>
                  </a:extLst>
                </p:cNvPr>
                <p:cNvPicPr/>
                <p:nvPr/>
              </p:nvPicPr>
              <p:blipFill>
                <a:blip r:embed="rId34"/>
                <a:stretch>
                  <a:fillRect/>
                </a:stretch>
              </p:blipFill>
              <p:spPr>
                <a:xfrm>
                  <a:off x="9794663" y="3624623"/>
                  <a:ext cx="139320" cy="16884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24" name="Freihand 23">
                  <a:extLst>
                    <a:ext uri="{FF2B5EF4-FFF2-40B4-BE49-F238E27FC236}">
                      <a16:creationId xmlns:a16="http://schemas.microsoft.com/office/drawing/2014/main" id="{A0BECFB6-0A93-48BF-BD15-8B45753E2B84}"/>
                    </a:ext>
                  </a:extLst>
                </p14:cNvPr>
                <p14:cNvContentPartPr/>
                <p14:nvPr/>
              </p14:nvContentPartPr>
              <p14:xfrm>
                <a:off x="9789623" y="3660263"/>
                <a:ext cx="176040" cy="93600"/>
              </p14:xfrm>
            </p:contentPart>
          </mc:Choice>
          <mc:Fallback xmlns="">
            <p:pic>
              <p:nvPicPr>
                <p:cNvPr id="24" name="Freihand 23">
                  <a:extLst>
                    <a:ext uri="{FF2B5EF4-FFF2-40B4-BE49-F238E27FC236}">
                      <a16:creationId xmlns:a16="http://schemas.microsoft.com/office/drawing/2014/main" id="{A0BECFB6-0A93-48BF-BD15-8B45753E2B84}"/>
                    </a:ext>
                  </a:extLst>
                </p:cNvPr>
                <p:cNvPicPr/>
                <p:nvPr/>
              </p:nvPicPr>
              <p:blipFill>
                <a:blip r:embed="rId36"/>
                <a:stretch>
                  <a:fillRect/>
                </a:stretch>
              </p:blipFill>
              <p:spPr>
                <a:xfrm>
                  <a:off x="9785303" y="3655943"/>
                  <a:ext cx="184680" cy="10224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34" name="Freihand 33">
                  <a:extLst>
                    <a:ext uri="{FF2B5EF4-FFF2-40B4-BE49-F238E27FC236}">
                      <a16:creationId xmlns:a16="http://schemas.microsoft.com/office/drawing/2014/main" id="{3AD14044-1EFE-449A-8740-81CF5405C6AC}"/>
                    </a:ext>
                  </a:extLst>
                </p14:cNvPr>
                <p14:cNvContentPartPr/>
                <p14:nvPr/>
              </p14:nvContentPartPr>
              <p14:xfrm>
                <a:off x="8556983" y="3187223"/>
                <a:ext cx="33840" cy="239760"/>
              </p14:xfrm>
            </p:contentPart>
          </mc:Choice>
          <mc:Fallback xmlns="">
            <p:pic>
              <p:nvPicPr>
                <p:cNvPr id="34" name="Freihand 33">
                  <a:extLst>
                    <a:ext uri="{FF2B5EF4-FFF2-40B4-BE49-F238E27FC236}">
                      <a16:creationId xmlns:a16="http://schemas.microsoft.com/office/drawing/2014/main" id="{3AD14044-1EFE-449A-8740-81CF5405C6AC}"/>
                    </a:ext>
                  </a:extLst>
                </p:cNvPr>
                <p:cNvPicPr/>
                <p:nvPr/>
              </p:nvPicPr>
              <p:blipFill>
                <a:blip r:embed="rId38"/>
                <a:stretch>
                  <a:fillRect/>
                </a:stretch>
              </p:blipFill>
              <p:spPr>
                <a:xfrm>
                  <a:off x="8552663" y="3182903"/>
                  <a:ext cx="42480" cy="24840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36" name="Freihand 35">
                  <a:extLst>
                    <a:ext uri="{FF2B5EF4-FFF2-40B4-BE49-F238E27FC236}">
                      <a16:creationId xmlns:a16="http://schemas.microsoft.com/office/drawing/2014/main" id="{35403888-A003-4B82-8F27-79604A1D1772}"/>
                    </a:ext>
                  </a:extLst>
                </p14:cNvPr>
                <p14:cNvContentPartPr/>
                <p14:nvPr/>
              </p14:nvContentPartPr>
              <p14:xfrm>
                <a:off x="8583623" y="3266783"/>
                <a:ext cx="191880" cy="97920"/>
              </p14:xfrm>
            </p:contentPart>
          </mc:Choice>
          <mc:Fallback xmlns="">
            <p:pic>
              <p:nvPicPr>
                <p:cNvPr id="36" name="Freihand 35">
                  <a:extLst>
                    <a:ext uri="{FF2B5EF4-FFF2-40B4-BE49-F238E27FC236}">
                      <a16:creationId xmlns:a16="http://schemas.microsoft.com/office/drawing/2014/main" id="{35403888-A003-4B82-8F27-79604A1D1772}"/>
                    </a:ext>
                  </a:extLst>
                </p:cNvPr>
                <p:cNvPicPr/>
                <p:nvPr/>
              </p:nvPicPr>
              <p:blipFill>
                <a:blip r:embed="rId40"/>
                <a:stretch>
                  <a:fillRect/>
                </a:stretch>
              </p:blipFill>
              <p:spPr>
                <a:xfrm>
                  <a:off x="8579303" y="3262463"/>
                  <a:ext cx="200520" cy="10656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37" name="Freihand 36">
                  <a:extLst>
                    <a:ext uri="{FF2B5EF4-FFF2-40B4-BE49-F238E27FC236}">
                      <a16:creationId xmlns:a16="http://schemas.microsoft.com/office/drawing/2014/main" id="{814A8144-B418-4CC4-8075-6C5CFF8E74D3}"/>
                    </a:ext>
                  </a:extLst>
                </p14:cNvPr>
                <p14:cNvContentPartPr/>
                <p14:nvPr/>
              </p14:nvContentPartPr>
              <p14:xfrm>
                <a:off x="8577503" y="3237623"/>
                <a:ext cx="109080" cy="142920"/>
              </p14:xfrm>
            </p:contentPart>
          </mc:Choice>
          <mc:Fallback xmlns="">
            <p:pic>
              <p:nvPicPr>
                <p:cNvPr id="37" name="Freihand 36">
                  <a:extLst>
                    <a:ext uri="{FF2B5EF4-FFF2-40B4-BE49-F238E27FC236}">
                      <a16:creationId xmlns:a16="http://schemas.microsoft.com/office/drawing/2014/main" id="{814A8144-B418-4CC4-8075-6C5CFF8E74D3}"/>
                    </a:ext>
                  </a:extLst>
                </p:cNvPr>
                <p:cNvPicPr/>
                <p:nvPr/>
              </p:nvPicPr>
              <p:blipFill>
                <a:blip r:embed="rId42"/>
                <a:stretch>
                  <a:fillRect/>
                </a:stretch>
              </p:blipFill>
              <p:spPr>
                <a:xfrm>
                  <a:off x="8573183" y="3233303"/>
                  <a:ext cx="117720" cy="15156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39" name="Freihand 38">
                  <a:extLst>
                    <a:ext uri="{FF2B5EF4-FFF2-40B4-BE49-F238E27FC236}">
                      <a16:creationId xmlns:a16="http://schemas.microsoft.com/office/drawing/2014/main" id="{4A15B8C3-A861-40C1-8CE6-5BE94AF77204}"/>
                    </a:ext>
                  </a:extLst>
                </p14:cNvPr>
                <p14:cNvContentPartPr/>
                <p14:nvPr/>
              </p14:nvContentPartPr>
              <p14:xfrm>
                <a:off x="8835263" y="3129623"/>
                <a:ext cx="85320" cy="159120"/>
              </p14:xfrm>
            </p:contentPart>
          </mc:Choice>
          <mc:Fallback xmlns="">
            <p:pic>
              <p:nvPicPr>
                <p:cNvPr id="39" name="Freihand 38">
                  <a:extLst>
                    <a:ext uri="{FF2B5EF4-FFF2-40B4-BE49-F238E27FC236}">
                      <a16:creationId xmlns:a16="http://schemas.microsoft.com/office/drawing/2014/main" id="{4A15B8C3-A861-40C1-8CE6-5BE94AF77204}"/>
                    </a:ext>
                  </a:extLst>
                </p:cNvPr>
                <p:cNvPicPr/>
                <p:nvPr/>
              </p:nvPicPr>
              <p:blipFill>
                <a:blip r:embed="rId44"/>
                <a:stretch>
                  <a:fillRect/>
                </a:stretch>
              </p:blipFill>
              <p:spPr>
                <a:xfrm>
                  <a:off x="8830943" y="3125303"/>
                  <a:ext cx="93960" cy="16776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40" name="Freihand 39">
                  <a:extLst>
                    <a:ext uri="{FF2B5EF4-FFF2-40B4-BE49-F238E27FC236}">
                      <a16:creationId xmlns:a16="http://schemas.microsoft.com/office/drawing/2014/main" id="{15528073-0381-4709-BCBB-AC54406631C2}"/>
                    </a:ext>
                  </a:extLst>
                </p14:cNvPr>
                <p14:cNvContentPartPr/>
                <p14:nvPr/>
              </p14:nvContentPartPr>
              <p14:xfrm>
                <a:off x="8938583" y="3162023"/>
                <a:ext cx="172800" cy="57240"/>
              </p14:xfrm>
            </p:contentPart>
          </mc:Choice>
          <mc:Fallback xmlns="">
            <p:pic>
              <p:nvPicPr>
                <p:cNvPr id="40" name="Freihand 39">
                  <a:extLst>
                    <a:ext uri="{FF2B5EF4-FFF2-40B4-BE49-F238E27FC236}">
                      <a16:creationId xmlns:a16="http://schemas.microsoft.com/office/drawing/2014/main" id="{15528073-0381-4709-BCBB-AC54406631C2}"/>
                    </a:ext>
                  </a:extLst>
                </p:cNvPr>
                <p:cNvPicPr/>
                <p:nvPr/>
              </p:nvPicPr>
              <p:blipFill>
                <a:blip r:embed="rId46"/>
                <a:stretch>
                  <a:fillRect/>
                </a:stretch>
              </p:blipFill>
              <p:spPr>
                <a:xfrm>
                  <a:off x="8934263" y="3157703"/>
                  <a:ext cx="181440" cy="6588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41" name="Freihand 40">
                  <a:extLst>
                    <a:ext uri="{FF2B5EF4-FFF2-40B4-BE49-F238E27FC236}">
                      <a16:creationId xmlns:a16="http://schemas.microsoft.com/office/drawing/2014/main" id="{F9FB5E28-4027-4A01-AD2A-826E6B4CC5BB}"/>
                    </a:ext>
                  </a:extLst>
                </p14:cNvPr>
                <p14:cNvContentPartPr/>
                <p14:nvPr/>
              </p14:nvContentPartPr>
              <p14:xfrm>
                <a:off x="9010223" y="3060503"/>
                <a:ext cx="360" cy="360"/>
              </p14:xfrm>
            </p:contentPart>
          </mc:Choice>
          <mc:Fallback xmlns="">
            <p:pic>
              <p:nvPicPr>
                <p:cNvPr id="41" name="Freihand 40">
                  <a:extLst>
                    <a:ext uri="{FF2B5EF4-FFF2-40B4-BE49-F238E27FC236}">
                      <a16:creationId xmlns:a16="http://schemas.microsoft.com/office/drawing/2014/main" id="{F9FB5E28-4027-4A01-AD2A-826E6B4CC5BB}"/>
                    </a:ext>
                  </a:extLst>
                </p:cNvPr>
                <p:cNvPicPr/>
                <p:nvPr/>
              </p:nvPicPr>
              <p:blipFill>
                <a:blip r:embed="rId48"/>
                <a:stretch>
                  <a:fillRect/>
                </a:stretch>
              </p:blipFill>
              <p:spPr>
                <a:xfrm>
                  <a:off x="9005903" y="3056183"/>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43" name="Freihand 42">
                  <a:extLst>
                    <a:ext uri="{FF2B5EF4-FFF2-40B4-BE49-F238E27FC236}">
                      <a16:creationId xmlns:a16="http://schemas.microsoft.com/office/drawing/2014/main" id="{804104D6-1D51-4025-910A-B2C77F0E098C}"/>
                    </a:ext>
                  </a:extLst>
                </p14:cNvPr>
                <p14:cNvContentPartPr/>
                <p14:nvPr/>
              </p14:nvContentPartPr>
              <p14:xfrm>
                <a:off x="8149823" y="3427343"/>
                <a:ext cx="430560" cy="39240"/>
              </p14:xfrm>
            </p:contentPart>
          </mc:Choice>
          <mc:Fallback xmlns="">
            <p:pic>
              <p:nvPicPr>
                <p:cNvPr id="43" name="Freihand 42">
                  <a:extLst>
                    <a:ext uri="{FF2B5EF4-FFF2-40B4-BE49-F238E27FC236}">
                      <a16:creationId xmlns:a16="http://schemas.microsoft.com/office/drawing/2014/main" id="{804104D6-1D51-4025-910A-B2C77F0E098C}"/>
                    </a:ext>
                  </a:extLst>
                </p:cNvPr>
                <p:cNvPicPr/>
                <p:nvPr/>
              </p:nvPicPr>
              <p:blipFill>
                <a:blip r:embed="rId50"/>
                <a:stretch>
                  <a:fillRect/>
                </a:stretch>
              </p:blipFill>
              <p:spPr>
                <a:xfrm>
                  <a:off x="8145503" y="3423023"/>
                  <a:ext cx="439200" cy="4788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44" name="Freihand 43">
                  <a:extLst>
                    <a:ext uri="{FF2B5EF4-FFF2-40B4-BE49-F238E27FC236}">
                      <a16:creationId xmlns:a16="http://schemas.microsoft.com/office/drawing/2014/main" id="{0C8E4FC1-6864-42A3-89B1-A11B99D40C11}"/>
                    </a:ext>
                  </a:extLst>
                </p14:cNvPr>
                <p14:cNvContentPartPr/>
                <p14:nvPr/>
              </p14:nvContentPartPr>
              <p14:xfrm>
                <a:off x="8389223" y="3485303"/>
                <a:ext cx="104760" cy="621000"/>
              </p14:xfrm>
            </p:contentPart>
          </mc:Choice>
          <mc:Fallback xmlns="">
            <p:pic>
              <p:nvPicPr>
                <p:cNvPr id="44" name="Freihand 43">
                  <a:extLst>
                    <a:ext uri="{FF2B5EF4-FFF2-40B4-BE49-F238E27FC236}">
                      <a16:creationId xmlns:a16="http://schemas.microsoft.com/office/drawing/2014/main" id="{0C8E4FC1-6864-42A3-89B1-A11B99D40C11}"/>
                    </a:ext>
                  </a:extLst>
                </p:cNvPr>
                <p:cNvPicPr/>
                <p:nvPr/>
              </p:nvPicPr>
              <p:blipFill>
                <a:blip r:embed="rId52"/>
                <a:stretch>
                  <a:fillRect/>
                </a:stretch>
              </p:blipFill>
              <p:spPr>
                <a:xfrm>
                  <a:off x="8384903" y="3480983"/>
                  <a:ext cx="113400" cy="62964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45" name="Freihand 44">
                  <a:extLst>
                    <a:ext uri="{FF2B5EF4-FFF2-40B4-BE49-F238E27FC236}">
                      <a16:creationId xmlns:a16="http://schemas.microsoft.com/office/drawing/2014/main" id="{542FA387-E1D9-4C68-887A-F5D9D8DA8354}"/>
                    </a:ext>
                  </a:extLst>
                </p14:cNvPr>
                <p14:cNvContentPartPr/>
                <p14:nvPr/>
              </p14:nvContentPartPr>
              <p14:xfrm>
                <a:off x="8316863" y="3458303"/>
                <a:ext cx="139680" cy="130680"/>
              </p14:xfrm>
            </p:contentPart>
          </mc:Choice>
          <mc:Fallback xmlns="">
            <p:pic>
              <p:nvPicPr>
                <p:cNvPr id="45" name="Freihand 44">
                  <a:extLst>
                    <a:ext uri="{FF2B5EF4-FFF2-40B4-BE49-F238E27FC236}">
                      <a16:creationId xmlns:a16="http://schemas.microsoft.com/office/drawing/2014/main" id="{542FA387-E1D9-4C68-887A-F5D9D8DA8354}"/>
                    </a:ext>
                  </a:extLst>
                </p:cNvPr>
                <p:cNvPicPr/>
                <p:nvPr/>
              </p:nvPicPr>
              <p:blipFill>
                <a:blip r:embed="rId54"/>
                <a:stretch>
                  <a:fillRect/>
                </a:stretch>
              </p:blipFill>
              <p:spPr>
                <a:xfrm>
                  <a:off x="8312543" y="3453983"/>
                  <a:ext cx="148320" cy="13932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46" name="Freihand 45">
                  <a:extLst>
                    <a:ext uri="{FF2B5EF4-FFF2-40B4-BE49-F238E27FC236}">
                      <a16:creationId xmlns:a16="http://schemas.microsoft.com/office/drawing/2014/main" id="{FC2772AE-CE73-4BF7-ABC3-92DB7FC21CEA}"/>
                    </a:ext>
                  </a:extLst>
                </p14:cNvPr>
                <p14:cNvContentPartPr/>
                <p14:nvPr/>
              </p14:nvContentPartPr>
              <p14:xfrm>
                <a:off x="8317943" y="4224023"/>
                <a:ext cx="86040" cy="98280"/>
              </p14:xfrm>
            </p:contentPart>
          </mc:Choice>
          <mc:Fallback xmlns="">
            <p:pic>
              <p:nvPicPr>
                <p:cNvPr id="46" name="Freihand 45">
                  <a:extLst>
                    <a:ext uri="{FF2B5EF4-FFF2-40B4-BE49-F238E27FC236}">
                      <a16:creationId xmlns:a16="http://schemas.microsoft.com/office/drawing/2014/main" id="{FC2772AE-CE73-4BF7-ABC3-92DB7FC21CEA}"/>
                    </a:ext>
                  </a:extLst>
                </p:cNvPr>
                <p:cNvPicPr/>
                <p:nvPr/>
              </p:nvPicPr>
              <p:blipFill>
                <a:blip r:embed="rId56"/>
                <a:stretch>
                  <a:fillRect/>
                </a:stretch>
              </p:blipFill>
              <p:spPr>
                <a:xfrm>
                  <a:off x="8313623" y="4219703"/>
                  <a:ext cx="94680" cy="106920"/>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47" name="Freihand 46">
                  <a:extLst>
                    <a:ext uri="{FF2B5EF4-FFF2-40B4-BE49-F238E27FC236}">
                      <a16:creationId xmlns:a16="http://schemas.microsoft.com/office/drawing/2014/main" id="{A3BFFCB9-E32A-4AB3-91C6-538D10C4331A}"/>
                    </a:ext>
                  </a:extLst>
                </p14:cNvPr>
                <p14:cNvContentPartPr/>
                <p14:nvPr/>
              </p14:nvContentPartPr>
              <p14:xfrm>
                <a:off x="8432783" y="4157423"/>
                <a:ext cx="41040" cy="100440"/>
              </p14:xfrm>
            </p:contentPart>
          </mc:Choice>
          <mc:Fallback xmlns="">
            <p:pic>
              <p:nvPicPr>
                <p:cNvPr id="47" name="Freihand 46">
                  <a:extLst>
                    <a:ext uri="{FF2B5EF4-FFF2-40B4-BE49-F238E27FC236}">
                      <a16:creationId xmlns:a16="http://schemas.microsoft.com/office/drawing/2014/main" id="{A3BFFCB9-E32A-4AB3-91C6-538D10C4331A}"/>
                    </a:ext>
                  </a:extLst>
                </p:cNvPr>
                <p:cNvPicPr/>
                <p:nvPr/>
              </p:nvPicPr>
              <p:blipFill>
                <a:blip r:embed="rId58"/>
                <a:stretch>
                  <a:fillRect/>
                </a:stretch>
              </p:blipFill>
              <p:spPr>
                <a:xfrm>
                  <a:off x="8428463" y="4153103"/>
                  <a:ext cx="49680" cy="109080"/>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48" name="Freihand 47">
                  <a:extLst>
                    <a:ext uri="{FF2B5EF4-FFF2-40B4-BE49-F238E27FC236}">
                      <a16:creationId xmlns:a16="http://schemas.microsoft.com/office/drawing/2014/main" id="{BC9A56FE-1A2C-402B-9013-21FB57870144}"/>
                    </a:ext>
                  </a:extLst>
                </p14:cNvPr>
                <p14:cNvContentPartPr/>
                <p14:nvPr/>
              </p14:nvContentPartPr>
              <p14:xfrm>
                <a:off x="8507303" y="4077143"/>
                <a:ext cx="102240" cy="169200"/>
              </p14:xfrm>
            </p:contentPart>
          </mc:Choice>
          <mc:Fallback xmlns="">
            <p:pic>
              <p:nvPicPr>
                <p:cNvPr id="48" name="Freihand 47">
                  <a:extLst>
                    <a:ext uri="{FF2B5EF4-FFF2-40B4-BE49-F238E27FC236}">
                      <a16:creationId xmlns:a16="http://schemas.microsoft.com/office/drawing/2014/main" id="{BC9A56FE-1A2C-402B-9013-21FB57870144}"/>
                    </a:ext>
                  </a:extLst>
                </p:cNvPr>
                <p:cNvPicPr/>
                <p:nvPr/>
              </p:nvPicPr>
              <p:blipFill>
                <a:blip r:embed="rId60"/>
                <a:stretch>
                  <a:fillRect/>
                </a:stretch>
              </p:blipFill>
              <p:spPr>
                <a:xfrm>
                  <a:off x="8502983" y="4072823"/>
                  <a:ext cx="110880" cy="177840"/>
                </a:xfrm>
                <a:prstGeom prst="rect">
                  <a:avLst/>
                </a:prstGeom>
              </p:spPr>
            </p:pic>
          </mc:Fallback>
        </mc:AlternateContent>
        <mc:AlternateContent xmlns:mc="http://schemas.openxmlformats.org/markup-compatibility/2006" xmlns:p14="http://schemas.microsoft.com/office/powerpoint/2010/main">
          <mc:Choice Requires="p14">
            <p:contentPart p14:bwMode="auto" r:id="rId61">
              <p14:nvContentPartPr>
                <p14:cNvPr id="50" name="Freihand 49">
                  <a:extLst>
                    <a:ext uri="{FF2B5EF4-FFF2-40B4-BE49-F238E27FC236}">
                      <a16:creationId xmlns:a16="http://schemas.microsoft.com/office/drawing/2014/main" id="{54523480-2150-46C6-8CB6-86675662E53E}"/>
                    </a:ext>
                  </a:extLst>
                </p14:cNvPr>
                <p14:cNvContentPartPr/>
                <p14:nvPr/>
              </p14:nvContentPartPr>
              <p14:xfrm>
                <a:off x="9197063" y="3889223"/>
                <a:ext cx="291960" cy="65160"/>
              </p14:xfrm>
            </p:contentPart>
          </mc:Choice>
          <mc:Fallback xmlns="">
            <p:pic>
              <p:nvPicPr>
                <p:cNvPr id="50" name="Freihand 49">
                  <a:extLst>
                    <a:ext uri="{FF2B5EF4-FFF2-40B4-BE49-F238E27FC236}">
                      <a16:creationId xmlns:a16="http://schemas.microsoft.com/office/drawing/2014/main" id="{54523480-2150-46C6-8CB6-86675662E53E}"/>
                    </a:ext>
                  </a:extLst>
                </p:cNvPr>
                <p:cNvPicPr/>
                <p:nvPr/>
              </p:nvPicPr>
              <p:blipFill>
                <a:blip r:embed="rId62"/>
                <a:stretch>
                  <a:fillRect/>
                </a:stretch>
              </p:blipFill>
              <p:spPr>
                <a:xfrm>
                  <a:off x="9192743" y="3884903"/>
                  <a:ext cx="300600" cy="73800"/>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51" name="Freihand 50">
                  <a:extLst>
                    <a:ext uri="{FF2B5EF4-FFF2-40B4-BE49-F238E27FC236}">
                      <a16:creationId xmlns:a16="http://schemas.microsoft.com/office/drawing/2014/main" id="{C72A10BA-11EB-4D4A-84AB-B1551DD80E0C}"/>
                    </a:ext>
                  </a:extLst>
                </p14:cNvPr>
                <p14:cNvContentPartPr/>
                <p14:nvPr/>
              </p14:nvContentPartPr>
              <p14:xfrm>
                <a:off x="9442943" y="3846743"/>
                <a:ext cx="55440" cy="129960"/>
              </p14:xfrm>
            </p:contentPart>
          </mc:Choice>
          <mc:Fallback xmlns="">
            <p:pic>
              <p:nvPicPr>
                <p:cNvPr id="51" name="Freihand 50">
                  <a:extLst>
                    <a:ext uri="{FF2B5EF4-FFF2-40B4-BE49-F238E27FC236}">
                      <a16:creationId xmlns:a16="http://schemas.microsoft.com/office/drawing/2014/main" id="{C72A10BA-11EB-4D4A-84AB-B1551DD80E0C}"/>
                    </a:ext>
                  </a:extLst>
                </p:cNvPr>
                <p:cNvPicPr/>
                <p:nvPr/>
              </p:nvPicPr>
              <p:blipFill>
                <a:blip r:embed="rId64"/>
                <a:stretch>
                  <a:fillRect/>
                </a:stretch>
              </p:blipFill>
              <p:spPr>
                <a:xfrm>
                  <a:off x="9438623" y="3842423"/>
                  <a:ext cx="64080" cy="138600"/>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53" name="Freihand 52">
                  <a:extLst>
                    <a:ext uri="{FF2B5EF4-FFF2-40B4-BE49-F238E27FC236}">
                      <a16:creationId xmlns:a16="http://schemas.microsoft.com/office/drawing/2014/main" id="{60D3A147-F7C7-4BBB-B87C-845811F60781}"/>
                    </a:ext>
                  </a:extLst>
                </p14:cNvPr>
                <p14:cNvContentPartPr/>
                <p14:nvPr/>
              </p14:nvContentPartPr>
              <p14:xfrm>
                <a:off x="9713303" y="3895343"/>
                <a:ext cx="99360" cy="74520"/>
              </p14:xfrm>
            </p:contentPart>
          </mc:Choice>
          <mc:Fallback xmlns="">
            <p:pic>
              <p:nvPicPr>
                <p:cNvPr id="53" name="Freihand 52">
                  <a:extLst>
                    <a:ext uri="{FF2B5EF4-FFF2-40B4-BE49-F238E27FC236}">
                      <a16:creationId xmlns:a16="http://schemas.microsoft.com/office/drawing/2014/main" id="{60D3A147-F7C7-4BBB-B87C-845811F60781}"/>
                    </a:ext>
                  </a:extLst>
                </p:cNvPr>
                <p:cNvPicPr/>
                <p:nvPr/>
              </p:nvPicPr>
              <p:blipFill>
                <a:blip r:embed="rId66"/>
                <a:stretch>
                  <a:fillRect/>
                </a:stretch>
              </p:blipFill>
              <p:spPr>
                <a:xfrm>
                  <a:off x="9708983" y="3891023"/>
                  <a:ext cx="108000" cy="8316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54" name="Freihand 53">
                  <a:extLst>
                    <a:ext uri="{FF2B5EF4-FFF2-40B4-BE49-F238E27FC236}">
                      <a16:creationId xmlns:a16="http://schemas.microsoft.com/office/drawing/2014/main" id="{37714211-BE85-45AC-8B4D-E61AB3328FC6}"/>
                    </a:ext>
                  </a:extLst>
                </p14:cNvPr>
                <p14:cNvContentPartPr/>
                <p14:nvPr/>
              </p14:nvContentPartPr>
              <p14:xfrm>
                <a:off x="9827063" y="3882383"/>
                <a:ext cx="82080" cy="66600"/>
              </p14:xfrm>
            </p:contentPart>
          </mc:Choice>
          <mc:Fallback xmlns="">
            <p:pic>
              <p:nvPicPr>
                <p:cNvPr id="54" name="Freihand 53">
                  <a:extLst>
                    <a:ext uri="{FF2B5EF4-FFF2-40B4-BE49-F238E27FC236}">
                      <a16:creationId xmlns:a16="http://schemas.microsoft.com/office/drawing/2014/main" id="{37714211-BE85-45AC-8B4D-E61AB3328FC6}"/>
                    </a:ext>
                  </a:extLst>
                </p:cNvPr>
                <p:cNvPicPr/>
                <p:nvPr/>
              </p:nvPicPr>
              <p:blipFill>
                <a:blip r:embed="rId68"/>
                <a:stretch>
                  <a:fillRect/>
                </a:stretch>
              </p:blipFill>
              <p:spPr>
                <a:xfrm>
                  <a:off x="9822743" y="3878063"/>
                  <a:ext cx="90720" cy="75240"/>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55" name="Freihand 54">
                  <a:extLst>
                    <a:ext uri="{FF2B5EF4-FFF2-40B4-BE49-F238E27FC236}">
                      <a16:creationId xmlns:a16="http://schemas.microsoft.com/office/drawing/2014/main" id="{3899DA20-D336-4374-96B4-17A662F45264}"/>
                    </a:ext>
                  </a:extLst>
                </p14:cNvPr>
                <p14:cNvContentPartPr/>
                <p14:nvPr/>
              </p14:nvContentPartPr>
              <p14:xfrm>
                <a:off x="9937583" y="3873023"/>
                <a:ext cx="90360" cy="67680"/>
              </p14:xfrm>
            </p:contentPart>
          </mc:Choice>
          <mc:Fallback xmlns="">
            <p:pic>
              <p:nvPicPr>
                <p:cNvPr id="55" name="Freihand 54">
                  <a:extLst>
                    <a:ext uri="{FF2B5EF4-FFF2-40B4-BE49-F238E27FC236}">
                      <a16:creationId xmlns:a16="http://schemas.microsoft.com/office/drawing/2014/main" id="{3899DA20-D336-4374-96B4-17A662F45264}"/>
                    </a:ext>
                  </a:extLst>
                </p:cNvPr>
                <p:cNvPicPr/>
                <p:nvPr/>
              </p:nvPicPr>
              <p:blipFill>
                <a:blip r:embed="rId70"/>
                <a:stretch>
                  <a:fillRect/>
                </a:stretch>
              </p:blipFill>
              <p:spPr>
                <a:xfrm>
                  <a:off x="9933263" y="3868703"/>
                  <a:ext cx="99000" cy="76320"/>
                </a:xfrm>
                <a:prstGeom prst="rect">
                  <a:avLst/>
                </a:prstGeom>
              </p:spPr>
            </p:pic>
          </mc:Fallback>
        </mc:AlternateContent>
        <mc:AlternateContent xmlns:mc="http://schemas.openxmlformats.org/markup-compatibility/2006" xmlns:p14="http://schemas.microsoft.com/office/powerpoint/2010/main">
          <mc:Choice Requires="p14">
            <p:contentPart p14:bwMode="auto" r:id="rId71">
              <p14:nvContentPartPr>
                <p14:cNvPr id="56" name="Freihand 55">
                  <a:extLst>
                    <a:ext uri="{FF2B5EF4-FFF2-40B4-BE49-F238E27FC236}">
                      <a16:creationId xmlns:a16="http://schemas.microsoft.com/office/drawing/2014/main" id="{36BEC987-A816-4C1E-AEFE-22D4D47C6F26}"/>
                    </a:ext>
                  </a:extLst>
                </p14:cNvPr>
                <p14:cNvContentPartPr/>
                <p14:nvPr/>
              </p14:nvContentPartPr>
              <p14:xfrm>
                <a:off x="10054223" y="3711383"/>
                <a:ext cx="125640" cy="84240"/>
              </p14:xfrm>
            </p:contentPart>
          </mc:Choice>
          <mc:Fallback xmlns="">
            <p:pic>
              <p:nvPicPr>
                <p:cNvPr id="56" name="Freihand 55">
                  <a:extLst>
                    <a:ext uri="{FF2B5EF4-FFF2-40B4-BE49-F238E27FC236}">
                      <a16:creationId xmlns:a16="http://schemas.microsoft.com/office/drawing/2014/main" id="{36BEC987-A816-4C1E-AEFE-22D4D47C6F26}"/>
                    </a:ext>
                  </a:extLst>
                </p:cNvPr>
                <p:cNvPicPr/>
                <p:nvPr/>
              </p:nvPicPr>
              <p:blipFill>
                <a:blip r:embed="rId72"/>
                <a:stretch>
                  <a:fillRect/>
                </a:stretch>
              </p:blipFill>
              <p:spPr>
                <a:xfrm>
                  <a:off x="10049903" y="3707063"/>
                  <a:ext cx="134280" cy="92880"/>
                </a:xfrm>
                <a:prstGeom prst="rect">
                  <a:avLst/>
                </a:prstGeom>
              </p:spPr>
            </p:pic>
          </mc:Fallback>
        </mc:AlternateContent>
        <mc:AlternateContent xmlns:mc="http://schemas.openxmlformats.org/markup-compatibility/2006" xmlns:p14="http://schemas.microsoft.com/office/powerpoint/2010/main">
          <mc:Choice Requires="p14">
            <p:contentPart p14:bwMode="auto" r:id="rId73">
              <p14:nvContentPartPr>
                <p14:cNvPr id="57" name="Freihand 56">
                  <a:extLst>
                    <a:ext uri="{FF2B5EF4-FFF2-40B4-BE49-F238E27FC236}">
                      <a16:creationId xmlns:a16="http://schemas.microsoft.com/office/drawing/2014/main" id="{9CFD2857-1B64-4A01-8C48-D12707F7F1DF}"/>
                    </a:ext>
                  </a:extLst>
                </p14:cNvPr>
                <p14:cNvContentPartPr/>
                <p14:nvPr/>
              </p14:nvContentPartPr>
              <p14:xfrm>
                <a:off x="10279943" y="3776903"/>
                <a:ext cx="36000" cy="102240"/>
              </p14:xfrm>
            </p:contentPart>
          </mc:Choice>
          <mc:Fallback xmlns="">
            <p:pic>
              <p:nvPicPr>
                <p:cNvPr id="57" name="Freihand 56">
                  <a:extLst>
                    <a:ext uri="{FF2B5EF4-FFF2-40B4-BE49-F238E27FC236}">
                      <a16:creationId xmlns:a16="http://schemas.microsoft.com/office/drawing/2014/main" id="{9CFD2857-1B64-4A01-8C48-D12707F7F1DF}"/>
                    </a:ext>
                  </a:extLst>
                </p:cNvPr>
                <p:cNvPicPr/>
                <p:nvPr/>
              </p:nvPicPr>
              <p:blipFill>
                <a:blip r:embed="rId74"/>
                <a:stretch>
                  <a:fillRect/>
                </a:stretch>
              </p:blipFill>
              <p:spPr>
                <a:xfrm>
                  <a:off x="10275623" y="3772583"/>
                  <a:ext cx="44640" cy="110880"/>
                </a:xfrm>
                <a:prstGeom prst="rect">
                  <a:avLst/>
                </a:prstGeom>
              </p:spPr>
            </p:pic>
          </mc:Fallback>
        </mc:AlternateContent>
        <mc:AlternateContent xmlns:mc="http://schemas.openxmlformats.org/markup-compatibility/2006" xmlns:p14="http://schemas.microsoft.com/office/powerpoint/2010/main">
          <mc:Choice Requires="p14">
            <p:contentPart p14:bwMode="auto" r:id="rId75">
              <p14:nvContentPartPr>
                <p14:cNvPr id="58" name="Freihand 57">
                  <a:extLst>
                    <a:ext uri="{FF2B5EF4-FFF2-40B4-BE49-F238E27FC236}">
                      <a16:creationId xmlns:a16="http://schemas.microsoft.com/office/drawing/2014/main" id="{C809B9FB-6836-4B0B-B903-60F98E050041}"/>
                    </a:ext>
                  </a:extLst>
                </p14:cNvPr>
                <p14:cNvContentPartPr/>
                <p14:nvPr/>
              </p14:nvContentPartPr>
              <p14:xfrm>
                <a:off x="10242503" y="3798503"/>
                <a:ext cx="123480" cy="40680"/>
              </p14:xfrm>
            </p:contentPart>
          </mc:Choice>
          <mc:Fallback xmlns="">
            <p:pic>
              <p:nvPicPr>
                <p:cNvPr id="58" name="Freihand 57">
                  <a:extLst>
                    <a:ext uri="{FF2B5EF4-FFF2-40B4-BE49-F238E27FC236}">
                      <a16:creationId xmlns:a16="http://schemas.microsoft.com/office/drawing/2014/main" id="{C809B9FB-6836-4B0B-B903-60F98E050041}"/>
                    </a:ext>
                  </a:extLst>
                </p:cNvPr>
                <p:cNvPicPr/>
                <p:nvPr/>
              </p:nvPicPr>
              <p:blipFill>
                <a:blip r:embed="rId76"/>
                <a:stretch>
                  <a:fillRect/>
                </a:stretch>
              </p:blipFill>
              <p:spPr>
                <a:xfrm>
                  <a:off x="10238183" y="3794183"/>
                  <a:ext cx="132120" cy="49320"/>
                </a:xfrm>
                <a:prstGeom prst="rect">
                  <a:avLst/>
                </a:prstGeom>
              </p:spPr>
            </p:pic>
          </mc:Fallback>
        </mc:AlternateContent>
        <mc:AlternateContent xmlns:mc="http://schemas.openxmlformats.org/markup-compatibility/2006" xmlns:p14="http://schemas.microsoft.com/office/powerpoint/2010/main">
          <mc:Choice Requires="p14">
            <p:contentPart p14:bwMode="auto" r:id="rId77">
              <p14:nvContentPartPr>
                <p14:cNvPr id="59" name="Freihand 58">
                  <a:extLst>
                    <a:ext uri="{FF2B5EF4-FFF2-40B4-BE49-F238E27FC236}">
                      <a16:creationId xmlns:a16="http://schemas.microsoft.com/office/drawing/2014/main" id="{772FE5BB-BD3F-4EF6-92E9-62A0DD339A78}"/>
                    </a:ext>
                  </a:extLst>
                </p14:cNvPr>
                <p14:cNvContentPartPr/>
                <p14:nvPr/>
              </p14:nvContentPartPr>
              <p14:xfrm>
                <a:off x="10468583" y="3689423"/>
                <a:ext cx="115920" cy="137520"/>
              </p14:xfrm>
            </p:contentPart>
          </mc:Choice>
          <mc:Fallback xmlns="">
            <p:pic>
              <p:nvPicPr>
                <p:cNvPr id="59" name="Freihand 58">
                  <a:extLst>
                    <a:ext uri="{FF2B5EF4-FFF2-40B4-BE49-F238E27FC236}">
                      <a16:creationId xmlns:a16="http://schemas.microsoft.com/office/drawing/2014/main" id="{772FE5BB-BD3F-4EF6-92E9-62A0DD339A78}"/>
                    </a:ext>
                  </a:extLst>
                </p:cNvPr>
                <p:cNvPicPr/>
                <p:nvPr/>
              </p:nvPicPr>
              <p:blipFill>
                <a:blip r:embed="rId78"/>
                <a:stretch>
                  <a:fillRect/>
                </a:stretch>
              </p:blipFill>
              <p:spPr>
                <a:xfrm>
                  <a:off x="10464263" y="3685103"/>
                  <a:ext cx="124560" cy="146160"/>
                </a:xfrm>
                <a:prstGeom prst="rect">
                  <a:avLst/>
                </a:prstGeom>
              </p:spPr>
            </p:pic>
          </mc:Fallback>
        </mc:AlternateContent>
        <mc:AlternateContent xmlns:mc="http://schemas.openxmlformats.org/markup-compatibility/2006" xmlns:p14="http://schemas.microsoft.com/office/powerpoint/2010/main">
          <mc:Choice Requires="p14">
            <p:contentPart p14:bwMode="auto" r:id="rId79">
              <p14:nvContentPartPr>
                <p14:cNvPr id="60" name="Freihand 59">
                  <a:extLst>
                    <a:ext uri="{FF2B5EF4-FFF2-40B4-BE49-F238E27FC236}">
                      <a16:creationId xmlns:a16="http://schemas.microsoft.com/office/drawing/2014/main" id="{DFF8293E-F826-499B-A6A4-866619AB6FC9}"/>
                    </a:ext>
                  </a:extLst>
                </p14:cNvPr>
                <p14:cNvContentPartPr/>
                <p14:nvPr/>
              </p14:nvContentPartPr>
              <p14:xfrm>
                <a:off x="10623383" y="3682223"/>
                <a:ext cx="177840" cy="76320"/>
              </p14:xfrm>
            </p:contentPart>
          </mc:Choice>
          <mc:Fallback xmlns="">
            <p:pic>
              <p:nvPicPr>
                <p:cNvPr id="60" name="Freihand 59">
                  <a:extLst>
                    <a:ext uri="{FF2B5EF4-FFF2-40B4-BE49-F238E27FC236}">
                      <a16:creationId xmlns:a16="http://schemas.microsoft.com/office/drawing/2014/main" id="{DFF8293E-F826-499B-A6A4-866619AB6FC9}"/>
                    </a:ext>
                  </a:extLst>
                </p:cNvPr>
                <p:cNvPicPr/>
                <p:nvPr/>
              </p:nvPicPr>
              <p:blipFill>
                <a:blip r:embed="rId80"/>
                <a:stretch>
                  <a:fillRect/>
                </a:stretch>
              </p:blipFill>
              <p:spPr>
                <a:xfrm>
                  <a:off x="10619063" y="3677903"/>
                  <a:ext cx="186480" cy="84960"/>
                </a:xfrm>
                <a:prstGeom prst="rect">
                  <a:avLst/>
                </a:prstGeom>
              </p:spPr>
            </p:pic>
          </mc:Fallback>
        </mc:AlternateContent>
        <mc:AlternateContent xmlns:mc="http://schemas.openxmlformats.org/markup-compatibility/2006" xmlns:p14="http://schemas.microsoft.com/office/powerpoint/2010/main">
          <mc:Choice Requires="p14">
            <p:contentPart p14:bwMode="auto" r:id="rId81">
              <p14:nvContentPartPr>
                <p14:cNvPr id="61" name="Freihand 60">
                  <a:extLst>
                    <a:ext uri="{FF2B5EF4-FFF2-40B4-BE49-F238E27FC236}">
                      <a16:creationId xmlns:a16="http://schemas.microsoft.com/office/drawing/2014/main" id="{600A52E2-7CCD-4C29-B32C-ADC4BDDD5F00}"/>
                    </a:ext>
                  </a:extLst>
                </p14:cNvPr>
                <p14:cNvContentPartPr/>
                <p14:nvPr/>
              </p14:nvContentPartPr>
              <p14:xfrm>
                <a:off x="10738583" y="3593303"/>
                <a:ext cx="360" cy="360"/>
              </p14:xfrm>
            </p:contentPart>
          </mc:Choice>
          <mc:Fallback xmlns="">
            <p:pic>
              <p:nvPicPr>
                <p:cNvPr id="61" name="Freihand 60">
                  <a:extLst>
                    <a:ext uri="{FF2B5EF4-FFF2-40B4-BE49-F238E27FC236}">
                      <a16:creationId xmlns:a16="http://schemas.microsoft.com/office/drawing/2014/main" id="{600A52E2-7CCD-4C29-B32C-ADC4BDDD5F00}"/>
                    </a:ext>
                  </a:extLst>
                </p:cNvPr>
                <p:cNvPicPr/>
                <p:nvPr/>
              </p:nvPicPr>
              <p:blipFill>
                <a:blip r:embed="rId48"/>
                <a:stretch>
                  <a:fillRect/>
                </a:stretch>
              </p:blipFill>
              <p:spPr>
                <a:xfrm>
                  <a:off x="10734263" y="3588983"/>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82">
              <p14:nvContentPartPr>
                <p14:cNvPr id="62" name="Freihand 61">
                  <a:extLst>
                    <a:ext uri="{FF2B5EF4-FFF2-40B4-BE49-F238E27FC236}">
                      <a16:creationId xmlns:a16="http://schemas.microsoft.com/office/drawing/2014/main" id="{731CD294-4DBF-45E6-9800-76571270504C}"/>
                    </a:ext>
                  </a:extLst>
                </p14:cNvPr>
                <p14:cNvContentPartPr/>
                <p14:nvPr/>
              </p14:nvContentPartPr>
              <p14:xfrm>
                <a:off x="10817063" y="3482783"/>
                <a:ext cx="342000" cy="115560"/>
              </p14:xfrm>
            </p:contentPart>
          </mc:Choice>
          <mc:Fallback xmlns="">
            <p:pic>
              <p:nvPicPr>
                <p:cNvPr id="62" name="Freihand 61">
                  <a:extLst>
                    <a:ext uri="{FF2B5EF4-FFF2-40B4-BE49-F238E27FC236}">
                      <a16:creationId xmlns:a16="http://schemas.microsoft.com/office/drawing/2014/main" id="{731CD294-4DBF-45E6-9800-76571270504C}"/>
                    </a:ext>
                  </a:extLst>
                </p:cNvPr>
                <p:cNvPicPr/>
                <p:nvPr/>
              </p:nvPicPr>
              <p:blipFill>
                <a:blip r:embed="rId83"/>
                <a:stretch>
                  <a:fillRect/>
                </a:stretch>
              </p:blipFill>
              <p:spPr>
                <a:xfrm>
                  <a:off x="10812743" y="3478463"/>
                  <a:ext cx="350640" cy="124200"/>
                </a:xfrm>
                <a:prstGeom prst="rect">
                  <a:avLst/>
                </a:prstGeom>
              </p:spPr>
            </p:pic>
          </mc:Fallback>
        </mc:AlternateContent>
        <mc:AlternateContent xmlns:mc="http://schemas.openxmlformats.org/markup-compatibility/2006" xmlns:p14="http://schemas.microsoft.com/office/powerpoint/2010/main">
          <mc:Choice Requires="p14">
            <p:contentPart p14:bwMode="auto" r:id="rId84">
              <p14:nvContentPartPr>
                <p14:cNvPr id="63" name="Freihand 62">
                  <a:extLst>
                    <a:ext uri="{FF2B5EF4-FFF2-40B4-BE49-F238E27FC236}">
                      <a16:creationId xmlns:a16="http://schemas.microsoft.com/office/drawing/2014/main" id="{4A24F398-D13E-410D-8A6A-115AFC11B15A}"/>
                    </a:ext>
                  </a:extLst>
                </p14:cNvPr>
                <p14:cNvContentPartPr/>
                <p14:nvPr/>
              </p14:nvContentPartPr>
              <p14:xfrm>
                <a:off x="11044583" y="3581783"/>
                <a:ext cx="172800" cy="67680"/>
              </p14:xfrm>
            </p:contentPart>
          </mc:Choice>
          <mc:Fallback xmlns="">
            <p:pic>
              <p:nvPicPr>
                <p:cNvPr id="63" name="Freihand 62">
                  <a:extLst>
                    <a:ext uri="{FF2B5EF4-FFF2-40B4-BE49-F238E27FC236}">
                      <a16:creationId xmlns:a16="http://schemas.microsoft.com/office/drawing/2014/main" id="{4A24F398-D13E-410D-8A6A-115AFC11B15A}"/>
                    </a:ext>
                  </a:extLst>
                </p:cNvPr>
                <p:cNvPicPr/>
                <p:nvPr/>
              </p:nvPicPr>
              <p:blipFill>
                <a:blip r:embed="rId85"/>
                <a:stretch>
                  <a:fillRect/>
                </a:stretch>
              </p:blipFill>
              <p:spPr>
                <a:xfrm>
                  <a:off x="11040263" y="3577463"/>
                  <a:ext cx="181440" cy="76320"/>
                </a:xfrm>
                <a:prstGeom prst="rect">
                  <a:avLst/>
                </a:prstGeom>
              </p:spPr>
            </p:pic>
          </mc:Fallback>
        </mc:AlternateContent>
        <mc:AlternateContent xmlns:mc="http://schemas.openxmlformats.org/markup-compatibility/2006" xmlns:p14="http://schemas.microsoft.com/office/powerpoint/2010/main">
          <mc:Choice Requires="p14">
            <p:contentPart p14:bwMode="auto" r:id="rId86">
              <p14:nvContentPartPr>
                <p14:cNvPr id="64" name="Freihand 63">
                  <a:extLst>
                    <a:ext uri="{FF2B5EF4-FFF2-40B4-BE49-F238E27FC236}">
                      <a16:creationId xmlns:a16="http://schemas.microsoft.com/office/drawing/2014/main" id="{C205F223-B325-424E-9A2A-93432244DDB4}"/>
                    </a:ext>
                  </a:extLst>
                </p14:cNvPr>
                <p14:cNvContentPartPr/>
                <p14:nvPr/>
              </p14:nvContentPartPr>
              <p14:xfrm>
                <a:off x="11307023" y="3406103"/>
                <a:ext cx="174240" cy="184320"/>
              </p14:xfrm>
            </p:contentPart>
          </mc:Choice>
          <mc:Fallback xmlns="">
            <p:pic>
              <p:nvPicPr>
                <p:cNvPr id="64" name="Freihand 63">
                  <a:extLst>
                    <a:ext uri="{FF2B5EF4-FFF2-40B4-BE49-F238E27FC236}">
                      <a16:creationId xmlns:a16="http://schemas.microsoft.com/office/drawing/2014/main" id="{C205F223-B325-424E-9A2A-93432244DDB4}"/>
                    </a:ext>
                  </a:extLst>
                </p:cNvPr>
                <p:cNvPicPr/>
                <p:nvPr/>
              </p:nvPicPr>
              <p:blipFill>
                <a:blip r:embed="rId87"/>
                <a:stretch>
                  <a:fillRect/>
                </a:stretch>
              </p:blipFill>
              <p:spPr>
                <a:xfrm>
                  <a:off x="11302703" y="3401783"/>
                  <a:ext cx="182880" cy="192960"/>
                </a:xfrm>
                <a:prstGeom prst="rect">
                  <a:avLst/>
                </a:prstGeom>
              </p:spPr>
            </p:pic>
          </mc:Fallback>
        </mc:AlternateContent>
        <mc:AlternateContent xmlns:mc="http://schemas.openxmlformats.org/markup-compatibility/2006" xmlns:p14="http://schemas.microsoft.com/office/powerpoint/2010/main">
          <mc:Choice Requires="p14">
            <p:contentPart p14:bwMode="auto" r:id="rId88">
              <p14:nvContentPartPr>
                <p14:cNvPr id="66" name="Freihand 65">
                  <a:extLst>
                    <a:ext uri="{FF2B5EF4-FFF2-40B4-BE49-F238E27FC236}">
                      <a16:creationId xmlns:a16="http://schemas.microsoft.com/office/drawing/2014/main" id="{4B2F0E9D-DC36-47B5-BC3D-1266F6183E54}"/>
                    </a:ext>
                  </a:extLst>
                </p14:cNvPr>
                <p14:cNvContentPartPr/>
                <p14:nvPr/>
              </p14:nvContentPartPr>
              <p14:xfrm>
                <a:off x="8163863" y="3435263"/>
                <a:ext cx="411120" cy="57960"/>
              </p14:xfrm>
            </p:contentPart>
          </mc:Choice>
          <mc:Fallback xmlns="">
            <p:pic>
              <p:nvPicPr>
                <p:cNvPr id="66" name="Freihand 65">
                  <a:extLst>
                    <a:ext uri="{FF2B5EF4-FFF2-40B4-BE49-F238E27FC236}">
                      <a16:creationId xmlns:a16="http://schemas.microsoft.com/office/drawing/2014/main" id="{4B2F0E9D-DC36-47B5-BC3D-1266F6183E54}"/>
                    </a:ext>
                  </a:extLst>
                </p:cNvPr>
                <p:cNvPicPr/>
                <p:nvPr/>
              </p:nvPicPr>
              <p:blipFill>
                <a:blip r:embed="rId89"/>
                <a:stretch>
                  <a:fillRect/>
                </a:stretch>
              </p:blipFill>
              <p:spPr>
                <a:xfrm>
                  <a:off x="8159543" y="3430943"/>
                  <a:ext cx="419760" cy="66600"/>
                </a:xfrm>
                <a:prstGeom prst="rect">
                  <a:avLst/>
                </a:prstGeom>
              </p:spPr>
            </p:pic>
          </mc:Fallback>
        </mc:AlternateContent>
        <mc:AlternateContent xmlns:mc="http://schemas.openxmlformats.org/markup-compatibility/2006" xmlns:p14="http://schemas.microsoft.com/office/powerpoint/2010/main">
          <mc:Choice Requires="p14">
            <p:contentPart p14:bwMode="auto" r:id="rId90">
              <p14:nvContentPartPr>
                <p14:cNvPr id="67" name="Freihand 66">
                  <a:extLst>
                    <a:ext uri="{FF2B5EF4-FFF2-40B4-BE49-F238E27FC236}">
                      <a16:creationId xmlns:a16="http://schemas.microsoft.com/office/drawing/2014/main" id="{AB2A5738-5A65-4D4C-A215-7580706F5FD2}"/>
                    </a:ext>
                  </a:extLst>
                </p14:cNvPr>
                <p14:cNvContentPartPr/>
                <p14:nvPr/>
              </p14:nvContentPartPr>
              <p14:xfrm>
                <a:off x="8563103" y="3188303"/>
                <a:ext cx="38160" cy="260640"/>
              </p14:xfrm>
            </p:contentPart>
          </mc:Choice>
          <mc:Fallback xmlns="">
            <p:pic>
              <p:nvPicPr>
                <p:cNvPr id="67" name="Freihand 66">
                  <a:extLst>
                    <a:ext uri="{FF2B5EF4-FFF2-40B4-BE49-F238E27FC236}">
                      <a16:creationId xmlns:a16="http://schemas.microsoft.com/office/drawing/2014/main" id="{AB2A5738-5A65-4D4C-A215-7580706F5FD2}"/>
                    </a:ext>
                  </a:extLst>
                </p:cNvPr>
                <p:cNvPicPr/>
                <p:nvPr/>
              </p:nvPicPr>
              <p:blipFill>
                <a:blip r:embed="rId91"/>
                <a:stretch>
                  <a:fillRect/>
                </a:stretch>
              </p:blipFill>
              <p:spPr>
                <a:xfrm>
                  <a:off x="8558783" y="3183983"/>
                  <a:ext cx="46800" cy="269280"/>
                </a:xfrm>
                <a:prstGeom prst="rect">
                  <a:avLst/>
                </a:prstGeom>
              </p:spPr>
            </p:pic>
          </mc:Fallback>
        </mc:AlternateContent>
        <mc:AlternateContent xmlns:mc="http://schemas.openxmlformats.org/markup-compatibility/2006" xmlns:p14="http://schemas.microsoft.com/office/powerpoint/2010/main">
          <mc:Choice Requires="p14">
            <p:contentPart p14:bwMode="auto" r:id="rId92">
              <p14:nvContentPartPr>
                <p14:cNvPr id="71" name="Freihand 70">
                  <a:extLst>
                    <a:ext uri="{FF2B5EF4-FFF2-40B4-BE49-F238E27FC236}">
                      <a16:creationId xmlns:a16="http://schemas.microsoft.com/office/drawing/2014/main" id="{87272ED6-CD43-4064-B90F-950A12DB628A}"/>
                    </a:ext>
                  </a:extLst>
                </p14:cNvPr>
                <p14:cNvContentPartPr/>
                <p14:nvPr/>
              </p14:nvContentPartPr>
              <p14:xfrm>
                <a:off x="8152343" y="2868263"/>
                <a:ext cx="21240" cy="630000"/>
              </p14:xfrm>
            </p:contentPart>
          </mc:Choice>
          <mc:Fallback xmlns="">
            <p:pic>
              <p:nvPicPr>
                <p:cNvPr id="71" name="Freihand 70">
                  <a:extLst>
                    <a:ext uri="{FF2B5EF4-FFF2-40B4-BE49-F238E27FC236}">
                      <a16:creationId xmlns:a16="http://schemas.microsoft.com/office/drawing/2014/main" id="{87272ED6-CD43-4064-B90F-950A12DB628A}"/>
                    </a:ext>
                  </a:extLst>
                </p:cNvPr>
                <p:cNvPicPr/>
                <p:nvPr/>
              </p:nvPicPr>
              <p:blipFill>
                <a:blip r:embed="rId93"/>
                <a:stretch>
                  <a:fillRect/>
                </a:stretch>
              </p:blipFill>
              <p:spPr>
                <a:xfrm>
                  <a:off x="8148023" y="2863943"/>
                  <a:ext cx="29880" cy="638640"/>
                </a:xfrm>
                <a:prstGeom prst="rect">
                  <a:avLst/>
                </a:prstGeom>
              </p:spPr>
            </p:pic>
          </mc:Fallback>
        </mc:AlternateContent>
        <mc:AlternateContent xmlns:mc="http://schemas.openxmlformats.org/markup-compatibility/2006" xmlns:p14="http://schemas.microsoft.com/office/powerpoint/2010/main">
          <mc:Choice Requires="p14">
            <p:contentPart p14:bwMode="auto" r:id="rId94">
              <p14:nvContentPartPr>
                <p14:cNvPr id="72" name="Freihand 71">
                  <a:extLst>
                    <a:ext uri="{FF2B5EF4-FFF2-40B4-BE49-F238E27FC236}">
                      <a16:creationId xmlns:a16="http://schemas.microsoft.com/office/drawing/2014/main" id="{AFD40AAB-D5E6-430C-AEF3-DACF8E7C5179}"/>
                    </a:ext>
                  </a:extLst>
                </p14:cNvPr>
                <p14:cNvContentPartPr/>
                <p14:nvPr/>
              </p14:nvContentPartPr>
              <p14:xfrm>
                <a:off x="8144783" y="2816063"/>
                <a:ext cx="38880" cy="693720"/>
              </p14:xfrm>
            </p:contentPart>
          </mc:Choice>
          <mc:Fallback xmlns="">
            <p:pic>
              <p:nvPicPr>
                <p:cNvPr id="72" name="Freihand 71">
                  <a:extLst>
                    <a:ext uri="{FF2B5EF4-FFF2-40B4-BE49-F238E27FC236}">
                      <a16:creationId xmlns:a16="http://schemas.microsoft.com/office/drawing/2014/main" id="{AFD40AAB-D5E6-430C-AEF3-DACF8E7C5179}"/>
                    </a:ext>
                  </a:extLst>
                </p:cNvPr>
                <p:cNvPicPr/>
                <p:nvPr/>
              </p:nvPicPr>
              <p:blipFill>
                <a:blip r:embed="rId95"/>
                <a:stretch>
                  <a:fillRect/>
                </a:stretch>
              </p:blipFill>
              <p:spPr>
                <a:xfrm>
                  <a:off x="8140463" y="2811743"/>
                  <a:ext cx="47520" cy="702360"/>
                </a:xfrm>
                <a:prstGeom prst="rect">
                  <a:avLst/>
                </a:prstGeom>
              </p:spPr>
            </p:pic>
          </mc:Fallback>
        </mc:AlternateContent>
        <mc:AlternateContent xmlns:mc="http://schemas.openxmlformats.org/markup-compatibility/2006" xmlns:p14="http://schemas.microsoft.com/office/powerpoint/2010/main">
          <mc:Choice Requires="p14">
            <p:contentPart p14:bwMode="auto" r:id="rId96">
              <p14:nvContentPartPr>
                <p14:cNvPr id="74" name="Freihand 73">
                  <a:extLst>
                    <a:ext uri="{FF2B5EF4-FFF2-40B4-BE49-F238E27FC236}">
                      <a16:creationId xmlns:a16="http://schemas.microsoft.com/office/drawing/2014/main" id="{59DA96C7-B5B4-4478-A20E-8B9E7D647172}"/>
                    </a:ext>
                  </a:extLst>
                </p14:cNvPr>
                <p14:cNvContentPartPr/>
                <p14:nvPr/>
              </p14:nvContentPartPr>
              <p14:xfrm>
                <a:off x="7922303" y="3218543"/>
                <a:ext cx="93600" cy="116280"/>
              </p14:xfrm>
            </p:contentPart>
          </mc:Choice>
          <mc:Fallback xmlns="">
            <p:pic>
              <p:nvPicPr>
                <p:cNvPr id="74" name="Freihand 73">
                  <a:extLst>
                    <a:ext uri="{FF2B5EF4-FFF2-40B4-BE49-F238E27FC236}">
                      <a16:creationId xmlns:a16="http://schemas.microsoft.com/office/drawing/2014/main" id="{59DA96C7-B5B4-4478-A20E-8B9E7D647172}"/>
                    </a:ext>
                  </a:extLst>
                </p:cNvPr>
                <p:cNvPicPr/>
                <p:nvPr/>
              </p:nvPicPr>
              <p:blipFill>
                <a:blip r:embed="rId97"/>
                <a:stretch>
                  <a:fillRect/>
                </a:stretch>
              </p:blipFill>
              <p:spPr>
                <a:xfrm>
                  <a:off x="7917983" y="3214223"/>
                  <a:ext cx="102240" cy="124920"/>
                </a:xfrm>
                <a:prstGeom prst="rect">
                  <a:avLst/>
                </a:prstGeom>
              </p:spPr>
            </p:pic>
          </mc:Fallback>
        </mc:AlternateContent>
        <mc:AlternateContent xmlns:mc="http://schemas.openxmlformats.org/markup-compatibility/2006" xmlns:p14="http://schemas.microsoft.com/office/powerpoint/2010/main">
          <mc:Choice Requires="p14">
            <p:contentPart p14:bwMode="auto" r:id="rId98">
              <p14:nvContentPartPr>
                <p14:cNvPr id="75" name="Freihand 74">
                  <a:extLst>
                    <a:ext uri="{FF2B5EF4-FFF2-40B4-BE49-F238E27FC236}">
                      <a16:creationId xmlns:a16="http://schemas.microsoft.com/office/drawing/2014/main" id="{1962C0B5-9295-4EEA-B00E-9A25E9E106D6}"/>
                    </a:ext>
                  </a:extLst>
                </p14:cNvPr>
                <p14:cNvContentPartPr/>
                <p14:nvPr/>
              </p14:nvContentPartPr>
              <p14:xfrm>
                <a:off x="8000783" y="3218543"/>
                <a:ext cx="51480" cy="84600"/>
              </p14:xfrm>
            </p:contentPart>
          </mc:Choice>
          <mc:Fallback xmlns="">
            <p:pic>
              <p:nvPicPr>
                <p:cNvPr id="75" name="Freihand 74">
                  <a:extLst>
                    <a:ext uri="{FF2B5EF4-FFF2-40B4-BE49-F238E27FC236}">
                      <a16:creationId xmlns:a16="http://schemas.microsoft.com/office/drawing/2014/main" id="{1962C0B5-9295-4EEA-B00E-9A25E9E106D6}"/>
                    </a:ext>
                  </a:extLst>
                </p:cNvPr>
                <p:cNvPicPr/>
                <p:nvPr/>
              </p:nvPicPr>
              <p:blipFill>
                <a:blip r:embed="rId99"/>
                <a:stretch>
                  <a:fillRect/>
                </a:stretch>
              </p:blipFill>
              <p:spPr>
                <a:xfrm>
                  <a:off x="7996463" y="3214223"/>
                  <a:ext cx="60120" cy="93240"/>
                </a:xfrm>
                <a:prstGeom prst="rect">
                  <a:avLst/>
                </a:prstGeom>
              </p:spPr>
            </p:pic>
          </mc:Fallback>
        </mc:AlternateContent>
        <mc:AlternateContent xmlns:mc="http://schemas.openxmlformats.org/markup-compatibility/2006" xmlns:p14="http://schemas.microsoft.com/office/powerpoint/2010/main">
          <mc:Choice Requires="p14">
            <p:contentPart p14:bwMode="auto" r:id="rId100">
              <p14:nvContentPartPr>
                <p14:cNvPr id="76" name="Freihand 75">
                  <a:extLst>
                    <a:ext uri="{FF2B5EF4-FFF2-40B4-BE49-F238E27FC236}">
                      <a16:creationId xmlns:a16="http://schemas.microsoft.com/office/drawing/2014/main" id="{FB08F944-6028-4B7E-BE99-BE780D0CEC74}"/>
                    </a:ext>
                  </a:extLst>
                </p14:cNvPr>
                <p14:cNvContentPartPr/>
                <p14:nvPr/>
              </p14:nvContentPartPr>
              <p14:xfrm>
                <a:off x="8051903" y="3155543"/>
                <a:ext cx="58680" cy="113400"/>
              </p14:xfrm>
            </p:contentPart>
          </mc:Choice>
          <mc:Fallback xmlns="">
            <p:pic>
              <p:nvPicPr>
                <p:cNvPr id="76" name="Freihand 75">
                  <a:extLst>
                    <a:ext uri="{FF2B5EF4-FFF2-40B4-BE49-F238E27FC236}">
                      <a16:creationId xmlns:a16="http://schemas.microsoft.com/office/drawing/2014/main" id="{FB08F944-6028-4B7E-BE99-BE780D0CEC74}"/>
                    </a:ext>
                  </a:extLst>
                </p:cNvPr>
                <p:cNvPicPr/>
                <p:nvPr/>
              </p:nvPicPr>
              <p:blipFill>
                <a:blip r:embed="rId101"/>
                <a:stretch>
                  <a:fillRect/>
                </a:stretch>
              </p:blipFill>
              <p:spPr>
                <a:xfrm>
                  <a:off x="8047583" y="3151223"/>
                  <a:ext cx="67320" cy="122040"/>
                </a:xfrm>
                <a:prstGeom prst="rect">
                  <a:avLst/>
                </a:prstGeom>
              </p:spPr>
            </p:pic>
          </mc:Fallback>
        </mc:AlternateContent>
        <mc:AlternateContent xmlns:mc="http://schemas.openxmlformats.org/markup-compatibility/2006" xmlns:p14="http://schemas.microsoft.com/office/powerpoint/2010/main">
          <mc:Choice Requires="p14">
            <p:contentPart p14:bwMode="auto" r:id="rId102">
              <p14:nvContentPartPr>
                <p14:cNvPr id="78" name="Freihand 77">
                  <a:extLst>
                    <a:ext uri="{FF2B5EF4-FFF2-40B4-BE49-F238E27FC236}">
                      <a16:creationId xmlns:a16="http://schemas.microsoft.com/office/drawing/2014/main" id="{85679F2F-7029-412C-8744-E389540F17AC}"/>
                    </a:ext>
                  </a:extLst>
                </p14:cNvPr>
                <p14:cNvContentPartPr/>
                <p14:nvPr/>
              </p14:nvContentPartPr>
              <p14:xfrm>
                <a:off x="8247743" y="3404663"/>
                <a:ext cx="10080" cy="17640"/>
              </p14:xfrm>
            </p:contentPart>
          </mc:Choice>
          <mc:Fallback xmlns="">
            <p:pic>
              <p:nvPicPr>
                <p:cNvPr id="78" name="Freihand 77">
                  <a:extLst>
                    <a:ext uri="{FF2B5EF4-FFF2-40B4-BE49-F238E27FC236}">
                      <a16:creationId xmlns:a16="http://schemas.microsoft.com/office/drawing/2014/main" id="{85679F2F-7029-412C-8744-E389540F17AC}"/>
                    </a:ext>
                  </a:extLst>
                </p:cNvPr>
                <p:cNvPicPr/>
                <p:nvPr/>
              </p:nvPicPr>
              <p:blipFill>
                <a:blip r:embed="rId103"/>
                <a:stretch>
                  <a:fillRect/>
                </a:stretch>
              </p:blipFill>
              <p:spPr>
                <a:xfrm>
                  <a:off x="8243423" y="3400343"/>
                  <a:ext cx="18720" cy="26280"/>
                </a:xfrm>
                <a:prstGeom prst="rect">
                  <a:avLst/>
                </a:prstGeom>
              </p:spPr>
            </p:pic>
          </mc:Fallback>
        </mc:AlternateContent>
        <mc:AlternateContent xmlns:mc="http://schemas.openxmlformats.org/markup-compatibility/2006" xmlns:p14="http://schemas.microsoft.com/office/powerpoint/2010/main">
          <mc:Choice Requires="p14">
            <p:contentPart p14:bwMode="auto" r:id="rId104">
              <p14:nvContentPartPr>
                <p14:cNvPr id="79" name="Freihand 78">
                  <a:extLst>
                    <a:ext uri="{FF2B5EF4-FFF2-40B4-BE49-F238E27FC236}">
                      <a16:creationId xmlns:a16="http://schemas.microsoft.com/office/drawing/2014/main" id="{C4BE9D75-4516-41AA-948B-6FBB30268D73}"/>
                    </a:ext>
                  </a:extLst>
                </p14:cNvPr>
                <p14:cNvContentPartPr/>
                <p14:nvPr/>
              </p14:nvContentPartPr>
              <p14:xfrm>
                <a:off x="8224343" y="3429863"/>
                <a:ext cx="360" cy="360"/>
              </p14:xfrm>
            </p:contentPart>
          </mc:Choice>
          <mc:Fallback xmlns="">
            <p:pic>
              <p:nvPicPr>
                <p:cNvPr id="79" name="Freihand 78">
                  <a:extLst>
                    <a:ext uri="{FF2B5EF4-FFF2-40B4-BE49-F238E27FC236}">
                      <a16:creationId xmlns:a16="http://schemas.microsoft.com/office/drawing/2014/main" id="{C4BE9D75-4516-41AA-948B-6FBB30268D73}"/>
                    </a:ext>
                  </a:extLst>
                </p:cNvPr>
                <p:cNvPicPr/>
                <p:nvPr/>
              </p:nvPicPr>
              <p:blipFill>
                <a:blip r:embed="rId48"/>
                <a:stretch>
                  <a:fillRect/>
                </a:stretch>
              </p:blipFill>
              <p:spPr>
                <a:xfrm>
                  <a:off x="8220023" y="3425543"/>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105">
              <p14:nvContentPartPr>
                <p14:cNvPr id="80" name="Freihand 79">
                  <a:extLst>
                    <a:ext uri="{FF2B5EF4-FFF2-40B4-BE49-F238E27FC236}">
                      <a16:creationId xmlns:a16="http://schemas.microsoft.com/office/drawing/2014/main" id="{B401027D-E22E-401A-84B5-8E0AA4A5BBE8}"/>
                    </a:ext>
                  </a:extLst>
                </p14:cNvPr>
                <p14:cNvContentPartPr/>
                <p14:nvPr/>
              </p14:nvContentPartPr>
              <p14:xfrm>
                <a:off x="8162063" y="3411503"/>
                <a:ext cx="550080" cy="51120"/>
              </p14:xfrm>
            </p:contentPart>
          </mc:Choice>
          <mc:Fallback xmlns="">
            <p:pic>
              <p:nvPicPr>
                <p:cNvPr id="80" name="Freihand 79">
                  <a:extLst>
                    <a:ext uri="{FF2B5EF4-FFF2-40B4-BE49-F238E27FC236}">
                      <a16:creationId xmlns:a16="http://schemas.microsoft.com/office/drawing/2014/main" id="{B401027D-E22E-401A-84B5-8E0AA4A5BBE8}"/>
                    </a:ext>
                  </a:extLst>
                </p:cNvPr>
                <p:cNvPicPr/>
                <p:nvPr/>
              </p:nvPicPr>
              <p:blipFill>
                <a:blip r:embed="rId106"/>
                <a:stretch>
                  <a:fillRect/>
                </a:stretch>
              </p:blipFill>
              <p:spPr>
                <a:xfrm>
                  <a:off x="8157743" y="3407183"/>
                  <a:ext cx="558720" cy="59760"/>
                </a:xfrm>
                <a:prstGeom prst="rect">
                  <a:avLst/>
                </a:prstGeom>
              </p:spPr>
            </p:pic>
          </mc:Fallback>
        </mc:AlternateContent>
        <mc:AlternateContent xmlns:mc="http://schemas.openxmlformats.org/markup-compatibility/2006" xmlns:p14="http://schemas.microsoft.com/office/powerpoint/2010/main">
          <mc:Choice Requires="p14">
            <p:contentPart p14:bwMode="auto" r:id="rId107">
              <p14:nvContentPartPr>
                <p14:cNvPr id="82" name="Freihand 81">
                  <a:extLst>
                    <a:ext uri="{FF2B5EF4-FFF2-40B4-BE49-F238E27FC236}">
                      <a16:creationId xmlns:a16="http://schemas.microsoft.com/office/drawing/2014/main" id="{B8670632-E648-4E27-9AC6-C0FCE77718F4}"/>
                    </a:ext>
                  </a:extLst>
                </p14:cNvPr>
                <p14:cNvContentPartPr/>
                <p14:nvPr/>
              </p14:nvContentPartPr>
              <p14:xfrm>
                <a:off x="8131463" y="2831903"/>
                <a:ext cx="534240" cy="566640"/>
              </p14:xfrm>
            </p:contentPart>
          </mc:Choice>
          <mc:Fallback xmlns="">
            <p:pic>
              <p:nvPicPr>
                <p:cNvPr id="82" name="Freihand 81">
                  <a:extLst>
                    <a:ext uri="{FF2B5EF4-FFF2-40B4-BE49-F238E27FC236}">
                      <a16:creationId xmlns:a16="http://schemas.microsoft.com/office/drawing/2014/main" id="{B8670632-E648-4E27-9AC6-C0FCE77718F4}"/>
                    </a:ext>
                  </a:extLst>
                </p:cNvPr>
                <p:cNvPicPr/>
                <p:nvPr/>
              </p:nvPicPr>
              <p:blipFill>
                <a:blip r:embed="rId108"/>
                <a:stretch>
                  <a:fillRect/>
                </a:stretch>
              </p:blipFill>
              <p:spPr>
                <a:xfrm>
                  <a:off x="8127143" y="2827583"/>
                  <a:ext cx="542880" cy="575280"/>
                </a:xfrm>
                <a:prstGeom prst="rect">
                  <a:avLst/>
                </a:prstGeom>
              </p:spPr>
            </p:pic>
          </mc:Fallback>
        </mc:AlternateContent>
        <mc:AlternateContent xmlns:mc="http://schemas.openxmlformats.org/markup-compatibility/2006" xmlns:p14="http://schemas.microsoft.com/office/powerpoint/2010/main">
          <mc:Choice Requires="p14">
            <p:contentPart p14:bwMode="auto" r:id="rId109">
              <p14:nvContentPartPr>
                <p14:cNvPr id="83" name="Freihand 82">
                  <a:extLst>
                    <a:ext uri="{FF2B5EF4-FFF2-40B4-BE49-F238E27FC236}">
                      <a16:creationId xmlns:a16="http://schemas.microsoft.com/office/drawing/2014/main" id="{9FA03867-8114-444B-A434-F6472CCA0FA3}"/>
                    </a:ext>
                  </a:extLst>
                </p14:cNvPr>
                <p14:cNvContentPartPr/>
                <p14:nvPr/>
              </p14:nvContentPartPr>
              <p14:xfrm>
                <a:off x="8171423" y="2847743"/>
                <a:ext cx="52200" cy="3600"/>
              </p14:xfrm>
            </p:contentPart>
          </mc:Choice>
          <mc:Fallback xmlns="">
            <p:pic>
              <p:nvPicPr>
                <p:cNvPr id="83" name="Freihand 82">
                  <a:extLst>
                    <a:ext uri="{FF2B5EF4-FFF2-40B4-BE49-F238E27FC236}">
                      <a16:creationId xmlns:a16="http://schemas.microsoft.com/office/drawing/2014/main" id="{9FA03867-8114-444B-A434-F6472CCA0FA3}"/>
                    </a:ext>
                  </a:extLst>
                </p:cNvPr>
                <p:cNvPicPr/>
                <p:nvPr/>
              </p:nvPicPr>
              <p:blipFill>
                <a:blip r:embed="rId110"/>
                <a:stretch>
                  <a:fillRect/>
                </a:stretch>
              </p:blipFill>
              <p:spPr>
                <a:xfrm>
                  <a:off x="8167103" y="2843423"/>
                  <a:ext cx="60840" cy="12240"/>
                </a:xfrm>
                <a:prstGeom prst="rect">
                  <a:avLst/>
                </a:prstGeom>
              </p:spPr>
            </p:pic>
          </mc:Fallback>
        </mc:AlternateContent>
        <mc:AlternateContent xmlns:mc="http://schemas.openxmlformats.org/markup-compatibility/2006" xmlns:p14="http://schemas.microsoft.com/office/powerpoint/2010/main">
          <mc:Choice Requires="p14">
            <p:contentPart p14:bwMode="auto" r:id="rId111">
              <p14:nvContentPartPr>
                <p14:cNvPr id="85" name="Freihand 84">
                  <a:extLst>
                    <a:ext uri="{FF2B5EF4-FFF2-40B4-BE49-F238E27FC236}">
                      <a16:creationId xmlns:a16="http://schemas.microsoft.com/office/drawing/2014/main" id="{AB57E570-DCA4-489E-9097-66FF56C46823}"/>
                    </a:ext>
                  </a:extLst>
                </p14:cNvPr>
                <p14:cNvContentPartPr/>
                <p14:nvPr/>
              </p14:nvContentPartPr>
              <p14:xfrm>
                <a:off x="7675343" y="2839463"/>
                <a:ext cx="485280" cy="680760"/>
              </p14:xfrm>
            </p:contentPart>
          </mc:Choice>
          <mc:Fallback xmlns="">
            <p:pic>
              <p:nvPicPr>
                <p:cNvPr id="85" name="Freihand 84">
                  <a:extLst>
                    <a:ext uri="{FF2B5EF4-FFF2-40B4-BE49-F238E27FC236}">
                      <a16:creationId xmlns:a16="http://schemas.microsoft.com/office/drawing/2014/main" id="{AB57E570-DCA4-489E-9097-66FF56C46823}"/>
                    </a:ext>
                  </a:extLst>
                </p:cNvPr>
                <p:cNvPicPr/>
                <p:nvPr/>
              </p:nvPicPr>
              <p:blipFill>
                <a:blip r:embed="rId112"/>
                <a:stretch>
                  <a:fillRect/>
                </a:stretch>
              </p:blipFill>
              <p:spPr>
                <a:xfrm>
                  <a:off x="7671023" y="2835143"/>
                  <a:ext cx="493920" cy="689400"/>
                </a:xfrm>
                <a:prstGeom prst="rect">
                  <a:avLst/>
                </a:prstGeom>
              </p:spPr>
            </p:pic>
          </mc:Fallback>
        </mc:AlternateContent>
        <mc:AlternateContent xmlns:mc="http://schemas.openxmlformats.org/markup-compatibility/2006" xmlns:p14="http://schemas.microsoft.com/office/powerpoint/2010/main">
          <mc:Choice Requires="p14">
            <p:contentPart p14:bwMode="auto" r:id="rId113">
              <p14:nvContentPartPr>
                <p14:cNvPr id="86" name="Freihand 85">
                  <a:extLst>
                    <a:ext uri="{FF2B5EF4-FFF2-40B4-BE49-F238E27FC236}">
                      <a16:creationId xmlns:a16="http://schemas.microsoft.com/office/drawing/2014/main" id="{41EFDB48-CC84-4A93-B470-A057EE94D85B}"/>
                    </a:ext>
                  </a:extLst>
                </p14:cNvPr>
                <p14:cNvContentPartPr/>
                <p14:nvPr/>
              </p14:nvContentPartPr>
              <p14:xfrm>
                <a:off x="7667423" y="3452183"/>
                <a:ext cx="120600" cy="30240"/>
              </p14:xfrm>
            </p:contentPart>
          </mc:Choice>
          <mc:Fallback xmlns="">
            <p:pic>
              <p:nvPicPr>
                <p:cNvPr id="86" name="Freihand 85">
                  <a:extLst>
                    <a:ext uri="{FF2B5EF4-FFF2-40B4-BE49-F238E27FC236}">
                      <a16:creationId xmlns:a16="http://schemas.microsoft.com/office/drawing/2014/main" id="{41EFDB48-CC84-4A93-B470-A057EE94D85B}"/>
                    </a:ext>
                  </a:extLst>
                </p:cNvPr>
                <p:cNvPicPr/>
                <p:nvPr/>
              </p:nvPicPr>
              <p:blipFill>
                <a:blip r:embed="rId114"/>
                <a:stretch>
                  <a:fillRect/>
                </a:stretch>
              </p:blipFill>
              <p:spPr>
                <a:xfrm>
                  <a:off x="7663103" y="3447863"/>
                  <a:ext cx="129240" cy="38880"/>
                </a:xfrm>
                <a:prstGeom prst="rect">
                  <a:avLst/>
                </a:prstGeom>
              </p:spPr>
            </p:pic>
          </mc:Fallback>
        </mc:AlternateContent>
        <mc:AlternateContent xmlns:mc="http://schemas.openxmlformats.org/markup-compatibility/2006" xmlns:p14="http://schemas.microsoft.com/office/powerpoint/2010/main">
          <mc:Choice Requires="p14">
            <p:contentPart p14:bwMode="auto" r:id="rId115">
              <p14:nvContentPartPr>
                <p14:cNvPr id="90" name="Freihand 89">
                  <a:extLst>
                    <a:ext uri="{FF2B5EF4-FFF2-40B4-BE49-F238E27FC236}">
                      <a16:creationId xmlns:a16="http://schemas.microsoft.com/office/drawing/2014/main" id="{C57A9EE7-AA82-4C40-A539-1307E0879723}"/>
                    </a:ext>
                  </a:extLst>
                </p14:cNvPr>
                <p14:cNvContentPartPr/>
                <p14:nvPr/>
              </p14:nvContentPartPr>
              <p14:xfrm>
                <a:off x="8097983" y="3432023"/>
                <a:ext cx="601920" cy="493560"/>
              </p14:xfrm>
            </p:contentPart>
          </mc:Choice>
          <mc:Fallback xmlns="">
            <p:pic>
              <p:nvPicPr>
                <p:cNvPr id="90" name="Freihand 89">
                  <a:extLst>
                    <a:ext uri="{FF2B5EF4-FFF2-40B4-BE49-F238E27FC236}">
                      <a16:creationId xmlns:a16="http://schemas.microsoft.com/office/drawing/2014/main" id="{C57A9EE7-AA82-4C40-A539-1307E0879723}"/>
                    </a:ext>
                  </a:extLst>
                </p:cNvPr>
                <p:cNvPicPr/>
                <p:nvPr/>
              </p:nvPicPr>
              <p:blipFill>
                <a:blip r:embed="rId116"/>
                <a:stretch>
                  <a:fillRect/>
                </a:stretch>
              </p:blipFill>
              <p:spPr>
                <a:xfrm>
                  <a:off x="8093663" y="3427703"/>
                  <a:ext cx="610560" cy="502200"/>
                </a:xfrm>
                <a:prstGeom prst="rect">
                  <a:avLst/>
                </a:prstGeom>
              </p:spPr>
            </p:pic>
          </mc:Fallback>
        </mc:AlternateContent>
      </p:grpSp>
      <p:grpSp>
        <p:nvGrpSpPr>
          <p:cNvPr id="94" name="Gruppieren 93">
            <a:extLst>
              <a:ext uri="{FF2B5EF4-FFF2-40B4-BE49-F238E27FC236}">
                <a16:creationId xmlns:a16="http://schemas.microsoft.com/office/drawing/2014/main" id="{497115EE-703C-4EBE-A2FF-A74E925B2E53}"/>
              </a:ext>
            </a:extLst>
          </p:cNvPr>
          <p:cNvGrpSpPr/>
          <p:nvPr/>
        </p:nvGrpSpPr>
        <p:grpSpPr>
          <a:xfrm>
            <a:off x="9795743" y="984743"/>
            <a:ext cx="119520" cy="518760"/>
            <a:chOff x="9795743" y="984743"/>
            <a:chExt cx="119520" cy="518760"/>
          </a:xfrm>
        </p:grpSpPr>
        <mc:AlternateContent xmlns:mc="http://schemas.openxmlformats.org/markup-compatibility/2006" xmlns:p14="http://schemas.microsoft.com/office/powerpoint/2010/main">
          <mc:Choice Requires="p14">
            <p:contentPart p14:bwMode="auto" r:id="rId117">
              <p14:nvContentPartPr>
                <p14:cNvPr id="92" name="Freihand 91">
                  <a:extLst>
                    <a:ext uri="{FF2B5EF4-FFF2-40B4-BE49-F238E27FC236}">
                      <a16:creationId xmlns:a16="http://schemas.microsoft.com/office/drawing/2014/main" id="{CF562365-E6FC-4726-B408-01B2DA54810A}"/>
                    </a:ext>
                  </a:extLst>
                </p14:cNvPr>
                <p14:cNvContentPartPr/>
                <p14:nvPr/>
              </p14:nvContentPartPr>
              <p14:xfrm>
                <a:off x="9841103" y="1136663"/>
                <a:ext cx="27000" cy="366840"/>
              </p14:xfrm>
            </p:contentPart>
          </mc:Choice>
          <mc:Fallback xmlns="">
            <p:pic>
              <p:nvPicPr>
                <p:cNvPr id="92" name="Freihand 91">
                  <a:extLst>
                    <a:ext uri="{FF2B5EF4-FFF2-40B4-BE49-F238E27FC236}">
                      <a16:creationId xmlns:a16="http://schemas.microsoft.com/office/drawing/2014/main" id="{CF562365-E6FC-4726-B408-01B2DA54810A}"/>
                    </a:ext>
                  </a:extLst>
                </p:cNvPr>
                <p:cNvPicPr/>
                <p:nvPr/>
              </p:nvPicPr>
              <p:blipFill>
                <a:blip r:embed="rId118"/>
                <a:stretch>
                  <a:fillRect/>
                </a:stretch>
              </p:blipFill>
              <p:spPr>
                <a:xfrm>
                  <a:off x="9836783" y="1132343"/>
                  <a:ext cx="35640" cy="375480"/>
                </a:xfrm>
                <a:prstGeom prst="rect">
                  <a:avLst/>
                </a:prstGeom>
              </p:spPr>
            </p:pic>
          </mc:Fallback>
        </mc:AlternateContent>
        <mc:AlternateContent xmlns:mc="http://schemas.openxmlformats.org/markup-compatibility/2006" xmlns:p14="http://schemas.microsoft.com/office/powerpoint/2010/main">
          <mc:Choice Requires="p14">
            <p:contentPart p14:bwMode="auto" r:id="rId119">
              <p14:nvContentPartPr>
                <p14:cNvPr id="93" name="Freihand 92">
                  <a:extLst>
                    <a:ext uri="{FF2B5EF4-FFF2-40B4-BE49-F238E27FC236}">
                      <a16:creationId xmlns:a16="http://schemas.microsoft.com/office/drawing/2014/main" id="{E84F0F38-E8F1-4750-9E25-1FDE0CCD24B5}"/>
                    </a:ext>
                  </a:extLst>
                </p14:cNvPr>
                <p14:cNvContentPartPr/>
                <p14:nvPr/>
              </p14:nvContentPartPr>
              <p14:xfrm>
                <a:off x="9795743" y="984743"/>
                <a:ext cx="119520" cy="156960"/>
              </p14:xfrm>
            </p:contentPart>
          </mc:Choice>
          <mc:Fallback xmlns="">
            <p:pic>
              <p:nvPicPr>
                <p:cNvPr id="93" name="Freihand 92">
                  <a:extLst>
                    <a:ext uri="{FF2B5EF4-FFF2-40B4-BE49-F238E27FC236}">
                      <a16:creationId xmlns:a16="http://schemas.microsoft.com/office/drawing/2014/main" id="{E84F0F38-E8F1-4750-9E25-1FDE0CCD24B5}"/>
                    </a:ext>
                  </a:extLst>
                </p:cNvPr>
                <p:cNvPicPr/>
                <p:nvPr/>
              </p:nvPicPr>
              <p:blipFill>
                <a:blip r:embed="rId120"/>
                <a:stretch>
                  <a:fillRect/>
                </a:stretch>
              </p:blipFill>
              <p:spPr>
                <a:xfrm>
                  <a:off x="9791423" y="980423"/>
                  <a:ext cx="128160" cy="165600"/>
                </a:xfrm>
                <a:prstGeom prst="rect">
                  <a:avLst/>
                </a:prstGeom>
              </p:spPr>
            </p:pic>
          </mc:Fallback>
        </mc:AlternateContent>
      </p:grpSp>
      <p:grpSp>
        <p:nvGrpSpPr>
          <p:cNvPr id="97" name="Gruppieren 96">
            <a:extLst>
              <a:ext uri="{FF2B5EF4-FFF2-40B4-BE49-F238E27FC236}">
                <a16:creationId xmlns:a16="http://schemas.microsoft.com/office/drawing/2014/main" id="{D498B975-91EC-4139-8FCB-235C4C7A50AB}"/>
              </a:ext>
            </a:extLst>
          </p:cNvPr>
          <p:cNvGrpSpPr/>
          <p:nvPr/>
        </p:nvGrpSpPr>
        <p:grpSpPr>
          <a:xfrm>
            <a:off x="11075903" y="2056463"/>
            <a:ext cx="136080" cy="435960"/>
            <a:chOff x="11075903" y="2056463"/>
            <a:chExt cx="136080" cy="435960"/>
          </a:xfrm>
        </p:grpSpPr>
        <mc:AlternateContent xmlns:mc="http://schemas.openxmlformats.org/markup-compatibility/2006" xmlns:p14="http://schemas.microsoft.com/office/powerpoint/2010/main">
          <mc:Choice Requires="p14">
            <p:contentPart p14:bwMode="auto" r:id="rId121">
              <p14:nvContentPartPr>
                <p14:cNvPr id="95" name="Freihand 94">
                  <a:extLst>
                    <a:ext uri="{FF2B5EF4-FFF2-40B4-BE49-F238E27FC236}">
                      <a16:creationId xmlns:a16="http://schemas.microsoft.com/office/drawing/2014/main" id="{8FD0CDD7-CEFF-41E0-8905-A407E8407A2F}"/>
                    </a:ext>
                  </a:extLst>
                </p14:cNvPr>
                <p14:cNvContentPartPr/>
                <p14:nvPr/>
              </p14:nvContentPartPr>
              <p14:xfrm>
                <a:off x="11114423" y="2056463"/>
                <a:ext cx="28800" cy="313200"/>
              </p14:xfrm>
            </p:contentPart>
          </mc:Choice>
          <mc:Fallback xmlns="">
            <p:pic>
              <p:nvPicPr>
                <p:cNvPr id="95" name="Freihand 94">
                  <a:extLst>
                    <a:ext uri="{FF2B5EF4-FFF2-40B4-BE49-F238E27FC236}">
                      <a16:creationId xmlns:a16="http://schemas.microsoft.com/office/drawing/2014/main" id="{8FD0CDD7-CEFF-41E0-8905-A407E8407A2F}"/>
                    </a:ext>
                  </a:extLst>
                </p:cNvPr>
                <p:cNvPicPr/>
                <p:nvPr/>
              </p:nvPicPr>
              <p:blipFill>
                <a:blip r:embed="rId122"/>
                <a:stretch>
                  <a:fillRect/>
                </a:stretch>
              </p:blipFill>
              <p:spPr>
                <a:xfrm>
                  <a:off x="11110103" y="2052143"/>
                  <a:ext cx="37440" cy="321840"/>
                </a:xfrm>
                <a:prstGeom prst="rect">
                  <a:avLst/>
                </a:prstGeom>
              </p:spPr>
            </p:pic>
          </mc:Fallback>
        </mc:AlternateContent>
        <mc:AlternateContent xmlns:mc="http://schemas.openxmlformats.org/markup-compatibility/2006" xmlns:p14="http://schemas.microsoft.com/office/powerpoint/2010/main">
          <mc:Choice Requires="p14">
            <p:contentPart p14:bwMode="auto" r:id="rId123">
              <p14:nvContentPartPr>
                <p14:cNvPr id="96" name="Freihand 95">
                  <a:extLst>
                    <a:ext uri="{FF2B5EF4-FFF2-40B4-BE49-F238E27FC236}">
                      <a16:creationId xmlns:a16="http://schemas.microsoft.com/office/drawing/2014/main" id="{8DE73D4A-3AD4-4151-A5F0-E9C801F127F9}"/>
                    </a:ext>
                  </a:extLst>
                </p14:cNvPr>
                <p14:cNvContentPartPr/>
                <p14:nvPr/>
              </p14:nvContentPartPr>
              <p14:xfrm>
                <a:off x="11075903" y="2233223"/>
                <a:ext cx="136080" cy="259200"/>
              </p14:xfrm>
            </p:contentPart>
          </mc:Choice>
          <mc:Fallback xmlns="">
            <p:pic>
              <p:nvPicPr>
                <p:cNvPr id="96" name="Freihand 95">
                  <a:extLst>
                    <a:ext uri="{FF2B5EF4-FFF2-40B4-BE49-F238E27FC236}">
                      <a16:creationId xmlns:a16="http://schemas.microsoft.com/office/drawing/2014/main" id="{8DE73D4A-3AD4-4151-A5F0-E9C801F127F9}"/>
                    </a:ext>
                  </a:extLst>
                </p:cNvPr>
                <p:cNvPicPr/>
                <p:nvPr/>
              </p:nvPicPr>
              <p:blipFill>
                <a:blip r:embed="rId124"/>
                <a:stretch>
                  <a:fillRect/>
                </a:stretch>
              </p:blipFill>
              <p:spPr>
                <a:xfrm>
                  <a:off x="11071583" y="2228903"/>
                  <a:ext cx="144720" cy="267840"/>
                </a:xfrm>
                <a:prstGeom prst="rect">
                  <a:avLst/>
                </a:prstGeom>
              </p:spPr>
            </p:pic>
          </mc:Fallback>
        </mc:AlternateContent>
      </p:grpSp>
      <p:grpSp>
        <p:nvGrpSpPr>
          <p:cNvPr id="111" name="Gruppieren 110">
            <a:extLst>
              <a:ext uri="{FF2B5EF4-FFF2-40B4-BE49-F238E27FC236}">
                <a16:creationId xmlns:a16="http://schemas.microsoft.com/office/drawing/2014/main" id="{5236252D-3621-4743-93E1-487F0C1E84FB}"/>
              </a:ext>
            </a:extLst>
          </p:cNvPr>
          <p:cNvGrpSpPr/>
          <p:nvPr/>
        </p:nvGrpSpPr>
        <p:grpSpPr>
          <a:xfrm>
            <a:off x="6571943" y="212183"/>
            <a:ext cx="1073160" cy="678600"/>
            <a:chOff x="6571943" y="212183"/>
            <a:chExt cx="1073160" cy="678600"/>
          </a:xfrm>
        </p:grpSpPr>
        <mc:AlternateContent xmlns:mc="http://schemas.openxmlformats.org/markup-compatibility/2006" xmlns:p14="http://schemas.microsoft.com/office/powerpoint/2010/main">
          <mc:Choice Requires="p14">
            <p:contentPart p14:bwMode="auto" r:id="rId125">
              <p14:nvContentPartPr>
                <p14:cNvPr id="98" name="Freihand 97">
                  <a:extLst>
                    <a:ext uri="{FF2B5EF4-FFF2-40B4-BE49-F238E27FC236}">
                      <a16:creationId xmlns:a16="http://schemas.microsoft.com/office/drawing/2014/main" id="{5A2CA73A-89DE-45C8-9DF5-FD6A37FCF520}"/>
                    </a:ext>
                  </a:extLst>
                </p14:cNvPr>
                <p14:cNvContentPartPr/>
                <p14:nvPr/>
              </p14:nvContentPartPr>
              <p14:xfrm>
                <a:off x="6571943" y="677663"/>
                <a:ext cx="80280" cy="199440"/>
              </p14:xfrm>
            </p:contentPart>
          </mc:Choice>
          <mc:Fallback xmlns="">
            <p:pic>
              <p:nvPicPr>
                <p:cNvPr id="98" name="Freihand 97">
                  <a:extLst>
                    <a:ext uri="{FF2B5EF4-FFF2-40B4-BE49-F238E27FC236}">
                      <a16:creationId xmlns:a16="http://schemas.microsoft.com/office/drawing/2014/main" id="{5A2CA73A-89DE-45C8-9DF5-FD6A37FCF520}"/>
                    </a:ext>
                  </a:extLst>
                </p:cNvPr>
                <p:cNvPicPr/>
                <p:nvPr/>
              </p:nvPicPr>
              <p:blipFill>
                <a:blip r:embed="rId126"/>
                <a:stretch>
                  <a:fillRect/>
                </a:stretch>
              </p:blipFill>
              <p:spPr>
                <a:xfrm>
                  <a:off x="6567623" y="673343"/>
                  <a:ext cx="88920" cy="208080"/>
                </a:xfrm>
                <a:prstGeom prst="rect">
                  <a:avLst/>
                </a:prstGeom>
              </p:spPr>
            </p:pic>
          </mc:Fallback>
        </mc:AlternateContent>
        <mc:AlternateContent xmlns:mc="http://schemas.openxmlformats.org/markup-compatibility/2006" xmlns:p14="http://schemas.microsoft.com/office/powerpoint/2010/main">
          <mc:Choice Requires="p14">
            <p:contentPart p14:bwMode="auto" r:id="rId127">
              <p14:nvContentPartPr>
                <p14:cNvPr id="99" name="Freihand 98">
                  <a:extLst>
                    <a:ext uri="{FF2B5EF4-FFF2-40B4-BE49-F238E27FC236}">
                      <a16:creationId xmlns:a16="http://schemas.microsoft.com/office/drawing/2014/main" id="{CB8CA844-AF5D-4367-AEE4-2C266C4A0B18}"/>
                    </a:ext>
                  </a:extLst>
                </p14:cNvPr>
                <p14:cNvContentPartPr/>
                <p14:nvPr/>
              </p14:nvContentPartPr>
              <p14:xfrm>
                <a:off x="6606503" y="671183"/>
                <a:ext cx="99360" cy="192600"/>
              </p14:xfrm>
            </p:contentPart>
          </mc:Choice>
          <mc:Fallback xmlns="">
            <p:pic>
              <p:nvPicPr>
                <p:cNvPr id="99" name="Freihand 98">
                  <a:extLst>
                    <a:ext uri="{FF2B5EF4-FFF2-40B4-BE49-F238E27FC236}">
                      <a16:creationId xmlns:a16="http://schemas.microsoft.com/office/drawing/2014/main" id="{CB8CA844-AF5D-4367-AEE4-2C266C4A0B18}"/>
                    </a:ext>
                  </a:extLst>
                </p:cNvPr>
                <p:cNvPicPr/>
                <p:nvPr/>
              </p:nvPicPr>
              <p:blipFill>
                <a:blip r:embed="rId128"/>
                <a:stretch>
                  <a:fillRect/>
                </a:stretch>
              </p:blipFill>
              <p:spPr>
                <a:xfrm>
                  <a:off x="6602183" y="666863"/>
                  <a:ext cx="108000" cy="201240"/>
                </a:xfrm>
                <a:prstGeom prst="rect">
                  <a:avLst/>
                </a:prstGeom>
              </p:spPr>
            </p:pic>
          </mc:Fallback>
        </mc:AlternateContent>
        <mc:AlternateContent xmlns:mc="http://schemas.openxmlformats.org/markup-compatibility/2006" xmlns:p14="http://schemas.microsoft.com/office/powerpoint/2010/main">
          <mc:Choice Requires="p14">
            <p:contentPart p14:bwMode="auto" r:id="rId129">
              <p14:nvContentPartPr>
                <p14:cNvPr id="101" name="Freihand 100">
                  <a:extLst>
                    <a:ext uri="{FF2B5EF4-FFF2-40B4-BE49-F238E27FC236}">
                      <a16:creationId xmlns:a16="http://schemas.microsoft.com/office/drawing/2014/main" id="{D207D0FC-2D6A-497F-866B-B240E17245F4}"/>
                    </a:ext>
                  </a:extLst>
                </p14:cNvPr>
                <p14:cNvContentPartPr/>
                <p14:nvPr/>
              </p14:nvContentPartPr>
              <p14:xfrm>
                <a:off x="6725663" y="815543"/>
                <a:ext cx="70560" cy="75240"/>
              </p14:xfrm>
            </p:contentPart>
          </mc:Choice>
          <mc:Fallback xmlns="">
            <p:pic>
              <p:nvPicPr>
                <p:cNvPr id="101" name="Freihand 100">
                  <a:extLst>
                    <a:ext uri="{FF2B5EF4-FFF2-40B4-BE49-F238E27FC236}">
                      <a16:creationId xmlns:a16="http://schemas.microsoft.com/office/drawing/2014/main" id="{D207D0FC-2D6A-497F-866B-B240E17245F4}"/>
                    </a:ext>
                  </a:extLst>
                </p:cNvPr>
                <p:cNvPicPr/>
                <p:nvPr/>
              </p:nvPicPr>
              <p:blipFill>
                <a:blip r:embed="rId130"/>
                <a:stretch>
                  <a:fillRect/>
                </a:stretch>
              </p:blipFill>
              <p:spPr>
                <a:xfrm>
                  <a:off x="6721343" y="811223"/>
                  <a:ext cx="79200" cy="83880"/>
                </a:xfrm>
                <a:prstGeom prst="rect">
                  <a:avLst/>
                </a:prstGeom>
              </p:spPr>
            </p:pic>
          </mc:Fallback>
        </mc:AlternateContent>
        <mc:AlternateContent xmlns:mc="http://schemas.openxmlformats.org/markup-compatibility/2006" xmlns:p14="http://schemas.microsoft.com/office/powerpoint/2010/main">
          <mc:Choice Requires="p14">
            <p:contentPart p14:bwMode="auto" r:id="rId131">
              <p14:nvContentPartPr>
                <p14:cNvPr id="102" name="Freihand 101">
                  <a:extLst>
                    <a:ext uri="{FF2B5EF4-FFF2-40B4-BE49-F238E27FC236}">
                      <a16:creationId xmlns:a16="http://schemas.microsoft.com/office/drawing/2014/main" id="{851992B4-3204-49E1-9D4F-48862CAE0FCE}"/>
                    </a:ext>
                  </a:extLst>
                </p14:cNvPr>
                <p14:cNvContentPartPr/>
                <p14:nvPr/>
              </p14:nvContentPartPr>
              <p14:xfrm>
                <a:off x="6822503" y="645983"/>
                <a:ext cx="150120" cy="134280"/>
              </p14:xfrm>
            </p:contentPart>
          </mc:Choice>
          <mc:Fallback xmlns="">
            <p:pic>
              <p:nvPicPr>
                <p:cNvPr id="102" name="Freihand 101">
                  <a:extLst>
                    <a:ext uri="{FF2B5EF4-FFF2-40B4-BE49-F238E27FC236}">
                      <a16:creationId xmlns:a16="http://schemas.microsoft.com/office/drawing/2014/main" id="{851992B4-3204-49E1-9D4F-48862CAE0FCE}"/>
                    </a:ext>
                  </a:extLst>
                </p:cNvPr>
                <p:cNvPicPr/>
                <p:nvPr/>
              </p:nvPicPr>
              <p:blipFill>
                <a:blip r:embed="rId132"/>
                <a:stretch>
                  <a:fillRect/>
                </a:stretch>
              </p:blipFill>
              <p:spPr>
                <a:xfrm>
                  <a:off x="6818183" y="641663"/>
                  <a:ext cx="158760" cy="142920"/>
                </a:xfrm>
                <a:prstGeom prst="rect">
                  <a:avLst/>
                </a:prstGeom>
              </p:spPr>
            </p:pic>
          </mc:Fallback>
        </mc:AlternateContent>
        <mc:AlternateContent xmlns:mc="http://schemas.openxmlformats.org/markup-compatibility/2006" xmlns:p14="http://schemas.microsoft.com/office/powerpoint/2010/main">
          <mc:Choice Requires="p14">
            <p:contentPart p14:bwMode="auto" r:id="rId133">
              <p14:nvContentPartPr>
                <p14:cNvPr id="104" name="Freihand 103">
                  <a:extLst>
                    <a:ext uri="{FF2B5EF4-FFF2-40B4-BE49-F238E27FC236}">
                      <a16:creationId xmlns:a16="http://schemas.microsoft.com/office/drawing/2014/main" id="{72998DB0-02C7-45BC-91E1-6EFDD3A6A89C}"/>
                    </a:ext>
                  </a:extLst>
                </p14:cNvPr>
                <p14:cNvContentPartPr/>
                <p14:nvPr/>
              </p14:nvContentPartPr>
              <p14:xfrm>
                <a:off x="7039223" y="591623"/>
                <a:ext cx="20520" cy="155880"/>
              </p14:xfrm>
            </p:contentPart>
          </mc:Choice>
          <mc:Fallback xmlns="">
            <p:pic>
              <p:nvPicPr>
                <p:cNvPr id="104" name="Freihand 103">
                  <a:extLst>
                    <a:ext uri="{FF2B5EF4-FFF2-40B4-BE49-F238E27FC236}">
                      <a16:creationId xmlns:a16="http://schemas.microsoft.com/office/drawing/2014/main" id="{72998DB0-02C7-45BC-91E1-6EFDD3A6A89C}"/>
                    </a:ext>
                  </a:extLst>
                </p:cNvPr>
                <p:cNvPicPr/>
                <p:nvPr/>
              </p:nvPicPr>
              <p:blipFill>
                <a:blip r:embed="rId134"/>
                <a:stretch>
                  <a:fillRect/>
                </a:stretch>
              </p:blipFill>
              <p:spPr>
                <a:xfrm>
                  <a:off x="7034903" y="587303"/>
                  <a:ext cx="29160" cy="164520"/>
                </a:xfrm>
                <a:prstGeom prst="rect">
                  <a:avLst/>
                </a:prstGeom>
              </p:spPr>
            </p:pic>
          </mc:Fallback>
        </mc:AlternateContent>
        <mc:AlternateContent xmlns:mc="http://schemas.openxmlformats.org/markup-compatibility/2006" xmlns:p14="http://schemas.microsoft.com/office/powerpoint/2010/main">
          <mc:Choice Requires="p14">
            <p:contentPart p14:bwMode="auto" r:id="rId135">
              <p14:nvContentPartPr>
                <p14:cNvPr id="105" name="Freihand 104">
                  <a:extLst>
                    <a:ext uri="{FF2B5EF4-FFF2-40B4-BE49-F238E27FC236}">
                      <a16:creationId xmlns:a16="http://schemas.microsoft.com/office/drawing/2014/main" id="{2CDF30A1-139A-407B-9E02-D9BEE591E538}"/>
                    </a:ext>
                  </a:extLst>
                </p14:cNvPr>
                <p14:cNvContentPartPr/>
                <p14:nvPr/>
              </p14:nvContentPartPr>
              <p14:xfrm>
                <a:off x="7001063" y="618983"/>
                <a:ext cx="161280" cy="76320"/>
              </p14:xfrm>
            </p:contentPart>
          </mc:Choice>
          <mc:Fallback xmlns="">
            <p:pic>
              <p:nvPicPr>
                <p:cNvPr id="105" name="Freihand 104">
                  <a:extLst>
                    <a:ext uri="{FF2B5EF4-FFF2-40B4-BE49-F238E27FC236}">
                      <a16:creationId xmlns:a16="http://schemas.microsoft.com/office/drawing/2014/main" id="{2CDF30A1-139A-407B-9E02-D9BEE591E538}"/>
                    </a:ext>
                  </a:extLst>
                </p:cNvPr>
                <p:cNvPicPr/>
                <p:nvPr/>
              </p:nvPicPr>
              <p:blipFill>
                <a:blip r:embed="rId136"/>
                <a:stretch>
                  <a:fillRect/>
                </a:stretch>
              </p:blipFill>
              <p:spPr>
                <a:xfrm>
                  <a:off x="6996743" y="614663"/>
                  <a:ext cx="169920" cy="84960"/>
                </a:xfrm>
                <a:prstGeom prst="rect">
                  <a:avLst/>
                </a:prstGeom>
              </p:spPr>
            </p:pic>
          </mc:Fallback>
        </mc:AlternateContent>
        <mc:AlternateContent xmlns:mc="http://schemas.openxmlformats.org/markup-compatibility/2006" xmlns:p14="http://schemas.microsoft.com/office/powerpoint/2010/main">
          <mc:Choice Requires="p14">
            <p:contentPart p14:bwMode="auto" r:id="rId137">
              <p14:nvContentPartPr>
                <p14:cNvPr id="106" name="Freihand 105">
                  <a:extLst>
                    <a:ext uri="{FF2B5EF4-FFF2-40B4-BE49-F238E27FC236}">
                      <a16:creationId xmlns:a16="http://schemas.microsoft.com/office/drawing/2014/main" id="{02573CB6-5163-4906-B660-88213A9C1927}"/>
                    </a:ext>
                  </a:extLst>
                </p14:cNvPr>
                <p14:cNvContentPartPr/>
                <p14:nvPr/>
              </p14:nvContentPartPr>
              <p14:xfrm>
                <a:off x="7129943" y="535823"/>
                <a:ext cx="96840" cy="252000"/>
              </p14:xfrm>
            </p:contentPart>
          </mc:Choice>
          <mc:Fallback xmlns="">
            <p:pic>
              <p:nvPicPr>
                <p:cNvPr id="106" name="Freihand 105">
                  <a:extLst>
                    <a:ext uri="{FF2B5EF4-FFF2-40B4-BE49-F238E27FC236}">
                      <a16:creationId xmlns:a16="http://schemas.microsoft.com/office/drawing/2014/main" id="{02573CB6-5163-4906-B660-88213A9C1927}"/>
                    </a:ext>
                  </a:extLst>
                </p:cNvPr>
                <p:cNvPicPr/>
                <p:nvPr/>
              </p:nvPicPr>
              <p:blipFill>
                <a:blip r:embed="rId138"/>
                <a:stretch>
                  <a:fillRect/>
                </a:stretch>
              </p:blipFill>
              <p:spPr>
                <a:xfrm>
                  <a:off x="7125623" y="531503"/>
                  <a:ext cx="105480" cy="260640"/>
                </a:xfrm>
                <a:prstGeom prst="rect">
                  <a:avLst/>
                </a:prstGeom>
              </p:spPr>
            </p:pic>
          </mc:Fallback>
        </mc:AlternateContent>
        <mc:AlternateContent xmlns:mc="http://schemas.openxmlformats.org/markup-compatibility/2006" xmlns:p14="http://schemas.microsoft.com/office/powerpoint/2010/main">
          <mc:Choice Requires="p14">
            <p:contentPart p14:bwMode="auto" r:id="rId139">
              <p14:nvContentPartPr>
                <p14:cNvPr id="107" name="Freihand 106">
                  <a:extLst>
                    <a:ext uri="{FF2B5EF4-FFF2-40B4-BE49-F238E27FC236}">
                      <a16:creationId xmlns:a16="http://schemas.microsoft.com/office/drawing/2014/main" id="{E076B251-36C8-412A-9FE2-18F973D5583B}"/>
                    </a:ext>
                  </a:extLst>
                </p14:cNvPr>
                <p14:cNvContentPartPr/>
                <p14:nvPr/>
              </p14:nvContentPartPr>
              <p14:xfrm>
                <a:off x="7264223" y="390743"/>
                <a:ext cx="142200" cy="227520"/>
              </p14:xfrm>
            </p:contentPart>
          </mc:Choice>
          <mc:Fallback xmlns="">
            <p:pic>
              <p:nvPicPr>
                <p:cNvPr id="107" name="Freihand 106">
                  <a:extLst>
                    <a:ext uri="{FF2B5EF4-FFF2-40B4-BE49-F238E27FC236}">
                      <a16:creationId xmlns:a16="http://schemas.microsoft.com/office/drawing/2014/main" id="{E076B251-36C8-412A-9FE2-18F973D5583B}"/>
                    </a:ext>
                  </a:extLst>
                </p:cNvPr>
                <p:cNvPicPr/>
                <p:nvPr/>
              </p:nvPicPr>
              <p:blipFill>
                <a:blip r:embed="rId140"/>
                <a:stretch>
                  <a:fillRect/>
                </a:stretch>
              </p:blipFill>
              <p:spPr>
                <a:xfrm>
                  <a:off x="7259903" y="386423"/>
                  <a:ext cx="150840" cy="236160"/>
                </a:xfrm>
                <a:prstGeom prst="rect">
                  <a:avLst/>
                </a:prstGeom>
              </p:spPr>
            </p:pic>
          </mc:Fallback>
        </mc:AlternateContent>
        <mc:AlternateContent xmlns:mc="http://schemas.openxmlformats.org/markup-compatibility/2006" xmlns:p14="http://schemas.microsoft.com/office/powerpoint/2010/main">
          <mc:Choice Requires="p14">
            <p:contentPart p14:bwMode="auto" r:id="rId141">
              <p14:nvContentPartPr>
                <p14:cNvPr id="108" name="Freihand 107">
                  <a:extLst>
                    <a:ext uri="{FF2B5EF4-FFF2-40B4-BE49-F238E27FC236}">
                      <a16:creationId xmlns:a16="http://schemas.microsoft.com/office/drawing/2014/main" id="{23665984-24BA-436D-A1C7-840395F9F5CD}"/>
                    </a:ext>
                  </a:extLst>
                </p14:cNvPr>
                <p14:cNvContentPartPr/>
                <p14:nvPr/>
              </p14:nvContentPartPr>
              <p14:xfrm>
                <a:off x="7374743" y="365903"/>
                <a:ext cx="96840" cy="241200"/>
              </p14:xfrm>
            </p:contentPart>
          </mc:Choice>
          <mc:Fallback xmlns="">
            <p:pic>
              <p:nvPicPr>
                <p:cNvPr id="108" name="Freihand 107">
                  <a:extLst>
                    <a:ext uri="{FF2B5EF4-FFF2-40B4-BE49-F238E27FC236}">
                      <a16:creationId xmlns:a16="http://schemas.microsoft.com/office/drawing/2014/main" id="{23665984-24BA-436D-A1C7-840395F9F5CD}"/>
                    </a:ext>
                  </a:extLst>
                </p:cNvPr>
                <p:cNvPicPr/>
                <p:nvPr/>
              </p:nvPicPr>
              <p:blipFill>
                <a:blip r:embed="rId142"/>
                <a:stretch>
                  <a:fillRect/>
                </a:stretch>
              </p:blipFill>
              <p:spPr>
                <a:xfrm>
                  <a:off x="7370423" y="361583"/>
                  <a:ext cx="105480" cy="249840"/>
                </a:xfrm>
                <a:prstGeom prst="rect">
                  <a:avLst/>
                </a:prstGeom>
              </p:spPr>
            </p:pic>
          </mc:Fallback>
        </mc:AlternateContent>
        <mc:AlternateContent xmlns:mc="http://schemas.openxmlformats.org/markup-compatibility/2006" xmlns:p14="http://schemas.microsoft.com/office/powerpoint/2010/main">
          <mc:Choice Requires="p14">
            <p:contentPart p14:bwMode="auto" r:id="rId143">
              <p14:nvContentPartPr>
                <p14:cNvPr id="109" name="Freihand 108">
                  <a:extLst>
                    <a:ext uri="{FF2B5EF4-FFF2-40B4-BE49-F238E27FC236}">
                      <a16:creationId xmlns:a16="http://schemas.microsoft.com/office/drawing/2014/main" id="{B5AC7D8E-EA63-4D43-942A-0D117C01B75D}"/>
                    </a:ext>
                  </a:extLst>
                </p14:cNvPr>
                <p14:cNvContentPartPr/>
                <p14:nvPr/>
              </p14:nvContentPartPr>
              <p14:xfrm>
                <a:off x="7463303" y="251423"/>
                <a:ext cx="94320" cy="200520"/>
              </p14:xfrm>
            </p:contentPart>
          </mc:Choice>
          <mc:Fallback xmlns="">
            <p:pic>
              <p:nvPicPr>
                <p:cNvPr id="109" name="Freihand 108">
                  <a:extLst>
                    <a:ext uri="{FF2B5EF4-FFF2-40B4-BE49-F238E27FC236}">
                      <a16:creationId xmlns:a16="http://schemas.microsoft.com/office/drawing/2014/main" id="{B5AC7D8E-EA63-4D43-942A-0D117C01B75D}"/>
                    </a:ext>
                  </a:extLst>
                </p:cNvPr>
                <p:cNvPicPr/>
                <p:nvPr/>
              </p:nvPicPr>
              <p:blipFill>
                <a:blip r:embed="rId144"/>
                <a:stretch>
                  <a:fillRect/>
                </a:stretch>
              </p:blipFill>
              <p:spPr>
                <a:xfrm>
                  <a:off x="7458983" y="247103"/>
                  <a:ext cx="102960" cy="209160"/>
                </a:xfrm>
                <a:prstGeom prst="rect">
                  <a:avLst/>
                </a:prstGeom>
              </p:spPr>
            </p:pic>
          </mc:Fallback>
        </mc:AlternateContent>
        <mc:AlternateContent xmlns:mc="http://schemas.openxmlformats.org/markup-compatibility/2006" xmlns:p14="http://schemas.microsoft.com/office/powerpoint/2010/main">
          <mc:Choice Requires="p14">
            <p:contentPart p14:bwMode="auto" r:id="rId145">
              <p14:nvContentPartPr>
                <p14:cNvPr id="110" name="Freihand 109">
                  <a:extLst>
                    <a:ext uri="{FF2B5EF4-FFF2-40B4-BE49-F238E27FC236}">
                      <a16:creationId xmlns:a16="http://schemas.microsoft.com/office/drawing/2014/main" id="{D972F927-4B00-492D-910E-F59F0011FFF6}"/>
                    </a:ext>
                  </a:extLst>
                </p14:cNvPr>
                <p14:cNvContentPartPr/>
                <p14:nvPr/>
              </p14:nvContentPartPr>
              <p14:xfrm>
                <a:off x="7447823" y="212183"/>
                <a:ext cx="197280" cy="362520"/>
              </p14:xfrm>
            </p:contentPart>
          </mc:Choice>
          <mc:Fallback xmlns="">
            <p:pic>
              <p:nvPicPr>
                <p:cNvPr id="110" name="Freihand 109">
                  <a:extLst>
                    <a:ext uri="{FF2B5EF4-FFF2-40B4-BE49-F238E27FC236}">
                      <a16:creationId xmlns:a16="http://schemas.microsoft.com/office/drawing/2014/main" id="{D972F927-4B00-492D-910E-F59F0011FFF6}"/>
                    </a:ext>
                  </a:extLst>
                </p:cNvPr>
                <p:cNvPicPr/>
                <p:nvPr/>
              </p:nvPicPr>
              <p:blipFill>
                <a:blip r:embed="rId146"/>
                <a:stretch>
                  <a:fillRect/>
                </a:stretch>
              </p:blipFill>
              <p:spPr>
                <a:xfrm>
                  <a:off x="7443503" y="207863"/>
                  <a:ext cx="205920" cy="3711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47">
            <p14:nvContentPartPr>
              <p14:cNvPr id="112" name="Freihand 111">
                <a:extLst>
                  <a:ext uri="{FF2B5EF4-FFF2-40B4-BE49-F238E27FC236}">
                    <a16:creationId xmlns:a16="http://schemas.microsoft.com/office/drawing/2014/main" id="{851C8A1F-2865-4FBD-A08E-B39C7779B91F}"/>
                  </a:ext>
                </a:extLst>
              </p14:cNvPr>
              <p14:cNvContentPartPr/>
              <p14:nvPr/>
            </p14:nvContentPartPr>
            <p14:xfrm>
              <a:off x="9186983" y="1718423"/>
              <a:ext cx="25920" cy="196200"/>
            </p14:xfrm>
          </p:contentPart>
        </mc:Choice>
        <mc:Fallback xmlns="">
          <p:pic>
            <p:nvPicPr>
              <p:cNvPr id="112" name="Freihand 111">
                <a:extLst>
                  <a:ext uri="{FF2B5EF4-FFF2-40B4-BE49-F238E27FC236}">
                    <a16:creationId xmlns:a16="http://schemas.microsoft.com/office/drawing/2014/main" id="{851C8A1F-2865-4FBD-A08E-B39C7779B91F}"/>
                  </a:ext>
                </a:extLst>
              </p:cNvPr>
              <p:cNvPicPr/>
              <p:nvPr/>
            </p:nvPicPr>
            <p:blipFill>
              <a:blip r:embed="rId148"/>
              <a:stretch>
                <a:fillRect/>
              </a:stretch>
            </p:blipFill>
            <p:spPr>
              <a:xfrm>
                <a:off x="9182663" y="1714103"/>
                <a:ext cx="34560" cy="204840"/>
              </a:xfrm>
              <a:prstGeom prst="rect">
                <a:avLst/>
              </a:prstGeom>
            </p:spPr>
          </p:pic>
        </mc:Fallback>
      </mc:AlternateContent>
      <mc:AlternateContent xmlns:mc="http://schemas.openxmlformats.org/markup-compatibility/2006" xmlns:p14="http://schemas.microsoft.com/office/powerpoint/2010/main">
        <mc:Choice Requires="p14">
          <p:contentPart p14:bwMode="auto" r:id="rId149">
            <p14:nvContentPartPr>
              <p14:cNvPr id="113" name="Freihand 112">
                <a:extLst>
                  <a:ext uri="{FF2B5EF4-FFF2-40B4-BE49-F238E27FC236}">
                    <a16:creationId xmlns:a16="http://schemas.microsoft.com/office/drawing/2014/main" id="{3DCDE769-60D5-40F5-84FC-F83FD2ECB26F}"/>
                  </a:ext>
                </a:extLst>
              </p14:cNvPr>
              <p14:cNvContentPartPr/>
              <p14:nvPr/>
            </p14:nvContentPartPr>
            <p14:xfrm>
              <a:off x="11766383" y="1698263"/>
              <a:ext cx="37440" cy="182160"/>
            </p14:xfrm>
          </p:contentPart>
        </mc:Choice>
        <mc:Fallback xmlns="">
          <p:pic>
            <p:nvPicPr>
              <p:cNvPr id="113" name="Freihand 112">
                <a:extLst>
                  <a:ext uri="{FF2B5EF4-FFF2-40B4-BE49-F238E27FC236}">
                    <a16:creationId xmlns:a16="http://schemas.microsoft.com/office/drawing/2014/main" id="{3DCDE769-60D5-40F5-84FC-F83FD2ECB26F}"/>
                  </a:ext>
                </a:extLst>
              </p:cNvPr>
              <p:cNvPicPr/>
              <p:nvPr/>
            </p:nvPicPr>
            <p:blipFill>
              <a:blip r:embed="rId150"/>
              <a:stretch>
                <a:fillRect/>
              </a:stretch>
            </p:blipFill>
            <p:spPr>
              <a:xfrm>
                <a:off x="11762063" y="1693943"/>
                <a:ext cx="46080" cy="190800"/>
              </a:xfrm>
              <a:prstGeom prst="rect">
                <a:avLst/>
              </a:prstGeom>
            </p:spPr>
          </p:pic>
        </mc:Fallback>
      </mc:AlternateContent>
    </p:spTree>
    <p:extLst>
      <p:ext uri="{BB962C8B-B14F-4D97-AF65-F5344CB8AC3E}">
        <p14:creationId xmlns:p14="http://schemas.microsoft.com/office/powerpoint/2010/main" val="144050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4</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Exercise</a:t>
            </a:r>
            <a:endParaRPr lang="de-DE" sz="3200" baseline="30000" dirty="0"/>
          </a:p>
        </p:txBody>
      </p:sp>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479081"/>
          </a:xfrm>
          <a:prstGeom prst="rect">
            <a:avLst/>
          </a:prstGeom>
          <a:noFill/>
        </p:spPr>
        <p:txBody>
          <a:bodyPr wrap="square" rtlCol="0">
            <a:noAutofit/>
          </a:bodyPr>
          <a:lstStyle/>
          <a:p>
            <a:r>
              <a:rPr lang="en-US" sz="2400" b="1"/>
              <a:t>Create a time series composite of a trend, cyclical, seasonal and random data</a:t>
            </a:r>
            <a:endParaRPr lang="en-US" sz="2400"/>
          </a:p>
          <a:p>
            <a:endParaRPr lang="en-US" sz="2400"/>
          </a:p>
          <a:p>
            <a:endParaRPr lang="de-DE" sz="2400" dirty="0"/>
          </a:p>
          <a:p>
            <a:endParaRPr lang="de-DE" sz="2400" dirty="0"/>
          </a:p>
          <a:p>
            <a:endParaRPr lang="de-DE" sz="2400" dirty="0"/>
          </a:p>
        </p:txBody>
      </p:sp>
      <p:sp>
        <p:nvSpPr>
          <p:cNvPr id="5" name="Rechteck 4">
            <a:extLst>
              <a:ext uri="{FF2B5EF4-FFF2-40B4-BE49-F238E27FC236}">
                <a16:creationId xmlns:a16="http://schemas.microsoft.com/office/drawing/2014/main" id="{7B602F14-20C0-CFEF-4892-BEF833390EC8}"/>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xmlns:p14="http://schemas.microsoft.com/office/powerpoint/2010/main">
        <mc:Choice Requires="p14">
          <p:contentPart p14:bwMode="auto" r:id="rId2">
            <p14:nvContentPartPr>
              <p14:cNvPr id="112" name="Freihand 111">
                <a:extLst>
                  <a:ext uri="{FF2B5EF4-FFF2-40B4-BE49-F238E27FC236}">
                    <a16:creationId xmlns:a16="http://schemas.microsoft.com/office/drawing/2014/main" id="{5987A3F9-04B9-4F5B-B310-B6BF9A1B3352}"/>
                  </a:ext>
                </a:extLst>
              </p14:cNvPr>
              <p14:cNvContentPartPr/>
              <p14:nvPr/>
            </p14:nvContentPartPr>
            <p14:xfrm>
              <a:off x="3575303" y="1722727"/>
              <a:ext cx="181800" cy="87120"/>
            </p14:xfrm>
          </p:contentPart>
        </mc:Choice>
        <mc:Fallback xmlns="">
          <p:pic>
            <p:nvPicPr>
              <p:cNvPr id="112" name="Freihand 111">
                <a:extLst>
                  <a:ext uri="{FF2B5EF4-FFF2-40B4-BE49-F238E27FC236}">
                    <a16:creationId xmlns:a16="http://schemas.microsoft.com/office/drawing/2014/main" id="{5987A3F9-04B9-4F5B-B310-B6BF9A1B3352}"/>
                  </a:ext>
                </a:extLst>
              </p:cNvPr>
              <p:cNvPicPr/>
              <p:nvPr/>
            </p:nvPicPr>
            <p:blipFill>
              <a:blip r:embed="rId3"/>
              <a:stretch>
                <a:fillRect/>
              </a:stretch>
            </p:blipFill>
            <p:spPr>
              <a:xfrm>
                <a:off x="3570983" y="1718407"/>
                <a:ext cx="190440" cy="957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75" name="Freihand 174">
                <a:extLst>
                  <a:ext uri="{FF2B5EF4-FFF2-40B4-BE49-F238E27FC236}">
                    <a16:creationId xmlns:a16="http://schemas.microsoft.com/office/drawing/2014/main" id="{2601EA4D-927B-496C-9B90-03811F35BCBB}"/>
                  </a:ext>
                </a:extLst>
              </p14:cNvPr>
              <p14:cNvContentPartPr/>
              <p14:nvPr/>
            </p14:nvContentPartPr>
            <p14:xfrm>
              <a:off x="279863" y="1473247"/>
              <a:ext cx="2480040" cy="112680"/>
            </p14:xfrm>
          </p:contentPart>
        </mc:Choice>
        <mc:Fallback xmlns="">
          <p:pic>
            <p:nvPicPr>
              <p:cNvPr id="175" name="Freihand 174">
                <a:extLst>
                  <a:ext uri="{FF2B5EF4-FFF2-40B4-BE49-F238E27FC236}">
                    <a16:creationId xmlns:a16="http://schemas.microsoft.com/office/drawing/2014/main" id="{2601EA4D-927B-496C-9B90-03811F35BCBB}"/>
                  </a:ext>
                </a:extLst>
              </p:cNvPr>
              <p:cNvPicPr/>
              <p:nvPr/>
            </p:nvPicPr>
            <p:blipFill>
              <a:blip r:embed="rId5"/>
              <a:stretch>
                <a:fillRect/>
              </a:stretch>
            </p:blipFill>
            <p:spPr>
              <a:xfrm>
                <a:off x="275543" y="1468927"/>
                <a:ext cx="2488680" cy="1213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89" name="Freihand 188">
                <a:extLst>
                  <a:ext uri="{FF2B5EF4-FFF2-40B4-BE49-F238E27FC236}">
                    <a16:creationId xmlns:a16="http://schemas.microsoft.com/office/drawing/2014/main" id="{18F1189F-088F-4B5C-A99D-C0A0D63CDE03}"/>
                  </a:ext>
                </a:extLst>
              </p14:cNvPr>
              <p14:cNvContentPartPr/>
              <p14:nvPr/>
            </p14:nvContentPartPr>
            <p14:xfrm>
              <a:off x="6682463" y="1787887"/>
              <a:ext cx="2077920" cy="34920"/>
            </p14:xfrm>
          </p:contentPart>
        </mc:Choice>
        <mc:Fallback xmlns="">
          <p:pic>
            <p:nvPicPr>
              <p:cNvPr id="189" name="Freihand 188">
                <a:extLst>
                  <a:ext uri="{FF2B5EF4-FFF2-40B4-BE49-F238E27FC236}">
                    <a16:creationId xmlns:a16="http://schemas.microsoft.com/office/drawing/2014/main" id="{18F1189F-088F-4B5C-A99D-C0A0D63CDE03}"/>
                  </a:ext>
                </a:extLst>
              </p:cNvPr>
              <p:cNvPicPr/>
              <p:nvPr/>
            </p:nvPicPr>
            <p:blipFill>
              <a:blip r:embed="rId7"/>
              <a:stretch>
                <a:fillRect/>
              </a:stretch>
            </p:blipFill>
            <p:spPr>
              <a:xfrm>
                <a:off x="6678143" y="1783567"/>
                <a:ext cx="2086560" cy="435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90" name="Freihand 189">
                <a:extLst>
                  <a:ext uri="{FF2B5EF4-FFF2-40B4-BE49-F238E27FC236}">
                    <a16:creationId xmlns:a16="http://schemas.microsoft.com/office/drawing/2014/main" id="{907276FE-B3A6-47A1-92D4-7E5C2583784A}"/>
                  </a:ext>
                </a:extLst>
              </p14:cNvPr>
              <p14:cNvContentPartPr/>
              <p14:nvPr/>
            </p14:nvContentPartPr>
            <p14:xfrm>
              <a:off x="2075543" y="2050687"/>
              <a:ext cx="8280" cy="21600"/>
            </p14:xfrm>
          </p:contentPart>
        </mc:Choice>
        <mc:Fallback xmlns="">
          <p:pic>
            <p:nvPicPr>
              <p:cNvPr id="190" name="Freihand 189">
                <a:extLst>
                  <a:ext uri="{FF2B5EF4-FFF2-40B4-BE49-F238E27FC236}">
                    <a16:creationId xmlns:a16="http://schemas.microsoft.com/office/drawing/2014/main" id="{907276FE-B3A6-47A1-92D4-7E5C2583784A}"/>
                  </a:ext>
                </a:extLst>
              </p:cNvPr>
              <p:cNvPicPr/>
              <p:nvPr/>
            </p:nvPicPr>
            <p:blipFill>
              <a:blip r:embed="rId9"/>
              <a:stretch>
                <a:fillRect/>
              </a:stretch>
            </p:blipFill>
            <p:spPr>
              <a:xfrm>
                <a:off x="2071223" y="2046367"/>
                <a:ext cx="16920" cy="302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28" name="Freihand 227">
                <a:extLst>
                  <a:ext uri="{FF2B5EF4-FFF2-40B4-BE49-F238E27FC236}">
                    <a16:creationId xmlns:a16="http://schemas.microsoft.com/office/drawing/2014/main" id="{A185CE51-7E01-46BB-B861-CBFDE0A025D9}"/>
                  </a:ext>
                </a:extLst>
              </p14:cNvPr>
              <p14:cNvContentPartPr/>
              <p14:nvPr/>
            </p14:nvContentPartPr>
            <p14:xfrm>
              <a:off x="3841343" y="2600767"/>
              <a:ext cx="96480" cy="235440"/>
            </p14:xfrm>
          </p:contentPart>
        </mc:Choice>
        <mc:Fallback xmlns="">
          <p:pic>
            <p:nvPicPr>
              <p:cNvPr id="228" name="Freihand 227">
                <a:extLst>
                  <a:ext uri="{FF2B5EF4-FFF2-40B4-BE49-F238E27FC236}">
                    <a16:creationId xmlns:a16="http://schemas.microsoft.com/office/drawing/2014/main" id="{A185CE51-7E01-46BB-B861-CBFDE0A025D9}"/>
                  </a:ext>
                </a:extLst>
              </p:cNvPr>
              <p:cNvPicPr/>
              <p:nvPr/>
            </p:nvPicPr>
            <p:blipFill>
              <a:blip r:embed="rId11"/>
              <a:stretch>
                <a:fillRect/>
              </a:stretch>
            </p:blipFill>
            <p:spPr>
              <a:xfrm>
                <a:off x="3837023" y="2596447"/>
                <a:ext cx="105120" cy="2440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360" name="Freihand 359">
                <a:extLst>
                  <a:ext uri="{FF2B5EF4-FFF2-40B4-BE49-F238E27FC236}">
                    <a16:creationId xmlns:a16="http://schemas.microsoft.com/office/drawing/2014/main" id="{C6411896-24FD-4321-9223-3CFD4DBE6356}"/>
                  </a:ext>
                </a:extLst>
              </p14:cNvPr>
              <p14:cNvContentPartPr/>
              <p14:nvPr/>
            </p14:nvContentPartPr>
            <p14:xfrm>
              <a:off x="10016063" y="3025567"/>
              <a:ext cx="1307520" cy="865080"/>
            </p14:xfrm>
          </p:contentPart>
        </mc:Choice>
        <mc:Fallback xmlns="">
          <p:pic>
            <p:nvPicPr>
              <p:cNvPr id="360" name="Freihand 359">
                <a:extLst>
                  <a:ext uri="{FF2B5EF4-FFF2-40B4-BE49-F238E27FC236}">
                    <a16:creationId xmlns:a16="http://schemas.microsoft.com/office/drawing/2014/main" id="{C6411896-24FD-4321-9223-3CFD4DBE6356}"/>
                  </a:ext>
                </a:extLst>
              </p:cNvPr>
              <p:cNvPicPr/>
              <p:nvPr/>
            </p:nvPicPr>
            <p:blipFill>
              <a:blip r:embed="rId13"/>
              <a:stretch>
                <a:fillRect/>
              </a:stretch>
            </p:blipFill>
            <p:spPr>
              <a:xfrm>
                <a:off x="10011743" y="3021247"/>
                <a:ext cx="1316160" cy="8737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52" name="Freihand 51">
                <a:extLst>
                  <a:ext uri="{FF2B5EF4-FFF2-40B4-BE49-F238E27FC236}">
                    <a16:creationId xmlns:a16="http://schemas.microsoft.com/office/drawing/2014/main" id="{3DE6E412-24F7-4F7F-A677-DD7B1A4B59DC}"/>
                  </a:ext>
                </a:extLst>
              </p14:cNvPr>
              <p14:cNvContentPartPr/>
              <p14:nvPr/>
            </p14:nvContentPartPr>
            <p14:xfrm>
              <a:off x="10221983" y="1154287"/>
              <a:ext cx="448920" cy="205560"/>
            </p14:xfrm>
          </p:contentPart>
        </mc:Choice>
        <mc:Fallback xmlns="">
          <p:pic>
            <p:nvPicPr>
              <p:cNvPr id="52" name="Freihand 51">
                <a:extLst>
                  <a:ext uri="{FF2B5EF4-FFF2-40B4-BE49-F238E27FC236}">
                    <a16:creationId xmlns:a16="http://schemas.microsoft.com/office/drawing/2014/main" id="{3DE6E412-24F7-4F7F-A677-DD7B1A4B59DC}"/>
                  </a:ext>
                </a:extLst>
              </p:cNvPr>
              <p:cNvPicPr/>
              <p:nvPr/>
            </p:nvPicPr>
            <p:blipFill>
              <a:blip r:embed="rId15"/>
              <a:stretch>
                <a:fillRect/>
              </a:stretch>
            </p:blipFill>
            <p:spPr>
              <a:xfrm>
                <a:off x="10217663" y="1149967"/>
                <a:ext cx="457560" cy="2142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53" name="Freihand 52">
                <a:extLst>
                  <a:ext uri="{FF2B5EF4-FFF2-40B4-BE49-F238E27FC236}">
                    <a16:creationId xmlns:a16="http://schemas.microsoft.com/office/drawing/2014/main" id="{9F065DDD-9FBB-455E-A1A4-7147EBBC4368}"/>
                  </a:ext>
                </a:extLst>
              </p14:cNvPr>
              <p14:cNvContentPartPr/>
              <p14:nvPr/>
            </p14:nvContentPartPr>
            <p14:xfrm>
              <a:off x="10828943" y="1128727"/>
              <a:ext cx="226080" cy="242280"/>
            </p14:xfrm>
          </p:contentPart>
        </mc:Choice>
        <mc:Fallback xmlns="">
          <p:pic>
            <p:nvPicPr>
              <p:cNvPr id="53" name="Freihand 52">
                <a:extLst>
                  <a:ext uri="{FF2B5EF4-FFF2-40B4-BE49-F238E27FC236}">
                    <a16:creationId xmlns:a16="http://schemas.microsoft.com/office/drawing/2014/main" id="{9F065DDD-9FBB-455E-A1A4-7147EBBC4368}"/>
                  </a:ext>
                </a:extLst>
              </p:cNvPr>
              <p:cNvPicPr/>
              <p:nvPr/>
            </p:nvPicPr>
            <p:blipFill>
              <a:blip r:embed="rId17"/>
              <a:stretch>
                <a:fillRect/>
              </a:stretch>
            </p:blipFill>
            <p:spPr>
              <a:xfrm>
                <a:off x="10824623" y="1124407"/>
                <a:ext cx="234720" cy="25092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54" name="Freihand 53">
                <a:extLst>
                  <a:ext uri="{FF2B5EF4-FFF2-40B4-BE49-F238E27FC236}">
                    <a16:creationId xmlns:a16="http://schemas.microsoft.com/office/drawing/2014/main" id="{A1BDFD65-0B1F-45CA-AED1-D80182C06884}"/>
                  </a:ext>
                </a:extLst>
              </p14:cNvPr>
              <p14:cNvContentPartPr/>
              <p14:nvPr/>
            </p14:nvContentPartPr>
            <p14:xfrm>
              <a:off x="10987343" y="1152487"/>
              <a:ext cx="265320" cy="172080"/>
            </p14:xfrm>
          </p:contentPart>
        </mc:Choice>
        <mc:Fallback xmlns="">
          <p:pic>
            <p:nvPicPr>
              <p:cNvPr id="54" name="Freihand 53">
                <a:extLst>
                  <a:ext uri="{FF2B5EF4-FFF2-40B4-BE49-F238E27FC236}">
                    <a16:creationId xmlns:a16="http://schemas.microsoft.com/office/drawing/2014/main" id="{A1BDFD65-0B1F-45CA-AED1-D80182C06884}"/>
                  </a:ext>
                </a:extLst>
              </p:cNvPr>
              <p:cNvPicPr/>
              <p:nvPr/>
            </p:nvPicPr>
            <p:blipFill>
              <a:blip r:embed="rId19"/>
              <a:stretch>
                <a:fillRect/>
              </a:stretch>
            </p:blipFill>
            <p:spPr>
              <a:xfrm>
                <a:off x="10983023" y="1148167"/>
                <a:ext cx="273960" cy="18072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55" name="Freihand 54">
                <a:extLst>
                  <a:ext uri="{FF2B5EF4-FFF2-40B4-BE49-F238E27FC236}">
                    <a16:creationId xmlns:a16="http://schemas.microsoft.com/office/drawing/2014/main" id="{08677C69-3B1B-4512-9EF6-CEF326D1553C}"/>
                  </a:ext>
                </a:extLst>
              </p14:cNvPr>
              <p14:cNvContentPartPr/>
              <p14:nvPr/>
            </p14:nvContentPartPr>
            <p14:xfrm>
              <a:off x="11388023" y="1066087"/>
              <a:ext cx="345240" cy="231840"/>
            </p14:xfrm>
          </p:contentPart>
        </mc:Choice>
        <mc:Fallback xmlns="">
          <p:pic>
            <p:nvPicPr>
              <p:cNvPr id="55" name="Freihand 54">
                <a:extLst>
                  <a:ext uri="{FF2B5EF4-FFF2-40B4-BE49-F238E27FC236}">
                    <a16:creationId xmlns:a16="http://schemas.microsoft.com/office/drawing/2014/main" id="{08677C69-3B1B-4512-9EF6-CEF326D1553C}"/>
                  </a:ext>
                </a:extLst>
              </p:cNvPr>
              <p:cNvPicPr/>
              <p:nvPr/>
            </p:nvPicPr>
            <p:blipFill>
              <a:blip r:embed="rId21"/>
              <a:stretch>
                <a:fillRect/>
              </a:stretch>
            </p:blipFill>
            <p:spPr>
              <a:xfrm>
                <a:off x="11383703" y="1061767"/>
                <a:ext cx="353880" cy="24048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56" name="Freihand 55">
                <a:extLst>
                  <a:ext uri="{FF2B5EF4-FFF2-40B4-BE49-F238E27FC236}">
                    <a16:creationId xmlns:a16="http://schemas.microsoft.com/office/drawing/2014/main" id="{127629A0-D1E1-4269-8A7A-157B9D27AC7D}"/>
                  </a:ext>
                </a:extLst>
              </p14:cNvPr>
              <p14:cNvContentPartPr/>
              <p14:nvPr/>
            </p14:nvContentPartPr>
            <p14:xfrm>
              <a:off x="11708423" y="1160407"/>
              <a:ext cx="25560" cy="20520"/>
            </p14:xfrm>
          </p:contentPart>
        </mc:Choice>
        <mc:Fallback xmlns="">
          <p:pic>
            <p:nvPicPr>
              <p:cNvPr id="56" name="Freihand 55">
                <a:extLst>
                  <a:ext uri="{FF2B5EF4-FFF2-40B4-BE49-F238E27FC236}">
                    <a16:creationId xmlns:a16="http://schemas.microsoft.com/office/drawing/2014/main" id="{127629A0-D1E1-4269-8A7A-157B9D27AC7D}"/>
                  </a:ext>
                </a:extLst>
              </p:cNvPr>
              <p:cNvPicPr/>
              <p:nvPr/>
            </p:nvPicPr>
            <p:blipFill>
              <a:blip r:embed="rId23"/>
              <a:stretch>
                <a:fillRect/>
              </a:stretch>
            </p:blipFill>
            <p:spPr>
              <a:xfrm>
                <a:off x="11704103" y="1156087"/>
                <a:ext cx="34200" cy="2916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57" name="Freihand 56">
                <a:extLst>
                  <a:ext uri="{FF2B5EF4-FFF2-40B4-BE49-F238E27FC236}">
                    <a16:creationId xmlns:a16="http://schemas.microsoft.com/office/drawing/2014/main" id="{CFCACE10-8108-40EB-8BDD-48DDCB5C25A3}"/>
                  </a:ext>
                </a:extLst>
              </p14:cNvPr>
              <p14:cNvContentPartPr/>
              <p14:nvPr/>
            </p14:nvContentPartPr>
            <p14:xfrm>
              <a:off x="11759543" y="1186687"/>
              <a:ext cx="154800" cy="130320"/>
            </p14:xfrm>
          </p:contentPart>
        </mc:Choice>
        <mc:Fallback xmlns="">
          <p:pic>
            <p:nvPicPr>
              <p:cNvPr id="57" name="Freihand 56">
                <a:extLst>
                  <a:ext uri="{FF2B5EF4-FFF2-40B4-BE49-F238E27FC236}">
                    <a16:creationId xmlns:a16="http://schemas.microsoft.com/office/drawing/2014/main" id="{CFCACE10-8108-40EB-8BDD-48DDCB5C25A3}"/>
                  </a:ext>
                </a:extLst>
              </p:cNvPr>
              <p:cNvPicPr/>
              <p:nvPr/>
            </p:nvPicPr>
            <p:blipFill>
              <a:blip r:embed="rId25"/>
              <a:stretch>
                <a:fillRect/>
              </a:stretch>
            </p:blipFill>
            <p:spPr>
              <a:xfrm>
                <a:off x="11755223" y="1182367"/>
                <a:ext cx="163440" cy="13896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58" name="Freihand 57">
                <a:extLst>
                  <a:ext uri="{FF2B5EF4-FFF2-40B4-BE49-F238E27FC236}">
                    <a16:creationId xmlns:a16="http://schemas.microsoft.com/office/drawing/2014/main" id="{DDF5B9E9-4269-447E-BEBF-9047FC50B706}"/>
                  </a:ext>
                </a:extLst>
              </p14:cNvPr>
              <p14:cNvContentPartPr/>
              <p14:nvPr/>
            </p14:nvContentPartPr>
            <p14:xfrm>
              <a:off x="11917223" y="1044127"/>
              <a:ext cx="37800" cy="113760"/>
            </p14:xfrm>
          </p:contentPart>
        </mc:Choice>
        <mc:Fallback xmlns="">
          <p:pic>
            <p:nvPicPr>
              <p:cNvPr id="58" name="Freihand 57">
                <a:extLst>
                  <a:ext uri="{FF2B5EF4-FFF2-40B4-BE49-F238E27FC236}">
                    <a16:creationId xmlns:a16="http://schemas.microsoft.com/office/drawing/2014/main" id="{DDF5B9E9-4269-447E-BEBF-9047FC50B706}"/>
                  </a:ext>
                </a:extLst>
              </p:cNvPr>
              <p:cNvPicPr/>
              <p:nvPr/>
            </p:nvPicPr>
            <p:blipFill>
              <a:blip r:embed="rId27"/>
              <a:stretch>
                <a:fillRect/>
              </a:stretch>
            </p:blipFill>
            <p:spPr>
              <a:xfrm>
                <a:off x="11912903" y="1039807"/>
                <a:ext cx="46440" cy="12240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59" name="Freihand 58">
                <a:extLst>
                  <a:ext uri="{FF2B5EF4-FFF2-40B4-BE49-F238E27FC236}">
                    <a16:creationId xmlns:a16="http://schemas.microsoft.com/office/drawing/2014/main" id="{E72FCD4C-2E9F-4971-8172-961325E68724}"/>
                  </a:ext>
                </a:extLst>
              </p14:cNvPr>
              <p14:cNvContentPartPr/>
              <p14:nvPr/>
            </p14:nvContentPartPr>
            <p14:xfrm>
              <a:off x="11931623" y="1335367"/>
              <a:ext cx="360" cy="360"/>
            </p14:xfrm>
          </p:contentPart>
        </mc:Choice>
        <mc:Fallback xmlns="">
          <p:pic>
            <p:nvPicPr>
              <p:cNvPr id="59" name="Freihand 58">
                <a:extLst>
                  <a:ext uri="{FF2B5EF4-FFF2-40B4-BE49-F238E27FC236}">
                    <a16:creationId xmlns:a16="http://schemas.microsoft.com/office/drawing/2014/main" id="{E72FCD4C-2E9F-4971-8172-961325E68724}"/>
                  </a:ext>
                </a:extLst>
              </p:cNvPr>
              <p:cNvPicPr/>
              <p:nvPr/>
            </p:nvPicPr>
            <p:blipFill>
              <a:blip r:embed="rId29"/>
              <a:stretch>
                <a:fillRect/>
              </a:stretch>
            </p:blipFill>
            <p:spPr>
              <a:xfrm>
                <a:off x="11927303" y="1331047"/>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43" name="Freihand 42">
                <a:extLst>
                  <a:ext uri="{FF2B5EF4-FFF2-40B4-BE49-F238E27FC236}">
                    <a16:creationId xmlns:a16="http://schemas.microsoft.com/office/drawing/2014/main" id="{D0F4C7BE-E2FF-42B6-9389-DCE342C709F4}"/>
                  </a:ext>
                </a:extLst>
              </p14:cNvPr>
              <p14:cNvContentPartPr/>
              <p14:nvPr/>
            </p14:nvContentPartPr>
            <p14:xfrm>
              <a:off x="7825103" y="1336087"/>
              <a:ext cx="128520" cy="78840"/>
            </p14:xfrm>
          </p:contentPart>
        </mc:Choice>
        <mc:Fallback xmlns="">
          <p:pic>
            <p:nvPicPr>
              <p:cNvPr id="43" name="Freihand 42">
                <a:extLst>
                  <a:ext uri="{FF2B5EF4-FFF2-40B4-BE49-F238E27FC236}">
                    <a16:creationId xmlns:a16="http://schemas.microsoft.com/office/drawing/2014/main" id="{D0F4C7BE-E2FF-42B6-9389-DCE342C709F4}"/>
                  </a:ext>
                </a:extLst>
              </p:cNvPr>
              <p:cNvPicPr/>
              <p:nvPr/>
            </p:nvPicPr>
            <p:blipFill>
              <a:blip r:embed="rId31"/>
              <a:stretch>
                <a:fillRect/>
              </a:stretch>
            </p:blipFill>
            <p:spPr>
              <a:xfrm>
                <a:off x="7820783" y="1331767"/>
                <a:ext cx="137160" cy="8748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44" name="Freihand 43">
                <a:extLst>
                  <a:ext uri="{FF2B5EF4-FFF2-40B4-BE49-F238E27FC236}">
                    <a16:creationId xmlns:a16="http://schemas.microsoft.com/office/drawing/2014/main" id="{B9BA29CA-3DAA-41FA-8A48-AAF9B5625CE9}"/>
                  </a:ext>
                </a:extLst>
              </p14:cNvPr>
              <p14:cNvContentPartPr/>
              <p14:nvPr/>
            </p14:nvContentPartPr>
            <p14:xfrm>
              <a:off x="8171063" y="1324927"/>
              <a:ext cx="99360" cy="68040"/>
            </p14:xfrm>
          </p:contentPart>
        </mc:Choice>
        <mc:Fallback xmlns="">
          <p:pic>
            <p:nvPicPr>
              <p:cNvPr id="44" name="Freihand 43">
                <a:extLst>
                  <a:ext uri="{FF2B5EF4-FFF2-40B4-BE49-F238E27FC236}">
                    <a16:creationId xmlns:a16="http://schemas.microsoft.com/office/drawing/2014/main" id="{B9BA29CA-3DAA-41FA-8A48-AAF9B5625CE9}"/>
                  </a:ext>
                </a:extLst>
              </p:cNvPr>
              <p:cNvPicPr/>
              <p:nvPr/>
            </p:nvPicPr>
            <p:blipFill>
              <a:blip r:embed="rId33"/>
              <a:stretch>
                <a:fillRect/>
              </a:stretch>
            </p:blipFill>
            <p:spPr>
              <a:xfrm>
                <a:off x="8166743" y="1320607"/>
                <a:ext cx="108000" cy="7668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45" name="Freihand 44">
                <a:extLst>
                  <a:ext uri="{FF2B5EF4-FFF2-40B4-BE49-F238E27FC236}">
                    <a16:creationId xmlns:a16="http://schemas.microsoft.com/office/drawing/2014/main" id="{4D555789-20B5-43BD-8E74-68782B8E5929}"/>
                  </a:ext>
                </a:extLst>
              </p14:cNvPr>
              <p14:cNvContentPartPr/>
              <p14:nvPr/>
            </p14:nvContentPartPr>
            <p14:xfrm>
              <a:off x="8304983" y="1330327"/>
              <a:ext cx="194040" cy="39600"/>
            </p14:xfrm>
          </p:contentPart>
        </mc:Choice>
        <mc:Fallback xmlns="">
          <p:pic>
            <p:nvPicPr>
              <p:cNvPr id="45" name="Freihand 44">
                <a:extLst>
                  <a:ext uri="{FF2B5EF4-FFF2-40B4-BE49-F238E27FC236}">
                    <a16:creationId xmlns:a16="http://schemas.microsoft.com/office/drawing/2014/main" id="{4D555789-20B5-43BD-8E74-68782B8E5929}"/>
                  </a:ext>
                </a:extLst>
              </p:cNvPr>
              <p:cNvPicPr/>
              <p:nvPr/>
            </p:nvPicPr>
            <p:blipFill>
              <a:blip r:embed="rId35"/>
              <a:stretch>
                <a:fillRect/>
              </a:stretch>
            </p:blipFill>
            <p:spPr>
              <a:xfrm>
                <a:off x="8300663" y="1326007"/>
                <a:ext cx="202680" cy="4824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46" name="Freihand 45">
                <a:extLst>
                  <a:ext uri="{FF2B5EF4-FFF2-40B4-BE49-F238E27FC236}">
                    <a16:creationId xmlns:a16="http://schemas.microsoft.com/office/drawing/2014/main" id="{FE80DA52-B65E-4BBF-A516-231B3460BFDB}"/>
                  </a:ext>
                </a:extLst>
              </p14:cNvPr>
              <p14:cNvContentPartPr/>
              <p14:nvPr/>
            </p14:nvContentPartPr>
            <p14:xfrm>
              <a:off x="8522783" y="1305127"/>
              <a:ext cx="74880" cy="88200"/>
            </p14:xfrm>
          </p:contentPart>
        </mc:Choice>
        <mc:Fallback xmlns="">
          <p:pic>
            <p:nvPicPr>
              <p:cNvPr id="46" name="Freihand 45">
                <a:extLst>
                  <a:ext uri="{FF2B5EF4-FFF2-40B4-BE49-F238E27FC236}">
                    <a16:creationId xmlns:a16="http://schemas.microsoft.com/office/drawing/2014/main" id="{FE80DA52-B65E-4BBF-A516-231B3460BFDB}"/>
                  </a:ext>
                </a:extLst>
              </p:cNvPr>
              <p:cNvPicPr/>
              <p:nvPr/>
            </p:nvPicPr>
            <p:blipFill>
              <a:blip r:embed="rId37"/>
              <a:stretch>
                <a:fillRect/>
              </a:stretch>
            </p:blipFill>
            <p:spPr>
              <a:xfrm>
                <a:off x="8518463" y="1300807"/>
                <a:ext cx="83520" cy="9684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47" name="Freihand 46">
                <a:extLst>
                  <a:ext uri="{FF2B5EF4-FFF2-40B4-BE49-F238E27FC236}">
                    <a16:creationId xmlns:a16="http://schemas.microsoft.com/office/drawing/2014/main" id="{F4E5509A-89FB-4383-AFEC-D9F3191093F9}"/>
                  </a:ext>
                </a:extLst>
              </p14:cNvPr>
              <p14:cNvContentPartPr/>
              <p14:nvPr/>
            </p14:nvContentPartPr>
            <p14:xfrm>
              <a:off x="8629343" y="1211527"/>
              <a:ext cx="298440" cy="168120"/>
            </p14:xfrm>
          </p:contentPart>
        </mc:Choice>
        <mc:Fallback xmlns="">
          <p:pic>
            <p:nvPicPr>
              <p:cNvPr id="47" name="Freihand 46">
                <a:extLst>
                  <a:ext uri="{FF2B5EF4-FFF2-40B4-BE49-F238E27FC236}">
                    <a16:creationId xmlns:a16="http://schemas.microsoft.com/office/drawing/2014/main" id="{F4E5509A-89FB-4383-AFEC-D9F3191093F9}"/>
                  </a:ext>
                </a:extLst>
              </p:cNvPr>
              <p:cNvPicPr/>
              <p:nvPr/>
            </p:nvPicPr>
            <p:blipFill>
              <a:blip r:embed="rId39"/>
              <a:stretch>
                <a:fillRect/>
              </a:stretch>
            </p:blipFill>
            <p:spPr>
              <a:xfrm>
                <a:off x="8625023" y="1207207"/>
                <a:ext cx="307080" cy="17676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48" name="Freihand 47">
                <a:extLst>
                  <a:ext uri="{FF2B5EF4-FFF2-40B4-BE49-F238E27FC236}">
                    <a16:creationId xmlns:a16="http://schemas.microsoft.com/office/drawing/2014/main" id="{33BAC836-638F-4D0E-8C93-F9549144614B}"/>
                  </a:ext>
                </a:extLst>
              </p14:cNvPr>
              <p14:cNvContentPartPr/>
              <p14:nvPr/>
            </p14:nvContentPartPr>
            <p14:xfrm>
              <a:off x="8989703" y="1208647"/>
              <a:ext cx="156600" cy="181440"/>
            </p14:xfrm>
          </p:contentPart>
        </mc:Choice>
        <mc:Fallback xmlns="">
          <p:pic>
            <p:nvPicPr>
              <p:cNvPr id="48" name="Freihand 47">
                <a:extLst>
                  <a:ext uri="{FF2B5EF4-FFF2-40B4-BE49-F238E27FC236}">
                    <a16:creationId xmlns:a16="http://schemas.microsoft.com/office/drawing/2014/main" id="{33BAC836-638F-4D0E-8C93-F9549144614B}"/>
                  </a:ext>
                </a:extLst>
              </p:cNvPr>
              <p:cNvPicPr/>
              <p:nvPr/>
            </p:nvPicPr>
            <p:blipFill>
              <a:blip r:embed="rId41"/>
              <a:stretch>
                <a:fillRect/>
              </a:stretch>
            </p:blipFill>
            <p:spPr>
              <a:xfrm>
                <a:off x="8985383" y="1204327"/>
                <a:ext cx="165240" cy="19008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49" name="Freihand 48">
                <a:extLst>
                  <a:ext uri="{FF2B5EF4-FFF2-40B4-BE49-F238E27FC236}">
                    <a16:creationId xmlns:a16="http://schemas.microsoft.com/office/drawing/2014/main" id="{EFDDABA6-B501-4596-A403-2D497AF51BB9}"/>
                  </a:ext>
                </a:extLst>
              </p14:cNvPr>
              <p14:cNvContentPartPr/>
              <p14:nvPr/>
            </p14:nvContentPartPr>
            <p14:xfrm>
              <a:off x="9294263" y="1303327"/>
              <a:ext cx="213840" cy="237240"/>
            </p14:xfrm>
          </p:contentPart>
        </mc:Choice>
        <mc:Fallback xmlns="">
          <p:pic>
            <p:nvPicPr>
              <p:cNvPr id="49" name="Freihand 48">
                <a:extLst>
                  <a:ext uri="{FF2B5EF4-FFF2-40B4-BE49-F238E27FC236}">
                    <a16:creationId xmlns:a16="http://schemas.microsoft.com/office/drawing/2014/main" id="{EFDDABA6-B501-4596-A403-2D497AF51BB9}"/>
                  </a:ext>
                </a:extLst>
              </p:cNvPr>
              <p:cNvPicPr/>
              <p:nvPr/>
            </p:nvPicPr>
            <p:blipFill>
              <a:blip r:embed="rId43"/>
              <a:stretch>
                <a:fillRect/>
              </a:stretch>
            </p:blipFill>
            <p:spPr>
              <a:xfrm>
                <a:off x="9289943" y="1299007"/>
                <a:ext cx="222480" cy="24588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50" name="Freihand 49">
                <a:extLst>
                  <a:ext uri="{FF2B5EF4-FFF2-40B4-BE49-F238E27FC236}">
                    <a16:creationId xmlns:a16="http://schemas.microsoft.com/office/drawing/2014/main" id="{6F7B8258-AFB3-47AD-89CB-D512DD6379EB}"/>
                  </a:ext>
                </a:extLst>
              </p14:cNvPr>
              <p14:cNvContentPartPr/>
              <p14:nvPr/>
            </p14:nvContentPartPr>
            <p14:xfrm>
              <a:off x="9522143" y="1299727"/>
              <a:ext cx="285480" cy="79200"/>
            </p14:xfrm>
          </p:contentPart>
        </mc:Choice>
        <mc:Fallback xmlns="">
          <p:pic>
            <p:nvPicPr>
              <p:cNvPr id="50" name="Freihand 49">
                <a:extLst>
                  <a:ext uri="{FF2B5EF4-FFF2-40B4-BE49-F238E27FC236}">
                    <a16:creationId xmlns:a16="http://schemas.microsoft.com/office/drawing/2014/main" id="{6F7B8258-AFB3-47AD-89CB-D512DD6379EB}"/>
                  </a:ext>
                </a:extLst>
              </p:cNvPr>
              <p:cNvPicPr/>
              <p:nvPr/>
            </p:nvPicPr>
            <p:blipFill>
              <a:blip r:embed="rId45"/>
              <a:stretch>
                <a:fillRect/>
              </a:stretch>
            </p:blipFill>
            <p:spPr>
              <a:xfrm>
                <a:off x="9517823" y="1295407"/>
                <a:ext cx="294120" cy="8784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51" name="Freihand 50">
                <a:extLst>
                  <a:ext uri="{FF2B5EF4-FFF2-40B4-BE49-F238E27FC236}">
                    <a16:creationId xmlns:a16="http://schemas.microsoft.com/office/drawing/2014/main" id="{366A0B59-28A0-4AFD-A1BF-BB4178463F05}"/>
                  </a:ext>
                </a:extLst>
              </p14:cNvPr>
              <p14:cNvContentPartPr/>
              <p14:nvPr/>
            </p14:nvContentPartPr>
            <p14:xfrm>
              <a:off x="9863783" y="1191367"/>
              <a:ext cx="168120" cy="162720"/>
            </p14:xfrm>
          </p:contentPart>
        </mc:Choice>
        <mc:Fallback xmlns="">
          <p:pic>
            <p:nvPicPr>
              <p:cNvPr id="51" name="Freihand 50">
                <a:extLst>
                  <a:ext uri="{FF2B5EF4-FFF2-40B4-BE49-F238E27FC236}">
                    <a16:creationId xmlns:a16="http://schemas.microsoft.com/office/drawing/2014/main" id="{366A0B59-28A0-4AFD-A1BF-BB4178463F05}"/>
                  </a:ext>
                </a:extLst>
              </p:cNvPr>
              <p:cNvPicPr/>
              <p:nvPr/>
            </p:nvPicPr>
            <p:blipFill>
              <a:blip r:embed="rId47"/>
              <a:stretch>
                <a:fillRect/>
              </a:stretch>
            </p:blipFill>
            <p:spPr>
              <a:xfrm>
                <a:off x="9859463" y="1187047"/>
                <a:ext cx="176760" cy="17136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6" name="Freihand 5">
                <a:extLst>
                  <a:ext uri="{FF2B5EF4-FFF2-40B4-BE49-F238E27FC236}">
                    <a16:creationId xmlns:a16="http://schemas.microsoft.com/office/drawing/2014/main" id="{BAE00BE9-F9AF-493A-95C1-CDFF4770704A}"/>
                  </a:ext>
                </a:extLst>
              </p14:cNvPr>
              <p14:cNvContentPartPr/>
              <p14:nvPr/>
            </p14:nvContentPartPr>
            <p14:xfrm>
              <a:off x="288143" y="1222327"/>
              <a:ext cx="133200" cy="249840"/>
            </p14:xfrm>
          </p:contentPart>
        </mc:Choice>
        <mc:Fallback xmlns="">
          <p:pic>
            <p:nvPicPr>
              <p:cNvPr id="6" name="Freihand 5">
                <a:extLst>
                  <a:ext uri="{FF2B5EF4-FFF2-40B4-BE49-F238E27FC236}">
                    <a16:creationId xmlns:a16="http://schemas.microsoft.com/office/drawing/2014/main" id="{BAE00BE9-F9AF-493A-95C1-CDFF4770704A}"/>
                  </a:ext>
                </a:extLst>
              </p:cNvPr>
              <p:cNvPicPr/>
              <p:nvPr/>
            </p:nvPicPr>
            <p:blipFill>
              <a:blip r:embed="rId49"/>
              <a:stretch>
                <a:fillRect/>
              </a:stretch>
            </p:blipFill>
            <p:spPr>
              <a:xfrm>
                <a:off x="283823" y="1218007"/>
                <a:ext cx="141840" cy="25848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7" name="Freihand 6">
                <a:extLst>
                  <a:ext uri="{FF2B5EF4-FFF2-40B4-BE49-F238E27FC236}">
                    <a16:creationId xmlns:a16="http://schemas.microsoft.com/office/drawing/2014/main" id="{093C2EF1-A85C-45A7-BF0F-55632C2902BF}"/>
                  </a:ext>
                </a:extLst>
              </p14:cNvPr>
              <p14:cNvContentPartPr/>
              <p14:nvPr/>
            </p14:nvContentPartPr>
            <p14:xfrm>
              <a:off x="442943" y="1356247"/>
              <a:ext cx="260280" cy="93600"/>
            </p14:xfrm>
          </p:contentPart>
        </mc:Choice>
        <mc:Fallback xmlns="">
          <p:pic>
            <p:nvPicPr>
              <p:cNvPr id="7" name="Freihand 6">
                <a:extLst>
                  <a:ext uri="{FF2B5EF4-FFF2-40B4-BE49-F238E27FC236}">
                    <a16:creationId xmlns:a16="http://schemas.microsoft.com/office/drawing/2014/main" id="{093C2EF1-A85C-45A7-BF0F-55632C2902BF}"/>
                  </a:ext>
                </a:extLst>
              </p:cNvPr>
              <p:cNvPicPr/>
              <p:nvPr/>
            </p:nvPicPr>
            <p:blipFill>
              <a:blip r:embed="rId51"/>
              <a:stretch>
                <a:fillRect/>
              </a:stretch>
            </p:blipFill>
            <p:spPr>
              <a:xfrm>
                <a:off x="438623" y="1351927"/>
                <a:ext cx="268920" cy="10224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8" name="Freihand 7">
                <a:extLst>
                  <a:ext uri="{FF2B5EF4-FFF2-40B4-BE49-F238E27FC236}">
                    <a16:creationId xmlns:a16="http://schemas.microsoft.com/office/drawing/2014/main" id="{7174713A-61E7-4B82-99E2-4A400EDFB087}"/>
                  </a:ext>
                </a:extLst>
              </p14:cNvPr>
              <p14:cNvContentPartPr/>
              <p14:nvPr/>
            </p14:nvContentPartPr>
            <p14:xfrm>
              <a:off x="761543" y="1362727"/>
              <a:ext cx="108360" cy="304560"/>
            </p14:xfrm>
          </p:contentPart>
        </mc:Choice>
        <mc:Fallback xmlns="">
          <p:pic>
            <p:nvPicPr>
              <p:cNvPr id="8" name="Freihand 7">
                <a:extLst>
                  <a:ext uri="{FF2B5EF4-FFF2-40B4-BE49-F238E27FC236}">
                    <a16:creationId xmlns:a16="http://schemas.microsoft.com/office/drawing/2014/main" id="{7174713A-61E7-4B82-99E2-4A400EDFB087}"/>
                  </a:ext>
                </a:extLst>
              </p:cNvPr>
              <p:cNvPicPr/>
              <p:nvPr/>
            </p:nvPicPr>
            <p:blipFill>
              <a:blip r:embed="rId53"/>
              <a:stretch>
                <a:fillRect/>
              </a:stretch>
            </p:blipFill>
            <p:spPr>
              <a:xfrm>
                <a:off x="757223" y="1358407"/>
                <a:ext cx="117000" cy="31320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9" name="Freihand 8">
                <a:extLst>
                  <a:ext uri="{FF2B5EF4-FFF2-40B4-BE49-F238E27FC236}">
                    <a16:creationId xmlns:a16="http://schemas.microsoft.com/office/drawing/2014/main" id="{5F8D7900-3C62-4A79-B437-C82C9C3630BE}"/>
                  </a:ext>
                </a:extLst>
              </p14:cNvPr>
              <p14:cNvContentPartPr/>
              <p14:nvPr/>
            </p14:nvContentPartPr>
            <p14:xfrm>
              <a:off x="1057463" y="1242847"/>
              <a:ext cx="87480" cy="236160"/>
            </p14:xfrm>
          </p:contentPart>
        </mc:Choice>
        <mc:Fallback xmlns="">
          <p:pic>
            <p:nvPicPr>
              <p:cNvPr id="9" name="Freihand 8">
                <a:extLst>
                  <a:ext uri="{FF2B5EF4-FFF2-40B4-BE49-F238E27FC236}">
                    <a16:creationId xmlns:a16="http://schemas.microsoft.com/office/drawing/2014/main" id="{5F8D7900-3C62-4A79-B437-C82C9C3630BE}"/>
                  </a:ext>
                </a:extLst>
              </p:cNvPr>
              <p:cNvPicPr/>
              <p:nvPr/>
            </p:nvPicPr>
            <p:blipFill>
              <a:blip r:embed="rId55"/>
              <a:stretch>
                <a:fillRect/>
              </a:stretch>
            </p:blipFill>
            <p:spPr>
              <a:xfrm>
                <a:off x="1052783" y="1238527"/>
                <a:ext cx="96120" cy="24480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10" name="Freihand 9">
                <a:extLst>
                  <a:ext uri="{FF2B5EF4-FFF2-40B4-BE49-F238E27FC236}">
                    <a16:creationId xmlns:a16="http://schemas.microsoft.com/office/drawing/2014/main" id="{69E582B5-161F-485C-8D57-8ECA0D426B5D}"/>
                  </a:ext>
                </a:extLst>
              </p14:cNvPr>
              <p14:cNvContentPartPr/>
              <p14:nvPr/>
            </p14:nvContentPartPr>
            <p14:xfrm>
              <a:off x="1165823" y="1346887"/>
              <a:ext cx="538200" cy="134280"/>
            </p14:xfrm>
          </p:contentPart>
        </mc:Choice>
        <mc:Fallback xmlns="">
          <p:pic>
            <p:nvPicPr>
              <p:cNvPr id="10" name="Freihand 9">
                <a:extLst>
                  <a:ext uri="{FF2B5EF4-FFF2-40B4-BE49-F238E27FC236}">
                    <a16:creationId xmlns:a16="http://schemas.microsoft.com/office/drawing/2014/main" id="{69E582B5-161F-485C-8D57-8ECA0D426B5D}"/>
                  </a:ext>
                </a:extLst>
              </p:cNvPr>
              <p:cNvPicPr/>
              <p:nvPr/>
            </p:nvPicPr>
            <p:blipFill>
              <a:blip r:embed="rId57"/>
              <a:stretch>
                <a:fillRect/>
              </a:stretch>
            </p:blipFill>
            <p:spPr>
              <a:xfrm>
                <a:off x="1161503" y="1342567"/>
                <a:ext cx="546840" cy="14292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25" name="Freihand 24">
                <a:extLst>
                  <a:ext uri="{FF2B5EF4-FFF2-40B4-BE49-F238E27FC236}">
                    <a16:creationId xmlns:a16="http://schemas.microsoft.com/office/drawing/2014/main" id="{B2F51260-682C-48F5-939E-CF966DD4B464}"/>
                  </a:ext>
                </a:extLst>
              </p14:cNvPr>
              <p14:cNvContentPartPr/>
              <p14:nvPr/>
            </p14:nvContentPartPr>
            <p14:xfrm>
              <a:off x="4619663" y="1259047"/>
              <a:ext cx="242640" cy="93960"/>
            </p14:xfrm>
          </p:contentPart>
        </mc:Choice>
        <mc:Fallback xmlns="">
          <p:pic>
            <p:nvPicPr>
              <p:cNvPr id="25" name="Freihand 24">
                <a:extLst>
                  <a:ext uri="{FF2B5EF4-FFF2-40B4-BE49-F238E27FC236}">
                    <a16:creationId xmlns:a16="http://schemas.microsoft.com/office/drawing/2014/main" id="{B2F51260-682C-48F5-939E-CF966DD4B464}"/>
                  </a:ext>
                </a:extLst>
              </p:cNvPr>
              <p:cNvPicPr/>
              <p:nvPr/>
            </p:nvPicPr>
            <p:blipFill>
              <a:blip r:embed="rId59"/>
              <a:stretch>
                <a:fillRect/>
              </a:stretch>
            </p:blipFill>
            <p:spPr>
              <a:xfrm>
                <a:off x="4615343" y="1254727"/>
                <a:ext cx="251280" cy="102600"/>
              </a:xfrm>
              <a:prstGeom prst="rect">
                <a:avLst/>
              </a:prstGeom>
            </p:spPr>
          </p:pic>
        </mc:Fallback>
      </mc:AlternateContent>
      <mc:AlternateContent xmlns:mc="http://schemas.openxmlformats.org/markup-compatibility/2006" xmlns:p14="http://schemas.microsoft.com/office/powerpoint/2010/main">
        <mc:Choice Requires="p14">
          <p:contentPart p14:bwMode="auto" r:id="rId60">
            <p14:nvContentPartPr>
              <p14:cNvPr id="26" name="Freihand 25">
                <a:extLst>
                  <a:ext uri="{FF2B5EF4-FFF2-40B4-BE49-F238E27FC236}">
                    <a16:creationId xmlns:a16="http://schemas.microsoft.com/office/drawing/2014/main" id="{AF1D92D9-B22B-44F4-BEAC-B8C2C9C96FF5}"/>
                  </a:ext>
                </a:extLst>
              </p14:cNvPr>
              <p14:cNvContentPartPr/>
              <p14:nvPr/>
            </p14:nvContentPartPr>
            <p14:xfrm>
              <a:off x="5053823" y="1309447"/>
              <a:ext cx="126720" cy="78840"/>
            </p14:xfrm>
          </p:contentPart>
        </mc:Choice>
        <mc:Fallback xmlns="">
          <p:pic>
            <p:nvPicPr>
              <p:cNvPr id="26" name="Freihand 25">
                <a:extLst>
                  <a:ext uri="{FF2B5EF4-FFF2-40B4-BE49-F238E27FC236}">
                    <a16:creationId xmlns:a16="http://schemas.microsoft.com/office/drawing/2014/main" id="{AF1D92D9-B22B-44F4-BEAC-B8C2C9C96FF5}"/>
                  </a:ext>
                </a:extLst>
              </p:cNvPr>
              <p:cNvPicPr/>
              <p:nvPr/>
            </p:nvPicPr>
            <p:blipFill>
              <a:blip r:embed="rId61"/>
              <a:stretch>
                <a:fillRect/>
              </a:stretch>
            </p:blipFill>
            <p:spPr>
              <a:xfrm>
                <a:off x="5049503" y="1305127"/>
                <a:ext cx="135360" cy="87480"/>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27" name="Freihand 26">
                <a:extLst>
                  <a:ext uri="{FF2B5EF4-FFF2-40B4-BE49-F238E27FC236}">
                    <a16:creationId xmlns:a16="http://schemas.microsoft.com/office/drawing/2014/main" id="{CC232707-2208-4DE6-87C0-AEFDFE43F85A}"/>
                  </a:ext>
                </a:extLst>
              </p14:cNvPr>
              <p14:cNvContentPartPr/>
              <p14:nvPr/>
            </p14:nvContentPartPr>
            <p14:xfrm>
              <a:off x="5232383" y="1315567"/>
              <a:ext cx="126360" cy="77040"/>
            </p14:xfrm>
          </p:contentPart>
        </mc:Choice>
        <mc:Fallback xmlns="">
          <p:pic>
            <p:nvPicPr>
              <p:cNvPr id="27" name="Freihand 26">
                <a:extLst>
                  <a:ext uri="{FF2B5EF4-FFF2-40B4-BE49-F238E27FC236}">
                    <a16:creationId xmlns:a16="http://schemas.microsoft.com/office/drawing/2014/main" id="{CC232707-2208-4DE6-87C0-AEFDFE43F85A}"/>
                  </a:ext>
                </a:extLst>
              </p:cNvPr>
              <p:cNvPicPr/>
              <p:nvPr/>
            </p:nvPicPr>
            <p:blipFill>
              <a:blip r:embed="rId63"/>
              <a:stretch>
                <a:fillRect/>
              </a:stretch>
            </p:blipFill>
            <p:spPr>
              <a:xfrm>
                <a:off x="5228063" y="1311247"/>
                <a:ext cx="135000" cy="85680"/>
              </a:xfrm>
              <a:prstGeom prst="rect">
                <a:avLst/>
              </a:prstGeom>
            </p:spPr>
          </p:pic>
        </mc:Fallback>
      </mc:AlternateContent>
      <mc:AlternateContent xmlns:mc="http://schemas.openxmlformats.org/markup-compatibility/2006" xmlns:p14="http://schemas.microsoft.com/office/powerpoint/2010/main">
        <mc:Choice Requires="p14">
          <p:contentPart p14:bwMode="auto" r:id="rId64">
            <p14:nvContentPartPr>
              <p14:cNvPr id="28" name="Freihand 27">
                <a:extLst>
                  <a:ext uri="{FF2B5EF4-FFF2-40B4-BE49-F238E27FC236}">
                    <a16:creationId xmlns:a16="http://schemas.microsoft.com/office/drawing/2014/main" id="{46579737-D44C-4C7C-84AE-1F5A639C3FA7}"/>
                  </a:ext>
                </a:extLst>
              </p14:cNvPr>
              <p14:cNvContentPartPr/>
              <p14:nvPr/>
            </p14:nvContentPartPr>
            <p14:xfrm>
              <a:off x="5351903" y="1297567"/>
              <a:ext cx="217080" cy="75960"/>
            </p14:xfrm>
          </p:contentPart>
        </mc:Choice>
        <mc:Fallback xmlns="">
          <p:pic>
            <p:nvPicPr>
              <p:cNvPr id="28" name="Freihand 27">
                <a:extLst>
                  <a:ext uri="{FF2B5EF4-FFF2-40B4-BE49-F238E27FC236}">
                    <a16:creationId xmlns:a16="http://schemas.microsoft.com/office/drawing/2014/main" id="{46579737-D44C-4C7C-84AE-1F5A639C3FA7}"/>
                  </a:ext>
                </a:extLst>
              </p:cNvPr>
              <p:cNvPicPr/>
              <p:nvPr/>
            </p:nvPicPr>
            <p:blipFill>
              <a:blip r:embed="rId65"/>
              <a:stretch>
                <a:fillRect/>
              </a:stretch>
            </p:blipFill>
            <p:spPr>
              <a:xfrm>
                <a:off x="5347583" y="1293247"/>
                <a:ext cx="225720" cy="84600"/>
              </a:xfrm>
              <a:prstGeom prst="rect">
                <a:avLst/>
              </a:prstGeom>
            </p:spPr>
          </p:pic>
        </mc:Fallback>
      </mc:AlternateContent>
      <mc:AlternateContent xmlns:mc="http://schemas.openxmlformats.org/markup-compatibility/2006" xmlns:p14="http://schemas.microsoft.com/office/powerpoint/2010/main">
        <mc:Choice Requires="p14">
          <p:contentPart p14:bwMode="auto" r:id="rId66">
            <p14:nvContentPartPr>
              <p14:cNvPr id="31" name="Freihand 30">
                <a:extLst>
                  <a:ext uri="{FF2B5EF4-FFF2-40B4-BE49-F238E27FC236}">
                    <a16:creationId xmlns:a16="http://schemas.microsoft.com/office/drawing/2014/main" id="{42A23AEA-186D-494C-847B-D371E868CCC0}"/>
                  </a:ext>
                </a:extLst>
              </p14:cNvPr>
              <p14:cNvContentPartPr/>
              <p14:nvPr/>
            </p14:nvContentPartPr>
            <p14:xfrm>
              <a:off x="5601743" y="1309807"/>
              <a:ext cx="99360" cy="80280"/>
            </p14:xfrm>
          </p:contentPart>
        </mc:Choice>
        <mc:Fallback xmlns="">
          <p:pic>
            <p:nvPicPr>
              <p:cNvPr id="31" name="Freihand 30">
                <a:extLst>
                  <a:ext uri="{FF2B5EF4-FFF2-40B4-BE49-F238E27FC236}">
                    <a16:creationId xmlns:a16="http://schemas.microsoft.com/office/drawing/2014/main" id="{42A23AEA-186D-494C-847B-D371E868CCC0}"/>
                  </a:ext>
                </a:extLst>
              </p:cNvPr>
              <p:cNvPicPr/>
              <p:nvPr/>
            </p:nvPicPr>
            <p:blipFill>
              <a:blip r:embed="rId67"/>
              <a:stretch>
                <a:fillRect/>
              </a:stretch>
            </p:blipFill>
            <p:spPr>
              <a:xfrm>
                <a:off x="5597423" y="1305487"/>
                <a:ext cx="108000" cy="88920"/>
              </a:xfrm>
              <a:prstGeom prst="rect">
                <a:avLst/>
              </a:prstGeom>
            </p:spPr>
          </p:pic>
        </mc:Fallback>
      </mc:AlternateContent>
      <mc:AlternateContent xmlns:mc="http://schemas.openxmlformats.org/markup-compatibility/2006" xmlns:p14="http://schemas.microsoft.com/office/powerpoint/2010/main">
        <mc:Choice Requires="p14">
          <p:contentPart p14:bwMode="auto" r:id="rId68">
            <p14:nvContentPartPr>
              <p14:cNvPr id="32" name="Freihand 31">
                <a:extLst>
                  <a:ext uri="{FF2B5EF4-FFF2-40B4-BE49-F238E27FC236}">
                    <a16:creationId xmlns:a16="http://schemas.microsoft.com/office/drawing/2014/main" id="{3B2AE3C0-BC57-45E3-AD08-BD51E65F35BD}"/>
                  </a:ext>
                </a:extLst>
              </p14:cNvPr>
              <p14:cNvContentPartPr/>
              <p14:nvPr/>
            </p14:nvContentPartPr>
            <p14:xfrm>
              <a:off x="5698943" y="1329607"/>
              <a:ext cx="151560" cy="221400"/>
            </p14:xfrm>
          </p:contentPart>
        </mc:Choice>
        <mc:Fallback xmlns="">
          <p:pic>
            <p:nvPicPr>
              <p:cNvPr id="32" name="Freihand 31">
                <a:extLst>
                  <a:ext uri="{FF2B5EF4-FFF2-40B4-BE49-F238E27FC236}">
                    <a16:creationId xmlns:a16="http://schemas.microsoft.com/office/drawing/2014/main" id="{3B2AE3C0-BC57-45E3-AD08-BD51E65F35BD}"/>
                  </a:ext>
                </a:extLst>
              </p:cNvPr>
              <p:cNvPicPr/>
              <p:nvPr/>
            </p:nvPicPr>
            <p:blipFill>
              <a:blip r:embed="rId69"/>
              <a:stretch>
                <a:fillRect/>
              </a:stretch>
            </p:blipFill>
            <p:spPr>
              <a:xfrm>
                <a:off x="5694623" y="1325287"/>
                <a:ext cx="160200" cy="230040"/>
              </a:xfrm>
              <a:prstGeom prst="rect">
                <a:avLst/>
              </a:prstGeom>
            </p:spPr>
          </p:pic>
        </mc:Fallback>
      </mc:AlternateContent>
      <mc:AlternateContent xmlns:mc="http://schemas.openxmlformats.org/markup-compatibility/2006" xmlns:p14="http://schemas.microsoft.com/office/powerpoint/2010/main">
        <mc:Choice Requires="p14">
          <p:contentPart p14:bwMode="auto" r:id="rId70">
            <p14:nvContentPartPr>
              <p14:cNvPr id="33" name="Freihand 32">
                <a:extLst>
                  <a:ext uri="{FF2B5EF4-FFF2-40B4-BE49-F238E27FC236}">
                    <a16:creationId xmlns:a16="http://schemas.microsoft.com/office/drawing/2014/main" id="{A5EF0284-A6DA-46B0-8C45-AD20D50D4CB9}"/>
                  </a:ext>
                </a:extLst>
              </p14:cNvPr>
              <p14:cNvContentPartPr/>
              <p14:nvPr/>
            </p14:nvContentPartPr>
            <p14:xfrm>
              <a:off x="5856263" y="1310887"/>
              <a:ext cx="149400" cy="84600"/>
            </p14:xfrm>
          </p:contentPart>
        </mc:Choice>
        <mc:Fallback xmlns="">
          <p:pic>
            <p:nvPicPr>
              <p:cNvPr id="33" name="Freihand 32">
                <a:extLst>
                  <a:ext uri="{FF2B5EF4-FFF2-40B4-BE49-F238E27FC236}">
                    <a16:creationId xmlns:a16="http://schemas.microsoft.com/office/drawing/2014/main" id="{A5EF0284-A6DA-46B0-8C45-AD20D50D4CB9}"/>
                  </a:ext>
                </a:extLst>
              </p:cNvPr>
              <p:cNvPicPr/>
              <p:nvPr/>
            </p:nvPicPr>
            <p:blipFill>
              <a:blip r:embed="rId71"/>
              <a:stretch>
                <a:fillRect/>
              </a:stretch>
            </p:blipFill>
            <p:spPr>
              <a:xfrm>
                <a:off x="5851943" y="1306567"/>
                <a:ext cx="158040" cy="93240"/>
              </a:xfrm>
              <a:prstGeom prst="rect">
                <a:avLst/>
              </a:prstGeom>
            </p:spPr>
          </p:pic>
        </mc:Fallback>
      </mc:AlternateContent>
      <mc:AlternateContent xmlns:mc="http://schemas.openxmlformats.org/markup-compatibility/2006" xmlns:p14="http://schemas.microsoft.com/office/powerpoint/2010/main">
        <mc:Choice Requires="p14">
          <p:contentPart p14:bwMode="auto" r:id="rId72">
            <p14:nvContentPartPr>
              <p14:cNvPr id="35" name="Freihand 34">
                <a:extLst>
                  <a:ext uri="{FF2B5EF4-FFF2-40B4-BE49-F238E27FC236}">
                    <a16:creationId xmlns:a16="http://schemas.microsoft.com/office/drawing/2014/main" id="{B4C404A2-5720-4FFA-B95B-B6754F79AE15}"/>
                  </a:ext>
                </a:extLst>
              </p14:cNvPr>
              <p14:cNvContentPartPr/>
              <p14:nvPr/>
            </p14:nvContentPartPr>
            <p14:xfrm>
              <a:off x="6133463" y="1362367"/>
              <a:ext cx="1800" cy="118080"/>
            </p14:xfrm>
          </p:contentPart>
        </mc:Choice>
        <mc:Fallback xmlns="">
          <p:pic>
            <p:nvPicPr>
              <p:cNvPr id="35" name="Freihand 34">
                <a:extLst>
                  <a:ext uri="{FF2B5EF4-FFF2-40B4-BE49-F238E27FC236}">
                    <a16:creationId xmlns:a16="http://schemas.microsoft.com/office/drawing/2014/main" id="{B4C404A2-5720-4FFA-B95B-B6754F79AE15}"/>
                  </a:ext>
                </a:extLst>
              </p:cNvPr>
              <p:cNvPicPr/>
              <p:nvPr/>
            </p:nvPicPr>
            <p:blipFill>
              <a:blip r:embed="rId73"/>
              <a:stretch>
                <a:fillRect/>
              </a:stretch>
            </p:blipFill>
            <p:spPr>
              <a:xfrm>
                <a:off x="6129143" y="1358047"/>
                <a:ext cx="10440" cy="126720"/>
              </a:xfrm>
              <a:prstGeom prst="rect">
                <a:avLst/>
              </a:prstGeom>
            </p:spPr>
          </p:pic>
        </mc:Fallback>
      </mc:AlternateContent>
      <mc:AlternateContent xmlns:mc="http://schemas.openxmlformats.org/markup-compatibility/2006" xmlns:p14="http://schemas.microsoft.com/office/powerpoint/2010/main">
        <mc:Choice Requires="p14">
          <p:contentPart p14:bwMode="auto" r:id="rId74">
            <p14:nvContentPartPr>
              <p14:cNvPr id="36" name="Freihand 35">
                <a:extLst>
                  <a:ext uri="{FF2B5EF4-FFF2-40B4-BE49-F238E27FC236}">
                    <a16:creationId xmlns:a16="http://schemas.microsoft.com/office/drawing/2014/main" id="{8989B5D9-F6BD-440D-8A08-C7881F0B011D}"/>
                  </a:ext>
                </a:extLst>
              </p14:cNvPr>
              <p14:cNvContentPartPr/>
              <p14:nvPr/>
            </p14:nvContentPartPr>
            <p14:xfrm>
              <a:off x="6215543" y="1284967"/>
              <a:ext cx="283320" cy="106920"/>
            </p14:xfrm>
          </p:contentPart>
        </mc:Choice>
        <mc:Fallback xmlns="">
          <p:pic>
            <p:nvPicPr>
              <p:cNvPr id="36" name="Freihand 35">
                <a:extLst>
                  <a:ext uri="{FF2B5EF4-FFF2-40B4-BE49-F238E27FC236}">
                    <a16:creationId xmlns:a16="http://schemas.microsoft.com/office/drawing/2014/main" id="{8989B5D9-F6BD-440D-8A08-C7881F0B011D}"/>
                  </a:ext>
                </a:extLst>
              </p:cNvPr>
              <p:cNvPicPr/>
              <p:nvPr/>
            </p:nvPicPr>
            <p:blipFill>
              <a:blip r:embed="rId75"/>
              <a:stretch>
                <a:fillRect/>
              </a:stretch>
            </p:blipFill>
            <p:spPr>
              <a:xfrm>
                <a:off x="6211223" y="1280647"/>
                <a:ext cx="291960" cy="115560"/>
              </a:xfrm>
              <a:prstGeom prst="rect">
                <a:avLst/>
              </a:prstGeom>
            </p:spPr>
          </p:pic>
        </mc:Fallback>
      </mc:AlternateContent>
      <mc:AlternateContent xmlns:mc="http://schemas.openxmlformats.org/markup-compatibility/2006" xmlns:p14="http://schemas.microsoft.com/office/powerpoint/2010/main">
        <mc:Choice Requires="p14">
          <p:contentPart p14:bwMode="auto" r:id="rId76">
            <p14:nvContentPartPr>
              <p14:cNvPr id="37" name="Freihand 36">
                <a:extLst>
                  <a:ext uri="{FF2B5EF4-FFF2-40B4-BE49-F238E27FC236}">
                    <a16:creationId xmlns:a16="http://schemas.microsoft.com/office/drawing/2014/main" id="{7EBEC655-7377-4D60-9C30-960C72FAAF29}"/>
                  </a:ext>
                </a:extLst>
              </p14:cNvPr>
              <p14:cNvContentPartPr/>
              <p14:nvPr/>
            </p14:nvContentPartPr>
            <p14:xfrm>
              <a:off x="6664103" y="1307647"/>
              <a:ext cx="121320" cy="74880"/>
            </p14:xfrm>
          </p:contentPart>
        </mc:Choice>
        <mc:Fallback xmlns="">
          <p:pic>
            <p:nvPicPr>
              <p:cNvPr id="37" name="Freihand 36">
                <a:extLst>
                  <a:ext uri="{FF2B5EF4-FFF2-40B4-BE49-F238E27FC236}">
                    <a16:creationId xmlns:a16="http://schemas.microsoft.com/office/drawing/2014/main" id="{7EBEC655-7377-4D60-9C30-960C72FAAF29}"/>
                  </a:ext>
                </a:extLst>
              </p:cNvPr>
              <p:cNvPicPr/>
              <p:nvPr/>
            </p:nvPicPr>
            <p:blipFill>
              <a:blip r:embed="rId77"/>
              <a:stretch>
                <a:fillRect/>
              </a:stretch>
            </p:blipFill>
            <p:spPr>
              <a:xfrm>
                <a:off x="6659783" y="1303327"/>
                <a:ext cx="129960" cy="83520"/>
              </a:xfrm>
              <a:prstGeom prst="rect">
                <a:avLst/>
              </a:prstGeom>
            </p:spPr>
          </p:pic>
        </mc:Fallback>
      </mc:AlternateContent>
      <mc:AlternateContent xmlns:mc="http://schemas.openxmlformats.org/markup-compatibility/2006" xmlns:p14="http://schemas.microsoft.com/office/powerpoint/2010/main">
        <mc:Choice Requires="p14">
          <p:contentPart p14:bwMode="auto" r:id="rId78">
            <p14:nvContentPartPr>
              <p14:cNvPr id="38" name="Freihand 37">
                <a:extLst>
                  <a:ext uri="{FF2B5EF4-FFF2-40B4-BE49-F238E27FC236}">
                    <a16:creationId xmlns:a16="http://schemas.microsoft.com/office/drawing/2014/main" id="{38A067BE-C89B-4207-B5D8-106B35CDE71C}"/>
                  </a:ext>
                </a:extLst>
              </p14:cNvPr>
              <p14:cNvContentPartPr/>
              <p14:nvPr/>
            </p14:nvContentPartPr>
            <p14:xfrm>
              <a:off x="6812063" y="1297927"/>
              <a:ext cx="87840" cy="88200"/>
            </p14:xfrm>
          </p:contentPart>
        </mc:Choice>
        <mc:Fallback xmlns="">
          <p:pic>
            <p:nvPicPr>
              <p:cNvPr id="38" name="Freihand 37">
                <a:extLst>
                  <a:ext uri="{FF2B5EF4-FFF2-40B4-BE49-F238E27FC236}">
                    <a16:creationId xmlns:a16="http://schemas.microsoft.com/office/drawing/2014/main" id="{38A067BE-C89B-4207-B5D8-106B35CDE71C}"/>
                  </a:ext>
                </a:extLst>
              </p:cNvPr>
              <p:cNvPicPr/>
              <p:nvPr/>
            </p:nvPicPr>
            <p:blipFill>
              <a:blip r:embed="rId79"/>
              <a:stretch>
                <a:fillRect/>
              </a:stretch>
            </p:blipFill>
            <p:spPr>
              <a:xfrm>
                <a:off x="6807743" y="1293607"/>
                <a:ext cx="96480" cy="96840"/>
              </a:xfrm>
              <a:prstGeom prst="rect">
                <a:avLst/>
              </a:prstGeom>
            </p:spPr>
          </p:pic>
        </mc:Fallback>
      </mc:AlternateContent>
      <mc:AlternateContent xmlns:mc="http://schemas.openxmlformats.org/markup-compatibility/2006" xmlns:p14="http://schemas.microsoft.com/office/powerpoint/2010/main">
        <mc:Choice Requires="p14">
          <p:contentPart p14:bwMode="auto" r:id="rId80">
            <p14:nvContentPartPr>
              <p14:cNvPr id="39" name="Freihand 38">
                <a:extLst>
                  <a:ext uri="{FF2B5EF4-FFF2-40B4-BE49-F238E27FC236}">
                    <a16:creationId xmlns:a16="http://schemas.microsoft.com/office/drawing/2014/main" id="{BD9C4038-CBC2-4EE2-8DEA-BF605CA41C0B}"/>
                  </a:ext>
                </a:extLst>
              </p14:cNvPr>
              <p14:cNvContentPartPr/>
              <p14:nvPr/>
            </p14:nvContentPartPr>
            <p14:xfrm>
              <a:off x="6895583" y="1295767"/>
              <a:ext cx="96480" cy="95760"/>
            </p14:xfrm>
          </p:contentPart>
        </mc:Choice>
        <mc:Fallback xmlns="">
          <p:pic>
            <p:nvPicPr>
              <p:cNvPr id="39" name="Freihand 38">
                <a:extLst>
                  <a:ext uri="{FF2B5EF4-FFF2-40B4-BE49-F238E27FC236}">
                    <a16:creationId xmlns:a16="http://schemas.microsoft.com/office/drawing/2014/main" id="{BD9C4038-CBC2-4EE2-8DEA-BF605CA41C0B}"/>
                  </a:ext>
                </a:extLst>
              </p:cNvPr>
              <p:cNvPicPr/>
              <p:nvPr/>
            </p:nvPicPr>
            <p:blipFill>
              <a:blip r:embed="rId81"/>
              <a:stretch>
                <a:fillRect/>
              </a:stretch>
            </p:blipFill>
            <p:spPr>
              <a:xfrm>
                <a:off x="6891263" y="1291447"/>
                <a:ext cx="105120" cy="104400"/>
              </a:xfrm>
              <a:prstGeom prst="rect">
                <a:avLst/>
              </a:prstGeom>
            </p:spPr>
          </p:pic>
        </mc:Fallback>
      </mc:AlternateContent>
      <mc:AlternateContent xmlns:mc="http://schemas.openxmlformats.org/markup-compatibility/2006" xmlns:p14="http://schemas.microsoft.com/office/powerpoint/2010/main">
        <mc:Choice Requires="p14">
          <p:contentPart p14:bwMode="auto" r:id="rId82">
            <p14:nvContentPartPr>
              <p14:cNvPr id="40" name="Freihand 39">
                <a:extLst>
                  <a:ext uri="{FF2B5EF4-FFF2-40B4-BE49-F238E27FC236}">
                    <a16:creationId xmlns:a16="http://schemas.microsoft.com/office/drawing/2014/main" id="{6196A835-6F3B-42F1-A8FE-ADE1627B8482}"/>
                  </a:ext>
                </a:extLst>
              </p14:cNvPr>
              <p14:cNvContentPartPr/>
              <p14:nvPr/>
            </p14:nvContentPartPr>
            <p14:xfrm>
              <a:off x="7028063" y="1286047"/>
              <a:ext cx="396720" cy="91080"/>
            </p14:xfrm>
          </p:contentPart>
        </mc:Choice>
        <mc:Fallback xmlns="">
          <p:pic>
            <p:nvPicPr>
              <p:cNvPr id="40" name="Freihand 39">
                <a:extLst>
                  <a:ext uri="{FF2B5EF4-FFF2-40B4-BE49-F238E27FC236}">
                    <a16:creationId xmlns:a16="http://schemas.microsoft.com/office/drawing/2014/main" id="{6196A835-6F3B-42F1-A8FE-ADE1627B8482}"/>
                  </a:ext>
                </a:extLst>
              </p:cNvPr>
              <p:cNvPicPr/>
              <p:nvPr/>
            </p:nvPicPr>
            <p:blipFill>
              <a:blip r:embed="rId83"/>
              <a:stretch>
                <a:fillRect/>
              </a:stretch>
            </p:blipFill>
            <p:spPr>
              <a:xfrm>
                <a:off x="7023743" y="1281727"/>
                <a:ext cx="405360" cy="99720"/>
              </a:xfrm>
              <a:prstGeom prst="rect">
                <a:avLst/>
              </a:prstGeom>
            </p:spPr>
          </p:pic>
        </mc:Fallback>
      </mc:AlternateContent>
      <mc:AlternateContent xmlns:mc="http://schemas.openxmlformats.org/markup-compatibility/2006" xmlns:p14="http://schemas.microsoft.com/office/powerpoint/2010/main">
        <mc:Choice Requires="p14">
          <p:contentPart p14:bwMode="auto" r:id="rId84">
            <p14:nvContentPartPr>
              <p14:cNvPr id="41" name="Freihand 40">
                <a:extLst>
                  <a:ext uri="{FF2B5EF4-FFF2-40B4-BE49-F238E27FC236}">
                    <a16:creationId xmlns:a16="http://schemas.microsoft.com/office/drawing/2014/main" id="{1B147DB6-DD11-4868-98FA-49C05CE0CC5E}"/>
                  </a:ext>
                </a:extLst>
              </p14:cNvPr>
              <p14:cNvContentPartPr/>
              <p14:nvPr/>
            </p14:nvContentPartPr>
            <p14:xfrm>
              <a:off x="7469783" y="1307287"/>
              <a:ext cx="134640" cy="91800"/>
            </p14:xfrm>
          </p:contentPart>
        </mc:Choice>
        <mc:Fallback xmlns="">
          <p:pic>
            <p:nvPicPr>
              <p:cNvPr id="41" name="Freihand 40">
                <a:extLst>
                  <a:ext uri="{FF2B5EF4-FFF2-40B4-BE49-F238E27FC236}">
                    <a16:creationId xmlns:a16="http://schemas.microsoft.com/office/drawing/2014/main" id="{1B147DB6-DD11-4868-98FA-49C05CE0CC5E}"/>
                  </a:ext>
                </a:extLst>
              </p:cNvPr>
              <p:cNvPicPr/>
              <p:nvPr/>
            </p:nvPicPr>
            <p:blipFill>
              <a:blip r:embed="rId85"/>
              <a:stretch>
                <a:fillRect/>
              </a:stretch>
            </p:blipFill>
            <p:spPr>
              <a:xfrm>
                <a:off x="7465463" y="1302967"/>
                <a:ext cx="143280" cy="100440"/>
              </a:xfrm>
              <a:prstGeom prst="rect">
                <a:avLst/>
              </a:prstGeom>
            </p:spPr>
          </p:pic>
        </mc:Fallback>
      </mc:AlternateContent>
      <mc:AlternateContent xmlns:mc="http://schemas.openxmlformats.org/markup-compatibility/2006" xmlns:p14="http://schemas.microsoft.com/office/powerpoint/2010/main">
        <mc:Choice Requires="p14">
          <p:contentPart p14:bwMode="auto" r:id="rId86">
            <p14:nvContentPartPr>
              <p14:cNvPr id="61" name="Freihand 60">
                <a:extLst>
                  <a:ext uri="{FF2B5EF4-FFF2-40B4-BE49-F238E27FC236}">
                    <a16:creationId xmlns:a16="http://schemas.microsoft.com/office/drawing/2014/main" id="{AEC7BB25-7313-475E-80F3-3AFDF2ADE8B6}"/>
                  </a:ext>
                </a:extLst>
              </p14:cNvPr>
              <p14:cNvContentPartPr/>
              <p14:nvPr/>
            </p14:nvContentPartPr>
            <p14:xfrm>
              <a:off x="461663" y="1680967"/>
              <a:ext cx="14760" cy="96840"/>
            </p14:xfrm>
          </p:contentPart>
        </mc:Choice>
        <mc:Fallback xmlns="">
          <p:pic>
            <p:nvPicPr>
              <p:cNvPr id="61" name="Freihand 60">
                <a:extLst>
                  <a:ext uri="{FF2B5EF4-FFF2-40B4-BE49-F238E27FC236}">
                    <a16:creationId xmlns:a16="http://schemas.microsoft.com/office/drawing/2014/main" id="{AEC7BB25-7313-475E-80F3-3AFDF2ADE8B6}"/>
                  </a:ext>
                </a:extLst>
              </p:cNvPr>
              <p:cNvPicPr/>
              <p:nvPr/>
            </p:nvPicPr>
            <p:blipFill>
              <a:blip r:embed="rId87"/>
              <a:stretch>
                <a:fillRect/>
              </a:stretch>
            </p:blipFill>
            <p:spPr>
              <a:xfrm>
                <a:off x="457343" y="1676647"/>
                <a:ext cx="23400" cy="105480"/>
              </a:xfrm>
              <a:prstGeom prst="rect">
                <a:avLst/>
              </a:prstGeom>
            </p:spPr>
          </p:pic>
        </mc:Fallback>
      </mc:AlternateContent>
      <mc:AlternateContent xmlns:mc="http://schemas.openxmlformats.org/markup-compatibility/2006" xmlns:p14="http://schemas.microsoft.com/office/powerpoint/2010/main">
        <mc:Choice Requires="p14">
          <p:contentPart p14:bwMode="auto" r:id="rId88">
            <p14:nvContentPartPr>
              <p14:cNvPr id="62" name="Freihand 61">
                <a:extLst>
                  <a:ext uri="{FF2B5EF4-FFF2-40B4-BE49-F238E27FC236}">
                    <a16:creationId xmlns:a16="http://schemas.microsoft.com/office/drawing/2014/main" id="{F9F5910F-7590-4AF6-B116-59B71A457F1C}"/>
                  </a:ext>
                </a:extLst>
              </p14:cNvPr>
              <p14:cNvContentPartPr/>
              <p14:nvPr/>
            </p14:nvContentPartPr>
            <p14:xfrm>
              <a:off x="399383" y="1651087"/>
              <a:ext cx="138240" cy="135000"/>
            </p14:xfrm>
          </p:contentPart>
        </mc:Choice>
        <mc:Fallback xmlns="">
          <p:pic>
            <p:nvPicPr>
              <p:cNvPr id="62" name="Freihand 61">
                <a:extLst>
                  <a:ext uri="{FF2B5EF4-FFF2-40B4-BE49-F238E27FC236}">
                    <a16:creationId xmlns:a16="http://schemas.microsoft.com/office/drawing/2014/main" id="{F9F5910F-7590-4AF6-B116-59B71A457F1C}"/>
                  </a:ext>
                </a:extLst>
              </p:cNvPr>
              <p:cNvPicPr/>
              <p:nvPr/>
            </p:nvPicPr>
            <p:blipFill>
              <a:blip r:embed="rId89"/>
              <a:stretch>
                <a:fillRect/>
              </a:stretch>
            </p:blipFill>
            <p:spPr>
              <a:xfrm>
                <a:off x="395063" y="1646767"/>
                <a:ext cx="146880" cy="143640"/>
              </a:xfrm>
              <a:prstGeom prst="rect">
                <a:avLst/>
              </a:prstGeom>
            </p:spPr>
          </p:pic>
        </mc:Fallback>
      </mc:AlternateContent>
      <mc:AlternateContent xmlns:mc="http://schemas.openxmlformats.org/markup-compatibility/2006" xmlns:p14="http://schemas.microsoft.com/office/powerpoint/2010/main">
        <mc:Choice Requires="p14">
          <p:contentPart p14:bwMode="auto" r:id="rId90">
            <p14:nvContentPartPr>
              <p14:cNvPr id="63" name="Freihand 62">
                <a:extLst>
                  <a:ext uri="{FF2B5EF4-FFF2-40B4-BE49-F238E27FC236}">
                    <a16:creationId xmlns:a16="http://schemas.microsoft.com/office/drawing/2014/main" id="{01EF505A-F09F-497A-BAB1-A6C0B6B8290F}"/>
                  </a:ext>
                </a:extLst>
              </p14:cNvPr>
              <p14:cNvContentPartPr/>
              <p14:nvPr/>
            </p14:nvContentPartPr>
            <p14:xfrm>
              <a:off x="591983" y="1706527"/>
              <a:ext cx="13320" cy="73080"/>
            </p14:xfrm>
          </p:contentPart>
        </mc:Choice>
        <mc:Fallback xmlns="">
          <p:pic>
            <p:nvPicPr>
              <p:cNvPr id="63" name="Freihand 62">
                <a:extLst>
                  <a:ext uri="{FF2B5EF4-FFF2-40B4-BE49-F238E27FC236}">
                    <a16:creationId xmlns:a16="http://schemas.microsoft.com/office/drawing/2014/main" id="{01EF505A-F09F-497A-BAB1-A6C0B6B8290F}"/>
                  </a:ext>
                </a:extLst>
              </p:cNvPr>
              <p:cNvPicPr/>
              <p:nvPr/>
            </p:nvPicPr>
            <p:blipFill>
              <a:blip r:embed="rId91"/>
              <a:stretch>
                <a:fillRect/>
              </a:stretch>
            </p:blipFill>
            <p:spPr>
              <a:xfrm>
                <a:off x="587663" y="1702207"/>
                <a:ext cx="21960" cy="81720"/>
              </a:xfrm>
              <a:prstGeom prst="rect">
                <a:avLst/>
              </a:prstGeom>
            </p:spPr>
          </p:pic>
        </mc:Fallback>
      </mc:AlternateContent>
      <mc:AlternateContent xmlns:mc="http://schemas.openxmlformats.org/markup-compatibility/2006" xmlns:p14="http://schemas.microsoft.com/office/powerpoint/2010/main">
        <mc:Choice Requires="p14">
          <p:contentPart p14:bwMode="auto" r:id="rId92">
            <p14:nvContentPartPr>
              <p14:cNvPr id="64" name="Freihand 63">
                <a:extLst>
                  <a:ext uri="{FF2B5EF4-FFF2-40B4-BE49-F238E27FC236}">
                    <a16:creationId xmlns:a16="http://schemas.microsoft.com/office/drawing/2014/main" id="{9E4176BD-6DB4-41DC-B771-945D59993A80}"/>
                  </a:ext>
                </a:extLst>
              </p14:cNvPr>
              <p14:cNvContentPartPr/>
              <p14:nvPr/>
            </p14:nvContentPartPr>
            <p14:xfrm>
              <a:off x="576143" y="1720207"/>
              <a:ext cx="51480" cy="19800"/>
            </p14:xfrm>
          </p:contentPart>
        </mc:Choice>
        <mc:Fallback xmlns="">
          <p:pic>
            <p:nvPicPr>
              <p:cNvPr id="64" name="Freihand 63">
                <a:extLst>
                  <a:ext uri="{FF2B5EF4-FFF2-40B4-BE49-F238E27FC236}">
                    <a16:creationId xmlns:a16="http://schemas.microsoft.com/office/drawing/2014/main" id="{9E4176BD-6DB4-41DC-B771-945D59993A80}"/>
                  </a:ext>
                </a:extLst>
              </p:cNvPr>
              <p:cNvPicPr/>
              <p:nvPr/>
            </p:nvPicPr>
            <p:blipFill>
              <a:blip r:embed="rId93"/>
              <a:stretch>
                <a:fillRect/>
              </a:stretch>
            </p:blipFill>
            <p:spPr>
              <a:xfrm>
                <a:off x="571823" y="1715887"/>
                <a:ext cx="60120" cy="28440"/>
              </a:xfrm>
              <a:prstGeom prst="rect">
                <a:avLst/>
              </a:prstGeom>
            </p:spPr>
          </p:pic>
        </mc:Fallback>
      </mc:AlternateContent>
      <mc:AlternateContent xmlns:mc="http://schemas.openxmlformats.org/markup-compatibility/2006" xmlns:p14="http://schemas.microsoft.com/office/powerpoint/2010/main">
        <mc:Choice Requires="p14">
          <p:contentPart p14:bwMode="auto" r:id="rId94">
            <p14:nvContentPartPr>
              <p14:cNvPr id="65" name="Freihand 64">
                <a:extLst>
                  <a:ext uri="{FF2B5EF4-FFF2-40B4-BE49-F238E27FC236}">
                    <a16:creationId xmlns:a16="http://schemas.microsoft.com/office/drawing/2014/main" id="{6C6D90A1-60AA-45CB-82A6-3E75A784B47F}"/>
                  </a:ext>
                </a:extLst>
              </p14:cNvPr>
              <p14:cNvContentPartPr/>
              <p14:nvPr/>
            </p14:nvContentPartPr>
            <p14:xfrm>
              <a:off x="575063" y="1693207"/>
              <a:ext cx="23040" cy="96480"/>
            </p14:xfrm>
          </p:contentPart>
        </mc:Choice>
        <mc:Fallback xmlns="">
          <p:pic>
            <p:nvPicPr>
              <p:cNvPr id="65" name="Freihand 64">
                <a:extLst>
                  <a:ext uri="{FF2B5EF4-FFF2-40B4-BE49-F238E27FC236}">
                    <a16:creationId xmlns:a16="http://schemas.microsoft.com/office/drawing/2014/main" id="{6C6D90A1-60AA-45CB-82A6-3E75A784B47F}"/>
                  </a:ext>
                </a:extLst>
              </p:cNvPr>
              <p:cNvPicPr/>
              <p:nvPr/>
            </p:nvPicPr>
            <p:blipFill>
              <a:blip r:embed="rId95"/>
              <a:stretch>
                <a:fillRect/>
              </a:stretch>
            </p:blipFill>
            <p:spPr>
              <a:xfrm>
                <a:off x="570743" y="1688887"/>
                <a:ext cx="31680" cy="105120"/>
              </a:xfrm>
              <a:prstGeom prst="rect">
                <a:avLst/>
              </a:prstGeom>
            </p:spPr>
          </p:pic>
        </mc:Fallback>
      </mc:AlternateContent>
      <mc:AlternateContent xmlns:mc="http://schemas.openxmlformats.org/markup-compatibility/2006" xmlns:p14="http://schemas.microsoft.com/office/powerpoint/2010/main">
        <mc:Choice Requires="p14">
          <p:contentPart p14:bwMode="auto" r:id="rId96">
            <p14:nvContentPartPr>
              <p14:cNvPr id="66" name="Freihand 65">
                <a:extLst>
                  <a:ext uri="{FF2B5EF4-FFF2-40B4-BE49-F238E27FC236}">
                    <a16:creationId xmlns:a16="http://schemas.microsoft.com/office/drawing/2014/main" id="{CF6D8A13-D105-4493-A50F-F5D3598E88C8}"/>
                  </a:ext>
                </a:extLst>
              </p14:cNvPr>
              <p14:cNvContentPartPr/>
              <p14:nvPr/>
            </p14:nvContentPartPr>
            <p14:xfrm>
              <a:off x="600983" y="1651807"/>
              <a:ext cx="7560" cy="25920"/>
            </p14:xfrm>
          </p:contentPart>
        </mc:Choice>
        <mc:Fallback xmlns="">
          <p:pic>
            <p:nvPicPr>
              <p:cNvPr id="66" name="Freihand 65">
                <a:extLst>
                  <a:ext uri="{FF2B5EF4-FFF2-40B4-BE49-F238E27FC236}">
                    <a16:creationId xmlns:a16="http://schemas.microsoft.com/office/drawing/2014/main" id="{CF6D8A13-D105-4493-A50F-F5D3598E88C8}"/>
                  </a:ext>
                </a:extLst>
              </p:cNvPr>
              <p:cNvPicPr/>
              <p:nvPr/>
            </p:nvPicPr>
            <p:blipFill>
              <a:blip r:embed="rId97"/>
              <a:stretch>
                <a:fillRect/>
              </a:stretch>
            </p:blipFill>
            <p:spPr>
              <a:xfrm>
                <a:off x="596663" y="1647487"/>
                <a:ext cx="16200" cy="34560"/>
              </a:xfrm>
              <a:prstGeom prst="rect">
                <a:avLst/>
              </a:prstGeom>
            </p:spPr>
          </p:pic>
        </mc:Fallback>
      </mc:AlternateContent>
      <mc:AlternateContent xmlns:mc="http://schemas.openxmlformats.org/markup-compatibility/2006" xmlns:p14="http://schemas.microsoft.com/office/powerpoint/2010/main">
        <mc:Choice Requires="p14">
          <p:contentPart p14:bwMode="auto" r:id="rId98">
            <p14:nvContentPartPr>
              <p14:cNvPr id="67" name="Freihand 66">
                <a:extLst>
                  <a:ext uri="{FF2B5EF4-FFF2-40B4-BE49-F238E27FC236}">
                    <a16:creationId xmlns:a16="http://schemas.microsoft.com/office/drawing/2014/main" id="{5548C261-F8E2-4F87-A431-63F4C6D59EA3}"/>
                  </a:ext>
                </a:extLst>
              </p14:cNvPr>
              <p14:cNvContentPartPr/>
              <p14:nvPr/>
            </p14:nvContentPartPr>
            <p14:xfrm>
              <a:off x="647063" y="1708687"/>
              <a:ext cx="55080" cy="91080"/>
            </p14:xfrm>
          </p:contentPart>
        </mc:Choice>
        <mc:Fallback xmlns="">
          <p:pic>
            <p:nvPicPr>
              <p:cNvPr id="67" name="Freihand 66">
                <a:extLst>
                  <a:ext uri="{FF2B5EF4-FFF2-40B4-BE49-F238E27FC236}">
                    <a16:creationId xmlns:a16="http://schemas.microsoft.com/office/drawing/2014/main" id="{5548C261-F8E2-4F87-A431-63F4C6D59EA3}"/>
                  </a:ext>
                </a:extLst>
              </p:cNvPr>
              <p:cNvPicPr/>
              <p:nvPr/>
            </p:nvPicPr>
            <p:blipFill>
              <a:blip r:embed="rId99"/>
              <a:stretch>
                <a:fillRect/>
              </a:stretch>
            </p:blipFill>
            <p:spPr>
              <a:xfrm>
                <a:off x="642743" y="1704367"/>
                <a:ext cx="63720" cy="99720"/>
              </a:xfrm>
              <a:prstGeom prst="rect">
                <a:avLst/>
              </a:prstGeom>
            </p:spPr>
          </p:pic>
        </mc:Fallback>
      </mc:AlternateContent>
      <mc:AlternateContent xmlns:mc="http://schemas.openxmlformats.org/markup-compatibility/2006" xmlns:p14="http://schemas.microsoft.com/office/powerpoint/2010/main">
        <mc:Choice Requires="p14">
          <p:contentPart p14:bwMode="auto" r:id="rId100">
            <p14:nvContentPartPr>
              <p14:cNvPr id="68" name="Freihand 67">
                <a:extLst>
                  <a:ext uri="{FF2B5EF4-FFF2-40B4-BE49-F238E27FC236}">
                    <a16:creationId xmlns:a16="http://schemas.microsoft.com/office/drawing/2014/main" id="{1E1AFD66-6005-4D17-A430-E04534E0AF58}"/>
                  </a:ext>
                </a:extLst>
              </p14:cNvPr>
              <p14:cNvContentPartPr/>
              <p14:nvPr/>
            </p14:nvContentPartPr>
            <p14:xfrm>
              <a:off x="734903" y="1710127"/>
              <a:ext cx="56880" cy="60480"/>
            </p14:xfrm>
          </p:contentPart>
        </mc:Choice>
        <mc:Fallback xmlns="">
          <p:pic>
            <p:nvPicPr>
              <p:cNvPr id="68" name="Freihand 67">
                <a:extLst>
                  <a:ext uri="{FF2B5EF4-FFF2-40B4-BE49-F238E27FC236}">
                    <a16:creationId xmlns:a16="http://schemas.microsoft.com/office/drawing/2014/main" id="{1E1AFD66-6005-4D17-A430-E04534E0AF58}"/>
                  </a:ext>
                </a:extLst>
              </p:cNvPr>
              <p:cNvPicPr/>
              <p:nvPr/>
            </p:nvPicPr>
            <p:blipFill>
              <a:blip r:embed="rId101"/>
              <a:stretch>
                <a:fillRect/>
              </a:stretch>
            </p:blipFill>
            <p:spPr>
              <a:xfrm>
                <a:off x="730583" y="1705807"/>
                <a:ext cx="65520" cy="69120"/>
              </a:xfrm>
              <a:prstGeom prst="rect">
                <a:avLst/>
              </a:prstGeom>
            </p:spPr>
          </p:pic>
        </mc:Fallback>
      </mc:AlternateContent>
      <mc:AlternateContent xmlns:mc="http://schemas.openxmlformats.org/markup-compatibility/2006" xmlns:p14="http://schemas.microsoft.com/office/powerpoint/2010/main">
        <mc:Choice Requires="p14">
          <p:contentPart p14:bwMode="auto" r:id="rId102">
            <p14:nvContentPartPr>
              <p14:cNvPr id="69" name="Freihand 68">
                <a:extLst>
                  <a:ext uri="{FF2B5EF4-FFF2-40B4-BE49-F238E27FC236}">
                    <a16:creationId xmlns:a16="http://schemas.microsoft.com/office/drawing/2014/main" id="{DF6AC4C2-BFF9-4CF7-8CB4-E7DD40306679}"/>
                  </a:ext>
                </a:extLst>
              </p14:cNvPr>
              <p14:cNvContentPartPr/>
              <p14:nvPr/>
            </p14:nvContentPartPr>
            <p14:xfrm>
              <a:off x="805103" y="1633447"/>
              <a:ext cx="344880" cy="150840"/>
            </p14:xfrm>
          </p:contentPart>
        </mc:Choice>
        <mc:Fallback xmlns="">
          <p:pic>
            <p:nvPicPr>
              <p:cNvPr id="69" name="Freihand 68">
                <a:extLst>
                  <a:ext uri="{FF2B5EF4-FFF2-40B4-BE49-F238E27FC236}">
                    <a16:creationId xmlns:a16="http://schemas.microsoft.com/office/drawing/2014/main" id="{DF6AC4C2-BFF9-4CF7-8CB4-E7DD40306679}"/>
                  </a:ext>
                </a:extLst>
              </p:cNvPr>
              <p:cNvPicPr/>
              <p:nvPr/>
            </p:nvPicPr>
            <p:blipFill>
              <a:blip r:embed="rId103"/>
              <a:stretch>
                <a:fillRect/>
              </a:stretch>
            </p:blipFill>
            <p:spPr>
              <a:xfrm>
                <a:off x="800783" y="1629127"/>
                <a:ext cx="353520" cy="159480"/>
              </a:xfrm>
              <a:prstGeom prst="rect">
                <a:avLst/>
              </a:prstGeom>
            </p:spPr>
          </p:pic>
        </mc:Fallback>
      </mc:AlternateContent>
      <mc:AlternateContent xmlns:mc="http://schemas.openxmlformats.org/markup-compatibility/2006" xmlns:p14="http://schemas.microsoft.com/office/powerpoint/2010/main">
        <mc:Choice Requires="p14">
          <p:contentPart p14:bwMode="auto" r:id="rId104">
            <p14:nvContentPartPr>
              <p14:cNvPr id="70" name="Freihand 69">
                <a:extLst>
                  <a:ext uri="{FF2B5EF4-FFF2-40B4-BE49-F238E27FC236}">
                    <a16:creationId xmlns:a16="http://schemas.microsoft.com/office/drawing/2014/main" id="{55773EB8-FAE7-49F5-AC50-1D47999FEE90}"/>
                  </a:ext>
                </a:extLst>
              </p14:cNvPr>
              <p14:cNvContentPartPr/>
              <p14:nvPr/>
            </p14:nvContentPartPr>
            <p14:xfrm>
              <a:off x="1381103" y="1668727"/>
              <a:ext cx="68400" cy="58680"/>
            </p14:xfrm>
          </p:contentPart>
        </mc:Choice>
        <mc:Fallback xmlns="">
          <p:pic>
            <p:nvPicPr>
              <p:cNvPr id="70" name="Freihand 69">
                <a:extLst>
                  <a:ext uri="{FF2B5EF4-FFF2-40B4-BE49-F238E27FC236}">
                    <a16:creationId xmlns:a16="http://schemas.microsoft.com/office/drawing/2014/main" id="{55773EB8-FAE7-49F5-AC50-1D47999FEE90}"/>
                  </a:ext>
                </a:extLst>
              </p:cNvPr>
              <p:cNvPicPr/>
              <p:nvPr/>
            </p:nvPicPr>
            <p:blipFill>
              <a:blip r:embed="rId105"/>
              <a:stretch>
                <a:fillRect/>
              </a:stretch>
            </p:blipFill>
            <p:spPr>
              <a:xfrm>
                <a:off x="1376783" y="1664407"/>
                <a:ext cx="77040" cy="67320"/>
              </a:xfrm>
              <a:prstGeom prst="rect">
                <a:avLst/>
              </a:prstGeom>
            </p:spPr>
          </p:pic>
        </mc:Fallback>
      </mc:AlternateContent>
      <mc:AlternateContent xmlns:mc="http://schemas.openxmlformats.org/markup-compatibility/2006" xmlns:p14="http://schemas.microsoft.com/office/powerpoint/2010/main">
        <mc:Choice Requires="p14">
          <p:contentPart p14:bwMode="auto" r:id="rId106">
            <p14:nvContentPartPr>
              <p14:cNvPr id="71" name="Freihand 70">
                <a:extLst>
                  <a:ext uri="{FF2B5EF4-FFF2-40B4-BE49-F238E27FC236}">
                    <a16:creationId xmlns:a16="http://schemas.microsoft.com/office/drawing/2014/main" id="{30A33060-6C75-4180-9987-3455CC28C477}"/>
                  </a:ext>
                </a:extLst>
              </p14:cNvPr>
              <p14:cNvContentPartPr/>
              <p14:nvPr/>
            </p14:nvContentPartPr>
            <p14:xfrm>
              <a:off x="1467503" y="1670527"/>
              <a:ext cx="102600" cy="54000"/>
            </p14:xfrm>
          </p:contentPart>
        </mc:Choice>
        <mc:Fallback xmlns="">
          <p:pic>
            <p:nvPicPr>
              <p:cNvPr id="71" name="Freihand 70">
                <a:extLst>
                  <a:ext uri="{FF2B5EF4-FFF2-40B4-BE49-F238E27FC236}">
                    <a16:creationId xmlns:a16="http://schemas.microsoft.com/office/drawing/2014/main" id="{30A33060-6C75-4180-9987-3455CC28C477}"/>
                  </a:ext>
                </a:extLst>
              </p:cNvPr>
              <p:cNvPicPr/>
              <p:nvPr/>
            </p:nvPicPr>
            <p:blipFill>
              <a:blip r:embed="rId107"/>
              <a:stretch>
                <a:fillRect/>
              </a:stretch>
            </p:blipFill>
            <p:spPr>
              <a:xfrm>
                <a:off x="1463183" y="1666207"/>
                <a:ext cx="111240" cy="62640"/>
              </a:xfrm>
              <a:prstGeom prst="rect">
                <a:avLst/>
              </a:prstGeom>
            </p:spPr>
          </p:pic>
        </mc:Fallback>
      </mc:AlternateContent>
      <mc:AlternateContent xmlns:mc="http://schemas.openxmlformats.org/markup-compatibility/2006" xmlns:p14="http://schemas.microsoft.com/office/powerpoint/2010/main">
        <mc:Choice Requires="p14">
          <p:contentPart p14:bwMode="auto" r:id="rId108">
            <p14:nvContentPartPr>
              <p14:cNvPr id="72" name="Freihand 71">
                <a:extLst>
                  <a:ext uri="{FF2B5EF4-FFF2-40B4-BE49-F238E27FC236}">
                    <a16:creationId xmlns:a16="http://schemas.microsoft.com/office/drawing/2014/main" id="{178C89F8-815D-4A0A-B2BD-DF92BE35E73A}"/>
                  </a:ext>
                </a:extLst>
              </p14:cNvPr>
              <p14:cNvContentPartPr/>
              <p14:nvPr/>
            </p14:nvContentPartPr>
            <p14:xfrm>
              <a:off x="1599623" y="1658287"/>
              <a:ext cx="74520" cy="72720"/>
            </p14:xfrm>
          </p:contentPart>
        </mc:Choice>
        <mc:Fallback xmlns="">
          <p:pic>
            <p:nvPicPr>
              <p:cNvPr id="72" name="Freihand 71">
                <a:extLst>
                  <a:ext uri="{FF2B5EF4-FFF2-40B4-BE49-F238E27FC236}">
                    <a16:creationId xmlns:a16="http://schemas.microsoft.com/office/drawing/2014/main" id="{178C89F8-815D-4A0A-B2BD-DF92BE35E73A}"/>
                  </a:ext>
                </a:extLst>
              </p:cNvPr>
              <p:cNvPicPr/>
              <p:nvPr/>
            </p:nvPicPr>
            <p:blipFill>
              <a:blip r:embed="rId109"/>
              <a:stretch>
                <a:fillRect/>
              </a:stretch>
            </p:blipFill>
            <p:spPr>
              <a:xfrm>
                <a:off x="1595303" y="1653967"/>
                <a:ext cx="83160" cy="81360"/>
              </a:xfrm>
              <a:prstGeom prst="rect">
                <a:avLst/>
              </a:prstGeom>
            </p:spPr>
          </p:pic>
        </mc:Fallback>
      </mc:AlternateContent>
      <mc:AlternateContent xmlns:mc="http://schemas.openxmlformats.org/markup-compatibility/2006" xmlns:p14="http://schemas.microsoft.com/office/powerpoint/2010/main">
        <mc:Choice Requires="p14">
          <p:contentPart p14:bwMode="auto" r:id="rId110">
            <p14:nvContentPartPr>
              <p14:cNvPr id="73" name="Freihand 72">
                <a:extLst>
                  <a:ext uri="{FF2B5EF4-FFF2-40B4-BE49-F238E27FC236}">
                    <a16:creationId xmlns:a16="http://schemas.microsoft.com/office/drawing/2014/main" id="{07261464-C31C-4628-A3CE-E2DEDCA60DEC}"/>
                  </a:ext>
                </a:extLst>
              </p14:cNvPr>
              <p14:cNvContentPartPr/>
              <p14:nvPr/>
            </p14:nvContentPartPr>
            <p14:xfrm>
              <a:off x="1694663" y="1648207"/>
              <a:ext cx="127800" cy="64080"/>
            </p14:xfrm>
          </p:contentPart>
        </mc:Choice>
        <mc:Fallback xmlns="">
          <p:pic>
            <p:nvPicPr>
              <p:cNvPr id="73" name="Freihand 72">
                <a:extLst>
                  <a:ext uri="{FF2B5EF4-FFF2-40B4-BE49-F238E27FC236}">
                    <a16:creationId xmlns:a16="http://schemas.microsoft.com/office/drawing/2014/main" id="{07261464-C31C-4628-A3CE-E2DEDCA60DEC}"/>
                  </a:ext>
                </a:extLst>
              </p:cNvPr>
              <p:cNvPicPr/>
              <p:nvPr/>
            </p:nvPicPr>
            <p:blipFill>
              <a:blip r:embed="rId111"/>
              <a:stretch>
                <a:fillRect/>
              </a:stretch>
            </p:blipFill>
            <p:spPr>
              <a:xfrm>
                <a:off x="1690343" y="1643887"/>
                <a:ext cx="136440" cy="72720"/>
              </a:xfrm>
              <a:prstGeom prst="rect">
                <a:avLst/>
              </a:prstGeom>
            </p:spPr>
          </p:pic>
        </mc:Fallback>
      </mc:AlternateContent>
      <mc:AlternateContent xmlns:mc="http://schemas.openxmlformats.org/markup-compatibility/2006" xmlns:p14="http://schemas.microsoft.com/office/powerpoint/2010/main">
        <mc:Choice Requires="p14">
          <p:contentPart p14:bwMode="auto" r:id="rId112">
            <p14:nvContentPartPr>
              <p14:cNvPr id="12" name="Freihand 11">
                <a:extLst>
                  <a:ext uri="{FF2B5EF4-FFF2-40B4-BE49-F238E27FC236}">
                    <a16:creationId xmlns:a16="http://schemas.microsoft.com/office/drawing/2014/main" id="{570BFF89-6DF3-4804-9F64-2DFE061E7540}"/>
                  </a:ext>
                </a:extLst>
              </p14:cNvPr>
              <p14:cNvContentPartPr/>
              <p14:nvPr/>
            </p14:nvContentPartPr>
            <p14:xfrm>
              <a:off x="1990583" y="1229167"/>
              <a:ext cx="416880" cy="223920"/>
            </p14:xfrm>
          </p:contentPart>
        </mc:Choice>
        <mc:Fallback xmlns="">
          <p:pic>
            <p:nvPicPr>
              <p:cNvPr id="12" name="Freihand 11">
                <a:extLst>
                  <a:ext uri="{FF2B5EF4-FFF2-40B4-BE49-F238E27FC236}">
                    <a16:creationId xmlns:a16="http://schemas.microsoft.com/office/drawing/2014/main" id="{570BFF89-6DF3-4804-9F64-2DFE061E7540}"/>
                  </a:ext>
                </a:extLst>
              </p:cNvPr>
              <p:cNvPicPr/>
              <p:nvPr/>
            </p:nvPicPr>
            <p:blipFill>
              <a:blip r:embed="rId113"/>
              <a:stretch>
                <a:fillRect/>
              </a:stretch>
            </p:blipFill>
            <p:spPr>
              <a:xfrm>
                <a:off x="1986263" y="1224847"/>
                <a:ext cx="425520" cy="232560"/>
              </a:xfrm>
              <a:prstGeom prst="rect">
                <a:avLst/>
              </a:prstGeom>
            </p:spPr>
          </p:pic>
        </mc:Fallback>
      </mc:AlternateContent>
      <mc:AlternateContent xmlns:mc="http://schemas.openxmlformats.org/markup-compatibility/2006" xmlns:p14="http://schemas.microsoft.com/office/powerpoint/2010/main">
        <mc:Choice Requires="p14">
          <p:contentPart p14:bwMode="auto" r:id="rId114">
            <p14:nvContentPartPr>
              <p14:cNvPr id="13" name="Freihand 12">
                <a:extLst>
                  <a:ext uri="{FF2B5EF4-FFF2-40B4-BE49-F238E27FC236}">
                    <a16:creationId xmlns:a16="http://schemas.microsoft.com/office/drawing/2014/main" id="{6A75EDB1-7148-4F41-9100-85B4D6A2543A}"/>
                  </a:ext>
                </a:extLst>
              </p14:cNvPr>
              <p14:cNvContentPartPr/>
              <p14:nvPr/>
            </p14:nvContentPartPr>
            <p14:xfrm>
              <a:off x="2456423" y="1286767"/>
              <a:ext cx="186120" cy="136440"/>
            </p14:xfrm>
          </p:contentPart>
        </mc:Choice>
        <mc:Fallback xmlns="">
          <p:pic>
            <p:nvPicPr>
              <p:cNvPr id="13" name="Freihand 12">
                <a:extLst>
                  <a:ext uri="{FF2B5EF4-FFF2-40B4-BE49-F238E27FC236}">
                    <a16:creationId xmlns:a16="http://schemas.microsoft.com/office/drawing/2014/main" id="{6A75EDB1-7148-4F41-9100-85B4D6A2543A}"/>
                  </a:ext>
                </a:extLst>
              </p:cNvPr>
              <p:cNvPicPr/>
              <p:nvPr/>
            </p:nvPicPr>
            <p:blipFill>
              <a:blip r:embed="rId115"/>
              <a:stretch>
                <a:fillRect/>
              </a:stretch>
            </p:blipFill>
            <p:spPr>
              <a:xfrm>
                <a:off x="2452103" y="1282447"/>
                <a:ext cx="194760" cy="145080"/>
              </a:xfrm>
              <a:prstGeom prst="rect">
                <a:avLst/>
              </a:prstGeom>
            </p:spPr>
          </p:pic>
        </mc:Fallback>
      </mc:AlternateContent>
      <mc:AlternateContent xmlns:mc="http://schemas.openxmlformats.org/markup-compatibility/2006" xmlns:p14="http://schemas.microsoft.com/office/powerpoint/2010/main">
        <mc:Choice Requires="p14">
          <p:contentPart p14:bwMode="auto" r:id="rId116">
            <p14:nvContentPartPr>
              <p14:cNvPr id="15" name="Freihand 14">
                <a:extLst>
                  <a:ext uri="{FF2B5EF4-FFF2-40B4-BE49-F238E27FC236}">
                    <a16:creationId xmlns:a16="http://schemas.microsoft.com/office/drawing/2014/main" id="{E898CFAC-1C84-45FF-BE18-95C097731001}"/>
                  </a:ext>
                </a:extLst>
              </p14:cNvPr>
              <p14:cNvContentPartPr/>
              <p14:nvPr/>
            </p14:nvContentPartPr>
            <p14:xfrm>
              <a:off x="3064823" y="1357687"/>
              <a:ext cx="360" cy="360"/>
            </p14:xfrm>
          </p:contentPart>
        </mc:Choice>
        <mc:Fallback xmlns="">
          <p:pic>
            <p:nvPicPr>
              <p:cNvPr id="15" name="Freihand 14">
                <a:extLst>
                  <a:ext uri="{FF2B5EF4-FFF2-40B4-BE49-F238E27FC236}">
                    <a16:creationId xmlns:a16="http://schemas.microsoft.com/office/drawing/2014/main" id="{E898CFAC-1C84-45FF-BE18-95C097731001}"/>
                  </a:ext>
                </a:extLst>
              </p:cNvPr>
              <p:cNvPicPr/>
              <p:nvPr/>
            </p:nvPicPr>
            <p:blipFill>
              <a:blip r:embed="rId29"/>
              <a:stretch>
                <a:fillRect/>
              </a:stretch>
            </p:blipFill>
            <p:spPr>
              <a:xfrm>
                <a:off x="3060503" y="1353367"/>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117">
            <p14:nvContentPartPr>
              <p14:cNvPr id="16" name="Freihand 15">
                <a:extLst>
                  <a:ext uri="{FF2B5EF4-FFF2-40B4-BE49-F238E27FC236}">
                    <a16:creationId xmlns:a16="http://schemas.microsoft.com/office/drawing/2014/main" id="{836C1BA9-3993-42F4-AA33-36E7C0AB880A}"/>
                  </a:ext>
                </a:extLst>
              </p14:cNvPr>
              <p14:cNvContentPartPr/>
              <p14:nvPr/>
            </p14:nvContentPartPr>
            <p14:xfrm>
              <a:off x="3027743" y="1234927"/>
              <a:ext cx="183240" cy="282600"/>
            </p14:xfrm>
          </p:contentPart>
        </mc:Choice>
        <mc:Fallback xmlns="">
          <p:pic>
            <p:nvPicPr>
              <p:cNvPr id="16" name="Freihand 15">
                <a:extLst>
                  <a:ext uri="{FF2B5EF4-FFF2-40B4-BE49-F238E27FC236}">
                    <a16:creationId xmlns:a16="http://schemas.microsoft.com/office/drawing/2014/main" id="{836C1BA9-3993-42F4-AA33-36E7C0AB880A}"/>
                  </a:ext>
                </a:extLst>
              </p:cNvPr>
              <p:cNvPicPr/>
              <p:nvPr/>
            </p:nvPicPr>
            <p:blipFill>
              <a:blip r:embed="rId118"/>
              <a:stretch>
                <a:fillRect/>
              </a:stretch>
            </p:blipFill>
            <p:spPr>
              <a:xfrm>
                <a:off x="3023423" y="1230607"/>
                <a:ext cx="191880" cy="291240"/>
              </a:xfrm>
              <a:prstGeom prst="rect">
                <a:avLst/>
              </a:prstGeom>
            </p:spPr>
          </p:pic>
        </mc:Fallback>
      </mc:AlternateContent>
      <mc:AlternateContent xmlns:mc="http://schemas.openxmlformats.org/markup-compatibility/2006" xmlns:p14="http://schemas.microsoft.com/office/powerpoint/2010/main">
        <mc:Choice Requires="p14">
          <p:contentPart p14:bwMode="auto" r:id="rId119">
            <p14:nvContentPartPr>
              <p14:cNvPr id="17" name="Freihand 16">
                <a:extLst>
                  <a:ext uri="{FF2B5EF4-FFF2-40B4-BE49-F238E27FC236}">
                    <a16:creationId xmlns:a16="http://schemas.microsoft.com/office/drawing/2014/main" id="{2304A68B-7383-4A0D-82D7-FF9AD4CD2393}"/>
                  </a:ext>
                </a:extLst>
              </p14:cNvPr>
              <p14:cNvContentPartPr/>
              <p14:nvPr/>
            </p14:nvContentPartPr>
            <p14:xfrm>
              <a:off x="3237263" y="1214407"/>
              <a:ext cx="255240" cy="173520"/>
            </p14:xfrm>
          </p:contentPart>
        </mc:Choice>
        <mc:Fallback xmlns="">
          <p:pic>
            <p:nvPicPr>
              <p:cNvPr id="17" name="Freihand 16">
                <a:extLst>
                  <a:ext uri="{FF2B5EF4-FFF2-40B4-BE49-F238E27FC236}">
                    <a16:creationId xmlns:a16="http://schemas.microsoft.com/office/drawing/2014/main" id="{2304A68B-7383-4A0D-82D7-FF9AD4CD2393}"/>
                  </a:ext>
                </a:extLst>
              </p:cNvPr>
              <p:cNvPicPr/>
              <p:nvPr/>
            </p:nvPicPr>
            <p:blipFill>
              <a:blip r:embed="rId120"/>
              <a:stretch>
                <a:fillRect/>
              </a:stretch>
            </p:blipFill>
            <p:spPr>
              <a:xfrm>
                <a:off x="3232943" y="1210087"/>
                <a:ext cx="263880" cy="182160"/>
              </a:xfrm>
              <a:prstGeom prst="rect">
                <a:avLst/>
              </a:prstGeom>
            </p:spPr>
          </p:pic>
        </mc:Fallback>
      </mc:AlternateContent>
      <mc:AlternateContent xmlns:mc="http://schemas.openxmlformats.org/markup-compatibility/2006" xmlns:p14="http://schemas.microsoft.com/office/powerpoint/2010/main">
        <mc:Choice Requires="p14">
          <p:contentPart p14:bwMode="auto" r:id="rId121">
            <p14:nvContentPartPr>
              <p14:cNvPr id="18" name="Freihand 17">
                <a:extLst>
                  <a:ext uri="{FF2B5EF4-FFF2-40B4-BE49-F238E27FC236}">
                    <a16:creationId xmlns:a16="http://schemas.microsoft.com/office/drawing/2014/main" id="{B50B2F03-0EFD-4282-A997-890EBE9F07F8}"/>
                  </a:ext>
                </a:extLst>
              </p14:cNvPr>
              <p14:cNvContentPartPr/>
              <p14:nvPr/>
            </p14:nvContentPartPr>
            <p14:xfrm>
              <a:off x="3717863" y="1288207"/>
              <a:ext cx="176040" cy="86400"/>
            </p14:xfrm>
          </p:contentPart>
        </mc:Choice>
        <mc:Fallback xmlns="">
          <p:pic>
            <p:nvPicPr>
              <p:cNvPr id="18" name="Freihand 17">
                <a:extLst>
                  <a:ext uri="{FF2B5EF4-FFF2-40B4-BE49-F238E27FC236}">
                    <a16:creationId xmlns:a16="http://schemas.microsoft.com/office/drawing/2014/main" id="{B50B2F03-0EFD-4282-A997-890EBE9F07F8}"/>
                  </a:ext>
                </a:extLst>
              </p:cNvPr>
              <p:cNvPicPr/>
              <p:nvPr/>
            </p:nvPicPr>
            <p:blipFill>
              <a:blip r:embed="rId122"/>
              <a:stretch>
                <a:fillRect/>
              </a:stretch>
            </p:blipFill>
            <p:spPr>
              <a:xfrm>
                <a:off x="3713543" y="1283887"/>
                <a:ext cx="184680" cy="95040"/>
              </a:xfrm>
              <a:prstGeom prst="rect">
                <a:avLst/>
              </a:prstGeom>
            </p:spPr>
          </p:pic>
        </mc:Fallback>
      </mc:AlternateContent>
      <mc:AlternateContent xmlns:mc="http://schemas.openxmlformats.org/markup-compatibility/2006" xmlns:p14="http://schemas.microsoft.com/office/powerpoint/2010/main">
        <mc:Choice Requires="p14">
          <p:contentPart p14:bwMode="auto" r:id="rId123">
            <p14:nvContentPartPr>
              <p14:cNvPr id="19" name="Freihand 18">
                <a:extLst>
                  <a:ext uri="{FF2B5EF4-FFF2-40B4-BE49-F238E27FC236}">
                    <a16:creationId xmlns:a16="http://schemas.microsoft.com/office/drawing/2014/main" id="{CD552869-A4C6-4DBE-8A5D-127E45DE9460}"/>
                  </a:ext>
                </a:extLst>
              </p14:cNvPr>
              <p14:cNvContentPartPr/>
              <p14:nvPr/>
            </p14:nvContentPartPr>
            <p14:xfrm>
              <a:off x="3943583" y="1288927"/>
              <a:ext cx="86040" cy="70920"/>
            </p14:xfrm>
          </p:contentPart>
        </mc:Choice>
        <mc:Fallback xmlns="">
          <p:pic>
            <p:nvPicPr>
              <p:cNvPr id="19" name="Freihand 18">
                <a:extLst>
                  <a:ext uri="{FF2B5EF4-FFF2-40B4-BE49-F238E27FC236}">
                    <a16:creationId xmlns:a16="http://schemas.microsoft.com/office/drawing/2014/main" id="{CD552869-A4C6-4DBE-8A5D-127E45DE9460}"/>
                  </a:ext>
                </a:extLst>
              </p:cNvPr>
              <p:cNvPicPr/>
              <p:nvPr/>
            </p:nvPicPr>
            <p:blipFill>
              <a:blip r:embed="rId124"/>
              <a:stretch>
                <a:fillRect/>
              </a:stretch>
            </p:blipFill>
            <p:spPr>
              <a:xfrm>
                <a:off x="3939263" y="1284607"/>
                <a:ext cx="94680" cy="79560"/>
              </a:xfrm>
              <a:prstGeom prst="rect">
                <a:avLst/>
              </a:prstGeom>
            </p:spPr>
          </p:pic>
        </mc:Fallback>
      </mc:AlternateContent>
      <mc:AlternateContent xmlns:mc="http://schemas.openxmlformats.org/markup-compatibility/2006" xmlns:p14="http://schemas.microsoft.com/office/powerpoint/2010/main">
        <mc:Choice Requires="p14">
          <p:contentPart p14:bwMode="auto" r:id="rId125">
            <p14:nvContentPartPr>
              <p14:cNvPr id="20" name="Freihand 19">
                <a:extLst>
                  <a:ext uri="{FF2B5EF4-FFF2-40B4-BE49-F238E27FC236}">
                    <a16:creationId xmlns:a16="http://schemas.microsoft.com/office/drawing/2014/main" id="{D0DEA027-656F-4318-9B57-74730F21846E}"/>
                  </a:ext>
                </a:extLst>
              </p14:cNvPr>
              <p14:cNvContentPartPr/>
              <p14:nvPr/>
            </p14:nvContentPartPr>
            <p14:xfrm>
              <a:off x="4047263" y="1294687"/>
              <a:ext cx="203400" cy="72000"/>
            </p14:xfrm>
          </p:contentPart>
        </mc:Choice>
        <mc:Fallback xmlns="">
          <p:pic>
            <p:nvPicPr>
              <p:cNvPr id="20" name="Freihand 19">
                <a:extLst>
                  <a:ext uri="{FF2B5EF4-FFF2-40B4-BE49-F238E27FC236}">
                    <a16:creationId xmlns:a16="http://schemas.microsoft.com/office/drawing/2014/main" id="{D0DEA027-656F-4318-9B57-74730F21846E}"/>
                  </a:ext>
                </a:extLst>
              </p:cNvPr>
              <p:cNvPicPr/>
              <p:nvPr/>
            </p:nvPicPr>
            <p:blipFill>
              <a:blip r:embed="rId126"/>
              <a:stretch>
                <a:fillRect/>
              </a:stretch>
            </p:blipFill>
            <p:spPr>
              <a:xfrm>
                <a:off x="4042943" y="1290367"/>
                <a:ext cx="212040" cy="80640"/>
              </a:xfrm>
              <a:prstGeom prst="rect">
                <a:avLst/>
              </a:prstGeom>
            </p:spPr>
          </p:pic>
        </mc:Fallback>
      </mc:AlternateContent>
      <mc:AlternateContent xmlns:mc="http://schemas.openxmlformats.org/markup-compatibility/2006" xmlns:p14="http://schemas.microsoft.com/office/powerpoint/2010/main">
        <mc:Choice Requires="p14">
          <p:contentPart p14:bwMode="auto" r:id="rId127">
            <p14:nvContentPartPr>
              <p14:cNvPr id="21" name="Freihand 20">
                <a:extLst>
                  <a:ext uri="{FF2B5EF4-FFF2-40B4-BE49-F238E27FC236}">
                    <a16:creationId xmlns:a16="http://schemas.microsoft.com/office/drawing/2014/main" id="{03F6DE0F-DF44-4622-9C8D-35B5B8B2CDC5}"/>
                  </a:ext>
                </a:extLst>
              </p14:cNvPr>
              <p14:cNvContentPartPr/>
              <p14:nvPr/>
            </p14:nvContentPartPr>
            <p14:xfrm>
              <a:off x="4314383" y="1331047"/>
              <a:ext cx="3600" cy="7920"/>
            </p14:xfrm>
          </p:contentPart>
        </mc:Choice>
        <mc:Fallback xmlns="">
          <p:pic>
            <p:nvPicPr>
              <p:cNvPr id="21" name="Freihand 20">
                <a:extLst>
                  <a:ext uri="{FF2B5EF4-FFF2-40B4-BE49-F238E27FC236}">
                    <a16:creationId xmlns:a16="http://schemas.microsoft.com/office/drawing/2014/main" id="{03F6DE0F-DF44-4622-9C8D-35B5B8B2CDC5}"/>
                  </a:ext>
                </a:extLst>
              </p:cNvPr>
              <p:cNvPicPr/>
              <p:nvPr/>
            </p:nvPicPr>
            <p:blipFill>
              <a:blip r:embed="rId128"/>
              <a:stretch>
                <a:fillRect/>
              </a:stretch>
            </p:blipFill>
            <p:spPr>
              <a:xfrm>
                <a:off x="4310063" y="1326727"/>
                <a:ext cx="12240" cy="16560"/>
              </a:xfrm>
              <a:prstGeom prst="rect">
                <a:avLst/>
              </a:prstGeom>
            </p:spPr>
          </p:pic>
        </mc:Fallback>
      </mc:AlternateContent>
      <mc:AlternateContent xmlns:mc="http://schemas.openxmlformats.org/markup-compatibility/2006" xmlns:p14="http://schemas.microsoft.com/office/powerpoint/2010/main">
        <mc:Choice Requires="p14">
          <p:contentPart p14:bwMode="auto" r:id="rId129">
            <p14:nvContentPartPr>
              <p14:cNvPr id="22" name="Freihand 21">
                <a:extLst>
                  <a:ext uri="{FF2B5EF4-FFF2-40B4-BE49-F238E27FC236}">
                    <a16:creationId xmlns:a16="http://schemas.microsoft.com/office/drawing/2014/main" id="{66BF7913-71CE-4EAB-9E6E-698CAD84CAC9}"/>
                  </a:ext>
                </a:extLst>
              </p14:cNvPr>
              <p14:cNvContentPartPr/>
              <p14:nvPr/>
            </p14:nvContentPartPr>
            <p14:xfrm>
              <a:off x="4302503" y="1270567"/>
              <a:ext cx="117000" cy="131760"/>
            </p14:xfrm>
          </p:contentPart>
        </mc:Choice>
        <mc:Fallback xmlns="">
          <p:pic>
            <p:nvPicPr>
              <p:cNvPr id="22" name="Freihand 21">
                <a:extLst>
                  <a:ext uri="{FF2B5EF4-FFF2-40B4-BE49-F238E27FC236}">
                    <a16:creationId xmlns:a16="http://schemas.microsoft.com/office/drawing/2014/main" id="{66BF7913-71CE-4EAB-9E6E-698CAD84CAC9}"/>
                  </a:ext>
                </a:extLst>
              </p:cNvPr>
              <p:cNvPicPr/>
              <p:nvPr/>
            </p:nvPicPr>
            <p:blipFill>
              <a:blip r:embed="rId130"/>
              <a:stretch>
                <a:fillRect/>
              </a:stretch>
            </p:blipFill>
            <p:spPr>
              <a:xfrm>
                <a:off x="4298183" y="1266247"/>
                <a:ext cx="125640" cy="140400"/>
              </a:xfrm>
              <a:prstGeom prst="rect">
                <a:avLst/>
              </a:prstGeom>
            </p:spPr>
          </p:pic>
        </mc:Fallback>
      </mc:AlternateContent>
      <mc:AlternateContent xmlns:mc="http://schemas.openxmlformats.org/markup-compatibility/2006" xmlns:p14="http://schemas.microsoft.com/office/powerpoint/2010/main">
        <mc:Choice Requires="p14">
          <p:contentPart p14:bwMode="auto" r:id="rId131">
            <p14:nvContentPartPr>
              <p14:cNvPr id="74" name="Freihand 73">
                <a:extLst>
                  <a:ext uri="{FF2B5EF4-FFF2-40B4-BE49-F238E27FC236}">
                    <a16:creationId xmlns:a16="http://schemas.microsoft.com/office/drawing/2014/main" id="{5C7EA9A0-C774-4BD4-ADA1-9C3E8F0745A4}"/>
                  </a:ext>
                </a:extLst>
              </p14:cNvPr>
              <p14:cNvContentPartPr/>
              <p14:nvPr/>
            </p14:nvContentPartPr>
            <p14:xfrm>
              <a:off x="2237543" y="1581967"/>
              <a:ext cx="103320" cy="115560"/>
            </p14:xfrm>
          </p:contentPart>
        </mc:Choice>
        <mc:Fallback xmlns="">
          <p:pic>
            <p:nvPicPr>
              <p:cNvPr id="74" name="Freihand 73">
                <a:extLst>
                  <a:ext uri="{FF2B5EF4-FFF2-40B4-BE49-F238E27FC236}">
                    <a16:creationId xmlns:a16="http://schemas.microsoft.com/office/drawing/2014/main" id="{5C7EA9A0-C774-4BD4-ADA1-9C3E8F0745A4}"/>
                  </a:ext>
                </a:extLst>
              </p:cNvPr>
              <p:cNvPicPr/>
              <p:nvPr/>
            </p:nvPicPr>
            <p:blipFill>
              <a:blip r:embed="rId132"/>
              <a:stretch>
                <a:fillRect/>
              </a:stretch>
            </p:blipFill>
            <p:spPr>
              <a:xfrm>
                <a:off x="2233223" y="1577647"/>
                <a:ext cx="111960" cy="124200"/>
              </a:xfrm>
              <a:prstGeom prst="rect">
                <a:avLst/>
              </a:prstGeom>
            </p:spPr>
          </p:pic>
        </mc:Fallback>
      </mc:AlternateContent>
      <mc:AlternateContent xmlns:mc="http://schemas.openxmlformats.org/markup-compatibility/2006" xmlns:p14="http://schemas.microsoft.com/office/powerpoint/2010/main">
        <mc:Choice Requires="p14">
          <p:contentPart p14:bwMode="auto" r:id="rId133">
            <p14:nvContentPartPr>
              <p14:cNvPr id="75" name="Freihand 74">
                <a:extLst>
                  <a:ext uri="{FF2B5EF4-FFF2-40B4-BE49-F238E27FC236}">
                    <a16:creationId xmlns:a16="http://schemas.microsoft.com/office/drawing/2014/main" id="{5429E30A-B8A3-4C19-BF04-9F12060D6498}"/>
                  </a:ext>
                </a:extLst>
              </p14:cNvPr>
              <p14:cNvContentPartPr/>
              <p14:nvPr/>
            </p14:nvContentPartPr>
            <p14:xfrm>
              <a:off x="2258783" y="1594207"/>
              <a:ext cx="88560" cy="134280"/>
            </p14:xfrm>
          </p:contentPart>
        </mc:Choice>
        <mc:Fallback xmlns="">
          <p:pic>
            <p:nvPicPr>
              <p:cNvPr id="75" name="Freihand 74">
                <a:extLst>
                  <a:ext uri="{FF2B5EF4-FFF2-40B4-BE49-F238E27FC236}">
                    <a16:creationId xmlns:a16="http://schemas.microsoft.com/office/drawing/2014/main" id="{5429E30A-B8A3-4C19-BF04-9F12060D6498}"/>
                  </a:ext>
                </a:extLst>
              </p:cNvPr>
              <p:cNvPicPr/>
              <p:nvPr/>
            </p:nvPicPr>
            <p:blipFill>
              <a:blip r:embed="rId134"/>
              <a:stretch>
                <a:fillRect/>
              </a:stretch>
            </p:blipFill>
            <p:spPr>
              <a:xfrm>
                <a:off x="2254463" y="1589887"/>
                <a:ext cx="97200" cy="142920"/>
              </a:xfrm>
              <a:prstGeom prst="rect">
                <a:avLst/>
              </a:prstGeom>
            </p:spPr>
          </p:pic>
        </mc:Fallback>
      </mc:AlternateContent>
      <mc:AlternateContent xmlns:mc="http://schemas.openxmlformats.org/markup-compatibility/2006" xmlns:p14="http://schemas.microsoft.com/office/powerpoint/2010/main">
        <mc:Choice Requires="p14">
          <p:contentPart p14:bwMode="auto" r:id="rId135">
            <p14:nvContentPartPr>
              <p14:cNvPr id="76" name="Freihand 75">
                <a:extLst>
                  <a:ext uri="{FF2B5EF4-FFF2-40B4-BE49-F238E27FC236}">
                    <a16:creationId xmlns:a16="http://schemas.microsoft.com/office/drawing/2014/main" id="{BF3B8089-3848-4C15-A196-9220C1F0DFDA}"/>
                  </a:ext>
                </a:extLst>
              </p14:cNvPr>
              <p14:cNvContentPartPr/>
              <p14:nvPr/>
            </p14:nvContentPartPr>
            <p14:xfrm>
              <a:off x="2391263" y="1675207"/>
              <a:ext cx="82080" cy="87120"/>
            </p14:xfrm>
          </p:contentPart>
        </mc:Choice>
        <mc:Fallback xmlns="">
          <p:pic>
            <p:nvPicPr>
              <p:cNvPr id="76" name="Freihand 75">
                <a:extLst>
                  <a:ext uri="{FF2B5EF4-FFF2-40B4-BE49-F238E27FC236}">
                    <a16:creationId xmlns:a16="http://schemas.microsoft.com/office/drawing/2014/main" id="{BF3B8089-3848-4C15-A196-9220C1F0DFDA}"/>
                  </a:ext>
                </a:extLst>
              </p:cNvPr>
              <p:cNvPicPr/>
              <p:nvPr/>
            </p:nvPicPr>
            <p:blipFill>
              <a:blip r:embed="rId136"/>
              <a:stretch>
                <a:fillRect/>
              </a:stretch>
            </p:blipFill>
            <p:spPr>
              <a:xfrm>
                <a:off x="2386943" y="1670887"/>
                <a:ext cx="90720" cy="95760"/>
              </a:xfrm>
              <a:prstGeom prst="rect">
                <a:avLst/>
              </a:prstGeom>
            </p:spPr>
          </p:pic>
        </mc:Fallback>
      </mc:AlternateContent>
      <mc:AlternateContent xmlns:mc="http://schemas.openxmlformats.org/markup-compatibility/2006" xmlns:p14="http://schemas.microsoft.com/office/powerpoint/2010/main">
        <mc:Choice Requires="p14">
          <p:contentPart p14:bwMode="auto" r:id="rId137">
            <p14:nvContentPartPr>
              <p14:cNvPr id="77" name="Freihand 76">
                <a:extLst>
                  <a:ext uri="{FF2B5EF4-FFF2-40B4-BE49-F238E27FC236}">
                    <a16:creationId xmlns:a16="http://schemas.microsoft.com/office/drawing/2014/main" id="{C775A55A-C952-4EE9-B3FE-7E3F8EA42F07}"/>
                  </a:ext>
                </a:extLst>
              </p14:cNvPr>
              <p14:cNvContentPartPr/>
              <p14:nvPr/>
            </p14:nvContentPartPr>
            <p14:xfrm>
              <a:off x="2388023" y="1704367"/>
              <a:ext cx="95760" cy="8280"/>
            </p14:xfrm>
          </p:contentPart>
        </mc:Choice>
        <mc:Fallback xmlns="">
          <p:pic>
            <p:nvPicPr>
              <p:cNvPr id="77" name="Freihand 76">
                <a:extLst>
                  <a:ext uri="{FF2B5EF4-FFF2-40B4-BE49-F238E27FC236}">
                    <a16:creationId xmlns:a16="http://schemas.microsoft.com/office/drawing/2014/main" id="{C775A55A-C952-4EE9-B3FE-7E3F8EA42F07}"/>
                  </a:ext>
                </a:extLst>
              </p:cNvPr>
              <p:cNvPicPr/>
              <p:nvPr/>
            </p:nvPicPr>
            <p:blipFill>
              <a:blip r:embed="rId138"/>
              <a:stretch>
                <a:fillRect/>
              </a:stretch>
            </p:blipFill>
            <p:spPr>
              <a:xfrm>
                <a:off x="2383703" y="1700047"/>
                <a:ext cx="104400" cy="16920"/>
              </a:xfrm>
              <a:prstGeom prst="rect">
                <a:avLst/>
              </a:prstGeom>
            </p:spPr>
          </p:pic>
        </mc:Fallback>
      </mc:AlternateContent>
      <mc:AlternateContent xmlns:mc="http://schemas.openxmlformats.org/markup-compatibility/2006" xmlns:p14="http://schemas.microsoft.com/office/powerpoint/2010/main">
        <mc:Choice Requires="p14">
          <p:contentPart p14:bwMode="auto" r:id="rId139">
            <p14:nvContentPartPr>
              <p14:cNvPr id="78" name="Freihand 77">
                <a:extLst>
                  <a:ext uri="{FF2B5EF4-FFF2-40B4-BE49-F238E27FC236}">
                    <a16:creationId xmlns:a16="http://schemas.microsoft.com/office/drawing/2014/main" id="{06D68793-862C-4AB9-AAF1-E1245875124D}"/>
                  </a:ext>
                </a:extLst>
              </p14:cNvPr>
              <p14:cNvContentPartPr/>
              <p14:nvPr/>
            </p14:nvContentPartPr>
            <p14:xfrm>
              <a:off x="2608343" y="1616167"/>
              <a:ext cx="158040" cy="10080"/>
            </p14:xfrm>
          </p:contentPart>
        </mc:Choice>
        <mc:Fallback xmlns="">
          <p:pic>
            <p:nvPicPr>
              <p:cNvPr id="78" name="Freihand 77">
                <a:extLst>
                  <a:ext uri="{FF2B5EF4-FFF2-40B4-BE49-F238E27FC236}">
                    <a16:creationId xmlns:a16="http://schemas.microsoft.com/office/drawing/2014/main" id="{06D68793-862C-4AB9-AAF1-E1245875124D}"/>
                  </a:ext>
                </a:extLst>
              </p:cNvPr>
              <p:cNvPicPr/>
              <p:nvPr/>
            </p:nvPicPr>
            <p:blipFill>
              <a:blip r:embed="rId140"/>
              <a:stretch>
                <a:fillRect/>
              </a:stretch>
            </p:blipFill>
            <p:spPr>
              <a:xfrm>
                <a:off x="2604023" y="1611847"/>
                <a:ext cx="166680" cy="18720"/>
              </a:xfrm>
              <a:prstGeom prst="rect">
                <a:avLst/>
              </a:prstGeom>
            </p:spPr>
          </p:pic>
        </mc:Fallback>
      </mc:AlternateContent>
      <mc:AlternateContent xmlns:mc="http://schemas.openxmlformats.org/markup-compatibility/2006" xmlns:p14="http://schemas.microsoft.com/office/powerpoint/2010/main">
        <mc:Choice Requires="p14">
          <p:contentPart p14:bwMode="auto" r:id="rId141">
            <p14:nvContentPartPr>
              <p14:cNvPr id="79" name="Freihand 78">
                <a:extLst>
                  <a:ext uri="{FF2B5EF4-FFF2-40B4-BE49-F238E27FC236}">
                    <a16:creationId xmlns:a16="http://schemas.microsoft.com/office/drawing/2014/main" id="{811798B9-A3C6-4362-83AB-20EC6AAFC294}"/>
                  </a:ext>
                </a:extLst>
              </p14:cNvPr>
              <p14:cNvContentPartPr/>
              <p14:nvPr/>
            </p14:nvContentPartPr>
            <p14:xfrm>
              <a:off x="2618063" y="1670887"/>
              <a:ext cx="117000" cy="7200"/>
            </p14:xfrm>
          </p:contentPart>
        </mc:Choice>
        <mc:Fallback xmlns="">
          <p:pic>
            <p:nvPicPr>
              <p:cNvPr id="79" name="Freihand 78">
                <a:extLst>
                  <a:ext uri="{FF2B5EF4-FFF2-40B4-BE49-F238E27FC236}">
                    <a16:creationId xmlns:a16="http://schemas.microsoft.com/office/drawing/2014/main" id="{811798B9-A3C6-4362-83AB-20EC6AAFC294}"/>
                  </a:ext>
                </a:extLst>
              </p:cNvPr>
              <p:cNvPicPr/>
              <p:nvPr/>
            </p:nvPicPr>
            <p:blipFill>
              <a:blip r:embed="rId142"/>
              <a:stretch>
                <a:fillRect/>
              </a:stretch>
            </p:blipFill>
            <p:spPr>
              <a:xfrm>
                <a:off x="2613743" y="1666567"/>
                <a:ext cx="125640" cy="15840"/>
              </a:xfrm>
              <a:prstGeom prst="rect">
                <a:avLst/>
              </a:prstGeom>
            </p:spPr>
          </p:pic>
        </mc:Fallback>
      </mc:AlternateContent>
      <mc:AlternateContent xmlns:mc="http://schemas.openxmlformats.org/markup-compatibility/2006" xmlns:p14="http://schemas.microsoft.com/office/powerpoint/2010/main">
        <mc:Choice Requires="p14">
          <p:contentPart p14:bwMode="auto" r:id="rId143">
            <p14:nvContentPartPr>
              <p14:cNvPr id="80" name="Freihand 79">
                <a:extLst>
                  <a:ext uri="{FF2B5EF4-FFF2-40B4-BE49-F238E27FC236}">
                    <a16:creationId xmlns:a16="http://schemas.microsoft.com/office/drawing/2014/main" id="{EC88641B-0DCB-4245-8FDE-C198B61FADA6}"/>
                  </a:ext>
                </a:extLst>
              </p14:cNvPr>
              <p14:cNvContentPartPr/>
              <p14:nvPr/>
            </p14:nvContentPartPr>
            <p14:xfrm>
              <a:off x="2487023" y="1732447"/>
              <a:ext cx="14760" cy="57600"/>
            </p14:xfrm>
          </p:contentPart>
        </mc:Choice>
        <mc:Fallback xmlns="">
          <p:pic>
            <p:nvPicPr>
              <p:cNvPr id="80" name="Freihand 79">
                <a:extLst>
                  <a:ext uri="{FF2B5EF4-FFF2-40B4-BE49-F238E27FC236}">
                    <a16:creationId xmlns:a16="http://schemas.microsoft.com/office/drawing/2014/main" id="{EC88641B-0DCB-4245-8FDE-C198B61FADA6}"/>
                  </a:ext>
                </a:extLst>
              </p:cNvPr>
              <p:cNvPicPr/>
              <p:nvPr/>
            </p:nvPicPr>
            <p:blipFill>
              <a:blip r:embed="rId144"/>
              <a:stretch>
                <a:fillRect/>
              </a:stretch>
            </p:blipFill>
            <p:spPr>
              <a:xfrm>
                <a:off x="2482703" y="1728127"/>
                <a:ext cx="23400" cy="66240"/>
              </a:xfrm>
              <a:prstGeom prst="rect">
                <a:avLst/>
              </a:prstGeom>
            </p:spPr>
          </p:pic>
        </mc:Fallback>
      </mc:AlternateContent>
      <mc:AlternateContent xmlns:mc="http://schemas.openxmlformats.org/markup-compatibility/2006" xmlns:p14="http://schemas.microsoft.com/office/powerpoint/2010/main">
        <mc:Choice Requires="p14">
          <p:contentPart p14:bwMode="auto" r:id="rId145">
            <p14:nvContentPartPr>
              <p14:cNvPr id="81" name="Freihand 80">
                <a:extLst>
                  <a:ext uri="{FF2B5EF4-FFF2-40B4-BE49-F238E27FC236}">
                    <a16:creationId xmlns:a16="http://schemas.microsoft.com/office/drawing/2014/main" id="{7336322D-5040-49E1-A336-A1F749A9017D}"/>
                  </a:ext>
                </a:extLst>
              </p14:cNvPr>
              <p14:cNvContentPartPr/>
              <p14:nvPr/>
            </p14:nvContentPartPr>
            <p14:xfrm>
              <a:off x="2464343" y="1744327"/>
              <a:ext cx="88560" cy="23760"/>
            </p14:xfrm>
          </p:contentPart>
        </mc:Choice>
        <mc:Fallback xmlns="">
          <p:pic>
            <p:nvPicPr>
              <p:cNvPr id="81" name="Freihand 80">
                <a:extLst>
                  <a:ext uri="{FF2B5EF4-FFF2-40B4-BE49-F238E27FC236}">
                    <a16:creationId xmlns:a16="http://schemas.microsoft.com/office/drawing/2014/main" id="{7336322D-5040-49E1-A336-A1F749A9017D}"/>
                  </a:ext>
                </a:extLst>
              </p:cNvPr>
              <p:cNvPicPr/>
              <p:nvPr/>
            </p:nvPicPr>
            <p:blipFill>
              <a:blip r:embed="rId146"/>
              <a:stretch>
                <a:fillRect/>
              </a:stretch>
            </p:blipFill>
            <p:spPr>
              <a:xfrm>
                <a:off x="2460023" y="1740007"/>
                <a:ext cx="97200" cy="32400"/>
              </a:xfrm>
              <a:prstGeom prst="rect">
                <a:avLst/>
              </a:prstGeom>
            </p:spPr>
          </p:pic>
        </mc:Fallback>
      </mc:AlternateContent>
      <mc:AlternateContent xmlns:mc="http://schemas.openxmlformats.org/markup-compatibility/2006" xmlns:p14="http://schemas.microsoft.com/office/powerpoint/2010/main">
        <mc:Choice Requires="p14">
          <p:contentPart p14:bwMode="auto" r:id="rId147">
            <p14:nvContentPartPr>
              <p14:cNvPr id="82" name="Freihand 81">
                <a:extLst>
                  <a:ext uri="{FF2B5EF4-FFF2-40B4-BE49-F238E27FC236}">
                    <a16:creationId xmlns:a16="http://schemas.microsoft.com/office/drawing/2014/main" id="{1EF9FB95-5392-48D0-8102-337B0EB58A06}"/>
                  </a:ext>
                </a:extLst>
              </p14:cNvPr>
              <p14:cNvContentPartPr/>
              <p14:nvPr/>
            </p14:nvContentPartPr>
            <p14:xfrm>
              <a:off x="2560463" y="1729567"/>
              <a:ext cx="16560" cy="62280"/>
            </p14:xfrm>
          </p:contentPart>
        </mc:Choice>
        <mc:Fallback xmlns="">
          <p:pic>
            <p:nvPicPr>
              <p:cNvPr id="82" name="Freihand 81">
                <a:extLst>
                  <a:ext uri="{FF2B5EF4-FFF2-40B4-BE49-F238E27FC236}">
                    <a16:creationId xmlns:a16="http://schemas.microsoft.com/office/drawing/2014/main" id="{1EF9FB95-5392-48D0-8102-337B0EB58A06}"/>
                  </a:ext>
                </a:extLst>
              </p:cNvPr>
              <p:cNvPicPr/>
              <p:nvPr/>
            </p:nvPicPr>
            <p:blipFill>
              <a:blip r:embed="rId148"/>
              <a:stretch>
                <a:fillRect/>
              </a:stretch>
            </p:blipFill>
            <p:spPr>
              <a:xfrm>
                <a:off x="2556143" y="1725247"/>
                <a:ext cx="25200" cy="70920"/>
              </a:xfrm>
              <a:prstGeom prst="rect">
                <a:avLst/>
              </a:prstGeom>
            </p:spPr>
          </p:pic>
        </mc:Fallback>
      </mc:AlternateContent>
      <mc:AlternateContent xmlns:mc="http://schemas.openxmlformats.org/markup-compatibility/2006" xmlns:p14="http://schemas.microsoft.com/office/powerpoint/2010/main">
        <mc:Choice Requires="p14">
          <p:contentPart p14:bwMode="auto" r:id="rId149">
            <p14:nvContentPartPr>
              <p14:cNvPr id="86" name="Freihand 85">
                <a:extLst>
                  <a:ext uri="{FF2B5EF4-FFF2-40B4-BE49-F238E27FC236}">
                    <a16:creationId xmlns:a16="http://schemas.microsoft.com/office/drawing/2014/main" id="{8FD36FBA-0017-4061-8A84-F4D9DFC93761}"/>
                  </a:ext>
                </a:extLst>
              </p14:cNvPr>
              <p14:cNvContentPartPr/>
              <p14:nvPr/>
            </p14:nvContentPartPr>
            <p14:xfrm>
              <a:off x="2902103" y="1575847"/>
              <a:ext cx="106560" cy="119160"/>
            </p14:xfrm>
          </p:contentPart>
        </mc:Choice>
        <mc:Fallback xmlns="">
          <p:pic>
            <p:nvPicPr>
              <p:cNvPr id="86" name="Freihand 85">
                <a:extLst>
                  <a:ext uri="{FF2B5EF4-FFF2-40B4-BE49-F238E27FC236}">
                    <a16:creationId xmlns:a16="http://schemas.microsoft.com/office/drawing/2014/main" id="{8FD36FBA-0017-4061-8A84-F4D9DFC93761}"/>
                  </a:ext>
                </a:extLst>
              </p:cNvPr>
              <p:cNvPicPr/>
              <p:nvPr/>
            </p:nvPicPr>
            <p:blipFill>
              <a:blip r:embed="rId150"/>
              <a:stretch>
                <a:fillRect/>
              </a:stretch>
            </p:blipFill>
            <p:spPr>
              <a:xfrm>
                <a:off x="2897783" y="1571527"/>
                <a:ext cx="115200" cy="127800"/>
              </a:xfrm>
              <a:prstGeom prst="rect">
                <a:avLst/>
              </a:prstGeom>
            </p:spPr>
          </p:pic>
        </mc:Fallback>
      </mc:AlternateContent>
      <mc:AlternateContent xmlns:mc="http://schemas.openxmlformats.org/markup-compatibility/2006" xmlns:p14="http://schemas.microsoft.com/office/powerpoint/2010/main">
        <mc:Choice Requires="p14">
          <p:contentPart p14:bwMode="auto" r:id="rId151">
            <p14:nvContentPartPr>
              <p14:cNvPr id="87" name="Freihand 86">
                <a:extLst>
                  <a:ext uri="{FF2B5EF4-FFF2-40B4-BE49-F238E27FC236}">
                    <a16:creationId xmlns:a16="http://schemas.microsoft.com/office/drawing/2014/main" id="{5B7090B7-E289-4B55-A6EF-1D625D5FC9A9}"/>
                  </a:ext>
                </a:extLst>
              </p14:cNvPr>
              <p14:cNvContentPartPr/>
              <p14:nvPr/>
            </p14:nvContentPartPr>
            <p14:xfrm>
              <a:off x="2948903" y="1575487"/>
              <a:ext cx="77400" cy="140400"/>
            </p14:xfrm>
          </p:contentPart>
        </mc:Choice>
        <mc:Fallback xmlns="">
          <p:pic>
            <p:nvPicPr>
              <p:cNvPr id="87" name="Freihand 86">
                <a:extLst>
                  <a:ext uri="{FF2B5EF4-FFF2-40B4-BE49-F238E27FC236}">
                    <a16:creationId xmlns:a16="http://schemas.microsoft.com/office/drawing/2014/main" id="{5B7090B7-E289-4B55-A6EF-1D625D5FC9A9}"/>
                  </a:ext>
                </a:extLst>
              </p:cNvPr>
              <p:cNvPicPr/>
              <p:nvPr/>
            </p:nvPicPr>
            <p:blipFill>
              <a:blip r:embed="rId152"/>
              <a:stretch>
                <a:fillRect/>
              </a:stretch>
            </p:blipFill>
            <p:spPr>
              <a:xfrm>
                <a:off x="2944583" y="1571167"/>
                <a:ext cx="86040" cy="149040"/>
              </a:xfrm>
              <a:prstGeom prst="rect">
                <a:avLst/>
              </a:prstGeom>
            </p:spPr>
          </p:pic>
        </mc:Fallback>
      </mc:AlternateContent>
      <mc:AlternateContent xmlns:mc="http://schemas.openxmlformats.org/markup-compatibility/2006" xmlns:p14="http://schemas.microsoft.com/office/powerpoint/2010/main">
        <mc:Choice Requires="p14">
          <p:contentPart p14:bwMode="auto" r:id="rId153">
            <p14:nvContentPartPr>
              <p14:cNvPr id="88" name="Freihand 87">
                <a:extLst>
                  <a:ext uri="{FF2B5EF4-FFF2-40B4-BE49-F238E27FC236}">
                    <a16:creationId xmlns:a16="http://schemas.microsoft.com/office/drawing/2014/main" id="{9400CF7D-D6EC-4C35-AE4E-8B94B6B3F125}"/>
                  </a:ext>
                </a:extLst>
              </p14:cNvPr>
              <p14:cNvContentPartPr/>
              <p14:nvPr/>
            </p14:nvContentPartPr>
            <p14:xfrm>
              <a:off x="3062663" y="1652887"/>
              <a:ext cx="72000" cy="96120"/>
            </p14:xfrm>
          </p:contentPart>
        </mc:Choice>
        <mc:Fallback xmlns="">
          <p:pic>
            <p:nvPicPr>
              <p:cNvPr id="88" name="Freihand 87">
                <a:extLst>
                  <a:ext uri="{FF2B5EF4-FFF2-40B4-BE49-F238E27FC236}">
                    <a16:creationId xmlns:a16="http://schemas.microsoft.com/office/drawing/2014/main" id="{9400CF7D-D6EC-4C35-AE4E-8B94B6B3F125}"/>
                  </a:ext>
                </a:extLst>
              </p:cNvPr>
              <p:cNvPicPr/>
              <p:nvPr/>
            </p:nvPicPr>
            <p:blipFill>
              <a:blip r:embed="rId154"/>
              <a:stretch>
                <a:fillRect/>
              </a:stretch>
            </p:blipFill>
            <p:spPr>
              <a:xfrm>
                <a:off x="3058343" y="1648567"/>
                <a:ext cx="80640" cy="104760"/>
              </a:xfrm>
              <a:prstGeom prst="rect">
                <a:avLst/>
              </a:prstGeom>
            </p:spPr>
          </p:pic>
        </mc:Fallback>
      </mc:AlternateContent>
      <mc:AlternateContent xmlns:mc="http://schemas.openxmlformats.org/markup-compatibility/2006" xmlns:p14="http://schemas.microsoft.com/office/powerpoint/2010/main">
        <mc:Choice Requires="p14">
          <p:contentPart p14:bwMode="auto" r:id="rId155">
            <p14:nvContentPartPr>
              <p14:cNvPr id="89" name="Freihand 88">
                <a:extLst>
                  <a:ext uri="{FF2B5EF4-FFF2-40B4-BE49-F238E27FC236}">
                    <a16:creationId xmlns:a16="http://schemas.microsoft.com/office/drawing/2014/main" id="{09F9B01B-1CC3-4017-B861-BA26E47DA4E8}"/>
                  </a:ext>
                </a:extLst>
              </p14:cNvPr>
              <p14:cNvContentPartPr/>
              <p14:nvPr/>
            </p14:nvContentPartPr>
            <p14:xfrm>
              <a:off x="3053303" y="1556047"/>
              <a:ext cx="213120" cy="153720"/>
            </p14:xfrm>
          </p:contentPart>
        </mc:Choice>
        <mc:Fallback xmlns="">
          <p:pic>
            <p:nvPicPr>
              <p:cNvPr id="89" name="Freihand 88">
                <a:extLst>
                  <a:ext uri="{FF2B5EF4-FFF2-40B4-BE49-F238E27FC236}">
                    <a16:creationId xmlns:a16="http://schemas.microsoft.com/office/drawing/2014/main" id="{09F9B01B-1CC3-4017-B861-BA26E47DA4E8}"/>
                  </a:ext>
                </a:extLst>
              </p:cNvPr>
              <p:cNvPicPr/>
              <p:nvPr/>
            </p:nvPicPr>
            <p:blipFill>
              <a:blip r:embed="rId156"/>
              <a:stretch>
                <a:fillRect/>
              </a:stretch>
            </p:blipFill>
            <p:spPr>
              <a:xfrm>
                <a:off x="3048983" y="1551727"/>
                <a:ext cx="221760" cy="162360"/>
              </a:xfrm>
              <a:prstGeom prst="rect">
                <a:avLst/>
              </a:prstGeom>
            </p:spPr>
          </p:pic>
        </mc:Fallback>
      </mc:AlternateContent>
      <mc:AlternateContent xmlns:mc="http://schemas.openxmlformats.org/markup-compatibility/2006" xmlns:p14="http://schemas.microsoft.com/office/powerpoint/2010/main">
        <mc:Choice Requires="p14">
          <p:contentPart p14:bwMode="auto" r:id="rId157">
            <p14:nvContentPartPr>
              <p14:cNvPr id="90" name="Freihand 89">
                <a:extLst>
                  <a:ext uri="{FF2B5EF4-FFF2-40B4-BE49-F238E27FC236}">
                    <a16:creationId xmlns:a16="http://schemas.microsoft.com/office/drawing/2014/main" id="{CC969BCB-1029-484C-AFCD-CD82887D2D28}"/>
                  </a:ext>
                </a:extLst>
              </p14:cNvPr>
              <p14:cNvContentPartPr/>
              <p14:nvPr/>
            </p14:nvContentPartPr>
            <p14:xfrm>
              <a:off x="3347783" y="1588447"/>
              <a:ext cx="142560" cy="88920"/>
            </p14:xfrm>
          </p:contentPart>
        </mc:Choice>
        <mc:Fallback xmlns="">
          <p:pic>
            <p:nvPicPr>
              <p:cNvPr id="90" name="Freihand 89">
                <a:extLst>
                  <a:ext uri="{FF2B5EF4-FFF2-40B4-BE49-F238E27FC236}">
                    <a16:creationId xmlns:a16="http://schemas.microsoft.com/office/drawing/2014/main" id="{CC969BCB-1029-484C-AFCD-CD82887D2D28}"/>
                  </a:ext>
                </a:extLst>
              </p:cNvPr>
              <p:cNvPicPr/>
              <p:nvPr/>
            </p:nvPicPr>
            <p:blipFill>
              <a:blip r:embed="rId158"/>
              <a:stretch>
                <a:fillRect/>
              </a:stretch>
            </p:blipFill>
            <p:spPr>
              <a:xfrm>
                <a:off x="3343463" y="1584127"/>
                <a:ext cx="151200" cy="97560"/>
              </a:xfrm>
              <a:prstGeom prst="rect">
                <a:avLst/>
              </a:prstGeom>
            </p:spPr>
          </p:pic>
        </mc:Fallback>
      </mc:AlternateContent>
      <mc:AlternateContent xmlns:mc="http://schemas.openxmlformats.org/markup-compatibility/2006" xmlns:p14="http://schemas.microsoft.com/office/powerpoint/2010/main">
        <mc:Choice Requires="p14">
          <p:contentPart p14:bwMode="auto" r:id="rId159">
            <p14:nvContentPartPr>
              <p14:cNvPr id="91" name="Freihand 90">
                <a:extLst>
                  <a:ext uri="{FF2B5EF4-FFF2-40B4-BE49-F238E27FC236}">
                    <a16:creationId xmlns:a16="http://schemas.microsoft.com/office/drawing/2014/main" id="{67215AFB-497E-49BF-8EC6-0F75F1113EB3}"/>
                  </a:ext>
                </a:extLst>
              </p14:cNvPr>
              <p14:cNvContentPartPr/>
              <p14:nvPr/>
            </p14:nvContentPartPr>
            <p14:xfrm>
              <a:off x="3544703" y="1603207"/>
              <a:ext cx="23760" cy="95400"/>
            </p14:xfrm>
          </p:contentPart>
        </mc:Choice>
        <mc:Fallback xmlns="">
          <p:pic>
            <p:nvPicPr>
              <p:cNvPr id="91" name="Freihand 90">
                <a:extLst>
                  <a:ext uri="{FF2B5EF4-FFF2-40B4-BE49-F238E27FC236}">
                    <a16:creationId xmlns:a16="http://schemas.microsoft.com/office/drawing/2014/main" id="{67215AFB-497E-49BF-8EC6-0F75F1113EB3}"/>
                  </a:ext>
                </a:extLst>
              </p:cNvPr>
              <p:cNvPicPr/>
              <p:nvPr/>
            </p:nvPicPr>
            <p:blipFill>
              <a:blip r:embed="rId160"/>
              <a:stretch>
                <a:fillRect/>
              </a:stretch>
            </p:blipFill>
            <p:spPr>
              <a:xfrm>
                <a:off x="3540383" y="1598887"/>
                <a:ext cx="32400" cy="104040"/>
              </a:xfrm>
              <a:prstGeom prst="rect">
                <a:avLst/>
              </a:prstGeom>
            </p:spPr>
          </p:pic>
        </mc:Fallback>
      </mc:AlternateContent>
      <mc:AlternateContent xmlns:mc="http://schemas.openxmlformats.org/markup-compatibility/2006" xmlns:p14="http://schemas.microsoft.com/office/powerpoint/2010/main">
        <mc:Choice Requires="p14">
          <p:contentPart p14:bwMode="auto" r:id="rId161">
            <p14:nvContentPartPr>
              <p14:cNvPr id="92" name="Freihand 91">
                <a:extLst>
                  <a:ext uri="{FF2B5EF4-FFF2-40B4-BE49-F238E27FC236}">
                    <a16:creationId xmlns:a16="http://schemas.microsoft.com/office/drawing/2014/main" id="{20144895-CBB3-4F85-B5C7-020EB56ECC8D}"/>
                  </a:ext>
                </a:extLst>
              </p14:cNvPr>
              <p14:cNvContentPartPr/>
              <p14:nvPr/>
            </p14:nvContentPartPr>
            <p14:xfrm>
              <a:off x="3502583" y="1640647"/>
              <a:ext cx="96480" cy="7200"/>
            </p14:xfrm>
          </p:contentPart>
        </mc:Choice>
        <mc:Fallback xmlns="">
          <p:pic>
            <p:nvPicPr>
              <p:cNvPr id="92" name="Freihand 91">
                <a:extLst>
                  <a:ext uri="{FF2B5EF4-FFF2-40B4-BE49-F238E27FC236}">
                    <a16:creationId xmlns:a16="http://schemas.microsoft.com/office/drawing/2014/main" id="{20144895-CBB3-4F85-B5C7-020EB56ECC8D}"/>
                  </a:ext>
                </a:extLst>
              </p:cNvPr>
              <p:cNvPicPr/>
              <p:nvPr/>
            </p:nvPicPr>
            <p:blipFill>
              <a:blip r:embed="rId162"/>
              <a:stretch>
                <a:fillRect/>
              </a:stretch>
            </p:blipFill>
            <p:spPr>
              <a:xfrm>
                <a:off x="3498263" y="1636327"/>
                <a:ext cx="105120" cy="15840"/>
              </a:xfrm>
              <a:prstGeom prst="rect">
                <a:avLst/>
              </a:prstGeom>
            </p:spPr>
          </p:pic>
        </mc:Fallback>
      </mc:AlternateContent>
      <mc:AlternateContent xmlns:mc="http://schemas.openxmlformats.org/markup-compatibility/2006" xmlns:p14="http://schemas.microsoft.com/office/powerpoint/2010/main">
        <mc:Choice Requires="p14">
          <p:contentPart p14:bwMode="auto" r:id="rId163">
            <p14:nvContentPartPr>
              <p14:cNvPr id="93" name="Freihand 92">
                <a:extLst>
                  <a:ext uri="{FF2B5EF4-FFF2-40B4-BE49-F238E27FC236}">
                    <a16:creationId xmlns:a16="http://schemas.microsoft.com/office/drawing/2014/main" id="{322180B8-8189-4548-AC16-17EFA2CAADB1}"/>
                  </a:ext>
                </a:extLst>
              </p14:cNvPr>
              <p14:cNvContentPartPr/>
              <p14:nvPr/>
            </p14:nvContentPartPr>
            <p14:xfrm>
              <a:off x="3643703" y="1619047"/>
              <a:ext cx="85680" cy="189360"/>
            </p14:xfrm>
          </p:contentPart>
        </mc:Choice>
        <mc:Fallback xmlns="">
          <p:pic>
            <p:nvPicPr>
              <p:cNvPr id="93" name="Freihand 92">
                <a:extLst>
                  <a:ext uri="{FF2B5EF4-FFF2-40B4-BE49-F238E27FC236}">
                    <a16:creationId xmlns:a16="http://schemas.microsoft.com/office/drawing/2014/main" id="{322180B8-8189-4548-AC16-17EFA2CAADB1}"/>
                  </a:ext>
                </a:extLst>
              </p:cNvPr>
              <p:cNvPicPr/>
              <p:nvPr/>
            </p:nvPicPr>
            <p:blipFill>
              <a:blip r:embed="rId164"/>
              <a:stretch>
                <a:fillRect/>
              </a:stretch>
            </p:blipFill>
            <p:spPr>
              <a:xfrm>
                <a:off x="3639383" y="1614727"/>
                <a:ext cx="94320" cy="198000"/>
              </a:xfrm>
              <a:prstGeom prst="rect">
                <a:avLst/>
              </a:prstGeom>
            </p:spPr>
          </p:pic>
        </mc:Fallback>
      </mc:AlternateContent>
      <mc:AlternateContent xmlns:mc="http://schemas.openxmlformats.org/markup-compatibility/2006" xmlns:p14="http://schemas.microsoft.com/office/powerpoint/2010/main">
        <mc:Choice Requires="p14">
          <p:contentPart p14:bwMode="auto" r:id="rId165">
            <p14:nvContentPartPr>
              <p14:cNvPr id="95" name="Freihand 94">
                <a:extLst>
                  <a:ext uri="{FF2B5EF4-FFF2-40B4-BE49-F238E27FC236}">
                    <a16:creationId xmlns:a16="http://schemas.microsoft.com/office/drawing/2014/main" id="{752E9EBB-F749-4A26-8620-8BB58DB8CBB9}"/>
                  </a:ext>
                </a:extLst>
              </p14:cNvPr>
              <p14:cNvContentPartPr/>
              <p14:nvPr/>
            </p14:nvContentPartPr>
            <p14:xfrm>
              <a:off x="3721823" y="1551007"/>
              <a:ext cx="93600" cy="196200"/>
            </p14:xfrm>
          </p:contentPart>
        </mc:Choice>
        <mc:Fallback xmlns="">
          <p:pic>
            <p:nvPicPr>
              <p:cNvPr id="95" name="Freihand 94">
                <a:extLst>
                  <a:ext uri="{FF2B5EF4-FFF2-40B4-BE49-F238E27FC236}">
                    <a16:creationId xmlns:a16="http://schemas.microsoft.com/office/drawing/2014/main" id="{752E9EBB-F749-4A26-8620-8BB58DB8CBB9}"/>
                  </a:ext>
                </a:extLst>
              </p:cNvPr>
              <p:cNvPicPr/>
              <p:nvPr/>
            </p:nvPicPr>
            <p:blipFill>
              <a:blip r:embed="rId166"/>
              <a:stretch>
                <a:fillRect/>
              </a:stretch>
            </p:blipFill>
            <p:spPr>
              <a:xfrm>
                <a:off x="3717503" y="1546687"/>
                <a:ext cx="102240" cy="204840"/>
              </a:xfrm>
              <a:prstGeom prst="rect">
                <a:avLst/>
              </a:prstGeom>
            </p:spPr>
          </p:pic>
        </mc:Fallback>
      </mc:AlternateContent>
      <mc:AlternateContent xmlns:mc="http://schemas.openxmlformats.org/markup-compatibility/2006" xmlns:p14="http://schemas.microsoft.com/office/powerpoint/2010/main">
        <mc:Choice Requires="p14">
          <p:contentPart p14:bwMode="auto" r:id="rId167">
            <p14:nvContentPartPr>
              <p14:cNvPr id="96" name="Freihand 95">
                <a:extLst>
                  <a:ext uri="{FF2B5EF4-FFF2-40B4-BE49-F238E27FC236}">
                    <a16:creationId xmlns:a16="http://schemas.microsoft.com/office/drawing/2014/main" id="{41E61BC7-B3CF-4F54-AB18-BD9056B98CE6}"/>
                  </a:ext>
                </a:extLst>
              </p14:cNvPr>
              <p14:cNvContentPartPr/>
              <p14:nvPr/>
            </p14:nvContentPartPr>
            <p14:xfrm>
              <a:off x="3864383" y="1465327"/>
              <a:ext cx="90720" cy="144720"/>
            </p14:xfrm>
          </p:contentPart>
        </mc:Choice>
        <mc:Fallback xmlns="">
          <p:pic>
            <p:nvPicPr>
              <p:cNvPr id="96" name="Freihand 95">
                <a:extLst>
                  <a:ext uri="{FF2B5EF4-FFF2-40B4-BE49-F238E27FC236}">
                    <a16:creationId xmlns:a16="http://schemas.microsoft.com/office/drawing/2014/main" id="{41E61BC7-B3CF-4F54-AB18-BD9056B98CE6}"/>
                  </a:ext>
                </a:extLst>
              </p:cNvPr>
              <p:cNvPicPr/>
              <p:nvPr/>
            </p:nvPicPr>
            <p:blipFill>
              <a:blip r:embed="rId168"/>
              <a:stretch>
                <a:fillRect/>
              </a:stretch>
            </p:blipFill>
            <p:spPr>
              <a:xfrm>
                <a:off x="3860063" y="1461007"/>
                <a:ext cx="99360" cy="153360"/>
              </a:xfrm>
              <a:prstGeom prst="rect">
                <a:avLst/>
              </a:prstGeom>
            </p:spPr>
          </p:pic>
        </mc:Fallback>
      </mc:AlternateContent>
      <mc:AlternateContent xmlns:mc="http://schemas.openxmlformats.org/markup-compatibility/2006" xmlns:p14="http://schemas.microsoft.com/office/powerpoint/2010/main">
        <mc:Choice Requires="p14">
          <p:contentPart p14:bwMode="auto" r:id="rId169">
            <p14:nvContentPartPr>
              <p14:cNvPr id="97" name="Freihand 96">
                <a:extLst>
                  <a:ext uri="{FF2B5EF4-FFF2-40B4-BE49-F238E27FC236}">
                    <a16:creationId xmlns:a16="http://schemas.microsoft.com/office/drawing/2014/main" id="{A325D311-B304-4137-9AF1-237C353DD223}"/>
                  </a:ext>
                </a:extLst>
              </p14:cNvPr>
              <p14:cNvContentPartPr/>
              <p14:nvPr/>
            </p14:nvContentPartPr>
            <p14:xfrm>
              <a:off x="3846383" y="1536607"/>
              <a:ext cx="106560" cy="6840"/>
            </p14:xfrm>
          </p:contentPart>
        </mc:Choice>
        <mc:Fallback xmlns="">
          <p:pic>
            <p:nvPicPr>
              <p:cNvPr id="97" name="Freihand 96">
                <a:extLst>
                  <a:ext uri="{FF2B5EF4-FFF2-40B4-BE49-F238E27FC236}">
                    <a16:creationId xmlns:a16="http://schemas.microsoft.com/office/drawing/2014/main" id="{A325D311-B304-4137-9AF1-237C353DD223}"/>
                  </a:ext>
                </a:extLst>
              </p:cNvPr>
              <p:cNvPicPr/>
              <p:nvPr/>
            </p:nvPicPr>
            <p:blipFill>
              <a:blip r:embed="rId170"/>
              <a:stretch>
                <a:fillRect/>
              </a:stretch>
            </p:blipFill>
            <p:spPr>
              <a:xfrm>
                <a:off x="3842063" y="1532287"/>
                <a:ext cx="115200" cy="15480"/>
              </a:xfrm>
              <a:prstGeom prst="rect">
                <a:avLst/>
              </a:prstGeom>
            </p:spPr>
          </p:pic>
        </mc:Fallback>
      </mc:AlternateContent>
      <mc:AlternateContent xmlns:mc="http://schemas.openxmlformats.org/markup-compatibility/2006" xmlns:p14="http://schemas.microsoft.com/office/powerpoint/2010/main">
        <mc:Choice Requires="p14">
          <p:contentPart p14:bwMode="auto" r:id="rId171">
            <p14:nvContentPartPr>
              <p14:cNvPr id="99" name="Freihand 98">
                <a:extLst>
                  <a:ext uri="{FF2B5EF4-FFF2-40B4-BE49-F238E27FC236}">
                    <a16:creationId xmlns:a16="http://schemas.microsoft.com/office/drawing/2014/main" id="{D95663E4-3898-409D-9A0D-1E19EA02D1C4}"/>
                  </a:ext>
                </a:extLst>
              </p14:cNvPr>
              <p14:cNvContentPartPr/>
              <p14:nvPr/>
            </p14:nvContentPartPr>
            <p14:xfrm>
              <a:off x="4188743" y="1619047"/>
              <a:ext cx="310320" cy="101160"/>
            </p14:xfrm>
          </p:contentPart>
        </mc:Choice>
        <mc:Fallback xmlns="">
          <p:pic>
            <p:nvPicPr>
              <p:cNvPr id="99" name="Freihand 98">
                <a:extLst>
                  <a:ext uri="{FF2B5EF4-FFF2-40B4-BE49-F238E27FC236}">
                    <a16:creationId xmlns:a16="http://schemas.microsoft.com/office/drawing/2014/main" id="{D95663E4-3898-409D-9A0D-1E19EA02D1C4}"/>
                  </a:ext>
                </a:extLst>
              </p:cNvPr>
              <p:cNvPicPr/>
              <p:nvPr/>
            </p:nvPicPr>
            <p:blipFill>
              <a:blip r:embed="rId172"/>
              <a:stretch>
                <a:fillRect/>
              </a:stretch>
            </p:blipFill>
            <p:spPr>
              <a:xfrm>
                <a:off x="4184423" y="1614727"/>
                <a:ext cx="318960" cy="109800"/>
              </a:xfrm>
              <a:prstGeom prst="rect">
                <a:avLst/>
              </a:prstGeom>
            </p:spPr>
          </p:pic>
        </mc:Fallback>
      </mc:AlternateContent>
      <mc:AlternateContent xmlns:mc="http://schemas.openxmlformats.org/markup-compatibility/2006" xmlns:p14="http://schemas.microsoft.com/office/powerpoint/2010/main">
        <mc:Choice Requires="p14">
          <p:contentPart p14:bwMode="auto" r:id="rId173">
            <p14:nvContentPartPr>
              <p14:cNvPr id="100" name="Freihand 99">
                <a:extLst>
                  <a:ext uri="{FF2B5EF4-FFF2-40B4-BE49-F238E27FC236}">
                    <a16:creationId xmlns:a16="http://schemas.microsoft.com/office/drawing/2014/main" id="{42A8A52D-CFF7-4A16-A2A7-0BC31BCDA84C}"/>
                  </a:ext>
                </a:extLst>
              </p14:cNvPr>
              <p14:cNvContentPartPr/>
              <p14:nvPr/>
            </p14:nvContentPartPr>
            <p14:xfrm>
              <a:off x="4496543" y="1585207"/>
              <a:ext cx="63360" cy="152640"/>
            </p14:xfrm>
          </p:contentPart>
        </mc:Choice>
        <mc:Fallback xmlns="">
          <p:pic>
            <p:nvPicPr>
              <p:cNvPr id="100" name="Freihand 99">
                <a:extLst>
                  <a:ext uri="{FF2B5EF4-FFF2-40B4-BE49-F238E27FC236}">
                    <a16:creationId xmlns:a16="http://schemas.microsoft.com/office/drawing/2014/main" id="{42A8A52D-CFF7-4A16-A2A7-0BC31BCDA84C}"/>
                  </a:ext>
                </a:extLst>
              </p:cNvPr>
              <p:cNvPicPr/>
              <p:nvPr/>
            </p:nvPicPr>
            <p:blipFill>
              <a:blip r:embed="rId174"/>
              <a:stretch>
                <a:fillRect/>
              </a:stretch>
            </p:blipFill>
            <p:spPr>
              <a:xfrm>
                <a:off x="4492223" y="1580887"/>
                <a:ext cx="72000" cy="161280"/>
              </a:xfrm>
              <a:prstGeom prst="rect">
                <a:avLst/>
              </a:prstGeom>
            </p:spPr>
          </p:pic>
        </mc:Fallback>
      </mc:AlternateContent>
      <mc:AlternateContent xmlns:mc="http://schemas.openxmlformats.org/markup-compatibility/2006" xmlns:p14="http://schemas.microsoft.com/office/powerpoint/2010/main">
        <mc:Choice Requires="p14">
          <p:contentPart p14:bwMode="auto" r:id="rId175">
            <p14:nvContentPartPr>
              <p14:cNvPr id="102" name="Freihand 101">
                <a:extLst>
                  <a:ext uri="{FF2B5EF4-FFF2-40B4-BE49-F238E27FC236}">
                    <a16:creationId xmlns:a16="http://schemas.microsoft.com/office/drawing/2014/main" id="{11CE28FC-8029-4E7C-A219-9FB27888E56C}"/>
                  </a:ext>
                </a:extLst>
              </p14:cNvPr>
              <p14:cNvContentPartPr/>
              <p14:nvPr/>
            </p14:nvContentPartPr>
            <p14:xfrm>
              <a:off x="4775543" y="1613647"/>
              <a:ext cx="111240" cy="96120"/>
            </p14:xfrm>
          </p:contentPart>
        </mc:Choice>
        <mc:Fallback xmlns="">
          <p:pic>
            <p:nvPicPr>
              <p:cNvPr id="102" name="Freihand 101">
                <a:extLst>
                  <a:ext uri="{FF2B5EF4-FFF2-40B4-BE49-F238E27FC236}">
                    <a16:creationId xmlns:a16="http://schemas.microsoft.com/office/drawing/2014/main" id="{11CE28FC-8029-4E7C-A219-9FB27888E56C}"/>
                  </a:ext>
                </a:extLst>
              </p:cNvPr>
              <p:cNvPicPr/>
              <p:nvPr/>
            </p:nvPicPr>
            <p:blipFill>
              <a:blip r:embed="rId176"/>
              <a:stretch>
                <a:fillRect/>
              </a:stretch>
            </p:blipFill>
            <p:spPr>
              <a:xfrm>
                <a:off x="4771223" y="1609327"/>
                <a:ext cx="119880" cy="104760"/>
              </a:xfrm>
              <a:prstGeom prst="rect">
                <a:avLst/>
              </a:prstGeom>
            </p:spPr>
          </p:pic>
        </mc:Fallback>
      </mc:AlternateContent>
      <mc:AlternateContent xmlns:mc="http://schemas.openxmlformats.org/markup-compatibility/2006" xmlns:p14="http://schemas.microsoft.com/office/powerpoint/2010/main">
        <mc:Choice Requires="p14">
          <p:contentPart p14:bwMode="auto" r:id="rId177">
            <p14:nvContentPartPr>
              <p14:cNvPr id="103" name="Freihand 102">
                <a:extLst>
                  <a:ext uri="{FF2B5EF4-FFF2-40B4-BE49-F238E27FC236}">
                    <a16:creationId xmlns:a16="http://schemas.microsoft.com/office/drawing/2014/main" id="{09EEEB0B-34F8-404A-9DDE-7EC789D7797A}"/>
                  </a:ext>
                </a:extLst>
              </p14:cNvPr>
              <p14:cNvContentPartPr/>
              <p14:nvPr/>
            </p14:nvContentPartPr>
            <p14:xfrm>
              <a:off x="4923503" y="1636327"/>
              <a:ext cx="150120" cy="61920"/>
            </p14:xfrm>
          </p:contentPart>
        </mc:Choice>
        <mc:Fallback xmlns="">
          <p:pic>
            <p:nvPicPr>
              <p:cNvPr id="103" name="Freihand 102">
                <a:extLst>
                  <a:ext uri="{FF2B5EF4-FFF2-40B4-BE49-F238E27FC236}">
                    <a16:creationId xmlns:a16="http://schemas.microsoft.com/office/drawing/2014/main" id="{09EEEB0B-34F8-404A-9DDE-7EC789D7797A}"/>
                  </a:ext>
                </a:extLst>
              </p:cNvPr>
              <p:cNvPicPr/>
              <p:nvPr/>
            </p:nvPicPr>
            <p:blipFill>
              <a:blip r:embed="rId178"/>
              <a:stretch>
                <a:fillRect/>
              </a:stretch>
            </p:blipFill>
            <p:spPr>
              <a:xfrm>
                <a:off x="4919183" y="1632007"/>
                <a:ext cx="158760" cy="70560"/>
              </a:xfrm>
              <a:prstGeom prst="rect">
                <a:avLst/>
              </a:prstGeom>
            </p:spPr>
          </p:pic>
        </mc:Fallback>
      </mc:AlternateContent>
      <mc:AlternateContent xmlns:mc="http://schemas.openxmlformats.org/markup-compatibility/2006" xmlns:p14="http://schemas.microsoft.com/office/powerpoint/2010/main">
        <mc:Choice Requires="p14">
          <p:contentPart p14:bwMode="auto" r:id="rId179">
            <p14:nvContentPartPr>
              <p14:cNvPr id="104" name="Freihand 103">
                <a:extLst>
                  <a:ext uri="{FF2B5EF4-FFF2-40B4-BE49-F238E27FC236}">
                    <a16:creationId xmlns:a16="http://schemas.microsoft.com/office/drawing/2014/main" id="{5F26DF31-5706-4F89-86EE-5C11367ED43C}"/>
                  </a:ext>
                </a:extLst>
              </p14:cNvPr>
              <p14:cNvContentPartPr/>
              <p14:nvPr/>
            </p14:nvContentPartPr>
            <p14:xfrm>
              <a:off x="5122583" y="1584847"/>
              <a:ext cx="146160" cy="135720"/>
            </p14:xfrm>
          </p:contentPart>
        </mc:Choice>
        <mc:Fallback xmlns="">
          <p:pic>
            <p:nvPicPr>
              <p:cNvPr id="104" name="Freihand 103">
                <a:extLst>
                  <a:ext uri="{FF2B5EF4-FFF2-40B4-BE49-F238E27FC236}">
                    <a16:creationId xmlns:a16="http://schemas.microsoft.com/office/drawing/2014/main" id="{5F26DF31-5706-4F89-86EE-5C11367ED43C}"/>
                  </a:ext>
                </a:extLst>
              </p:cNvPr>
              <p:cNvPicPr/>
              <p:nvPr/>
            </p:nvPicPr>
            <p:blipFill>
              <a:blip r:embed="rId180"/>
              <a:stretch>
                <a:fillRect/>
              </a:stretch>
            </p:blipFill>
            <p:spPr>
              <a:xfrm>
                <a:off x="5118263" y="1580527"/>
                <a:ext cx="154800" cy="144360"/>
              </a:xfrm>
              <a:prstGeom prst="rect">
                <a:avLst/>
              </a:prstGeom>
            </p:spPr>
          </p:pic>
        </mc:Fallback>
      </mc:AlternateContent>
      <mc:AlternateContent xmlns:mc="http://schemas.openxmlformats.org/markup-compatibility/2006" xmlns:p14="http://schemas.microsoft.com/office/powerpoint/2010/main">
        <mc:Choice Requires="p14">
          <p:contentPart p14:bwMode="auto" r:id="rId181">
            <p14:nvContentPartPr>
              <p14:cNvPr id="105" name="Freihand 104">
                <a:extLst>
                  <a:ext uri="{FF2B5EF4-FFF2-40B4-BE49-F238E27FC236}">
                    <a16:creationId xmlns:a16="http://schemas.microsoft.com/office/drawing/2014/main" id="{FEBAE9BC-1305-4369-924F-849A6CA1EEF0}"/>
                  </a:ext>
                </a:extLst>
              </p14:cNvPr>
              <p14:cNvContentPartPr/>
              <p14:nvPr/>
            </p14:nvContentPartPr>
            <p14:xfrm>
              <a:off x="5270183" y="1599607"/>
              <a:ext cx="12600" cy="52560"/>
            </p14:xfrm>
          </p:contentPart>
        </mc:Choice>
        <mc:Fallback xmlns="">
          <p:pic>
            <p:nvPicPr>
              <p:cNvPr id="105" name="Freihand 104">
                <a:extLst>
                  <a:ext uri="{FF2B5EF4-FFF2-40B4-BE49-F238E27FC236}">
                    <a16:creationId xmlns:a16="http://schemas.microsoft.com/office/drawing/2014/main" id="{FEBAE9BC-1305-4369-924F-849A6CA1EEF0}"/>
                  </a:ext>
                </a:extLst>
              </p:cNvPr>
              <p:cNvPicPr/>
              <p:nvPr/>
            </p:nvPicPr>
            <p:blipFill>
              <a:blip r:embed="rId182"/>
              <a:stretch>
                <a:fillRect/>
              </a:stretch>
            </p:blipFill>
            <p:spPr>
              <a:xfrm>
                <a:off x="5265863" y="1595287"/>
                <a:ext cx="21240" cy="61200"/>
              </a:xfrm>
              <a:prstGeom prst="rect">
                <a:avLst/>
              </a:prstGeom>
            </p:spPr>
          </p:pic>
        </mc:Fallback>
      </mc:AlternateContent>
      <mc:AlternateContent xmlns:mc="http://schemas.openxmlformats.org/markup-compatibility/2006" xmlns:p14="http://schemas.microsoft.com/office/powerpoint/2010/main">
        <mc:Choice Requires="p14">
          <p:contentPart p14:bwMode="auto" r:id="rId183">
            <p14:nvContentPartPr>
              <p14:cNvPr id="106" name="Freihand 105">
                <a:extLst>
                  <a:ext uri="{FF2B5EF4-FFF2-40B4-BE49-F238E27FC236}">
                    <a16:creationId xmlns:a16="http://schemas.microsoft.com/office/drawing/2014/main" id="{E6C58F83-167F-4A19-BBB7-59D27C8EEED4}"/>
                  </a:ext>
                </a:extLst>
              </p14:cNvPr>
              <p14:cNvContentPartPr/>
              <p14:nvPr/>
            </p14:nvContentPartPr>
            <p14:xfrm>
              <a:off x="5305103" y="1653247"/>
              <a:ext cx="279360" cy="48600"/>
            </p14:xfrm>
          </p:contentPart>
        </mc:Choice>
        <mc:Fallback xmlns="">
          <p:pic>
            <p:nvPicPr>
              <p:cNvPr id="106" name="Freihand 105">
                <a:extLst>
                  <a:ext uri="{FF2B5EF4-FFF2-40B4-BE49-F238E27FC236}">
                    <a16:creationId xmlns:a16="http://schemas.microsoft.com/office/drawing/2014/main" id="{E6C58F83-167F-4A19-BBB7-59D27C8EEED4}"/>
                  </a:ext>
                </a:extLst>
              </p:cNvPr>
              <p:cNvPicPr/>
              <p:nvPr/>
            </p:nvPicPr>
            <p:blipFill>
              <a:blip r:embed="rId184"/>
              <a:stretch>
                <a:fillRect/>
              </a:stretch>
            </p:blipFill>
            <p:spPr>
              <a:xfrm>
                <a:off x="5300783" y="1648927"/>
                <a:ext cx="288000" cy="57240"/>
              </a:xfrm>
              <a:prstGeom prst="rect">
                <a:avLst/>
              </a:prstGeom>
            </p:spPr>
          </p:pic>
        </mc:Fallback>
      </mc:AlternateContent>
      <mc:AlternateContent xmlns:mc="http://schemas.openxmlformats.org/markup-compatibility/2006" xmlns:p14="http://schemas.microsoft.com/office/powerpoint/2010/main">
        <mc:Choice Requires="p14">
          <p:contentPart p14:bwMode="auto" r:id="rId185">
            <p14:nvContentPartPr>
              <p14:cNvPr id="107" name="Freihand 106">
                <a:extLst>
                  <a:ext uri="{FF2B5EF4-FFF2-40B4-BE49-F238E27FC236}">
                    <a16:creationId xmlns:a16="http://schemas.microsoft.com/office/drawing/2014/main" id="{E937DCDD-3638-453E-84DA-E27C47039C2A}"/>
                  </a:ext>
                </a:extLst>
              </p14:cNvPr>
              <p14:cNvContentPartPr/>
              <p14:nvPr/>
            </p14:nvContentPartPr>
            <p14:xfrm>
              <a:off x="5600303" y="1641007"/>
              <a:ext cx="59400" cy="79200"/>
            </p14:xfrm>
          </p:contentPart>
        </mc:Choice>
        <mc:Fallback xmlns="">
          <p:pic>
            <p:nvPicPr>
              <p:cNvPr id="107" name="Freihand 106">
                <a:extLst>
                  <a:ext uri="{FF2B5EF4-FFF2-40B4-BE49-F238E27FC236}">
                    <a16:creationId xmlns:a16="http://schemas.microsoft.com/office/drawing/2014/main" id="{E937DCDD-3638-453E-84DA-E27C47039C2A}"/>
                  </a:ext>
                </a:extLst>
              </p:cNvPr>
              <p:cNvPicPr/>
              <p:nvPr/>
            </p:nvPicPr>
            <p:blipFill>
              <a:blip r:embed="rId186"/>
              <a:stretch>
                <a:fillRect/>
              </a:stretch>
            </p:blipFill>
            <p:spPr>
              <a:xfrm>
                <a:off x="5595983" y="1636687"/>
                <a:ext cx="68040" cy="87840"/>
              </a:xfrm>
              <a:prstGeom prst="rect">
                <a:avLst/>
              </a:prstGeom>
            </p:spPr>
          </p:pic>
        </mc:Fallback>
      </mc:AlternateContent>
      <mc:AlternateContent xmlns:mc="http://schemas.openxmlformats.org/markup-compatibility/2006" xmlns:p14="http://schemas.microsoft.com/office/powerpoint/2010/main">
        <mc:Choice Requires="p14">
          <p:contentPart p14:bwMode="auto" r:id="rId187">
            <p14:nvContentPartPr>
              <p14:cNvPr id="108" name="Freihand 107">
                <a:extLst>
                  <a:ext uri="{FF2B5EF4-FFF2-40B4-BE49-F238E27FC236}">
                    <a16:creationId xmlns:a16="http://schemas.microsoft.com/office/drawing/2014/main" id="{79EB9A76-00A1-44B1-9960-7A07F409F67B}"/>
                  </a:ext>
                </a:extLst>
              </p14:cNvPr>
              <p14:cNvContentPartPr/>
              <p14:nvPr/>
            </p14:nvContentPartPr>
            <p14:xfrm>
              <a:off x="5775983" y="1563607"/>
              <a:ext cx="317160" cy="137160"/>
            </p14:xfrm>
          </p:contentPart>
        </mc:Choice>
        <mc:Fallback xmlns="">
          <p:pic>
            <p:nvPicPr>
              <p:cNvPr id="108" name="Freihand 107">
                <a:extLst>
                  <a:ext uri="{FF2B5EF4-FFF2-40B4-BE49-F238E27FC236}">
                    <a16:creationId xmlns:a16="http://schemas.microsoft.com/office/drawing/2014/main" id="{79EB9A76-00A1-44B1-9960-7A07F409F67B}"/>
                  </a:ext>
                </a:extLst>
              </p:cNvPr>
              <p:cNvPicPr/>
              <p:nvPr/>
            </p:nvPicPr>
            <p:blipFill>
              <a:blip r:embed="rId188"/>
              <a:stretch>
                <a:fillRect/>
              </a:stretch>
            </p:blipFill>
            <p:spPr>
              <a:xfrm>
                <a:off x="5771663" y="1559287"/>
                <a:ext cx="325800" cy="145800"/>
              </a:xfrm>
              <a:prstGeom prst="rect">
                <a:avLst/>
              </a:prstGeom>
            </p:spPr>
          </p:pic>
        </mc:Fallback>
      </mc:AlternateContent>
      <mc:AlternateContent xmlns:mc="http://schemas.openxmlformats.org/markup-compatibility/2006" xmlns:p14="http://schemas.microsoft.com/office/powerpoint/2010/main">
        <mc:Choice Requires="p14">
          <p:contentPart p14:bwMode="auto" r:id="rId189">
            <p14:nvContentPartPr>
              <p14:cNvPr id="109" name="Freihand 108">
                <a:extLst>
                  <a:ext uri="{FF2B5EF4-FFF2-40B4-BE49-F238E27FC236}">
                    <a16:creationId xmlns:a16="http://schemas.microsoft.com/office/drawing/2014/main" id="{9C6906DB-7945-45C6-A29B-E6EA06722730}"/>
                  </a:ext>
                </a:extLst>
              </p14:cNvPr>
              <p14:cNvContentPartPr/>
              <p14:nvPr/>
            </p14:nvContentPartPr>
            <p14:xfrm>
              <a:off x="6040583" y="1578727"/>
              <a:ext cx="74880" cy="18000"/>
            </p14:xfrm>
          </p:contentPart>
        </mc:Choice>
        <mc:Fallback xmlns="">
          <p:pic>
            <p:nvPicPr>
              <p:cNvPr id="109" name="Freihand 108">
                <a:extLst>
                  <a:ext uri="{FF2B5EF4-FFF2-40B4-BE49-F238E27FC236}">
                    <a16:creationId xmlns:a16="http://schemas.microsoft.com/office/drawing/2014/main" id="{9C6906DB-7945-45C6-A29B-E6EA06722730}"/>
                  </a:ext>
                </a:extLst>
              </p:cNvPr>
              <p:cNvPicPr/>
              <p:nvPr/>
            </p:nvPicPr>
            <p:blipFill>
              <a:blip r:embed="rId190"/>
              <a:stretch>
                <a:fillRect/>
              </a:stretch>
            </p:blipFill>
            <p:spPr>
              <a:xfrm>
                <a:off x="6036263" y="1574407"/>
                <a:ext cx="8352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91">
            <p14:nvContentPartPr>
              <p14:cNvPr id="110" name="Freihand 109">
                <a:extLst>
                  <a:ext uri="{FF2B5EF4-FFF2-40B4-BE49-F238E27FC236}">
                    <a16:creationId xmlns:a16="http://schemas.microsoft.com/office/drawing/2014/main" id="{A35D6CE1-C4AC-450F-BE03-F75FFBCC790E}"/>
                  </a:ext>
                </a:extLst>
              </p14:cNvPr>
              <p14:cNvContentPartPr/>
              <p14:nvPr/>
            </p14:nvContentPartPr>
            <p14:xfrm>
              <a:off x="6186743" y="1624807"/>
              <a:ext cx="107280" cy="74520"/>
            </p14:xfrm>
          </p:contentPart>
        </mc:Choice>
        <mc:Fallback xmlns="">
          <p:pic>
            <p:nvPicPr>
              <p:cNvPr id="110" name="Freihand 109">
                <a:extLst>
                  <a:ext uri="{FF2B5EF4-FFF2-40B4-BE49-F238E27FC236}">
                    <a16:creationId xmlns:a16="http://schemas.microsoft.com/office/drawing/2014/main" id="{A35D6CE1-C4AC-450F-BE03-F75FFBCC790E}"/>
                  </a:ext>
                </a:extLst>
              </p:cNvPr>
              <p:cNvPicPr/>
              <p:nvPr/>
            </p:nvPicPr>
            <p:blipFill>
              <a:blip r:embed="rId192"/>
              <a:stretch>
                <a:fillRect/>
              </a:stretch>
            </p:blipFill>
            <p:spPr>
              <a:xfrm>
                <a:off x="6182423" y="1620487"/>
                <a:ext cx="115920" cy="83160"/>
              </a:xfrm>
              <a:prstGeom prst="rect">
                <a:avLst/>
              </a:prstGeom>
            </p:spPr>
          </p:pic>
        </mc:Fallback>
      </mc:AlternateContent>
      <mc:AlternateContent xmlns:mc="http://schemas.openxmlformats.org/markup-compatibility/2006" xmlns:p14="http://schemas.microsoft.com/office/powerpoint/2010/main">
        <mc:Choice Requires="p14">
          <p:contentPart p14:bwMode="auto" r:id="rId193">
            <p14:nvContentPartPr>
              <p14:cNvPr id="114" name="Freihand 113">
                <a:extLst>
                  <a:ext uri="{FF2B5EF4-FFF2-40B4-BE49-F238E27FC236}">
                    <a16:creationId xmlns:a16="http://schemas.microsoft.com/office/drawing/2014/main" id="{55857EE3-950C-428B-BBD1-48957DF9AA01}"/>
                  </a:ext>
                </a:extLst>
              </p14:cNvPr>
              <p14:cNvContentPartPr/>
              <p14:nvPr/>
            </p14:nvContentPartPr>
            <p14:xfrm>
              <a:off x="3838823" y="1580167"/>
              <a:ext cx="183960" cy="103320"/>
            </p14:xfrm>
          </p:contentPart>
        </mc:Choice>
        <mc:Fallback xmlns="">
          <p:pic>
            <p:nvPicPr>
              <p:cNvPr id="114" name="Freihand 113">
                <a:extLst>
                  <a:ext uri="{FF2B5EF4-FFF2-40B4-BE49-F238E27FC236}">
                    <a16:creationId xmlns:a16="http://schemas.microsoft.com/office/drawing/2014/main" id="{55857EE3-950C-428B-BBD1-48957DF9AA01}"/>
                  </a:ext>
                </a:extLst>
              </p:cNvPr>
              <p:cNvPicPr/>
              <p:nvPr/>
            </p:nvPicPr>
            <p:blipFill>
              <a:blip r:embed="rId194"/>
              <a:stretch>
                <a:fillRect/>
              </a:stretch>
            </p:blipFill>
            <p:spPr>
              <a:xfrm>
                <a:off x="3834503" y="1575847"/>
                <a:ext cx="192600" cy="111960"/>
              </a:xfrm>
              <a:prstGeom prst="rect">
                <a:avLst/>
              </a:prstGeom>
            </p:spPr>
          </p:pic>
        </mc:Fallback>
      </mc:AlternateContent>
      <mc:AlternateContent xmlns:mc="http://schemas.openxmlformats.org/markup-compatibility/2006" xmlns:p14="http://schemas.microsoft.com/office/powerpoint/2010/main">
        <mc:Choice Requires="p14">
          <p:contentPart p14:bwMode="auto" r:id="rId195">
            <p14:nvContentPartPr>
              <p14:cNvPr id="115" name="Freihand 114">
                <a:extLst>
                  <a:ext uri="{FF2B5EF4-FFF2-40B4-BE49-F238E27FC236}">
                    <a16:creationId xmlns:a16="http://schemas.microsoft.com/office/drawing/2014/main" id="{04145053-69FF-43C2-83B1-D825838D8177}"/>
                  </a:ext>
                </a:extLst>
              </p14:cNvPr>
              <p14:cNvContentPartPr/>
              <p14:nvPr/>
            </p14:nvContentPartPr>
            <p14:xfrm>
              <a:off x="3921623" y="1676647"/>
              <a:ext cx="93600" cy="51480"/>
            </p14:xfrm>
          </p:contentPart>
        </mc:Choice>
        <mc:Fallback xmlns="">
          <p:pic>
            <p:nvPicPr>
              <p:cNvPr id="115" name="Freihand 114">
                <a:extLst>
                  <a:ext uri="{FF2B5EF4-FFF2-40B4-BE49-F238E27FC236}">
                    <a16:creationId xmlns:a16="http://schemas.microsoft.com/office/drawing/2014/main" id="{04145053-69FF-43C2-83B1-D825838D8177}"/>
                  </a:ext>
                </a:extLst>
              </p:cNvPr>
              <p:cNvPicPr/>
              <p:nvPr/>
            </p:nvPicPr>
            <p:blipFill>
              <a:blip r:embed="rId196"/>
              <a:stretch>
                <a:fillRect/>
              </a:stretch>
            </p:blipFill>
            <p:spPr>
              <a:xfrm>
                <a:off x="3917303" y="1672327"/>
                <a:ext cx="102240" cy="60120"/>
              </a:xfrm>
              <a:prstGeom prst="rect">
                <a:avLst/>
              </a:prstGeom>
            </p:spPr>
          </p:pic>
        </mc:Fallback>
      </mc:AlternateContent>
      <mc:AlternateContent xmlns:mc="http://schemas.openxmlformats.org/markup-compatibility/2006" xmlns:p14="http://schemas.microsoft.com/office/powerpoint/2010/main">
        <mc:Choice Requires="p14">
          <p:contentPart p14:bwMode="auto" r:id="rId197">
            <p14:nvContentPartPr>
              <p14:cNvPr id="117" name="Freihand 116">
                <a:extLst>
                  <a:ext uri="{FF2B5EF4-FFF2-40B4-BE49-F238E27FC236}">
                    <a16:creationId xmlns:a16="http://schemas.microsoft.com/office/drawing/2014/main" id="{05567E26-6073-4157-8889-89CF71F3AB10}"/>
                  </a:ext>
                </a:extLst>
              </p14:cNvPr>
              <p14:cNvContentPartPr/>
              <p14:nvPr/>
            </p14:nvContentPartPr>
            <p14:xfrm>
              <a:off x="3589343" y="1740727"/>
              <a:ext cx="183960" cy="147600"/>
            </p14:xfrm>
          </p:contentPart>
        </mc:Choice>
        <mc:Fallback xmlns="">
          <p:pic>
            <p:nvPicPr>
              <p:cNvPr id="117" name="Freihand 116">
                <a:extLst>
                  <a:ext uri="{FF2B5EF4-FFF2-40B4-BE49-F238E27FC236}">
                    <a16:creationId xmlns:a16="http://schemas.microsoft.com/office/drawing/2014/main" id="{05567E26-6073-4157-8889-89CF71F3AB10}"/>
                  </a:ext>
                </a:extLst>
              </p:cNvPr>
              <p:cNvPicPr/>
              <p:nvPr/>
            </p:nvPicPr>
            <p:blipFill>
              <a:blip r:embed="rId198"/>
              <a:stretch>
                <a:fillRect/>
              </a:stretch>
            </p:blipFill>
            <p:spPr>
              <a:xfrm>
                <a:off x="3585023" y="1736407"/>
                <a:ext cx="192600" cy="156240"/>
              </a:xfrm>
              <a:prstGeom prst="rect">
                <a:avLst/>
              </a:prstGeom>
            </p:spPr>
          </p:pic>
        </mc:Fallback>
      </mc:AlternateContent>
      <mc:AlternateContent xmlns:mc="http://schemas.openxmlformats.org/markup-compatibility/2006" xmlns:p14="http://schemas.microsoft.com/office/powerpoint/2010/main">
        <mc:Choice Requires="p14">
          <p:contentPart p14:bwMode="auto" r:id="rId199">
            <p14:nvContentPartPr>
              <p14:cNvPr id="118" name="Freihand 117">
                <a:extLst>
                  <a:ext uri="{FF2B5EF4-FFF2-40B4-BE49-F238E27FC236}">
                    <a16:creationId xmlns:a16="http://schemas.microsoft.com/office/drawing/2014/main" id="{70CC6524-4F1F-43C7-8817-1C82C4B936F1}"/>
                  </a:ext>
                </a:extLst>
              </p14:cNvPr>
              <p14:cNvContentPartPr/>
              <p14:nvPr/>
            </p14:nvContentPartPr>
            <p14:xfrm>
              <a:off x="3654503" y="1836487"/>
              <a:ext cx="104760" cy="59040"/>
            </p14:xfrm>
          </p:contentPart>
        </mc:Choice>
        <mc:Fallback xmlns="">
          <p:pic>
            <p:nvPicPr>
              <p:cNvPr id="118" name="Freihand 117">
                <a:extLst>
                  <a:ext uri="{FF2B5EF4-FFF2-40B4-BE49-F238E27FC236}">
                    <a16:creationId xmlns:a16="http://schemas.microsoft.com/office/drawing/2014/main" id="{70CC6524-4F1F-43C7-8817-1C82C4B936F1}"/>
                  </a:ext>
                </a:extLst>
              </p:cNvPr>
              <p:cNvPicPr/>
              <p:nvPr/>
            </p:nvPicPr>
            <p:blipFill>
              <a:blip r:embed="rId200"/>
              <a:stretch>
                <a:fillRect/>
              </a:stretch>
            </p:blipFill>
            <p:spPr>
              <a:xfrm>
                <a:off x="3650183" y="1832167"/>
                <a:ext cx="113400" cy="67680"/>
              </a:xfrm>
              <a:prstGeom prst="rect">
                <a:avLst/>
              </a:prstGeom>
            </p:spPr>
          </p:pic>
        </mc:Fallback>
      </mc:AlternateContent>
      <mc:AlternateContent xmlns:mc="http://schemas.openxmlformats.org/markup-compatibility/2006" xmlns:p14="http://schemas.microsoft.com/office/powerpoint/2010/main">
        <mc:Choice Requires="p14">
          <p:contentPart p14:bwMode="auto" r:id="rId201">
            <p14:nvContentPartPr>
              <p14:cNvPr id="120" name="Freihand 119">
                <a:extLst>
                  <a:ext uri="{FF2B5EF4-FFF2-40B4-BE49-F238E27FC236}">
                    <a16:creationId xmlns:a16="http://schemas.microsoft.com/office/drawing/2014/main" id="{BF63439B-C7DE-4E05-A572-84D9DBD6B87D}"/>
                  </a:ext>
                </a:extLst>
              </p14:cNvPr>
              <p14:cNvContentPartPr/>
              <p14:nvPr/>
            </p14:nvContentPartPr>
            <p14:xfrm>
              <a:off x="3259583" y="1968607"/>
              <a:ext cx="174960" cy="35640"/>
            </p14:xfrm>
          </p:contentPart>
        </mc:Choice>
        <mc:Fallback xmlns="">
          <p:pic>
            <p:nvPicPr>
              <p:cNvPr id="120" name="Freihand 119">
                <a:extLst>
                  <a:ext uri="{FF2B5EF4-FFF2-40B4-BE49-F238E27FC236}">
                    <a16:creationId xmlns:a16="http://schemas.microsoft.com/office/drawing/2014/main" id="{BF63439B-C7DE-4E05-A572-84D9DBD6B87D}"/>
                  </a:ext>
                </a:extLst>
              </p:cNvPr>
              <p:cNvPicPr/>
              <p:nvPr/>
            </p:nvPicPr>
            <p:blipFill>
              <a:blip r:embed="rId202"/>
              <a:stretch>
                <a:fillRect/>
              </a:stretch>
            </p:blipFill>
            <p:spPr>
              <a:xfrm>
                <a:off x="3255263" y="1964287"/>
                <a:ext cx="183600" cy="44280"/>
              </a:xfrm>
              <a:prstGeom prst="rect">
                <a:avLst/>
              </a:prstGeom>
            </p:spPr>
          </p:pic>
        </mc:Fallback>
      </mc:AlternateContent>
      <mc:AlternateContent xmlns:mc="http://schemas.openxmlformats.org/markup-compatibility/2006" xmlns:p14="http://schemas.microsoft.com/office/powerpoint/2010/main">
        <mc:Choice Requires="p14">
          <p:contentPart p14:bwMode="auto" r:id="rId203">
            <p14:nvContentPartPr>
              <p14:cNvPr id="121" name="Freihand 120">
                <a:extLst>
                  <a:ext uri="{FF2B5EF4-FFF2-40B4-BE49-F238E27FC236}">
                    <a16:creationId xmlns:a16="http://schemas.microsoft.com/office/drawing/2014/main" id="{8BBC3846-9163-4D3B-9282-2A1FD8BA083E}"/>
                  </a:ext>
                </a:extLst>
              </p14:cNvPr>
              <p14:cNvContentPartPr/>
              <p14:nvPr/>
            </p14:nvContentPartPr>
            <p14:xfrm>
              <a:off x="3384863" y="1935847"/>
              <a:ext cx="94680" cy="136440"/>
            </p14:xfrm>
          </p:contentPart>
        </mc:Choice>
        <mc:Fallback xmlns="">
          <p:pic>
            <p:nvPicPr>
              <p:cNvPr id="121" name="Freihand 120">
                <a:extLst>
                  <a:ext uri="{FF2B5EF4-FFF2-40B4-BE49-F238E27FC236}">
                    <a16:creationId xmlns:a16="http://schemas.microsoft.com/office/drawing/2014/main" id="{8BBC3846-9163-4D3B-9282-2A1FD8BA083E}"/>
                  </a:ext>
                </a:extLst>
              </p:cNvPr>
              <p:cNvPicPr/>
              <p:nvPr/>
            </p:nvPicPr>
            <p:blipFill>
              <a:blip r:embed="rId204"/>
              <a:stretch>
                <a:fillRect/>
              </a:stretch>
            </p:blipFill>
            <p:spPr>
              <a:xfrm>
                <a:off x="3380543" y="1931527"/>
                <a:ext cx="103320" cy="145080"/>
              </a:xfrm>
              <a:prstGeom prst="rect">
                <a:avLst/>
              </a:prstGeom>
            </p:spPr>
          </p:pic>
        </mc:Fallback>
      </mc:AlternateContent>
      <mc:AlternateContent xmlns:mc="http://schemas.openxmlformats.org/markup-compatibility/2006" xmlns:p14="http://schemas.microsoft.com/office/powerpoint/2010/main">
        <mc:Choice Requires="p14">
          <p:contentPart p14:bwMode="auto" r:id="rId205">
            <p14:nvContentPartPr>
              <p14:cNvPr id="123" name="Freihand 122">
                <a:extLst>
                  <a:ext uri="{FF2B5EF4-FFF2-40B4-BE49-F238E27FC236}">
                    <a16:creationId xmlns:a16="http://schemas.microsoft.com/office/drawing/2014/main" id="{5BFB63D3-1779-489A-8EB3-A7E8518C6F90}"/>
                  </a:ext>
                </a:extLst>
              </p14:cNvPr>
              <p14:cNvContentPartPr/>
              <p14:nvPr/>
            </p14:nvContentPartPr>
            <p14:xfrm>
              <a:off x="3592223" y="2033407"/>
              <a:ext cx="108720" cy="52920"/>
            </p14:xfrm>
          </p:contentPart>
        </mc:Choice>
        <mc:Fallback xmlns="">
          <p:pic>
            <p:nvPicPr>
              <p:cNvPr id="123" name="Freihand 122">
                <a:extLst>
                  <a:ext uri="{FF2B5EF4-FFF2-40B4-BE49-F238E27FC236}">
                    <a16:creationId xmlns:a16="http://schemas.microsoft.com/office/drawing/2014/main" id="{5BFB63D3-1779-489A-8EB3-A7E8518C6F90}"/>
                  </a:ext>
                </a:extLst>
              </p:cNvPr>
              <p:cNvPicPr/>
              <p:nvPr/>
            </p:nvPicPr>
            <p:blipFill>
              <a:blip r:embed="rId206"/>
              <a:stretch>
                <a:fillRect/>
              </a:stretch>
            </p:blipFill>
            <p:spPr>
              <a:xfrm>
                <a:off x="3587903" y="2029087"/>
                <a:ext cx="117360" cy="61560"/>
              </a:xfrm>
              <a:prstGeom prst="rect">
                <a:avLst/>
              </a:prstGeom>
            </p:spPr>
          </p:pic>
        </mc:Fallback>
      </mc:AlternateContent>
      <mc:AlternateContent xmlns:mc="http://schemas.openxmlformats.org/markup-compatibility/2006" xmlns:p14="http://schemas.microsoft.com/office/powerpoint/2010/main">
        <mc:Choice Requires="p14">
          <p:contentPart p14:bwMode="auto" r:id="rId207">
            <p14:nvContentPartPr>
              <p14:cNvPr id="125" name="Freihand 124">
                <a:extLst>
                  <a:ext uri="{FF2B5EF4-FFF2-40B4-BE49-F238E27FC236}">
                    <a16:creationId xmlns:a16="http://schemas.microsoft.com/office/drawing/2014/main" id="{A1001B5E-B83F-4411-A5C8-505A712909C8}"/>
                  </a:ext>
                </a:extLst>
              </p14:cNvPr>
              <p14:cNvContentPartPr/>
              <p14:nvPr/>
            </p14:nvContentPartPr>
            <p14:xfrm>
              <a:off x="3723623" y="2056447"/>
              <a:ext cx="111240" cy="12240"/>
            </p14:xfrm>
          </p:contentPart>
        </mc:Choice>
        <mc:Fallback xmlns="">
          <p:pic>
            <p:nvPicPr>
              <p:cNvPr id="125" name="Freihand 124">
                <a:extLst>
                  <a:ext uri="{FF2B5EF4-FFF2-40B4-BE49-F238E27FC236}">
                    <a16:creationId xmlns:a16="http://schemas.microsoft.com/office/drawing/2014/main" id="{A1001B5E-B83F-4411-A5C8-505A712909C8}"/>
                  </a:ext>
                </a:extLst>
              </p:cNvPr>
              <p:cNvPicPr/>
              <p:nvPr/>
            </p:nvPicPr>
            <p:blipFill>
              <a:blip r:embed="rId208"/>
              <a:stretch>
                <a:fillRect/>
              </a:stretch>
            </p:blipFill>
            <p:spPr>
              <a:xfrm>
                <a:off x="3719303" y="2052127"/>
                <a:ext cx="119880" cy="20880"/>
              </a:xfrm>
              <a:prstGeom prst="rect">
                <a:avLst/>
              </a:prstGeom>
            </p:spPr>
          </p:pic>
        </mc:Fallback>
      </mc:AlternateContent>
      <mc:AlternateContent xmlns:mc="http://schemas.openxmlformats.org/markup-compatibility/2006" xmlns:p14="http://schemas.microsoft.com/office/powerpoint/2010/main">
        <mc:Choice Requires="p14">
          <p:contentPart p14:bwMode="auto" r:id="rId209">
            <p14:nvContentPartPr>
              <p14:cNvPr id="126" name="Freihand 125">
                <a:extLst>
                  <a:ext uri="{FF2B5EF4-FFF2-40B4-BE49-F238E27FC236}">
                    <a16:creationId xmlns:a16="http://schemas.microsoft.com/office/drawing/2014/main" id="{E90FB2E4-29AD-4CB0-8961-51CAD0704ADF}"/>
                  </a:ext>
                </a:extLst>
              </p14:cNvPr>
              <p14:cNvContentPartPr/>
              <p14:nvPr/>
            </p14:nvContentPartPr>
            <p14:xfrm>
              <a:off x="3821543" y="2003527"/>
              <a:ext cx="88200" cy="104400"/>
            </p14:xfrm>
          </p:contentPart>
        </mc:Choice>
        <mc:Fallback xmlns="">
          <p:pic>
            <p:nvPicPr>
              <p:cNvPr id="126" name="Freihand 125">
                <a:extLst>
                  <a:ext uri="{FF2B5EF4-FFF2-40B4-BE49-F238E27FC236}">
                    <a16:creationId xmlns:a16="http://schemas.microsoft.com/office/drawing/2014/main" id="{E90FB2E4-29AD-4CB0-8961-51CAD0704ADF}"/>
                  </a:ext>
                </a:extLst>
              </p:cNvPr>
              <p:cNvPicPr/>
              <p:nvPr/>
            </p:nvPicPr>
            <p:blipFill>
              <a:blip r:embed="rId210"/>
              <a:stretch>
                <a:fillRect/>
              </a:stretch>
            </p:blipFill>
            <p:spPr>
              <a:xfrm>
                <a:off x="3817223" y="1999207"/>
                <a:ext cx="96840" cy="113040"/>
              </a:xfrm>
              <a:prstGeom prst="rect">
                <a:avLst/>
              </a:prstGeom>
            </p:spPr>
          </p:pic>
        </mc:Fallback>
      </mc:AlternateContent>
      <mc:AlternateContent xmlns:mc="http://schemas.openxmlformats.org/markup-compatibility/2006" xmlns:p14="http://schemas.microsoft.com/office/powerpoint/2010/main">
        <mc:Choice Requires="p14">
          <p:contentPart p14:bwMode="auto" r:id="rId211">
            <p14:nvContentPartPr>
              <p14:cNvPr id="127" name="Freihand 126">
                <a:extLst>
                  <a:ext uri="{FF2B5EF4-FFF2-40B4-BE49-F238E27FC236}">
                    <a16:creationId xmlns:a16="http://schemas.microsoft.com/office/drawing/2014/main" id="{B69292AA-9DDB-4517-A159-27920E746F7B}"/>
                  </a:ext>
                </a:extLst>
              </p14:cNvPr>
              <p14:cNvContentPartPr/>
              <p14:nvPr/>
            </p14:nvContentPartPr>
            <p14:xfrm>
              <a:off x="3931343" y="1975807"/>
              <a:ext cx="91800" cy="81360"/>
            </p14:xfrm>
          </p:contentPart>
        </mc:Choice>
        <mc:Fallback xmlns="">
          <p:pic>
            <p:nvPicPr>
              <p:cNvPr id="127" name="Freihand 126">
                <a:extLst>
                  <a:ext uri="{FF2B5EF4-FFF2-40B4-BE49-F238E27FC236}">
                    <a16:creationId xmlns:a16="http://schemas.microsoft.com/office/drawing/2014/main" id="{B69292AA-9DDB-4517-A159-27920E746F7B}"/>
                  </a:ext>
                </a:extLst>
              </p:cNvPr>
              <p:cNvPicPr/>
              <p:nvPr/>
            </p:nvPicPr>
            <p:blipFill>
              <a:blip r:embed="rId212"/>
              <a:stretch>
                <a:fillRect/>
              </a:stretch>
            </p:blipFill>
            <p:spPr>
              <a:xfrm>
                <a:off x="3927023" y="1971487"/>
                <a:ext cx="100440" cy="90000"/>
              </a:xfrm>
              <a:prstGeom prst="rect">
                <a:avLst/>
              </a:prstGeom>
            </p:spPr>
          </p:pic>
        </mc:Fallback>
      </mc:AlternateContent>
      <mc:AlternateContent xmlns:mc="http://schemas.openxmlformats.org/markup-compatibility/2006" xmlns:p14="http://schemas.microsoft.com/office/powerpoint/2010/main">
        <mc:Choice Requires="p14">
          <p:contentPart p14:bwMode="auto" r:id="rId213">
            <p14:nvContentPartPr>
              <p14:cNvPr id="128" name="Freihand 127">
                <a:extLst>
                  <a:ext uri="{FF2B5EF4-FFF2-40B4-BE49-F238E27FC236}">
                    <a16:creationId xmlns:a16="http://schemas.microsoft.com/office/drawing/2014/main" id="{60E71F85-48EF-4745-A367-15B33E190394}"/>
                  </a:ext>
                </a:extLst>
              </p14:cNvPr>
              <p14:cNvContentPartPr/>
              <p14:nvPr/>
            </p14:nvContentPartPr>
            <p14:xfrm>
              <a:off x="4004063" y="1995607"/>
              <a:ext cx="103680" cy="75240"/>
            </p14:xfrm>
          </p:contentPart>
        </mc:Choice>
        <mc:Fallback xmlns="">
          <p:pic>
            <p:nvPicPr>
              <p:cNvPr id="128" name="Freihand 127">
                <a:extLst>
                  <a:ext uri="{FF2B5EF4-FFF2-40B4-BE49-F238E27FC236}">
                    <a16:creationId xmlns:a16="http://schemas.microsoft.com/office/drawing/2014/main" id="{60E71F85-48EF-4745-A367-15B33E190394}"/>
                  </a:ext>
                </a:extLst>
              </p:cNvPr>
              <p:cNvPicPr/>
              <p:nvPr/>
            </p:nvPicPr>
            <p:blipFill>
              <a:blip r:embed="rId214"/>
              <a:stretch>
                <a:fillRect/>
              </a:stretch>
            </p:blipFill>
            <p:spPr>
              <a:xfrm>
                <a:off x="3999743" y="1991287"/>
                <a:ext cx="112320" cy="83880"/>
              </a:xfrm>
              <a:prstGeom prst="rect">
                <a:avLst/>
              </a:prstGeom>
            </p:spPr>
          </p:pic>
        </mc:Fallback>
      </mc:AlternateContent>
      <mc:AlternateContent xmlns:mc="http://schemas.openxmlformats.org/markup-compatibility/2006" xmlns:p14="http://schemas.microsoft.com/office/powerpoint/2010/main">
        <mc:Choice Requires="p14">
          <p:contentPart p14:bwMode="auto" r:id="rId215">
            <p14:nvContentPartPr>
              <p14:cNvPr id="130" name="Freihand 129">
                <a:extLst>
                  <a:ext uri="{FF2B5EF4-FFF2-40B4-BE49-F238E27FC236}">
                    <a16:creationId xmlns:a16="http://schemas.microsoft.com/office/drawing/2014/main" id="{CB6A27BA-B05E-4B4F-9964-B0D07881F030}"/>
                  </a:ext>
                </a:extLst>
              </p14:cNvPr>
              <p14:cNvContentPartPr/>
              <p14:nvPr/>
            </p14:nvContentPartPr>
            <p14:xfrm>
              <a:off x="6693263" y="1539487"/>
              <a:ext cx="135720" cy="156960"/>
            </p14:xfrm>
          </p:contentPart>
        </mc:Choice>
        <mc:Fallback xmlns="">
          <p:pic>
            <p:nvPicPr>
              <p:cNvPr id="130" name="Freihand 129">
                <a:extLst>
                  <a:ext uri="{FF2B5EF4-FFF2-40B4-BE49-F238E27FC236}">
                    <a16:creationId xmlns:a16="http://schemas.microsoft.com/office/drawing/2014/main" id="{CB6A27BA-B05E-4B4F-9964-B0D07881F030}"/>
                  </a:ext>
                </a:extLst>
              </p:cNvPr>
              <p:cNvPicPr/>
              <p:nvPr/>
            </p:nvPicPr>
            <p:blipFill>
              <a:blip r:embed="rId216"/>
              <a:stretch>
                <a:fillRect/>
              </a:stretch>
            </p:blipFill>
            <p:spPr>
              <a:xfrm>
                <a:off x="6688943" y="1535167"/>
                <a:ext cx="144360" cy="165600"/>
              </a:xfrm>
              <a:prstGeom prst="rect">
                <a:avLst/>
              </a:prstGeom>
            </p:spPr>
          </p:pic>
        </mc:Fallback>
      </mc:AlternateContent>
      <mc:AlternateContent xmlns:mc="http://schemas.openxmlformats.org/markup-compatibility/2006" xmlns:p14="http://schemas.microsoft.com/office/powerpoint/2010/main">
        <mc:Choice Requires="p14">
          <p:contentPart p14:bwMode="auto" r:id="rId217">
            <p14:nvContentPartPr>
              <p14:cNvPr id="131" name="Freihand 130">
                <a:extLst>
                  <a:ext uri="{FF2B5EF4-FFF2-40B4-BE49-F238E27FC236}">
                    <a16:creationId xmlns:a16="http://schemas.microsoft.com/office/drawing/2014/main" id="{20543D4A-67DF-4638-8E5D-AC1FCDA83FBD}"/>
                  </a:ext>
                </a:extLst>
              </p14:cNvPr>
              <p14:cNvContentPartPr/>
              <p14:nvPr/>
            </p14:nvContentPartPr>
            <p14:xfrm>
              <a:off x="6740063" y="1545247"/>
              <a:ext cx="86760" cy="128520"/>
            </p14:xfrm>
          </p:contentPart>
        </mc:Choice>
        <mc:Fallback xmlns="">
          <p:pic>
            <p:nvPicPr>
              <p:cNvPr id="131" name="Freihand 130">
                <a:extLst>
                  <a:ext uri="{FF2B5EF4-FFF2-40B4-BE49-F238E27FC236}">
                    <a16:creationId xmlns:a16="http://schemas.microsoft.com/office/drawing/2014/main" id="{20543D4A-67DF-4638-8E5D-AC1FCDA83FBD}"/>
                  </a:ext>
                </a:extLst>
              </p:cNvPr>
              <p:cNvPicPr/>
              <p:nvPr/>
            </p:nvPicPr>
            <p:blipFill>
              <a:blip r:embed="rId218"/>
              <a:stretch>
                <a:fillRect/>
              </a:stretch>
            </p:blipFill>
            <p:spPr>
              <a:xfrm>
                <a:off x="6735743" y="1540927"/>
                <a:ext cx="95400" cy="137160"/>
              </a:xfrm>
              <a:prstGeom prst="rect">
                <a:avLst/>
              </a:prstGeom>
            </p:spPr>
          </p:pic>
        </mc:Fallback>
      </mc:AlternateContent>
      <mc:AlternateContent xmlns:mc="http://schemas.openxmlformats.org/markup-compatibility/2006" xmlns:p14="http://schemas.microsoft.com/office/powerpoint/2010/main">
        <mc:Choice Requires="p14">
          <p:contentPart p14:bwMode="auto" r:id="rId219">
            <p14:nvContentPartPr>
              <p14:cNvPr id="132" name="Freihand 131">
                <a:extLst>
                  <a:ext uri="{FF2B5EF4-FFF2-40B4-BE49-F238E27FC236}">
                    <a16:creationId xmlns:a16="http://schemas.microsoft.com/office/drawing/2014/main" id="{248A2DD9-A73F-442D-8FCE-ADB99F8FEE4B}"/>
                  </a:ext>
                </a:extLst>
              </p14:cNvPr>
              <p14:cNvContentPartPr/>
              <p14:nvPr/>
            </p14:nvContentPartPr>
            <p14:xfrm>
              <a:off x="6862823" y="1529047"/>
              <a:ext cx="72360" cy="150480"/>
            </p14:xfrm>
          </p:contentPart>
        </mc:Choice>
        <mc:Fallback xmlns="">
          <p:pic>
            <p:nvPicPr>
              <p:cNvPr id="132" name="Freihand 131">
                <a:extLst>
                  <a:ext uri="{FF2B5EF4-FFF2-40B4-BE49-F238E27FC236}">
                    <a16:creationId xmlns:a16="http://schemas.microsoft.com/office/drawing/2014/main" id="{248A2DD9-A73F-442D-8FCE-ADB99F8FEE4B}"/>
                  </a:ext>
                </a:extLst>
              </p:cNvPr>
              <p:cNvPicPr/>
              <p:nvPr/>
            </p:nvPicPr>
            <p:blipFill>
              <a:blip r:embed="rId220"/>
              <a:stretch>
                <a:fillRect/>
              </a:stretch>
            </p:blipFill>
            <p:spPr>
              <a:xfrm>
                <a:off x="6858503" y="1524727"/>
                <a:ext cx="81000" cy="159120"/>
              </a:xfrm>
              <a:prstGeom prst="rect">
                <a:avLst/>
              </a:prstGeom>
            </p:spPr>
          </p:pic>
        </mc:Fallback>
      </mc:AlternateContent>
      <mc:AlternateContent xmlns:mc="http://schemas.openxmlformats.org/markup-compatibility/2006" xmlns:p14="http://schemas.microsoft.com/office/powerpoint/2010/main">
        <mc:Choice Requires="p14">
          <p:contentPart p14:bwMode="auto" r:id="rId221">
            <p14:nvContentPartPr>
              <p14:cNvPr id="133" name="Freihand 132">
                <a:extLst>
                  <a:ext uri="{FF2B5EF4-FFF2-40B4-BE49-F238E27FC236}">
                    <a16:creationId xmlns:a16="http://schemas.microsoft.com/office/drawing/2014/main" id="{94D5175A-932A-44DC-94DF-636E24309C80}"/>
                  </a:ext>
                </a:extLst>
              </p14:cNvPr>
              <p14:cNvContentPartPr/>
              <p14:nvPr/>
            </p14:nvContentPartPr>
            <p14:xfrm>
              <a:off x="6990623" y="1535887"/>
              <a:ext cx="28080" cy="127080"/>
            </p14:xfrm>
          </p:contentPart>
        </mc:Choice>
        <mc:Fallback xmlns="">
          <p:pic>
            <p:nvPicPr>
              <p:cNvPr id="133" name="Freihand 132">
                <a:extLst>
                  <a:ext uri="{FF2B5EF4-FFF2-40B4-BE49-F238E27FC236}">
                    <a16:creationId xmlns:a16="http://schemas.microsoft.com/office/drawing/2014/main" id="{94D5175A-932A-44DC-94DF-636E24309C80}"/>
                  </a:ext>
                </a:extLst>
              </p:cNvPr>
              <p:cNvPicPr/>
              <p:nvPr/>
            </p:nvPicPr>
            <p:blipFill>
              <a:blip r:embed="rId222"/>
              <a:stretch>
                <a:fillRect/>
              </a:stretch>
            </p:blipFill>
            <p:spPr>
              <a:xfrm>
                <a:off x="6986303" y="1531567"/>
                <a:ext cx="36720" cy="135720"/>
              </a:xfrm>
              <a:prstGeom prst="rect">
                <a:avLst/>
              </a:prstGeom>
            </p:spPr>
          </p:pic>
        </mc:Fallback>
      </mc:AlternateContent>
      <mc:AlternateContent xmlns:mc="http://schemas.openxmlformats.org/markup-compatibility/2006" xmlns:p14="http://schemas.microsoft.com/office/powerpoint/2010/main">
        <mc:Choice Requires="p14">
          <p:contentPart p14:bwMode="auto" r:id="rId223">
            <p14:nvContentPartPr>
              <p14:cNvPr id="134" name="Freihand 133">
                <a:extLst>
                  <a:ext uri="{FF2B5EF4-FFF2-40B4-BE49-F238E27FC236}">
                    <a16:creationId xmlns:a16="http://schemas.microsoft.com/office/drawing/2014/main" id="{ECF5BE11-6F91-4436-B8D2-97221DC0343A}"/>
                  </a:ext>
                </a:extLst>
              </p14:cNvPr>
              <p14:cNvContentPartPr/>
              <p14:nvPr/>
            </p14:nvContentPartPr>
            <p14:xfrm>
              <a:off x="6978383" y="1535167"/>
              <a:ext cx="112320" cy="145440"/>
            </p14:xfrm>
          </p:contentPart>
        </mc:Choice>
        <mc:Fallback xmlns="">
          <p:pic>
            <p:nvPicPr>
              <p:cNvPr id="134" name="Freihand 133">
                <a:extLst>
                  <a:ext uri="{FF2B5EF4-FFF2-40B4-BE49-F238E27FC236}">
                    <a16:creationId xmlns:a16="http://schemas.microsoft.com/office/drawing/2014/main" id="{ECF5BE11-6F91-4436-B8D2-97221DC0343A}"/>
                  </a:ext>
                </a:extLst>
              </p:cNvPr>
              <p:cNvPicPr/>
              <p:nvPr/>
            </p:nvPicPr>
            <p:blipFill>
              <a:blip r:embed="rId224"/>
              <a:stretch>
                <a:fillRect/>
              </a:stretch>
            </p:blipFill>
            <p:spPr>
              <a:xfrm>
                <a:off x="6974063" y="1530847"/>
                <a:ext cx="120960" cy="154080"/>
              </a:xfrm>
              <a:prstGeom prst="rect">
                <a:avLst/>
              </a:prstGeom>
            </p:spPr>
          </p:pic>
        </mc:Fallback>
      </mc:AlternateContent>
      <mc:AlternateContent xmlns:mc="http://schemas.openxmlformats.org/markup-compatibility/2006" xmlns:p14="http://schemas.microsoft.com/office/powerpoint/2010/main">
        <mc:Choice Requires="p14">
          <p:contentPart p14:bwMode="auto" r:id="rId225">
            <p14:nvContentPartPr>
              <p14:cNvPr id="135" name="Freihand 134">
                <a:extLst>
                  <a:ext uri="{FF2B5EF4-FFF2-40B4-BE49-F238E27FC236}">
                    <a16:creationId xmlns:a16="http://schemas.microsoft.com/office/drawing/2014/main" id="{E231AC22-1B1F-4A5A-9FA5-554D93EE8F88}"/>
                  </a:ext>
                </a:extLst>
              </p14:cNvPr>
              <p14:cNvContentPartPr/>
              <p14:nvPr/>
            </p14:nvContentPartPr>
            <p14:xfrm>
              <a:off x="7198703" y="1584847"/>
              <a:ext cx="169560" cy="17640"/>
            </p14:xfrm>
          </p:contentPart>
        </mc:Choice>
        <mc:Fallback xmlns="">
          <p:pic>
            <p:nvPicPr>
              <p:cNvPr id="135" name="Freihand 134">
                <a:extLst>
                  <a:ext uri="{FF2B5EF4-FFF2-40B4-BE49-F238E27FC236}">
                    <a16:creationId xmlns:a16="http://schemas.microsoft.com/office/drawing/2014/main" id="{E231AC22-1B1F-4A5A-9FA5-554D93EE8F88}"/>
                  </a:ext>
                </a:extLst>
              </p:cNvPr>
              <p:cNvPicPr/>
              <p:nvPr/>
            </p:nvPicPr>
            <p:blipFill>
              <a:blip r:embed="rId226"/>
              <a:stretch>
                <a:fillRect/>
              </a:stretch>
            </p:blipFill>
            <p:spPr>
              <a:xfrm>
                <a:off x="7194383" y="1580527"/>
                <a:ext cx="178200" cy="26280"/>
              </a:xfrm>
              <a:prstGeom prst="rect">
                <a:avLst/>
              </a:prstGeom>
            </p:spPr>
          </p:pic>
        </mc:Fallback>
      </mc:AlternateContent>
      <mc:AlternateContent xmlns:mc="http://schemas.openxmlformats.org/markup-compatibility/2006" xmlns:p14="http://schemas.microsoft.com/office/powerpoint/2010/main">
        <mc:Choice Requires="p14">
          <p:contentPart p14:bwMode="auto" r:id="rId227">
            <p14:nvContentPartPr>
              <p14:cNvPr id="136" name="Freihand 135">
                <a:extLst>
                  <a:ext uri="{FF2B5EF4-FFF2-40B4-BE49-F238E27FC236}">
                    <a16:creationId xmlns:a16="http://schemas.microsoft.com/office/drawing/2014/main" id="{A1CE55C6-BB6D-49C2-83C5-4CD6B1E825EB}"/>
                  </a:ext>
                </a:extLst>
              </p14:cNvPr>
              <p14:cNvContentPartPr/>
              <p14:nvPr/>
            </p14:nvContentPartPr>
            <p14:xfrm>
              <a:off x="7209863" y="1636687"/>
              <a:ext cx="141840" cy="11160"/>
            </p14:xfrm>
          </p:contentPart>
        </mc:Choice>
        <mc:Fallback xmlns="">
          <p:pic>
            <p:nvPicPr>
              <p:cNvPr id="136" name="Freihand 135">
                <a:extLst>
                  <a:ext uri="{FF2B5EF4-FFF2-40B4-BE49-F238E27FC236}">
                    <a16:creationId xmlns:a16="http://schemas.microsoft.com/office/drawing/2014/main" id="{A1CE55C6-BB6D-49C2-83C5-4CD6B1E825EB}"/>
                  </a:ext>
                </a:extLst>
              </p:cNvPr>
              <p:cNvPicPr/>
              <p:nvPr/>
            </p:nvPicPr>
            <p:blipFill>
              <a:blip r:embed="rId228"/>
              <a:stretch>
                <a:fillRect/>
              </a:stretch>
            </p:blipFill>
            <p:spPr>
              <a:xfrm>
                <a:off x="7205543" y="1632367"/>
                <a:ext cx="150480" cy="19800"/>
              </a:xfrm>
              <a:prstGeom prst="rect">
                <a:avLst/>
              </a:prstGeom>
            </p:spPr>
          </p:pic>
        </mc:Fallback>
      </mc:AlternateContent>
      <mc:AlternateContent xmlns:mc="http://schemas.openxmlformats.org/markup-compatibility/2006" xmlns:p14="http://schemas.microsoft.com/office/powerpoint/2010/main">
        <mc:Choice Requires="p14">
          <p:contentPart p14:bwMode="auto" r:id="rId229">
            <p14:nvContentPartPr>
              <p14:cNvPr id="138" name="Freihand 137">
                <a:extLst>
                  <a:ext uri="{FF2B5EF4-FFF2-40B4-BE49-F238E27FC236}">
                    <a16:creationId xmlns:a16="http://schemas.microsoft.com/office/drawing/2014/main" id="{006C245D-FF9C-43AE-8240-46439E222475}"/>
                  </a:ext>
                </a:extLst>
              </p14:cNvPr>
              <p14:cNvContentPartPr/>
              <p14:nvPr/>
            </p14:nvContentPartPr>
            <p14:xfrm>
              <a:off x="7537823" y="1535527"/>
              <a:ext cx="98640" cy="129960"/>
            </p14:xfrm>
          </p:contentPart>
        </mc:Choice>
        <mc:Fallback xmlns="">
          <p:pic>
            <p:nvPicPr>
              <p:cNvPr id="138" name="Freihand 137">
                <a:extLst>
                  <a:ext uri="{FF2B5EF4-FFF2-40B4-BE49-F238E27FC236}">
                    <a16:creationId xmlns:a16="http://schemas.microsoft.com/office/drawing/2014/main" id="{006C245D-FF9C-43AE-8240-46439E222475}"/>
                  </a:ext>
                </a:extLst>
              </p:cNvPr>
              <p:cNvPicPr/>
              <p:nvPr/>
            </p:nvPicPr>
            <p:blipFill>
              <a:blip r:embed="rId230"/>
              <a:stretch>
                <a:fillRect/>
              </a:stretch>
            </p:blipFill>
            <p:spPr>
              <a:xfrm>
                <a:off x="7533503" y="1531207"/>
                <a:ext cx="107280" cy="138600"/>
              </a:xfrm>
              <a:prstGeom prst="rect">
                <a:avLst/>
              </a:prstGeom>
            </p:spPr>
          </p:pic>
        </mc:Fallback>
      </mc:AlternateContent>
      <mc:AlternateContent xmlns:mc="http://schemas.openxmlformats.org/markup-compatibility/2006" xmlns:p14="http://schemas.microsoft.com/office/powerpoint/2010/main">
        <mc:Choice Requires="p14">
          <p:contentPart p14:bwMode="auto" r:id="rId231">
            <p14:nvContentPartPr>
              <p14:cNvPr id="139" name="Freihand 138">
                <a:extLst>
                  <a:ext uri="{FF2B5EF4-FFF2-40B4-BE49-F238E27FC236}">
                    <a16:creationId xmlns:a16="http://schemas.microsoft.com/office/drawing/2014/main" id="{7BAEA00D-E5D1-4CCE-A6D1-BA7DE6C4A81D}"/>
                  </a:ext>
                </a:extLst>
              </p14:cNvPr>
              <p14:cNvContentPartPr/>
              <p14:nvPr/>
            </p14:nvContentPartPr>
            <p14:xfrm>
              <a:off x="7611263" y="1538767"/>
              <a:ext cx="30240" cy="138240"/>
            </p14:xfrm>
          </p:contentPart>
        </mc:Choice>
        <mc:Fallback xmlns="">
          <p:pic>
            <p:nvPicPr>
              <p:cNvPr id="139" name="Freihand 138">
                <a:extLst>
                  <a:ext uri="{FF2B5EF4-FFF2-40B4-BE49-F238E27FC236}">
                    <a16:creationId xmlns:a16="http://schemas.microsoft.com/office/drawing/2014/main" id="{7BAEA00D-E5D1-4CCE-A6D1-BA7DE6C4A81D}"/>
                  </a:ext>
                </a:extLst>
              </p:cNvPr>
              <p:cNvPicPr/>
              <p:nvPr/>
            </p:nvPicPr>
            <p:blipFill>
              <a:blip r:embed="rId232"/>
              <a:stretch>
                <a:fillRect/>
              </a:stretch>
            </p:blipFill>
            <p:spPr>
              <a:xfrm>
                <a:off x="7606943" y="1534447"/>
                <a:ext cx="38880" cy="146880"/>
              </a:xfrm>
              <a:prstGeom prst="rect">
                <a:avLst/>
              </a:prstGeom>
            </p:spPr>
          </p:pic>
        </mc:Fallback>
      </mc:AlternateContent>
      <mc:AlternateContent xmlns:mc="http://schemas.openxmlformats.org/markup-compatibility/2006" xmlns:p14="http://schemas.microsoft.com/office/powerpoint/2010/main">
        <mc:Choice Requires="p14">
          <p:contentPart p14:bwMode="auto" r:id="rId233">
            <p14:nvContentPartPr>
              <p14:cNvPr id="140" name="Freihand 139">
                <a:extLst>
                  <a:ext uri="{FF2B5EF4-FFF2-40B4-BE49-F238E27FC236}">
                    <a16:creationId xmlns:a16="http://schemas.microsoft.com/office/drawing/2014/main" id="{66378BDA-5ADD-4C68-851F-BBE79B6D994C}"/>
                  </a:ext>
                </a:extLst>
              </p14:cNvPr>
              <p14:cNvContentPartPr/>
              <p14:nvPr/>
            </p14:nvContentPartPr>
            <p14:xfrm>
              <a:off x="7558703" y="1621207"/>
              <a:ext cx="102960" cy="14040"/>
            </p14:xfrm>
          </p:contentPart>
        </mc:Choice>
        <mc:Fallback xmlns="">
          <p:pic>
            <p:nvPicPr>
              <p:cNvPr id="140" name="Freihand 139">
                <a:extLst>
                  <a:ext uri="{FF2B5EF4-FFF2-40B4-BE49-F238E27FC236}">
                    <a16:creationId xmlns:a16="http://schemas.microsoft.com/office/drawing/2014/main" id="{66378BDA-5ADD-4C68-851F-BBE79B6D994C}"/>
                  </a:ext>
                </a:extLst>
              </p:cNvPr>
              <p:cNvPicPr/>
              <p:nvPr/>
            </p:nvPicPr>
            <p:blipFill>
              <a:blip r:embed="rId234"/>
              <a:stretch>
                <a:fillRect/>
              </a:stretch>
            </p:blipFill>
            <p:spPr>
              <a:xfrm>
                <a:off x="7554383" y="1616887"/>
                <a:ext cx="111600" cy="22680"/>
              </a:xfrm>
              <a:prstGeom prst="rect">
                <a:avLst/>
              </a:prstGeom>
            </p:spPr>
          </p:pic>
        </mc:Fallback>
      </mc:AlternateContent>
      <mc:AlternateContent xmlns:mc="http://schemas.openxmlformats.org/markup-compatibility/2006" xmlns:p14="http://schemas.microsoft.com/office/powerpoint/2010/main">
        <mc:Choice Requires="p14">
          <p:contentPart p14:bwMode="auto" r:id="rId235">
            <p14:nvContentPartPr>
              <p14:cNvPr id="141" name="Freihand 140">
                <a:extLst>
                  <a:ext uri="{FF2B5EF4-FFF2-40B4-BE49-F238E27FC236}">
                    <a16:creationId xmlns:a16="http://schemas.microsoft.com/office/drawing/2014/main" id="{05641C11-33B0-44E4-8E1A-809417652E84}"/>
                  </a:ext>
                </a:extLst>
              </p14:cNvPr>
              <p14:cNvContentPartPr/>
              <p14:nvPr/>
            </p14:nvContentPartPr>
            <p14:xfrm>
              <a:off x="7644383" y="1656487"/>
              <a:ext cx="75960" cy="59760"/>
            </p14:xfrm>
          </p:contentPart>
        </mc:Choice>
        <mc:Fallback xmlns="">
          <p:pic>
            <p:nvPicPr>
              <p:cNvPr id="141" name="Freihand 140">
                <a:extLst>
                  <a:ext uri="{FF2B5EF4-FFF2-40B4-BE49-F238E27FC236}">
                    <a16:creationId xmlns:a16="http://schemas.microsoft.com/office/drawing/2014/main" id="{05641C11-33B0-44E4-8E1A-809417652E84}"/>
                  </a:ext>
                </a:extLst>
              </p:cNvPr>
              <p:cNvPicPr/>
              <p:nvPr/>
            </p:nvPicPr>
            <p:blipFill>
              <a:blip r:embed="rId236"/>
              <a:stretch>
                <a:fillRect/>
              </a:stretch>
            </p:blipFill>
            <p:spPr>
              <a:xfrm>
                <a:off x="7640063" y="1652167"/>
                <a:ext cx="84600" cy="68400"/>
              </a:xfrm>
              <a:prstGeom prst="rect">
                <a:avLst/>
              </a:prstGeom>
            </p:spPr>
          </p:pic>
        </mc:Fallback>
      </mc:AlternateContent>
      <mc:AlternateContent xmlns:mc="http://schemas.openxmlformats.org/markup-compatibility/2006" xmlns:p14="http://schemas.microsoft.com/office/powerpoint/2010/main">
        <mc:Choice Requires="p14">
          <p:contentPart p14:bwMode="auto" r:id="rId237">
            <p14:nvContentPartPr>
              <p14:cNvPr id="143" name="Freihand 142">
                <a:extLst>
                  <a:ext uri="{FF2B5EF4-FFF2-40B4-BE49-F238E27FC236}">
                    <a16:creationId xmlns:a16="http://schemas.microsoft.com/office/drawing/2014/main" id="{430B6575-C54E-4CA2-8DA1-C50C8A0E48E3}"/>
                  </a:ext>
                </a:extLst>
              </p14:cNvPr>
              <p14:cNvContentPartPr/>
              <p14:nvPr/>
            </p14:nvContentPartPr>
            <p14:xfrm>
              <a:off x="7798463" y="1558567"/>
              <a:ext cx="114840" cy="102960"/>
            </p14:xfrm>
          </p:contentPart>
        </mc:Choice>
        <mc:Fallback xmlns="">
          <p:pic>
            <p:nvPicPr>
              <p:cNvPr id="143" name="Freihand 142">
                <a:extLst>
                  <a:ext uri="{FF2B5EF4-FFF2-40B4-BE49-F238E27FC236}">
                    <a16:creationId xmlns:a16="http://schemas.microsoft.com/office/drawing/2014/main" id="{430B6575-C54E-4CA2-8DA1-C50C8A0E48E3}"/>
                  </a:ext>
                </a:extLst>
              </p:cNvPr>
              <p:cNvPicPr/>
              <p:nvPr/>
            </p:nvPicPr>
            <p:blipFill>
              <a:blip r:embed="rId238"/>
              <a:stretch>
                <a:fillRect/>
              </a:stretch>
            </p:blipFill>
            <p:spPr>
              <a:xfrm>
                <a:off x="7794143" y="1554247"/>
                <a:ext cx="123480" cy="111600"/>
              </a:xfrm>
              <a:prstGeom prst="rect">
                <a:avLst/>
              </a:prstGeom>
            </p:spPr>
          </p:pic>
        </mc:Fallback>
      </mc:AlternateContent>
      <mc:AlternateContent xmlns:mc="http://schemas.openxmlformats.org/markup-compatibility/2006" xmlns:p14="http://schemas.microsoft.com/office/powerpoint/2010/main">
        <mc:Choice Requires="p14">
          <p:contentPart p14:bwMode="auto" r:id="rId239">
            <p14:nvContentPartPr>
              <p14:cNvPr id="144" name="Freihand 143">
                <a:extLst>
                  <a:ext uri="{FF2B5EF4-FFF2-40B4-BE49-F238E27FC236}">
                    <a16:creationId xmlns:a16="http://schemas.microsoft.com/office/drawing/2014/main" id="{70113276-AAAA-4A0B-8C01-97A94ECBDDB8}"/>
                  </a:ext>
                </a:extLst>
              </p14:cNvPr>
              <p14:cNvContentPartPr/>
              <p14:nvPr/>
            </p14:nvContentPartPr>
            <p14:xfrm>
              <a:off x="7920863" y="1587007"/>
              <a:ext cx="96840" cy="95040"/>
            </p14:xfrm>
          </p:contentPart>
        </mc:Choice>
        <mc:Fallback xmlns="">
          <p:pic>
            <p:nvPicPr>
              <p:cNvPr id="144" name="Freihand 143">
                <a:extLst>
                  <a:ext uri="{FF2B5EF4-FFF2-40B4-BE49-F238E27FC236}">
                    <a16:creationId xmlns:a16="http://schemas.microsoft.com/office/drawing/2014/main" id="{70113276-AAAA-4A0B-8C01-97A94ECBDDB8}"/>
                  </a:ext>
                </a:extLst>
              </p:cNvPr>
              <p:cNvPicPr/>
              <p:nvPr/>
            </p:nvPicPr>
            <p:blipFill>
              <a:blip r:embed="rId240"/>
              <a:stretch>
                <a:fillRect/>
              </a:stretch>
            </p:blipFill>
            <p:spPr>
              <a:xfrm>
                <a:off x="7916543" y="1582687"/>
                <a:ext cx="105480" cy="103680"/>
              </a:xfrm>
              <a:prstGeom prst="rect">
                <a:avLst/>
              </a:prstGeom>
            </p:spPr>
          </p:pic>
        </mc:Fallback>
      </mc:AlternateContent>
      <mc:AlternateContent xmlns:mc="http://schemas.openxmlformats.org/markup-compatibility/2006" xmlns:p14="http://schemas.microsoft.com/office/powerpoint/2010/main">
        <mc:Choice Requires="p14">
          <p:contentPart p14:bwMode="auto" r:id="rId241">
            <p14:nvContentPartPr>
              <p14:cNvPr id="145" name="Freihand 144">
                <a:extLst>
                  <a:ext uri="{FF2B5EF4-FFF2-40B4-BE49-F238E27FC236}">
                    <a16:creationId xmlns:a16="http://schemas.microsoft.com/office/drawing/2014/main" id="{ED18DCC3-9FD2-4438-BF55-76772B1B78B8}"/>
                  </a:ext>
                </a:extLst>
              </p14:cNvPr>
              <p14:cNvContentPartPr/>
              <p14:nvPr/>
            </p14:nvContentPartPr>
            <p14:xfrm>
              <a:off x="7928783" y="1601047"/>
              <a:ext cx="95760" cy="50040"/>
            </p14:xfrm>
          </p:contentPart>
        </mc:Choice>
        <mc:Fallback xmlns="">
          <p:pic>
            <p:nvPicPr>
              <p:cNvPr id="145" name="Freihand 144">
                <a:extLst>
                  <a:ext uri="{FF2B5EF4-FFF2-40B4-BE49-F238E27FC236}">
                    <a16:creationId xmlns:a16="http://schemas.microsoft.com/office/drawing/2014/main" id="{ED18DCC3-9FD2-4438-BF55-76772B1B78B8}"/>
                  </a:ext>
                </a:extLst>
              </p:cNvPr>
              <p:cNvPicPr/>
              <p:nvPr/>
            </p:nvPicPr>
            <p:blipFill>
              <a:blip r:embed="rId242"/>
              <a:stretch>
                <a:fillRect/>
              </a:stretch>
            </p:blipFill>
            <p:spPr>
              <a:xfrm>
                <a:off x="7924463" y="1596727"/>
                <a:ext cx="104400" cy="58680"/>
              </a:xfrm>
              <a:prstGeom prst="rect">
                <a:avLst/>
              </a:prstGeom>
            </p:spPr>
          </p:pic>
        </mc:Fallback>
      </mc:AlternateContent>
      <mc:AlternateContent xmlns:mc="http://schemas.openxmlformats.org/markup-compatibility/2006" xmlns:p14="http://schemas.microsoft.com/office/powerpoint/2010/main">
        <mc:Choice Requires="p14">
          <p:contentPart p14:bwMode="auto" r:id="rId243">
            <p14:nvContentPartPr>
              <p14:cNvPr id="146" name="Freihand 145">
                <a:extLst>
                  <a:ext uri="{FF2B5EF4-FFF2-40B4-BE49-F238E27FC236}">
                    <a16:creationId xmlns:a16="http://schemas.microsoft.com/office/drawing/2014/main" id="{E97E3C82-A7BE-4E82-A406-702353C0A590}"/>
                  </a:ext>
                </a:extLst>
              </p14:cNvPr>
              <p14:cNvContentPartPr/>
              <p14:nvPr/>
            </p14:nvContentPartPr>
            <p14:xfrm>
              <a:off x="8072783" y="1571887"/>
              <a:ext cx="108720" cy="193680"/>
            </p14:xfrm>
          </p:contentPart>
        </mc:Choice>
        <mc:Fallback xmlns="">
          <p:pic>
            <p:nvPicPr>
              <p:cNvPr id="146" name="Freihand 145">
                <a:extLst>
                  <a:ext uri="{FF2B5EF4-FFF2-40B4-BE49-F238E27FC236}">
                    <a16:creationId xmlns:a16="http://schemas.microsoft.com/office/drawing/2014/main" id="{E97E3C82-A7BE-4E82-A406-702353C0A590}"/>
                  </a:ext>
                </a:extLst>
              </p:cNvPr>
              <p:cNvPicPr/>
              <p:nvPr/>
            </p:nvPicPr>
            <p:blipFill>
              <a:blip r:embed="rId244"/>
              <a:stretch>
                <a:fillRect/>
              </a:stretch>
            </p:blipFill>
            <p:spPr>
              <a:xfrm>
                <a:off x="8068463" y="1567567"/>
                <a:ext cx="117360" cy="202320"/>
              </a:xfrm>
              <a:prstGeom prst="rect">
                <a:avLst/>
              </a:prstGeom>
            </p:spPr>
          </p:pic>
        </mc:Fallback>
      </mc:AlternateContent>
      <mc:AlternateContent xmlns:mc="http://schemas.openxmlformats.org/markup-compatibility/2006" xmlns:p14="http://schemas.microsoft.com/office/powerpoint/2010/main">
        <mc:Choice Requires="p14">
          <p:contentPart p14:bwMode="auto" r:id="rId245">
            <p14:nvContentPartPr>
              <p14:cNvPr id="148" name="Freihand 147">
                <a:extLst>
                  <a:ext uri="{FF2B5EF4-FFF2-40B4-BE49-F238E27FC236}">
                    <a16:creationId xmlns:a16="http://schemas.microsoft.com/office/drawing/2014/main" id="{FB16347A-02B4-4BA0-B446-D134B2DADD62}"/>
                  </a:ext>
                </a:extLst>
              </p14:cNvPr>
              <p14:cNvContentPartPr/>
              <p14:nvPr/>
            </p14:nvContentPartPr>
            <p14:xfrm>
              <a:off x="8253143" y="1483687"/>
              <a:ext cx="82080" cy="194760"/>
            </p14:xfrm>
          </p:contentPart>
        </mc:Choice>
        <mc:Fallback xmlns="">
          <p:pic>
            <p:nvPicPr>
              <p:cNvPr id="148" name="Freihand 147">
                <a:extLst>
                  <a:ext uri="{FF2B5EF4-FFF2-40B4-BE49-F238E27FC236}">
                    <a16:creationId xmlns:a16="http://schemas.microsoft.com/office/drawing/2014/main" id="{FB16347A-02B4-4BA0-B446-D134B2DADD62}"/>
                  </a:ext>
                </a:extLst>
              </p:cNvPr>
              <p:cNvPicPr/>
              <p:nvPr/>
            </p:nvPicPr>
            <p:blipFill>
              <a:blip r:embed="rId246"/>
              <a:stretch>
                <a:fillRect/>
              </a:stretch>
            </p:blipFill>
            <p:spPr>
              <a:xfrm>
                <a:off x="8248823" y="1479367"/>
                <a:ext cx="90720" cy="203400"/>
              </a:xfrm>
              <a:prstGeom prst="rect">
                <a:avLst/>
              </a:prstGeom>
            </p:spPr>
          </p:pic>
        </mc:Fallback>
      </mc:AlternateContent>
      <mc:AlternateContent xmlns:mc="http://schemas.openxmlformats.org/markup-compatibility/2006" xmlns:p14="http://schemas.microsoft.com/office/powerpoint/2010/main">
        <mc:Choice Requires="p14">
          <p:contentPart p14:bwMode="auto" r:id="rId247">
            <p14:nvContentPartPr>
              <p14:cNvPr id="150" name="Freihand 149">
                <a:extLst>
                  <a:ext uri="{FF2B5EF4-FFF2-40B4-BE49-F238E27FC236}">
                    <a16:creationId xmlns:a16="http://schemas.microsoft.com/office/drawing/2014/main" id="{86D4C901-096E-44ED-A8C2-BC11DC039515}"/>
                  </a:ext>
                </a:extLst>
              </p14:cNvPr>
              <p14:cNvContentPartPr/>
              <p14:nvPr/>
            </p14:nvContentPartPr>
            <p14:xfrm>
              <a:off x="8365823" y="1520407"/>
              <a:ext cx="108360" cy="183240"/>
            </p14:xfrm>
          </p:contentPart>
        </mc:Choice>
        <mc:Fallback xmlns="">
          <p:pic>
            <p:nvPicPr>
              <p:cNvPr id="150" name="Freihand 149">
                <a:extLst>
                  <a:ext uri="{FF2B5EF4-FFF2-40B4-BE49-F238E27FC236}">
                    <a16:creationId xmlns:a16="http://schemas.microsoft.com/office/drawing/2014/main" id="{86D4C901-096E-44ED-A8C2-BC11DC039515}"/>
                  </a:ext>
                </a:extLst>
              </p:cNvPr>
              <p:cNvPicPr/>
              <p:nvPr/>
            </p:nvPicPr>
            <p:blipFill>
              <a:blip r:embed="rId248"/>
              <a:stretch>
                <a:fillRect/>
              </a:stretch>
            </p:blipFill>
            <p:spPr>
              <a:xfrm>
                <a:off x="8361503" y="1516087"/>
                <a:ext cx="117000" cy="191880"/>
              </a:xfrm>
              <a:prstGeom prst="rect">
                <a:avLst/>
              </a:prstGeom>
            </p:spPr>
          </p:pic>
        </mc:Fallback>
      </mc:AlternateContent>
      <mc:AlternateContent xmlns:mc="http://schemas.openxmlformats.org/markup-compatibility/2006" xmlns:p14="http://schemas.microsoft.com/office/powerpoint/2010/main">
        <mc:Choice Requires="p14">
          <p:contentPart p14:bwMode="auto" r:id="rId249">
            <p14:nvContentPartPr>
              <p14:cNvPr id="152" name="Freihand 151">
                <a:extLst>
                  <a:ext uri="{FF2B5EF4-FFF2-40B4-BE49-F238E27FC236}">
                    <a16:creationId xmlns:a16="http://schemas.microsoft.com/office/drawing/2014/main" id="{07684C12-0576-4D13-BCA8-47BE79EB7032}"/>
                  </a:ext>
                </a:extLst>
              </p14:cNvPr>
              <p14:cNvContentPartPr/>
              <p14:nvPr/>
            </p14:nvContentPartPr>
            <p14:xfrm>
              <a:off x="8524583" y="1465687"/>
              <a:ext cx="90000" cy="156240"/>
            </p14:xfrm>
          </p:contentPart>
        </mc:Choice>
        <mc:Fallback xmlns="">
          <p:pic>
            <p:nvPicPr>
              <p:cNvPr id="152" name="Freihand 151">
                <a:extLst>
                  <a:ext uri="{FF2B5EF4-FFF2-40B4-BE49-F238E27FC236}">
                    <a16:creationId xmlns:a16="http://schemas.microsoft.com/office/drawing/2014/main" id="{07684C12-0576-4D13-BCA8-47BE79EB7032}"/>
                  </a:ext>
                </a:extLst>
              </p:cNvPr>
              <p:cNvPicPr/>
              <p:nvPr/>
            </p:nvPicPr>
            <p:blipFill>
              <a:blip r:embed="rId250"/>
              <a:stretch>
                <a:fillRect/>
              </a:stretch>
            </p:blipFill>
            <p:spPr>
              <a:xfrm>
                <a:off x="8520263" y="1461367"/>
                <a:ext cx="98640" cy="164880"/>
              </a:xfrm>
              <a:prstGeom prst="rect">
                <a:avLst/>
              </a:prstGeom>
            </p:spPr>
          </p:pic>
        </mc:Fallback>
      </mc:AlternateContent>
      <mc:AlternateContent xmlns:mc="http://schemas.openxmlformats.org/markup-compatibility/2006" xmlns:p14="http://schemas.microsoft.com/office/powerpoint/2010/main">
        <mc:Choice Requires="p14">
          <p:contentPart p14:bwMode="auto" r:id="rId251">
            <p14:nvContentPartPr>
              <p14:cNvPr id="153" name="Freihand 152">
                <a:extLst>
                  <a:ext uri="{FF2B5EF4-FFF2-40B4-BE49-F238E27FC236}">
                    <a16:creationId xmlns:a16="http://schemas.microsoft.com/office/drawing/2014/main" id="{ED438734-C9B7-427D-9269-25260AFA766F}"/>
                  </a:ext>
                </a:extLst>
              </p14:cNvPr>
              <p14:cNvContentPartPr/>
              <p14:nvPr/>
            </p14:nvContentPartPr>
            <p14:xfrm>
              <a:off x="8504063" y="1525087"/>
              <a:ext cx="112680" cy="11880"/>
            </p14:xfrm>
          </p:contentPart>
        </mc:Choice>
        <mc:Fallback xmlns="">
          <p:pic>
            <p:nvPicPr>
              <p:cNvPr id="153" name="Freihand 152">
                <a:extLst>
                  <a:ext uri="{FF2B5EF4-FFF2-40B4-BE49-F238E27FC236}">
                    <a16:creationId xmlns:a16="http://schemas.microsoft.com/office/drawing/2014/main" id="{ED438734-C9B7-427D-9269-25260AFA766F}"/>
                  </a:ext>
                </a:extLst>
              </p:cNvPr>
              <p:cNvPicPr/>
              <p:nvPr/>
            </p:nvPicPr>
            <p:blipFill>
              <a:blip r:embed="rId252"/>
              <a:stretch>
                <a:fillRect/>
              </a:stretch>
            </p:blipFill>
            <p:spPr>
              <a:xfrm>
                <a:off x="8499743" y="1520767"/>
                <a:ext cx="121320" cy="20520"/>
              </a:xfrm>
              <a:prstGeom prst="rect">
                <a:avLst/>
              </a:prstGeom>
            </p:spPr>
          </p:pic>
        </mc:Fallback>
      </mc:AlternateContent>
      <mc:AlternateContent xmlns:mc="http://schemas.openxmlformats.org/markup-compatibility/2006" xmlns:p14="http://schemas.microsoft.com/office/powerpoint/2010/main">
        <mc:Choice Requires="p14">
          <p:contentPart p14:bwMode="auto" r:id="rId253">
            <p14:nvContentPartPr>
              <p14:cNvPr id="154" name="Freihand 153">
                <a:extLst>
                  <a:ext uri="{FF2B5EF4-FFF2-40B4-BE49-F238E27FC236}">
                    <a16:creationId xmlns:a16="http://schemas.microsoft.com/office/drawing/2014/main" id="{67273B94-888D-4B49-BDA1-873A66E15B83}"/>
                  </a:ext>
                </a:extLst>
              </p14:cNvPr>
              <p14:cNvContentPartPr/>
              <p14:nvPr/>
            </p14:nvContentPartPr>
            <p14:xfrm>
              <a:off x="8593343" y="1445527"/>
              <a:ext cx="120960" cy="248760"/>
            </p14:xfrm>
          </p:contentPart>
        </mc:Choice>
        <mc:Fallback xmlns="">
          <p:pic>
            <p:nvPicPr>
              <p:cNvPr id="154" name="Freihand 153">
                <a:extLst>
                  <a:ext uri="{FF2B5EF4-FFF2-40B4-BE49-F238E27FC236}">
                    <a16:creationId xmlns:a16="http://schemas.microsoft.com/office/drawing/2014/main" id="{67273B94-888D-4B49-BDA1-873A66E15B83}"/>
                  </a:ext>
                </a:extLst>
              </p:cNvPr>
              <p:cNvPicPr/>
              <p:nvPr/>
            </p:nvPicPr>
            <p:blipFill>
              <a:blip r:embed="rId254"/>
              <a:stretch>
                <a:fillRect/>
              </a:stretch>
            </p:blipFill>
            <p:spPr>
              <a:xfrm>
                <a:off x="8589023" y="1441207"/>
                <a:ext cx="129600" cy="257400"/>
              </a:xfrm>
              <a:prstGeom prst="rect">
                <a:avLst/>
              </a:prstGeom>
            </p:spPr>
          </p:pic>
        </mc:Fallback>
      </mc:AlternateContent>
      <mc:AlternateContent xmlns:mc="http://schemas.openxmlformats.org/markup-compatibility/2006" xmlns:p14="http://schemas.microsoft.com/office/powerpoint/2010/main">
        <mc:Choice Requires="p14">
          <p:contentPart p14:bwMode="auto" r:id="rId255">
            <p14:nvContentPartPr>
              <p14:cNvPr id="156" name="Freihand 155">
                <a:extLst>
                  <a:ext uri="{FF2B5EF4-FFF2-40B4-BE49-F238E27FC236}">
                    <a16:creationId xmlns:a16="http://schemas.microsoft.com/office/drawing/2014/main" id="{B521E49C-E477-4464-AFFE-F3760123AEFA}"/>
                  </a:ext>
                </a:extLst>
              </p14:cNvPr>
              <p14:cNvContentPartPr/>
              <p14:nvPr/>
            </p14:nvContentPartPr>
            <p14:xfrm>
              <a:off x="9581183" y="1529407"/>
              <a:ext cx="24840" cy="929520"/>
            </p14:xfrm>
          </p:contentPart>
        </mc:Choice>
        <mc:Fallback xmlns="">
          <p:pic>
            <p:nvPicPr>
              <p:cNvPr id="156" name="Freihand 155">
                <a:extLst>
                  <a:ext uri="{FF2B5EF4-FFF2-40B4-BE49-F238E27FC236}">
                    <a16:creationId xmlns:a16="http://schemas.microsoft.com/office/drawing/2014/main" id="{B521E49C-E477-4464-AFFE-F3760123AEFA}"/>
                  </a:ext>
                </a:extLst>
              </p:cNvPr>
              <p:cNvPicPr/>
              <p:nvPr/>
            </p:nvPicPr>
            <p:blipFill>
              <a:blip r:embed="rId256"/>
              <a:stretch>
                <a:fillRect/>
              </a:stretch>
            </p:blipFill>
            <p:spPr>
              <a:xfrm>
                <a:off x="9576863" y="1525087"/>
                <a:ext cx="33480" cy="938160"/>
              </a:xfrm>
              <a:prstGeom prst="rect">
                <a:avLst/>
              </a:prstGeom>
            </p:spPr>
          </p:pic>
        </mc:Fallback>
      </mc:AlternateContent>
      <mc:AlternateContent xmlns:mc="http://schemas.openxmlformats.org/markup-compatibility/2006" xmlns:p14="http://schemas.microsoft.com/office/powerpoint/2010/main">
        <mc:Choice Requires="p14">
          <p:contentPart p14:bwMode="auto" r:id="rId257">
            <p14:nvContentPartPr>
              <p14:cNvPr id="157" name="Freihand 156">
                <a:extLst>
                  <a:ext uri="{FF2B5EF4-FFF2-40B4-BE49-F238E27FC236}">
                    <a16:creationId xmlns:a16="http://schemas.microsoft.com/office/drawing/2014/main" id="{DAB79B36-1E71-457E-B5B6-E57CA0AB2005}"/>
                  </a:ext>
                </a:extLst>
              </p14:cNvPr>
              <p14:cNvContentPartPr/>
              <p14:nvPr/>
            </p14:nvContentPartPr>
            <p14:xfrm>
              <a:off x="9449423" y="2357407"/>
              <a:ext cx="1680120" cy="30960"/>
            </p14:xfrm>
          </p:contentPart>
        </mc:Choice>
        <mc:Fallback xmlns="">
          <p:pic>
            <p:nvPicPr>
              <p:cNvPr id="157" name="Freihand 156">
                <a:extLst>
                  <a:ext uri="{FF2B5EF4-FFF2-40B4-BE49-F238E27FC236}">
                    <a16:creationId xmlns:a16="http://schemas.microsoft.com/office/drawing/2014/main" id="{DAB79B36-1E71-457E-B5B6-E57CA0AB2005}"/>
                  </a:ext>
                </a:extLst>
              </p:cNvPr>
              <p:cNvPicPr/>
              <p:nvPr/>
            </p:nvPicPr>
            <p:blipFill>
              <a:blip r:embed="rId258"/>
              <a:stretch>
                <a:fillRect/>
              </a:stretch>
            </p:blipFill>
            <p:spPr>
              <a:xfrm>
                <a:off x="9445103" y="2353087"/>
                <a:ext cx="1688760" cy="39600"/>
              </a:xfrm>
              <a:prstGeom prst="rect">
                <a:avLst/>
              </a:prstGeom>
            </p:spPr>
          </p:pic>
        </mc:Fallback>
      </mc:AlternateContent>
      <mc:AlternateContent xmlns:mc="http://schemas.openxmlformats.org/markup-compatibility/2006" xmlns:p14="http://schemas.microsoft.com/office/powerpoint/2010/main">
        <mc:Choice Requires="p14">
          <p:contentPart p14:bwMode="auto" r:id="rId259">
            <p14:nvContentPartPr>
              <p14:cNvPr id="158" name="Freihand 157">
                <a:extLst>
                  <a:ext uri="{FF2B5EF4-FFF2-40B4-BE49-F238E27FC236}">
                    <a16:creationId xmlns:a16="http://schemas.microsoft.com/office/drawing/2014/main" id="{985FBBD9-5A2A-4140-B91D-F4F46DF56A6D}"/>
                  </a:ext>
                </a:extLst>
              </p14:cNvPr>
              <p14:cNvContentPartPr/>
              <p14:nvPr/>
            </p14:nvContentPartPr>
            <p14:xfrm>
              <a:off x="11051063" y="2285767"/>
              <a:ext cx="209160" cy="175320"/>
            </p14:xfrm>
          </p:contentPart>
        </mc:Choice>
        <mc:Fallback xmlns="">
          <p:pic>
            <p:nvPicPr>
              <p:cNvPr id="158" name="Freihand 157">
                <a:extLst>
                  <a:ext uri="{FF2B5EF4-FFF2-40B4-BE49-F238E27FC236}">
                    <a16:creationId xmlns:a16="http://schemas.microsoft.com/office/drawing/2014/main" id="{985FBBD9-5A2A-4140-B91D-F4F46DF56A6D}"/>
                  </a:ext>
                </a:extLst>
              </p:cNvPr>
              <p:cNvPicPr/>
              <p:nvPr/>
            </p:nvPicPr>
            <p:blipFill>
              <a:blip r:embed="rId260"/>
              <a:stretch>
                <a:fillRect/>
              </a:stretch>
            </p:blipFill>
            <p:spPr>
              <a:xfrm>
                <a:off x="11046743" y="2281447"/>
                <a:ext cx="217800" cy="183960"/>
              </a:xfrm>
              <a:prstGeom prst="rect">
                <a:avLst/>
              </a:prstGeom>
            </p:spPr>
          </p:pic>
        </mc:Fallback>
      </mc:AlternateContent>
      <mc:AlternateContent xmlns:mc="http://schemas.openxmlformats.org/markup-compatibility/2006" xmlns:p14="http://schemas.microsoft.com/office/powerpoint/2010/main">
        <mc:Choice Requires="p14">
          <p:contentPart p14:bwMode="auto" r:id="rId261">
            <p14:nvContentPartPr>
              <p14:cNvPr id="159" name="Freihand 158">
                <a:extLst>
                  <a:ext uri="{FF2B5EF4-FFF2-40B4-BE49-F238E27FC236}">
                    <a16:creationId xmlns:a16="http://schemas.microsoft.com/office/drawing/2014/main" id="{E8DD870B-FE9B-4C22-97FB-C93232BE7E5B}"/>
                  </a:ext>
                </a:extLst>
              </p14:cNvPr>
              <p14:cNvContentPartPr/>
              <p14:nvPr/>
            </p14:nvContentPartPr>
            <p14:xfrm>
              <a:off x="9463103" y="1447687"/>
              <a:ext cx="223560" cy="170640"/>
            </p14:xfrm>
          </p:contentPart>
        </mc:Choice>
        <mc:Fallback xmlns="">
          <p:pic>
            <p:nvPicPr>
              <p:cNvPr id="159" name="Freihand 158">
                <a:extLst>
                  <a:ext uri="{FF2B5EF4-FFF2-40B4-BE49-F238E27FC236}">
                    <a16:creationId xmlns:a16="http://schemas.microsoft.com/office/drawing/2014/main" id="{E8DD870B-FE9B-4C22-97FB-C93232BE7E5B}"/>
                  </a:ext>
                </a:extLst>
              </p:cNvPr>
              <p:cNvPicPr/>
              <p:nvPr/>
            </p:nvPicPr>
            <p:blipFill>
              <a:blip r:embed="rId262"/>
              <a:stretch>
                <a:fillRect/>
              </a:stretch>
            </p:blipFill>
            <p:spPr>
              <a:xfrm>
                <a:off x="9458783" y="1443367"/>
                <a:ext cx="232200" cy="179280"/>
              </a:xfrm>
              <a:prstGeom prst="rect">
                <a:avLst/>
              </a:prstGeom>
            </p:spPr>
          </p:pic>
        </mc:Fallback>
      </mc:AlternateContent>
      <mc:AlternateContent xmlns:mc="http://schemas.openxmlformats.org/markup-compatibility/2006" xmlns:p14="http://schemas.microsoft.com/office/powerpoint/2010/main">
        <mc:Choice Requires="p14">
          <p:contentPart p14:bwMode="auto" r:id="rId263">
            <p14:nvContentPartPr>
              <p14:cNvPr id="161" name="Freihand 160">
                <a:extLst>
                  <a:ext uri="{FF2B5EF4-FFF2-40B4-BE49-F238E27FC236}">
                    <a16:creationId xmlns:a16="http://schemas.microsoft.com/office/drawing/2014/main" id="{23B85220-CC15-4725-9151-2B0F64104B7A}"/>
                  </a:ext>
                </a:extLst>
              </p14:cNvPr>
              <p14:cNvContentPartPr/>
              <p14:nvPr/>
            </p14:nvContentPartPr>
            <p14:xfrm>
              <a:off x="9211463" y="1592407"/>
              <a:ext cx="114480" cy="110520"/>
            </p14:xfrm>
          </p:contentPart>
        </mc:Choice>
        <mc:Fallback xmlns="">
          <p:pic>
            <p:nvPicPr>
              <p:cNvPr id="161" name="Freihand 160">
                <a:extLst>
                  <a:ext uri="{FF2B5EF4-FFF2-40B4-BE49-F238E27FC236}">
                    <a16:creationId xmlns:a16="http://schemas.microsoft.com/office/drawing/2014/main" id="{23B85220-CC15-4725-9151-2B0F64104B7A}"/>
                  </a:ext>
                </a:extLst>
              </p:cNvPr>
              <p:cNvPicPr/>
              <p:nvPr/>
            </p:nvPicPr>
            <p:blipFill>
              <a:blip r:embed="rId264"/>
              <a:stretch>
                <a:fillRect/>
              </a:stretch>
            </p:blipFill>
            <p:spPr>
              <a:xfrm>
                <a:off x="9207143" y="1588087"/>
                <a:ext cx="123120" cy="119160"/>
              </a:xfrm>
              <a:prstGeom prst="rect">
                <a:avLst/>
              </a:prstGeom>
            </p:spPr>
          </p:pic>
        </mc:Fallback>
      </mc:AlternateContent>
      <mc:AlternateContent xmlns:mc="http://schemas.openxmlformats.org/markup-compatibility/2006" xmlns:p14="http://schemas.microsoft.com/office/powerpoint/2010/main">
        <mc:Choice Requires="p14">
          <p:contentPart p14:bwMode="auto" r:id="rId265">
            <p14:nvContentPartPr>
              <p14:cNvPr id="162" name="Freihand 161">
                <a:extLst>
                  <a:ext uri="{FF2B5EF4-FFF2-40B4-BE49-F238E27FC236}">
                    <a16:creationId xmlns:a16="http://schemas.microsoft.com/office/drawing/2014/main" id="{E5FB2471-9B08-4238-BAC5-CF2CB3771512}"/>
                  </a:ext>
                </a:extLst>
              </p14:cNvPr>
              <p14:cNvContentPartPr/>
              <p14:nvPr/>
            </p14:nvContentPartPr>
            <p14:xfrm>
              <a:off x="9312263" y="1519327"/>
              <a:ext cx="79920" cy="144000"/>
            </p14:xfrm>
          </p:contentPart>
        </mc:Choice>
        <mc:Fallback xmlns="">
          <p:pic>
            <p:nvPicPr>
              <p:cNvPr id="162" name="Freihand 161">
                <a:extLst>
                  <a:ext uri="{FF2B5EF4-FFF2-40B4-BE49-F238E27FC236}">
                    <a16:creationId xmlns:a16="http://schemas.microsoft.com/office/drawing/2014/main" id="{E5FB2471-9B08-4238-BAC5-CF2CB3771512}"/>
                  </a:ext>
                </a:extLst>
              </p:cNvPr>
              <p:cNvPicPr/>
              <p:nvPr/>
            </p:nvPicPr>
            <p:blipFill>
              <a:blip r:embed="rId266"/>
              <a:stretch>
                <a:fillRect/>
              </a:stretch>
            </p:blipFill>
            <p:spPr>
              <a:xfrm>
                <a:off x="9307943" y="1515007"/>
                <a:ext cx="88560" cy="152640"/>
              </a:xfrm>
              <a:prstGeom prst="rect">
                <a:avLst/>
              </a:prstGeom>
            </p:spPr>
          </p:pic>
        </mc:Fallback>
      </mc:AlternateContent>
      <mc:AlternateContent xmlns:mc="http://schemas.openxmlformats.org/markup-compatibility/2006" xmlns:p14="http://schemas.microsoft.com/office/powerpoint/2010/main">
        <mc:Choice Requires="p14">
          <p:contentPart p14:bwMode="auto" r:id="rId267">
            <p14:nvContentPartPr>
              <p14:cNvPr id="163" name="Freihand 162">
                <a:extLst>
                  <a:ext uri="{FF2B5EF4-FFF2-40B4-BE49-F238E27FC236}">
                    <a16:creationId xmlns:a16="http://schemas.microsoft.com/office/drawing/2014/main" id="{E049AC6E-D631-4B90-B325-E347EA67D751}"/>
                  </a:ext>
                </a:extLst>
              </p14:cNvPr>
              <p14:cNvContentPartPr/>
              <p14:nvPr/>
            </p14:nvContentPartPr>
            <p14:xfrm>
              <a:off x="9415583" y="1482247"/>
              <a:ext cx="47880" cy="91080"/>
            </p14:xfrm>
          </p:contentPart>
        </mc:Choice>
        <mc:Fallback xmlns="">
          <p:pic>
            <p:nvPicPr>
              <p:cNvPr id="163" name="Freihand 162">
                <a:extLst>
                  <a:ext uri="{FF2B5EF4-FFF2-40B4-BE49-F238E27FC236}">
                    <a16:creationId xmlns:a16="http://schemas.microsoft.com/office/drawing/2014/main" id="{E049AC6E-D631-4B90-B325-E347EA67D751}"/>
                  </a:ext>
                </a:extLst>
              </p:cNvPr>
              <p:cNvPicPr/>
              <p:nvPr/>
            </p:nvPicPr>
            <p:blipFill>
              <a:blip r:embed="rId268"/>
              <a:stretch>
                <a:fillRect/>
              </a:stretch>
            </p:blipFill>
            <p:spPr>
              <a:xfrm>
                <a:off x="9411263" y="1477927"/>
                <a:ext cx="56520" cy="99720"/>
              </a:xfrm>
              <a:prstGeom prst="rect">
                <a:avLst/>
              </a:prstGeom>
            </p:spPr>
          </p:pic>
        </mc:Fallback>
      </mc:AlternateContent>
      <mc:AlternateContent xmlns:mc="http://schemas.openxmlformats.org/markup-compatibility/2006" xmlns:p14="http://schemas.microsoft.com/office/powerpoint/2010/main">
        <mc:Choice Requires="p14">
          <p:contentPart p14:bwMode="auto" r:id="rId269">
            <p14:nvContentPartPr>
              <p14:cNvPr id="164" name="Freihand 163">
                <a:extLst>
                  <a:ext uri="{FF2B5EF4-FFF2-40B4-BE49-F238E27FC236}">
                    <a16:creationId xmlns:a16="http://schemas.microsoft.com/office/drawing/2014/main" id="{877F3AE1-7CE0-496B-AED1-DEAE6C5121F2}"/>
                  </a:ext>
                </a:extLst>
              </p14:cNvPr>
              <p14:cNvContentPartPr/>
              <p14:nvPr/>
            </p14:nvContentPartPr>
            <p14:xfrm>
              <a:off x="9382463" y="1503127"/>
              <a:ext cx="76320" cy="25200"/>
            </p14:xfrm>
          </p:contentPart>
        </mc:Choice>
        <mc:Fallback xmlns="">
          <p:pic>
            <p:nvPicPr>
              <p:cNvPr id="164" name="Freihand 163">
                <a:extLst>
                  <a:ext uri="{FF2B5EF4-FFF2-40B4-BE49-F238E27FC236}">
                    <a16:creationId xmlns:a16="http://schemas.microsoft.com/office/drawing/2014/main" id="{877F3AE1-7CE0-496B-AED1-DEAE6C5121F2}"/>
                  </a:ext>
                </a:extLst>
              </p:cNvPr>
              <p:cNvPicPr/>
              <p:nvPr/>
            </p:nvPicPr>
            <p:blipFill>
              <a:blip r:embed="rId270"/>
              <a:stretch>
                <a:fillRect/>
              </a:stretch>
            </p:blipFill>
            <p:spPr>
              <a:xfrm>
                <a:off x="9378143" y="1498807"/>
                <a:ext cx="84960" cy="33840"/>
              </a:xfrm>
              <a:prstGeom prst="rect">
                <a:avLst/>
              </a:prstGeom>
            </p:spPr>
          </p:pic>
        </mc:Fallback>
      </mc:AlternateContent>
      <mc:AlternateContent xmlns:mc="http://schemas.openxmlformats.org/markup-compatibility/2006" xmlns:p14="http://schemas.microsoft.com/office/powerpoint/2010/main">
        <mc:Choice Requires="p14">
          <p:contentPart p14:bwMode="auto" r:id="rId271">
            <p14:nvContentPartPr>
              <p14:cNvPr id="165" name="Freihand 164">
                <a:extLst>
                  <a:ext uri="{FF2B5EF4-FFF2-40B4-BE49-F238E27FC236}">
                    <a16:creationId xmlns:a16="http://schemas.microsoft.com/office/drawing/2014/main" id="{B81AD88C-CB3B-4BCE-8FB7-2CE3DD9277BD}"/>
                  </a:ext>
                </a:extLst>
              </p14:cNvPr>
              <p14:cNvContentPartPr/>
              <p14:nvPr/>
            </p14:nvContentPartPr>
            <p14:xfrm>
              <a:off x="9014903" y="1617967"/>
              <a:ext cx="81720" cy="122760"/>
            </p14:xfrm>
          </p:contentPart>
        </mc:Choice>
        <mc:Fallback xmlns="">
          <p:pic>
            <p:nvPicPr>
              <p:cNvPr id="165" name="Freihand 164">
                <a:extLst>
                  <a:ext uri="{FF2B5EF4-FFF2-40B4-BE49-F238E27FC236}">
                    <a16:creationId xmlns:a16="http://schemas.microsoft.com/office/drawing/2014/main" id="{B81AD88C-CB3B-4BCE-8FB7-2CE3DD9277BD}"/>
                  </a:ext>
                </a:extLst>
              </p:cNvPr>
              <p:cNvPicPr/>
              <p:nvPr/>
            </p:nvPicPr>
            <p:blipFill>
              <a:blip r:embed="rId272"/>
              <a:stretch>
                <a:fillRect/>
              </a:stretch>
            </p:blipFill>
            <p:spPr>
              <a:xfrm>
                <a:off x="9010583" y="1613647"/>
                <a:ext cx="90360" cy="131400"/>
              </a:xfrm>
              <a:prstGeom prst="rect">
                <a:avLst/>
              </a:prstGeom>
            </p:spPr>
          </p:pic>
        </mc:Fallback>
      </mc:AlternateContent>
      <mc:AlternateContent xmlns:mc="http://schemas.openxmlformats.org/markup-compatibility/2006" xmlns:p14="http://schemas.microsoft.com/office/powerpoint/2010/main">
        <mc:Choice Requires="p14">
          <p:contentPart p14:bwMode="auto" r:id="rId273">
            <p14:nvContentPartPr>
              <p14:cNvPr id="166" name="Freihand 165">
                <a:extLst>
                  <a:ext uri="{FF2B5EF4-FFF2-40B4-BE49-F238E27FC236}">
                    <a16:creationId xmlns:a16="http://schemas.microsoft.com/office/drawing/2014/main" id="{479E5785-02B9-4509-9E10-3C3C59CB27DA}"/>
                  </a:ext>
                </a:extLst>
              </p14:cNvPr>
              <p14:cNvContentPartPr/>
              <p14:nvPr/>
            </p14:nvContentPartPr>
            <p14:xfrm>
              <a:off x="9047303" y="1676287"/>
              <a:ext cx="51480" cy="14400"/>
            </p14:xfrm>
          </p:contentPart>
        </mc:Choice>
        <mc:Fallback xmlns="">
          <p:pic>
            <p:nvPicPr>
              <p:cNvPr id="166" name="Freihand 165">
                <a:extLst>
                  <a:ext uri="{FF2B5EF4-FFF2-40B4-BE49-F238E27FC236}">
                    <a16:creationId xmlns:a16="http://schemas.microsoft.com/office/drawing/2014/main" id="{479E5785-02B9-4509-9E10-3C3C59CB27DA}"/>
                  </a:ext>
                </a:extLst>
              </p:cNvPr>
              <p:cNvPicPr/>
              <p:nvPr/>
            </p:nvPicPr>
            <p:blipFill>
              <a:blip r:embed="rId274"/>
              <a:stretch>
                <a:fillRect/>
              </a:stretch>
            </p:blipFill>
            <p:spPr>
              <a:xfrm>
                <a:off x="9042983" y="1671967"/>
                <a:ext cx="60120" cy="23040"/>
              </a:xfrm>
              <a:prstGeom prst="rect">
                <a:avLst/>
              </a:prstGeom>
            </p:spPr>
          </p:pic>
        </mc:Fallback>
      </mc:AlternateContent>
      <mc:AlternateContent xmlns:mc="http://schemas.openxmlformats.org/markup-compatibility/2006" xmlns:p14="http://schemas.microsoft.com/office/powerpoint/2010/main">
        <mc:Choice Requires="p14">
          <p:contentPart p14:bwMode="auto" r:id="rId275">
            <p14:nvContentPartPr>
              <p14:cNvPr id="167" name="Freihand 166">
                <a:extLst>
                  <a:ext uri="{FF2B5EF4-FFF2-40B4-BE49-F238E27FC236}">
                    <a16:creationId xmlns:a16="http://schemas.microsoft.com/office/drawing/2014/main" id="{2B5779CE-73F0-4B95-BC32-1C0989E937F9}"/>
                  </a:ext>
                </a:extLst>
              </p14:cNvPr>
              <p14:cNvContentPartPr/>
              <p14:nvPr/>
            </p14:nvContentPartPr>
            <p14:xfrm>
              <a:off x="9110663" y="1707967"/>
              <a:ext cx="41400" cy="57600"/>
            </p14:xfrm>
          </p:contentPart>
        </mc:Choice>
        <mc:Fallback xmlns="">
          <p:pic>
            <p:nvPicPr>
              <p:cNvPr id="167" name="Freihand 166">
                <a:extLst>
                  <a:ext uri="{FF2B5EF4-FFF2-40B4-BE49-F238E27FC236}">
                    <a16:creationId xmlns:a16="http://schemas.microsoft.com/office/drawing/2014/main" id="{2B5779CE-73F0-4B95-BC32-1C0989E937F9}"/>
                  </a:ext>
                </a:extLst>
              </p:cNvPr>
              <p:cNvPicPr/>
              <p:nvPr/>
            </p:nvPicPr>
            <p:blipFill>
              <a:blip r:embed="rId276"/>
              <a:stretch>
                <a:fillRect/>
              </a:stretch>
            </p:blipFill>
            <p:spPr>
              <a:xfrm>
                <a:off x="9106343" y="1703647"/>
                <a:ext cx="50040" cy="66240"/>
              </a:xfrm>
              <a:prstGeom prst="rect">
                <a:avLst/>
              </a:prstGeom>
            </p:spPr>
          </p:pic>
        </mc:Fallback>
      </mc:AlternateContent>
      <mc:AlternateContent xmlns:mc="http://schemas.openxmlformats.org/markup-compatibility/2006" xmlns:p14="http://schemas.microsoft.com/office/powerpoint/2010/main">
        <mc:Choice Requires="p14">
          <p:contentPart p14:bwMode="auto" r:id="rId277">
            <p14:nvContentPartPr>
              <p14:cNvPr id="168" name="Freihand 167">
                <a:extLst>
                  <a:ext uri="{FF2B5EF4-FFF2-40B4-BE49-F238E27FC236}">
                    <a16:creationId xmlns:a16="http://schemas.microsoft.com/office/drawing/2014/main" id="{CF194D1D-70FA-4E92-91A0-D5E790AB2FBC}"/>
                  </a:ext>
                </a:extLst>
              </p14:cNvPr>
              <p14:cNvContentPartPr/>
              <p14:nvPr/>
            </p14:nvContentPartPr>
            <p14:xfrm>
              <a:off x="9499823" y="2146447"/>
              <a:ext cx="156240" cy="17640"/>
            </p14:xfrm>
          </p:contentPart>
        </mc:Choice>
        <mc:Fallback xmlns="">
          <p:pic>
            <p:nvPicPr>
              <p:cNvPr id="168" name="Freihand 167">
                <a:extLst>
                  <a:ext uri="{FF2B5EF4-FFF2-40B4-BE49-F238E27FC236}">
                    <a16:creationId xmlns:a16="http://schemas.microsoft.com/office/drawing/2014/main" id="{CF194D1D-70FA-4E92-91A0-D5E790AB2FBC}"/>
                  </a:ext>
                </a:extLst>
              </p:cNvPr>
              <p:cNvPicPr/>
              <p:nvPr/>
            </p:nvPicPr>
            <p:blipFill>
              <a:blip r:embed="rId278"/>
              <a:stretch>
                <a:fillRect/>
              </a:stretch>
            </p:blipFill>
            <p:spPr>
              <a:xfrm>
                <a:off x="9495503" y="2142127"/>
                <a:ext cx="164880" cy="26280"/>
              </a:xfrm>
              <a:prstGeom prst="rect">
                <a:avLst/>
              </a:prstGeom>
            </p:spPr>
          </p:pic>
        </mc:Fallback>
      </mc:AlternateContent>
      <mc:AlternateContent xmlns:mc="http://schemas.openxmlformats.org/markup-compatibility/2006" xmlns:p14="http://schemas.microsoft.com/office/powerpoint/2010/main">
        <mc:Choice Requires="p14">
          <p:contentPart p14:bwMode="auto" r:id="rId279">
            <p14:nvContentPartPr>
              <p14:cNvPr id="170" name="Freihand 169">
                <a:extLst>
                  <a:ext uri="{FF2B5EF4-FFF2-40B4-BE49-F238E27FC236}">
                    <a16:creationId xmlns:a16="http://schemas.microsoft.com/office/drawing/2014/main" id="{4559D29E-B159-492C-850C-7FA3051F2BCF}"/>
                  </a:ext>
                </a:extLst>
              </p14:cNvPr>
              <p14:cNvContentPartPr/>
              <p14:nvPr/>
            </p14:nvContentPartPr>
            <p14:xfrm>
              <a:off x="9321983" y="2108647"/>
              <a:ext cx="57240" cy="101520"/>
            </p14:xfrm>
          </p:contentPart>
        </mc:Choice>
        <mc:Fallback xmlns="">
          <p:pic>
            <p:nvPicPr>
              <p:cNvPr id="170" name="Freihand 169">
                <a:extLst>
                  <a:ext uri="{FF2B5EF4-FFF2-40B4-BE49-F238E27FC236}">
                    <a16:creationId xmlns:a16="http://schemas.microsoft.com/office/drawing/2014/main" id="{4559D29E-B159-492C-850C-7FA3051F2BCF}"/>
                  </a:ext>
                </a:extLst>
              </p:cNvPr>
              <p:cNvPicPr/>
              <p:nvPr/>
            </p:nvPicPr>
            <p:blipFill>
              <a:blip r:embed="rId280"/>
              <a:stretch>
                <a:fillRect/>
              </a:stretch>
            </p:blipFill>
            <p:spPr>
              <a:xfrm>
                <a:off x="9317663" y="2104327"/>
                <a:ext cx="65880" cy="110160"/>
              </a:xfrm>
              <a:prstGeom prst="rect">
                <a:avLst/>
              </a:prstGeom>
            </p:spPr>
          </p:pic>
        </mc:Fallback>
      </mc:AlternateContent>
      <mc:AlternateContent xmlns:mc="http://schemas.openxmlformats.org/markup-compatibility/2006" xmlns:p14="http://schemas.microsoft.com/office/powerpoint/2010/main">
        <mc:Choice Requires="p14">
          <p:contentPart p14:bwMode="auto" r:id="rId281">
            <p14:nvContentPartPr>
              <p14:cNvPr id="171" name="Freihand 170">
                <a:extLst>
                  <a:ext uri="{FF2B5EF4-FFF2-40B4-BE49-F238E27FC236}">
                    <a16:creationId xmlns:a16="http://schemas.microsoft.com/office/drawing/2014/main" id="{EE6AE0E7-F43D-49C6-9EDE-ACC824BC9250}"/>
                  </a:ext>
                </a:extLst>
              </p14:cNvPr>
              <p14:cNvContentPartPr/>
              <p14:nvPr/>
            </p14:nvContentPartPr>
            <p14:xfrm>
              <a:off x="9307223" y="2172727"/>
              <a:ext cx="70560" cy="3960"/>
            </p14:xfrm>
          </p:contentPart>
        </mc:Choice>
        <mc:Fallback xmlns="">
          <p:pic>
            <p:nvPicPr>
              <p:cNvPr id="171" name="Freihand 170">
                <a:extLst>
                  <a:ext uri="{FF2B5EF4-FFF2-40B4-BE49-F238E27FC236}">
                    <a16:creationId xmlns:a16="http://schemas.microsoft.com/office/drawing/2014/main" id="{EE6AE0E7-F43D-49C6-9EDE-ACC824BC9250}"/>
                  </a:ext>
                </a:extLst>
              </p:cNvPr>
              <p:cNvPicPr/>
              <p:nvPr/>
            </p:nvPicPr>
            <p:blipFill>
              <a:blip r:embed="rId282"/>
              <a:stretch>
                <a:fillRect/>
              </a:stretch>
            </p:blipFill>
            <p:spPr>
              <a:xfrm>
                <a:off x="9302903" y="2168407"/>
                <a:ext cx="79200" cy="12600"/>
              </a:xfrm>
              <a:prstGeom prst="rect">
                <a:avLst/>
              </a:prstGeom>
            </p:spPr>
          </p:pic>
        </mc:Fallback>
      </mc:AlternateContent>
      <mc:AlternateContent xmlns:mc="http://schemas.openxmlformats.org/markup-compatibility/2006" xmlns:p14="http://schemas.microsoft.com/office/powerpoint/2010/main">
        <mc:Choice Requires="p14">
          <p:contentPart p14:bwMode="auto" r:id="rId283">
            <p14:nvContentPartPr>
              <p14:cNvPr id="172" name="Freihand 171">
                <a:extLst>
                  <a:ext uri="{FF2B5EF4-FFF2-40B4-BE49-F238E27FC236}">
                    <a16:creationId xmlns:a16="http://schemas.microsoft.com/office/drawing/2014/main" id="{BF993459-79F3-4EAF-B1D3-3D9F8AFD786B}"/>
                  </a:ext>
                </a:extLst>
              </p14:cNvPr>
              <p14:cNvContentPartPr/>
              <p14:nvPr/>
            </p14:nvContentPartPr>
            <p14:xfrm>
              <a:off x="9391823" y="2180647"/>
              <a:ext cx="63720" cy="55800"/>
            </p14:xfrm>
          </p:contentPart>
        </mc:Choice>
        <mc:Fallback xmlns="">
          <p:pic>
            <p:nvPicPr>
              <p:cNvPr id="172" name="Freihand 171">
                <a:extLst>
                  <a:ext uri="{FF2B5EF4-FFF2-40B4-BE49-F238E27FC236}">
                    <a16:creationId xmlns:a16="http://schemas.microsoft.com/office/drawing/2014/main" id="{BF993459-79F3-4EAF-B1D3-3D9F8AFD786B}"/>
                  </a:ext>
                </a:extLst>
              </p:cNvPr>
              <p:cNvPicPr/>
              <p:nvPr/>
            </p:nvPicPr>
            <p:blipFill>
              <a:blip r:embed="rId284"/>
              <a:stretch>
                <a:fillRect/>
              </a:stretch>
            </p:blipFill>
            <p:spPr>
              <a:xfrm>
                <a:off x="9387503" y="2176327"/>
                <a:ext cx="72360" cy="64440"/>
              </a:xfrm>
              <a:prstGeom prst="rect">
                <a:avLst/>
              </a:prstGeom>
            </p:spPr>
          </p:pic>
        </mc:Fallback>
      </mc:AlternateContent>
      <mc:AlternateContent xmlns:mc="http://schemas.openxmlformats.org/markup-compatibility/2006" xmlns:p14="http://schemas.microsoft.com/office/powerpoint/2010/main">
        <mc:Choice Requires="p14">
          <p:contentPart p14:bwMode="auto" r:id="rId285">
            <p14:nvContentPartPr>
              <p14:cNvPr id="173" name="Freihand 172">
                <a:extLst>
                  <a:ext uri="{FF2B5EF4-FFF2-40B4-BE49-F238E27FC236}">
                    <a16:creationId xmlns:a16="http://schemas.microsoft.com/office/drawing/2014/main" id="{DE17E7A6-F61E-4022-AEBE-F342C4BFC082}"/>
                  </a:ext>
                </a:extLst>
              </p14:cNvPr>
              <p14:cNvContentPartPr/>
              <p14:nvPr/>
            </p14:nvContentPartPr>
            <p14:xfrm>
              <a:off x="9510983" y="1511047"/>
              <a:ext cx="1146240" cy="648720"/>
            </p14:xfrm>
          </p:contentPart>
        </mc:Choice>
        <mc:Fallback xmlns="">
          <p:pic>
            <p:nvPicPr>
              <p:cNvPr id="173" name="Freihand 172">
                <a:extLst>
                  <a:ext uri="{FF2B5EF4-FFF2-40B4-BE49-F238E27FC236}">
                    <a16:creationId xmlns:a16="http://schemas.microsoft.com/office/drawing/2014/main" id="{DE17E7A6-F61E-4022-AEBE-F342C4BFC082}"/>
                  </a:ext>
                </a:extLst>
              </p:cNvPr>
              <p:cNvPicPr/>
              <p:nvPr/>
            </p:nvPicPr>
            <p:blipFill>
              <a:blip r:embed="rId286"/>
              <a:stretch>
                <a:fillRect/>
              </a:stretch>
            </p:blipFill>
            <p:spPr>
              <a:xfrm>
                <a:off x="9506663" y="1506727"/>
                <a:ext cx="1154880" cy="657360"/>
              </a:xfrm>
              <a:prstGeom prst="rect">
                <a:avLst/>
              </a:prstGeom>
            </p:spPr>
          </p:pic>
        </mc:Fallback>
      </mc:AlternateContent>
      <mc:AlternateContent xmlns:mc="http://schemas.openxmlformats.org/markup-compatibility/2006" xmlns:p14="http://schemas.microsoft.com/office/powerpoint/2010/main">
        <mc:Choice Requires="p14">
          <p:contentPart p14:bwMode="auto" r:id="rId287">
            <p14:nvContentPartPr>
              <p14:cNvPr id="177" name="Freihand 176">
                <a:extLst>
                  <a:ext uri="{FF2B5EF4-FFF2-40B4-BE49-F238E27FC236}">
                    <a16:creationId xmlns:a16="http://schemas.microsoft.com/office/drawing/2014/main" id="{3FE8CE4B-F474-41B2-A18A-CE33CDE5793B}"/>
                  </a:ext>
                </a:extLst>
              </p14:cNvPr>
              <p14:cNvContentPartPr/>
              <p14:nvPr/>
            </p14:nvContentPartPr>
            <p14:xfrm>
              <a:off x="233783" y="2411767"/>
              <a:ext cx="180720" cy="140760"/>
            </p14:xfrm>
          </p:contentPart>
        </mc:Choice>
        <mc:Fallback xmlns="">
          <p:pic>
            <p:nvPicPr>
              <p:cNvPr id="177" name="Freihand 176">
                <a:extLst>
                  <a:ext uri="{FF2B5EF4-FFF2-40B4-BE49-F238E27FC236}">
                    <a16:creationId xmlns:a16="http://schemas.microsoft.com/office/drawing/2014/main" id="{3FE8CE4B-F474-41B2-A18A-CE33CDE5793B}"/>
                  </a:ext>
                </a:extLst>
              </p:cNvPr>
              <p:cNvPicPr/>
              <p:nvPr/>
            </p:nvPicPr>
            <p:blipFill>
              <a:blip r:embed="rId288"/>
              <a:stretch>
                <a:fillRect/>
              </a:stretch>
            </p:blipFill>
            <p:spPr>
              <a:xfrm>
                <a:off x="229463" y="2407447"/>
                <a:ext cx="189360" cy="149400"/>
              </a:xfrm>
              <a:prstGeom prst="rect">
                <a:avLst/>
              </a:prstGeom>
            </p:spPr>
          </p:pic>
        </mc:Fallback>
      </mc:AlternateContent>
      <mc:AlternateContent xmlns:mc="http://schemas.openxmlformats.org/markup-compatibility/2006" xmlns:p14="http://schemas.microsoft.com/office/powerpoint/2010/main">
        <mc:Choice Requires="p14">
          <p:contentPart p14:bwMode="auto" r:id="rId289">
            <p14:nvContentPartPr>
              <p14:cNvPr id="178" name="Freihand 177">
                <a:extLst>
                  <a:ext uri="{FF2B5EF4-FFF2-40B4-BE49-F238E27FC236}">
                    <a16:creationId xmlns:a16="http://schemas.microsoft.com/office/drawing/2014/main" id="{258EC751-669D-4629-A657-DF5773F12A6F}"/>
                  </a:ext>
                </a:extLst>
              </p14:cNvPr>
              <p14:cNvContentPartPr/>
              <p14:nvPr/>
            </p14:nvContentPartPr>
            <p14:xfrm>
              <a:off x="439343" y="2426887"/>
              <a:ext cx="106560" cy="254880"/>
            </p14:xfrm>
          </p:contentPart>
        </mc:Choice>
        <mc:Fallback xmlns="">
          <p:pic>
            <p:nvPicPr>
              <p:cNvPr id="178" name="Freihand 177">
                <a:extLst>
                  <a:ext uri="{FF2B5EF4-FFF2-40B4-BE49-F238E27FC236}">
                    <a16:creationId xmlns:a16="http://schemas.microsoft.com/office/drawing/2014/main" id="{258EC751-669D-4629-A657-DF5773F12A6F}"/>
                  </a:ext>
                </a:extLst>
              </p:cNvPr>
              <p:cNvPicPr/>
              <p:nvPr/>
            </p:nvPicPr>
            <p:blipFill>
              <a:blip r:embed="rId290"/>
              <a:stretch>
                <a:fillRect/>
              </a:stretch>
            </p:blipFill>
            <p:spPr>
              <a:xfrm>
                <a:off x="435023" y="2422567"/>
                <a:ext cx="115200" cy="263520"/>
              </a:xfrm>
              <a:prstGeom prst="rect">
                <a:avLst/>
              </a:prstGeom>
            </p:spPr>
          </p:pic>
        </mc:Fallback>
      </mc:AlternateContent>
      <mc:AlternateContent xmlns:mc="http://schemas.openxmlformats.org/markup-compatibility/2006" xmlns:p14="http://schemas.microsoft.com/office/powerpoint/2010/main">
        <mc:Choice Requires="p14">
          <p:contentPart p14:bwMode="auto" r:id="rId291">
            <p14:nvContentPartPr>
              <p14:cNvPr id="179" name="Freihand 178">
                <a:extLst>
                  <a:ext uri="{FF2B5EF4-FFF2-40B4-BE49-F238E27FC236}">
                    <a16:creationId xmlns:a16="http://schemas.microsoft.com/office/drawing/2014/main" id="{399E04EB-CEC1-4D3C-A2B4-24863F2FE330}"/>
                  </a:ext>
                </a:extLst>
              </p14:cNvPr>
              <p14:cNvContentPartPr/>
              <p14:nvPr/>
            </p14:nvContentPartPr>
            <p14:xfrm>
              <a:off x="590903" y="2438767"/>
              <a:ext cx="140760" cy="87480"/>
            </p14:xfrm>
          </p:contentPart>
        </mc:Choice>
        <mc:Fallback xmlns="">
          <p:pic>
            <p:nvPicPr>
              <p:cNvPr id="179" name="Freihand 178">
                <a:extLst>
                  <a:ext uri="{FF2B5EF4-FFF2-40B4-BE49-F238E27FC236}">
                    <a16:creationId xmlns:a16="http://schemas.microsoft.com/office/drawing/2014/main" id="{399E04EB-CEC1-4D3C-A2B4-24863F2FE330}"/>
                  </a:ext>
                </a:extLst>
              </p:cNvPr>
              <p:cNvPicPr/>
              <p:nvPr/>
            </p:nvPicPr>
            <p:blipFill>
              <a:blip r:embed="rId292"/>
              <a:stretch>
                <a:fillRect/>
              </a:stretch>
            </p:blipFill>
            <p:spPr>
              <a:xfrm>
                <a:off x="586583" y="2434447"/>
                <a:ext cx="149400" cy="96120"/>
              </a:xfrm>
              <a:prstGeom prst="rect">
                <a:avLst/>
              </a:prstGeom>
            </p:spPr>
          </p:pic>
        </mc:Fallback>
      </mc:AlternateContent>
      <mc:AlternateContent xmlns:mc="http://schemas.openxmlformats.org/markup-compatibility/2006" xmlns:p14="http://schemas.microsoft.com/office/powerpoint/2010/main">
        <mc:Choice Requires="p14">
          <p:contentPart p14:bwMode="auto" r:id="rId293">
            <p14:nvContentPartPr>
              <p14:cNvPr id="180" name="Freihand 179">
                <a:extLst>
                  <a:ext uri="{FF2B5EF4-FFF2-40B4-BE49-F238E27FC236}">
                    <a16:creationId xmlns:a16="http://schemas.microsoft.com/office/drawing/2014/main" id="{7F298F12-C74E-4FDE-8C55-2AAB0086A235}"/>
                  </a:ext>
                </a:extLst>
              </p14:cNvPr>
              <p14:cNvContentPartPr/>
              <p14:nvPr/>
            </p14:nvContentPartPr>
            <p14:xfrm>
              <a:off x="766223" y="2359207"/>
              <a:ext cx="23760" cy="171000"/>
            </p14:xfrm>
          </p:contentPart>
        </mc:Choice>
        <mc:Fallback xmlns="">
          <p:pic>
            <p:nvPicPr>
              <p:cNvPr id="180" name="Freihand 179">
                <a:extLst>
                  <a:ext uri="{FF2B5EF4-FFF2-40B4-BE49-F238E27FC236}">
                    <a16:creationId xmlns:a16="http://schemas.microsoft.com/office/drawing/2014/main" id="{7F298F12-C74E-4FDE-8C55-2AAB0086A235}"/>
                  </a:ext>
                </a:extLst>
              </p:cNvPr>
              <p:cNvPicPr/>
              <p:nvPr/>
            </p:nvPicPr>
            <p:blipFill>
              <a:blip r:embed="rId294"/>
              <a:stretch>
                <a:fillRect/>
              </a:stretch>
            </p:blipFill>
            <p:spPr>
              <a:xfrm>
                <a:off x="761903" y="2354887"/>
                <a:ext cx="32400" cy="179640"/>
              </a:xfrm>
              <a:prstGeom prst="rect">
                <a:avLst/>
              </a:prstGeom>
            </p:spPr>
          </p:pic>
        </mc:Fallback>
      </mc:AlternateContent>
      <mc:AlternateContent xmlns:mc="http://schemas.openxmlformats.org/markup-compatibility/2006" xmlns:p14="http://schemas.microsoft.com/office/powerpoint/2010/main">
        <mc:Choice Requires="p14">
          <p:contentPart p14:bwMode="auto" r:id="rId295">
            <p14:nvContentPartPr>
              <p14:cNvPr id="181" name="Freihand 180">
                <a:extLst>
                  <a:ext uri="{FF2B5EF4-FFF2-40B4-BE49-F238E27FC236}">
                    <a16:creationId xmlns:a16="http://schemas.microsoft.com/office/drawing/2014/main" id="{9CFF3A63-AD08-454F-A476-2D5574199AF2}"/>
                  </a:ext>
                </a:extLst>
              </p14:cNvPr>
              <p14:cNvContentPartPr/>
              <p14:nvPr/>
            </p14:nvContentPartPr>
            <p14:xfrm>
              <a:off x="837503" y="2436607"/>
              <a:ext cx="125640" cy="81360"/>
            </p14:xfrm>
          </p:contentPart>
        </mc:Choice>
        <mc:Fallback xmlns="">
          <p:pic>
            <p:nvPicPr>
              <p:cNvPr id="181" name="Freihand 180">
                <a:extLst>
                  <a:ext uri="{FF2B5EF4-FFF2-40B4-BE49-F238E27FC236}">
                    <a16:creationId xmlns:a16="http://schemas.microsoft.com/office/drawing/2014/main" id="{9CFF3A63-AD08-454F-A476-2D5574199AF2}"/>
                  </a:ext>
                </a:extLst>
              </p:cNvPr>
              <p:cNvPicPr/>
              <p:nvPr/>
            </p:nvPicPr>
            <p:blipFill>
              <a:blip r:embed="rId296"/>
              <a:stretch>
                <a:fillRect/>
              </a:stretch>
            </p:blipFill>
            <p:spPr>
              <a:xfrm>
                <a:off x="833183" y="2432287"/>
                <a:ext cx="134280" cy="90000"/>
              </a:xfrm>
              <a:prstGeom prst="rect">
                <a:avLst/>
              </a:prstGeom>
            </p:spPr>
          </p:pic>
        </mc:Fallback>
      </mc:AlternateContent>
      <mc:AlternateContent xmlns:mc="http://schemas.openxmlformats.org/markup-compatibility/2006" xmlns:p14="http://schemas.microsoft.com/office/powerpoint/2010/main">
        <mc:Choice Requires="p14">
          <p:contentPart p14:bwMode="auto" r:id="rId297">
            <p14:nvContentPartPr>
              <p14:cNvPr id="182" name="Freihand 181">
                <a:extLst>
                  <a:ext uri="{FF2B5EF4-FFF2-40B4-BE49-F238E27FC236}">
                    <a16:creationId xmlns:a16="http://schemas.microsoft.com/office/drawing/2014/main" id="{81C43D06-EA42-4A9F-8C77-DD0FAE15BABD}"/>
                  </a:ext>
                </a:extLst>
              </p14:cNvPr>
              <p14:cNvContentPartPr/>
              <p14:nvPr/>
            </p14:nvContentPartPr>
            <p14:xfrm>
              <a:off x="1131263" y="2400247"/>
              <a:ext cx="135360" cy="109800"/>
            </p14:xfrm>
          </p:contentPart>
        </mc:Choice>
        <mc:Fallback xmlns="">
          <p:pic>
            <p:nvPicPr>
              <p:cNvPr id="182" name="Freihand 181">
                <a:extLst>
                  <a:ext uri="{FF2B5EF4-FFF2-40B4-BE49-F238E27FC236}">
                    <a16:creationId xmlns:a16="http://schemas.microsoft.com/office/drawing/2014/main" id="{81C43D06-EA42-4A9F-8C77-DD0FAE15BABD}"/>
                  </a:ext>
                </a:extLst>
              </p:cNvPr>
              <p:cNvPicPr/>
              <p:nvPr/>
            </p:nvPicPr>
            <p:blipFill>
              <a:blip r:embed="rId298"/>
              <a:stretch>
                <a:fillRect/>
              </a:stretch>
            </p:blipFill>
            <p:spPr>
              <a:xfrm>
                <a:off x="1126943" y="2395927"/>
                <a:ext cx="144000" cy="118440"/>
              </a:xfrm>
              <a:prstGeom prst="rect">
                <a:avLst/>
              </a:prstGeom>
            </p:spPr>
          </p:pic>
        </mc:Fallback>
      </mc:AlternateContent>
      <mc:AlternateContent xmlns:mc="http://schemas.openxmlformats.org/markup-compatibility/2006" xmlns:p14="http://schemas.microsoft.com/office/powerpoint/2010/main">
        <mc:Choice Requires="p14">
          <p:contentPart p14:bwMode="auto" r:id="rId299">
            <p14:nvContentPartPr>
              <p14:cNvPr id="183" name="Freihand 182">
                <a:extLst>
                  <a:ext uri="{FF2B5EF4-FFF2-40B4-BE49-F238E27FC236}">
                    <a16:creationId xmlns:a16="http://schemas.microsoft.com/office/drawing/2014/main" id="{E2A14F38-A909-467C-9BDA-6AF5BFEC3C44}"/>
                  </a:ext>
                </a:extLst>
              </p14:cNvPr>
              <p14:cNvContentPartPr/>
              <p14:nvPr/>
            </p14:nvContentPartPr>
            <p14:xfrm>
              <a:off x="1287503" y="2420047"/>
              <a:ext cx="373320" cy="59760"/>
            </p14:xfrm>
          </p:contentPart>
        </mc:Choice>
        <mc:Fallback xmlns="">
          <p:pic>
            <p:nvPicPr>
              <p:cNvPr id="183" name="Freihand 182">
                <a:extLst>
                  <a:ext uri="{FF2B5EF4-FFF2-40B4-BE49-F238E27FC236}">
                    <a16:creationId xmlns:a16="http://schemas.microsoft.com/office/drawing/2014/main" id="{E2A14F38-A909-467C-9BDA-6AF5BFEC3C44}"/>
                  </a:ext>
                </a:extLst>
              </p:cNvPr>
              <p:cNvPicPr/>
              <p:nvPr/>
            </p:nvPicPr>
            <p:blipFill>
              <a:blip r:embed="rId300"/>
              <a:stretch>
                <a:fillRect/>
              </a:stretch>
            </p:blipFill>
            <p:spPr>
              <a:xfrm>
                <a:off x="1283183" y="2415727"/>
                <a:ext cx="381960" cy="68400"/>
              </a:xfrm>
              <a:prstGeom prst="rect">
                <a:avLst/>
              </a:prstGeom>
            </p:spPr>
          </p:pic>
        </mc:Fallback>
      </mc:AlternateContent>
      <mc:AlternateContent xmlns:mc="http://schemas.openxmlformats.org/markup-compatibility/2006" xmlns:p14="http://schemas.microsoft.com/office/powerpoint/2010/main">
        <mc:Choice Requires="p14">
          <p:contentPart p14:bwMode="auto" r:id="rId301">
            <p14:nvContentPartPr>
              <p14:cNvPr id="184" name="Freihand 183">
                <a:extLst>
                  <a:ext uri="{FF2B5EF4-FFF2-40B4-BE49-F238E27FC236}">
                    <a16:creationId xmlns:a16="http://schemas.microsoft.com/office/drawing/2014/main" id="{E90A79F2-24A8-4E82-A69B-28FCF51A6B9D}"/>
                  </a:ext>
                </a:extLst>
              </p14:cNvPr>
              <p14:cNvContentPartPr/>
              <p14:nvPr/>
            </p14:nvContentPartPr>
            <p14:xfrm>
              <a:off x="1704743" y="2410327"/>
              <a:ext cx="128520" cy="194040"/>
            </p14:xfrm>
          </p:contentPart>
        </mc:Choice>
        <mc:Fallback xmlns="">
          <p:pic>
            <p:nvPicPr>
              <p:cNvPr id="184" name="Freihand 183">
                <a:extLst>
                  <a:ext uri="{FF2B5EF4-FFF2-40B4-BE49-F238E27FC236}">
                    <a16:creationId xmlns:a16="http://schemas.microsoft.com/office/drawing/2014/main" id="{E90A79F2-24A8-4E82-A69B-28FCF51A6B9D}"/>
                  </a:ext>
                </a:extLst>
              </p:cNvPr>
              <p:cNvPicPr/>
              <p:nvPr/>
            </p:nvPicPr>
            <p:blipFill>
              <a:blip r:embed="rId302"/>
              <a:stretch>
                <a:fillRect/>
              </a:stretch>
            </p:blipFill>
            <p:spPr>
              <a:xfrm>
                <a:off x="1700423" y="2406007"/>
                <a:ext cx="137160" cy="202680"/>
              </a:xfrm>
              <a:prstGeom prst="rect">
                <a:avLst/>
              </a:prstGeom>
            </p:spPr>
          </p:pic>
        </mc:Fallback>
      </mc:AlternateContent>
      <mc:AlternateContent xmlns:mc="http://schemas.openxmlformats.org/markup-compatibility/2006" xmlns:p14="http://schemas.microsoft.com/office/powerpoint/2010/main">
        <mc:Choice Requires="p14">
          <p:contentPart p14:bwMode="auto" r:id="rId303">
            <p14:nvContentPartPr>
              <p14:cNvPr id="185" name="Freihand 184">
                <a:extLst>
                  <a:ext uri="{FF2B5EF4-FFF2-40B4-BE49-F238E27FC236}">
                    <a16:creationId xmlns:a16="http://schemas.microsoft.com/office/drawing/2014/main" id="{D27A296D-0076-489F-9851-A65D52DB892A}"/>
                  </a:ext>
                </a:extLst>
              </p14:cNvPr>
              <p14:cNvContentPartPr/>
              <p14:nvPr/>
            </p14:nvContentPartPr>
            <p14:xfrm>
              <a:off x="1851623" y="2418247"/>
              <a:ext cx="206640" cy="58320"/>
            </p14:xfrm>
          </p:contentPart>
        </mc:Choice>
        <mc:Fallback xmlns="">
          <p:pic>
            <p:nvPicPr>
              <p:cNvPr id="185" name="Freihand 184">
                <a:extLst>
                  <a:ext uri="{FF2B5EF4-FFF2-40B4-BE49-F238E27FC236}">
                    <a16:creationId xmlns:a16="http://schemas.microsoft.com/office/drawing/2014/main" id="{D27A296D-0076-489F-9851-A65D52DB892A}"/>
                  </a:ext>
                </a:extLst>
              </p:cNvPr>
              <p:cNvPicPr/>
              <p:nvPr/>
            </p:nvPicPr>
            <p:blipFill>
              <a:blip r:embed="rId304"/>
              <a:stretch>
                <a:fillRect/>
              </a:stretch>
            </p:blipFill>
            <p:spPr>
              <a:xfrm>
                <a:off x="1847303" y="2413927"/>
                <a:ext cx="215280" cy="66960"/>
              </a:xfrm>
              <a:prstGeom prst="rect">
                <a:avLst/>
              </a:prstGeom>
            </p:spPr>
          </p:pic>
        </mc:Fallback>
      </mc:AlternateContent>
      <mc:AlternateContent xmlns:mc="http://schemas.openxmlformats.org/markup-compatibility/2006" xmlns:p14="http://schemas.microsoft.com/office/powerpoint/2010/main">
        <mc:Choice Requires="p14">
          <p:contentPart p14:bwMode="auto" r:id="rId305">
            <p14:nvContentPartPr>
              <p14:cNvPr id="186" name="Freihand 185">
                <a:extLst>
                  <a:ext uri="{FF2B5EF4-FFF2-40B4-BE49-F238E27FC236}">
                    <a16:creationId xmlns:a16="http://schemas.microsoft.com/office/drawing/2014/main" id="{F19125C0-30A0-4AD4-B62E-374D5ED4282D}"/>
                  </a:ext>
                </a:extLst>
              </p14:cNvPr>
              <p14:cNvContentPartPr/>
              <p14:nvPr/>
            </p14:nvContentPartPr>
            <p14:xfrm>
              <a:off x="2133863" y="2401327"/>
              <a:ext cx="312840" cy="61200"/>
            </p14:xfrm>
          </p:contentPart>
        </mc:Choice>
        <mc:Fallback xmlns="">
          <p:pic>
            <p:nvPicPr>
              <p:cNvPr id="186" name="Freihand 185">
                <a:extLst>
                  <a:ext uri="{FF2B5EF4-FFF2-40B4-BE49-F238E27FC236}">
                    <a16:creationId xmlns:a16="http://schemas.microsoft.com/office/drawing/2014/main" id="{F19125C0-30A0-4AD4-B62E-374D5ED4282D}"/>
                  </a:ext>
                </a:extLst>
              </p:cNvPr>
              <p:cNvPicPr/>
              <p:nvPr/>
            </p:nvPicPr>
            <p:blipFill>
              <a:blip r:embed="rId306"/>
              <a:stretch>
                <a:fillRect/>
              </a:stretch>
            </p:blipFill>
            <p:spPr>
              <a:xfrm>
                <a:off x="2129543" y="2397007"/>
                <a:ext cx="321480" cy="69840"/>
              </a:xfrm>
              <a:prstGeom prst="rect">
                <a:avLst/>
              </a:prstGeom>
            </p:spPr>
          </p:pic>
        </mc:Fallback>
      </mc:AlternateContent>
      <mc:AlternateContent xmlns:mc="http://schemas.openxmlformats.org/markup-compatibility/2006" xmlns:p14="http://schemas.microsoft.com/office/powerpoint/2010/main">
        <mc:Choice Requires="p14">
          <p:contentPart p14:bwMode="auto" r:id="rId307">
            <p14:nvContentPartPr>
              <p14:cNvPr id="187" name="Freihand 186">
                <a:extLst>
                  <a:ext uri="{FF2B5EF4-FFF2-40B4-BE49-F238E27FC236}">
                    <a16:creationId xmlns:a16="http://schemas.microsoft.com/office/drawing/2014/main" id="{DA9EA206-E43C-45D8-90C3-49889CDE4075}"/>
                  </a:ext>
                </a:extLst>
              </p14:cNvPr>
              <p14:cNvContentPartPr/>
              <p14:nvPr/>
            </p14:nvContentPartPr>
            <p14:xfrm>
              <a:off x="2394503" y="2291167"/>
              <a:ext cx="275040" cy="199440"/>
            </p14:xfrm>
          </p:contentPart>
        </mc:Choice>
        <mc:Fallback xmlns="">
          <p:pic>
            <p:nvPicPr>
              <p:cNvPr id="187" name="Freihand 186">
                <a:extLst>
                  <a:ext uri="{FF2B5EF4-FFF2-40B4-BE49-F238E27FC236}">
                    <a16:creationId xmlns:a16="http://schemas.microsoft.com/office/drawing/2014/main" id="{DA9EA206-E43C-45D8-90C3-49889CDE4075}"/>
                  </a:ext>
                </a:extLst>
              </p:cNvPr>
              <p:cNvPicPr/>
              <p:nvPr/>
            </p:nvPicPr>
            <p:blipFill>
              <a:blip r:embed="rId308"/>
              <a:stretch>
                <a:fillRect/>
              </a:stretch>
            </p:blipFill>
            <p:spPr>
              <a:xfrm>
                <a:off x="2390183" y="2286847"/>
                <a:ext cx="283680" cy="208080"/>
              </a:xfrm>
              <a:prstGeom prst="rect">
                <a:avLst/>
              </a:prstGeom>
            </p:spPr>
          </p:pic>
        </mc:Fallback>
      </mc:AlternateContent>
      <mc:AlternateContent xmlns:mc="http://schemas.openxmlformats.org/markup-compatibility/2006" xmlns:p14="http://schemas.microsoft.com/office/powerpoint/2010/main">
        <mc:Choice Requires="p14">
          <p:contentPart p14:bwMode="auto" r:id="rId309">
            <p14:nvContentPartPr>
              <p14:cNvPr id="191" name="Freihand 190">
                <a:extLst>
                  <a:ext uri="{FF2B5EF4-FFF2-40B4-BE49-F238E27FC236}">
                    <a16:creationId xmlns:a16="http://schemas.microsoft.com/office/drawing/2014/main" id="{64B55889-FBC6-4C6F-A61B-06D835C9EF75}"/>
                  </a:ext>
                </a:extLst>
              </p14:cNvPr>
              <p14:cNvContentPartPr/>
              <p14:nvPr/>
            </p14:nvContentPartPr>
            <p14:xfrm>
              <a:off x="2804903" y="2393047"/>
              <a:ext cx="131400" cy="19080"/>
            </p14:xfrm>
          </p:contentPart>
        </mc:Choice>
        <mc:Fallback xmlns="">
          <p:pic>
            <p:nvPicPr>
              <p:cNvPr id="191" name="Freihand 190">
                <a:extLst>
                  <a:ext uri="{FF2B5EF4-FFF2-40B4-BE49-F238E27FC236}">
                    <a16:creationId xmlns:a16="http://schemas.microsoft.com/office/drawing/2014/main" id="{64B55889-FBC6-4C6F-A61B-06D835C9EF75}"/>
                  </a:ext>
                </a:extLst>
              </p:cNvPr>
              <p:cNvPicPr/>
              <p:nvPr/>
            </p:nvPicPr>
            <p:blipFill>
              <a:blip r:embed="rId310"/>
              <a:stretch>
                <a:fillRect/>
              </a:stretch>
            </p:blipFill>
            <p:spPr>
              <a:xfrm>
                <a:off x="2800583" y="2388727"/>
                <a:ext cx="140040" cy="27720"/>
              </a:xfrm>
              <a:prstGeom prst="rect">
                <a:avLst/>
              </a:prstGeom>
            </p:spPr>
          </p:pic>
        </mc:Fallback>
      </mc:AlternateContent>
      <mc:AlternateContent xmlns:mc="http://schemas.openxmlformats.org/markup-compatibility/2006" xmlns:p14="http://schemas.microsoft.com/office/powerpoint/2010/main">
        <mc:Choice Requires="p14">
          <p:contentPart p14:bwMode="auto" r:id="rId311">
            <p14:nvContentPartPr>
              <p14:cNvPr id="192" name="Freihand 191">
                <a:extLst>
                  <a:ext uri="{FF2B5EF4-FFF2-40B4-BE49-F238E27FC236}">
                    <a16:creationId xmlns:a16="http://schemas.microsoft.com/office/drawing/2014/main" id="{2FD83688-4E3C-4364-9F28-143F813C29FB}"/>
                  </a:ext>
                </a:extLst>
              </p14:cNvPr>
              <p14:cNvContentPartPr/>
              <p14:nvPr/>
            </p14:nvContentPartPr>
            <p14:xfrm>
              <a:off x="2906783" y="2359567"/>
              <a:ext cx="107640" cy="128160"/>
            </p14:xfrm>
          </p:contentPart>
        </mc:Choice>
        <mc:Fallback xmlns="">
          <p:pic>
            <p:nvPicPr>
              <p:cNvPr id="192" name="Freihand 191">
                <a:extLst>
                  <a:ext uri="{FF2B5EF4-FFF2-40B4-BE49-F238E27FC236}">
                    <a16:creationId xmlns:a16="http://schemas.microsoft.com/office/drawing/2014/main" id="{2FD83688-4E3C-4364-9F28-143F813C29FB}"/>
                  </a:ext>
                </a:extLst>
              </p:cNvPr>
              <p:cNvPicPr/>
              <p:nvPr/>
            </p:nvPicPr>
            <p:blipFill>
              <a:blip r:embed="rId312"/>
              <a:stretch>
                <a:fillRect/>
              </a:stretch>
            </p:blipFill>
            <p:spPr>
              <a:xfrm>
                <a:off x="2902463" y="2355247"/>
                <a:ext cx="116280" cy="136800"/>
              </a:xfrm>
              <a:prstGeom prst="rect">
                <a:avLst/>
              </a:prstGeom>
            </p:spPr>
          </p:pic>
        </mc:Fallback>
      </mc:AlternateContent>
      <mc:AlternateContent xmlns:mc="http://schemas.openxmlformats.org/markup-compatibility/2006" xmlns:p14="http://schemas.microsoft.com/office/powerpoint/2010/main">
        <mc:Choice Requires="p14">
          <p:contentPart p14:bwMode="auto" r:id="rId313">
            <p14:nvContentPartPr>
              <p14:cNvPr id="194" name="Freihand 193">
                <a:extLst>
                  <a:ext uri="{FF2B5EF4-FFF2-40B4-BE49-F238E27FC236}">
                    <a16:creationId xmlns:a16="http://schemas.microsoft.com/office/drawing/2014/main" id="{23BBCE6C-BB5C-416C-9D12-A2F5ABA44A79}"/>
                  </a:ext>
                </a:extLst>
              </p14:cNvPr>
              <p14:cNvContentPartPr/>
              <p14:nvPr/>
            </p14:nvContentPartPr>
            <p14:xfrm>
              <a:off x="3256343" y="2331847"/>
              <a:ext cx="289440" cy="103680"/>
            </p14:xfrm>
          </p:contentPart>
        </mc:Choice>
        <mc:Fallback xmlns="">
          <p:pic>
            <p:nvPicPr>
              <p:cNvPr id="194" name="Freihand 193">
                <a:extLst>
                  <a:ext uri="{FF2B5EF4-FFF2-40B4-BE49-F238E27FC236}">
                    <a16:creationId xmlns:a16="http://schemas.microsoft.com/office/drawing/2014/main" id="{23BBCE6C-BB5C-416C-9D12-A2F5ABA44A79}"/>
                  </a:ext>
                </a:extLst>
              </p:cNvPr>
              <p:cNvPicPr/>
              <p:nvPr/>
            </p:nvPicPr>
            <p:blipFill>
              <a:blip r:embed="rId314"/>
              <a:stretch>
                <a:fillRect/>
              </a:stretch>
            </p:blipFill>
            <p:spPr>
              <a:xfrm>
                <a:off x="3252023" y="2327527"/>
                <a:ext cx="298080" cy="112320"/>
              </a:xfrm>
              <a:prstGeom prst="rect">
                <a:avLst/>
              </a:prstGeom>
            </p:spPr>
          </p:pic>
        </mc:Fallback>
      </mc:AlternateContent>
      <mc:AlternateContent xmlns:mc="http://schemas.openxmlformats.org/markup-compatibility/2006" xmlns:p14="http://schemas.microsoft.com/office/powerpoint/2010/main">
        <mc:Choice Requires="p14">
          <p:contentPart p14:bwMode="auto" r:id="rId315">
            <p14:nvContentPartPr>
              <p14:cNvPr id="195" name="Freihand 194">
                <a:extLst>
                  <a:ext uri="{FF2B5EF4-FFF2-40B4-BE49-F238E27FC236}">
                    <a16:creationId xmlns:a16="http://schemas.microsoft.com/office/drawing/2014/main" id="{1AEB6465-BA39-41EA-BA11-0DB9EA9060B7}"/>
                  </a:ext>
                </a:extLst>
              </p14:cNvPr>
              <p14:cNvContentPartPr/>
              <p14:nvPr/>
            </p14:nvContentPartPr>
            <p14:xfrm>
              <a:off x="3834503" y="2326087"/>
              <a:ext cx="118440" cy="70920"/>
            </p14:xfrm>
          </p:contentPart>
        </mc:Choice>
        <mc:Fallback xmlns="">
          <p:pic>
            <p:nvPicPr>
              <p:cNvPr id="195" name="Freihand 194">
                <a:extLst>
                  <a:ext uri="{FF2B5EF4-FFF2-40B4-BE49-F238E27FC236}">
                    <a16:creationId xmlns:a16="http://schemas.microsoft.com/office/drawing/2014/main" id="{1AEB6465-BA39-41EA-BA11-0DB9EA9060B7}"/>
                  </a:ext>
                </a:extLst>
              </p:cNvPr>
              <p:cNvPicPr/>
              <p:nvPr/>
            </p:nvPicPr>
            <p:blipFill>
              <a:blip r:embed="rId316"/>
              <a:stretch>
                <a:fillRect/>
              </a:stretch>
            </p:blipFill>
            <p:spPr>
              <a:xfrm>
                <a:off x="3830183" y="2321767"/>
                <a:ext cx="127080" cy="79560"/>
              </a:xfrm>
              <a:prstGeom prst="rect">
                <a:avLst/>
              </a:prstGeom>
            </p:spPr>
          </p:pic>
        </mc:Fallback>
      </mc:AlternateContent>
      <mc:AlternateContent xmlns:mc="http://schemas.openxmlformats.org/markup-compatibility/2006" xmlns:p14="http://schemas.microsoft.com/office/powerpoint/2010/main">
        <mc:Choice Requires="p14">
          <p:contentPart p14:bwMode="auto" r:id="rId317">
            <p14:nvContentPartPr>
              <p14:cNvPr id="196" name="Freihand 195">
                <a:extLst>
                  <a:ext uri="{FF2B5EF4-FFF2-40B4-BE49-F238E27FC236}">
                    <a16:creationId xmlns:a16="http://schemas.microsoft.com/office/drawing/2014/main" id="{7A31ED5D-277F-4D73-8806-DE2BFE010058}"/>
                  </a:ext>
                </a:extLst>
              </p14:cNvPr>
              <p14:cNvContentPartPr/>
              <p14:nvPr/>
            </p14:nvContentPartPr>
            <p14:xfrm>
              <a:off x="3987503" y="2330407"/>
              <a:ext cx="93960" cy="89640"/>
            </p14:xfrm>
          </p:contentPart>
        </mc:Choice>
        <mc:Fallback xmlns="">
          <p:pic>
            <p:nvPicPr>
              <p:cNvPr id="196" name="Freihand 195">
                <a:extLst>
                  <a:ext uri="{FF2B5EF4-FFF2-40B4-BE49-F238E27FC236}">
                    <a16:creationId xmlns:a16="http://schemas.microsoft.com/office/drawing/2014/main" id="{7A31ED5D-277F-4D73-8806-DE2BFE010058}"/>
                  </a:ext>
                </a:extLst>
              </p:cNvPr>
              <p:cNvPicPr/>
              <p:nvPr/>
            </p:nvPicPr>
            <p:blipFill>
              <a:blip r:embed="rId318"/>
              <a:stretch>
                <a:fillRect/>
              </a:stretch>
            </p:blipFill>
            <p:spPr>
              <a:xfrm>
                <a:off x="3983183" y="2326087"/>
                <a:ext cx="102600" cy="98280"/>
              </a:xfrm>
              <a:prstGeom prst="rect">
                <a:avLst/>
              </a:prstGeom>
            </p:spPr>
          </p:pic>
        </mc:Fallback>
      </mc:AlternateContent>
      <mc:AlternateContent xmlns:mc="http://schemas.openxmlformats.org/markup-compatibility/2006" xmlns:p14="http://schemas.microsoft.com/office/powerpoint/2010/main">
        <mc:Choice Requires="p14">
          <p:contentPart p14:bwMode="auto" r:id="rId319">
            <p14:nvContentPartPr>
              <p14:cNvPr id="197" name="Freihand 196">
                <a:extLst>
                  <a:ext uri="{FF2B5EF4-FFF2-40B4-BE49-F238E27FC236}">
                    <a16:creationId xmlns:a16="http://schemas.microsoft.com/office/drawing/2014/main" id="{036E4C3D-6B60-4E4A-BEAC-625A3C36E16D}"/>
                  </a:ext>
                </a:extLst>
              </p14:cNvPr>
              <p14:cNvContentPartPr/>
              <p14:nvPr/>
            </p14:nvContentPartPr>
            <p14:xfrm>
              <a:off x="4131863" y="2316367"/>
              <a:ext cx="127080" cy="81360"/>
            </p14:xfrm>
          </p:contentPart>
        </mc:Choice>
        <mc:Fallback xmlns="">
          <p:pic>
            <p:nvPicPr>
              <p:cNvPr id="197" name="Freihand 196">
                <a:extLst>
                  <a:ext uri="{FF2B5EF4-FFF2-40B4-BE49-F238E27FC236}">
                    <a16:creationId xmlns:a16="http://schemas.microsoft.com/office/drawing/2014/main" id="{036E4C3D-6B60-4E4A-BEAC-625A3C36E16D}"/>
                  </a:ext>
                </a:extLst>
              </p:cNvPr>
              <p:cNvPicPr/>
              <p:nvPr/>
            </p:nvPicPr>
            <p:blipFill>
              <a:blip r:embed="rId320"/>
              <a:stretch>
                <a:fillRect/>
              </a:stretch>
            </p:blipFill>
            <p:spPr>
              <a:xfrm>
                <a:off x="4127543" y="2312047"/>
                <a:ext cx="135720" cy="90000"/>
              </a:xfrm>
              <a:prstGeom prst="rect">
                <a:avLst/>
              </a:prstGeom>
            </p:spPr>
          </p:pic>
        </mc:Fallback>
      </mc:AlternateContent>
      <mc:AlternateContent xmlns:mc="http://schemas.openxmlformats.org/markup-compatibility/2006" xmlns:p14="http://schemas.microsoft.com/office/powerpoint/2010/main">
        <mc:Choice Requires="p14">
          <p:contentPart p14:bwMode="auto" r:id="rId321">
            <p14:nvContentPartPr>
              <p14:cNvPr id="198" name="Freihand 197">
                <a:extLst>
                  <a:ext uri="{FF2B5EF4-FFF2-40B4-BE49-F238E27FC236}">
                    <a16:creationId xmlns:a16="http://schemas.microsoft.com/office/drawing/2014/main" id="{3F02BB2D-AAA4-4C83-BB34-838036E2CE98}"/>
                  </a:ext>
                </a:extLst>
              </p14:cNvPr>
              <p14:cNvContentPartPr/>
              <p14:nvPr/>
            </p14:nvContentPartPr>
            <p14:xfrm>
              <a:off x="4462703" y="2224927"/>
              <a:ext cx="188280" cy="160200"/>
            </p14:xfrm>
          </p:contentPart>
        </mc:Choice>
        <mc:Fallback xmlns="">
          <p:pic>
            <p:nvPicPr>
              <p:cNvPr id="198" name="Freihand 197">
                <a:extLst>
                  <a:ext uri="{FF2B5EF4-FFF2-40B4-BE49-F238E27FC236}">
                    <a16:creationId xmlns:a16="http://schemas.microsoft.com/office/drawing/2014/main" id="{3F02BB2D-AAA4-4C83-BB34-838036E2CE98}"/>
                  </a:ext>
                </a:extLst>
              </p:cNvPr>
              <p:cNvPicPr/>
              <p:nvPr/>
            </p:nvPicPr>
            <p:blipFill>
              <a:blip r:embed="rId322"/>
              <a:stretch>
                <a:fillRect/>
              </a:stretch>
            </p:blipFill>
            <p:spPr>
              <a:xfrm>
                <a:off x="4458383" y="2220607"/>
                <a:ext cx="196920" cy="168840"/>
              </a:xfrm>
              <a:prstGeom prst="rect">
                <a:avLst/>
              </a:prstGeom>
            </p:spPr>
          </p:pic>
        </mc:Fallback>
      </mc:AlternateContent>
      <mc:AlternateContent xmlns:mc="http://schemas.openxmlformats.org/markup-compatibility/2006" xmlns:p14="http://schemas.microsoft.com/office/powerpoint/2010/main">
        <mc:Choice Requires="p14">
          <p:contentPart p14:bwMode="auto" r:id="rId323">
            <p14:nvContentPartPr>
              <p14:cNvPr id="199" name="Freihand 198">
                <a:extLst>
                  <a:ext uri="{FF2B5EF4-FFF2-40B4-BE49-F238E27FC236}">
                    <a16:creationId xmlns:a16="http://schemas.microsoft.com/office/drawing/2014/main" id="{E9E22F1F-5D87-4065-937E-635B58BA5DA3}"/>
                  </a:ext>
                </a:extLst>
              </p14:cNvPr>
              <p14:cNvContentPartPr/>
              <p14:nvPr/>
            </p14:nvContentPartPr>
            <p14:xfrm>
              <a:off x="4711463" y="2290807"/>
              <a:ext cx="102960" cy="77040"/>
            </p14:xfrm>
          </p:contentPart>
        </mc:Choice>
        <mc:Fallback xmlns="">
          <p:pic>
            <p:nvPicPr>
              <p:cNvPr id="199" name="Freihand 198">
                <a:extLst>
                  <a:ext uri="{FF2B5EF4-FFF2-40B4-BE49-F238E27FC236}">
                    <a16:creationId xmlns:a16="http://schemas.microsoft.com/office/drawing/2014/main" id="{E9E22F1F-5D87-4065-937E-635B58BA5DA3}"/>
                  </a:ext>
                </a:extLst>
              </p:cNvPr>
              <p:cNvPicPr/>
              <p:nvPr/>
            </p:nvPicPr>
            <p:blipFill>
              <a:blip r:embed="rId324"/>
              <a:stretch>
                <a:fillRect/>
              </a:stretch>
            </p:blipFill>
            <p:spPr>
              <a:xfrm>
                <a:off x="4707143" y="2286487"/>
                <a:ext cx="111600" cy="85680"/>
              </a:xfrm>
              <a:prstGeom prst="rect">
                <a:avLst/>
              </a:prstGeom>
            </p:spPr>
          </p:pic>
        </mc:Fallback>
      </mc:AlternateContent>
      <mc:AlternateContent xmlns:mc="http://schemas.openxmlformats.org/markup-compatibility/2006" xmlns:p14="http://schemas.microsoft.com/office/powerpoint/2010/main">
        <mc:Choice Requires="p14">
          <p:contentPart p14:bwMode="auto" r:id="rId325">
            <p14:nvContentPartPr>
              <p14:cNvPr id="214" name="Freihand 213">
                <a:extLst>
                  <a:ext uri="{FF2B5EF4-FFF2-40B4-BE49-F238E27FC236}">
                    <a16:creationId xmlns:a16="http://schemas.microsoft.com/office/drawing/2014/main" id="{DFED187C-CE0A-4D24-AB6B-1689348E104C}"/>
                  </a:ext>
                </a:extLst>
              </p14:cNvPr>
              <p14:cNvContentPartPr/>
              <p14:nvPr/>
            </p14:nvContentPartPr>
            <p14:xfrm>
              <a:off x="2290823" y="2731087"/>
              <a:ext cx="37440" cy="159840"/>
            </p14:xfrm>
          </p:contentPart>
        </mc:Choice>
        <mc:Fallback xmlns="">
          <p:pic>
            <p:nvPicPr>
              <p:cNvPr id="214" name="Freihand 213">
                <a:extLst>
                  <a:ext uri="{FF2B5EF4-FFF2-40B4-BE49-F238E27FC236}">
                    <a16:creationId xmlns:a16="http://schemas.microsoft.com/office/drawing/2014/main" id="{DFED187C-CE0A-4D24-AB6B-1689348E104C}"/>
                  </a:ext>
                </a:extLst>
              </p:cNvPr>
              <p:cNvPicPr/>
              <p:nvPr/>
            </p:nvPicPr>
            <p:blipFill>
              <a:blip r:embed="rId326"/>
              <a:stretch>
                <a:fillRect/>
              </a:stretch>
            </p:blipFill>
            <p:spPr>
              <a:xfrm>
                <a:off x="2286503" y="2726767"/>
                <a:ext cx="46080" cy="168480"/>
              </a:xfrm>
              <a:prstGeom prst="rect">
                <a:avLst/>
              </a:prstGeom>
            </p:spPr>
          </p:pic>
        </mc:Fallback>
      </mc:AlternateContent>
      <mc:AlternateContent xmlns:mc="http://schemas.openxmlformats.org/markup-compatibility/2006" xmlns:p14="http://schemas.microsoft.com/office/powerpoint/2010/main">
        <mc:Choice Requires="p14">
          <p:contentPart p14:bwMode="auto" r:id="rId327">
            <p14:nvContentPartPr>
              <p14:cNvPr id="215" name="Freihand 214">
                <a:extLst>
                  <a:ext uri="{FF2B5EF4-FFF2-40B4-BE49-F238E27FC236}">
                    <a16:creationId xmlns:a16="http://schemas.microsoft.com/office/drawing/2014/main" id="{CFE28354-5AD1-411F-A104-47FFB156C156}"/>
                  </a:ext>
                </a:extLst>
              </p14:cNvPr>
              <p14:cNvContentPartPr/>
              <p14:nvPr/>
            </p14:nvContentPartPr>
            <p14:xfrm>
              <a:off x="2238263" y="2691127"/>
              <a:ext cx="208440" cy="220680"/>
            </p14:xfrm>
          </p:contentPart>
        </mc:Choice>
        <mc:Fallback xmlns="">
          <p:pic>
            <p:nvPicPr>
              <p:cNvPr id="215" name="Freihand 214">
                <a:extLst>
                  <a:ext uri="{FF2B5EF4-FFF2-40B4-BE49-F238E27FC236}">
                    <a16:creationId xmlns:a16="http://schemas.microsoft.com/office/drawing/2014/main" id="{CFE28354-5AD1-411F-A104-47FFB156C156}"/>
                  </a:ext>
                </a:extLst>
              </p:cNvPr>
              <p:cNvPicPr/>
              <p:nvPr/>
            </p:nvPicPr>
            <p:blipFill>
              <a:blip r:embed="rId328"/>
              <a:stretch>
                <a:fillRect/>
              </a:stretch>
            </p:blipFill>
            <p:spPr>
              <a:xfrm>
                <a:off x="2233943" y="2686807"/>
                <a:ext cx="217080" cy="229320"/>
              </a:xfrm>
              <a:prstGeom prst="rect">
                <a:avLst/>
              </a:prstGeom>
            </p:spPr>
          </p:pic>
        </mc:Fallback>
      </mc:AlternateContent>
      <mc:AlternateContent xmlns:mc="http://schemas.openxmlformats.org/markup-compatibility/2006" xmlns:p14="http://schemas.microsoft.com/office/powerpoint/2010/main">
        <mc:Choice Requires="p14">
          <p:contentPart p14:bwMode="auto" r:id="rId329">
            <p14:nvContentPartPr>
              <p14:cNvPr id="217" name="Freihand 216">
                <a:extLst>
                  <a:ext uri="{FF2B5EF4-FFF2-40B4-BE49-F238E27FC236}">
                    <a16:creationId xmlns:a16="http://schemas.microsoft.com/office/drawing/2014/main" id="{F1C9529F-41BE-4EE9-AB59-D86182934E7A}"/>
                  </a:ext>
                </a:extLst>
              </p14:cNvPr>
              <p14:cNvContentPartPr/>
              <p14:nvPr/>
            </p14:nvContentPartPr>
            <p14:xfrm>
              <a:off x="2469023" y="2852047"/>
              <a:ext cx="78120" cy="114480"/>
            </p14:xfrm>
          </p:contentPart>
        </mc:Choice>
        <mc:Fallback xmlns="">
          <p:pic>
            <p:nvPicPr>
              <p:cNvPr id="217" name="Freihand 216">
                <a:extLst>
                  <a:ext uri="{FF2B5EF4-FFF2-40B4-BE49-F238E27FC236}">
                    <a16:creationId xmlns:a16="http://schemas.microsoft.com/office/drawing/2014/main" id="{F1C9529F-41BE-4EE9-AB59-D86182934E7A}"/>
                  </a:ext>
                </a:extLst>
              </p:cNvPr>
              <p:cNvPicPr/>
              <p:nvPr/>
            </p:nvPicPr>
            <p:blipFill>
              <a:blip r:embed="rId330"/>
              <a:stretch>
                <a:fillRect/>
              </a:stretch>
            </p:blipFill>
            <p:spPr>
              <a:xfrm>
                <a:off x="2464703" y="2847727"/>
                <a:ext cx="86760" cy="123120"/>
              </a:xfrm>
              <a:prstGeom prst="rect">
                <a:avLst/>
              </a:prstGeom>
            </p:spPr>
          </p:pic>
        </mc:Fallback>
      </mc:AlternateContent>
      <mc:AlternateContent xmlns:mc="http://schemas.openxmlformats.org/markup-compatibility/2006" xmlns:p14="http://schemas.microsoft.com/office/powerpoint/2010/main">
        <mc:Choice Requires="p14">
          <p:contentPart p14:bwMode="auto" r:id="rId331">
            <p14:nvContentPartPr>
              <p14:cNvPr id="218" name="Freihand 217">
                <a:extLst>
                  <a:ext uri="{FF2B5EF4-FFF2-40B4-BE49-F238E27FC236}">
                    <a16:creationId xmlns:a16="http://schemas.microsoft.com/office/drawing/2014/main" id="{5EBC5960-16EC-410E-B32B-78FC29B72E56}"/>
                  </a:ext>
                </a:extLst>
              </p14:cNvPr>
              <p14:cNvContentPartPr/>
              <p14:nvPr/>
            </p14:nvContentPartPr>
            <p14:xfrm>
              <a:off x="2423663" y="2884447"/>
              <a:ext cx="155160" cy="14040"/>
            </p14:xfrm>
          </p:contentPart>
        </mc:Choice>
        <mc:Fallback xmlns="">
          <p:pic>
            <p:nvPicPr>
              <p:cNvPr id="218" name="Freihand 217">
                <a:extLst>
                  <a:ext uri="{FF2B5EF4-FFF2-40B4-BE49-F238E27FC236}">
                    <a16:creationId xmlns:a16="http://schemas.microsoft.com/office/drawing/2014/main" id="{5EBC5960-16EC-410E-B32B-78FC29B72E56}"/>
                  </a:ext>
                </a:extLst>
              </p:cNvPr>
              <p:cNvPicPr/>
              <p:nvPr/>
            </p:nvPicPr>
            <p:blipFill>
              <a:blip r:embed="rId332"/>
              <a:stretch>
                <a:fillRect/>
              </a:stretch>
            </p:blipFill>
            <p:spPr>
              <a:xfrm>
                <a:off x="2419343" y="2880127"/>
                <a:ext cx="163800" cy="22680"/>
              </a:xfrm>
              <a:prstGeom prst="rect">
                <a:avLst/>
              </a:prstGeom>
            </p:spPr>
          </p:pic>
        </mc:Fallback>
      </mc:AlternateContent>
      <mc:AlternateContent xmlns:mc="http://schemas.openxmlformats.org/markup-compatibility/2006" xmlns:p14="http://schemas.microsoft.com/office/powerpoint/2010/main">
        <mc:Choice Requires="p14">
          <p:contentPart p14:bwMode="auto" r:id="rId333">
            <p14:nvContentPartPr>
              <p14:cNvPr id="219" name="Freihand 218">
                <a:extLst>
                  <a:ext uri="{FF2B5EF4-FFF2-40B4-BE49-F238E27FC236}">
                    <a16:creationId xmlns:a16="http://schemas.microsoft.com/office/drawing/2014/main" id="{1CBF947E-4C37-43CF-96A4-F486826B4A51}"/>
                  </a:ext>
                </a:extLst>
              </p14:cNvPr>
              <p14:cNvContentPartPr/>
              <p14:nvPr/>
            </p14:nvContentPartPr>
            <p14:xfrm>
              <a:off x="2703743" y="2789767"/>
              <a:ext cx="161280" cy="56160"/>
            </p14:xfrm>
          </p:contentPart>
        </mc:Choice>
        <mc:Fallback xmlns="">
          <p:pic>
            <p:nvPicPr>
              <p:cNvPr id="219" name="Freihand 218">
                <a:extLst>
                  <a:ext uri="{FF2B5EF4-FFF2-40B4-BE49-F238E27FC236}">
                    <a16:creationId xmlns:a16="http://schemas.microsoft.com/office/drawing/2014/main" id="{1CBF947E-4C37-43CF-96A4-F486826B4A51}"/>
                  </a:ext>
                </a:extLst>
              </p:cNvPr>
              <p:cNvPicPr/>
              <p:nvPr/>
            </p:nvPicPr>
            <p:blipFill>
              <a:blip r:embed="rId334"/>
              <a:stretch>
                <a:fillRect/>
              </a:stretch>
            </p:blipFill>
            <p:spPr>
              <a:xfrm>
                <a:off x="2699423" y="2785447"/>
                <a:ext cx="169920" cy="64800"/>
              </a:xfrm>
              <a:prstGeom prst="rect">
                <a:avLst/>
              </a:prstGeom>
            </p:spPr>
          </p:pic>
        </mc:Fallback>
      </mc:AlternateContent>
      <mc:AlternateContent xmlns:mc="http://schemas.openxmlformats.org/markup-compatibility/2006" xmlns:p14="http://schemas.microsoft.com/office/powerpoint/2010/main">
        <mc:Choice Requires="p14">
          <p:contentPart p14:bwMode="auto" r:id="rId335">
            <p14:nvContentPartPr>
              <p14:cNvPr id="220" name="Freihand 219">
                <a:extLst>
                  <a:ext uri="{FF2B5EF4-FFF2-40B4-BE49-F238E27FC236}">
                    <a16:creationId xmlns:a16="http://schemas.microsoft.com/office/drawing/2014/main" id="{341D76A7-C1CA-4BC0-A1D6-9D76E7339C83}"/>
                  </a:ext>
                </a:extLst>
              </p14:cNvPr>
              <p14:cNvContentPartPr/>
              <p14:nvPr/>
            </p14:nvContentPartPr>
            <p14:xfrm>
              <a:off x="3075983" y="2717767"/>
              <a:ext cx="9360" cy="134280"/>
            </p14:xfrm>
          </p:contentPart>
        </mc:Choice>
        <mc:Fallback xmlns="">
          <p:pic>
            <p:nvPicPr>
              <p:cNvPr id="220" name="Freihand 219">
                <a:extLst>
                  <a:ext uri="{FF2B5EF4-FFF2-40B4-BE49-F238E27FC236}">
                    <a16:creationId xmlns:a16="http://schemas.microsoft.com/office/drawing/2014/main" id="{341D76A7-C1CA-4BC0-A1D6-9D76E7339C83}"/>
                  </a:ext>
                </a:extLst>
              </p:cNvPr>
              <p:cNvPicPr/>
              <p:nvPr/>
            </p:nvPicPr>
            <p:blipFill>
              <a:blip r:embed="rId336"/>
              <a:stretch>
                <a:fillRect/>
              </a:stretch>
            </p:blipFill>
            <p:spPr>
              <a:xfrm>
                <a:off x="3071663" y="2713447"/>
                <a:ext cx="18000" cy="142920"/>
              </a:xfrm>
              <a:prstGeom prst="rect">
                <a:avLst/>
              </a:prstGeom>
            </p:spPr>
          </p:pic>
        </mc:Fallback>
      </mc:AlternateContent>
      <mc:AlternateContent xmlns:mc="http://schemas.openxmlformats.org/markup-compatibility/2006" xmlns:p14="http://schemas.microsoft.com/office/powerpoint/2010/main">
        <mc:Choice Requires="p14">
          <p:contentPart p14:bwMode="auto" r:id="rId337">
            <p14:nvContentPartPr>
              <p14:cNvPr id="221" name="Freihand 220">
                <a:extLst>
                  <a:ext uri="{FF2B5EF4-FFF2-40B4-BE49-F238E27FC236}">
                    <a16:creationId xmlns:a16="http://schemas.microsoft.com/office/drawing/2014/main" id="{9B548D65-CC89-4028-B936-F2C861839CCB}"/>
                  </a:ext>
                </a:extLst>
              </p14:cNvPr>
              <p14:cNvContentPartPr/>
              <p14:nvPr/>
            </p14:nvContentPartPr>
            <p14:xfrm>
              <a:off x="2985263" y="2676007"/>
              <a:ext cx="187560" cy="194400"/>
            </p14:xfrm>
          </p:contentPart>
        </mc:Choice>
        <mc:Fallback xmlns="">
          <p:pic>
            <p:nvPicPr>
              <p:cNvPr id="221" name="Freihand 220">
                <a:extLst>
                  <a:ext uri="{FF2B5EF4-FFF2-40B4-BE49-F238E27FC236}">
                    <a16:creationId xmlns:a16="http://schemas.microsoft.com/office/drawing/2014/main" id="{9B548D65-CC89-4028-B936-F2C861839CCB}"/>
                  </a:ext>
                </a:extLst>
              </p:cNvPr>
              <p:cNvPicPr/>
              <p:nvPr/>
            </p:nvPicPr>
            <p:blipFill>
              <a:blip r:embed="rId338"/>
              <a:stretch>
                <a:fillRect/>
              </a:stretch>
            </p:blipFill>
            <p:spPr>
              <a:xfrm>
                <a:off x="2980943" y="2671687"/>
                <a:ext cx="196200" cy="203040"/>
              </a:xfrm>
              <a:prstGeom prst="rect">
                <a:avLst/>
              </a:prstGeom>
            </p:spPr>
          </p:pic>
        </mc:Fallback>
      </mc:AlternateContent>
      <mc:AlternateContent xmlns:mc="http://schemas.openxmlformats.org/markup-compatibility/2006" xmlns:p14="http://schemas.microsoft.com/office/powerpoint/2010/main">
        <mc:Choice Requires="p14">
          <p:contentPart p14:bwMode="auto" r:id="rId339">
            <p14:nvContentPartPr>
              <p14:cNvPr id="222" name="Freihand 221">
                <a:extLst>
                  <a:ext uri="{FF2B5EF4-FFF2-40B4-BE49-F238E27FC236}">
                    <a16:creationId xmlns:a16="http://schemas.microsoft.com/office/drawing/2014/main" id="{15CC9E24-6C50-44FC-AAAA-92F528BE7C13}"/>
                  </a:ext>
                </a:extLst>
              </p14:cNvPr>
              <p14:cNvContentPartPr/>
              <p14:nvPr/>
            </p14:nvContentPartPr>
            <p14:xfrm>
              <a:off x="3178223" y="2840167"/>
              <a:ext cx="95760" cy="57960"/>
            </p14:xfrm>
          </p:contentPart>
        </mc:Choice>
        <mc:Fallback xmlns="">
          <p:pic>
            <p:nvPicPr>
              <p:cNvPr id="222" name="Freihand 221">
                <a:extLst>
                  <a:ext uri="{FF2B5EF4-FFF2-40B4-BE49-F238E27FC236}">
                    <a16:creationId xmlns:a16="http://schemas.microsoft.com/office/drawing/2014/main" id="{15CC9E24-6C50-44FC-AAAA-92F528BE7C13}"/>
                  </a:ext>
                </a:extLst>
              </p:cNvPr>
              <p:cNvPicPr/>
              <p:nvPr/>
            </p:nvPicPr>
            <p:blipFill>
              <a:blip r:embed="rId340"/>
              <a:stretch>
                <a:fillRect/>
              </a:stretch>
            </p:blipFill>
            <p:spPr>
              <a:xfrm>
                <a:off x="3173903" y="2835847"/>
                <a:ext cx="104400" cy="66600"/>
              </a:xfrm>
              <a:prstGeom prst="rect">
                <a:avLst/>
              </a:prstGeom>
            </p:spPr>
          </p:pic>
        </mc:Fallback>
      </mc:AlternateContent>
      <mc:AlternateContent xmlns:mc="http://schemas.openxmlformats.org/markup-compatibility/2006" xmlns:p14="http://schemas.microsoft.com/office/powerpoint/2010/main">
        <mc:Choice Requires="p14">
          <p:contentPart p14:bwMode="auto" r:id="rId341">
            <p14:nvContentPartPr>
              <p14:cNvPr id="224" name="Freihand 223">
                <a:extLst>
                  <a:ext uri="{FF2B5EF4-FFF2-40B4-BE49-F238E27FC236}">
                    <a16:creationId xmlns:a16="http://schemas.microsoft.com/office/drawing/2014/main" id="{68FFEAAE-DF13-44EF-9C75-6D15148B482C}"/>
                  </a:ext>
                </a:extLst>
              </p14:cNvPr>
              <p14:cNvContentPartPr/>
              <p14:nvPr/>
            </p14:nvContentPartPr>
            <p14:xfrm>
              <a:off x="3367943" y="2726407"/>
              <a:ext cx="111600" cy="105480"/>
            </p14:xfrm>
          </p:contentPart>
        </mc:Choice>
        <mc:Fallback xmlns="">
          <p:pic>
            <p:nvPicPr>
              <p:cNvPr id="224" name="Freihand 223">
                <a:extLst>
                  <a:ext uri="{FF2B5EF4-FFF2-40B4-BE49-F238E27FC236}">
                    <a16:creationId xmlns:a16="http://schemas.microsoft.com/office/drawing/2014/main" id="{68FFEAAE-DF13-44EF-9C75-6D15148B482C}"/>
                  </a:ext>
                </a:extLst>
              </p:cNvPr>
              <p:cNvPicPr/>
              <p:nvPr/>
            </p:nvPicPr>
            <p:blipFill>
              <a:blip r:embed="rId342"/>
              <a:stretch>
                <a:fillRect/>
              </a:stretch>
            </p:blipFill>
            <p:spPr>
              <a:xfrm>
                <a:off x="3363623" y="2722087"/>
                <a:ext cx="120240" cy="114120"/>
              </a:xfrm>
              <a:prstGeom prst="rect">
                <a:avLst/>
              </a:prstGeom>
            </p:spPr>
          </p:pic>
        </mc:Fallback>
      </mc:AlternateContent>
      <mc:AlternateContent xmlns:mc="http://schemas.openxmlformats.org/markup-compatibility/2006" xmlns:p14="http://schemas.microsoft.com/office/powerpoint/2010/main">
        <mc:Choice Requires="p14">
          <p:contentPart p14:bwMode="auto" r:id="rId343">
            <p14:nvContentPartPr>
              <p14:cNvPr id="225" name="Freihand 224">
                <a:extLst>
                  <a:ext uri="{FF2B5EF4-FFF2-40B4-BE49-F238E27FC236}">
                    <a16:creationId xmlns:a16="http://schemas.microsoft.com/office/drawing/2014/main" id="{F3968AB4-1526-4667-AFD3-4F88B709A30D}"/>
                  </a:ext>
                </a:extLst>
              </p14:cNvPr>
              <p14:cNvContentPartPr/>
              <p14:nvPr/>
            </p14:nvContentPartPr>
            <p14:xfrm>
              <a:off x="3552983" y="2729647"/>
              <a:ext cx="203400" cy="74160"/>
            </p14:xfrm>
          </p:contentPart>
        </mc:Choice>
        <mc:Fallback xmlns="">
          <p:pic>
            <p:nvPicPr>
              <p:cNvPr id="225" name="Freihand 224">
                <a:extLst>
                  <a:ext uri="{FF2B5EF4-FFF2-40B4-BE49-F238E27FC236}">
                    <a16:creationId xmlns:a16="http://schemas.microsoft.com/office/drawing/2014/main" id="{F3968AB4-1526-4667-AFD3-4F88B709A30D}"/>
                  </a:ext>
                </a:extLst>
              </p:cNvPr>
              <p:cNvPicPr/>
              <p:nvPr/>
            </p:nvPicPr>
            <p:blipFill>
              <a:blip r:embed="rId344"/>
              <a:stretch>
                <a:fillRect/>
              </a:stretch>
            </p:blipFill>
            <p:spPr>
              <a:xfrm>
                <a:off x="3548663" y="2725327"/>
                <a:ext cx="212040" cy="82800"/>
              </a:xfrm>
              <a:prstGeom prst="rect">
                <a:avLst/>
              </a:prstGeom>
            </p:spPr>
          </p:pic>
        </mc:Fallback>
      </mc:AlternateContent>
      <mc:AlternateContent xmlns:mc="http://schemas.openxmlformats.org/markup-compatibility/2006" xmlns:p14="http://schemas.microsoft.com/office/powerpoint/2010/main">
        <mc:Choice Requires="p14">
          <p:contentPart p14:bwMode="auto" r:id="rId345">
            <p14:nvContentPartPr>
              <p14:cNvPr id="226" name="Freihand 225">
                <a:extLst>
                  <a:ext uri="{FF2B5EF4-FFF2-40B4-BE49-F238E27FC236}">
                    <a16:creationId xmlns:a16="http://schemas.microsoft.com/office/drawing/2014/main" id="{AC039D35-1F26-413C-AE6E-94B101394D6E}"/>
                  </a:ext>
                </a:extLst>
              </p14:cNvPr>
              <p14:cNvContentPartPr/>
              <p14:nvPr/>
            </p14:nvContentPartPr>
            <p14:xfrm>
              <a:off x="3609143" y="2604727"/>
              <a:ext cx="15840" cy="27360"/>
            </p14:xfrm>
          </p:contentPart>
        </mc:Choice>
        <mc:Fallback xmlns="">
          <p:pic>
            <p:nvPicPr>
              <p:cNvPr id="226" name="Freihand 225">
                <a:extLst>
                  <a:ext uri="{FF2B5EF4-FFF2-40B4-BE49-F238E27FC236}">
                    <a16:creationId xmlns:a16="http://schemas.microsoft.com/office/drawing/2014/main" id="{AC039D35-1F26-413C-AE6E-94B101394D6E}"/>
                  </a:ext>
                </a:extLst>
              </p:cNvPr>
              <p:cNvPicPr/>
              <p:nvPr/>
            </p:nvPicPr>
            <p:blipFill>
              <a:blip r:embed="rId346"/>
              <a:stretch>
                <a:fillRect/>
              </a:stretch>
            </p:blipFill>
            <p:spPr>
              <a:xfrm>
                <a:off x="3604823" y="2600407"/>
                <a:ext cx="2448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347">
            <p14:nvContentPartPr>
              <p14:cNvPr id="229" name="Freihand 228">
                <a:extLst>
                  <a:ext uri="{FF2B5EF4-FFF2-40B4-BE49-F238E27FC236}">
                    <a16:creationId xmlns:a16="http://schemas.microsoft.com/office/drawing/2014/main" id="{2F24E2A8-6E6B-42A8-9087-C401EAC4F06E}"/>
                  </a:ext>
                </a:extLst>
              </p14:cNvPr>
              <p14:cNvContentPartPr/>
              <p14:nvPr/>
            </p14:nvContentPartPr>
            <p14:xfrm>
              <a:off x="4090823" y="2583487"/>
              <a:ext cx="102960" cy="138960"/>
            </p14:xfrm>
          </p:contentPart>
        </mc:Choice>
        <mc:Fallback xmlns="">
          <p:pic>
            <p:nvPicPr>
              <p:cNvPr id="229" name="Freihand 228">
                <a:extLst>
                  <a:ext uri="{FF2B5EF4-FFF2-40B4-BE49-F238E27FC236}">
                    <a16:creationId xmlns:a16="http://schemas.microsoft.com/office/drawing/2014/main" id="{2F24E2A8-6E6B-42A8-9087-C401EAC4F06E}"/>
                  </a:ext>
                </a:extLst>
              </p:cNvPr>
              <p:cNvPicPr/>
              <p:nvPr/>
            </p:nvPicPr>
            <p:blipFill>
              <a:blip r:embed="rId348"/>
              <a:stretch>
                <a:fillRect/>
              </a:stretch>
            </p:blipFill>
            <p:spPr>
              <a:xfrm>
                <a:off x="4086503" y="2579167"/>
                <a:ext cx="111600" cy="147600"/>
              </a:xfrm>
              <a:prstGeom prst="rect">
                <a:avLst/>
              </a:prstGeom>
            </p:spPr>
          </p:pic>
        </mc:Fallback>
      </mc:AlternateContent>
      <mc:AlternateContent xmlns:mc="http://schemas.openxmlformats.org/markup-compatibility/2006" xmlns:p14="http://schemas.microsoft.com/office/powerpoint/2010/main">
        <mc:Choice Requires="p14">
          <p:contentPart p14:bwMode="auto" r:id="rId349">
            <p14:nvContentPartPr>
              <p14:cNvPr id="230" name="Freihand 229">
                <a:extLst>
                  <a:ext uri="{FF2B5EF4-FFF2-40B4-BE49-F238E27FC236}">
                    <a16:creationId xmlns:a16="http://schemas.microsoft.com/office/drawing/2014/main" id="{C69A59DA-96FC-4411-8481-4AEDAD507215}"/>
                  </a:ext>
                </a:extLst>
              </p14:cNvPr>
              <p14:cNvContentPartPr/>
              <p14:nvPr/>
            </p14:nvContentPartPr>
            <p14:xfrm>
              <a:off x="4055183" y="2630287"/>
              <a:ext cx="133920" cy="12960"/>
            </p14:xfrm>
          </p:contentPart>
        </mc:Choice>
        <mc:Fallback xmlns="">
          <p:pic>
            <p:nvPicPr>
              <p:cNvPr id="230" name="Freihand 229">
                <a:extLst>
                  <a:ext uri="{FF2B5EF4-FFF2-40B4-BE49-F238E27FC236}">
                    <a16:creationId xmlns:a16="http://schemas.microsoft.com/office/drawing/2014/main" id="{C69A59DA-96FC-4411-8481-4AEDAD507215}"/>
                  </a:ext>
                </a:extLst>
              </p:cNvPr>
              <p:cNvPicPr/>
              <p:nvPr/>
            </p:nvPicPr>
            <p:blipFill>
              <a:blip r:embed="rId350"/>
              <a:stretch>
                <a:fillRect/>
              </a:stretch>
            </p:blipFill>
            <p:spPr>
              <a:xfrm>
                <a:off x="4050863" y="2625967"/>
                <a:ext cx="142560" cy="21600"/>
              </a:xfrm>
              <a:prstGeom prst="rect">
                <a:avLst/>
              </a:prstGeom>
            </p:spPr>
          </p:pic>
        </mc:Fallback>
      </mc:AlternateContent>
      <mc:AlternateContent xmlns:mc="http://schemas.openxmlformats.org/markup-compatibility/2006" xmlns:p14="http://schemas.microsoft.com/office/powerpoint/2010/main">
        <mc:Choice Requires="p14">
          <p:contentPart p14:bwMode="auto" r:id="rId351">
            <p14:nvContentPartPr>
              <p14:cNvPr id="232" name="Freihand 231">
                <a:extLst>
                  <a:ext uri="{FF2B5EF4-FFF2-40B4-BE49-F238E27FC236}">
                    <a16:creationId xmlns:a16="http://schemas.microsoft.com/office/drawing/2014/main" id="{F337A42E-D202-4E97-8BA0-75F4EE5682F4}"/>
                  </a:ext>
                </a:extLst>
              </p14:cNvPr>
              <p14:cNvContentPartPr/>
              <p14:nvPr/>
            </p14:nvContentPartPr>
            <p14:xfrm>
              <a:off x="3974543" y="2766727"/>
              <a:ext cx="320400" cy="22320"/>
            </p14:xfrm>
          </p:contentPart>
        </mc:Choice>
        <mc:Fallback xmlns="">
          <p:pic>
            <p:nvPicPr>
              <p:cNvPr id="232" name="Freihand 231">
                <a:extLst>
                  <a:ext uri="{FF2B5EF4-FFF2-40B4-BE49-F238E27FC236}">
                    <a16:creationId xmlns:a16="http://schemas.microsoft.com/office/drawing/2014/main" id="{F337A42E-D202-4E97-8BA0-75F4EE5682F4}"/>
                  </a:ext>
                </a:extLst>
              </p:cNvPr>
              <p:cNvPicPr/>
              <p:nvPr/>
            </p:nvPicPr>
            <p:blipFill>
              <a:blip r:embed="rId352"/>
              <a:stretch>
                <a:fillRect/>
              </a:stretch>
            </p:blipFill>
            <p:spPr>
              <a:xfrm>
                <a:off x="3970223" y="2762407"/>
                <a:ext cx="329040" cy="30960"/>
              </a:xfrm>
              <a:prstGeom prst="rect">
                <a:avLst/>
              </a:prstGeom>
            </p:spPr>
          </p:pic>
        </mc:Fallback>
      </mc:AlternateContent>
      <mc:AlternateContent xmlns:mc="http://schemas.openxmlformats.org/markup-compatibility/2006" xmlns:p14="http://schemas.microsoft.com/office/powerpoint/2010/main">
        <mc:Choice Requires="p14">
          <p:contentPart p14:bwMode="auto" r:id="rId353">
            <p14:nvContentPartPr>
              <p14:cNvPr id="234" name="Freihand 233">
                <a:extLst>
                  <a:ext uri="{FF2B5EF4-FFF2-40B4-BE49-F238E27FC236}">
                    <a16:creationId xmlns:a16="http://schemas.microsoft.com/office/drawing/2014/main" id="{96CF4B38-9451-4412-860C-553FEAF1D9ED}"/>
                  </a:ext>
                </a:extLst>
              </p14:cNvPr>
              <p14:cNvContentPartPr/>
              <p14:nvPr/>
            </p14:nvContentPartPr>
            <p14:xfrm>
              <a:off x="4026023" y="2829007"/>
              <a:ext cx="90360" cy="118440"/>
            </p14:xfrm>
          </p:contentPart>
        </mc:Choice>
        <mc:Fallback xmlns="">
          <p:pic>
            <p:nvPicPr>
              <p:cNvPr id="234" name="Freihand 233">
                <a:extLst>
                  <a:ext uri="{FF2B5EF4-FFF2-40B4-BE49-F238E27FC236}">
                    <a16:creationId xmlns:a16="http://schemas.microsoft.com/office/drawing/2014/main" id="{96CF4B38-9451-4412-860C-553FEAF1D9ED}"/>
                  </a:ext>
                </a:extLst>
              </p:cNvPr>
              <p:cNvPicPr/>
              <p:nvPr/>
            </p:nvPicPr>
            <p:blipFill>
              <a:blip r:embed="rId354"/>
              <a:stretch>
                <a:fillRect/>
              </a:stretch>
            </p:blipFill>
            <p:spPr>
              <a:xfrm>
                <a:off x="4021703" y="2824687"/>
                <a:ext cx="99000" cy="127080"/>
              </a:xfrm>
              <a:prstGeom prst="rect">
                <a:avLst/>
              </a:prstGeom>
            </p:spPr>
          </p:pic>
        </mc:Fallback>
      </mc:AlternateContent>
      <mc:AlternateContent xmlns:mc="http://schemas.openxmlformats.org/markup-compatibility/2006" xmlns:p14="http://schemas.microsoft.com/office/powerpoint/2010/main">
        <mc:Choice Requires="p14">
          <p:contentPart p14:bwMode="auto" r:id="rId355">
            <p14:nvContentPartPr>
              <p14:cNvPr id="235" name="Freihand 234">
                <a:extLst>
                  <a:ext uri="{FF2B5EF4-FFF2-40B4-BE49-F238E27FC236}">
                    <a16:creationId xmlns:a16="http://schemas.microsoft.com/office/drawing/2014/main" id="{E11C206D-4A92-46AA-969D-E90280993C6B}"/>
                  </a:ext>
                </a:extLst>
              </p14:cNvPr>
              <p14:cNvContentPartPr/>
              <p14:nvPr/>
            </p14:nvContentPartPr>
            <p14:xfrm>
              <a:off x="4116023" y="2914687"/>
              <a:ext cx="72720" cy="74880"/>
            </p14:xfrm>
          </p:contentPart>
        </mc:Choice>
        <mc:Fallback xmlns="">
          <p:pic>
            <p:nvPicPr>
              <p:cNvPr id="235" name="Freihand 234">
                <a:extLst>
                  <a:ext uri="{FF2B5EF4-FFF2-40B4-BE49-F238E27FC236}">
                    <a16:creationId xmlns:a16="http://schemas.microsoft.com/office/drawing/2014/main" id="{E11C206D-4A92-46AA-969D-E90280993C6B}"/>
                  </a:ext>
                </a:extLst>
              </p:cNvPr>
              <p:cNvPicPr/>
              <p:nvPr/>
            </p:nvPicPr>
            <p:blipFill>
              <a:blip r:embed="rId356"/>
              <a:stretch>
                <a:fillRect/>
              </a:stretch>
            </p:blipFill>
            <p:spPr>
              <a:xfrm>
                <a:off x="4111703" y="2910367"/>
                <a:ext cx="81360" cy="83520"/>
              </a:xfrm>
              <a:prstGeom prst="rect">
                <a:avLst/>
              </a:prstGeom>
            </p:spPr>
          </p:pic>
        </mc:Fallback>
      </mc:AlternateContent>
      <mc:AlternateContent xmlns:mc="http://schemas.openxmlformats.org/markup-compatibility/2006" xmlns:p14="http://schemas.microsoft.com/office/powerpoint/2010/main">
        <mc:Choice Requires="p14">
          <p:contentPart p14:bwMode="auto" r:id="rId357">
            <p14:nvContentPartPr>
              <p14:cNvPr id="237" name="Freihand 236">
                <a:extLst>
                  <a:ext uri="{FF2B5EF4-FFF2-40B4-BE49-F238E27FC236}">
                    <a16:creationId xmlns:a16="http://schemas.microsoft.com/office/drawing/2014/main" id="{389C813C-68AF-40EB-A1A1-6CB32EDD1910}"/>
                  </a:ext>
                </a:extLst>
              </p14:cNvPr>
              <p14:cNvContentPartPr/>
              <p14:nvPr/>
            </p14:nvContentPartPr>
            <p14:xfrm>
              <a:off x="4312583" y="2555407"/>
              <a:ext cx="145440" cy="438120"/>
            </p14:xfrm>
          </p:contentPart>
        </mc:Choice>
        <mc:Fallback xmlns="">
          <p:pic>
            <p:nvPicPr>
              <p:cNvPr id="237" name="Freihand 236">
                <a:extLst>
                  <a:ext uri="{FF2B5EF4-FFF2-40B4-BE49-F238E27FC236}">
                    <a16:creationId xmlns:a16="http://schemas.microsoft.com/office/drawing/2014/main" id="{389C813C-68AF-40EB-A1A1-6CB32EDD1910}"/>
                  </a:ext>
                </a:extLst>
              </p:cNvPr>
              <p:cNvPicPr/>
              <p:nvPr/>
            </p:nvPicPr>
            <p:blipFill>
              <a:blip r:embed="rId358"/>
              <a:stretch>
                <a:fillRect/>
              </a:stretch>
            </p:blipFill>
            <p:spPr>
              <a:xfrm>
                <a:off x="4308263" y="2551087"/>
                <a:ext cx="154080" cy="446760"/>
              </a:xfrm>
              <a:prstGeom prst="rect">
                <a:avLst/>
              </a:prstGeom>
            </p:spPr>
          </p:pic>
        </mc:Fallback>
      </mc:AlternateContent>
      <mc:AlternateContent xmlns:mc="http://schemas.openxmlformats.org/markup-compatibility/2006" xmlns:p14="http://schemas.microsoft.com/office/powerpoint/2010/main">
        <mc:Choice Requires="p14">
          <p:contentPart p14:bwMode="auto" r:id="rId359">
            <p14:nvContentPartPr>
              <p14:cNvPr id="261" name="Freihand 260">
                <a:extLst>
                  <a:ext uri="{FF2B5EF4-FFF2-40B4-BE49-F238E27FC236}">
                    <a16:creationId xmlns:a16="http://schemas.microsoft.com/office/drawing/2014/main" id="{815E6D87-1072-44CD-9829-34B905645F74}"/>
                  </a:ext>
                </a:extLst>
              </p14:cNvPr>
              <p14:cNvContentPartPr/>
              <p14:nvPr/>
            </p14:nvContentPartPr>
            <p14:xfrm>
              <a:off x="7909343" y="2624887"/>
              <a:ext cx="100800" cy="104760"/>
            </p14:xfrm>
          </p:contentPart>
        </mc:Choice>
        <mc:Fallback xmlns="">
          <p:pic>
            <p:nvPicPr>
              <p:cNvPr id="261" name="Freihand 260">
                <a:extLst>
                  <a:ext uri="{FF2B5EF4-FFF2-40B4-BE49-F238E27FC236}">
                    <a16:creationId xmlns:a16="http://schemas.microsoft.com/office/drawing/2014/main" id="{815E6D87-1072-44CD-9829-34B905645F74}"/>
                  </a:ext>
                </a:extLst>
              </p:cNvPr>
              <p:cNvPicPr/>
              <p:nvPr/>
            </p:nvPicPr>
            <p:blipFill>
              <a:blip r:embed="rId360"/>
              <a:stretch>
                <a:fillRect/>
              </a:stretch>
            </p:blipFill>
            <p:spPr>
              <a:xfrm>
                <a:off x="7905023" y="2620567"/>
                <a:ext cx="109440" cy="113400"/>
              </a:xfrm>
              <a:prstGeom prst="rect">
                <a:avLst/>
              </a:prstGeom>
            </p:spPr>
          </p:pic>
        </mc:Fallback>
      </mc:AlternateContent>
      <mc:AlternateContent xmlns:mc="http://schemas.openxmlformats.org/markup-compatibility/2006" xmlns:p14="http://schemas.microsoft.com/office/powerpoint/2010/main">
        <mc:Choice Requires="p14">
          <p:contentPart p14:bwMode="auto" r:id="rId361">
            <p14:nvContentPartPr>
              <p14:cNvPr id="262" name="Freihand 261">
                <a:extLst>
                  <a:ext uri="{FF2B5EF4-FFF2-40B4-BE49-F238E27FC236}">
                    <a16:creationId xmlns:a16="http://schemas.microsoft.com/office/drawing/2014/main" id="{D2558C1C-FA3E-4FF9-917A-C86F80E52344}"/>
                  </a:ext>
                </a:extLst>
              </p14:cNvPr>
              <p14:cNvContentPartPr/>
              <p14:nvPr/>
            </p14:nvContentPartPr>
            <p14:xfrm>
              <a:off x="8043623" y="2640727"/>
              <a:ext cx="159840" cy="76320"/>
            </p14:xfrm>
          </p:contentPart>
        </mc:Choice>
        <mc:Fallback xmlns="">
          <p:pic>
            <p:nvPicPr>
              <p:cNvPr id="262" name="Freihand 261">
                <a:extLst>
                  <a:ext uri="{FF2B5EF4-FFF2-40B4-BE49-F238E27FC236}">
                    <a16:creationId xmlns:a16="http://schemas.microsoft.com/office/drawing/2014/main" id="{D2558C1C-FA3E-4FF9-917A-C86F80E52344}"/>
                  </a:ext>
                </a:extLst>
              </p:cNvPr>
              <p:cNvPicPr/>
              <p:nvPr/>
            </p:nvPicPr>
            <p:blipFill>
              <a:blip r:embed="rId362"/>
              <a:stretch>
                <a:fillRect/>
              </a:stretch>
            </p:blipFill>
            <p:spPr>
              <a:xfrm>
                <a:off x="8039303" y="2636407"/>
                <a:ext cx="168480" cy="84960"/>
              </a:xfrm>
              <a:prstGeom prst="rect">
                <a:avLst/>
              </a:prstGeom>
            </p:spPr>
          </p:pic>
        </mc:Fallback>
      </mc:AlternateContent>
      <mc:AlternateContent xmlns:mc="http://schemas.openxmlformats.org/markup-compatibility/2006" xmlns:p14="http://schemas.microsoft.com/office/powerpoint/2010/main">
        <mc:Choice Requires="p14">
          <p:contentPart p14:bwMode="auto" r:id="rId363">
            <p14:nvContentPartPr>
              <p14:cNvPr id="263" name="Freihand 262">
                <a:extLst>
                  <a:ext uri="{FF2B5EF4-FFF2-40B4-BE49-F238E27FC236}">
                    <a16:creationId xmlns:a16="http://schemas.microsoft.com/office/drawing/2014/main" id="{F475BE97-F058-43AB-A26B-40AB402A1D46}"/>
                  </a:ext>
                </a:extLst>
              </p14:cNvPr>
              <p14:cNvContentPartPr/>
              <p14:nvPr/>
            </p14:nvContentPartPr>
            <p14:xfrm>
              <a:off x="8117423" y="2560807"/>
              <a:ext cx="360" cy="360"/>
            </p14:xfrm>
          </p:contentPart>
        </mc:Choice>
        <mc:Fallback xmlns="">
          <p:pic>
            <p:nvPicPr>
              <p:cNvPr id="263" name="Freihand 262">
                <a:extLst>
                  <a:ext uri="{FF2B5EF4-FFF2-40B4-BE49-F238E27FC236}">
                    <a16:creationId xmlns:a16="http://schemas.microsoft.com/office/drawing/2014/main" id="{F475BE97-F058-43AB-A26B-40AB402A1D46}"/>
                  </a:ext>
                </a:extLst>
              </p:cNvPr>
              <p:cNvPicPr/>
              <p:nvPr/>
            </p:nvPicPr>
            <p:blipFill>
              <a:blip r:embed="rId29"/>
              <a:stretch>
                <a:fillRect/>
              </a:stretch>
            </p:blipFill>
            <p:spPr>
              <a:xfrm>
                <a:off x="8113103" y="2556487"/>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364">
            <p14:nvContentPartPr>
              <p14:cNvPr id="265" name="Freihand 264">
                <a:extLst>
                  <a:ext uri="{FF2B5EF4-FFF2-40B4-BE49-F238E27FC236}">
                    <a16:creationId xmlns:a16="http://schemas.microsoft.com/office/drawing/2014/main" id="{5B9DE854-0644-4CBB-9407-9718B6CB3745}"/>
                  </a:ext>
                </a:extLst>
              </p14:cNvPr>
              <p14:cNvContentPartPr/>
              <p14:nvPr/>
            </p14:nvContentPartPr>
            <p14:xfrm>
              <a:off x="8299223" y="2557927"/>
              <a:ext cx="73440" cy="183600"/>
            </p14:xfrm>
          </p:contentPart>
        </mc:Choice>
        <mc:Fallback xmlns="">
          <p:pic>
            <p:nvPicPr>
              <p:cNvPr id="265" name="Freihand 264">
                <a:extLst>
                  <a:ext uri="{FF2B5EF4-FFF2-40B4-BE49-F238E27FC236}">
                    <a16:creationId xmlns:a16="http://schemas.microsoft.com/office/drawing/2014/main" id="{5B9DE854-0644-4CBB-9407-9718B6CB3745}"/>
                  </a:ext>
                </a:extLst>
              </p:cNvPr>
              <p:cNvPicPr/>
              <p:nvPr/>
            </p:nvPicPr>
            <p:blipFill>
              <a:blip r:embed="rId365"/>
              <a:stretch>
                <a:fillRect/>
              </a:stretch>
            </p:blipFill>
            <p:spPr>
              <a:xfrm>
                <a:off x="8294903" y="2553607"/>
                <a:ext cx="82080" cy="192240"/>
              </a:xfrm>
              <a:prstGeom prst="rect">
                <a:avLst/>
              </a:prstGeom>
            </p:spPr>
          </p:pic>
        </mc:Fallback>
      </mc:AlternateContent>
      <mc:AlternateContent xmlns:mc="http://schemas.openxmlformats.org/markup-compatibility/2006" xmlns:p14="http://schemas.microsoft.com/office/powerpoint/2010/main">
        <mc:Choice Requires="p14">
          <p:contentPart p14:bwMode="auto" r:id="rId366">
            <p14:nvContentPartPr>
              <p14:cNvPr id="266" name="Freihand 265">
                <a:extLst>
                  <a:ext uri="{FF2B5EF4-FFF2-40B4-BE49-F238E27FC236}">
                    <a16:creationId xmlns:a16="http://schemas.microsoft.com/office/drawing/2014/main" id="{E217E2C0-D6BD-46C5-B827-9579FF828E9C}"/>
                  </a:ext>
                </a:extLst>
              </p14:cNvPr>
              <p14:cNvContentPartPr/>
              <p14:nvPr/>
            </p14:nvContentPartPr>
            <p14:xfrm>
              <a:off x="8448623" y="2596447"/>
              <a:ext cx="101520" cy="95400"/>
            </p14:xfrm>
          </p:contentPart>
        </mc:Choice>
        <mc:Fallback xmlns="">
          <p:pic>
            <p:nvPicPr>
              <p:cNvPr id="266" name="Freihand 265">
                <a:extLst>
                  <a:ext uri="{FF2B5EF4-FFF2-40B4-BE49-F238E27FC236}">
                    <a16:creationId xmlns:a16="http://schemas.microsoft.com/office/drawing/2014/main" id="{E217E2C0-D6BD-46C5-B827-9579FF828E9C}"/>
                  </a:ext>
                </a:extLst>
              </p:cNvPr>
              <p:cNvPicPr/>
              <p:nvPr/>
            </p:nvPicPr>
            <p:blipFill>
              <a:blip r:embed="rId367"/>
              <a:stretch>
                <a:fillRect/>
              </a:stretch>
            </p:blipFill>
            <p:spPr>
              <a:xfrm>
                <a:off x="8444303" y="2592127"/>
                <a:ext cx="110160" cy="104040"/>
              </a:xfrm>
              <a:prstGeom prst="rect">
                <a:avLst/>
              </a:prstGeom>
            </p:spPr>
          </p:pic>
        </mc:Fallback>
      </mc:AlternateContent>
      <mc:AlternateContent xmlns:mc="http://schemas.openxmlformats.org/markup-compatibility/2006" xmlns:p14="http://schemas.microsoft.com/office/powerpoint/2010/main">
        <mc:Choice Requires="p14">
          <p:contentPart p14:bwMode="auto" r:id="rId368">
            <p14:nvContentPartPr>
              <p14:cNvPr id="267" name="Freihand 266">
                <a:extLst>
                  <a:ext uri="{FF2B5EF4-FFF2-40B4-BE49-F238E27FC236}">
                    <a16:creationId xmlns:a16="http://schemas.microsoft.com/office/drawing/2014/main" id="{14C720CC-670F-4458-AF66-67D9FBD706A2}"/>
                  </a:ext>
                </a:extLst>
              </p14:cNvPr>
              <p14:cNvContentPartPr/>
              <p14:nvPr/>
            </p14:nvContentPartPr>
            <p14:xfrm>
              <a:off x="8545463" y="2521567"/>
              <a:ext cx="82080" cy="76320"/>
            </p14:xfrm>
          </p:contentPart>
        </mc:Choice>
        <mc:Fallback xmlns="">
          <p:pic>
            <p:nvPicPr>
              <p:cNvPr id="267" name="Freihand 266">
                <a:extLst>
                  <a:ext uri="{FF2B5EF4-FFF2-40B4-BE49-F238E27FC236}">
                    <a16:creationId xmlns:a16="http://schemas.microsoft.com/office/drawing/2014/main" id="{14C720CC-670F-4458-AF66-67D9FBD706A2}"/>
                  </a:ext>
                </a:extLst>
              </p:cNvPr>
              <p:cNvPicPr/>
              <p:nvPr/>
            </p:nvPicPr>
            <p:blipFill>
              <a:blip r:embed="rId369"/>
              <a:stretch>
                <a:fillRect/>
              </a:stretch>
            </p:blipFill>
            <p:spPr>
              <a:xfrm>
                <a:off x="8541143" y="2517247"/>
                <a:ext cx="90720" cy="84960"/>
              </a:xfrm>
              <a:prstGeom prst="rect">
                <a:avLst/>
              </a:prstGeom>
            </p:spPr>
          </p:pic>
        </mc:Fallback>
      </mc:AlternateContent>
      <mc:AlternateContent xmlns:mc="http://schemas.openxmlformats.org/markup-compatibility/2006" xmlns:p14="http://schemas.microsoft.com/office/powerpoint/2010/main">
        <mc:Choice Requires="p14">
          <p:contentPart p14:bwMode="auto" r:id="rId370">
            <p14:nvContentPartPr>
              <p14:cNvPr id="268" name="Freihand 267">
                <a:extLst>
                  <a:ext uri="{FF2B5EF4-FFF2-40B4-BE49-F238E27FC236}">
                    <a16:creationId xmlns:a16="http://schemas.microsoft.com/office/drawing/2014/main" id="{D28D68E3-31A2-458C-9525-66D6FF1260C8}"/>
                  </a:ext>
                </a:extLst>
              </p14:cNvPr>
              <p14:cNvContentPartPr/>
              <p14:nvPr/>
            </p14:nvContentPartPr>
            <p14:xfrm>
              <a:off x="8614943" y="2529487"/>
              <a:ext cx="95760" cy="214200"/>
            </p14:xfrm>
          </p:contentPart>
        </mc:Choice>
        <mc:Fallback xmlns="">
          <p:pic>
            <p:nvPicPr>
              <p:cNvPr id="268" name="Freihand 267">
                <a:extLst>
                  <a:ext uri="{FF2B5EF4-FFF2-40B4-BE49-F238E27FC236}">
                    <a16:creationId xmlns:a16="http://schemas.microsoft.com/office/drawing/2014/main" id="{D28D68E3-31A2-458C-9525-66D6FF1260C8}"/>
                  </a:ext>
                </a:extLst>
              </p:cNvPr>
              <p:cNvPicPr/>
              <p:nvPr/>
            </p:nvPicPr>
            <p:blipFill>
              <a:blip r:embed="rId371"/>
              <a:stretch>
                <a:fillRect/>
              </a:stretch>
            </p:blipFill>
            <p:spPr>
              <a:xfrm>
                <a:off x="8610623" y="2525167"/>
                <a:ext cx="104400" cy="222840"/>
              </a:xfrm>
              <a:prstGeom prst="rect">
                <a:avLst/>
              </a:prstGeom>
            </p:spPr>
          </p:pic>
        </mc:Fallback>
      </mc:AlternateContent>
      <mc:AlternateContent xmlns:mc="http://schemas.openxmlformats.org/markup-compatibility/2006" xmlns:p14="http://schemas.microsoft.com/office/powerpoint/2010/main">
        <mc:Choice Requires="p14">
          <p:contentPart p14:bwMode="auto" r:id="rId372">
            <p14:nvContentPartPr>
              <p14:cNvPr id="269" name="Freihand 268">
                <a:extLst>
                  <a:ext uri="{FF2B5EF4-FFF2-40B4-BE49-F238E27FC236}">
                    <a16:creationId xmlns:a16="http://schemas.microsoft.com/office/drawing/2014/main" id="{B403146F-09C1-4454-8283-49A64A9B47E6}"/>
                  </a:ext>
                </a:extLst>
              </p14:cNvPr>
              <p14:cNvContentPartPr/>
              <p14:nvPr/>
            </p14:nvContentPartPr>
            <p14:xfrm>
              <a:off x="8793143" y="2628487"/>
              <a:ext cx="161640" cy="10080"/>
            </p14:xfrm>
          </p:contentPart>
        </mc:Choice>
        <mc:Fallback xmlns="">
          <p:pic>
            <p:nvPicPr>
              <p:cNvPr id="269" name="Freihand 268">
                <a:extLst>
                  <a:ext uri="{FF2B5EF4-FFF2-40B4-BE49-F238E27FC236}">
                    <a16:creationId xmlns:a16="http://schemas.microsoft.com/office/drawing/2014/main" id="{B403146F-09C1-4454-8283-49A64A9B47E6}"/>
                  </a:ext>
                </a:extLst>
              </p:cNvPr>
              <p:cNvPicPr/>
              <p:nvPr/>
            </p:nvPicPr>
            <p:blipFill>
              <a:blip r:embed="rId373"/>
              <a:stretch>
                <a:fillRect/>
              </a:stretch>
            </p:blipFill>
            <p:spPr>
              <a:xfrm>
                <a:off x="8788823" y="2624167"/>
                <a:ext cx="170280" cy="18720"/>
              </a:xfrm>
              <a:prstGeom prst="rect">
                <a:avLst/>
              </a:prstGeom>
            </p:spPr>
          </p:pic>
        </mc:Fallback>
      </mc:AlternateContent>
      <mc:AlternateContent xmlns:mc="http://schemas.openxmlformats.org/markup-compatibility/2006" xmlns:p14="http://schemas.microsoft.com/office/powerpoint/2010/main">
        <mc:Choice Requires="p14">
          <p:contentPart p14:bwMode="auto" r:id="rId374">
            <p14:nvContentPartPr>
              <p14:cNvPr id="270" name="Freihand 269">
                <a:extLst>
                  <a:ext uri="{FF2B5EF4-FFF2-40B4-BE49-F238E27FC236}">
                    <a16:creationId xmlns:a16="http://schemas.microsoft.com/office/drawing/2014/main" id="{761DF384-79AC-41BF-BE44-3D2271AD2070}"/>
                  </a:ext>
                </a:extLst>
              </p14:cNvPr>
              <p14:cNvContentPartPr/>
              <p14:nvPr/>
            </p14:nvContentPartPr>
            <p14:xfrm>
              <a:off x="8821583" y="2664847"/>
              <a:ext cx="139680" cy="22680"/>
            </p14:xfrm>
          </p:contentPart>
        </mc:Choice>
        <mc:Fallback xmlns="">
          <p:pic>
            <p:nvPicPr>
              <p:cNvPr id="270" name="Freihand 269">
                <a:extLst>
                  <a:ext uri="{FF2B5EF4-FFF2-40B4-BE49-F238E27FC236}">
                    <a16:creationId xmlns:a16="http://schemas.microsoft.com/office/drawing/2014/main" id="{761DF384-79AC-41BF-BE44-3D2271AD2070}"/>
                  </a:ext>
                </a:extLst>
              </p:cNvPr>
              <p:cNvPicPr/>
              <p:nvPr/>
            </p:nvPicPr>
            <p:blipFill>
              <a:blip r:embed="rId375"/>
              <a:stretch>
                <a:fillRect/>
              </a:stretch>
            </p:blipFill>
            <p:spPr>
              <a:xfrm>
                <a:off x="8817263" y="2660527"/>
                <a:ext cx="148320" cy="31320"/>
              </a:xfrm>
              <a:prstGeom prst="rect">
                <a:avLst/>
              </a:prstGeom>
            </p:spPr>
          </p:pic>
        </mc:Fallback>
      </mc:AlternateContent>
      <mc:AlternateContent xmlns:mc="http://schemas.openxmlformats.org/markup-compatibility/2006" xmlns:p14="http://schemas.microsoft.com/office/powerpoint/2010/main">
        <mc:Choice Requires="p14">
          <p:contentPart p14:bwMode="auto" r:id="rId376">
            <p14:nvContentPartPr>
              <p14:cNvPr id="271" name="Freihand 270">
                <a:extLst>
                  <a:ext uri="{FF2B5EF4-FFF2-40B4-BE49-F238E27FC236}">
                    <a16:creationId xmlns:a16="http://schemas.microsoft.com/office/drawing/2014/main" id="{E2F0E289-7CB3-4C5A-9147-FA087FEB729A}"/>
                  </a:ext>
                </a:extLst>
              </p14:cNvPr>
              <p14:cNvContentPartPr/>
              <p14:nvPr/>
            </p14:nvContentPartPr>
            <p14:xfrm>
              <a:off x="9062783" y="2580247"/>
              <a:ext cx="157320" cy="122760"/>
            </p14:xfrm>
          </p:contentPart>
        </mc:Choice>
        <mc:Fallback xmlns="">
          <p:pic>
            <p:nvPicPr>
              <p:cNvPr id="271" name="Freihand 270">
                <a:extLst>
                  <a:ext uri="{FF2B5EF4-FFF2-40B4-BE49-F238E27FC236}">
                    <a16:creationId xmlns:a16="http://schemas.microsoft.com/office/drawing/2014/main" id="{E2F0E289-7CB3-4C5A-9147-FA087FEB729A}"/>
                  </a:ext>
                </a:extLst>
              </p:cNvPr>
              <p:cNvPicPr/>
              <p:nvPr/>
            </p:nvPicPr>
            <p:blipFill>
              <a:blip r:embed="rId377"/>
              <a:stretch>
                <a:fillRect/>
              </a:stretch>
            </p:blipFill>
            <p:spPr>
              <a:xfrm>
                <a:off x="9058463" y="2575927"/>
                <a:ext cx="165960" cy="131400"/>
              </a:xfrm>
              <a:prstGeom prst="rect">
                <a:avLst/>
              </a:prstGeom>
            </p:spPr>
          </p:pic>
        </mc:Fallback>
      </mc:AlternateContent>
      <mc:AlternateContent xmlns:mc="http://schemas.openxmlformats.org/markup-compatibility/2006" xmlns:p14="http://schemas.microsoft.com/office/powerpoint/2010/main">
        <mc:Choice Requires="p14">
          <p:contentPart p14:bwMode="auto" r:id="rId378">
            <p14:nvContentPartPr>
              <p14:cNvPr id="273" name="Freihand 272">
                <a:extLst>
                  <a:ext uri="{FF2B5EF4-FFF2-40B4-BE49-F238E27FC236}">
                    <a16:creationId xmlns:a16="http://schemas.microsoft.com/office/drawing/2014/main" id="{C007A9AC-C5F7-4DAB-A2CF-79286B15665A}"/>
                  </a:ext>
                </a:extLst>
              </p14:cNvPr>
              <p14:cNvContentPartPr/>
              <p14:nvPr/>
            </p14:nvContentPartPr>
            <p14:xfrm>
              <a:off x="7853903" y="2936287"/>
              <a:ext cx="128160" cy="145080"/>
            </p14:xfrm>
          </p:contentPart>
        </mc:Choice>
        <mc:Fallback xmlns="">
          <p:pic>
            <p:nvPicPr>
              <p:cNvPr id="273" name="Freihand 272">
                <a:extLst>
                  <a:ext uri="{FF2B5EF4-FFF2-40B4-BE49-F238E27FC236}">
                    <a16:creationId xmlns:a16="http://schemas.microsoft.com/office/drawing/2014/main" id="{C007A9AC-C5F7-4DAB-A2CF-79286B15665A}"/>
                  </a:ext>
                </a:extLst>
              </p:cNvPr>
              <p:cNvPicPr/>
              <p:nvPr/>
            </p:nvPicPr>
            <p:blipFill>
              <a:blip r:embed="rId379"/>
              <a:stretch>
                <a:fillRect/>
              </a:stretch>
            </p:blipFill>
            <p:spPr>
              <a:xfrm>
                <a:off x="7849583" y="2931967"/>
                <a:ext cx="136800" cy="153720"/>
              </a:xfrm>
              <a:prstGeom prst="rect">
                <a:avLst/>
              </a:prstGeom>
            </p:spPr>
          </p:pic>
        </mc:Fallback>
      </mc:AlternateContent>
      <mc:AlternateContent xmlns:mc="http://schemas.openxmlformats.org/markup-compatibility/2006" xmlns:p14="http://schemas.microsoft.com/office/powerpoint/2010/main">
        <mc:Choice Requires="p14">
          <p:contentPart p14:bwMode="auto" r:id="rId380">
            <p14:nvContentPartPr>
              <p14:cNvPr id="274" name="Freihand 273">
                <a:extLst>
                  <a:ext uri="{FF2B5EF4-FFF2-40B4-BE49-F238E27FC236}">
                    <a16:creationId xmlns:a16="http://schemas.microsoft.com/office/drawing/2014/main" id="{0BCDD334-AC5B-483E-9BA0-C9E283A7F500}"/>
                  </a:ext>
                </a:extLst>
              </p14:cNvPr>
              <p14:cNvContentPartPr/>
              <p14:nvPr/>
            </p14:nvContentPartPr>
            <p14:xfrm>
              <a:off x="8033543" y="2948887"/>
              <a:ext cx="168480" cy="103320"/>
            </p14:xfrm>
          </p:contentPart>
        </mc:Choice>
        <mc:Fallback xmlns="">
          <p:pic>
            <p:nvPicPr>
              <p:cNvPr id="274" name="Freihand 273">
                <a:extLst>
                  <a:ext uri="{FF2B5EF4-FFF2-40B4-BE49-F238E27FC236}">
                    <a16:creationId xmlns:a16="http://schemas.microsoft.com/office/drawing/2014/main" id="{0BCDD334-AC5B-483E-9BA0-C9E283A7F500}"/>
                  </a:ext>
                </a:extLst>
              </p:cNvPr>
              <p:cNvPicPr/>
              <p:nvPr/>
            </p:nvPicPr>
            <p:blipFill>
              <a:blip r:embed="rId381"/>
              <a:stretch>
                <a:fillRect/>
              </a:stretch>
            </p:blipFill>
            <p:spPr>
              <a:xfrm>
                <a:off x="8029223" y="2944567"/>
                <a:ext cx="177120" cy="111960"/>
              </a:xfrm>
              <a:prstGeom prst="rect">
                <a:avLst/>
              </a:prstGeom>
            </p:spPr>
          </p:pic>
        </mc:Fallback>
      </mc:AlternateContent>
      <mc:AlternateContent xmlns:mc="http://schemas.openxmlformats.org/markup-compatibility/2006" xmlns:p14="http://schemas.microsoft.com/office/powerpoint/2010/main">
        <mc:Choice Requires="p14">
          <p:contentPart p14:bwMode="auto" r:id="rId382">
            <p14:nvContentPartPr>
              <p14:cNvPr id="275" name="Freihand 274">
                <a:extLst>
                  <a:ext uri="{FF2B5EF4-FFF2-40B4-BE49-F238E27FC236}">
                    <a16:creationId xmlns:a16="http://schemas.microsoft.com/office/drawing/2014/main" id="{9975C0D4-E00A-4E0B-A46A-CDA4E672C4B1}"/>
                  </a:ext>
                </a:extLst>
              </p14:cNvPr>
              <p14:cNvContentPartPr/>
              <p14:nvPr/>
            </p14:nvContentPartPr>
            <p14:xfrm>
              <a:off x="8087183" y="2899567"/>
              <a:ext cx="360" cy="360"/>
            </p14:xfrm>
          </p:contentPart>
        </mc:Choice>
        <mc:Fallback xmlns="">
          <p:pic>
            <p:nvPicPr>
              <p:cNvPr id="275" name="Freihand 274">
                <a:extLst>
                  <a:ext uri="{FF2B5EF4-FFF2-40B4-BE49-F238E27FC236}">
                    <a16:creationId xmlns:a16="http://schemas.microsoft.com/office/drawing/2014/main" id="{9975C0D4-E00A-4E0B-A46A-CDA4E672C4B1}"/>
                  </a:ext>
                </a:extLst>
              </p:cNvPr>
              <p:cNvPicPr/>
              <p:nvPr/>
            </p:nvPicPr>
            <p:blipFill>
              <a:blip r:embed="rId29"/>
              <a:stretch>
                <a:fillRect/>
              </a:stretch>
            </p:blipFill>
            <p:spPr>
              <a:xfrm>
                <a:off x="8082863" y="2895247"/>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383">
            <p14:nvContentPartPr>
              <p14:cNvPr id="277" name="Freihand 276">
                <a:extLst>
                  <a:ext uri="{FF2B5EF4-FFF2-40B4-BE49-F238E27FC236}">
                    <a16:creationId xmlns:a16="http://schemas.microsoft.com/office/drawing/2014/main" id="{C9CF611D-ACB4-4C7B-BD7E-E4FACCAB8F28}"/>
                  </a:ext>
                </a:extLst>
              </p14:cNvPr>
              <p14:cNvContentPartPr/>
              <p14:nvPr/>
            </p14:nvContentPartPr>
            <p14:xfrm>
              <a:off x="8262503" y="2884807"/>
              <a:ext cx="79200" cy="219960"/>
            </p14:xfrm>
          </p:contentPart>
        </mc:Choice>
        <mc:Fallback xmlns="">
          <p:pic>
            <p:nvPicPr>
              <p:cNvPr id="277" name="Freihand 276">
                <a:extLst>
                  <a:ext uri="{FF2B5EF4-FFF2-40B4-BE49-F238E27FC236}">
                    <a16:creationId xmlns:a16="http://schemas.microsoft.com/office/drawing/2014/main" id="{C9CF611D-ACB4-4C7B-BD7E-E4FACCAB8F28}"/>
                  </a:ext>
                </a:extLst>
              </p:cNvPr>
              <p:cNvPicPr/>
              <p:nvPr/>
            </p:nvPicPr>
            <p:blipFill>
              <a:blip r:embed="rId384"/>
              <a:stretch>
                <a:fillRect/>
              </a:stretch>
            </p:blipFill>
            <p:spPr>
              <a:xfrm>
                <a:off x="8258183" y="2880487"/>
                <a:ext cx="87840" cy="228600"/>
              </a:xfrm>
              <a:prstGeom prst="rect">
                <a:avLst/>
              </a:prstGeom>
            </p:spPr>
          </p:pic>
        </mc:Fallback>
      </mc:AlternateContent>
      <mc:AlternateContent xmlns:mc="http://schemas.openxmlformats.org/markup-compatibility/2006" xmlns:p14="http://schemas.microsoft.com/office/powerpoint/2010/main">
        <mc:Choice Requires="p14">
          <p:contentPart p14:bwMode="auto" r:id="rId385">
            <p14:nvContentPartPr>
              <p14:cNvPr id="279" name="Freihand 278">
                <a:extLst>
                  <a:ext uri="{FF2B5EF4-FFF2-40B4-BE49-F238E27FC236}">
                    <a16:creationId xmlns:a16="http://schemas.microsoft.com/office/drawing/2014/main" id="{4A5525CB-CA06-4F5A-A213-CF11946CC990}"/>
                  </a:ext>
                </a:extLst>
              </p14:cNvPr>
              <p14:cNvContentPartPr/>
              <p14:nvPr/>
            </p14:nvContentPartPr>
            <p14:xfrm>
              <a:off x="8448983" y="2886247"/>
              <a:ext cx="18360" cy="85320"/>
            </p14:xfrm>
          </p:contentPart>
        </mc:Choice>
        <mc:Fallback xmlns="">
          <p:pic>
            <p:nvPicPr>
              <p:cNvPr id="279" name="Freihand 278">
                <a:extLst>
                  <a:ext uri="{FF2B5EF4-FFF2-40B4-BE49-F238E27FC236}">
                    <a16:creationId xmlns:a16="http://schemas.microsoft.com/office/drawing/2014/main" id="{4A5525CB-CA06-4F5A-A213-CF11946CC990}"/>
                  </a:ext>
                </a:extLst>
              </p:cNvPr>
              <p:cNvPicPr/>
              <p:nvPr/>
            </p:nvPicPr>
            <p:blipFill>
              <a:blip r:embed="rId386"/>
              <a:stretch>
                <a:fillRect/>
              </a:stretch>
            </p:blipFill>
            <p:spPr>
              <a:xfrm>
                <a:off x="8444663" y="2881927"/>
                <a:ext cx="27000" cy="93960"/>
              </a:xfrm>
              <a:prstGeom prst="rect">
                <a:avLst/>
              </a:prstGeom>
            </p:spPr>
          </p:pic>
        </mc:Fallback>
      </mc:AlternateContent>
      <mc:AlternateContent xmlns:mc="http://schemas.openxmlformats.org/markup-compatibility/2006" xmlns:p14="http://schemas.microsoft.com/office/powerpoint/2010/main">
        <mc:Choice Requires="p14">
          <p:contentPart p14:bwMode="auto" r:id="rId387">
            <p14:nvContentPartPr>
              <p14:cNvPr id="280" name="Freihand 279">
                <a:extLst>
                  <a:ext uri="{FF2B5EF4-FFF2-40B4-BE49-F238E27FC236}">
                    <a16:creationId xmlns:a16="http://schemas.microsoft.com/office/drawing/2014/main" id="{358AA8A0-9B75-4E8B-ACE8-E329C692F8FA}"/>
                  </a:ext>
                </a:extLst>
              </p14:cNvPr>
              <p14:cNvContentPartPr/>
              <p14:nvPr/>
            </p14:nvContentPartPr>
            <p14:xfrm>
              <a:off x="8478503" y="2881207"/>
              <a:ext cx="27000" cy="102960"/>
            </p14:xfrm>
          </p:contentPart>
        </mc:Choice>
        <mc:Fallback xmlns="">
          <p:pic>
            <p:nvPicPr>
              <p:cNvPr id="280" name="Freihand 279">
                <a:extLst>
                  <a:ext uri="{FF2B5EF4-FFF2-40B4-BE49-F238E27FC236}">
                    <a16:creationId xmlns:a16="http://schemas.microsoft.com/office/drawing/2014/main" id="{358AA8A0-9B75-4E8B-ACE8-E329C692F8FA}"/>
                  </a:ext>
                </a:extLst>
              </p:cNvPr>
              <p:cNvPicPr/>
              <p:nvPr/>
            </p:nvPicPr>
            <p:blipFill>
              <a:blip r:embed="rId388"/>
              <a:stretch>
                <a:fillRect/>
              </a:stretch>
            </p:blipFill>
            <p:spPr>
              <a:xfrm>
                <a:off x="8474183" y="2876887"/>
                <a:ext cx="35640" cy="111600"/>
              </a:xfrm>
              <a:prstGeom prst="rect">
                <a:avLst/>
              </a:prstGeom>
            </p:spPr>
          </p:pic>
        </mc:Fallback>
      </mc:AlternateContent>
      <mc:AlternateContent xmlns:mc="http://schemas.openxmlformats.org/markup-compatibility/2006" xmlns:p14="http://schemas.microsoft.com/office/powerpoint/2010/main">
        <mc:Choice Requires="p14">
          <p:contentPart p14:bwMode="auto" r:id="rId389">
            <p14:nvContentPartPr>
              <p14:cNvPr id="281" name="Freihand 280">
                <a:extLst>
                  <a:ext uri="{FF2B5EF4-FFF2-40B4-BE49-F238E27FC236}">
                    <a16:creationId xmlns:a16="http://schemas.microsoft.com/office/drawing/2014/main" id="{51056BBD-006D-4FEB-A0F2-342EEDD13EF0}"/>
                  </a:ext>
                </a:extLst>
              </p14:cNvPr>
              <p14:cNvContentPartPr/>
              <p14:nvPr/>
            </p14:nvContentPartPr>
            <p14:xfrm>
              <a:off x="8405423" y="2860687"/>
              <a:ext cx="155160" cy="5040"/>
            </p14:xfrm>
          </p:contentPart>
        </mc:Choice>
        <mc:Fallback xmlns="">
          <p:pic>
            <p:nvPicPr>
              <p:cNvPr id="281" name="Freihand 280">
                <a:extLst>
                  <a:ext uri="{FF2B5EF4-FFF2-40B4-BE49-F238E27FC236}">
                    <a16:creationId xmlns:a16="http://schemas.microsoft.com/office/drawing/2014/main" id="{51056BBD-006D-4FEB-A0F2-342EEDD13EF0}"/>
                  </a:ext>
                </a:extLst>
              </p:cNvPr>
              <p:cNvPicPr/>
              <p:nvPr/>
            </p:nvPicPr>
            <p:blipFill>
              <a:blip r:embed="rId390"/>
              <a:stretch>
                <a:fillRect/>
              </a:stretch>
            </p:blipFill>
            <p:spPr>
              <a:xfrm>
                <a:off x="8401103" y="2856367"/>
                <a:ext cx="163800" cy="13680"/>
              </a:xfrm>
              <a:prstGeom prst="rect">
                <a:avLst/>
              </a:prstGeom>
            </p:spPr>
          </p:pic>
        </mc:Fallback>
      </mc:AlternateContent>
      <mc:AlternateContent xmlns:mc="http://schemas.openxmlformats.org/markup-compatibility/2006" xmlns:p14="http://schemas.microsoft.com/office/powerpoint/2010/main">
        <mc:Choice Requires="p14">
          <p:contentPart p14:bwMode="auto" r:id="rId391">
            <p14:nvContentPartPr>
              <p14:cNvPr id="282" name="Freihand 281">
                <a:extLst>
                  <a:ext uri="{FF2B5EF4-FFF2-40B4-BE49-F238E27FC236}">
                    <a16:creationId xmlns:a16="http://schemas.microsoft.com/office/drawing/2014/main" id="{0238485E-B56D-4938-AB30-CEB85380A54C}"/>
                  </a:ext>
                </a:extLst>
              </p14:cNvPr>
              <p14:cNvContentPartPr/>
              <p14:nvPr/>
            </p14:nvContentPartPr>
            <p14:xfrm>
              <a:off x="8376983" y="3006847"/>
              <a:ext cx="137880" cy="20160"/>
            </p14:xfrm>
          </p:contentPart>
        </mc:Choice>
        <mc:Fallback xmlns="">
          <p:pic>
            <p:nvPicPr>
              <p:cNvPr id="282" name="Freihand 281">
                <a:extLst>
                  <a:ext uri="{FF2B5EF4-FFF2-40B4-BE49-F238E27FC236}">
                    <a16:creationId xmlns:a16="http://schemas.microsoft.com/office/drawing/2014/main" id="{0238485E-B56D-4938-AB30-CEB85380A54C}"/>
                  </a:ext>
                </a:extLst>
              </p:cNvPr>
              <p:cNvPicPr/>
              <p:nvPr/>
            </p:nvPicPr>
            <p:blipFill>
              <a:blip r:embed="rId392"/>
              <a:stretch>
                <a:fillRect/>
              </a:stretch>
            </p:blipFill>
            <p:spPr>
              <a:xfrm>
                <a:off x="8372663" y="3002527"/>
                <a:ext cx="146520" cy="28800"/>
              </a:xfrm>
              <a:prstGeom prst="rect">
                <a:avLst/>
              </a:prstGeom>
            </p:spPr>
          </p:pic>
        </mc:Fallback>
      </mc:AlternateContent>
      <mc:AlternateContent xmlns:mc="http://schemas.openxmlformats.org/markup-compatibility/2006" xmlns:p14="http://schemas.microsoft.com/office/powerpoint/2010/main">
        <mc:Choice Requires="p14">
          <p:contentPart p14:bwMode="auto" r:id="rId393">
            <p14:nvContentPartPr>
              <p14:cNvPr id="283" name="Freihand 282">
                <a:extLst>
                  <a:ext uri="{FF2B5EF4-FFF2-40B4-BE49-F238E27FC236}">
                    <a16:creationId xmlns:a16="http://schemas.microsoft.com/office/drawing/2014/main" id="{0EF3361A-CA1E-486D-A253-F74D1383950F}"/>
                  </a:ext>
                </a:extLst>
              </p14:cNvPr>
              <p14:cNvContentPartPr/>
              <p14:nvPr/>
            </p14:nvContentPartPr>
            <p14:xfrm>
              <a:off x="8405063" y="3050407"/>
              <a:ext cx="109800" cy="112680"/>
            </p14:xfrm>
          </p:contentPart>
        </mc:Choice>
        <mc:Fallback xmlns="">
          <p:pic>
            <p:nvPicPr>
              <p:cNvPr id="283" name="Freihand 282">
                <a:extLst>
                  <a:ext uri="{FF2B5EF4-FFF2-40B4-BE49-F238E27FC236}">
                    <a16:creationId xmlns:a16="http://schemas.microsoft.com/office/drawing/2014/main" id="{0EF3361A-CA1E-486D-A253-F74D1383950F}"/>
                  </a:ext>
                </a:extLst>
              </p:cNvPr>
              <p:cNvPicPr/>
              <p:nvPr/>
            </p:nvPicPr>
            <p:blipFill>
              <a:blip r:embed="rId394"/>
              <a:stretch>
                <a:fillRect/>
              </a:stretch>
            </p:blipFill>
            <p:spPr>
              <a:xfrm>
                <a:off x="8400743" y="3046087"/>
                <a:ext cx="118440" cy="121320"/>
              </a:xfrm>
              <a:prstGeom prst="rect">
                <a:avLst/>
              </a:prstGeom>
            </p:spPr>
          </p:pic>
        </mc:Fallback>
      </mc:AlternateContent>
      <mc:AlternateContent xmlns:mc="http://schemas.openxmlformats.org/markup-compatibility/2006" xmlns:p14="http://schemas.microsoft.com/office/powerpoint/2010/main">
        <mc:Choice Requires="p14">
          <p:contentPart p14:bwMode="auto" r:id="rId395">
            <p14:nvContentPartPr>
              <p14:cNvPr id="284" name="Freihand 283">
                <a:extLst>
                  <a:ext uri="{FF2B5EF4-FFF2-40B4-BE49-F238E27FC236}">
                    <a16:creationId xmlns:a16="http://schemas.microsoft.com/office/drawing/2014/main" id="{E13F32A4-C4A2-4A44-AD3D-CC4CEC0DB7B9}"/>
                  </a:ext>
                </a:extLst>
              </p14:cNvPr>
              <p14:cNvContentPartPr/>
              <p14:nvPr/>
            </p14:nvContentPartPr>
            <p14:xfrm>
              <a:off x="8576063" y="2858167"/>
              <a:ext cx="70200" cy="257040"/>
            </p14:xfrm>
          </p:contentPart>
        </mc:Choice>
        <mc:Fallback xmlns="">
          <p:pic>
            <p:nvPicPr>
              <p:cNvPr id="284" name="Freihand 283">
                <a:extLst>
                  <a:ext uri="{FF2B5EF4-FFF2-40B4-BE49-F238E27FC236}">
                    <a16:creationId xmlns:a16="http://schemas.microsoft.com/office/drawing/2014/main" id="{E13F32A4-C4A2-4A44-AD3D-CC4CEC0DB7B9}"/>
                  </a:ext>
                </a:extLst>
              </p:cNvPr>
              <p:cNvPicPr/>
              <p:nvPr/>
            </p:nvPicPr>
            <p:blipFill>
              <a:blip r:embed="rId396"/>
              <a:stretch>
                <a:fillRect/>
              </a:stretch>
            </p:blipFill>
            <p:spPr>
              <a:xfrm>
                <a:off x="8571743" y="2853847"/>
                <a:ext cx="78840" cy="265680"/>
              </a:xfrm>
              <a:prstGeom prst="rect">
                <a:avLst/>
              </a:prstGeom>
            </p:spPr>
          </p:pic>
        </mc:Fallback>
      </mc:AlternateContent>
      <mc:AlternateContent xmlns:mc="http://schemas.openxmlformats.org/markup-compatibility/2006" xmlns:p14="http://schemas.microsoft.com/office/powerpoint/2010/main">
        <mc:Choice Requires="p14">
          <p:contentPart p14:bwMode="auto" r:id="rId397">
            <p14:nvContentPartPr>
              <p14:cNvPr id="285" name="Freihand 284">
                <a:extLst>
                  <a:ext uri="{FF2B5EF4-FFF2-40B4-BE49-F238E27FC236}">
                    <a16:creationId xmlns:a16="http://schemas.microsoft.com/office/drawing/2014/main" id="{322E462C-2146-4AEC-884A-43C45FE95472}"/>
                  </a:ext>
                </a:extLst>
              </p14:cNvPr>
              <p14:cNvContentPartPr/>
              <p14:nvPr/>
            </p14:nvContentPartPr>
            <p14:xfrm>
              <a:off x="8761463" y="2956807"/>
              <a:ext cx="145080" cy="11880"/>
            </p14:xfrm>
          </p:contentPart>
        </mc:Choice>
        <mc:Fallback xmlns="">
          <p:pic>
            <p:nvPicPr>
              <p:cNvPr id="285" name="Freihand 284">
                <a:extLst>
                  <a:ext uri="{FF2B5EF4-FFF2-40B4-BE49-F238E27FC236}">
                    <a16:creationId xmlns:a16="http://schemas.microsoft.com/office/drawing/2014/main" id="{322E462C-2146-4AEC-884A-43C45FE95472}"/>
                  </a:ext>
                </a:extLst>
              </p:cNvPr>
              <p:cNvPicPr/>
              <p:nvPr/>
            </p:nvPicPr>
            <p:blipFill>
              <a:blip r:embed="rId398"/>
              <a:stretch>
                <a:fillRect/>
              </a:stretch>
            </p:blipFill>
            <p:spPr>
              <a:xfrm>
                <a:off x="8757143" y="2952487"/>
                <a:ext cx="153720" cy="20520"/>
              </a:xfrm>
              <a:prstGeom prst="rect">
                <a:avLst/>
              </a:prstGeom>
            </p:spPr>
          </p:pic>
        </mc:Fallback>
      </mc:AlternateContent>
      <mc:AlternateContent xmlns:mc="http://schemas.openxmlformats.org/markup-compatibility/2006" xmlns:p14="http://schemas.microsoft.com/office/powerpoint/2010/main">
        <mc:Choice Requires="p14">
          <p:contentPart p14:bwMode="auto" r:id="rId399">
            <p14:nvContentPartPr>
              <p14:cNvPr id="286" name="Freihand 285">
                <a:extLst>
                  <a:ext uri="{FF2B5EF4-FFF2-40B4-BE49-F238E27FC236}">
                    <a16:creationId xmlns:a16="http://schemas.microsoft.com/office/drawing/2014/main" id="{0C141520-889A-4D88-9C3A-84D52B6F3BAB}"/>
                  </a:ext>
                </a:extLst>
              </p14:cNvPr>
              <p14:cNvContentPartPr/>
              <p14:nvPr/>
            </p14:nvContentPartPr>
            <p14:xfrm>
              <a:off x="8805383" y="3006847"/>
              <a:ext cx="131400" cy="23760"/>
            </p14:xfrm>
          </p:contentPart>
        </mc:Choice>
        <mc:Fallback xmlns="">
          <p:pic>
            <p:nvPicPr>
              <p:cNvPr id="286" name="Freihand 285">
                <a:extLst>
                  <a:ext uri="{FF2B5EF4-FFF2-40B4-BE49-F238E27FC236}">
                    <a16:creationId xmlns:a16="http://schemas.microsoft.com/office/drawing/2014/main" id="{0C141520-889A-4D88-9C3A-84D52B6F3BAB}"/>
                  </a:ext>
                </a:extLst>
              </p:cNvPr>
              <p:cNvPicPr/>
              <p:nvPr/>
            </p:nvPicPr>
            <p:blipFill>
              <a:blip r:embed="rId400"/>
              <a:stretch>
                <a:fillRect/>
              </a:stretch>
            </p:blipFill>
            <p:spPr>
              <a:xfrm>
                <a:off x="8801063" y="3002527"/>
                <a:ext cx="140040" cy="32400"/>
              </a:xfrm>
              <a:prstGeom prst="rect">
                <a:avLst/>
              </a:prstGeom>
            </p:spPr>
          </p:pic>
        </mc:Fallback>
      </mc:AlternateContent>
      <mc:AlternateContent xmlns:mc="http://schemas.openxmlformats.org/markup-compatibility/2006" xmlns:p14="http://schemas.microsoft.com/office/powerpoint/2010/main">
        <mc:Choice Requires="p14">
          <p:contentPart p14:bwMode="auto" r:id="rId401">
            <p14:nvContentPartPr>
              <p14:cNvPr id="287" name="Freihand 286">
                <a:extLst>
                  <a:ext uri="{FF2B5EF4-FFF2-40B4-BE49-F238E27FC236}">
                    <a16:creationId xmlns:a16="http://schemas.microsoft.com/office/drawing/2014/main" id="{EC945880-CF08-4FC3-A515-739A71E8D77A}"/>
                  </a:ext>
                </a:extLst>
              </p14:cNvPr>
              <p14:cNvContentPartPr/>
              <p14:nvPr/>
            </p14:nvContentPartPr>
            <p14:xfrm>
              <a:off x="9023903" y="2877247"/>
              <a:ext cx="110520" cy="158040"/>
            </p14:xfrm>
          </p:contentPart>
        </mc:Choice>
        <mc:Fallback xmlns="">
          <p:pic>
            <p:nvPicPr>
              <p:cNvPr id="287" name="Freihand 286">
                <a:extLst>
                  <a:ext uri="{FF2B5EF4-FFF2-40B4-BE49-F238E27FC236}">
                    <a16:creationId xmlns:a16="http://schemas.microsoft.com/office/drawing/2014/main" id="{EC945880-CF08-4FC3-A515-739A71E8D77A}"/>
                  </a:ext>
                </a:extLst>
              </p:cNvPr>
              <p:cNvPicPr/>
              <p:nvPr/>
            </p:nvPicPr>
            <p:blipFill>
              <a:blip r:embed="rId402"/>
              <a:stretch>
                <a:fillRect/>
              </a:stretch>
            </p:blipFill>
            <p:spPr>
              <a:xfrm>
                <a:off x="9019583" y="2872927"/>
                <a:ext cx="119160" cy="166680"/>
              </a:xfrm>
              <a:prstGeom prst="rect">
                <a:avLst/>
              </a:prstGeom>
            </p:spPr>
          </p:pic>
        </mc:Fallback>
      </mc:AlternateContent>
      <mc:AlternateContent xmlns:mc="http://schemas.openxmlformats.org/markup-compatibility/2006" xmlns:p14="http://schemas.microsoft.com/office/powerpoint/2010/main">
        <mc:Choice Requires="p14">
          <p:contentPart p14:bwMode="auto" r:id="rId403">
            <p14:nvContentPartPr>
              <p14:cNvPr id="288" name="Freihand 287">
                <a:extLst>
                  <a:ext uri="{FF2B5EF4-FFF2-40B4-BE49-F238E27FC236}">
                    <a16:creationId xmlns:a16="http://schemas.microsoft.com/office/drawing/2014/main" id="{2E868B58-F53C-41DF-8CEA-3BFB8A0F2B37}"/>
                  </a:ext>
                </a:extLst>
              </p14:cNvPr>
              <p14:cNvContentPartPr/>
              <p14:nvPr/>
            </p14:nvContentPartPr>
            <p14:xfrm>
              <a:off x="7930223" y="3302767"/>
              <a:ext cx="105840" cy="179280"/>
            </p14:xfrm>
          </p:contentPart>
        </mc:Choice>
        <mc:Fallback xmlns="">
          <p:pic>
            <p:nvPicPr>
              <p:cNvPr id="288" name="Freihand 287">
                <a:extLst>
                  <a:ext uri="{FF2B5EF4-FFF2-40B4-BE49-F238E27FC236}">
                    <a16:creationId xmlns:a16="http://schemas.microsoft.com/office/drawing/2014/main" id="{2E868B58-F53C-41DF-8CEA-3BFB8A0F2B37}"/>
                  </a:ext>
                </a:extLst>
              </p:cNvPr>
              <p:cNvPicPr/>
              <p:nvPr/>
            </p:nvPicPr>
            <p:blipFill>
              <a:blip r:embed="rId404"/>
              <a:stretch>
                <a:fillRect/>
              </a:stretch>
            </p:blipFill>
            <p:spPr>
              <a:xfrm>
                <a:off x="7925903" y="3298447"/>
                <a:ext cx="114480" cy="187920"/>
              </a:xfrm>
              <a:prstGeom prst="rect">
                <a:avLst/>
              </a:prstGeom>
            </p:spPr>
          </p:pic>
        </mc:Fallback>
      </mc:AlternateContent>
      <mc:AlternateContent xmlns:mc="http://schemas.openxmlformats.org/markup-compatibility/2006" xmlns:p14="http://schemas.microsoft.com/office/powerpoint/2010/main">
        <mc:Choice Requires="p14">
          <p:contentPart p14:bwMode="auto" r:id="rId405">
            <p14:nvContentPartPr>
              <p14:cNvPr id="289" name="Freihand 288">
                <a:extLst>
                  <a:ext uri="{FF2B5EF4-FFF2-40B4-BE49-F238E27FC236}">
                    <a16:creationId xmlns:a16="http://schemas.microsoft.com/office/drawing/2014/main" id="{BBE9F31A-0698-4FCC-BB58-0B45E939BCBD}"/>
                  </a:ext>
                </a:extLst>
              </p14:cNvPr>
              <p14:cNvContentPartPr/>
              <p14:nvPr/>
            </p14:nvContentPartPr>
            <p14:xfrm>
              <a:off x="8064863" y="3360727"/>
              <a:ext cx="155880" cy="78120"/>
            </p14:xfrm>
          </p:contentPart>
        </mc:Choice>
        <mc:Fallback xmlns="">
          <p:pic>
            <p:nvPicPr>
              <p:cNvPr id="289" name="Freihand 288">
                <a:extLst>
                  <a:ext uri="{FF2B5EF4-FFF2-40B4-BE49-F238E27FC236}">
                    <a16:creationId xmlns:a16="http://schemas.microsoft.com/office/drawing/2014/main" id="{BBE9F31A-0698-4FCC-BB58-0B45E939BCBD}"/>
                  </a:ext>
                </a:extLst>
              </p:cNvPr>
              <p:cNvPicPr/>
              <p:nvPr/>
            </p:nvPicPr>
            <p:blipFill>
              <a:blip r:embed="rId406"/>
              <a:stretch>
                <a:fillRect/>
              </a:stretch>
            </p:blipFill>
            <p:spPr>
              <a:xfrm>
                <a:off x="8060543" y="3356407"/>
                <a:ext cx="164520" cy="86760"/>
              </a:xfrm>
              <a:prstGeom prst="rect">
                <a:avLst/>
              </a:prstGeom>
            </p:spPr>
          </p:pic>
        </mc:Fallback>
      </mc:AlternateContent>
      <mc:AlternateContent xmlns:mc="http://schemas.openxmlformats.org/markup-compatibility/2006" xmlns:p14="http://schemas.microsoft.com/office/powerpoint/2010/main">
        <mc:Choice Requires="p14">
          <p:contentPart p14:bwMode="auto" r:id="rId407">
            <p14:nvContentPartPr>
              <p14:cNvPr id="290" name="Freihand 289">
                <a:extLst>
                  <a:ext uri="{FF2B5EF4-FFF2-40B4-BE49-F238E27FC236}">
                    <a16:creationId xmlns:a16="http://schemas.microsoft.com/office/drawing/2014/main" id="{1C506026-012E-496B-94B7-BD19D416C242}"/>
                  </a:ext>
                </a:extLst>
              </p14:cNvPr>
              <p14:cNvContentPartPr/>
              <p14:nvPr/>
            </p14:nvContentPartPr>
            <p14:xfrm>
              <a:off x="8138303" y="3289087"/>
              <a:ext cx="360" cy="360"/>
            </p14:xfrm>
          </p:contentPart>
        </mc:Choice>
        <mc:Fallback xmlns="">
          <p:pic>
            <p:nvPicPr>
              <p:cNvPr id="290" name="Freihand 289">
                <a:extLst>
                  <a:ext uri="{FF2B5EF4-FFF2-40B4-BE49-F238E27FC236}">
                    <a16:creationId xmlns:a16="http://schemas.microsoft.com/office/drawing/2014/main" id="{1C506026-012E-496B-94B7-BD19D416C242}"/>
                  </a:ext>
                </a:extLst>
              </p:cNvPr>
              <p:cNvPicPr/>
              <p:nvPr/>
            </p:nvPicPr>
            <p:blipFill>
              <a:blip r:embed="rId29"/>
              <a:stretch>
                <a:fillRect/>
              </a:stretch>
            </p:blipFill>
            <p:spPr>
              <a:xfrm>
                <a:off x="8133983" y="3284767"/>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408">
            <p14:nvContentPartPr>
              <p14:cNvPr id="291" name="Freihand 290">
                <a:extLst>
                  <a:ext uri="{FF2B5EF4-FFF2-40B4-BE49-F238E27FC236}">
                    <a16:creationId xmlns:a16="http://schemas.microsoft.com/office/drawing/2014/main" id="{F72D9E31-9C66-4FCD-BBB6-2C7130E7C0B2}"/>
                  </a:ext>
                </a:extLst>
              </p14:cNvPr>
              <p14:cNvContentPartPr/>
              <p14:nvPr/>
            </p14:nvContentPartPr>
            <p14:xfrm>
              <a:off x="8345303" y="3316447"/>
              <a:ext cx="87120" cy="135720"/>
            </p14:xfrm>
          </p:contentPart>
        </mc:Choice>
        <mc:Fallback xmlns="">
          <p:pic>
            <p:nvPicPr>
              <p:cNvPr id="291" name="Freihand 290">
                <a:extLst>
                  <a:ext uri="{FF2B5EF4-FFF2-40B4-BE49-F238E27FC236}">
                    <a16:creationId xmlns:a16="http://schemas.microsoft.com/office/drawing/2014/main" id="{F72D9E31-9C66-4FCD-BBB6-2C7130E7C0B2}"/>
                  </a:ext>
                </a:extLst>
              </p:cNvPr>
              <p:cNvPicPr/>
              <p:nvPr/>
            </p:nvPicPr>
            <p:blipFill>
              <a:blip r:embed="rId409"/>
              <a:stretch>
                <a:fillRect/>
              </a:stretch>
            </p:blipFill>
            <p:spPr>
              <a:xfrm>
                <a:off x="8340983" y="3312127"/>
                <a:ext cx="95760" cy="144360"/>
              </a:xfrm>
              <a:prstGeom prst="rect">
                <a:avLst/>
              </a:prstGeom>
            </p:spPr>
          </p:pic>
        </mc:Fallback>
      </mc:AlternateContent>
      <mc:AlternateContent xmlns:mc="http://schemas.openxmlformats.org/markup-compatibility/2006" xmlns:p14="http://schemas.microsoft.com/office/powerpoint/2010/main">
        <mc:Choice Requires="p14">
          <p:contentPart p14:bwMode="auto" r:id="rId410">
            <p14:nvContentPartPr>
              <p14:cNvPr id="292" name="Freihand 291">
                <a:extLst>
                  <a:ext uri="{FF2B5EF4-FFF2-40B4-BE49-F238E27FC236}">
                    <a16:creationId xmlns:a16="http://schemas.microsoft.com/office/drawing/2014/main" id="{1CBE4299-5CE8-46E4-A129-DB2328A33979}"/>
                  </a:ext>
                </a:extLst>
              </p14:cNvPr>
              <p14:cNvContentPartPr/>
              <p14:nvPr/>
            </p14:nvContentPartPr>
            <p14:xfrm>
              <a:off x="8472743" y="3323287"/>
              <a:ext cx="83880" cy="104400"/>
            </p14:xfrm>
          </p:contentPart>
        </mc:Choice>
        <mc:Fallback xmlns="">
          <p:pic>
            <p:nvPicPr>
              <p:cNvPr id="292" name="Freihand 291">
                <a:extLst>
                  <a:ext uri="{FF2B5EF4-FFF2-40B4-BE49-F238E27FC236}">
                    <a16:creationId xmlns:a16="http://schemas.microsoft.com/office/drawing/2014/main" id="{1CBE4299-5CE8-46E4-A129-DB2328A33979}"/>
                  </a:ext>
                </a:extLst>
              </p:cNvPr>
              <p:cNvPicPr/>
              <p:nvPr/>
            </p:nvPicPr>
            <p:blipFill>
              <a:blip r:embed="rId411"/>
              <a:stretch>
                <a:fillRect/>
              </a:stretch>
            </p:blipFill>
            <p:spPr>
              <a:xfrm>
                <a:off x="8468423" y="3318967"/>
                <a:ext cx="92520" cy="113040"/>
              </a:xfrm>
              <a:prstGeom prst="rect">
                <a:avLst/>
              </a:prstGeom>
            </p:spPr>
          </p:pic>
        </mc:Fallback>
      </mc:AlternateContent>
      <mc:AlternateContent xmlns:mc="http://schemas.openxmlformats.org/markup-compatibility/2006" xmlns:p14="http://schemas.microsoft.com/office/powerpoint/2010/main">
        <mc:Choice Requires="p14">
          <p:contentPart p14:bwMode="auto" r:id="rId412">
            <p14:nvContentPartPr>
              <p14:cNvPr id="293" name="Freihand 292">
                <a:extLst>
                  <a:ext uri="{FF2B5EF4-FFF2-40B4-BE49-F238E27FC236}">
                    <a16:creationId xmlns:a16="http://schemas.microsoft.com/office/drawing/2014/main" id="{97BC58C6-4E9D-47CE-8B75-ABB6A46AC393}"/>
                  </a:ext>
                </a:extLst>
              </p14:cNvPr>
              <p14:cNvContentPartPr/>
              <p14:nvPr/>
            </p14:nvContentPartPr>
            <p14:xfrm>
              <a:off x="8452583" y="3233647"/>
              <a:ext cx="226800" cy="255960"/>
            </p14:xfrm>
          </p:contentPart>
        </mc:Choice>
        <mc:Fallback xmlns="">
          <p:pic>
            <p:nvPicPr>
              <p:cNvPr id="293" name="Freihand 292">
                <a:extLst>
                  <a:ext uri="{FF2B5EF4-FFF2-40B4-BE49-F238E27FC236}">
                    <a16:creationId xmlns:a16="http://schemas.microsoft.com/office/drawing/2014/main" id="{97BC58C6-4E9D-47CE-8B75-ABB6A46AC393}"/>
                  </a:ext>
                </a:extLst>
              </p:cNvPr>
              <p:cNvPicPr/>
              <p:nvPr/>
            </p:nvPicPr>
            <p:blipFill>
              <a:blip r:embed="rId413"/>
              <a:stretch>
                <a:fillRect/>
              </a:stretch>
            </p:blipFill>
            <p:spPr>
              <a:xfrm>
                <a:off x="8448263" y="3229327"/>
                <a:ext cx="235440" cy="264600"/>
              </a:xfrm>
              <a:prstGeom prst="rect">
                <a:avLst/>
              </a:prstGeom>
            </p:spPr>
          </p:pic>
        </mc:Fallback>
      </mc:AlternateContent>
      <mc:AlternateContent xmlns:mc="http://schemas.openxmlformats.org/markup-compatibility/2006" xmlns:p14="http://schemas.microsoft.com/office/powerpoint/2010/main">
        <mc:Choice Requires="p14">
          <p:contentPart p14:bwMode="auto" r:id="rId414">
            <p14:nvContentPartPr>
              <p14:cNvPr id="294" name="Freihand 293">
                <a:extLst>
                  <a:ext uri="{FF2B5EF4-FFF2-40B4-BE49-F238E27FC236}">
                    <a16:creationId xmlns:a16="http://schemas.microsoft.com/office/drawing/2014/main" id="{EEE59563-EC2A-4E3E-87D6-D81697729C5C}"/>
                  </a:ext>
                </a:extLst>
              </p14:cNvPr>
              <p14:cNvContentPartPr/>
              <p14:nvPr/>
            </p14:nvContentPartPr>
            <p14:xfrm>
              <a:off x="8790623" y="3334087"/>
              <a:ext cx="165240" cy="28080"/>
            </p14:xfrm>
          </p:contentPart>
        </mc:Choice>
        <mc:Fallback xmlns="">
          <p:pic>
            <p:nvPicPr>
              <p:cNvPr id="294" name="Freihand 293">
                <a:extLst>
                  <a:ext uri="{FF2B5EF4-FFF2-40B4-BE49-F238E27FC236}">
                    <a16:creationId xmlns:a16="http://schemas.microsoft.com/office/drawing/2014/main" id="{EEE59563-EC2A-4E3E-87D6-D81697729C5C}"/>
                  </a:ext>
                </a:extLst>
              </p:cNvPr>
              <p:cNvPicPr/>
              <p:nvPr/>
            </p:nvPicPr>
            <p:blipFill>
              <a:blip r:embed="rId415"/>
              <a:stretch>
                <a:fillRect/>
              </a:stretch>
            </p:blipFill>
            <p:spPr>
              <a:xfrm>
                <a:off x="8786303" y="3329767"/>
                <a:ext cx="173880" cy="36720"/>
              </a:xfrm>
              <a:prstGeom prst="rect">
                <a:avLst/>
              </a:prstGeom>
            </p:spPr>
          </p:pic>
        </mc:Fallback>
      </mc:AlternateContent>
      <mc:AlternateContent xmlns:mc="http://schemas.openxmlformats.org/markup-compatibility/2006" xmlns:p14="http://schemas.microsoft.com/office/powerpoint/2010/main">
        <mc:Choice Requires="p14">
          <p:contentPart p14:bwMode="auto" r:id="rId416">
            <p14:nvContentPartPr>
              <p14:cNvPr id="295" name="Freihand 294">
                <a:extLst>
                  <a:ext uri="{FF2B5EF4-FFF2-40B4-BE49-F238E27FC236}">
                    <a16:creationId xmlns:a16="http://schemas.microsoft.com/office/drawing/2014/main" id="{9752E379-0B95-4A2E-8BF7-E393B21F3A55}"/>
                  </a:ext>
                </a:extLst>
              </p14:cNvPr>
              <p14:cNvContentPartPr/>
              <p14:nvPr/>
            </p14:nvContentPartPr>
            <p14:xfrm>
              <a:off x="8814383" y="3394207"/>
              <a:ext cx="165600" cy="5400"/>
            </p14:xfrm>
          </p:contentPart>
        </mc:Choice>
        <mc:Fallback xmlns="">
          <p:pic>
            <p:nvPicPr>
              <p:cNvPr id="295" name="Freihand 294">
                <a:extLst>
                  <a:ext uri="{FF2B5EF4-FFF2-40B4-BE49-F238E27FC236}">
                    <a16:creationId xmlns:a16="http://schemas.microsoft.com/office/drawing/2014/main" id="{9752E379-0B95-4A2E-8BF7-E393B21F3A55}"/>
                  </a:ext>
                </a:extLst>
              </p:cNvPr>
              <p:cNvPicPr/>
              <p:nvPr/>
            </p:nvPicPr>
            <p:blipFill>
              <a:blip r:embed="rId417"/>
              <a:stretch>
                <a:fillRect/>
              </a:stretch>
            </p:blipFill>
            <p:spPr>
              <a:xfrm>
                <a:off x="8810063" y="3389887"/>
                <a:ext cx="174240" cy="14040"/>
              </a:xfrm>
              <a:prstGeom prst="rect">
                <a:avLst/>
              </a:prstGeom>
            </p:spPr>
          </p:pic>
        </mc:Fallback>
      </mc:AlternateContent>
      <mc:AlternateContent xmlns:mc="http://schemas.openxmlformats.org/markup-compatibility/2006" xmlns:p14="http://schemas.microsoft.com/office/powerpoint/2010/main">
        <mc:Choice Requires="p14">
          <p:contentPart p14:bwMode="auto" r:id="rId418">
            <p14:nvContentPartPr>
              <p14:cNvPr id="297" name="Freihand 296">
                <a:extLst>
                  <a:ext uri="{FF2B5EF4-FFF2-40B4-BE49-F238E27FC236}">
                    <a16:creationId xmlns:a16="http://schemas.microsoft.com/office/drawing/2014/main" id="{36B8E264-911B-4F20-8A1B-1FD7185470BC}"/>
                  </a:ext>
                </a:extLst>
              </p14:cNvPr>
              <p14:cNvContentPartPr/>
              <p14:nvPr/>
            </p14:nvContentPartPr>
            <p14:xfrm>
              <a:off x="9122903" y="3254887"/>
              <a:ext cx="108000" cy="118440"/>
            </p14:xfrm>
          </p:contentPart>
        </mc:Choice>
        <mc:Fallback xmlns="">
          <p:pic>
            <p:nvPicPr>
              <p:cNvPr id="297" name="Freihand 296">
                <a:extLst>
                  <a:ext uri="{FF2B5EF4-FFF2-40B4-BE49-F238E27FC236}">
                    <a16:creationId xmlns:a16="http://schemas.microsoft.com/office/drawing/2014/main" id="{36B8E264-911B-4F20-8A1B-1FD7185470BC}"/>
                  </a:ext>
                </a:extLst>
              </p:cNvPr>
              <p:cNvPicPr/>
              <p:nvPr/>
            </p:nvPicPr>
            <p:blipFill>
              <a:blip r:embed="rId419"/>
              <a:stretch>
                <a:fillRect/>
              </a:stretch>
            </p:blipFill>
            <p:spPr>
              <a:xfrm>
                <a:off x="9118583" y="3250567"/>
                <a:ext cx="116640" cy="127080"/>
              </a:xfrm>
              <a:prstGeom prst="rect">
                <a:avLst/>
              </a:prstGeom>
            </p:spPr>
          </p:pic>
        </mc:Fallback>
      </mc:AlternateContent>
      <mc:AlternateContent xmlns:mc="http://schemas.openxmlformats.org/markup-compatibility/2006" xmlns:p14="http://schemas.microsoft.com/office/powerpoint/2010/main">
        <mc:Choice Requires="p14">
          <p:contentPart p14:bwMode="auto" r:id="rId420">
            <p14:nvContentPartPr>
              <p14:cNvPr id="299" name="Freihand 298">
                <a:extLst>
                  <a:ext uri="{FF2B5EF4-FFF2-40B4-BE49-F238E27FC236}">
                    <a16:creationId xmlns:a16="http://schemas.microsoft.com/office/drawing/2014/main" id="{06A10B2C-E825-4C80-B6CB-9D70C0EB9F55}"/>
                  </a:ext>
                </a:extLst>
              </p14:cNvPr>
              <p14:cNvContentPartPr/>
              <p14:nvPr/>
            </p14:nvContentPartPr>
            <p14:xfrm>
              <a:off x="7926623" y="3696247"/>
              <a:ext cx="103320" cy="174960"/>
            </p14:xfrm>
          </p:contentPart>
        </mc:Choice>
        <mc:Fallback xmlns="">
          <p:pic>
            <p:nvPicPr>
              <p:cNvPr id="299" name="Freihand 298">
                <a:extLst>
                  <a:ext uri="{FF2B5EF4-FFF2-40B4-BE49-F238E27FC236}">
                    <a16:creationId xmlns:a16="http://schemas.microsoft.com/office/drawing/2014/main" id="{06A10B2C-E825-4C80-B6CB-9D70C0EB9F55}"/>
                  </a:ext>
                </a:extLst>
              </p:cNvPr>
              <p:cNvPicPr/>
              <p:nvPr/>
            </p:nvPicPr>
            <p:blipFill>
              <a:blip r:embed="rId421"/>
              <a:stretch>
                <a:fillRect/>
              </a:stretch>
            </p:blipFill>
            <p:spPr>
              <a:xfrm>
                <a:off x="7922303" y="3691927"/>
                <a:ext cx="111960" cy="183600"/>
              </a:xfrm>
              <a:prstGeom prst="rect">
                <a:avLst/>
              </a:prstGeom>
            </p:spPr>
          </p:pic>
        </mc:Fallback>
      </mc:AlternateContent>
      <mc:AlternateContent xmlns:mc="http://schemas.openxmlformats.org/markup-compatibility/2006" xmlns:p14="http://schemas.microsoft.com/office/powerpoint/2010/main">
        <mc:Choice Requires="p14">
          <p:contentPart p14:bwMode="auto" r:id="rId422">
            <p14:nvContentPartPr>
              <p14:cNvPr id="300" name="Freihand 299">
                <a:extLst>
                  <a:ext uri="{FF2B5EF4-FFF2-40B4-BE49-F238E27FC236}">
                    <a16:creationId xmlns:a16="http://schemas.microsoft.com/office/drawing/2014/main" id="{B7FFD65D-1071-42D0-A427-4A3E7B6E9B0A}"/>
                  </a:ext>
                </a:extLst>
              </p14:cNvPr>
              <p14:cNvContentPartPr/>
              <p14:nvPr/>
            </p14:nvContentPartPr>
            <p14:xfrm>
              <a:off x="8090423" y="3734047"/>
              <a:ext cx="131760" cy="79200"/>
            </p14:xfrm>
          </p:contentPart>
        </mc:Choice>
        <mc:Fallback xmlns="">
          <p:pic>
            <p:nvPicPr>
              <p:cNvPr id="300" name="Freihand 299">
                <a:extLst>
                  <a:ext uri="{FF2B5EF4-FFF2-40B4-BE49-F238E27FC236}">
                    <a16:creationId xmlns:a16="http://schemas.microsoft.com/office/drawing/2014/main" id="{B7FFD65D-1071-42D0-A427-4A3E7B6E9B0A}"/>
                  </a:ext>
                </a:extLst>
              </p:cNvPr>
              <p:cNvPicPr/>
              <p:nvPr/>
            </p:nvPicPr>
            <p:blipFill>
              <a:blip r:embed="rId423"/>
              <a:stretch>
                <a:fillRect/>
              </a:stretch>
            </p:blipFill>
            <p:spPr>
              <a:xfrm>
                <a:off x="8086103" y="3729727"/>
                <a:ext cx="140400" cy="87840"/>
              </a:xfrm>
              <a:prstGeom prst="rect">
                <a:avLst/>
              </a:prstGeom>
            </p:spPr>
          </p:pic>
        </mc:Fallback>
      </mc:AlternateContent>
      <mc:AlternateContent xmlns:mc="http://schemas.openxmlformats.org/markup-compatibility/2006" xmlns:p14="http://schemas.microsoft.com/office/powerpoint/2010/main">
        <mc:Choice Requires="p14">
          <p:contentPart p14:bwMode="auto" r:id="rId424">
            <p14:nvContentPartPr>
              <p14:cNvPr id="301" name="Freihand 300">
                <a:extLst>
                  <a:ext uri="{FF2B5EF4-FFF2-40B4-BE49-F238E27FC236}">
                    <a16:creationId xmlns:a16="http://schemas.microsoft.com/office/drawing/2014/main" id="{B22B22FF-B4A9-4BA3-A277-09E592F74C43}"/>
                  </a:ext>
                </a:extLst>
              </p14:cNvPr>
              <p14:cNvContentPartPr/>
              <p14:nvPr/>
            </p14:nvContentPartPr>
            <p14:xfrm>
              <a:off x="8194103" y="3668527"/>
              <a:ext cx="360" cy="360"/>
            </p14:xfrm>
          </p:contentPart>
        </mc:Choice>
        <mc:Fallback xmlns="">
          <p:pic>
            <p:nvPicPr>
              <p:cNvPr id="301" name="Freihand 300">
                <a:extLst>
                  <a:ext uri="{FF2B5EF4-FFF2-40B4-BE49-F238E27FC236}">
                    <a16:creationId xmlns:a16="http://schemas.microsoft.com/office/drawing/2014/main" id="{B22B22FF-B4A9-4BA3-A277-09E592F74C43}"/>
                  </a:ext>
                </a:extLst>
              </p:cNvPr>
              <p:cNvPicPr/>
              <p:nvPr/>
            </p:nvPicPr>
            <p:blipFill>
              <a:blip r:embed="rId29"/>
              <a:stretch>
                <a:fillRect/>
              </a:stretch>
            </p:blipFill>
            <p:spPr>
              <a:xfrm>
                <a:off x="8189783" y="3664207"/>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425">
            <p14:nvContentPartPr>
              <p14:cNvPr id="302" name="Freihand 301">
                <a:extLst>
                  <a:ext uri="{FF2B5EF4-FFF2-40B4-BE49-F238E27FC236}">
                    <a16:creationId xmlns:a16="http://schemas.microsoft.com/office/drawing/2014/main" id="{F0488170-DCAC-43AE-A291-0DBF89DEE1A9}"/>
                  </a:ext>
                </a:extLst>
              </p14:cNvPr>
              <p14:cNvContentPartPr/>
              <p14:nvPr/>
            </p14:nvContentPartPr>
            <p14:xfrm>
              <a:off x="8346023" y="3608407"/>
              <a:ext cx="63000" cy="201600"/>
            </p14:xfrm>
          </p:contentPart>
        </mc:Choice>
        <mc:Fallback xmlns="">
          <p:pic>
            <p:nvPicPr>
              <p:cNvPr id="302" name="Freihand 301">
                <a:extLst>
                  <a:ext uri="{FF2B5EF4-FFF2-40B4-BE49-F238E27FC236}">
                    <a16:creationId xmlns:a16="http://schemas.microsoft.com/office/drawing/2014/main" id="{F0488170-DCAC-43AE-A291-0DBF89DEE1A9}"/>
                  </a:ext>
                </a:extLst>
              </p:cNvPr>
              <p:cNvPicPr/>
              <p:nvPr/>
            </p:nvPicPr>
            <p:blipFill>
              <a:blip r:embed="rId426"/>
              <a:stretch>
                <a:fillRect/>
              </a:stretch>
            </p:blipFill>
            <p:spPr>
              <a:xfrm>
                <a:off x="8341703" y="3604087"/>
                <a:ext cx="71640" cy="210240"/>
              </a:xfrm>
              <a:prstGeom prst="rect">
                <a:avLst/>
              </a:prstGeom>
            </p:spPr>
          </p:pic>
        </mc:Fallback>
      </mc:AlternateContent>
      <mc:AlternateContent xmlns:mc="http://schemas.openxmlformats.org/markup-compatibility/2006" xmlns:p14="http://schemas.microsoft.com/office/powerpoint/2010/main">
        <mc:Choice Requires="p14">
          <p:contentPart p14:bwMode="auto" r:id="rId427">
            <p14:nvContentPartPr>
              <p14:cNvPr id="303" name="Freihand 302">
                <a:extLst>
                  <a:ext uri="{FF2B5EF4-FFF2-40B4-BE49-F238E27FC236}">
                    <a16:creationId xmlns:a16="http://schemas.microsoft.com/office/drawing/2014/main" id="{E5120CBC-32EB-4991-9D92-6E194849EA99}"/>
                  </a:ext>
                </a:extLst>
              </p14:cNvPr>
              <p14:cNvContentPartPr/>
              <p14:nvPr/>
            </p14:nvContentPartPr>
            <p14:xfrm>
              <a:off x="8446103" y="3564487"/>
              <a:ext cx="81000" cy="134640"/>
            </p14:xfrm>
          </p:contentPart>
        </mc:Choice>
        <mc:Fallback xmlns="">
          <p:pic>
            <p:nvPicPr>
              <p:cNvPr id="303" name="Freihand 302">
                <a:extLst>
                  <a:ext uri="{FF2B5EF4-FFF2-40B4-BE49-F238E27FC236}">
                    <a16:creationId xmlns:a16="http://schemas.microsoft.com/office/drawing/2014/main" id="{E5120CBC-32EB-4991-9D92-6E194849EA99}"/>
                  </a:ext>
                </a:extLst>
              </p:cNvPr>
              <p:cNvPicPr/>
              <p:nvPr/>
            </p:nvPicPr>
            <p:blipFill>
              <a:blip r:embed="rId428"/>
              <a:stretch>
                <a:fillRect/>
              </a:stretch>
            </p:blipFill>
            <p:spPr>
              <a:xfrm>
                <a:off x="8441783" y="3560167"/>
                <a:ext cx="89640" cy="143280"/>
              </a:xfrm>
              <a:prstGeom prst="rect">
                <a:avLst/>
              </a:prstGeom>
            </p:spPr>
          </p:pic>
        </mc:Fallback>
      </mc:AlternateContent>
      <mc:AlternateContent xmlns:mc="http://schemas.openxmlformats.org/markup-compatibility/2006" xmlns:p14="http://schemas.microsoft.com/office/powerpoint/2010/main">
        <mc:Choice Requires="p14">
          <p:contentPart p14:bwMode="auto" r:id="rId429">
            <p14:nvContentPartPr>
              <p14:cNvPr id="304" name="Freihand 303">
                <a:extLst>
                  <a:ext uri="{FF2B5EF4-FFF2-40B4-BE49-F238E27FC236}">
                    <a16:creationId xmlns:a16="http://schemas.microsoft.com/office/drawing/2014/main" id="{AD6365FF-ACF8-4729-B1B0-B7EF7D8606BB}"/>
                  </a:ext>
                </a:extLst>
              </p14:cNvPr>
              <p14:cNvContentPartPr/>
              <p14:nvPr/>
            </p14:nvContentPartPr>
            <p14:xfrm>
              <a:off x="8436383" y="3695527"/>
              <a:ext cx="127440" cy="32040"/>
            </p14:xfrm>
          </p:contentPart>
        </mc:Choice>
        <mc:Fallback xmlns="">
          <p:pic>
            <p:nvPicPr>
              <p:cNvPr id="304" name="Freihand 303">
                <a:extLst>
                  <a:ext uri="{FF2B5EF4-FFF2-40B4-BE49-F238E27FC236}">
                    <a16:creationId xmlns:a16="http://schemas.microsoft.com/office/drawing/2014/main" id="{AD6365FF-ACF8-4729-B1B0-B7EF7D8606BB}"/>
                  </a:ext>
                </a:extLst>
              </p:cNvPr>
              <p:cNvPicPr/>
              <p:nvPr/>
            </p:nvPicPr>
            <p:blipFill>
              <a:blip r:embed="rId430"/>
              <a:stretch>
                <a:fillRect/>
              </a:stretch>
            </p:blipFill>
            <p:spPr>
              <a:xfrm>
                <a:off x="8432063" y="3691207"/>
                <a:ext cx="136080" cy="40680"/>
              </a:xfrm>
              <a:prstGeom prst="rect">
                <a:avLst/>
              </a:prstGeom>
            </p:spPr>
          </p:pic>
        </mc:Fallback>
      </mc:AlternateContent>
      <mc:AlternateContent xmlns:mc="http://schemas.openxmlformats.org/markup-compatibility/2006" xmlns:p14="http://schemas.microsoft.com/office/powerpoint/2010/main">
        <mc:Choice Requires="p14">
          <p:contentPart p14:bwMode="auto" r:id="rId431">
            <p14:nvContentPartPr>
              <p14:cNvPr id="305" name="Freihand 304">
                <a:extLst>
                  <a:ext uri="{FF2B5EF4-FFF2-40B4-BE49-F238E27FC236}">
                    <a16:creationId xmlns:a16="http://schemas.microsoft.com/office/drawing/2014/main" id="{DB92EA12-BE7A-4051-BFFF-981FA72C2EC2}"/>
                  </a:ext>
                </a:extLst>
              </p14:cNvPr>
              <p14:cNvContentPartPr/>
              <p14:nvPr/>
            </p14:nvContentPartPr>
            <p14:xfrm>
              <a:off x="8466623" y="3743047"/>
              <a:ext cx="126000" cy="87120"/>
            </p14:xfrm>
          </p:contentPart>
        </mc:Choice>
        <mc:Fallback xmlns="">
          <p:pic>
            <p:nvPicPr>
              <p:cNvPr id="305" name="Freihand 304">
                <a:extLst>
                  <a:ext uri="{FF2B5EF4-FFF2-40B4-BE49-F238E27FC236}">
                    <a16:creationId xmlns:a16="http://schemas.microsoft.com/office/drawing/2014/main" id="{DB92EA12-BE7A-4051-BFFF-981FA72C2EC2}"/>
                  </a:ext>
                </a:extLst>
              </p:cNvPr>
              <p:cNvPicPr/>
              <p:nvPr/>
            </p:nvPicPr>
            <p:blipFill>
              <a:blip r:embed="rId432"/>
              <a:stretch>
                <a:fillRect/>
              </a:stretch>
            </p:blipFill>
            <p:spPr>
              <a:xfrm>
                <a:off x="8462303" y="3738727"/>
                <a:ext cx="134640" cy="95760"/>
              </a:xfrm>
              <a:prstGeom prst="rect">
                <a:avLst/>
              </a:prstGeom>
            </p:spPr>
          </p:pic>
        </mc:Fallback>
      </mc:AlternateContent>
      <mc:AlternateContent xmlns:mc="http://schemas.openxmlformats.org/markup-compatibility/2006" xmlns:p14="http://schemas.microsoft.com/office/powerpoint/2010/main">
        <mc:Choice Requires="p14">
          <p:contentPart p14:bwMode="auto" r:id="rId433">
            <p14:nvContentPartPr>
              <p14:cNvPr id="306" name="Freihand 305">
                <a:extLst>
                  <a:ext uri="{FF2B5EF4-FFF2-40B4-BE49-F238E27FC236}">
                    <a16:creationId xmlns:a16="http://schemas.microsoft.com/office/drawing/2014/main" id="{254BEBC4-0D76-41E5-9205-AB8A1F72E045}"/>
                  </a:ext>
                </a:extLst>
              </p14:cNvPr>
              <p14:cNvContentPartPr/>
              <p14:nvPr/>
            </p14:nvContentPartPr>
            <p14:xfrm>
              <a:off x="8636903" y="3657727"/>
              <a:ext cx="65160" cy="96840"/>
            </p14:xfrm>
          </p:contentPart>
        </mc:Choice>
        <mc:Fallback xmlns="">
          <p:pic>
            <p:nvPicPr>
              <p:cNvPr id="306" name="Freihand 305">
                <a:extLst>
                  <a:ext uri="{FF2B5EF4-FFF2-40B4-BE49-F238E27FC236}">
                    <a16:creationId xmlns:a16="http://schemas.microsoft.com/office/drawing/2014/main" id="{254BEBC4-0D76-41E5-9205-AB8A1F72E045}"/>
                  </a:ext>
                </a:extLst>
              </p:cNvPr>
              <p:cNvPicPr/>
              <p:nvPr/>
            </p:nvPicPr>
            <p:blipFill>
              <a:blip r:embed="rId434"/>
              <a:stretch>
                <a:fillRect/>
              </a:stretch>
            </p:blipFill>
            <p:spPr>
              <a:xfrm>
                <a:off x="8632583" y="3653407"/>
                <a:ext cx="73800" cy="105480"/>
              </a:xfrm>
              <a:prstGeom prst="rect">
                <a:avLst/>
              </a:prstGeom>
            </p:spPr>
          </p:pic>
        </mc:Fallback>
      </mc:AlternateContent>
      <mc:AlternateContent xmlns:mc="http://schemas.openxmlformats.org/markup-compatibility/2006" xmlns:p14="http://schemas.microsoft.com/office/powerpoint/2010/main">
        <mc:Choice Requires="p14">
          <p:contentPart p14:bwMode="auto" r:id="rId435">
            <p14:nvContentPartPr>
              <p14:cNvPr id="307" name="Freihand 306">
                <a:extLst>
                  <a:ext uri="{FF2B5EF4-FFF2-40B4-BE49-F238E27FC236}">
                    <a16:creationId xmlns:a16="http://schemas.microsoft.com/office/drawing/2014/main" id="{04E09764-19A7-4228-A756-DEA3CF69EE26}"/>
                  </a:ext>
                </a:extLst>
              </p14:cNvPr>
              <p14:cNvContentPartPr/>
              <p14:nvPr/>
            </p14:nvContentPartPr>
            <p14:xfrm>
              <a:off x="8591543" y="3616687"/>
              <a:ext cx="113760" cy="14040"/>
            </p14:xfrm>
          </p:contentPart>
        </mc:Choice>
        <mc:Fallback xmlns="">
          <p:pic>
            <p:nvPicPr>
              <p:cNvPr id="307" name="Freihand 306">
                <a:extLst>
                  <a:ext uri="{FF2B5EF4-FFF2-40B4-BE49-F238E27FC236}">
                    <a16:creationId xmlns:a16="http://schemas.microsoft.com/office/drawing/2014/main" id="{04E09764-19A7-4228-A756-DEA3CF69EE26}"/>
                  </a:ext>
                </a:extLst>
              </p:cNvPr>
              <p:cNvPicPr/>
              <p:nvPr/>
            </p:nvPicPr>
            <p:blipFill>
              <a:blip r:embed="rId436"/>
              <a:stretch>
                <a:fillRect/>
              </a:stretch>
            </p:blipFill>
            <p:spPr>
              <a:xfrm>
                <a:off x="8587223" y="3612367"/>
                <a:ext cx="122400" cy="22680"/>
              </a:xfrm>
              <a:prstGeom prst="rect">
                <a:avLst/>
              </a:prstGeom>
            </p:spPr>
          </p:pic>
        </mc:Fallback>
      </mc:AlternateContent>
      <mc:AlternateContent xmlns:mc="http://schemas.openxmlformats.org/markup-compatibility/2006" xmlns:p14="http://schemas.microsoft.com/office/powerpoint/2010/main">
        <mc:Choice Requires="p14">
          <p:contentPart p14:bwMode="auto" r:id="rId437">
            <p14:nvContentPartPr>
              <p14:cNvPr id="308" name="Freihand 307">
                <a:extLst>
                  <a:ext uri="{FF2B5EF4-FFF2-40B4-BE49-F238E27FC236}">
                    <a16:creationId xmlns:a16="http://schemas.microsoft.com/office/drawing/2014/main" id="{F8B80B6A-E16A-49F1-94C0-6828383FF997}"/>
                  </a:ext>
                </a:extLst>
              </p14:cNvPr>
              <p14:cNvContentPartPr/>
              <p14:nvPr/>
            </p14:nvContentPartPr>
            <p14:xfrm>
              <a:off x="8733383" y="3553327"/>
              <a:ext cx="71640" cy="251640"/>
            </p14:xfrm>
          </p:contentPart>
        </mc:Choice>
        <mc:Fallback xmlns="">
          <p:pic>
            <p:nvPicPr>
              <p:cNvPr id="308" name="Freihand 307">
                <a:extLst>
                  <a:ext uri="{FF2B5EF4-FFF2-40B4-BE49-F238E27FC236}">
                    <a16:creationId xmlns:a16="http://schemas.microsoft.com/office/drawing/2014/main" id="{F8B80B6A-E16A-49F1-94C0-6828383FF997}"/>
                  </a:ext>
                </a:extLst>
              </p:cNvPr>
              <p:cNvPicPr/>
              <p:nvPr/>
            </p:nvPicPr>
            <p:blipFill>
              <a:blip r:embed="rId438"/>
              <a:stretch>
                <a:fillRect/>
              </a:stretch>
            </p:blipFill>
            <p:spPr>
              <a:xfrm>
                <a:off x="8729063" y="3549007"/>
                <a:ext cx="80280" cy="260280"/>
              </a:xfrm>
              <a:prstGeom prst="rect">
                <a:avLst/>
              </a:prstGeom>
            </p:spPr>
          </p:pic>
        </mc:Fallback>
      </mc:AlternateContent>
      <mc:AlternateContent xmlns:mc="http://schemas.openxmlformats.org/markup-compatibility/2006" xmlns:p14="http://schemas.microsoft.com/office/powerpoint/2010/main">
        <mc:Choice Requires="p14">
          <p:contentPart p14:bwMode="auto" r:id="rId439">
            <p14:nvContentPartPr>
              <p14:cNvPr id="309" name="Freihand 308">
                <a:extLst>
                  <a:ext uri="{FF2B5EF4-FFF2-40B4-BE49-F238E27FC236}">
                    <a16:creationId xmlns:a16="http://schemas.microsoft.com/office/drawing/2014/main" id="{07C93857-774C-429A-855D-F9336CCC7B0F}"/>
                  </a:ext>
                </a:extLst>
              </p14:cNvPr>
              <p14:cNvContentPartPr/>
              <p14:nvPr/>
            </p14:nvContentPartPr>
            <p14:xfrm>
              <a:off x="8862623" y="3657367"/>
              <a:ext cx="165600" cy="27360"/>
            </p14:xfrm>
          </p:contentPart>
        </mc:Choice>
        <mc:Fallback xmlns="">
          <p:pic>
            <p:nvPicPr>
              <p:cNvPr id="309" name="Freihand 308">
                <a:extLst>
                  <a:ext uri="{FF2B5EF4-FFF2-40B4-BE49-F238E27FC236}">
                    <a16:creationId xmlns:a16="http://schemas.microsoft.com/office/drawing/2014/main" id="{07C93857-774C-429A-855D-F9336CCC7B0F}"/>
                  </a:ext>
                </a:extLst>
              </p:cNvPr>
              <p:cNvPicPr/>
              <p:nvPr/>
            </p:nvPicPr>
            <p:blipFill>
              <a:blip r:embed="rId440"/>
              <a:stretch>
                <a:fillRect/>
              </a:stretch>
            </p:blipFill>
            <p:spPr>
              <a:xfrm>
                <a:off x="8858303" y="3653047"/>
                <a:ext cx="17424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441">
            <p14:nvContentPartPr>
              <p14:cNvPr id="310" name="Freihand 309">
                <a:extLst>
                  <a:ext uri="{FF2B5EF4-FFF2-40B4-BE49-F238E27FC236}">
                    <a16:creationId xmlns:a16="http://schemas.microsoft.com/office/drawing/2014/main" id="{C0D7A7F3-D861-4D7E-AB6D-07E935CBEF29}"/>
                  </a:ext>
                </a:extLst>
              </p14:cNvPr>
              <p14:cNvContentPartPr/>
              <p14:nvPr/>
            </p14:nvContentPartPr>
            <p14:xfrm>
              <a:off x="8895023" y="3705967"/>
              <a:ext cx="168480" cy="30960"/>
            </p14:xfrm>
          </p:contentPart>
        </mc:Choice>
        <mc:Fallback xmlns="">
          <p:pic>
            <p:nvPicPr>
              <p:cNvPr id="310" name="Freihand 309">
                <a:extLst>
                  <a:ext uri="{FF2B5EF4-FFF2-40B4-BE49-F238E27FC236}">
                    <a16:creationId xmlns:a16="http://schemas.microsoft.com/office/drawing/2014/main" id="{C0D7A7F3-D861-4D7E-AB6D-07E935CBEF29}"/>
                  </a:ext>
                </a:extLst>
              </p:cNvPr>
              <p:cNvPicPr/>
              <p:nvPr/>
            </p:nvPicPr>
            <p:blipFill>
              <a:blip r:embed="rId442"/>
              <a:stretch>
                <a:fillRect/>
              </a:stretch>
            </p:blipFill>
            <p:spPr>
              <a:xfrm>
                <a:off x="8890703" y="3701647"/>
                <a:ext cx="177120" cy="39600"/>
              </a:xfrm>
              <a:prstGeom prst="rect">
                <a:avLst/>
              </a:prstGeom>
            </p:spPr>
          </p:pic>
        </mc:Fallback>
      </mc:AlternateContent>
      <mc:AlternateContent xmlns:mc="http://schemas.openxmlformats.org/markup-compatibility/2006" xmlns:p14="http://schemas.microsoft.com/office/powerpoint/2010/main">
        <mc:Choice Requires="p14">
          <p:contentPart p14:bwMode="auto" r:id="rId443">
            <p14:nvContentPartPr>
              <p14:cNvPr id="311" name="Freihand 310">
                <a:extLst>
                  <a:ext uri="{FF2B5EF4-FFF2-40B4-BE49-F238E27FC236}">
                    <a16:creationId xmlns:a16="http://schemas.microsoft.com/office/drawing/2014/main" id="{D4C3CFC6-6574-4502-98D2-E4E1C7A3FF1E}"/>
                  </a:ext>
                </a:extLst>
              </p14:cNvPr>
              <p14:cNvContentPartPr/>
              <p14:nvPr/>
            </p14:nvContentPartPr>
            <p14:xfrm>
              <a:off x="9138743" y="3651967"/>
              <a:ext cx="121680" cy="21240"/>
            </p14:xfrm>
          </p:contentPart>
        </mc:Choice>
        <mc:Fallback xmlns="">
          <p:pic>
            <p:nvPicPr>
              <p:cNvPr id="311" name="Freihand 310">
                <a:extLst>
                  <a:ext uri="{FF2B5EF4-FFF2-40B4-BE49-F238E27FC236}">
                    <a16:creationId xmlns:a16="http://schemas.microsoft.com/office/drawing/2014/main" id="{D4C3CFC6-6574-4502-98D2-E4E1C7A3FF1E}"/>
                  </a:ext>
                </a:extLst>
              </p:cNvPr>
              <p:cNvPicPr/>
              <p:nvPr/>
            </p:nvPicPr>
            <p:blipFill>
              <a:blip r:embed="rId444"/>
              <a:stretch>
                <a:fillRect/>
              </a:stretch>
            </p:blipFill>
            <p:spPr>
              <a:xfrm>
                <a:off x="9134423" y="3647647"/>
                <a:ext cx="130320" cy="29880"/>
              </a:xfrm>
              <a:prstGeom prst="rect">
                <a:avLst/>
              </a:prstGeom>
            </p:spPr>
          </p:pic>
        </mc:Fallback>
      </mc:AlternateContent>
      <mc:AlternateContent xmlns:mc="http://schemas.openxmlformats.org/markup-compatibility/2006" xmlns:p14="http://schemas.microsoft.com/office/powerpoint/2010/main">
        <mc:Choice Requires="p14">
          <p:contentPart p14:bwMode="auto" r:id="rId445">
            <p14:nvContentPartPr>
              <p14:cNvPr id="312" name="Freihand 311">
                <a:extLst>
                  <a:ext uri="{FF2B5EF4-FFF2-40B4-BE49-F238E27FC236}">
                    <a16:creationId xmlns:a16="http://schemas.microsoft.com/office/drawing/2014/main" id="{F0C56A7B-B7FF-4B98-9CBE-BA2201F58E13}"/>
                  </a:ext>
                </a:extLst>
              </p14:cNvPr>
              <p14:cNvContentPartPr/>
              <p14:nvPr/>
            </p14:nvContentPartPr>
            <p14:xfrm>
              <a:off x="9290663" y="3587167"/>
              <a:ext cx="92160" cy="128880"/>
            </p14:xfrm>
          </p:contentPart>
        </mc:Choice>
        <mc:Fallback xmlns="">
          <p:pic>
            <p:nvPicPr>
              <p:cNvPr id="312" name="Freihand 311">
                <a:extLst>
                  <a:ext uri="{FF2B5EF4-FFF2-40B4-BE49-F238E27FC236}">
                    <a16:creationId xmlns:a16="http://schemas.microsoft.com/office/drawing/2014/main" id="{F0C56A7B-B7FF-4B98-9CBE-BA2201F58E13}"/>
                  </a:ext>
                </a:extLst>
              </p:cNvPr>
              <p:cNvPicPr/>
              <p:nvPr/>
            </p:nvPicPr>
            <p:blipFill>
              <a:blip r:embed="rId446"/>
              <a:stretch>
                <a:fillRect/>
              </a:stretch>
            </p:blipFill>
            <p:spPr>
              <a:xfrm>
                <a:off x="9286343" y="3582847"/>
                <a:ext cx="100800" cy="137520"/>
              </a:xfrm>
              <a:prstGeom prst="rect">
                <a:avLst/>
              </a:prstGeom>
            </p:spPr>
          </p:pic>
        </mc:Fallback>
      </mc:AlternateContent>
      <mc:AlternateContent xmlns:mc="http://schemas.openxmlformats.org/markup-compatibility/2006" xmlns:p14="http://schemas.microsoft.com/office/powerpoint/2010/main">
        <mc:Choice Requires="p14">
          <p:contentPart p14:bwMode="auto" r:id="rId447">
            <p14:nvContentPartPr>
              <p14:cNvPr id="313" name="Freihand 312">
                <a:extLst>
                  <a:ext uri="{FF2B5EF4-FFF2-40B4-BE49-F238E27FC236}">
                    <a16:creationId xmlns:a16="http://schemas.microsoft.com/office/drawing/2014/main" id="{2AEEF0B0-9FC4-4045-8C7A-2218B8B48467}"/>
                  </a:ext>
                </a:extLst>
              </p14:cNvPr>
              <p14:cNvContentPartPr/>
              <p14:nvPr/>
            </p14:nvContentPartPr>
            <p14:xfrm>
              <a:off x="7969103" y="4048327"/>
              <a:ext cx="82080" cy="178920"/>
            </p14:xfrm>
          </p:contentPart>
        </mc:Choice>
        <mc:Fallback xmlns="">
          <p:pic>
            <p:nvPicPr>
              <p:cNvPr id="313" name="Freihand 312">
                <a:extLst>
                  <a:ext uri="{FF2B5EF4-FFF2-40B4-BE49-F238E27FC236}">
                    <a16:creationId xmlns:a16="http://schemas.microsoft.com/office/drawing/2014/main" id="{2AEEF0B0-9FC4-4045-8C7A-2218B8B48467}"/>
                  </a:ext>
                </a:extLst>
              </p:cNvPr>
              <p:cNvPicPr/>
              <p:nvPr/>
            </p:nvPicPr>
            <p:blipFill>
              <a:blip r:embed="rId448"/>
              <a:stretch>
                <a:fillRect/>
              </a:stretch>
            </p:blipFill>
            <p:spPr>
              <a:xfrm>
                <a:off x="7964783" y="4044007"/>
                <a:ext cx="90720" cy="187560"/>
              </a:xfrm>
              <a:prstGeom prst="rect">
                <a:avLst/>
              </a:prstGeom>
            </p:spPr>
          </p:pic>
        </mc:Fallback>
      </mc:AlternateContent>
      <mc:AlternateContent xmlns:mc="http://schemas.openxmlformats.org/markup-compatibility/2006" xmlns:p14="http://schemas.microsoft.com/office/powerpoint/2010/main">
        <mc:Choice Requires="p14">
          <p:contentPart p14:bwMode="auto" r:id="rId449">
            <p14:nvContentPartPr>
              <p14:cNvPr id="314" name="Freihand 313">
                <a:extLst>
                  <a:ext uri="{FF2B5EF4-FFF2-40B4-BE49-F238E27FC236}">
                    <a16:creationId xmlns:a16="http://schemas.microsoft.com/office/drawing/2014/main" id="{FDF84D0E-D922-48F3-938E-5A1A6C710C06}"/>
                  </a:ext>
                </a:extLst>
              </p14:cNvPr>
              <p14:cNvContentPartPr/>
              <p14:nvPr/>
            </p14:nvContentPartPr>
            <p14:xfrm>
              <a:off x="8082863" y="4058047"/>
              <a:ext cx="181440" cy="81000"/>
            </p14:xfrm>
          </p:contentPart>
        </mc:Choice>
        <mc:Fallback xmlns="">
          <p:pic>
            <p:nvPicPr>
              <p:cNvPr id="314" name="Freihand 313">
                <a:extLst>
                  <a:ext uri="{FF2B5EF4-FFF2-40B4-BE49-F238E27FC236}">
                    <a16:creationId xmlns:a16="http://schemas.microsoft.com/office/drawing/2014/main" id="{FDF84D0E-D922-48F3-938E-5A1A6C710C06}"/>
                  </a:ext>
                </a:extLst>
              </p:cNvPr>
              <p:cNvPicPr/>
              <p:nvPr/>
            </p:nvPicPr>
            <p:blipFill>
              <a:blip r:embed="rId450"/>
              <a:stretch>
                <a:fillRect/>
              </a:stretch>
            </p:blipFill>
            <p:spPr>
              <a:xfrm>
                <a:off x="8078543" y="4053727"/>
                <a:ext cx="190080" cy="89640"/>
              </a:xfrm>
              <a:prstGeom prst="rect">
                <a:avLst/>
              </a:prstGeom>
            </p:spPr>
          </p:pic>
        </mc:Fallback>
      </mc:AlternateContent>
      <mc:AlternateContent xmlns:mc="http://schemas.openxmlformats.org/markup-compatibility/2006" xmlns:p14="http://schemas.microsoft.com/office/powerpoint/2010/main">
        <mc:Choice Requires="p14">
          <p:contentPart p14:bwMode="auto" r:id="rId451">
            <p14:nvContentPartPr>
              <p14:cNvPr id="315" name="Freihand 314">
                <a:extLst>
                  <a:ext uri="{FF2B5EF4-FFF2-40B4-BE49-F238E27FC236}">
                    <a16:creationId xmlns:a16="http://schemas.microsoft.com/office/drawing/2014/main" id="{708B2332-4431-480D-8276-B22EBBF6A978}"/>
                  </a:ext>
                </a:extLst>
              </p14:cNvPr>
              <p14:cNvContentPartPr/>
              <p14:nvPr/>
            </p14:nvContentPartPr>
            <p14:xfrm>
              <a:off x="8214623" y="3976687"/>
              <a:ext cx="18000" cy="4320"/>
            </p14:xfrm>
          </p:contentPart>
        </mc:Choice>
        <mc:Fallback xmlns="">
          <p:pic>
            <p:nvPicPr>
              <p:cNvPr id="315" name="Freihand 314">
                <a:extLst>
                  <a:ext uri="{FF2B5EF4-FFF2-40B4-BE49-F238E27FC236}">
                    <a16:creationId xmlns:a16="http://schemas.microsoft.com/office/drawing/2014/main" id="{708B2332-4431-480D-8276-B22EBBF6A978}"/>
                  </a:ext>
                </a:extLst>
              </p:cNvPr>
              <p:cNvPicPr/>
              <p:nvPr/>
            </p:nvPicPr>
            <p:blipFill>
              <a:blip r:embed="rId452"/>
              <a:stretch>
                <a:fillRect/>
              </a:stretch>
            </p:blipFill>
            <p:spPr>
              <a:xfrm>
                <a:off x="8210303" y="3972367"/>
                <a:ext cx="26640" cy="12960"/>
              </a:xfrm>
              <a:prstGeom prst="rect">
                <a:avLst/>
              </a:prstGeom>
            </p:spPr>
          </p:pic>
        </mc:Fallback>
      </mc:AlternateContent>
      <mc:AlternateContent xmlns:mc="http://schemas.openxmlformats.org/markup-compatibility/2006" xmlns:p14="http://schemas.microsoft.com/office/powerpoint/2010/main">
        <mc:Choice Requires="p14">
          <p:contentPart p14:bwMode="auto" r:id="rId453">
            <p14:nvContentPartPr>
              <p14:cNvPr id="316" name="Freihand 315">
                <a:extLst>
                  <a:ext uri="{FF2B5EF4-FFF2-40B4-BE49-F238E27FC236}">
                    <a16:creationId xmlns:a16="http://schemas.microsoft.com/office/drawing/2014/main" id="{1DD7385F-02C6-4F13-A2F1-8432E295B358}"/>
                  </a:ext>
                </a:extLst>
              </p14:cNvPr>
              <p14:cNvContentPartPr/>
              <p14:nvPr/>
            </p14:nvContentPartPr>
            <p14:xfrm>
              <a:off x="8351783" y="3935647"/>
              <a:ext cx="59040" cy="193680"/>
            </p14:xfrm>
          </p:contentPart>
        </mc:Choice>
        <mc:Fallback xmlns="">
          <p:pic>
            <p:nvPicPr>
              <p:cNvPr id="316" name="Freihand 315">
                <a:extLst>
                  <a:ext uri="{FF2B5EF4-FFF2-40B4-BE49-F238E27FC236}">
                    <a16:creationId xmlns:a16="http://schemas.microsoft.com/office/drawing/2014/main" id="{1DD7385F-02C6-4F13-A2F1-8432E295B358}"/>
                  </a:ext>
                </a:extLst>
              </p:cNvPr>
              <p:cNvPicPr/>
              <p:nvPr/>
            </p:nvPicPr>
            <p:blipFill>
              <a:blip r:embed="rId454"/>
              <a:stretch>
                <a:fillRect/>
              </a:stretch>
            </p:blipFill>
            <p:spPr>
              <a:xfrm>
                <a:off x="8347463" y="3931327"/>
                <a:ext cx="67680" cy="202320"/>
              </a:xfrm>
              <a:prstGeom prst="rect">
                <a:avLst/>
              </a:prstGeom>
            </p:spPr>
          </p:pic>
        </mc:Fallback>
      </mc:AlternateContent>
      <mc:AlternateContent xmlns:mc="http://schemas.openxmlformats.org/markup-compatibility/2006" xmlns:p14="http://schemas.microsoft.com/office/powerpoint/2010/main">
        <mc:Choice Requires="p14">
          <p:contentPart p14:bwMode="auto" r:id="rId455">
            <p14:nvContentPartPr>
              <p14:cNvPr id="317" name="Freihand 316">
                <a:extLst>
                  <a:ext uri="{FF2B5EF4-FFF2-40B4-BE49-F238E27FC236}">
                    <a16:creationId xmlns:a16="http://schemas.microsoft.com/office/drawing/2014/main" id="{AD877039-FBB8-4ECA-81E6-D58B56E6016C}"/>
                  </a:ext>
                </a:extLst>
              </p14:cNvPr>
              <p14:cNvContentPartPr/>
              <p14:nvPr/>
            </p14:nvContentPartPr>
            <p14:xfrm>
              <a:off x="8438543" y="3952927"/>
              <a:ext cx="161280" cy="127800"/>
            </p14:xfrm>
          </p:contentPart>
        </mc:Choice>
        <mc:Fallback xmlns="">
          <p:pic>
            <p:nvPicPr>
              <p:cNvPr id="317" name="Freihand 316">
                <a:extLst>
                  <a:ext uri="{FF2B5EF4-FFF2-40B4-BE49-F238E27FC236}">
                    <a16:creationId xmlns:a16="http://schemas.microsoft.com/office/drawing/2014/main" id="{AD877039-FBB8-4ECA-81E6-D58B56E6016C}"/>
                  </a:ext>
                </a:extLst>
              </p:cNvPr>
              <p:cNvPicPr/>
              <p:nvPr/>
            </p:nvPicPr>
            <p:blipFill>
              <a:blip r:embed="rId456"/>
              <a:stretch>
                <a:fillRect/>
              </a:stretch>
            </p:blipFill>
            <p:spPr>
              <a:xfrm>
                <a:off x="8434223" y="3948607"/>
                <a:ext cx="169920" cy="136440"/>
              </a:xfrm>
              <a:prstGeom prst="rect">
                <a:avLst/>
              </a:prstGeom>
            </p:spPr>
          </p:pic>
        </mc:Fallback>
      </mc:AlternateContent>
      <mc:AlternateContent xmlns:mc="http://schemas.openxmlformats.org/markup-compatibility/2006" xmlns:p14="http://schemas.microsoft.com/office/powerpoint/2010/main">
        <mc:Choice Requires="p14">
          <p:contentPart p14:bwMode="auto" r:id="rId457">
            <p14:nvContentPartPr>
              <p14:cNvPr id="318" name="Freihand 317">
                <a:extLst>
                  <a:ext uri="{FF2B5EF4-FFF2-40B4-BE49-F238E27FC236}">
                    <a16:creationId xmlns:a16="http://schemas.microsoft.com/office/drawing/2014/main" id="{BA9B859C-3154-45E2-8313-28E6EB5C3893}"/>
                  </a:ext>
                </a:extLst>
              </p14:cNvPr>
              <p14:cNvContentPartPr/>
              <p14:nvPr/>
            </p14:nvContentPartPr>
            <p14:xfrm>
              <a:off x="8547983" y="3927007"/>
              <a:ext cx="107280" cy="136800"/>
            </p14:xfrm>
          </p:contentPart>
        </mc:Choice>
        <mc:Fallback xmlns="">
          <p:pic>
            <p:nvPicPr>
              <p:cNvPr id="318" name="Freihand 317">
                <a:extLst>
                  <a:ext uri="{FF2B5EF4-FFF2-40B4-BE49-F238E27FC236}">
                    <a16:creationId xmlns:a16="http://schemas.microsoft.com/office/drawing/2014/main" id="{BA9B859C-3154-45E2-8313-28E6EB5C3893}"/>
                  </a:ext>
                </a:extLst>
              </p:cNvPr>
              <p:cNvPicPr/>
              <p:nvPr/>
            </p:nvPicPr>
            <p:blipFill>
              <a:blip r:embed="rId458"/>
              <a:stretch>
                <a:fillRect/>
              </a:stretch>
            </p:blipFill>
            <p:spPr>
              <a:xfrm>
                <a:off x="8543663" y="3922687"/>
                <a:ext cx="115920" cy="145440"/>
              </a:xfrm>
              <a:prstGeom prst="rect">
                <a:avLst/>
              </a:prstGeom>
            </p:spPr>
          </p:pic>
        </mc:Fallback>
      </mc:AlternateContent>
      <mc:AlternateContent xmlns:mc="http://schemas.openxmlformats.org/markup-compatibility/2006" xmlns:p14="http://schemas.microsoft.com/office/powerpoint/2010/main">
        <mc:Choice Requires="p14">
          <p:contentPart p14:bwMode="auto" r:id="rId459">
            <p14:nvContentPartPr>
              <p14:cNvPr id="319" name="Freihand 318">
                <a:extLst>
                  <a:ext uri="{FF2B5EF4-FFF2-40B4-BE49-F238E27FC236}">
                    <a16:creationId xmlns:a16="http://schemas.microsoft.com/office/drawing/2014/main" id="{C50FD8A9-25B6-4EC4-A0B5-37D9938D2486}"/>
                  </a:ext>
                </a:extLst>
              </p14:cNvPr>
              <p14:cNvContentPartPr/>
              <p14:nvPr/>
            </p14:nvContentPartPr>
            <p14:xfrm>
              <a:off x="8666063" y="3871567"/>
              <a:ext cx="80280" cy="233280"/>
            </p14:xfrm>
          </p:contentPart>
        </mc:Choice>
        <mc:Fallback xmlns="">
          <p:pic>
            <p:nvPicPr>
              <p:cNvPr id="319" name="Freihand 318">
                <a:extLst>
                  <a:ext uri="{FF2B5EF4-FFF2-40B4-BE49-F238E27FC236}">
                    <a16:creationId xmlns:a16="http://schemas.microsoft.com/office/drawing/2014/main" id="{C50FD8A9-25B6-4EC4-A0B5-37D9938D2486}"/>
                  </a:ext>
                </a:extLst>
              </p:cNvPr>
              <p:cNvPicPr/>
              <p:nvPr/>
            </p:nvPicPr>
            <p:blipFill>
              <a:blip r:embed="rId460"/>
              <a:stretch>
                <a:fillRect/>
              </a:stretch>
            </p:blipFill>
            <p:spPr>
              <a:xfrm>
                <a:off x="8661743" y="3867247"/>
                <a:ext cx="88920" cy="241920"/>
              </a:xfrm>
              <a:prstGeom prst="rect">
                <a:avLst/>
              </a:prstGeom>
            </p:spPr>
          </p:pic>
        </mc:Fallback>
      </mc:AlternateContent>
      <mc:AlternateContent xmlns:mc="http://schemas.openxmlformats.org/markup-compatibility/2006" xmlns:p14="http://schemas.microsoft.com/office/powerpoint/2010/main">
        <mc:Choice Requires="p14">
          <p:contentPart p14:bwMode="auto" r:id="rId461">
            <p14:nvContentPartPr>
              <p14:cNvPr id="320" name="Freihand 319">
                <a:extLst>
                  <a:ext uri="{FF2B5EF4-FFF2-40B4-BE49-F238E27FC236}">
                    <a16:creationId xmlns:a16="http://schemas.microsoft.com/office/drawing/2014/main" id="{950B4FE8-4FEC-4DF9-B776-42B3FEB2E6CD}"/>
                  </a:ext>
                </a:extLst>
              </p14:cNvPr>
              <p14:cNvContentPartPr/>
              <p14:nvPr/>
            </p14:nvContentPartPr>
            <p14:xfrm>
              <a:off x="8887103" y="3927007"/>
              <a:ext cx="168840" cy="29520"/>
            </p14:xfrm>
          </p:contentPart>
        </mc:Choice>
        <mc:Fallback xmlns="">
          <p:pic>
            <p:nvPicPr>
              <p:cNvPr id="320" name="Freihand 319">
                <a:extLst>
                  <a:ext uri="{FF2B5EF4-FFF2-40B4-BE49-F238E27FC236}">
                    <a16:creationId xmlns:a16="http://schemas.microsoft.com/office/drawing/2014/main" id="{950B4FE8-4FEC-4DF9-B776-42B3FEB2E6CD}"/>
                  </a:ext>
                </a:extLst>
              </p:cNvPr>
              <p:cNvPicPr/>
              <p:nvPr/>
            </p:nvPicPr>
            <p:blipFill>
              <a:blip r:embed="rId462"/>
              <a:stretch>
                <a:fillRect/>
              </a:stretch>
            </p:blipFill>
            <p:spPr>
              <a:xfrm>
                <a:off x="8882783" y="3922687"/>
                <a:ext cx="177480" cy="38160"/>
              </a:xfrm>
              <a:prstGeom prst="rect">
                <a:avLst/>
              </a:prstGeom>
            </p:spPr>
          </p:pic>
        </mc:Fallback>
      </mc:AlternateContent>
      <mc:AlternateContent xmlns:mc="http://schemas.openxmlformats.org/markup-compatibility/2006" xmlns:p14="http://schemas.microsoft.com/office/powerpoint/2010/main">
        <mc:Choice Requires="p14">
          <p:contentPart p14:bwMode="auto" r:id="rId463">
            <p14:nvContentPartPr>
              <p14:cNvPr id="321" name="Freihand 320">
                <a:extLst>
                  <a:ext uri="{FF2B5EF4-FFF2-40B4-BE49-F238E27FC236}">
                    <a16:creationId xmlns:a16="http://schemas.microsoft.com/office/drawing/2014/main" id="{DE580C76-8D5C-42D2-841D-FB86CFDBE4EC}"/>
                  </a:ext>
                </a:extLst>
              </p14:cNvPr>
              <p14:cNvContentPartPr/>
              <p14:nvPr/>
            </p14:nvContentPartPr>
            <p14:xfrm>
              <a:off x="8905463" y="3981727"/>
              <a:ext cx="176760" cy="30240"/>
            </p14:xfrm>
          </p:contentPart>
        </mc:Choice>
        <mc:Fallback xmlns="">
          <p:pic>
            <p:nvPicPr>
              <p:cNvPr id="321" name="Freihand 320">
                <a:extLst>
                  <a:ext uri="{FF2B5EF4-FFF2-40B4-BE49-F238E27FC236}">
                    <a16:creationId xmlns:a16="http://schemas.microsoft.com/office/drawing/2014/main" id="{DE580C76-8D5C-42D2-841D-FB86CFDBE4EC}"/>
                  </a:ext>
                </a:extLst>
              </p:cNvPr>
              <p:cNvPicPr/>
              <p:nvPr/>
            </p:nvPicPr>
            <p:blipFill>
              <a:blip r:embed="rId464"/>
              <a:stretch>
                <a:fillRect/>
              </a:stretch>
            </p:blipFill>
            <p:spPr>
              <a:xfrm>
                <a:off x="8901143" y="3977407"/>
                <a:ext cx="185400" cy="38880"/>
              </a:xfrm>
              <a:prstGeom prst="rect">
                <a:avLst/>
              </a:prstGeom>
            </p:spPr>
          </p:pic>
        </mc:Fallback>
      </mc:AlternateContent>
      <mc:AlternateContent xmlns:mc="http://schemas.openxmlformats.org/markup-compatibility/2006" xmlns:p14="http://schemas.microsoft.com/office/powerpoint/2010/main">
        <mc:Choice Requires="p14">
          <p:contentPart p14:bwMode="auto" r:id="rId465">
            <p14:nvContentPartPr>
              <p14:cNvPr id="323" name="Freihand 322">
                <a:extLst>
                  <a:ext uri="{FF2B5EF4-FFF2-40B4-BE49-F238E27FC236}">
                    <a16:creationId xmlns:a16="http://schemas.microsoft.com/office/drawing/2014/main" id="{E565298D-226E-4A11-AFE2-28FE96F870DA}"/>
                  </a:ext>
                </a:extLst>
              </p14:cNvPr>
              <p14:cNvContentPartPr/>
              <p14:nvPr/>
            </p14:nvContentPartPr>
            <p14:xfrm>
              <a:off x="9218663" y="3882727"/>
              <a:ext cx="147960" cy="149760"/>
            </p14:xfrm>
          </p:contentPart>
        </mc:Choice>
        <mc:Fallback xmlns="">
          <p:pic>
            <p:nvPicPr>
              <p:cNvPr id="323" name="Freihand 322">
                <a:extLst>
                  <a:ext uri="{FF2B5EF4-FFF2-40B4-BE49-F238E27FC236}">
                    <a16:creationId xmlns:a16="http://schemas.microsoft.com/office/drawing/2014/main" id="{E565298D-226E-4A11-AFE2-28FE96F870DA}"/>
                  </a:ext>
                </a:extLst>
              </p:cNvPr>
              <p:cNvPicPr/>
              <p:nvPr/>
            </p:nvPicPr>
            <p:blipFill>
              <a:blip r:embed="rId466"/>
              <a:stretch>
                <a:fillRect/>
              </a:stretch>
            </p:blipFill>
            <p:spPr>
              <a:xfrm>
                <a:off x="9214343" y="3878407"/>
                <a:ext cx="156600" cy="158400"/>
              </a:xfrm>
              <a:prstGeom prst="rect">
                <a:avLst/>
              </a:prstGeom>
            </p:spPr>
          </p:pic>
        </mc:Fallback>
      </mc:AlternateContent>
      <mc:AlternateContent xmlns:mc="http://schemas.openxmlformats.org/markup-compatibility/2006" xmlns:p14="http://schemas.microsoft.com/office/powerpoint/2010/main">
        <mc:Choice Requires="p14">
          <p:contentPart p14:bwMode="auto" r:id="rId467">
            <p14:nvContentPartPr>
              <p14:cNvPr id="362" name="Freihand 361">
                <a:extLst>
                  <a:ext uri="{FF2B5EF4-FFF2-40B4-BE49-F238E27FC236}">
                    <a16:creationId xmlns:a16="http://schemas.microsoft.com/office/drawing/2014/main" id="{B86ADCFC-080E-4EEB-874A-D8298BC8B3B4}"/>
                  </a:ext>
                </a:extLst>
              </p14:cNvPr>
              <p14:cNvContentPartPr/>
              <p14:nvPr/>
            </p14:nvContentPartPr>
            <p14:xfrm>
              <a:off x="9271583" y="2529847"/>
              <a:ext cx="2569680" cy="1564560"/>
            </p14:xfrm>
          </p:contentPart>
        </mc:Choice>
        <mc:Fallback xmlns="">
          <p:pic>
            <p:nvPicPr>
              <p:cNvPr id="362" name="Freihand 361">
                <a:extLst>
                  <a:ext uri="{FF2B5EF4-FFF2-40B4-BE49-F238E27FC236}">
                    <a16:creationId xmlns:a16="http://schemas.microsoft.com/office/drawing/2014/main" id="{B86ADCFC-080E-4EEB-874A-D8298BC8B3B4}"/>
                  </a:ext>
                </a:extLst>
              </p:cNvPr>
              <p:cNvPicPr/>
              <p:nvPr/>
            </p:nvPicPr>
            <p:blipFill>
              <a:blip r:embed="rId468"/>
              <a:stretch>
                <a:fillRect/>
              </a:stretch>
            </p:blipFill>
            <p:spPr>
              <a:xfrm>
                <a:off x="9267263" y="2525527"/>
                <a:ext cx="2578320" cy="1573200"/>
              </a:xfrm>
              <a:prstGeom prst="rect">
                <a:avLst/>
              </a:prstGeom>
            </p:spPr>
          </p:pic>
        </mc:Fallback>
      </mc:AlternateContent>
      <p:grpSp>
        <p:nvGrpSpPr>
          <p:cNvPr id="366" name="Gruppieren 365">
            <a:extLst>
              <a:ext uri="{FF2B5EF4-FFF2-40B4-BE49-F238E27FC236}">
                <a16:creationId xmlns:a16="http://schemas.microsoft.com/office/drawing/2014/main" id="{5A459713-0445-456C-BDF5-AEA0F50ECE0C}"/>
              </a:ext>
            </a:extLst>
          </p:cNvPr>
          <p:cNvGrpSpPr/>
          <p:nvPr/>
        </p:nvGrpSpPr>
        <p:grpSpPr>
          <a:xfrm>
            <a:off x="9597743" y="2637847"/>
            <a:ext cx="2249280" cy="1378080"/>
            <a:chOff x="9597743" y="2637847"/>
            <a:chExt cx="2249280" cy="1378080"/>
          </a:xfrm>
        </p:grpSpPr>
        <mc:AlternateContent xmlns:mc="http://schemas.openxmlformats.org/markup-compatibility/2006" xmlns:p14="http://schemas.microsoft.com/office/powerpoint/2010/main">
          <mc:Choice Requires="p14">
            <p:contentPart p14:bwMode="auto" r:id="rId469">
              <p14:nvContentPartPr>
                <p14:cNvPr id="325" name="Freihand 324">
                  <a:extLst>
                    <a:ext uri="{FF2B5EF4-FFF2-40B4-BE49-F238E27FC236}">
                      <a16:creationId xmlns:a16="http://schemas.microsoft.com/office/drawing/2014/main" id="{CB4C85F0-CF29-4672-A880-890B28437D46}"/>
                    </a:ext>
                  </a:extLst>
                </p14:cNvPr>
                <p14:cNvContentPartPr/>
                <p14:nvPr/>
              </p14:nvContentPartPr>
              <p14:xfrm>
                <a:off x="9977543" y="2785447"/>
                <a:ext cx="33480" cy="1022040"/>
              </p14:xfrm>
            </p:contentPart>
          </mc:Choice>
          <mc:Fallback xmlns="">
            <p:pic>
              <p:nvPicPr>
                <p:cNvPr id="325" name="Freihand 324">
                  <a:extLst>
                    <a:ext uri="{FF2B5EF4-FFF2-40B4-BE49-F238E27FC236}">
                      <a16:creationId xmlns:a16="http://schemas.microsoft.com/office/drawing/2014/main" id="{CB4C85F0-CF29-4672-A880-890B28437D46}"/>
                    </a:ext>
                  </a:extLst>
                </p:cNvPr>
                <p:cNvPicPr/>
                <p:nvPr/>
              </p:nvPicPr>
              <p:blipFill>
                <a:blip r:embed="rId470"/>
                <a:stretch>
                  <a:fillRect/>
                </a:stretch>
              </p:blipFill>
              <p:spPr>
                <a:xfrm>
                  <a:off x="9973223" y="2781127"/>
                  <a:ext cx="42120" cy="1030680"/>
                </a:xfrm>
                <a:prstGeom prst="rect">
                  <a:avLst/>
                </a:prstGeom>
              </p:spPr>
            </p:pic>
          </mc:Fallback>
        </mc:AlternateContent>
        <mc:AlternateContent xmlns:mc="http://schemas.openxmlformats.org/markup-compatibility/2006" xmlns:p14="http://schemas.microsoft.com/office/powerpoint/2010/main">
          <mc:Choice Requires="p14">
            <p:contentPart p14:bwMode="auto" r:id="rId471">
              <p14:nvContentPartPr>
                <p14:cNvPr id="326" name="Freihand 325">
                  <a:extLst>
                    <a:ext uri="{FF2B5EF4-FFF2-40B4-BE49-F238E27FC236}">
                      <a16:creationId xmlns:a16="http://schemas.microsoft.com/office/drawing/2014/main" id="{B371EFB8-93E0-4D1F-88E6-B7F367A54F55}"/>
                    </a:ext>
                  </a:extLst>
                </p14:cNvPr>
                <p14:cNvContentPartPr/>
                <p14:nvPr/>
              </p14:nvContentPartPr>
              <p14:xfrm>
                <a:off x="9643103" y="3406447"/>
                <a:ext cx="2104200" cy="125280"/>
              </p14:xfrm>
            </p:contentPart>
          </mc:Choice>
          <mc:Fallback xmlns="">
            <p:pic>
              <p:nvPicPr>
                <p:cNvPr id="326" name="Freihand 325">
                  <a:extLst>
                    <a:ext uri="{FF2B5EF4-FFF2-40B4-BE49-F238E27FC236}">
                      <a16:creationId xmlns:a16="http://schemas.microsoft.com/office/drawing/2014/main" id="{B371EFB8-93E0-4D1F-88E6-B7F367A54F55}"/>
                    </a:ext>
                  </a:extLst>
                </p:cNvPr>
                <p:cNvPicPr/>
                <p:nvPr/>
              </p:nvPicPr>
              <p:blipFill>
                <a:blip r:embed="rId472"/>
                <a:stretch>
                  <a:fillRect/>
                </a:stretch>
              </p:blipFill>
              <p:spPr>
                <a:xfrm>
                  <a:off x="9638783" y="3402127"/>
                  <a:ext cx="2112840" cy="133920"/>
                </a:xfrm>
                <a:prstGeom prst="rect">
                  <a:avLst/>
                </a:prstGeom>
              </p:spPr>
            </p:pic>
          </mc:Fallback>
        </mc:AlternateContent>
        <mc:AlternateContent xmlns:mc="http://schemas.openxmlformats.org/markup-compatibility/2006" xmlns:p14="http://schemas.microsoft.com/office/powerpoint/2010/main">
          <mc:Choice Requires="p14">
            <p:contentPart p14:bwMode="auto" r:id="rId473">
              <p14:nvContentPartPr>
                <p14:cNvPr id="327" name="Freihand 326">
                  <a:extLst>
                    <a:ext uri="{FF2B5EF4-FFF2-40B4-BE49-F238E27FC236}">
                      <a16:creationId xmlns:a16="http://schemas.microsoft.com/office/drawing/2014/main" id="{F2BC80A1-4611-4D5E-85E1-10FF34A51AEB}"/>
                    </a:ext>
                  </a:extLst>
                </p14:cNvPr>
                <p14:cNvContentPartPr/>
                <p14:nvPr/>
              </p14:nvContentPartPr>
              <p14:xfrm>
                <a:off x="11658383" y="3333007"/>
                <a:ext cx="188640" cy="190080"/>
              </p14:xfrm>
            </p:contentPart>
          </mc:Choice>
          <mc:Fallback xmlns="">
            <p:pic>
              <p:nvPicPr>
                <p:cNvPr id="327" name="Freihand 326">
                  <a:extLst>
                    <a:ext uri="{FF2B5EF4-FFF2-40B4-BE49-F238E27FC236}">
                      <a16:creationId xmlns:a16="http://schemas.microsoft.com/office/drawing/2014/main" id="{F2BC80A1-4611-4D5E-85E1-10FF34A51AEB}"/>
                    </a:ext>
                  </a:extLst>
                </p:cNvPr>
                <p:cNvPicPr/>
                <p:nvPr/>
              </p:nvPicPr>
              <p:blipFill>
                <a:blip r:embed="rId474"/>
                <a:stretch>
                  <a:fillRect/>
                </a:stretch>
              </p:blipFill>
              <p:spPr>
                <a:xfrm>
                  <a:off x="11654063" y="3328687"/>
                  <a:ext cx="197280" cy="198720"/>
                </a:xfrm>
                <a:prstGeom prst="rect">
                  <a:avLst/>
                </a:prstGeom>
              </p:spPr>
            </p:pic>
          </mc:Fallback>
        </mc:AlternateContent>
        <mc:AlternateContent xmlns:mc="http://schemas.openxmlformats.org/markup-compatibility/2006" xmlns:p14="http://schemas.microsoft.com/office/powerpoint/2010/main">
          <mc:Choice Requires="p14">
            <p:contentPart p14:bwMode="auto" r:id="rId475">
              <p14:nvContentPartPr>
                <p14:cNvPr id="329" name="Freihand 328">
                  <a:extLst>
                    <a:ext uri="{FF2B5EF4-FFF2-40B4-BE49-F238E27FC236}">
                      <a16:creationId xmlns:a16="http://schemas.microsoft.com/office/drawing/2014/main" id="{B6DC3C82-1CA2-473A-BFEC-A56F514A57F6}"/>
                    </a:ext>
                  </a:extLst>
                </p14:cNvPr>
                <p14:cNvContentPartPr/>
                <p14:nvPr/>
              </p14:nvContentPartPr>
              <p14:xfrm>
                <a:off x="9857303" y="2637847"/>
                <a:ext cx="218520" cy="253080"/>
              </p14:xfrm>
            </p:contentPart>
          </mc:Choice>
          <mc:Fallback xmlns="">
            <p:pic>
              <p:nvPicPr>
                <p:cNvPr id="329" name="Freihand 328">
                  <a:extLst>
                    <a:ext uri="{FF2B5EF4-FFF2-40B4-BE49-F238E27FC236}">
                      <a16:creationId xmlns:a16="http://schemas.microsoft.com/office/drawing/2014/main" id="{B6DC3C82-1CA2-473A-BFEC-A56F514A57F6}"/>
                    </a:ext>
                  </a:extLst>
                </p:cNvPr>
                <p:cNvPicPr/>
                <p:nvPr/>
              </p:nvPicPr>
              <p:blipFill>
                <a:blip r:embed="rId476"/>
                <a:stretch>
                  <a:fillRect/>
                </a:stretch>
              </p:blipFill>
              <p:spPr>
                <a:xfrm>
                  <a:off x="9852983" y="2633527"/>
                  <a:ext cx="227160" cy="261720"/>
                </a:xfrm>
                <a:prstGeom prst="rect">
                  <a:avLst/>
                </a:prstGeom>
              </p:spPr>
            </p:pic>
          </mc:Fallback>
        </mc:AlternateContent>
        <mc:AlternateContent xmlns:mc="http://schemas.openxmlformats.org/markup-compatibility/2006" xmlns:p14="http://schemas.microsoft.com/office/powerpoint/2010/main">
          <mc:Choice Requires="p14">
            <p:contentPart p14:bwMode="auto" r:id="rId477">
              <p14:nvContentPartPr>
                <p14:cNvPr id="330" name="Freihand 329">
                  <a:extLst>
                    <a:ext uri="{FF2B5EF4-FFF2-40B4-BE49-F238E27FC236}">
                      <a16:creationId xmlns:a16="http://schemas.microsoft.com/office/drawing/2014/main" id="{AD8346C9-2D33-4973-B8D7-993D7C150126}"/>
                    </a:ext>
                  </a:extLst>
                </p14:cNvPr>
                <p14:cNvContentPartPr/>
                <p14:nvPr/>
              </p14:nvContentPartPr>
              <p14:xfrm>
                <a:off x="10697543" y="3384847"/>
                <a:ext cx="3240" cy="178560"/>
              </p14:xfrm>
            </p:contentPart>
          </mc:Choice>
          <mc:Fallback xmlns="">
            <p:pic>
              <p:nvPicPr>
                <p:cNvPr id="330" name="Freihand 329">
                  <a:extLst>
                    <a:ext uri="{FF2B5EF4-FFF2-40B4-BE49-F238E27FC236}">
                      <a16:creationId xmlns:a16="http://schemas.microsoft.com/office/drawing/2014/main" id="{AD8346C9-2D33-4973-B8D7-993D7C150126}"/>
                    </a:ext>
                  </a:extLst>
                </p:cNvPr>
                <p:cNvPicPr/>
                <p:nvPr/>
              </p:nvPicPr>
              <p:blipFill>
                <a:blip r:embed="rId478"/>
                <a:stretch>
                  <a:fillRect/>
                </a:stretch>
              </p:blipFill>
              <p:spPr>
                <a:xfrm>
                  <a:off x="10693223" y="3380527"/>
                  <a:ext cx="11880" cy="187200"/>
                </a:xfrm>
                <a:prstGeom prst="rect">
                  <a:avLst/>
                </a:prstGeom>
              </p:spPr>
            </p:pic>
          </mc:Fallback>
        </mc:AlternateContent>
        <mc:AlternateContent xmlns:mc="http://schemas.openxmlformats.org/markup-compatibility/2006" xmlns:p14="http://schemas.microsoft.com/office/powerpoint/2010/main">
          <mc:Choice Requires="p14">
            <p:contentPart p14:bwMode="auto" r:id="rId479">
              <p14:nvContentPartPr>
                <p14:cNvPr id="331" name="Freihand 330">
                  <a:extLst>
                    <a:ext uri="{FF2B5EF4-FFF2-40B4-BE49-F238E27FC236}">
                      <a16:creationId xmlns:a16="http://schemas.microsoft.com/office/drawing/2014/main" id="{4AF96706-7DA3-4B55-BEF1-6605085FD97B}"/>
                    </a:ext>
                  </a:extLst>
                </p14:cNvPr>
                <p14:cNvContentPartPr/>
                <p14:nvPr/>
              </p14:nvContentPartPr>
              <p14:xfrm>
                <a:off x="10659383" y="3641527"/>
                <a:ext cx="37440" cy="40320"/>
              </p14:xfrm>
            </p:contentPart>
          </mc:Choice>
          <mc:Fallback xmlns="">
            <p:pic>
              <p:nvPicPr>
                <p:cNvPr id="331" name="Freihand 330">
                  <a:extLst>
                    <a:ext uri="{FF2B5EF4-FFF2-40B4-BE49-F238E27FC236}">
                      <a16:creationId xmlns:a16="http://schemas.microsoft.com/office/drawing/2014/main" id="{4AF96706-7DA3-4B55-BEF1-6605085FD97B}"/>
                    </a:ext>
                  </a:extLst>
                </p:cNvPr>
                <p:cNvPicPr/>
                <p:nvPr/>
              </p:nvPicPr>
              <p:blipFill>
                <a:blip r:embed="rId480"/>
                <a:stretch>
                  <a:fillRect/>
                </a:stretch>
              </p:blipFill>
              <p:spPr>
                <a:xfrm>
                  <a:off x="10655063" y="3637207"/>
                  <a:ext cx="46080" cy="48960"/>
                </a:xfrm>
                <a:prstGeom prst="rect">
                  <a:avLst/>
                </a:prstGeom>
              </p:spPr>
            </p:pic>
          </mc:Fallback>
        </mc:AlternateContent>
        <mc:AlternateContent xmlns:mc="http://schemas.openxmlformats.org/markup-compatibility/2006" xmlns:p14="http://schemas.microsoft.com/office/powerpoint/2010/main">
          <mc:Choice Requires="p14">
            <p:contentPart p14:bwMode="auto" r:id="rId481">
              <p14:nvContentPartPr>
                <p14:cNvPr id="332" name="Freihand 331">
                  <a:extLst>
                    <a:ext uri="{FF2B5EF4-FFF2-40B4-BE49-F238E27FC236}">
                      <a16:creationId xmlns:a16="http://schemas.microsoft.com/office/drawing/2014/main" id="{9411CFC4-BDA4-4EC1-98FF-41C55BD8E23B}"/>
                    </a:ext>
                  </a:extLst>
                </p14:cNvPr>
                <p14:cNvContentPartPr/>
                <p14:nvPr/>
              </p14:nvContentPartPr>
              <p14:xfrm>
                <a:off x="10711943" y="3600487"/>
                <a:ext cx="27000" cy="96840"/>
              </p14:xfrm>
            </p:contentPart>
          </mc:Choice>
          <mc:Fallback xmlns="">
            <p:pic>
              <p:nvPicPr>
                <p:cNvPr id="332" name="Freihand 331">
                  <a:extLst>
                    <a:ext uri="{FF2B5EF4-FFF2-40B4-BE49-F238E27FC236}">
                      <a16:creationId xmlns:a16="http://schemas.microsoft.com/office/drawing/2014/main" id="{9411CFC4-BDA4-4EC1-98FF-41C55BD8E23B}"/>
                    </a:ext>
                  </a:extLst>
                </p:cNvPr>
                <p:cNvPicPr/>
                <p:nvPr/>
              </p:nvPicPr>
              <p:blipFill>
                <a:blip r:embed="rId482"/>
                <a:stretch>
                  <a:fillRect/>
                </a:stretch>
              </p:blipFill>
              <p:spPr>
                <a:xfrm>
                  <a:off x="10707623" y="3596167"/>
                  <a:ext cx="35640" cy="105480"/>
                </a:xfrm>
                <a:prstGeom prst="rect">
                  <a:avLst/>
                </a:prstGeom>
              </p:spPr>
            </p:pic>
          </mc:Fallback>
        </mc:AlternateContent>
        <mc:AlternateContent xmlns:mc="http://schemas.openxmlformats.org/markup-compatibility/2006" xmlns:p14="http://schemas.microsoft.com/office/powerpoint/2010/main">
          <mc:Choice Requires="p14">
            <p:contentPart p14:bwMode="auto" r:id="rId483">
              <p14:nvContentPartPr>
                <p14:cNvPr id="333" name="Freihand 332">
                  <a:extLst>
                    <a:ext uri="{FF2B5EF4-FFF2-40B4-BE49-F238E27FC236}">
                      <a16:creationId xmlns:a16="http://schemas.microsoft.com/office/drawing/2014/main" id="{B528BA76-0639-4DFA-AFA0-9E3DFF0A8176}"/>
                    </a:ext>
                  </a:extLst>
                </p14:cNvPr>
                <p14:cNvContentPartPr/>
                <p14:nvPr/>
              </p14:nvContentPartPr>
              <p14:xfrm>
                <a:off x="10603583" y="3583927"/>
                <a:ext cx="154080" cy="32400"/>
              </p14:xfrm>
            </p:contentPart>
          </mc:Choice>
          <mc:Fallback xmlns="">
            <p:pic>
              <p:nvPicPr>
                <p:cNvPr id="333" name="Freihand 332">
                  <a:extLst>
                    <a:ext uri="{FF2B5EF4-FFF2-40B4-BE49-F238E27FC236}">
                      <a16:creationId xmlns:a16="http://schemas.microsoft.com/office/drawing/2014/main" id="{B528BA76-0639-4DFA-AFA0-9E3DFF0A8176}"/>
                    </a:ext>
                  </a:extLst>
                </p:cNvPr>
                <p:cNvPicPr/>
                <p:nvPr/>
              </p:nvPicPr>
              <p:blipFill>
                <a:blip r:embed="rId484"/>
                <a:stretch>
                  <a:fillRect/>
                </a:stretch>
              </p:blipFill>
              <p:spPr>
                <a:xfrm>
                  <a:off x="10599263" y="3579607"/>
                  <a:ext cx="162720" cy="41040"/>
                </a:xfrm>
                <a:prstGeom prst="rect">
                  <a:avLst/>
                </a:prstGeom>
              </p:spPr>
            </p:pic>
          </mc:Fallback>
        </mc:AlternateContent>
        <mc:AlternateContent xmlns:mc="http://schemas.openxmlformats.org/markup-compatibility/2006" xmlns:p14="http://schemas.microsoft.com/office/powerpoint/2010/main">
          <mc:Choice Requires="p14">
            <p:contentPart p14:bwMode="auto" r:id="rId485">
              <p14:nvContentPartPr>
                <p14:cNvPr id="334" name="Freihand 333">
                  <a:extLst>
                    <a:ext uri="{FF2B5EF4-FFF2-40B4-BE49-F238E27FC236}">
                      <a16:creationId xmlns:a16="http://schemas.microsoft.com/office/drawing/2014/main" id="{95BE23DA-13AA-4FE3-851E-CAAACC76DCF4}"/>
                    </a:ext>
                  </a:extLst>
                </p14:cNvPr>
                <p14:cNvContentPartPr/>
                <p14:nvPr/>
              </p14:nvContentPartPr>
              <p14:xfrm>
                <a:off x="11287583" y="3344887"/>
                <a:ext cx="17640" cy="164880"/>
              </p14:xfrm>
            </p:contentPart>
          </mc:Choice>
          <mc:Fallback xmlns="">
            <p:pic>
              <p:nvPicPr>
                <p:cNvPr id="334" name="Freihand 333">
                  <a:extLst>
                    <a:ext uri="{FF2B5EF4-FFF2-40B4-BE49-F238E27FC236}">
                      <a16:creationId xmlns:a16="http://schemas.microsoft.com/office/drawing/2014/main" id="{95BE23DA-13AA-4FE3-851E-CAAACC76DCF4}"/>
                    </a:ext>
                  </a:extLst>
                </p:cNvPr>
                <p:cNvPicPr/>
                <p:nvPr/>
              </p:nvPicPr>
              <p:blipFill>
                <a:blip r:embed="rId486"/>
                <a:stretch>
                  <a:fillRect/>
                </a:stretch>
              </p:blipFill>
              <p:spPr>
                <a:xfrm>
                  <a:off x="11283263" y="3340567"/>
                  <a:ext cx="26280" cy="173520"/>
                </a:xfrm>
                <a:prstGeom prst="rect">
                  <a:avLst/>
                </a:prstGeom>
              </p:spPr>
            </p:pic>
          </mc:Fallback>
        </mc:AlternateContent>
        <mc:AlternateContent xmlns:mc="http://schemas.openxmlformats.org/markup-compatibility/2006" xmlns:p14="http://schemas.microsoft.com/office/powerpoint/2010/main">
          <mc:Choice Requires="p14">
            <p:contentPart p14:bwMode="auto" r:id="rId487">
              <p14:nvContentPartPr>
                <p14:cNvPr id="335" name="Freihand 334">
                  <a:extLst>
                    <a:ext uri="{FF2B5EF4-FFF2-40B4-BE49-F238E27FC236}">
                      <a16:creationId xmlns:a16="http://schemas.microsoft.com/office/drawing/2014/main" id="{8D30DB2B-3301-4BB1-A68E-6074D70C61C4}"/>
                    </a:ext>
                  </a:extLst>
                </p14:cNvPr>
                <p14:cNvContentPartPr/>
                <p14:nvPr/>
              </p14:nvContentPartPr>
              <p14:xfrm>
                <a:off x="11172023" y="3563047"/>
                <a:ext cx="106920" cy="97920"/>
              </p14:xfrm>
            </p:contentPart>
          </mc:Choice>
          <mc:Fallback xmlns="">
            <p:pic>
              <p:nvPicPr>
                <p:cNvPr id="335" name="Freihand 334">
                  <a:extLst>
                    <a:ext uri="{FF2B5EF4-FFF2-40B4-BE49-F238E27FC236}">
                      <a16:creationId xmlns:a16="http://schemas.microsoft.com/office/drawing/2014/main" id="{8D30DB2B-3301-4BB1-A68E-6074D70C61C4}"/>
                    </a:ext>
                  </a:extLst>
                </p:cNvPr>
                <p:cNvPicPr/>
                <p:nvPr/>
              </p:nvPicPr>
              <p:blipFill>
                <a:blip r:embed="rId488"/>
                <a:stretch>
                  <a:fillRect/>
                </a:stretch>
              </p:blipFill>
              <p:spPr>
                <a:xfrm>
                  <a:off x="11167703" y="3558727"/>
                  <a:ext cx="115560" cy="106560"/>
                </a:xfrm>
                <a:prstGeom prst="rect">
                  <a:avLst/>
                </a:prstGeom>
              </p:spPr>
            </p:pic>
          </mc:Fallback>
        </mc:AlternateContent>
        <mc:AlternateContent xmlns:mc="http://schemas.openxmlformats.org/markup-compatibility/2006" xmlns:p14="http://schemas.microsoft.com/office/powerpoint/2010/main">
          <mc:Choice Requires="p14">
            <p:contentPart p14:bwMode="auto" r:id="rId489">
              <p14:nvContentPartPr>
                <p14:cNvPr id="336" name="Freihand 335">
                  <a:extLst>
                    <a:ext uri="{FF2B5EF4-FFF2-40B4-BE49-F238E27FC236}">
                      <a16:creationId xmlns:a16="http://schemas.microsoft.com/office/drawing/2014/main" id="{C6012597-9A76-43BC-96D9-01B9A486F8D1}"/>
                    </a:ext>
                  </a:extLst>
                </p14:cNvPr>
                <p14:cNvContentPartPr/>
                <p14:nvPr/>
              </p14:nvContentPartPr>
              <p14:xfrm>
                <a:off x="11325383" y="3546127"/>
                <a:ext cx="26280" cy="98280"/>
              </p14:xfrm>
            </p:contentPart>
          </mc:Choice>
          <mc:Fallback xmlns="">
            <p:pic>
              <p:nvPicPr>
                <p:cNvPr id="336" name="Freihand 335">
                  <a:extLst>
                    <a:ext uri="{FF2B5EF4-FFF2-40B4-BE49-F238E27FC236}">
                      <a16:creationId xmlns:a16="http://schemas.microsoft.com/office/drawing/2014/main" id="{C6012597-9A76-43BC-96D9-01B9A486F8D1}"/>
                    </a:ext>
                  </a:extLst>
                </p:cNvPr>
                <p:cNvPicPr/>
                <p:nvPr/>
              </p:nvPicPr>
              <p:blipFill>
                <a:blip r:embed="rId490"/>
                <a:stretch>
                  <a:fillRect/>
                </a:stretch>
              </p:blipFill>
              <p:spPr>
                <a:xfrm>
                  <a:off x="11321063" y="3541807"/>
                  <a:ext cx="34920" cy="106920"/>
                </a:xfrm>
                <a:prstGeom prst="rect">
                  <a:avLst/>
                </a:prstGeom>
              </p:spPr>
            </p:pic>
          </mc:Fallback>
        </mc:AlternateContent>
        <mc:AlternateContent xmlns:mc="http://schemas.openxmlformats.org/markup-compatibility/2006" xmlns:p14="http://schemas.microsoft.com/office/powerpoint/2010/main">
          <mc:Choice Requires="p14">
            <p:contentPart p14:bwMode="auto" r:id="rId491">
              <p14:nvContentPartPr>
                <p14:cNvPr id="337" name="Freihand 336">
                  <a:extLst>
                    <a:ext uri="{FF2B5EF4-FFF2-40B4-BE49-F238E27FC236}">
                      <a16:creationId xmlns:a16="http://schemas.microsoft.com/office/drawing/2014/main" id="{9D59B78B-F40E-4C18-AFAE-926684622CBE}"/>
                    </a:ext>
                  </a:extLst>
                </p14:cNvPr>
                <p14:cNvContentPartPr/>
                <p14:nvPr/>
              </p14:nvContentPartPr>
              <p14:xfrm>
                <a:off x="11296223" y="3525247"/>
                <a:ext cx="85320" cy="109800"/>
              </p14:xfrm>
            </p:contentPart>
          </mc:Choice>
          <mc:Fallback xmlns="">
            <p:pic>
              <p:nvPicPr>
                <p:cNvPr id="337" name="Freihand 336">
                  <a:extLst>
                    <a:ext uri="{FF2B5EF4-FFF2-40B4-BE49-F238E27FC236}">
                      <a16:creationId xmlns:a16="http://schemas.microsoft.com/office/drawing/2014/main" id="{9D59B78B-F40E-4C18-AFAE-926684622CBE}"/>
                    </a:ext>
                  </a:extLst>
                </p:cNvPr>
                <p:cNvPicPr/>
                <p:nvPr/>
              </p:nvPicPr>
              <p:blipFill>
                <a:blip r:embed="rId492"/>
                <a:stretch>
                  <a:fillRect/>
                </a:stretch>
              </p:blipFill>
              <p:spPr>
                <a:xfrm>
                  <a:off x="11291903" y="3520927"/>
                  <a:ext cx="93960" cy="118440"/>
                </a:xfrm>
                <a:prstGeom prst="rect">
                  <a:avLst/>
                </a:prstGeom>
              </p:spPr>
            </p:pic>
          </mc:Fallback>
        </mc:AlternateContent>
        <mc:AlternateContent xmlns:mc="http://schemas.openxmlformats.org/markup-compatibility/2006" xmlns:p14="http://schemas.microsoft.com/office/powerpoint/2010/main">
          <mc:Choice Requires="p14">
            <p:contentPart p14:bwMode="auto" r:id="rId493">
              <p14:nvContentPartPr>
                <p14:cNvPr id="338" name="Freihand 337">
                  <a:extLst>
                    <a:ext uri="{FF2B5EF4-FFF2-40B4-BE49-F238E27FC236}">
                      <a16:creationId xmlns:a16="http://schemas.microsoft.com/office/drawing/2014/main" id="{6DADF729-79CE-49F7-B0BE-2A0318FC7862}"/>
                    </a:ext>
                  </a:extLst>
                </p14:cNvPr>
                <p14:cNvContentPartPr/>
                <p14:nvPr/>
              </p14:nvContentPartPr>
              <p14:xfrm>
                <a:off x="10989503" y="3370807"/>
                <a:ext cx="19800" cy="112320"/>
              </p14:xfrm>
            </p:contentPart>
          </mc:Choice>
          <mc:Fallback xmlns="">
            <p:pic>
              <p:nvPicPr>
                <p:cNvPr id="338" name="Freihand 337">
                  <a:extLst>
                    <a:ext uri="{FF2B5EF4-FFF2-40B4-BE49-F238E27FC236}">
                      <a16:creationId xmlns:a16="http://schemas.microsoft.com/office/drawing/2014/main" id="{6DADF729-79CE-49F7-B0BE-2A0318FC7862}"/>
                    </a:ext>
                  </a:extLst>
                </p:cNvPr>
                <p:cNvPicPr/>
                <p:nvPr/>
              </p:nvPicPr>
              <p:blipFill>
                <a:blip r:embed="rId494"/>
                <a:stretch>
                  <a:fillRect/>
                </a:stretch>
              </p:blipFill>
              <p:spPr>
                <a:xfrm>
                  <a:off x="10985183" y="3366487"/>
                  <a:ext cx="28440" cy="120960"/>
                </a:xfrm>
                <a:prstGeom prst="rect">
                  <a:avLst/>
                </a:prstGeom>
              </p:spPr>
            </p:pic>
          </mc:Fallback>
        </mc:AlternateContent>
        <mc:AlternateContent xmlns:mc="http://schemas.openxmlformats.org/markup-compatibility/2006" xmlns:p14="http://schemas.microsoft.com/office/powerpoint/2010/main">
          <mc:Choice Requires="p14">
            <p:contentPart p14:bwMode="auto" r:id="rId495">
              <p14:nvContentPartPr>
                <p14:cNvPr id="339" name="Freihand 338">
                  <a:extLst>
                    <a:ext uri="{FF2B5EF4-FFF2-40B4-BE49-F238E27FC236}">
                      <a16:creationId xmlns:a16="http://schemas.microsoft.com/office/drawing/2014/main" id="{4D95E3B8-B4D2-4C55-AE28-EEA58A9BF2E4}"/>
                    </a:ext>
                  </a:extLst>
                </p14:cNvPr>
                <p14:cNvContentPartPr/>
                <p14:nvPr/>
              </p14:nvContentPartPr>
              <p14:xfrm>
                <a:off x="10911023" y="3495727"/>
                <a:ext cx="57600" cy="104040"/>
              </p14:xfrm>
            </p:contentPart>
          </mc:Choice>
          <mc:Fallback xmlns="">
            <p:pic>
              <p:nvPicPr>
                <p:cNvPr id="339" name="Freihand 338">
                  <a:extLst>
                    <a:ext uri="{FF2B5EF4-FFF2-40B4-BE49-F238E27FC236}">
                      <a16:creationId xmlns:a16="http://schemas.microsoft.com/office/drawing/2014/main" id="{4D95E3B8-B4D2-4C55-AE28-EEA58A9BF2E4}"/>
                    </a:ext>
                  </a:extLst>
                </p:cNvPr>
                <p:cNvPicPr/>
                <p:nvPr/>
              </p:nvPicPr>
              <p:blipFill>
                <a:blip r:embed="rId496"/>
                <a:stretch>
                  <a:fillRect/>
                </a:stretch>
              </p:blipFill>
              <p:spPr>
                <a:xfrm>
                  <a:off x="10906703" y="3491407"/>
                  <a:ext cx="66240" cy="112680"/>
                </a:xfrm>
                <a:prstGeom prst="rect">
                  <a:avLst/>
                </a:prstGeom>
              </p:spPr>
            </p:pic>
          </mc:Fallback>
        </mc:AlternateContent>
        <mc:AlternateContent xmlns:mc="http://schemas.openxmlformats.org/markup-compatibility/2006" xmlns:p14="http://schemas.microsoft.com/office/powerpoint/2010/main">
          <mc:Choice Requires="p14">
            <p:contentPart p14:bwMode="auto" r:id="rId497">
              <p14:nvContentPartPr>
                <p14:cNvPr id="340" name="Freihand 339">
                  <a:extLst>
                    <a:ext uri="{FF2B5EF4-FFF2-40B4-BE49-F238E27FC236}">
                      <a16:creationId xmlns:a16="http://schemas.microsoft.com/office/drawing/2014/main" id="{E563A3C4-6789-442B-B46D-A32803437963}"/>
                    </a:ext>
                  </a:extLst>
                </p14:cNvPr>
                <p14:cNvContentPartPr/>
                <p14:nvPr/>
              </p14:nvContentPartPr>
              <p14:xfrm>
                <a:off x="10967903" y="3510487"/>
                <a:ext cx="55440" cy="98640"/>
              </p14:xfrm>
            </p:contentPart>
          </mc:Choice>
          <mc:Fallback xmlns="">
            <p:pic>
              <p:nvPicPr>
                <p:cNvPr id="340" name="Freihand 339">
                  <a:extLst>
                    <a:ext uri="{FF2B5EF4-FFF2-40B4-BE49-F238E27FC236}">
                      <a16:creationId xmlns:a16="http://schemas.microsoft.com/office/drawing/2014/main" id="{E563A3C4-6789-442B-B46D-A32803437963}"/>
                    </a:ext>
                  </a:extLst>
                </p:cNvPr>
                <p:cNvPicPr/>
                <p:nvPr/>
              </p:nvPicPr>
              <p:blipFill>
                <a:blip r:embed="rId498"/>
                <a:stretch>
                  <a:fillRect/>
                </a:stretch>
              </p:blipFill>
              <p:spPr>
                <a:xfrm>
                  <a:off x="10963583" y="3506167"/>
                  <a:ext cx="64080" cy="107280"/>
                </a:xfrm>
                <a:prstGeom prst="rect">
                  <a:avLst/>
                </a:prstGeom>
              </p:spPr>
            </p:pic>
          </mc:Fallback>
        </mc:AlternateContent>
        <mc:AlternateContent xmlns:mc="http://schemas.openxmlformats.org/markup-compatibility/2006" xmlns:p14="http://schemas.microsoft.com/office/powerpoint/2010/main">
          <mc:Choice Requires="p14">
            <p:contentPart p14:bwMode="auto" r:id="rId499">
              <p14:nvContentPartPr>
                <p14:cNvPr id="341" name="Freihand 340">
                  <a:extLst>
                    <a:ext uri="{FF2B5EF4-FFF2-40B4-BE49-F238E27FC236}">
                      <a16:creationId xmlns:a16="http://schemas.microsoft.com/office/drawing/2014/main" id="{52638C0D-9F5F-4E18-A90C-01AFFA17ACE6}"/>
                    </a:ext>
                  </a:extLst>
                </p14:cNvPr>
                <p14:cNvContentPartPr/>
                <p14:nvPr/>
              </p14:nvContentPartPr>
              <p14:xfrm>
                <a:off x="10970783" y="3554407"/>
                <a:ext cx="85680" cy="132840"/>
              </p14:xfrm>
            </p:contentPart>
          </mc:Choice>
          <mc:Fallback xmlns="">
            <p:pic>
              <p:nvPicPr>
                <p:cNvPr id="341" name="Freihand 340">
                  <a:extLst>
                    <a:ext uri="{FF2B5EF4-FFF2-40B4-BE49-F238E27FC236}">
                      <a16:creationId xmlns:a16="http://schemas.microsoft.com/office/drawing/2014/main" id="{52638C0D-9F5F-4E18-A90C-01AFFA17ACE6}"/>
                    </a:ext>
                  </a:extLst>
                </p:cNvPr>
                <p:cNvPicPr/>
                <p:nvPr/>
              </p:nvPicPr>
              <p:blipFill>
                <a:blip r:embed="rId500"/>
                <a:stretch>
                  <a:fillRect/>
                </a:stretch>
              </p:blipFill>
              <p:spPr>
                <a:xfrm>
                  <a:off x="10966463" y="3550087"/>
                  <a:ext cx="94320" cy="141480"/>
                </a:xfrm>
                <a:prstGeom prst="rect">
                  <a:avLst/>
                </a:prstGeom>
              </p:spPr>
            </p:pic>
          </mc:Fallback>
        </mc:AlternateContent>
        <mc:AlternateContent xmlns:mc="http://schemas.openxmlformats.org/markup-compatibility/2006" xmlns:p14="http://schemas.microsoft.com/office/powerpoint/2010/main">
          <mc:Choice Requires="p14">
            <p:contentPart p14:bwMode="auto" r:id="rId501">
              <p14:nvContentPartPr>
                <p14:cNvPr id="342" name="Freihand 341">
                  <a:extLst>
                    <a:ext uri="{FF2B5EF4-FFF2-40B4-BE49-F238E27FC236}">
                      <a16:creationId xmlns:a16="http://schemas.microsoft.com/office/drawing/2014/main" id="{2980CA54-31E4-4BE2-803D-0112DDF5BD6B}"/>
                    </a:ext>
                  </a:extLst>
                </p14:cNvPr>
                <p14:cNvContentPartPr/>
                <p14:nvPr/>
              </p14:nvContentPartPr>
              <p14:xfrm>
                <a:off x="11038823" y="3519487"/>
                <a:ext cx="59400" cy="92160"/>
              </p14:xfrm>
            </p:contentPart>
          </mc:Choice>
          <mc:Fallback xmlns="">
            <p:pic>
              <p:nvPicPr>
                <p:cNvPr id="342" name="Freihand 341">
                  <a:extLst>
                    <a:ext uri="{FF2B5EF4-FFF2-40B4-BE49-F238E27FC236}">
                      <a16:creationId xmlns:a16="http://schemas.microsoft.com/office/drawing/2014/main" id="{2980CA54-31E4-4BE2-803D-0112DDF5BD6B}"/>
                    </a:ext>
                  </a:extLst>
                </p:cNvPr>
                <p:cNvPicPr/>
                <p:nvPr/>
              </p:nvPicPr>
              <p:blipFill>
                <a:blip r:embed="rId502"/>
                <a:stretch>
                  <a:fillRect/>
                </a:stretch>
              </p:blipFill>
              <p:spPr>
                <a:xfrm>
                  <a:off x="11034503" y="3515167"/>
                  <a:ext cx="68040" cy="100800"/>
                </a:xfrm>
                <a:prstGeom prst="rect">
                  <a:avLst/>
                </a:prstGeom>
              </p:spPr>
            </p:pic>
          </mc:Fallback>
        </mc:AlternateContent>
        <mc:AlternateContent xmlns:mc="http://schemas.openxmlformats.org/markup-compatibility/2006" xmlns:p14="http://schemas.microsoft.com/office/powerpoint/2010/main">
          <mc:Choice Requires="p14">
            <p:contentPart p14:bwMode="auto" r:id="rId503">
              <p14:nvContentPartPr>
                <p14:cNvPr id="343" name="Freihand 342">
                  <a:extLst>
                    <a:ext uri="{FF2B5EF4-FFF2-40B4-BE49-F238E27FC236}">
                      <a16:creationId xmlns:a16="http://schemas.microsoft.com/office/drawing/2014/main" id="{B45D7AFA-E45A-49C4-8CB0-59C99D67E765}"/>
                    </a:ext>
                  </a:extLst>
                </p14:cNvPr>
                <p14:cNvContentPartPr/>
                <p14:nvPr/>
              </p14:nvContentPartPr>
              <p14:xfrm>
                <a:off x="10288943" y="3396367"/>
                <a:ext cx="11520" cy="146160"/>
              </p14:xfrm>
            </p:contentPart>
          </mc:Choice>
          <mc:Fallback xmlns="">
            <p:pic>
              <p:nvPicPr>
                <p:cNvPr id="343" name="Freihand 342">
                  <a:extLst>
                    <a:ext uri="{FF2B5EF4-FFF2-40B4-BE49-F238E27FC236}">
                      <a16:creationId xmlns:a16="http://schemas.microsoft.com/office/drawing/2014/main" id="{B45D7AFA-E45A-49C4-8CB0-59C99D67E765}"/>
                    </a:ext>
                  </a:extLst>
                </p:cNvPr>
                <p:cNvPicPr/>
                <p:nvPr/>
              </p:nvPicPr>
              <p:blipFill>
                <a:blip r:embed="rId504"/>
                <a:stretch>
                  <a:fillRect/>
                </a:stretch>
              </p:blipFill>
              <p:spPr>
                <a:xfrm>
                  <a:off x="10284623" y="3392047"/>
                  <a:ext cx="20160" cy="154800"/>
                </a:xfrm>
                <a:prstGeom prst="rect">
                  <a:avLst/>
                </a:prstGeom>
              </p:spPr>
            </p:pic>
          </mc:Fallback>
        </mc:AlternateContent>
        <mc:AlternateContent xmlns:mc="http://schemas.openxmlformats.org/markup-compatibility/2006" xmlns:p14="http://schemas.microsoft.com/office/powerpoint/2010/main">
          <mc:Choice Requires="p14">
            <p:contentPart p14:bwMode="auto" r:id="rId505">
              <p14:nvContentPartPr>
                <p14:cNvPr id="344" name="Freihand 343">
                  <a:extLst>
                    <a:ext uri="{FF2B5EF4-FFF2-40B4-BE49-F238E27FC236}">
                      <a16:creationId xmlns:a16="http://schemas.microsoft.com/office/drawing/2014/main" id="{02CED7A2-4CEB-40E6-AC9C-9CDFF251322E}"/>
                    </a:ext>
                  </a:extLst>
                </p14:cNvPr>
                <p14:cNvContentPartPr/>
                <p14:nvPr/>
              </p14:nvContentPartPr>
              <p14:xfrm>
                <a:off x="10207223" y="3559807"/>
                <a:ext cx="77760" cy="92160"/>
              </p14:xfrm>
            </p:contentPart>
          </mc:Choice>
          <mc:Fallback xmlns="">
            <p:pic>
              <p:nvPicPr>
                <p:cNvPr id="344" name="Freihand 343">
                  <a:extLst>
                    <a:ext uri="{FF2B5EF4-FFF2-40B4-BE49-F238E27FC236}">
                      <a16:creationId xmlns:a16="http://schemas.microsoft.com/office/drawing/2014/main" id="{02CED7A2-4CEB-40E6-AC9C-9CDFF251322E}"/>
                    </a:ext>
                  </a:extLst>
                </p:cNvPr>
                <p:cNvPicPr/>
                <p:nvPr/>
              </p:nvPicPr>
              <p:blipFill>
                <a:blip r:embed="rId506"/>
                <a:stretch>
                  <a:fillRect/>
                </a:stretch>
              </p:blipFill>
              <p:spPr>
                <a:xfrm>
                  <a:off x="10202903" y="3555487"/>
                  <a:ext cx="86400" cy="100800"/>
                </a:xfrm>
                <a:prstGeom prst="rect">
                  <a:avLst/>
                </a:prstGeom>
              </p:spPr>
            </p:pic>
          </mc:Fallback>
        </mc:AlternateContent>
        <mc:AlternateContent xmlns:mc="http://schemas.openxmlformats.org/markup-compatibility/2006" xmlns:p14="http://schemas.microsoft.com/office/powerpoint/2010/main">
          <mc:Choice Requires="p14">
            <p:contentPart p14:bwMode="auto" r:id="rId507">
              <p14:nvContentPartPr>
                <p14:cNvPr id="345" name="Freihand 344">
                  <a:extLst>
                    <a:ext uri="{FF2B5EF4-FFF2-40B4-BE49-F238E27FC236}">
                      <a16:creationId xmlns:a16="http://schemas.microsoft.com/office/drawing/2014/main" id="{130B2E4E-8E55-4862-B470-FC0B929DB8FB}"/>
                    </a:ext>
                  </a:extLst>
                </p14:cNvPr>
                <p14:cNvContentPartPr/>
                <p14:nvPr/>
              </p14:nvContentPartPr>
              <p14:xfrm>
                <a:off x="10271663" y="3573127"/>
                <a:ext cx="45720" cy="99720"/>
              </p14:xfrm>
            </p:contentPart>
          </mc:Choice>
          <mc:Fallback xmlns="">
            <p:pic>
              <p:nvPicPr>
                <p:cNvPr id="345" name="Freihand 344">
                  <a:extLst>
                    <a:ext uri="{FF2B5EF4-FFF2-40B4-BE49-F238E27FC236}">
                      <a16:creationId xmlns:a16="http://schemas.microsoft.com/office/drawing/2014/main" id="{130B2E4E-8E55-4862-B470-FC0B929DB8FB}"/>
                    </a:ext>
                  </a:extLst>
                </p:cNvPr>
                <p:cNvPicPr/>
                <p:nvPr/>
              </p:nvPicPr>
              <p:blipFill>
                <a:blip r:embed="rId508"/>
                <a:stretch>
                  <a:fillRect/>
                </a:stretch>
              </p:blipFill>
              <p:spPr>
                <a:xfrm>
                  <a:off x="10267343" y="3568807"/>
                  <a:ext cx="54360" cy="108360"/>
                </a:xfrm>
                <a:prstGeom prst="rect">
                  <a:avLst/>
                </a:prstGeom>
              </p:spPr>
            </p:pic>
          </mc:Fallback>
        </mc:AlternateContent>
        <mc:AlternateContent xmlns:mc="http://schemas.openxmlformats.org/markup-compatibility/2006" xmlns:p14="http://schemas.microsoft.com/office/powerpoint/2010/main">
          <mc:Choice Requires="p14">
            <p:contentPart p14:bwMode="auto" r:id="rId509">
              <p14:nvContentPartPr>
                <p14:cNvPr id="346" name="Freihand 345">
                  <a:extLst>
                    <a:ext uri="{FF2B5EF4-FFF2-40B4-BE49-F238E27FC236}">
                      <a16:creationId xmlns:a16="http://schemas.microsoft.com/office/drawing/2014/main" id="{13B71978-2CFD-457E-BA6D-339F38278D22}"/>
                    </a:ext>
                  </a:extLst>
                </p14:cNvPr>
                <p14:cNvContentPartPr/>
                <p14:nvPr/>
              </p14:nvContentPartPr>
              <p14:xfrm>
                <a:off x="10301903" y="3612007"/>
                <a:ext cx="88560" cy="100080"/>
              </p14:xfrm>
            </p:contentPart>
          </mc:Choice>
          <mc:Fallback xmlns="">
            <p:pic>
              <p:nvPicPr>
                <p:cNvPr id="346" name="Freihand 345">
                  <a:extLst>
                    <a:ext uri="{FF2B5EF4-FFF2-40B4-BE49-F238E27FC236}">
                      <a16:creationId xmlns:a16="http://schemas.microsoft.com/office/drawing/2014/main" id="{13B71978-2CFD-457E-BA6D-339F38278D22}"/>
                    </a:ext>
                  </a:extLst>
                </p:cNvPr>
                <p:cNvPicPr/>
                <p:nvPr/>
              </p:nvPicPr>
              <p:blipFill>
                <a:blip r:embed="rId510"/>
                <a:stretch>
                  <a:fillRect/>
                </a:stretch>
              </p:blipFill>
              <p:spPr>
                <a:xfrm>
                  <a:off x="10297583" y="3607687"/>
                  <a:ext cx="97200" cy="108720"/>
                </a:xfrm>
                <a:prstGeom prst="rect">
                  <a:avLst/>
                </a:prstGeom>
              </p:spPr>
            </p:pic>
          </mc:Fallback>
        </mc:AlternateContent>
        <mc:AlternateContent xmlns:mc="http://schemas.openxmlformats.org/markup-compatibility/2006" xmlns:p14="http://schemas.microsoft.com/office/powerpoint/2010/main">
          <mc:Choice Requires="p14">
            <p:contentPart p14:bwMode="auto" r:id="rId511">
              <p14:nvContentPartPr>
                <p14:cNvPr id="347" name="Freihand 346">
                  <a:extLst>
                    <a:ext uri="{FF2B5EF4-FFF2-40B4-BE49-F238E27FC236}">
                      <a16:creationId xmlns:a16="http://schemas.microsoft.com/office/drawing/2014/main" id="{FED69CAE-BA1B-4AC8-B0EB-4AE704CACCAB}"/>
                    </a:ext>
                  </a:extLst>
                </p14:cNvPr>
                <p14:cNvContentPartPr/>
                <p14:nvPr/>
              </p14:nvContentPartPr>
              <p14:xfrm>
                <a:off x="10355903" y="3567727"/>
                <a:ext cx="23760" cy="62280"/>
              </p14:xfrm>
            </p:contentPart>
          </mc:Choice>
          <mc:Fallback xmlns="">
            <p:pic>
              <p:nvPicPr>
                <p:cNvPr id="347" name="Freihand 346">
                  <a:extLst>
                    <a:ext uri="{FF2B5EF4-FFF2-40B4-BE49-F238E27FC236}">
                      <a16:creationId xmlns:a16="http://schemas.microsoft.com/office/drawing/2014/main" id="{FED69CAE-BA1B-4AC8-B0EB-4AE704CACCAB}"/>
                    </a:ext>
                  </a:extLst>
                </p:cNvPr>
                <p:cNvPicPr/>
                <p:nvPr/>
              </p:nvPicPr>
              <p:blipFill>
                <a:blip r:embed="rId512"/>
                <a:stretch>
                  <a:fillRect/>
                </a:stretch>
              </p:blipFill>
              <p:spPr>
                <a:xfrm>
                  <a:off x="10351583" y="3563407"/>
                  <a:ext cx="32400" cy="70920"/>
                </a:xfrm>
                <a:prstGeom prst="rect">
                  <a:avLst/>
                </a:prstGeom>
              </p:spPr>
            </p:pic>
          </mc:Fallback>
        </mc:AlternateContent>
        <mc:AlternateContent xmlns:mc="http://schemas.openxmlformats.org/markup-compatibility/2006" xmlns:p14="http://schemas.microsoft.com/office/powerpoint/2010/main">
          <mc:Choice Requires="p14">
            <p:contentPart p14:bwMode="auto" r:id="rId513">
              <p14:nvContentPartPr>
                <p14:cNvPr id="348" name="Freihand 347">
                  <a:extLst>
                    <a:ext uri="{FF2B5EF4-FFF2-40B4-BE49-F238E27FC236}">
                      <a16:creationId xmlns:a16="http://schemas.microsoft.com/office/drawing/2014/main" id="{C5F6786F-95F3-4861-BF17-53BEAFF2AF63}"/>
                    </a:ext>
                  </a:extLst>
                </p14:cNvPr>
                <p14:cNvContentPartPr/>
                <p14:nvPr/>
              </p14:nvContentPartPr>
              <p14:xfrm>
                <a:off x="10376063" y="3562327"/>
                <a:ext cx="19080" cy="62280"/>
              </p14:xfrm>
            </p:contentPart>
          </mc:Choice>
          <mc:Fallback xmlns="">
            <p:pic>
              <p:nvPicPr>
                <p:cNvPr id="348" name="Freihand 347">
                  <a:extLst>
                    <a:ext uri="{FF2B5EF4-FFF2-40B4-BE49-F238E27FC236}">
                      <a16:creationId xmlns:a16="http://schemas.microsoft.com/office/drawing/2014/main" id="{C5F6786F-95F3-4861-BF17-53BEAFF2AF63}"/>
                    </a:ext>
                  </a:extLst>
                </p:cNvPr>
                <p:cNvPicPr/>
                <p:nvPr/>
              </p:nvPicPr>
              <p:blipFill>
                <a:blip r:embed="rId514"/>
                <a:stretch>
                  <a:fillRect/>
                </a:stretch>
              </p:blipFill>
              <p:spPr>
                <a:xfrm>
                  <a:off x="10371743" y="3558007"/>
                  <a:ext cx="27720" cy="70920"/>
                </a:xfrm>
                <a:prstGeom prst="rect">
                  <a:avLst/>
                </a:prstGeom>
              </p:spPr>
            </p:pic>
          </mc:Fallback>
        </mc:AlternateContent>
        <mc:AlternateContent xmlns:mc="http://schemas.openxmlformats.org/markup-compatibility/2006" xmlns:p14="http://schemas.microsoft.com/office/powerpoint/2010/main">
          <mc:Choice Requires="p14">
            <p:contentPart p14:bwMode="auto" r:id="rId515">
              <p14:nvContentPartPr>
                <p14:cNvPr id="349" name="Freihand 348">
                  <a:extLst>
                    <a:ext uri="{FF2B5EF4-FFF2-40B4-BE49-F238E27FC236}">
                      <a16:creationId xmlns:a16="http://schemas.microsoft.com/office/drawing/2014/main" id="{F2C21197-44C8-4334-98D6-C552E7824FE4}"/>
                    </a:ext>
                  </a:extLst>
                </p14:cNvPr>
                <p14:cNvContentPartPr/>
                <p14:nvPr/>
              </p14:nvContentPartPr>
              <p14:xfrm>
                <a:off x="10326743" y="3529567"/>
                <a:ext cx="99000" cy="38520"/>
              </p14:xfrm>
            </p:contentPart>
          </mc:Choice>
          <mc:Fallback xmlns="">
            <p:pic>
              <p:nvPicPr>
                <p:cNvPr id="349" name="Freihand 348">
                  <a:extLst>
                    <a:ext uri="{FF2B5EF4-FFF2-40B4-BE49-F238E27FC236}">
                      <a16:creationId xmlns:a16="http://schemas.microsoft.com/office/drawing/2014/main" id="{F2C21197-44C8-4334-98D6-C552E7824FE4}"/>
                    </a:ext>
                  </a:extLst>
                </p:cNvPr>
                <p:cNvPicPr/>
                <p:nvPr/>
              </p:nvPicPr>
              <p:blipFill>
                <a:blip r:embed="rId516"/>
                <a:stretch>
                  <a:fillRect/>
                </a:stretch>
              </p:blipFill>
              <p:spPr>
                <a:xfrm>
                  <a:off x="10322423" y="3525247"/>
                  <a:ext cx="107640" cy="47160"/>
                </a:xfrm>
                <a:prstGeom prst="rect">
                  <a:avLst/>
                </a:prstGeom>
              </p:spPr>
            </p:pic>
          </mc:Fallback>
        </mc:AlternateContent>
        <mc:AlternateContent xmlns:mc="http://schemas.openxmlformats.org/markup-compatibility/2006" xmlns:p14="http://schemas.microsoft.com/office/powerpoint/2010/main">
          <mc:Choice Requires="p14">
            <p:contentPart p14:bwMode="auto" r:id="rId517">
              <p14:nvContentPartPr>
                <p14:cNvPr id="352" name="Freihand 351">
                  <a:extLst>
                    <a:ext uri="{FF2B5EF4-FFF2-40B4-BE49-F238E27FC236}">
                      <a16:creationId xmlns:a16="http://schemas.microsoft.com/office/drawing/2014/main" id="{D3ED54C0-E975-4789-AAB9-F9186DB1A2DA}"/>
                    </a:ext>
                  </a:extLst>
                </p14:cNvPr>
                <p14:cNvContentPartPr/>
                <p14:nvPr/>
              </p14:nvContentPartPr>
              <p14:xfrm>
                <a:off x="9885023" y="3063367"/>
                <a:ext cx="172800" cy="44280"/>
              </p14:xfrm>
            </p:contentPart>
          </mc:Choice>
          <mc:Fallback xmlns="">
            <p:pic>
              <p:nvPicPr>
                <p:cNvPr id="352" name="Freihand 351">
                  <a:extLst>
                    <a:ext uri="{FF2B5EF4-FFF2-40B4-BE49-F238E27FC236}">
                      <a16:creationId xmlns:a16="http://schemas.microsoft.com/office/drawing/2014/main" id="{D3ED54C0-E975-4789-AAB9-F9186DB1A2DA}"/>
                    </a:ext>
                  </a:extLst>
                </p:cNvPr>
                <p:cNvPicPr/>
                <p:nvPr/>
              </p:nvPicPr>
              <p:blipFill>
                <a:blip r:embed="rId518"/>
                <a:stretch>
                  <a:fillRect/>
                </a:stretch>
              </p:blipFill>
              <p:spPr>
                <a:xfrm>
                  <a:off x="9880703" y="3059047"/>
                  <a:ext cx="181440" cy="52920"/>
                </a:xfrm>
                <a:prstGeom prst="rect">
                  <a:avLst/>
                </a:prstGeom>
              </p:spPr>
            </p:pic>
          </mc:Fallback>
        </mc:AlternateContent>
        <mc:AlternateContent xmlns:mc="http://schemas.openxmlformats.org/markup-compatibility/2006" xmlns:p14="http://schemas.microsoft.com/office/powerpoint/2010/main">
          <mc:Choice Requires="p14">
            <p:contentPart p14:bwMode="auto" r:id="rId519">
              <p14:nvContentPartPr>
                <p14:cNvPr id="355" name="Freihand 354">
                  <a:extLst>
                    <a:ext uri="{FF2B5EF4-FFF2-40B4-BE49-F238E27FC236}">
                      <a16:creationId xmlns:a16="http://schemas.microsoft.com/office/drawing/2014/main" id="{C7A079C8-3111-4B61-BC84-B9138275D1E3}"/>
                    </a:ext>
                  </a:extLst>
                </p14:cNvPr>
                <p14:cNvContentPartPr/>
                <p14:nvPr/>
              </p14:nvContentPartPr>
              <p14:xfrm>
                <a:off x="9618623" y="2958967"/>
                <a:ext cx="117000" cy="145800"/>
              </p14:xfrm>
            </p:contentPart>
          </mc:Choice>
          <mc:Fallback xmlns="">
            <p:pic>
              <p:nvPicPr>
                <p:cNvPr id="355" name="Freihand 354">
                  <a:extLst>
                    <a:ext uri="{FF2B5EF4-FFF2-40B4-BE49-F238E27FC236}">
                      <a16:creationId xmlns:a16="http://schemas.microsoft.com/office/drawing/2014/main" id="{C7A079C8-3111-4B61-BC84-B9138275D1E3}"/>
                    </a:ext>
                  </a:extLst>
                </p:cNvPr>
                <p:cNvPicPr/>
                <p:nvPr/>
              </p:nvPicPr>
              <p:blipFill>
                <a:blip r:embed="rId520"/>
                <a:stretch>
                  <a:fillRect/>
                </a:stretch>
              </p:blipFill>
              <p:spPr>
                <a:xfrm>
                  <a:off x="9614303" y="2954647"/>
                  <a:ext cx="125640" cy="154440"/>
                </a:xfrm>
                <a:prstGeom prst="rect">
                  <a:avLst/>
                </a:prstGeom>
              </p:spPr>
            </p:pic>
          </mc:Fallback>
        </mc:AlternateContent>
        <mc:AlternateContent xmlns:mc="http://schemas.openxmlformats.org/markup-compatibility/2006" xmlns:p14="http://schemas.microsoft.com/office/powerpoint/2010/main">
          <mc:Choice Requires="p14">
            <p:contentPart p14:bwMode="auto" r:id="rId521">
              <p14:nvContentPartPr>
                <p14:cNvPr id="353" name="Freihand 352">
                  <a:extLst>
                    <a:ext uri="{FF2B5EF4-FFF2-40B4-BE49-F238E27FC236}">
                      <a16:creationId xmlns:a16="http://schemas.microsoft.com/office/drawing/2014/main" id="{6E4B5762-9D9C-4B1F-B254-38B7BD100ECD}"/>
                    </a:ext>
                  </a:extLst>
                </p14:cNvPr>
                <p14:cNvContentPartPr/>
                <p14:nvPr/>
              </p14:nvContentPartPr>
              <p14:xfrm>
                <a:off x="9973943" y="3734047"/>
                <a:ext cx="34560" cy="281880"/>
              </p14:xfrm>
            </p:contentPart>
          </mc:Choice>
          <mc:Fallback xmlns="">
            <p:pic>
              <p:nvPicPr>
                <p:cNvPr id="353" name="Freihand 352">
                  <a:extLst>
                    <a:ext uri="{FF2B5EF4-FFF2-40B4-BE49-F238E27FC236}">
                      <a16:creationId xmlns:a16="http://schemas.microsoft.com/office/drawing/2014/main" id="{6E4B5762-9D9C-4B1F-B254-38B7BD100ECD}"/>
                    </a:ext>
                  </a:extLst>
                </p:cNvPr>
                <p:cNvPicPr/>
                <p:nvPr/>
              </p:nvPicPr>
              <p:blipFill>
                <a:blip r:embed="rId522"/>
                <a:stretch>
                  <a:fillRect/>
                </a:stretch>
              </p:blipFill>
              <p:spPr>
                <a:xfrm>
                  <a:off x="9969623" y="3729727"/>
                  <a:ext cx="43200" cy="290520"/>
                </a:xfrm>
                <a:prstGeom prst="rect">
                  <a:avLst/>
                </a:prstGeom>
              </p:spPr>
            </p:pic>
          </mc:Fallback>
        </mc:AlternateContent>
        <mc:AlternateContent xmlns:mc="http://schemas.openxmlformats.org/markup-compatibility/2006" xmlns:p14="http://schemas.microsoft.com/office/powerpoint/2010/main">
          <mc:Choice Requires="p14">
            <p:contentPart p14:bwMode="auto" r:id="rId523">
              <p14:nvContentPartPr>
                <p14:cNvPr id="354" name="Freihand 353">
                  <a:extLst>
                    <a:ext uri="{FF2B5EF4-FFF2-40B4-BE49-F238E27FC236}">
                      <a16:creationId xmlns:a16="http://schemas.microsoft.com/office/drawing/2014/main" id="{9A312191-EEAB-4000-9A53-B4D7161DEA13}"/>
                    </a:ext>
                  </a:extLst>
                </p14:cNvPr>
                <p14:cNvContentPartPr/>
                <p14:nvPr/>
              </p14:nvContentPartPr>
              <p14:xfrm>
                <a:off x="9865583" y="3895327"/>
                <a:ext cx="194760" cy="51480"/>
              </p14:xfrm>
            </p:contentPart>
          </mc:Choice>
          <mc:Fallback xmlns="">
            <p:pic>
              <p:nvPicPr>
                <p:cNvPr id="354" name="Freihand 353">
                  <a:extLst>
                    <a:ext uri="{FF2B5EF4-FFF2-40B4-BE49-F238E27FC236}">
                      <a16:creationId xmlns:a16="http://schemas.microsoft.com/office/drawing/2014/main" id="{9A312191-EEAB-4000-9A53-B4D7161DEA13}"/>
                    </a:ext>
                  </a:extLst>
                </p:cNvPr>
                <p:cNvPicPr/>
                <p:nvPr/>
              </p:nvPicPr>
              <p:blipFill>
                <a:blip r:embed="rId524"/>
                <a:stretch>
                  <a:fillRect/>
                </a:stretch>
              </p:blipFill>
              <p:spPr>
                <a:xfrm>
                  <a:off x="9861263" y="3891007"/>
                  <a:ext cx="203400" cy="60120"/>
                </a:xfrm>
                <a:prstGeom prst="rect">
                  <a:avLst/>
                </a:prstGeom>
              </p:spPr>
            </p:pic>
          </mc:Fallback>
        </mc:AlternateContent>
        <mc:AlternateContent xmlns:mc="http://schemas.openxmlformats.org/markup-compatibility/2006" xmlns:p14="http://schemas.microsoft.com/office/powerpoint/2010/main">
          <mc:Choice Requires="p14">
            <p:contentPart p14:bwMode="auto" r:id="rId525">
              <p14:nvContentPartPr>
                <p14:cNvPr id="357" name="Freihand 356">
                  <a:extLst>
                    <a:ext uri="{FF2B5EF4-FFF2-40B4-BE49-F238E27FC236}">
                      <a16:creationId xmlns:a16="http://schemas.microsoft.com/office/drawing/2014/main" id="{B3BA60D4-DD01-4EE9-87D0-55FDA3195BF9}"/>
                    </a:ext>
                  </a:extLst>
                </p14:cNvPr>
                <p14:cNvContentPartPr/>
                <p14:nvPr/>
              </p14:nvContentPartPr>
              <p14:xfrm>
                <a:off x="9597743" y="3885247"/>
                <a:ext cx="128880" cy="45720"/>
              </p14:xfrm>
            </p:contentPart>
          </mc:Choice>
          <mc:Fallback xmlns="">
            <p:pic>
              <p:nvPicPr>
                <p:cNvPr id="357" name="Freihand 356">
                  <a:extLst>
                    <a:ext uri="{FF2B5EF4-FFF2-40B4-BE49-F238E27FC236}">
                      <a16:creationId xmlns:a16="http://schemas.microsoft.com/office/drawing/2014/main" id="{B3BA60D4-DD01-4EE9-87D0-55FDA3195BF9}"/>
                    </a:ext>
                  </a:extLst>
                </p:cNvPr>
                <p:cNvPicPr/>
                <p:nvPr/>
              </p:nvPicPr>
              <p:blipFill>
                <a:blip r:embed="rId526"/>
                <a:stretch>
                  <a:fillRect/>
                </a:stretch>
              </p:blipFill>
              <p:spPr>
                <a:xfrm>
                  <a:off x="9593423" y="3880927"/>
                  <a:ext cx="137520" cy="54360"/>
                </a:xfrm>
                <a:prstGeom prst="rect">
                  <a:avLst/>
                </a:prstGeom>
              </p:spPr>
            </p:pic>
          </mc:Fallback>
        </mc:AlternateContent>
        <mc:AlternateContent xmlns:mc="http://schemas.openxmlformats.org/markup-compatibility/2006" xmlns:p14="http://schemas.microsoft.com/office/powerpoint/2010/main">
          <mc:Choice Requires="p14">
            <p:contentPart p14:bwMode="auto" r:id="rId527">
              <p14:nvContentPartPr>
                <p14:cNvPr id="358" name="Freihand 357">
                  <a:extLst>
                    <a:ext uri="{FF2B5EF4-FFF2-40B4-BE49-F238E27FC236}">
                      <a16:creationId xmlns:a16="http://schemas.microsoft.com/office/drawing/2014/main" id="{4122B7A7-8AB0-4E96-A844-AA854B57C807}"/>
                    </a:ext>
                  </a:extLst>
                </p14:cNvPr>
                <p14:cNvContentPartPr/>
                <p14:nvPr/>
              </p14:nvContentPartPr>
              <p14:xfrm>
                <a:off x="9724463" y="3878047"/>
                <a:ext cx="87120" cy="112320"/>
              </p14:xfrm>
            </p:contentPart>
          </mc:Choice>
          <mc:Fallback xmlns="">
            <p:pic>
              <p:nvPicPr>
                <p:cNvPr id="358" name="Freihand 357">
                  <a:extLst>
                    <a:ext uri="{FF2B5EF4-FFF2-40B4-BE49-F238E27FC236}">
                      <a16:creationId xmlns:a16="http://schemas.microsoft.com/office/drawing/2014/main" id="{4122B7A7-8AB0-4E96-A844-AA854B57C807}"/>
                    </a:ext>
                  </a:extLst>
                </p:cNvPr>
                <p:cNvPicPr/>
                <p:nvPr/>
              </p:nvPicPr>
              <p:blipFill>
                <a:blip r:embed="rId528"/>
                <a:stretch>
                  <a:fillRect/>
                </a:stretch>
              </p:blipFill>
              <p:spPr>
                <a:xfrm>
                  <a:off x="9720143" y="3873727"/>
                  <a:ext cx="95760" cy="120960"/>
                </a:xfrm>
                <a:prstGeom prst="rect">
                  <a:avLst/>
                </a:prstGeom>
              </p:spPr>
            </p:pic>
          </mc:Fallback>
        </mc:AlternateContent>
        <mc:AlternateContent xmlns:mc="http://schemas.openxmlformats.org/markup-compatibility/2006" xmlns:p14="http://schemas.microsoft.com/office/powerpoint/2010/main">
          <mc:Choice Requires="p14">
            <p:contentPart p14:bwMode="auto" r:id="rId529">
              <p14:nvContentPartPr>
                <p14:cNvPr id="364" name="Freihand 363">
                  <a:extLst>
                    <a:ext uri="{FF2B5EF4-FFF2-40B4-BE49-F238E27FC236}">
                      <a16:creationId xmlns:a16="http://schemas.microsoft.com/office/drawing/2014/main" id="{A3AD6C0A-D159-4019-9980-147E4DC1EB51}"/>
                    </a:ext>
                  </a:extLst>
                </p14:cNvPr>
                <p14:cNvContentPartPr/>
                <p14:nvPr/>
              </p14:nvContentPartPr>
              <p14:xfrm>
                <a:off x="11267423" y="3266407"/>
                <a:ext cx="22680" cy="288360"/>
              </p14:xfrm>
            </p:contentPart>
          </mc:Choice>
          <mc:Fallback xmlns="">
            <p:pic>
              <p:nvPicPr>
                <p:cNvPr id="364" name="Freihand 363">
                  <a:extLst>
                    <a:ext uri="{FF2B5EF4-FFF2-40B4-BE49-F238E27FC236}">
                      <a16:creationId xmlns:a16="http://schemas.microsoft.com/office/drawing/2014/main" id="{A3AD6C0A-D159-4019-9980-147E4DC1EB51}"/>
                    </a:ext>
                  </a:extLst>
                </p:cNvPr>
                <p:cNvPicPr/>
                <p:nvPr/>
              </p:nvPicPr>
              <p:blipFill>
                <a:blip r:embed="rId530"/>
                <a:stretch>
                  <a:fillRect/>
                </a:stretch>
              </p:blipFill>
              <p:spPr>
                <a:xfrm>
                  <a:off x="11263103" y="3262087"/>
                  <a:ext cx="31320" cy="297000"/>
                </a:xfrm>
                <a:prstGeom prst="rect">
                  <a:avLst/>
                </a:prstGeom>
              </p:spPr>
            </p:pic>
          </mc:Fallback>
        </mc:AlternateContent>
        <mc:AlternateContent xmlns:mc="http://schemas.openxmlformats.org/markup-compatibility/2006" xmlns:p14="http://schemas.microsoft.com/office/powerpoint/2010/main">
          <mc:Choice Requires="p14">
            <p:contentPart p14:bwMode="auto" r:id="rId531">
              <p14:nvContentPartPr>
                <p14:cNvPr id="365" name="Freihand 364">
                  <a:extLst>
                    <a:ext uri="{FF2B5EF4-FFF2-40B4-BE49-F238E27FC236}">
                      <a16:creationId xmlns:a16="http://schemas.microsoft.com/office/drawing/2014/main" id="{56B4CBA6-7504-4F2B-B004-D48B4D0B6D48}"/>
                    </a:ext>
                  </a:extLst>
                </p14:cNvPr>
                <p14:cNvContentPartPr/>
                <p14:nvPr/>
              </p14:nvContentPartPr>
              <p14:xfrm>
                <a:off x="9968183" y="3356047"/>
                <a:ext cx="43920" cy="264240"/>
              </p14:xfrm>
            </p:contentPart>
          </mc:Choice>
          <mc:Fallback xmlns="">
            <p:pic>
              <p:nvPicPr>
                <p:cNvPr id="365" name="Freihand 364">
                  <a:extLst>
                    <a:ext uri="{FF2B5EF4-FFF2-40B4-BE49-F238E27FC236}">
                      <a16:creationId xmlns:a16="http://schemas.microsoft.com/office/drawing/2014/main" id="{56B4CBA6-7504-4F2B-B004-D48B4D0B6D48}"/>
                    </a:ext>
                  </a:extLst>
                </p:cNvPr>
                <p:cNvPicPr/>
                <p:nvPr/>
              </p:nvPicPr>
              <p:blipFill>
                <a:blip r:embed="rId532"/>
                <a:stretch>
                  <a:fillRect/>
                </a:stretch>
              </p:blipFill>
              <p:spPr>
                <a:xfrm>
                  <a:off x="9963863" y="3351727"/>
                  <a:ext cx="52560" cy="272880"/>
                </a:xfrm>
                <a:prstGeom prst="rect">
                  <a:avLst/>
                </a:prstGeom>
              </p:spPr>
            </p:pic>
          </mc:Fallback>
        </mc:AlternateContent>
      </p:grpSp>
      <p:grpSp>
        <p:nvGrpSpPr>
          <p:cNvPr id="368" name="Gruppieren 367">
            <a:extLst>
              <a:ext uri="{FF2B5EF4-FFF2-40B4-BE49-F238E27FC236}">
                <a16:creationId xmlns:a16="http://schemas.microsoft.com/office/drawing/2014/main" id="{F1A86B69-D8FC-4AB4-A128-DA014D4C30ED}"/>
              </a:ext>
            </a:extLst>
          </p:cNvPr>
          <p:cNvGrpSpPr/>
          <p:nvPr/>
        </p:nvGrpSpPr>
        <p:grpSpPr>
          <a:xfrm>
            <a:off x="5238863" y="2118007"/>
            <a:ext cx="2170080" cy="1019880"/>
            <a:chOff x="5238863" y="2118007"/>
            <a:chExt cx="2170080" cy="1019880"/>
          </a:xfrm>
        </p:grpSpPr>
        <mc:AlternateContent xmlns:mc="http://schemas.openxmlformats.org/markup-compatibility/2006" xmlns:p14="http://schemas.microsoft.com/office/powerpoint/2010/main">
          <mc:Choice Requires="p14">
            <p:contentPart p14:bwMode="auto" r:id="rId533">
              <p14:nvContentPartPr>
                <p14:cNvPr id="202" name="Freihand 201">
                  <a:extLst>
                    <a:ext uri="{FF2B5EF4-FFF2-40B4-BE49-F238E27FC236}">
                      <a16:creationId xmlns:a16="http://schemas.microsoft.com/office/drawing/2014/main" id="{A107D91A-F884-49B1-A30F-901409F45884}"/>
                    </a:ext>
                  </a:extLst>
                </p14:cNvPr>
                <p14:cNvContentPartPr/>
                <p14:nvPr/>
              </p14:nvContentPartPr>
              <p14:xfrm>
                <a:off x="5565383" y="2166607"/>
                <a:ext cx="18360" cy="19080"/>
              </p14:xfrm>
            </p:contentPart>
          </mc:Choice>
          <mc:Fallback xmlns="">
            <p:pic>
              <p:nvPicPr>
                <p:cNvPr id="202" name="Freihand 201">
                  <a:extLst>
                    <a:ext uri="{FF2B5EF4-FFF2-40B4-BE49-F238E27FC236}">
                      <a16:creationId xmlns:a16="http://schemas.microsoft.com/office/drawing/2014/main" id="{A107D91A-F884-49B1-A30F-901409F45884}"/>
                    </a:ext>
                  </a:extLst>
                </p:cNvPr>
                <p:cNvPicPr/>
                <p:nvPr/>
              </p:nvPicPr>
              <p:blipFill>
                <a:blip r:embed="rId534"/>
                <a:stretch>
                  <a:fillRect/>
                </a:stretch>
              </p:blipFill>
              <p:spPr>
                <a:xfrm>
                  <a:off x="5561063" y="2162287"/>
                  <a:ext cx="27000" cy="27720"/>
                </a:xfrm>
                <a:prstGeom prst="rect">
                  <a:avLst/>
                </a:prstGeom>
              </p:spPr>
            </p:pic>
          </mc:Fallback>
        </mc:AlternateContent>
        <mc:AlternateContent xmlns:mc="http://schemas.openxmlformats.org/markup-compatibility/2006" xmlns:p14="http://schemas.microsoft.com/office/powerpoint/2010/main">
          <mc:Choice Requires="p14">
            <p:contentPart p14:bwMode="auto" r:id="rId535">
              <p14:nvContentPartPr>
                <p14:cNvPr id="200" name="Freihand 199">
                  <a:extLst>
                    <a:ext uri="{FF2B5EF4-FFF2-40B4-BE49-F238E27FC236}">
                      <a16:creationId xmlns:a16="http://schemas.microsoft.com/office/drawing/2014/main" id="{CDE0A8B1-45AB-4E66-A16D-DC7BE6D1B7E1}"/>
                    </a:ext>
                  </a:extLst>
                </p14:cNvPr>
                <p14:cNvContentPartPr/>
                <p14:nvPr/>
              </p14:nvContentPartPr>
              <p14:xfrm>
                <a:off x="5238863" y="2270647"/>
                <a:ext cx="121680" cy="113760"/>
              </p14:xfrm>
            </p:contentPart>
          </mc:Choice>
          <mc:Fallback xmlns="">
            <p:pic>
              <p:nvPicPr>
                <p:cNvPr id="200" name="Freihand 199">
                  <a:extLst>
                    <a:ext uri="{FF2B5EF4-FFF2-40B4-BE49-F238E27FC236}">
                      <a16:creationId xmlns:a16="http://schemas.microsoft.com/office/drawing/2014/main" id="{CDE0A8B1-45AB-4E66-A16D-DC7BE6D1B7E1}"/>
                    </a:ext>
                  </a:extLst>
                </p:cNvPr>
                <p:cNvPicPr/>
                <p:nvPr/>
              </p:nvPicPr>
              <p:blipFill>
                <a:blip r:embed="rId536"/>
                <a:stretch>
                  <a:fillRect/>
                </a:stretch>
              </p:blipFill>
              <p:spPr>
                <a:xfrm>
                  <a:off x="5234543" y="2266327"/>
                  <a:ext cx="130320" cy="122400"/>
                </a:xfrm>
                <a:prstGeom prst="rect">
                  <a:avLst/>
                </a:prstGeom>
              </p:spPr>
            </p:pic>
          </mc:Fallback>
        </mc:AlternateContent>
        <mc:AlternateContent xmlns:mc="http://schemas.openxmlformats.org/markup-compatibility/2006" xmlns:p14="http://schemas.microsoft.com/office/powerpoint/2010/main">
          <mc:Choice Requires="p14">
            <p:contentPart p14:bwMode="auto" r:id="rId537">
              <p14:nvContentPartPr>
                <p14:cNvPr id="201" name="Freihand 200">
                  <a:extLst>
                    <a:ext uri="{FF2B5EF4-FFF2-40B4-BE49-F238E27FC236}">
                      <a16:creationId xmlns:a16="http://schemas.microsoft.com/office/drawing/2014/main" id="{52FB22EE-7C5D-4B4D-85CD-A4B763E9B21D}"/>
                    </a:ext>
                  </a:extLst>
                </p14:cNvPr>
                <p14:cNvContentPartPr/>
                <p14:nvPr/>
              </p14:nvContentPartPr>
              <p14:xfrm>
                <a:off x="5413103" y="2284687"/>
                <a:ext cx="193680" cy="63720"/>
              </p14:xfrm>
            </p:contentPart>
          </mc:Choice>
          <mc:Fallback xmlns="">
            <p:pic>
              <p:nvPicPr>
                <p:cNvPr id="201" name="Freihand 200">
                  <a:extLst>
                    <a:ext uri="{FF2B5EF4-FFF2-40B4-BE49-F238E27FC236}">
                      <a16:creationId xmlns:a16="http://schemas.microsoft.com/office/drawing/2014/main" id="{52FB22EE-7C5D-4B4D-85CD-A4B763E9B21D}"/>
                    </a:ext>
                  </a:extLst>
                </p:cNvPr>
                <p:cNvPicPr/>
                <p:nvPr/>
              </p:nvPicPr>
              <p:blipFill>
                <a:blip r:embed="rId538"/>
                <a:stretch>
                  <a:fillRect/>
                </a:stretch>
              </p:blipFill>
              <p:spPr>
                <a:xfrm>
                  <a:off x="5408783" y="2280367"/>
                  <a:ext cx="202320" cy="72360"/>
                </a:xfrm>
                <a:prstGeom prst="rect">
                  <a:avLst/>
                </a:prstGeom>
              </p:spPr>
            </p:pic>
          </mc:Fallback>
        </mc:AlternateContent>
        <mc:AlternateContent xmlns:mc="http://schemas.openxmlformats.org/markup-compatibility/2006" xmlns:p14="http://schemas.microsoft.com/office/powerpoint/2010/main">
          <mc:Choice Requires="p14">
            <p:contentPart p14:bwMode="auto" r:id="rId539">
              <p14:nvContentPartPr>
                <p14:cNvPr id="203" name="Freihand 202">
                  <a:extLst>
                    <a:ext uri="{FF2B5EF4-FFF2-40B4-BE49-F238E27FC236}">
                      <a16:creationId xmlns:a16="http://schemas.microsoft.com/office/drawing/2014/main" id="{006B4F4F-C385-40B9-82AF-3082D3369070}"/>
                    </a:ext>
                  </a:extLst>
                </p14:cNvPr>
                <p14:cNvContentPartPr/>
                <p14:nvPr/>
              </p14:nvContentPartPr>
              <p14:xfrm>
                <a:off x="5729183" y="2256607"/>
                <a:ext cx="120240" cy="129960"/>
              </p14:xfrm>
            </p:contentPart>
          </mc:Choice>
          <mc:Fallback xmlns="">
            <p:pic>
              <p:nvPicPr>
                <p:cNvPr id="203" name="Freihand 202">
                  <a:extLst>
                    <a:ext uri="{FF2B5EF4-FFF2-40B4-BE49-F238E27FC236}">
                      <a16:creationId xmlns:a16="http://schemas.microsoft.com/office/drawing/2014/main" id="{006B4F4F-C385-40B9-82AF-3082D3369070}"/>
                    </a:ext>
                  </a:extLst>
                </p:cNvPr>
                <p:cNvPicPr/>
                <p:nvPr/>
              </p:nvPicPr>
              <p:blipFill>
                <a:blip r:embed="rId540"/>
                <a:stretch>
                  <a:fillRect/>
                </a:stretch>
              </p:blipFill>
              <p:spPr>
                <a:xfrm>
                  <a:off x="5724863" y="2252287"/>
                  <a:ext cx="128880" cy="138600"/>
                </a:xfrm>
                <a:prstGeom prst="rect">
                  <a:avLst/>
                </a:prstGeom>
              </p:spPr>
            </p:pic>
          </mc:Fallback>
        </mc:AlternateContent>
        <mc:AlternateContent xmlns:mc="http://schemas.openxmlformats.org/markup-compatibility/2006" xmlns:p14="http://schemas.microsoft.com/office/powerpoint/2010/main">
          <mc:Choice Requires="p14">
            <p:contentPart p14:bwMode="auto" r:id="rId541">
              <p14:nvContentPartPr>
                <p14:cNvPr id="204" name="Freihand 203">
                  <a:extLst>
                    <a:ext uri="{FF2B5EF4-FFF2-40B4-BE49-F238E27FC236}">
                      <a16:creationId xmlns:a16="http://schemas.microsoft.com/office/drawing/2014/main" id="{81D1A3A3-DBFE-4E3F-A760-83ADD5DB86BC}"/>
                    </a:ext>
                  </a:extLst>
                </p14:cNvPr>
                <p14:cNvContentPartPr/>
                <p14:nvPr/>
              </p14:nvContentPartPr>
              <p14:xfrm>
                <a:off x="5727383" y="2282887"/>
                <a:ext cx="192240" cy="71640"/>
              </p14:xfrm>
            </p:contentPart>
          </mc:Choice>
          <mc:Fallback xmlns="">
            <p:pic>
              <p:nvPicPr>
                <p:cNvPr id="204" name="Freihand 203">
                  <a:extLst>
                    <a:ext uri="{FF2B5EF4-FFF2-40B4-BE49-F238E27FC236}">
                      <a16:creationId xmlns:a16="http://schemas.microsoft.com/office/drawing/2014/main" id="{81D1A3A3-DBFE-4E3F-A760-83ADD5DB86BC}"/>
                    </a:ext>
                  </a:extLst>
                </p:cNvPr>
                <p:cNvPicPr/>
                <p:nvPr/>
              </p:nvPicPr>
              <p:blipFill>
                <a:blip r:embed="rId542"/>
                <a:stretch>
                  <a:fillRect/>
                </a:stretch>
              </p:blipFill>
              <p:spPr>
                <a:xfrm>
                  <a:off x="5723063" y="2278567"/>
                  <a:ext cx="200880" cy="80280"/>
                </a:xfrm>
                <a:prstGeom prst="rect">
                  <a:avLst/>
                </a:prstGeom>
              </p:spPr>
            </p:pic>
          </mc:Fallback>
        </mc:AlternateContent>
        <mc:AlternateContent xmlns:mc="http://schemas.openxmlformats.org/markup-compatibility/2006" xmlns:p14="http://schemas.microsoft.com/office/powerpoint/2010/main">
          <mc:Choice Requires="p14">
            <p:contentPart p14:bwMode="auto" r:id="rId543">
              <p14:nvContentPartPr>
                <p14:cNvPr id="208" name="Freihand 207">
                  <a:extLst>
                    <a:ext uri="{FF2B5EF4-FFF2-40B4-BE49-F238E27FC236}">
                      <a16:creationId xmlns:a16="http://schemas.microsoft.com/office/drawing/2014/main" id="{7DD01D20-59A9-4867-BC15-0FAC2F0CE836}"/>
                    </a:ext>
                  </a:extLst>
                </p14:cNvPr>
                <p14:cNvContentPartPr/>
                <p14:nvPr/>
              </p14:nvContentPartPr>
              <p14:xfrm>
                <a:off x="6205463" y="2124127"/>
                <a:ext cx="337320" cy="238680"/>
              </p14:xfrm>
            </p:contentPart>
          </mc:Choice>
          <mc:Fallback xmlns="">
            <p:pic>
              <p:nvPicPr>
                <p:cNvPr id="208" name="Freihand 207">
                  <a:extLst>
                    <a:ext uri="{FF2B5EF4-FFF2-40B4-BE49-F238E27FC236}">
                      <a16:creationId xmlns:a16="http://schemas.microsoft.com/office/drawing/2014/main" id="{7DD01D20-59A9-4867-BC15-0FAC2F0CE836}"/>
                    </a:ext>
                  </a:extLst>
                </p:cNvPr>
                <p:cNvPicPr/>
                <p:nvPr/>
              </p:nvPicPr>
              <p:blipFill>
                <a:blip r:embed="rId544"/>
                <a:stretch>
                  <a:fillRect/>
                </a:stretch>
              </p:blipFill>
              <p:spPr>
                <a:xfrm>
                  <a:off x="6201143" y="2119807"/>
                  <a:ext cx="345960" cy="247320"/>
                </a:xfrm>
                <a:prstGeom prst="rect">
                  <a:avLst/>
                </a:prstGeom>
              </p:spPr>
            </p:pic>
          </mc:Fallback>
        </mc:AlternateContent>
        <mc:AlternateContent xmlns:mc="http://schemas.openxmlformats.org/markup-compatibility/2006" xmlns:p14="http://schemas.microsoft.com/office/powerpoint/2010/main">
          <mc:Choice Requires="p14">
            <p:contentPart p14:bwMode="auto" r:id="rId545">
              <p14:nvContentPartPr>
                <p14:cNvPr id="209" name="Freihand 208">
                  <a:extLst>
                    <a:ext uri="{FF2B5EF4-FFF2-40B4-BE49-F238E27FC236}">
                      <a16:creationId xmlns:a16="http://schemas.microsoft.com/office/drawing/2014/main" id="{DD46625F-4B9C-4A41-89D6-1FDED1421DC1}"/>
                    </a:ext>
                  </a:extLst>
                </p14:cNvPr>
                <p14:cNvContentPartPr/>
                <p14:nvPr/>
              </p14:nvContentPartPr>
              <p14:xfrm>
                <a:off x="6578783" y="2222047"/>
                <a:ext cx="129240" cy="86040"/>
              </p14:xfrm>
            </p:contentPart>
          </mc:Choice>
          <mc:Fallback xmlns="">
            <p:pic>
              <p:nvPicPr>
                <p:cNvPr id="209" name="Freihand 208">
                  <a:extLst>
                    <a:ext uri="{FF2B5EF4-FFF2-40B4-BE49-F238E27FC236}">
                      <a16:creationId xmlns:a16="http://schemas.microsoft.com/office/drawing/2014/main" id="{DD46625F-4B9C-4A41-89D6-1FDED1421DC1}"/>
                    </a:ext>
                  </a:extLst>
                </p:cNvPr>
                <p:cNvPicPr/>
                <p:nvPr/>
              </p:nvPicPr>
              <p:blipFill>
                <a:blip r:embed="rId546"/>
                <a:stretch>
                  <a:fillRect/>
                </a:stretch>
              </p:blipFill>
              <p:spPr>
                <a:xfrm>
                  <a:off x="6574463" y="2217727"/>
                  <a:ext cx="137880" cy="94680"/>
                </a:xfrm>
                <a:prstGeom prst="rect">
                  <a:avLst/>
                </a:prstGeom>
              </p:spPr>
            </p:pic>
          </mc:Fallback>
        </mc:AlternateContent>
        <mc:AlternateContent xmlns:mc="http://schemas.openxmlformats.org/markup-compatibility/2006" xmlns:p14="http://schemas.microsoft.com/office/powerpoint/2010/main">
          <mc:Choice Requires="p14">
            <p:contentPart p14:bwMode="auto" r:id="rId547">
              <p14:nvContentPartPr>
                <p14:cNvPr id="210" name="Freihand 209">
                  <a:extLst>
                    <a:ext uri="{FF2B5EF4-FFF2-40B4-BE49-F238E27FC236}">
                      <a16:creationId xmlns:a16="http://schemas.microsoft.com/office/drawing/2014/main" id="{81D94491-EA79-4E8D-BADB-F78A30BD326A}"/>
                    </a:ext>
                  </a:extLst>
                </p14:cNvPr>
                <p14:cNvContentPartPr/>
                <p14:nvPr/>
              </p14:nvContentPartPr>
              <p14:xfrm>
                <a:off x="6758063" y="2118007"/>
                <a:ext cx="191520" cy="157680"/>
              </p14:xfrm>
            </p:contentPart>
          </mc:Choice>
          <mc:Fallback xmlns="">
            <p:pic>
              <p:nvPicPr>
                <p:cNvPr id="210" name="Freihand 209">
                  <a:extLst>
                    <a:ext uri="{FF2B5EF4-FFF2-40B4-BE49-F238E27FC236}">
                      <a16:creationId xmlns:a16="http://schemas.microsoft.com/office/drawing/2014/main" id="{81D94491-EA79-4E8D-BADB-F78A30BD326A}"/>
                    </a:ext>
                  </a:extLst>
                </p:cNvPr>
                <p:cNvPicPr/>
                <p:nvPr/>
              </p:nvPicPr>
              <p:blipFill>
                <a:blip r:embed="rId548"/>
                <a:stretch>
                  <a:fillRect/>
                </a:stretch>
              </p:blipFill>
              <p:spPr>
                <a:xfrm>
                  <a:off x="6753743" y="2113687"/>
                  <a:ext cx="200160" cy="166320"/>
                </a:xfrm>
                <a:prstGeom prst="rect">
                  <a:avLst/>
                </a:prstGeom>
              </p:spPr>
            </p:pic>
          </mc:Fallback>
        </mc:AlternateContent>
        <mc:AlternateContent xmlns:mc="http://schemas.openxmlformats.org/markup-compatibility/2006" xmlns:p14="http://schemas.microsoft.com/office/powerpoint/2010/main">
          <mc:Choice Requires="p14">
            <p:contentPart p14:bwMode="auto" r:id="rId549">
              <p14:nvContentPartPr>
                <p14:cNvPr id="211" name="Freihand 210">
                  <a:extLst>
                    <a:ext uri="{FF2B5EF4-FFF2-40B4-BE49-F238E27FC236}">
                      <a16:creationId xmlns:a16="http://schemas.microsoft.com/office/drawing/2014/main" id="{911356ED-95C5-48BF-AF0D-C8938F2712AB}"/>
                    </a:ext>
                  </a:extLst>
                </p14:cNvPr>
                <p14:cNvContentPartPr/>
                <p14:nvPr/>
              </p14:nvContentPartPr>
              <p14:xfrm>
                <a:off x="6942383" y="2121607"/>
                <a:ext cx="36000" cy="54720"/>
              </p14:xfrm>
            </p:contentPart>
          </mc:Choice>
          <mc:Fallback xmlns="">
            <p:pic>
              <p:nvPicPr>
                <p:cNvPr id="211" name="Freihand 210">
                  <a:extLst>
                    <a:ext uri="{FF2B5EF4-FFF2-40B4-BE49-F238E27FC236}">
                      <a16:creationId xmlns:a16="http://schemas.microsoft.com/office/drawing/2014/main" id="{911356ED-95C5-48BF-AF0D-C8938F2712AB}"/>
                    </a:ext>
                  </a:extLst>
                </p:cNvPr>
                <p:cNvPicPr/>
                <p:nvPr/>
              </p:nvPicPr>
              <p:blipFill>
                <a:blip r:embed="rId550"/>
                <a:stretch>
                  <a:fillRect/>
                </a:stretch>
              </p:blipFill>
              <p:spPr>
                <a:xfrm>
                  <a:off x="6938063" y="2117287"/>
                  <a:ext cx="44640" cy="63360"/>
                </a:xfrm>
                <a:prstGeom prst="rect">
                  <a:avLst/>
                </a:prstGeom>
              </p:spPr>
            </p:pic>
          </mc:Fallback>
        </mc:AlternateContent>
        <mc:AlternateContent xmlns:mc="http://schemas.openxmlformats.org/markup-compatibility/2006" xmlns:p14="http://schemas.microsoft.com/office/powerpoint/2010/main">
          <mc:Choice Requires="p14">
            <p:contentPart p14:bwMode="auto" r:id="rId551">
              <p14:nvContentPartPr>
                <p14:cNvPr id="212" name="Freihand 211">
                  <a:extLst>
                    <a:ext uri="{FF2B5EF4-FFF2-40B4-BE49-F238E27FC236}">
                      <a16:creationId xmlns:a16="http://schemas.microsoft.com/office/drawing/2014/main" id="{E066875B-89ED-40A2-ACF5-06C62ACC96E0}"/>
                    </a:ext>
                  </a:extLst>
                </p14:cNvPr>
                <p14:cNvContentPartPr/>
                <p14:nvPr/>
              </p14:nvContentPartPr>
              <p14:xfrm>
                <a:off x="6975863" y="2177407"/>
                <a:ext cx="230400" cy="98280"/>
              </p14:xfrm>
            </p:contentPart>
          </mc:Choice>
          <mc:Fallback xmlns="">
            <p:pic>
              <p:nvPicPr>
                <p:cNvPr id="212" name="Freihand 211">
                  <a:extLst>
                    <a:ext uri="{FF2B5EF4-FFF2-40B4-BE49-F238E27FC236}">
                      <a16:creationId xmlns:a16="http://schemas.microsoft.com/office/drawing/2014/main" id="{E066875B-89ED-40A2-ACF5-06C62ACC96E0}"/>
                    </a:ext>
                  </a:extLst>
                </p:cNvPr>
                <p:cNvPicPr/>
                <p:nvPr/>
              </p:nvPicPr>
              <p:blipFill>
                <a:blip r:embed="rId552"/>
                <a:stretch>
                  <a:fillRect/>
                </a:stretch>
              </p:blipFill>
              <p:spPr>
                <a:xfrm>
                  <a:off x="6971543" y="2173087"/>
                  <a:ext cx="239040" cy="106920"/>
                </a:xfrm>
                <a:prstGeom prst="rect">
                  <a:avLst/>
                </a:prstGeom>
              </p:spPr>
            </p:pic>
          </mc:Fallback>
        </mc:AlternateContent>
        <mc:AlternateContent xmlns:mc="http://schemas.openxmlformats.org/markup-compatibility/2006" xmlns:p14="http://schemas.microsoft.com/office/powerpoint/2010/main">
          <mc:Choice Requires="p14">
            <p:contentPart p14:bwMode="auto" r:id="rId553">
              <p14:nvContentPartPr>
                <p14:cNvPr id="239" name="Freihand 238">
                  <a:extLst>
                    <a:ext uri="{FF2B5EF4-FFF2-40B4-BE49-F238E27FC236}">
                      <a16:creationId xmlns:a16="http://schemas.microsoft.com/office/drawing/2014/main" id="{C2289556-3F5C-4AA9-9ED3-E8C0D251A3BD}"/>
                    </a:ext>
                  </a:extLst>
                </p14:cNvPr>
                <p14:cNvContentPartPr/>
                <p14:nvPr/>
              </p14:nvContentPartPr>
              <p14:xfrm>
                <a:off x="5617583" y="2633887"/>
                <a:ext cx="48600" cy="153000"/>
              </p14:xfrm>
            </p:contentPart>
          </mc:Choice>
          <mc:Fallback xmlns="">
            <p:pic>
              <p:nvPicPr>
                <p:cNvPr id="239" name="Freihand 238">
                  <a:extLst>
                    <a:ext uri="{FF2B5EF4-FFF2-40B4-BE49-F238E27FC236}">
                      <a16:creationId xmlns:a16="http://schemas.microsoft.com/office/drawing/2014/main" id="{C2289556-3F5C-4AA9-9ED3-E8C0D251A3BD}"/>
                    </a:ext>
                  </a:extLst>
                </p:cNvPr>
                <p:cNvPicPr/>
                <p:nvPr/>
              </p:nvPicPr>
              <p:blipFill>
                <a:blip r:embed="rId554"/>
                <a:stretch>
                  <a:fillRect/>
                </a:stretch>
              </p:blipFill>
              <p:spPr>
                <a:xfrm>
                  <a:off x="5613263" y="2629567"/>
                  <a:ext cx="57240" cy="161640"/>
                </a:xfrm>
                <a:prstGeom prst="rect">
                  <a:avLst/>
                </a:prstGeom>
              </p:spPr>
            </p:pic>
          </mc:Fallback>
        </mc:AlternateContent>
        <mc:AlternateContent xmlns:mc="http://schemas.openxmlformats.org/markup-compatibility/2006" xmlns:p14="http://schemas.microsoft.com/office/powerpoint/2010/main">
          <mc:Choice Requires="p14">
            <p:contentPart p14:bwMode="auto" r:id="rId555">
              <p14:nvContentPartPr>
                <p14:cNvPr id="240" name="Freihand 239">
                  <a:extLst>
                    <a:ext uri="{FF2B5EF4-FFF2-40B4-BE49-F238E27FC236}">
                      <a16:creationId xmlns:a16="http://schemas.microsoft.com/office/drawing/2014/main" id="{B247EF9A-94CA-4DCC-8B6D-33E4155B0449}"/>
                    </a:ext>
                  </a:extLst>
                </p14:cNvPr>
                <p14:cNvContentPartPr/>
                <p14:nvPr/>
              </p14:nvContentPartPr>
              <p14:xfrm>
                <a:off x="5685263" y="2653327"/>
                <a:ext cx="10800" cy="124560"/>
              </p14:xfrm>
            </p:contentPart>
          </mc:Choice>
          <mc:Fallback xmlns="">
            <p:pic>
              <p:nvPicPr>
                <p:cNvPr id="240" name="Freihand 239">
                  <a:extLst>
                    <a:ext uri="{FF2B5EF4-FFF2-40B4-BE49-F238E27FC236}">
                      <a16:creationId xmlns:a16="http://schemas.microsoft.com/office/drawing/2014/main" id="{B247EF9A-94CA-4DCC-8B6D-33E4155B0449}"/>
                    </a:ext>
                  </a:extLst>
                </p:cNvPr>
                <p:cNvPicPr/>
                <p:nvPr/>
              </p:nvPicPr>
              <p:blipFill>
                <a:blip r:embed="rId556"/>
                <a:stretch>
                  <a:fillRect/>
                </a:stretch>
              </p:blipFill>
              <p:spPr>
                <a:xfrm>
                  <a:off x="5680943" y="2649007"/>
                  <a:ext cx="19440" cy="133200"/>
                </a:xfrm>
                <a:prstGeom prst="rect">
                  <a:avLst/>
                </a:prstGeom>
              </p:spPr>
            </p:pic>
          </mc:Fallback>
        </mc:AlternateContent>
        <mc:AlternateContent xmlns:mc="http://schemas.openxmlformats.org/markup-compatibility/2006" xmlns:p14="http://schemas.microsoft.com/office/powerpoint/2010/main">
          <mc:Choice Requires="p14">
            <p:contentPart p14:bwMode="auto" r:id="rId557">
              <p14:nvContentPartPr>
                <p14:cNvPr id="242" name="Freihand 241">
                  <a:extLst>
                    <a:ext uri="{FF2B5EF4-FFF2-40B4-BE49-F238E27FC236}">
                      <a16:creationId xmlns:a16="http://schemas.microsoft.com/office/drawing/2014/main" id="{9F4C19B2-CB6D-4ADC-9EE5-C608AD55FC62}"/>
                    </a:ext>
                  </a:extLst>
                </p14:cNvPr>
                <p14:cNvContentPartPr/>
                <p14:nvPr/>
              </p14:nvContentPartPr>
              <p14:xfrm>
                <a:off x="5522903" y="2582407"/>
                <a:ext cx="251280" cy="12240"/>
              </p14:xfrm>
            </p:contentPart>
          </mc:Choice>
          <mc:Fallback xmlns="">
            <p:pic>
              <p:nvPicPr>
                <p:cNvPr id="242" name="Freihand 241">
                  <a:extLst>
                    <a:ext uri="{FF2B5EF4-FFF2-40B4-BE49-F238E27FC236}">
                      <a16:creationId xmlns:a16="http://schemas.microsoft.com/office/drawing/2014/main" id="{9F4C19B2-CB6D-4ADC-9EE5-C608AD55FC62}"/>
                    </a:ext>
                  </a:extLst>
                </p:cNvPr>
                <p:cNvPicPr/>
                <p:nvPr/>
              </p:nvPicPr>
              <p:blipFill>
                <a:blip r:embed="rId558"/>
                <a:stretch>
                  <a:fillRect/>
                </a:stretch>
              </p:blipFill>
              <p:spPr>
                <a:xfrm>
                  <a:off x="5518583" y="2578087"/>
                  <a:ext cx="259920" cy="20880"/>
                </a:xfrm>
                <a:prstGeom prst="rect">
                  <a:avLst/>
                </a:prstGeom>
              </p:spPr>
            </p:pic>
          </mc:Fallback>
        </mc:AlternateContent>
        <mc:AlternateContent xmlns:mc="http://schemas.openxmlformats.org/markup-compatibility/2006" xmlns:p14="http://schemas.microsoft.com/office/powerpoint/2010/main">
          <mc:Choice Requires="p14">
            <p:contentPart p14:bwMode="auto" r:id="rId559">
              <p14:nvContentPartPr>
                <p14:cNvPr id="243" name="Freihand 242">
                  <a:extLst>
                    <a:ext uri="{FF2B5EF4-FFF2-40B4-BE49-F238E27FC236}">
                      <a16:creationId xmlns:a16="http://schemas.microsoft.com/office/drawing/2014/main" id="{8B57E915-9EE1-418D-A16D-15C6723CF03E}"/>
                    </a:ext>
                  </a:extLst>
                </p14:cNvPr>
                <p14:cNvContentPartPr/>
                <p14:nvPr/>
              </p14:nvContentPartPr>
              <p14:xfrm>
                <a:off x="5822783" y="2688607"/>
                <a:ext cx="174960" cy="7200"/>
              </p14:xfrm>
            </p:contentPart>
          </mc:Choice>
          <mc:Fallback xmlns="">
            <p:pic>
              <p:nvPicPr>
                <p:cNvPr id="243" name="Freihand 242">
                  <a:extLst>
                    <a:ext uri="{FF2B5EF4-FFF2-40B4-BE49-F238E27FC236}">
                      <a16:creationId xmlns:a16="http://schemas.microsoft.com/office/drawing/2014/main" id="{8B57E915-9EE1-418D-A16D-15C6723CF03E}"/>
                    </a:ext>
                  </a:extLst>
                </p:cNvPr>
                <p:cNvPicPr/>
                <p:nvPr/>
              </p:nvPicPr>
              <p:blipFill>
                <a:blip r:embed="rId560"/>
                <a:stretch>
                  <a:fillRect/>
                </a:stretch>
              </p:blipFill>
              <p:spPr>
                <a:xfrm>
                  <a:off x="5818463" y="2684287"/>
                  <a:ext cx="183600" cy="15840"/>
                </a:xfrm>
                <a:prstGeom prst="rect">
                  <a:avLst/>
                </a:prstGeom>
              </p:spPr>
            </p:pic>
          </mc:Fallback>
        </mc:AlternateContent>
        <mc:AlternateContent xmlns:mc="http://schemas.openxmlformats.org/markup-compatibility/2006" xmlns:p14="http://schemas.microsoft.com/office/powerpoint/2010/main">
          <mc:Choice Requires="p14">
            <p:contentPart p14:bwMode="auto" r:id="rId561">
              <p14:nvContentPartPr>
                <p14:cNvPr id="244" name="Freihand 243">
                  <a:extLst>
                    <a:ext uri="{FF2B5EF4-FFF2-40B4-BE49-F238E27FC236}">
                      <a16:creationId xmlns:a16="http://schemas.microsoft.com/office/drawing/2014/main" id="{3ED21664-499C-4EAF-88DC-92B4175B21DB}"/>
                    </a:ext>
                  </a:extLst>
                </p14:cNvPr>
                <p14:cNvContentPartPr/>
                <p14:nvPr/>
              </p14:nvContentPartPr>
              <p14:xfrm>
                <a:off x="5856263" y="2723527"/>
                <a:ext cx="149400" cy="8280"/>
              </p14:xfrm>
            </p:contentPart>
          </mc:Choice>
          <mc:Fallback xmlns="">
            <p:pic>
              <p:nvPicPr>
                <p:cNvPr id="244" name="Freihand 243">
                  <a:extLst>
                    <a:ext uri="{FF2B5EF4-FFF2-40B4-BE49-F238E27FC236}">
                      <a16:creationId xmlns:a16="http://schemas.microsoft.com/office/drawing/2014/main" id="{3ED21664-499C-4EAF-88DC-92B4175B21DB}"/>
                    </a:ext>
                  </a:extLst>
                </p:cNvPr>
                <p:cNvPicPr/>
                <p:nvPr/>
              </p:nvPicPr>
              <p:blipFill>
                <a:blip r:embed="rId562"/>
                <a:stretch>
                  <a:fillRect/>
                </a:stretch>
              </p:blipFill>
              <p:spPr>
                <a:xfrm>
                  <a:off x="5851943" y="2719207"/>
                  <a:ext cx="158040" cy="16920"/>
                </a:xfrm>
                <a:prstGeom prst="rect">
                  <a:avLst/>
                </a:prstGeom>
              </p:spPr>
            </p:pic>
          </mc:Fallback>
        </mc:AlternateContent>
        <mc:AlternateContent xmlns:mc="http://schemas.openxmlformats.org/markup-compatibility/2006" xmlns:p14="http://schemas.microsoft.com/office/powerpoint/2010/main">
          <mc:Choice Requires="p14">
            <p:contentPart p14:bwMode="auto" r:id="rId563">
              <p14:nvContentPartPr>
                <p14:cNvPr id="245" name="Freihand 244">
                  <a:extLst>
                    <a:ext uri="{FF2B5EF4-FFF2-40B4-BE49-F238E27FC236}">
                      <a16:creationId xmlns:a16="http://schemas.microsoft.com/office/drawing/2014/main" id="{F2530F95-14AB-4877-9187-E07045417F45}"/>
                    </a:ext>
                  </a:extLst>
                </p14:cNvPr>
                <p14:cNvContentPartPr/>
                <p14:nvPr/>
              </p14:nvContentPartPr>
              <p14:xfrm>
                <a:off x="6081983" y="2610847"/>
                <a:ext cx="101880" cy="140040"/>
              </p14:xfrm>
            </p:contentPart>
          </mc:Choice>
          <mc:Fallback xmlns="">
            <p:pic>
              <p:nvPicPr>
                <p:cNvPr id="245" name="Freihand 244">
                  <a:extLst>
                    <a:ext uri="{FF2B5EF4-FFF2-40B4-BE49-F238E27FC236}">
                      <a16:creationId xmlns:a16="http://schemas.microsoft.com/office/drawing/2014/main" id="{F2530F95-14AB-4877-9187-E07045417F45}"/>
                    </a:ext>
                  </a:extLst>
                </p:cNvPr>
                <p:cNvPicPr/>
                <p:nvPr/>
              </p:nvPicPr>
              <p:blipFill>
                <a:blip r:embed="rId564"/>
                <a:stretch>
                  <a:fillRect/>
                </a:stretch>
              </p:blipFill>
              <p:spPr>
                <a:xfrm>
                  <a:off x="6077663" y="2606527"/>
                  <a:ext cx="110520" cy="148680"/>
                </a:xfrm>
                <a:prstGeom prst="rect">
                  <a:avLst/>
                </a:prstGeom>
              </p:spPr>
            </p:pic>
          </mc:Fallback>
        </mc:AlternateContent>
        <mc:AlternateContent xmlns:mc="http://schemas.openxmlformats.org/markup-compatibility/2006" xmlns:p14="http://schemas.microsoft.com/office/powerpoint/2010/main">
          <mc:Choice Requires="p14">
            <p:contentPart p14:bwMode="auto" r:id="rId565">
              <p14:nvContentPartPr>
                <p14:cNvPr id="246" name="Freihand 245">
                  <a:extLst>
                    <a:ext uri="{FF2B5EF4-FFF2-40B4-BE49-F238E27FC236}">
                      <a16:creationId xmlns:a16="http://schemas.microsoft.com/office/drawing/2014/main" id="{BFBA4E5A-0F59-4EDA-AEE1-335AC57CB246}"/>
                    </a:ext>
                  </a:extLst>
                </p14:cNvPr>
                <p14:cNvContentPartPr/>
                <p14:nvPr/>
              </p14:nvContentPartPr>
              <p14:xfrm>
                <a:off x="6209063" y="2729287"/>
                <a:ext cx="5400" cy="79920"/>
              </p14:xfrm>
            </p:contentPart>
          </mc:Choice>
          <mc:Fallback xmlns="">
            <p:pic>
              <p:nvPicPr>
                <p:cNvPr id="246" name="Freihand 245">
                  <a:extLst>
                    <a:ext uri="{FF2B5EF4-FFF2-40B4-BE49-F238E27FC236}">
                      <a16:creationId xmlns:a16="http://schemas.microsoft.com/office/drawing/2014/main" id="{BFBA4E5A-0F59-4EDA-AEE1-335AC57CB246}"/>
                    </a:ext>
                  </a:extLst>
                </p:cNvPr>
                <p:cNvPicPr/>
                <p:nvPr/>
              </p:nvPicPr>
              <p:blipFill>
                <a:blip r:embed="rId566"/>
                <a:stretch>
                  <a:fillRect/>
                </a:stretch>
              </p:blipFill>
              <p:spPr>
                <a:xfrm>
                  <a:off x="6204743" y="2724967"/>
                  <a:ext cx="14040" cy="88560"/>
                </a:xfrm>
                <a:prstGeom prst="rect">
                  <a:avLst/>
                </a:prstGeom>
              </p:spPr>
            </p:pic>
          </mc:Fallback>
        </mc:AlternateContent>
        <mc:AlternateContent xmlns:mc="http://schemas.openxmlformats.org/markup-compatibility/2006" xmlns:p14="http://schemas.microsoft.com/office/powerpoint/2010/main">
          <mc:Choice Requires="p14">
            <p:contentPart p14:bwMode="auto" r:id="rId567">
              <p14:nvContentPartPr>
                <p14:cNvPr id="248" name="Freihand 247">
                  <a:extLst>
                    <a:ext uri="{FF2B5EF4-FFF2-40B4-BE49-F238E27FC236}">
                      <a16:creationId xmlns:a16="http://schemas.microsoft.com/office/drawing/2014/main" id="{180442DD-FFE9-4E52-A527-809840DD475B}"/>
                    </a:ext>
                  </a:extLst>
                </p14:cNvPr>
                <p14:cNvContentPartPr/>
                <p14:nvPr/>
              </p14:nvContentPartPr>
              <p14:xfrm>
                <a:off x="6268823" y="2625607"/>
                <a:ext cx="23040" cy="117720"/>
              </p14:xfrm>
            </p:contentPart>
          </mc:Choice>
          <mc:Fallback xmlns="">
            <p:pic>
              <p:nvPicPr>
                <p:cNvPr id="248" name="Freihand 247">
                  <a:extLst>
                    <a:ext uri="{FF2B5EF4-FFF2-40B4-BE49-F238E27FC236}">
                      <a16:creationId xmlns:a16="http://schemas.microsoft.com/office/drawing/2014/main" id="{180442DD-FFE9-4E52-A527-809840DD475B}"/>
                    </a:ext>
                  </a:extLst>
                </p:cNvPr>
                <p:cNvPicPr/>
                <p:nvPr/>
              </p:nvPicPr>
              <p:blipFill>
                <a:blip r:embed="rId568"/>
                <a:stretch>
                  <a:fillRect/>
                </a:stretch>
              </p:blipFill>
              <p:spPr>
                <a:xfrm>
                  <a:off x="6264503" y="2621287"/>
                  <a:ext cx="31680" cy="126360"/>
                </a:xfrm>
                <a:prstGeom prst="rect">
                  <a:avLst/>
                </a:prstGeom>
              </p:spPr>
            </p:pic>
          </mc:Fallback>
        </mc:AlternateContent>
        <mc:AlternateContent xmlns:mc="http://schemas.openxmlformats.org/markup-compatibility/2006" xmlns:p14="http://schemas.microsoft.com/office/powerpoint/2010/main">
          <mc:Choice Requires="p14">
            <p:contentPart p14:bwMode="auto" r:id="rId569">
              <p14:nvContentPartPr>
                <p14:cNvPr id="249" name="Freihand 248">
                  <a:extLst>
                    <a:ext uri="{FF2B5EF4-FFF2-40B4-BE49-F238E27FC236}">
                      <a16:creationId xmlns:a16="http://schemas.microsoft.com/office/drawing/2014/main" id="{C11A81F3-8360-460D-B9D9-59AEEFCFA3EF}"/>
                    </a:ext>
                  </a:extLst>
                </p14:cNvPr>
                <p14:cNvContentPartPr/>
                <p14:nvPr/>
              </p14:nvContentPartPr>
              <p14:xfrm>
                <a:off x="6334343" y="2610487"/>
                <a:ext cx="54720" cy="95040"/>
              </p14:xfrm>
            </p:contentPart>
          </mc:Choice>
          <mc:Fallback xmlns="">
            <p:pic>
              <p:nvPicPr>
                <p:cNvPr id="249" name="Freihand 248">
                  <a:extLst>
                    <a:ext uri="{FF2B5EF4-FFF2-40B4-BE49-F238E27FC236}">
                      <a16:creationId xmlns:a16="http://schemas.microsoft.com/office/drawing/2014/main" id="{C11A81F3-8360-460D-B9D9-59AEEFCFA3EF}"/>
                    </a:ext>
                  </a:extLst>
                </p:cNvPr>
                <p:cNvPicPr/>
                <p:nvPr/>
              </p:nvPicPr>
              <p:blipFill>
                <a:blip r:embed="rId570"/>
                <a:stretch>
                  <a:fillRect/>
                </a:stretch>
              </p:blipFill>
              <p:spPr>
                <a:xfrm>
                  <a:off x="6330023" y="2606167"/>
                  <a:ext cx="63360" cy="103680"/>
                </a:xfrm>
                <a:prstGeom prst="rect">
                  <a:avLst/>
                </a:prstGeom>
              </p:spPr>
            </p:pic>
          </mc:Fallback>
        </mc:AlternateContent>
        <mc:AlternateContent xmlns:mc="http://schemas.openxmlformats.org/markup-compatibility/2006" xmlns:p14="http://schemas.microsoft.com/office/powerpoint/2010/main">
          <mc:Choice Requires="p14">
            <p:contentPart p14:bwMode="auto" r:id="rId571">
              <p14:nvContentPartPr>
                <p14:cNvPr id="250" name="Freihand 249">
                  <a:extLst>
                    <a:ext uri="{FF2B5EF4-FFF2-40B4-BE49-F238E27FC236}">
                      <a16:creationId xmlns:a16="http://schemas.microsoft.com/office/drawing/2014/main" id="{5D10E3D3-2566-4AC2-987C-6C61C207372B}"/>
                    </a:ext>
                  </a:extLst>
                </p14:cNvPr>
                <p14:cNvContentPartPr/>
                <p14:nvPr/>
              </p14:nvContentPartPr>
              <p14:xfrm>
                <a:off x="6369263" y="2648647"/>
                <a:ext cx="27000" cy="98280"/>
              </p14:xfrm>
            </p:contentPart>
          </mc:Choice>
          <mc:Fallback xmlns="">
            <p:pic>
              <p:nvPicPr>
                <p:cNvPr id="250" name="Freihand 249">
                  <a:extLst>
                    <a:ext uri="{FF2B5EF4-FFF2-40B4-BE49-F238E27FC236}">
                      <a16:creationId xmlns:a16="http://schemas.microsoft.com/office/drawing/2014/main" id="{5D10E3D3-2566-4AC2-987C-6C61C207372B}"/>
                    </a:ext>
                  </a:extLst>
                </p:cNvPr>
                <p:cNvPicPr/>
                <p:nvPr/>
              </p:nvPicPr>
              <p:blipFill>
                <a:blip r:embed="rId572"/>
                <a:stretch>
                  <a:fillRect/>
                </a:stretch>
              </p:blipFill>
              <p:spPr>
                <a:xfrm>
                  <a:off x="6364943" y="2644327"/>
                  <a:ext cx="35640" cy="106920"/>
                </a:xfrm>
                <a:prstGeom prst="rect">
                  <a:avLst/>
                </a:prstGeom>
              </p:spPr>
            </p:pic>
          </mc:Fallback>
        </mc:AlternateContent>
        <mc:AlternateContent xmlns:mc="http://schemas.openxmlformats.org/markup-compatibility/2006" xmlns:p14="http://schemas.microsoft.com/office/powerpoint/2010/main">
          <mc:Choice Requires="p14">
            <p:contentPart p14:bwMode="auto" r:id="rId573">
              <p14:nvContentPartPr>
                <p14:cNvPr id="251" name="Freihand 250">
                  <a:extLst>
                    <a:ext uri="{FF2B5EF4-FFF2-40B4-BE49-F238E27FC236}">
                      <a16:creationId xmlns:a16="http://schemas.microsoft.com/office/drawing/2014/main" id="{F94E3203-00C5-4D1B-A773-3CC477D0D594}"/>
                    </a:ext>
                  </a:extLst>
                </p14:cNvPr>
                <p14:cNvContentPartPr/>
                <p14:nvPr/>
              </p14:nvContentPartPr>
              <p14:xfrm>
                <a:off x="6528023" y="2652247"/>
                <a:ext cx="199800" cy="9000"/>
              </p14:xfrm>
            </p:contentPart>
          </mc:Choice>
          <mc:Fallback xmlns="">
            <p:pic>
              <p:nvPicPr>
                <p:cNvPr id="251" name="Freihand 250">
                  <a:extLst>
                    <a:ext uri="{FF2B5EF4-FFF2-40B4-BE49-F238E27FC236}">
                      <a16:creationId xmlns:a16="http://schemas.microsoft.com/office/drawing/2014/main" id="{F94E3203-00C5-4D1B-A773-3CC477D0D594}"/>
                    </a:ext>
                  </a:extLst>
                </p:cNvPr>
                <p:cNvPicPr/>
                <p:nvPr/>
              </p:nvPicPr>
              <p:blipFill>
                <a:blip r:embed="rId574"/>
                <a:stretch>
                  <a:fillRect/>
                </a:stretch>
              </p:blipFill>
              <p:spPr>
                <a:xfrm>
                  <a:off x="6523703" y="2647927"/>
                  <a:ext cx="208440" cy="17640"/>
                </a:xfrm>
                <a:prstGeom prst="rect">
                  <a:avLst/>
                </a:prstGeom>
              </p:spPr>
            </p:pic>
          </mc:Fallback>
        </mc:AlternateContent>
        <mc:AlternateContent xmlns:mc="http://schemas.openxmlformats.org/markup-compatibility/2006" xmlns:p14="http://schemas.microsoft.com/office/powerpoint/2010/main">
          <mc:Choice Requires="p14">
            <p:contentPart p14:bwMode="auto" r:id="rId575">
              <p14:nvContentPartPr>
                <p14:cNvPr id="252" name="Freihand 251">
                  <a:extLst>
                    <a:ext uri="{FF2B5EF4-FFF2-40B4-BE49-F238E27FC236}">
                      <a16:creationId xmlns:a16="http://schemas.microsoft.com/office/drawing/2014/main" id="{B6B3C597-C6D4-4344-A9BC-718446362F4B}"/>
                    </a:ext>
                  </a:extLst>
                </p14:cNvPr>
                <p14:cNvContentPartPr/>
                <p14:nvPr/>
              </p14:nvContentPartPr>
              <p14:xfrm>
                <a:off x="6554663" y="2690767"/>
                <a:ext cx="181440" cy="19800"/>
              </p14:xfrm>
            </p:contentPart>
          </mc:Choice>
          <mc:Fallback xmlns="">
            <p:pic>
              <p:nvPicPr>
                <p:cNvPr id="252" name="Freihand 251">
                  <a:extLst>
                    <a:ext uri="{FF2B5EF4-FFF2-40B4-BE49-F238E27FC236}">
                      <a16:creationId xmlns:a16="http://schemas.microsoft.com/office/drawing/2014/main" id="{B6B3C597-C6D4-4344-A9BC-718446362F4B}"/>
                    </a:ext>
                  </a:extLst>
                </p:cNvPr>
                <p:cNvPicPr/>
                <p:nvPr/>
              </p:nvPicPr>
              <p:blipFill>
                <a:blip r:embed="rId576"/>
                <a:stretch>
                  <a:fillRect/>
                </a:stretch>
              </p:blipFill>
              <p:spPr>
                <a:xfrm>
                  <a:off x="6550343" y="2686447"/>
                  <a:ext cx="190080" cy="28440"/>
                </a:xfrm>
                <a:prstGeom prst="rect">
                  <a:avLst/>
                </a:prstGeom>
              </p:spPr>
            </p:pic>
          </mc:Fallback>
        </mc:AlternateContent>
        <mc:AlternateContent xmlns:mc="http://schemas.openxmlformats.org/markup-compatibility/2006" xmlns:p14="http://schemas.microsoft.com/office/powerpoint/2010/main">
          <mc:Choice Requires="p14">
            <p:contentPart p14:bwMode="auto" r:id="rId577">
              <p14:nvContentPartPr>
                <p14:cNvPr id="253" name="Freihand 252">
                  <a:extLst>
                    <a:ext uri="{FF2B5EF4-FFF2-40B4-BE49-F238E27FC236}">
                      <a16:creationId xmlns:a16="http://schemas.microsoft.com/office/drawing/2014/main" id="{7AD8E065-D5E8-4AA0-8C54-7DAB4D5A462B}"/>
                    </a:ext>
                  </a:extLst>
                </p14:cNvPr>
                <p14:cNvContentPartPr/>
                <p14:nvPr/>
              </p14:nvContentPartPr>
              <p14:xfrm>
                <a:off x="6519023" y="2472247"/>
                <a:ext cx="189000" cy="128880"/>
              </p14:xfrm>
            </p:contentPart>
          </mc:Choice>
          <mc:Fallback xmlns="">
            <p:pic>
              <p:nvPicPr>
                <p:cNvPr id="253" name="Freihand 252">
                  <a:extLst>
                    <a:ext uri="{FF2B5EF4-FFF2-40B4-BE49-F238E27FC236}">
                      <a16:creationId xmlns:a16="http://schemas.microsoft.com/office/drawing/2014/main" id="{7AD8E065-D5E8-4AA0-8C54-7DAB4D5A462B}"/>
                    </a:ext>
                  </a:extLst>
                </p:cNvPr>
                <p:cNvPicPr/>
                <p:nvPr/>
              </p:nvPicPr>
              <p:blipFill>
                <a:blip r:embed="rId578"/>
                <a:stretch>
                  <a:fillRect/>
                </a:stretch>
              </p:blipFill>
              <p:spPr>
                <a:xfrm>
                  <a:off x="6514703" y="2467927"/>
                  <a:ext cx="197640" cy="137520"/>
                </a:xfrm>
                <a:prstGeom prst="rect">
                  <a:avLst/>
                </a:prstGeom>
              </p:spPr>
            </p:pic>
          </mc:Fallback>
        </mc:AlternateContent>
        <mc:AlternateContent xmlns:mc="http://schemas.openxmlformats.org/markup-compatibility/2006" xmlns:p14="http://schemas.microsoft.com/office/powerpoint/2010/main">
          <mc:Choice Requires="p14">
            <p:contentPart p14:bwMode="auto" r:id="rId579">
              <p14:nvContentPartPr>
                <p14:cNvPr id="255" name="Freihand 254">
                  <a:extLst>
                    <a:ext uri="{FF2B5EF4-FFF2-40B4-BE49-F238E27FC236}">
                      <a16:creationId xmlns:a16="http://schemas.microsoft.com/office/drawing/2014/main" id="{DE1D833F-F086-4FDF-A9B7-E965304E6D9C}"/>
                    </a:ext>
                  </a:extLst>
                </p14:cNvPr>
                <p14:cNvContentPartPr/>
                <p14:nvPr/>
              </p14:nvContentPartPr>
              <p14:xfrm>
                <a:off x="6834743" y="2574487"/>
                <a:ext cx="165600" cy="127800"/>
              </p14:xfrm>
            </p:contentPart>
          </mc:Choice>
          <mc:Fallback xmlns="">
            <p:pic>
              <p:nvPicPr>
                <p:cNvPr id="255" name="Freihand 254">
                  <a:extLst>
                    <a:ext uri="{FF2B5EF4-FFF2-40B4-BE49-F238E27FC236}">
                      <a16:creationId xmlns:a16="http://schemas.microsoft.com/office/drawing/2014/main" id="{DE1D833F-F086-4FDF-A9B7-E965304E6D9C}"/>
                    </a:ext>
                  </a:extLst>
                </p:cNvPr>
                <p:cNvPicPr/>
                <p:nvPr/>
              </p:nvPicPr>
              <p:blipFill>
                <a:blip r:embed="rId580"/>
                <a:stretch>
                  <a:fillRect/>
                </a:stretch>
              </p:blipFill>
              <p:spPr>
                <a:xfrm>
                  <a:off x="6830423" y="2570167"/>
                  <a:ext cx="174240" cy="136440"/>
                </a:xfrm>
                <a:prstGeom prst="rect">
                  <a:avLst/>
                </a:prstGeom>
              </p:spPr>
            </p:pic>
          </mc:Fallback>
        </mc:AlternateContent>
        <mc:AlternateContent xmlns:mc="http://schemas.openxmlformats.org/markup-compatibility/2006" xmlns:p14="http://schemas.microsoft.com/office/powerpoint/2010/main">
          <mc:Choice Requires="p14">
            <p:contentPart p14:bwMode="auto" r:id="rId581">
              <p14:nvContentPartPr>
                <p14:cNvPr id="256" name="Freihand 255">
                  <a:extLst>
                    <a:ext uri="{FF2B5EF4-FFF2-40B4-BE49-F238E27FC236}">
                      <a16:creationId xmlns:a16="http://schemas.microsoft.com/office/drawing/2014/main" id="{B9DFB63B-BAC2-47BC-B13D-783C97017E15}"/>
                    </a:ext>
                  </a:extLst>
                </p14:cNvPr>
                <p14:cNvContentPartPr/>
                <p14:nvPr/>
              </p14:nvContentPartPr>
              <p14:xfrm>
                <a:off x="7046063" y="2570887"/>
                <a:ext cx="112320" cy="155160"/>
              </p14:xfrm>
            </p:contentPart>
          </mc:Choice>
          <mc:Fallback xmlns="">
            <p:pic>
              <p:nvPicPr>
                <p:cNvPr id="256" name="Freihand 255">
                  <a:extLst>
                    <a:ext uri="{FF2B5EF4-FFF2-40B4-BE49-F238E27FC236}">
                      <a16:creationId xmlns:a16="http://schemas.microsoft.com/office/drawing/2014/main" id="{B9DFB63B-BAC2-47BC-B13D-783C97017E15}"/>
                    </a:ext>
                  </a:extLst>
                </p:cNvPr>
                <p:cNvPicPr/>
                <p:nvPr/>
              </p:nvPicPr>
              <p:blipFill>
                <a:blip r:embed="rId582"/>
                <a:stretch>
                  <a:fillRect/>
                </a:stretch>
              </p:blipFill>
              <p:spPr>
                <a:xfrm>
                  <a:off x="7041743" y="2566567"/>
                  <a:ext cx="120960" cy="163800"/>
                </a:xfrm>
                <a:prstGeom prst="rect">
                  <a:avLst/>
                </a:prstGeom>
              </p:spPr>
            </p:pic>
          </mc:Fallback>
        </mc:AlternateContent>
        <mc:AlternateContent xmlns:mc="http://schemas.openxmlformats.org/markup-compatibility/2006" xmlns:p14="http://schemas.microsoft.com/office/powerpoint/2010/main">
          <mc:Choice Requires="p14">
            <p:contentPart p14:bwMode="auto" r:id="rId583">
              <p14:nvContentPartPr>
                <p14:cNvPr id="257" name="Freihand 256">
                  <a:extLst>
                    <a:ext uri="{FF2B5EF4-FFF2-40B4-BE49-F238E27FC236}">
                      <a16:creationId xmlns:a16="http://schemas.microsoft.com/office/drawing/2014/main" id="{E45EDC7C-0C25-4A64-A2E5-7FE425BC8A58}"/>
                    </a:ext>
                  </a:extLst>
                </p14:cNvPr>
                <p14:cNvContentPartPr/>
                <p14:nvPr/>
              </p14:nvContentPartPr>
              <p14:xfrm>
                <a:off x="7178183" y="2591767"/>
                <a:ext cx="99360" cy="110160"/>
              </p14:xfrm>
            </p:contentPart>
          </mc:Choice>
          <mc:Fallback xmlns="">
            <p:pic>
              <p:nvPicPr>
                <p:cNvPr id="257" name="Freihand 256">
                  <a:extLst>
                    <a:ext uri="{FF2B5EF4-FFF2-40B4-BE49-F238E27FC236}">
                      <a16:creationId xmlns:a16="http://schemas.microsoft.com/office/drawing/2014/main" id="{E45EDC7C-0C25-4A64-A2E5-7FE425BC8A58}"/>
                    </a:ext>
                  </a:extLst>
                </p:cNvPr>
                <p:cNvPicPr/>
                <p:nvPr/>
              </p:nvPicPr>
              <p:blipFill>
                <a:blip r:embed="rId584"/>
                <a:stretch>
                  <a:fillRect/>
                </a:stretch>
              </p:blipFill>
              <p:spPr>
                <a:xfrm>
                  <a:off x="7173863" y="2587447"/>
                  <a:ext cx="108000" cy="118800"/>
                </a:xfrm>
                <a:prstGeom prst="rect">
                  <a:avLst/>
                </a:prstGeom>
              </p:spPr>
            </p:pic>
          </mc:Fallback>
        </mc:AlternateContent>
        <mc:AlternateContent xmlns:mc="http://schemas.openxmlformats.org/markup-compatibility/2006" xmlns:p14="http://schemas.microsoft.com/office/powerpoint/2010/main">
          <mc:Choice Requires="p14">
            <p:contentPart p14:bwMode="auto" r:id="rId585">
              <p14:nvContentPartPr>
                <p14:cNvPr id="259" name="Freihand 258">
                  <a:extLst>
                    <a:ext uri="{FF2B5EF4-FFF2-40B4-BE49-F238E27FC236}">
                      <a16:creationId xmlns:a16="http://schemas.microsoft.com/office/drawing/2014/main" id="{64AAC227-6868-48ED-9467-66EFD11A2B3B}"/>
                    </a:ext>
                  </a:extLst>
                </p14:cNvPr>
                <p14:cNvContentPartPr/>
                <p14:nvPr/>
              </p14:nvContentPartPr>
              <p14:xfrm>
                <a:off x="7334063" y="2503207"/>
                <a:ext cx="74880" cy="80640"/>
              </p14:xfrm>
            </p:contentPart>
          </mc:Choice>
          <mc:Fallback xmlns="">
            <p:pic>
              <p:nvPicPr>
                <p:cNvPr id="259" name="Freihand 258">
                  <a:extLst>
                    <a:ext uri="{FF2B5EF4-FFF2-40B4-BE49-F238E27FC236}">
                      <a16:creationId xmlns:a16="http://schemas.microsoft.com/office/drawing/2014/main" id="{64AAC227-6868-48ED-9467-66EFD11A2B3B}"/>
                    </a:ext>
                  </a:extLst>
                </p:cNvPr>
                <p:cNvPicPr/>
                <p:nvPr/>
              </p:nvPicPr>
              <p:blipFill>
                <a:blip r:embed="rId586"/>
                <a:stretch>
                  <a:fillRect/>
                </a:stretch>
              </p:blipFill>
              <p:spPr>
                <a:xfrm>
                  <a:off x="7329743" y="2498887"/>
                  <a:ext cx="83520" cy="89280"/>
                </a:xfrm>
                <a:prstGeom prst="rect">
                  <a:avLst/>
                </a:prstGeom>
              </p:spPr>
            </p:pic>
          </mc:Fallback>
        </mc:AlternateContent>
        <mc:AlternateContent xmlns:mc="http://schemas.openxmlformats.org/markup-compatibility/2006" xmlns:p14="http://schemas.microsoft.com/office/powerpoint/2010/main">
          <mc:Choice Requires="p14">
            <p:contentPart p14:bwMode="auto" r:id="rId587">
              <p14:nvContentPartPr>
                <p14:cNvPr id="367" name="Freihand 366">
                  <a:extLst>
                    <a:ext uri="{FF2B5EF4-FFF2-40B4-BE49-F238E27FC236}">
                      <a16:creationId xmlns:a16="http://schemas.microsoft.com/office/drawing/2014/main" id="{6C3C6C2E-EE5E-4B45-967A-72BF0A6FB663}"/>
                    </a:ext>
                  </a:extLst>
                </p14:cNvPr>
                <p14:cNvContentPartPr/>
                <p14:nvPr/>
              </p14:nvContentPartPr>
              <p14:xfrm>
                <a:off x="5406263" y="2366767"/>
                <a:ext cx="1088280" cy="771120"/>
              </p14:xfrm>
            </p:contentPart>
          </mc:Choice>
          <mc:Fallback xmlns="">
            <p:pic>
              <p:nvPicPr>
                <p:cNvPr id="367" name="Freihand 366">
                  <a:extLst>
                    <a:ext uri="{FF2B5EF4-FFF2-40B4-BE49-F238E27FC236}">
                      <a16:creationId xmlns:a16="http://schemas.microsoft.com/office/drawing/2014/main" id="{6C3C6C2E-EE5E-4B45-967A-72BF0A6FB663}"/>
                    </a:ext>
                  </a:extLst>
                </p:cNvPr>
                <p:cNvPicPr/>
                <p:nvPr/>
              </p:nvPicPr>
              <p:blipFill>
                <a:blip r:embed="rId588"/>
                <a:stretch>
                  <a:fillRect/>
                </a:stretch>
              </p:blipFill>
              <p:spPr>
                <a:xfrm>
                  <a:off x="5401943" y="2362447"/>
                  <a:ext cx="1096920" cy="779760"/>
                </a:xfrm>
                <a:prstGeom prst="rect">
                  <a:avLst/>
                </a:prstGeom>
              </p:spPr>
            </p:pic>
          </mc:Fallback>
        </mc:AlternateContent>
      </p:grpSp>
      <p:grpSp>
        <p:nvGrpSpPr>
          <p:cNvPr id="512" name="Gruppieren 511">
            <a:extLst>
              <a:ext uri="{FF2B5EF4-FFF2-40B4-BE49-F238E27FC236}">
                <a16:creationId xmlns:a16="http://schemas.microsoft.com/office/drawing/2014/main" id="{2D643DC9-4438-46F1-9DEE-D186E8FB779B}"/>
              </a:ext>
            </a:extLst>
          </p:cNvPr>
          <p:cNvGrpSpPr/>
          <p:nvPr/>
        </p:nvGrpSpPr>
        <p:grpSpPr>
          <a:xfrm>
            <a:off x="144503" y="3230407"/>
            <a:ext cx="5394240" cy="1092240"/>
            <a:chOff x="144503" y="3230407"/>
            <a:chExt cx="5394240" cy="1092240"/>
          </a:xfrm>
        </p:grpSpPr>
        <mc:AlternateContent xmlns:mc="http://schemas.openxmlformats.org/markup-compatibility/2006" xmlns:p14="http://schemas.microsoft.com/office/powerpoint/2010/main">
          <mc:Choice Requires="p14">
            <p:contentPart p14:bwMode="auto" r:id="rId589">
              <p14:nvContentPartPr>
                <p14:cNvPr id="369" name="Freihand 368">
                  <a:extLst>
                    <a:ext uri="{FF2B5EF4-FFF2-40B4-BE49-F238E27FC236}">
                      <a16:creationId xmlns:a16="http://schemas.microsoft.com/office/drawing/2014/main" id="{76266870-9849-4D9B-93F8-375C8258A54C}"/>
                    </a:ext>
                  </a:extLst>
                </p14:cNvPr>
                <p14:cNvContentPartPr/>
                <p14:nvPr/>
              </p14:nvContentPartPr>
              <p14:xfrm>
                <a:off x="246383" y="3332647"/>
                <a:ext cx="113760" cy="171360"/>
              </p14:xfrm>
            </p:contentPart>
          </mc:Choice>
          <mc:Fallback xmlns="">
            <p:pic>
              <p:nvPicPr>
                <p:cNvPr id="369" name="Freihand 368">
                  <a:extLst>
                    <a:ext uri="{FF2B5EF4-FFF2-40B4-BE49-F238E27FC236}">
                      <a16:creationId xmlns:a16="http://schemas.microsoft.com/office/drawing/2014/main" id="{76266870-9849-4D9B-93F8-375C8258A54C}"/>
                    </a:ext>
                  </a:extLst>
                </p:cNvPr>
                <p:cNvPicPr/>
                <p:nvPr/>
              </p:nvPicPr>
              <p:blipFill>
                <a:blip r:embed="rId590"/>
                <a:stretch>
                  <a:fillRect/>
                </a:stretch>
              </p:blipFill>
              <p:spPr>
                <a:xfrm>
                  <a:off x="242063" y="3328327"/>
                  <a:ext cx="122400" cy="180000"/>
                </a:xfrm>
                <a:prstGeom prst="rect">
                  <a:avLst/>
                </a:prstGeom>
              </p:spPr>
            </p:pic>
          </mc:Fallback>
        </mc:AlternateContent>
        <mc:AlternateContent xmlns:mc="http://schemas.openxmlformats.org/markup-compatibility/2006" xmlns:p14="http://schemas.microsoft.com/office/powerpoint/2010/main">
          <mc:Choice Requires="p14">
            <p:contentPart p14:bwMode="auto" r:id="rId591">
              <p14:nvContentPartPr>
                <p14:cNvPr id="370" name="Freihand 369">
                  <a:extLst>
                    <a:ext uri="{FF2B5EF4-FFF2-40B4-BE49-F238E27FC236}">
                      <a16:creationId xmlns:a16="http://schemas.microsoft.com/office/drawing/2014/main" id="{76E394E8-AE2E-45E7-8993-DF6A2DE33DAF}"/>
                    </a:ext>
                  </a:extLst>
                </p14:cNvPr>
                <p14:cNvContentPartPr/>
                <p14:nvPr/>
              </p14:nvContentPartPr>
              <p14:xfrm>
                <a:off x="410183" y="3363967"/>
                <a:ext cx="120240" cy="95760"/>
              </p14:xfrm>
            </p:contentPart>
          </mc:Choice>
          <mc:Fallback xmlns="">
            <p:pic>
              <p:nvPicPr>
                <p:cNvPr id="370" name="Freihand 369">
                  <a:extLst>
                    <a:ext uri="{FF2B5EF4-FFF2-40B4-BE49-F238E27FC236}">
                      <a16:creationId xmlns:a16="http://schemas.microsoft.com/office/drawing/2014/main" id="{76E394E8-AE2E-45E7-8993-DF6A2DE33DAF}"/>
                    </a:ext>
                  </a:extLst>
                </p:cNvPr>
                <p:cNvPicPr/>
                <p:nvPr/>
              </p:nvPicPr>
              <p:blipFill>
                <a:blip r:embed="rId592"/>
                <a:stretch>
                  <a:fillRect/>
                </a:stretch>
              </p:blipFill>
              <p:spPr>
                <a:xfrm>
                  <a:off x="405863" y="3359647"/>
                  <a:ext cx="128880" cy="104400"/>
                </a:xfrm>
                <a:prstGeom prst="rect">
                  <a:avLst/>
                </a:prstGeom>
              </p:spPr>
            </p:pic>
          </mc:Fallback>
        </mc:AlternateContent>
        <mc:AlternateContent xmlns:mc="http://schemas.openxmlformats.org/markup-compatibility/2006" xmlns:p14="http://schemas.microsoft.com/office/powerpoint/2010/main">
          <mc:Choice Requires="p14">
            <p:contentPart p14:bwMode="auto" r:id="rId593">
              <p14:nvContentPartPr>
                <p14:cNvPr id="371" name="Freihand 370">
                  <a:extLst>
                    <a:ext uri="{FF2B5EF4-FFF2-40B4-BE49-F238E27FC236}">
                      <a16:creationId xmlns:a16="http://schemas.microsoft.com/office/drawing/2014/main" id="{AAE9C7E1-3B57-44E2-9AAD-BEDFA485FB6A}"/>
                    </a:ext>
                  </a:extLst>
                </p14:cNvPr>
                <p14:cNvContentPartPr/>
                <p14:nvPr/>
              </p14:nvContentPartPr>
              <p14:xfrm>
                <a:off x="513143" y="3384847"/>
                <a:ext cx="95760" cy="59760"/>
              </p14:xfrm>
            </p:contentPart>
          </mc:Choice>
          <mc:Fallback xmlns="">
            <p:pic>
              <p:nvPicPr>
                <p:cNvPr id="371" name="Freihand 370">
                  <a:extLst>
                    <a:ext uri="{FF2B5EF4-FFF2-40B4-BE49-F238E27FC236}">
                      <a16:creationId xmlns:a16="http://schemas.microsoft.com/office/drawing/2014/main" id="{AAE9C7E1-3B57-44E2-9AAD-BEDFA485FB6A}"/>
                    </a:ext>
                  </a:extLst>
                </p:cNvPr>
                <p:cNvPicPr/>
                <p:nvPr/>
              </p:nvPicPr>
              <p:blipFill>
                <a:blip r:embed="rId594"/>
                <a:stretch>
                  <a:fillRect/>
                </a:stretch>
              </p:blipFill>
              <p:spPr>
                <a:xfrm>
                  <a:off x="508823" y="3380527"/>
                  <a:ext cx="104400" cy="68400"/>
                </a:xfrm>
                <a:prstGeom prst="rect">
                  <a:avLst/>
                </a:prstGeom>
              </p:spPr>
            </p:pic>
          </mc:Fallback>
        </mc:AlternateContent>
        <mc:AlternateContent xmlns:mc="http://schemas.openxmlformats.org/markup-compatibility/2006" xmlns:p14="http://schemas.microsoft.com/office/powerpoint/2010/main">
          <mc:Choice Requires="p14">
            <p:contentPart p14:bwMode="auto" r:id="rId595">
              <p14:nvContentPartPr>
                <p14:cNvPr id="373" name="Freihand 372">
                  <a:extLst>
                    <a:ext uri="{FF2B5EF4-FFF2-40B4-BE49-F238E27FC236}">
                      <a16:creationId xmlns:a16="http://schemas.microsoft.com/office/drawing/2014/main" id="{286B7D08-F4D3-4A6E-8361-36096F63D7E9}"/>
                    </a:ext>
                  </a:extLst>
                </p14:cNvPr>
                <p14:cNvContentPartPr/>
                <p14:nvPr/>
              </p14:nvContentPartPr>
              <p14:xfrm>
                <a:off x="632663" y="3370807"/>
                <a:ext cx="86040" cy="100080"/>
              </p14:xfrm>
            </p:contentPart>
          </mc:Choice>
          <mc:Fallback xmlns="">
            <p:pic>
              <p:nvPicPr>
                <p:cNvPr id="373" name="Freihand 372">
                  <a:extLst>
                    <a:ext uri="{FF2B5EF4-FFF2-40B4-BE49-F238E27FC236}">
                      <a16:creationId xmlns:a16="http://schemas.microsoft.com/office/drawing/2014/main" id="{286B7D08-F4D3-4A6E-8361-36096F63D7E9}"/>
                    </a:ext>
                  </a:extLst>
                </p:cNvPr>
                <p:cNvPicPr/>
                <p:nvPr/>
              </p:nvPicPr>
              <p:blipFill>
                <a:blip r:embed="rId596"/>
                <a:stretch>
                  <a:fillRect/>
                </a:stretch>
              </p:blipFill>
              <p:spPr>
                <a:xfrm>
                  <a:off x="628343" y="3366487"/>
                  <a:ext cx="94680" cy="108720"/>
                </a:xfrm>
                <a:prstGeom prst="rect">
                  <a:avLst/>
                </a:prstGeom>
              </p:spPr>
            </p:pic>
          </mc:Fallback>
        </mc:AlternateContent>
        <mc:AlternateContent xmlns:mc="http://schemas.openxmlformats.org/markup-compatibility/2006" xmlns:p14="http://schemas.microsoft.com/office/powerpoint/2010/main">
          <mc:Choice Requires="p14">
            <p:contentPart p14:bwMode="auto" r:id="rId597">
              <p14:nvContentPartPr>
                <p14:cNvPr id="374" name="Freihand 373">
                  <a:extLst>
                    <a:ext uri="{FF2B5EF4-FFF2-40B4-BE49-F238E27FC236}">
                      <a16:creationId xmlns:a16="http://schemas.microsoft.com/office/drawing/2014/main" id="{97296050-583A-44B6-85E5-E58687062A4A}"/>
                    </a:ext>
                  </a:extLst>
                </p14:cNvPr>
                <p14:cNvContentPartPr/>
                <p14:nvPr/>
              </p14:nvContentPartPr>
              <p14:xfrm>
                <a:off x="729863" y="3385567"/>
                <a:ext cx="196200" cy="61200"/>
              </p14:xfrm>
            </p:contentPart>
          </mc:Choice>
          <mc:Fallback xmlns="">
            <p:pic>
              <p:nvPicPr>
                <p:cNvPr id="374" name="Freihand 373">
                  <a:extLst>
                    <a:ext uri="{FF2B5EF4-FFF2-40B4-BE49-F238E27FC236}">
                      <a16:creationId xmlns:a16="http://schemas.microsoft.com/office/drawing/2014/main" id="{97296050-583A-44B6-85E5-E58687062A4A}"/>
                    </a:ext>
                  </a:extLst>
                </p:cNvPr>
                <p:cNvPicPr/>
                <p:nvPr/>
              </p:nvPicPr>
              <p:blipFill>
                <a:blip r:embed="rId598"/>
                <a:stretch>
                  <a:fillRect/>
                </a:stretch>
              </p:blipFill>
              <p:spPr>
                <a:xfrm>
                  <a:off x="725543" y="3381247"/>
                  <a:ext cx="204840" cy="69840"/>
                </a:xfrm>
                <a:prstGeom prst="rect">
                  <a:avLst/>
                </a:prstGeom>
              </p:spPr>
            </p:pic>
          </mc:Fallback>
        </mc:AlternateContent>
        <mc:AlternateContent xmlns:mc="http://schemas.openxmlformats.org/markup-compatibility/2006" xmlns:p14="http://schemas.microsoft.com/office/powerpoint/2010/main">
          <mc:Choice Requires="p14">
            <p:contentPart p14:bwMode="auto" r:id="rId599">
              <p14:nvContentPartPr>
                <p14:cNvPr id="377" name="Freihand 376">
                  <a:extLst>
                    <a:ext uri="{FF2B5EF4-FFF2-40B4-BE49-F238E27FC236}">
                      <a16:creationId xmlns:a16="http://schemas.microsoft.com/office/drawing/2014/main" id="{5880F364-9D64-49A0-9C45-E246DFD987CA}"/>
                    </a:ext>
                  </a:extLst>
                </p14:cNvPr>
                <p14:cNvContentPartPr/>
                <p14:nvPr/>
              </p14:nvContentPartPr>
              <p14:xfrm>
                <a:off x="1438703" y="3292687"/>
                <a:ext cx="191520" cy="129600"/>
              </p14:xfrm>
            </p:contentPart>
          </mc:Choice>
          <mc:Fallback xmlns="">
            <p:pic>
              <p:nvPicPr>
                <p:cNvPr id="377" name="Freihand 376">
                  <a:extLst>
                    <a:ext uri="{FF2B5EF4-FFF2-40B4-BE49-F238E27FC236}">
                      <a16:creationId xmlns:a16="http://schemas.microsoft.com/office/drawing/2014/main" id="{5880F364-9D64-49A0-9C45-E246DFD987CA}"/>
                    </a:ext>
                  </a:extLst>
                </p:cNvPr>
                <p:cNvPicPr/>
                <p:nvPr/>
              </p:nvPicPr>
              <p:blipFill>
                <a:blip r:embed="rId600"/>
                <a:stretch>
                  <a:fillRect/>
                </a:stretch>
              </p:blipFill>
              <p:spPr>
                <a:xfrm>
                  <a:off x="1434383" y="3288367"/>
                  <a:ext cx="200160" cy="138240"/>
                </a:xfrm>
                <a:prstGeom prst="rect">
                  <a:avLst/>
                </a:prstGeom>
              </p:spPr>
            </p:pic>
          </mc:Fallback>
        </mc:AlternateContent>
        <mc:AlternateContent xmlns:mc="http://schemas.openxmlformats.org/markup-compatibility/2006" xmlns:p14="http://schemas.microsoft.com/office/powerpoint/2010/main">
          <mc:Choice Requires="p14">
            <p:contentPart p14:bwMode="auto" r:id="rId601">
              <p14:nvContentPartPr>
                <p14:cNvPr id="378" name="Freihand 377">
                  <a:extLst>
                    <a:ext uri="{FF2B5EF4-FFF2-40B4-BE49-F238E27FC236}">
                      <a16:creationId xmlns:a16="http://schemas.microsoft.com/office/drawing/2014/main" id="{9F3FE2EE-EF8D-43CC-8758-7E71B7E6FF66}"/>
                    </a:ext>
                  </a:extLst>
                </p14:cNvPr>
                <p14:cNvContentPartPr/>
                <p14:nvPr/>
              </p14:nvContentPartPr>
              <p14:xfrm>
                <a:off x="1615823" y="3352807"/>
                <a:ext cx="124560" cy="59400"/>
              </p14:xfrm>
            </p:contentPart>
          </mc:Choice>
          <mc:Fallback xmlns="">
            <p:pic>
              <p:nvPicPr>
                <p:cNvPr id="378" name="Freihand 377">
                  <a:extLst>
                    <a:ext uri="{FF2B5EF4-FFF2-40B4-BE49-F238E27FC236}">
                      <a16:creationId xmlns:a16="http://schemas.microsoft.com/office/drawing/2014/main" id="{9F3FE2EE-EF8D-43CC-8758-7E71B7E6FF66}"/>
                    </a:ext>
                  </a:extLst>
                </p:cNvPr>
                <p:cNvPicPr/>
                <p:nvPr/>
              </p:nvPicPr>
              <p:blipFill>
                <a:blip r:embed="rId602"/>
                <a:stretch>
                  <a:fillRect/>
                </a:stretch>
              </p:blipFill>
              <p:spPr>
                <a:xfrm>
                  <a:off x="1611503" y="3348487"/>
                  <a:ext cx="133200" cy="68040"/>
                </a:xfrm>
                <a:prstGeom prst="rect">
                  <a:avLst/>
                </a:prstGeom>
              </p:spPr>
            </p:pic>
          </mc:Fallback>
        </mc:AlternateContent>
        <mc:AlternateContent xmlns:mc="http://schemas.openxmlformats.org/markup-compatibility/2006" xmlns:p14="http://schemas.microsoft.com/office/powerpoint/2010/main">
          <mc:Choice Requires="p14">
            <p:contentPart p14:bwMode="auto" r:id="rId603">
              <p14:nvContentPartPr>
                <p14:cNvPr id="379" name="Freihand 378">
                  <a:extLst>
                    <a:ext uri="{FF2B5EF4-FFF2-40B4-BE49-F238E27FC236}">
                      <a16:creationId xmlns:a16="http://schemas.microsoft.com/office/drawing/2014/main" id="{273F389F-9E0E-4094-8E2B-6CA5564017AD}"/>
                    </a:ext>
                  </a:extLst>
                </p14:cNvPr>
                <p14:cNvContentPartPr/>
                <p14:nvPr/>
              </p14:nvContentPartPr>
              <p14:xfrm>
                <a:off x="1754783" y="3230407"/>
                <a:ext cx="143280" cy="212040"/>
              </p14:xfrm>
            </p:contentPart>
          </mc:Choice>
          <mc:Fallback xmlns="">
            <p:pic>
              <p:nvPicPr>
                <p:cNvPr id="379" name="Freihand 378">
                  <a:extLst>
                    <a:ext uri="{FF2B5EF4-FFF2-40B4-BE49-F238E27FC236}">
                      <a16:creationId xmlns:a16="http://schemas.microsoft.com/office/drawing/2014/main" id="{273F389F-9E0E-4094-8E2B-6CA5564017AD}"/>
                    </a:ext>
                  </a:extLst>
                </p:cNvPr>
                <p:cNvPicPr/>
                <p:nvPr/>
              </p:nvPicPr>
              <p:blipFill>
                <a:blip r:embed="rId604"/>
                <a:stretch>
                  <a:fillRect/>
                </a:stretch>
              </p:blipFill>
              <p:spPr>
                <a:xfrm>
                  <a:off x="1750463" y="3226087"/>
                  <a:ext cx="151920" cy="220680"/>
                </a:xfrm>
                <a:prstGeom prst="rect">
                  <a:avLst/>
                </a:prstGeom>
              </p:spPr>
            </p:pic>
          </mc:Fallback>
        </mc:AlternateContent>
        <mc:AlternateContent xmlns:mc="http://schemas.openxmlformats.org/markup-compatibility/2006" xmlns:p14="http://schemas.microsoft.com/office/powerpoint/2010/main">
          <mc:Choice Requires="p14">
            <p:contentPart p14:bwMode="auto" r:id="rId605">
              <p14:nvContentPartPr>
                <p14:cNvPr id="380" name="Freihand 379">
                  <a:extLst>
                    <a:ext uri="{FF2B5EF4-FFF2-40B4-BE49-F238E27FC236}">
                      <a16:creationId xmlns:a16="http://schemas.microsoft.com/office/drawing/2014/main" id="{7DC6AF52-FB91-4234-B4D0-C0C3BCF3E0E7}"/>
                    </a:ext>
                  </a:extLst>
                </p14:cNvPr>
                <p14:cNvContentPartPr/>
                <p14:nvPr/>
              </p14:nvContentPartPr>
              <p14:xfrm>
                <a:off x="1868183" y="3338767"/>
                <a:ext cx="180000" cy="87120"/>
              </p14:xfrm>
            </p:contentPart>
          </mc:Choice>
          <mc:Fallback xmlns="">
            <p:pic>
              <p:nvPicPr>
                <p:cNvPr id="380" name="Freihand 379">
                  <a:extLst>
                    <a:ext uri="{FF2B5EF4-FFF2-40B4-BE49-F238E27FC236}">
                      <a16:creationId xmlns:a16="http://schemas.microsoft.com/office/drawing/2014/main" id="{7DC6AF52-FB91-4234-B4D0-C0C3BCF3E0E7}"/>
                    </a:ext>
                  </a:extLst>
                </p:cNvPr>
                <p:cNvPicPr/>
                <p:nvPr/>
              </p:nvPicPr>
              <p:blipFill>
                <a:blip r:embed="rId606"/>
                <a:stretch>
                  <a:fillRect/>
                </a:stretch>
              </p:blipFill>
              <p:spPr>
                <a:xfrm>
                  <a:off x="1863863" y="3334447"/>
                  <a:ext cx="188640" cy="95760"/>
                </a:xfrm>
                <a:prstGeom prst="rect">
                  <a:avLst/>
                </a:prstGeom>
              </p:spPr>
            </p:pic>
          </mc:Fallback>
        </mc:AlternateContent>
        <mc:AlternateContent xmlns:mc="http://schemas.openxmlformats.org/markup-compatibility/2006" xmlns:p14="http://schemas.microsoft.com/office/powerpoint/2010/main">
          <mc:Choice Requires="p14">
            <p:contentPart p14:bwMode="auto" r:id="rId607">
              <p14:nvContentPartPr>
                <p14:cNvPr id="455" name="Freihand 454">
                  <a:extLst>
                    <a:ext uri="{FF2B5EF4-FFF2-40B4-BE49-F238E27FC236}">
                      <a16:creationId xmlns:a16="http://schemas.microsoft.com/office/drawing/2014/main" id="{9C50F2AE-F2E6-479B-86FF-8B348E7CDDB0}"/>
                    </a:ext>
                  </a:extLst>
                </p14:cNvPr>
                <p14:cNvContentPartPr/>
                <p14:nvPr/>
              </p14:nvContentPartPr>
              <p14:xfrm>
                <a:off x="503063" y="3936367"/>
                <a:ext cx="97920" cy="126720"/>
              </p14:xfrm>
            </p:contentPart>
          </mc:Choice>
          <mc:Fallback xmlns="">
            <p:pic>
              <p:nvPicPr>
                <p:cNvPr id="455" name="Freihand 454">
                  <a:extLst>
                    <a:ext uri="{FF2B5EF4-FFF2-40B4-BE49-F238E27FC236}">
                      <a16:creationId xmlns:a16="http://schemas.microsoft.com/office/drawing/2014/main" id="{9C50F2AE-F2E6-479B-86FF-8B348E7CDDB0}"/>
                    </a:ext>
                  </a:extLst>
                </p:cNvPr>
                <p:cNvPicPr/>
                <p:nvPr/>
              </p:nvPicPr>
              <p:blipFill>
                <a:blip r:embed="rId608"/>
                <a:stretch>
                  <a:fillRect/>
                </a:stretch>
              </p:blipFill>
              <p:spPr>
                <a:xfrm>
                  <a:off x="498743" y="3932047"/>
                  <a:ext cx="106560" cy="135360"/>
                </a:xfrm>
                <a:prstGeom prst="rect">
                  <a:avLst/>
                </a:prstGeom>
              </p:spPr>
            </p:pic>
          </mc:Fallback>
        </mc:AlternateContent>
        <mc:AlternateContent xmlns:mc="http://schemas.openxmlformats.org/markup-compatibility/2006" xmlns:p14="http://schemas.microsoft.com/office/powerpoint/2010/main">
          <mc:Choice Requires="p14">
            <p:contentPart p14:bwMode="auto" r:id="rId609">
              <p14:nvContentPartPr>
                <p14:cNvPr id="456" name="Freihand 455">
                  <a:extLst>
                    <a:ext uri="{FF2B5EF4-FFF2-40B4-BE49-F238E27FC236}">
                      <a16:creationId xmlns:a16="http://schemas.microsoft.com/office/drawing/2014/main" id="{A2EEFC46-53AD-4DF7-BD23-F638714B7A9F}"/>
                    </a:ext>
                  </a:extLst>
                </p14:cNvPr>
                <p14:cNvContentPartPr/>
                <p14:nvPr/>
              </p14:nvContentPartPr>
              <p14:xfrm>
                <a:off x="624023" y="3966607"/>
                <a:ext cx="87120" cy="42840"/>
              </p14:xfrm>
            </p:contentPart>
          </mc:Choice>
          <mc:Fallback xmlns="">
            <p:pic>
              <p:nvPicPr>
                <p:cNvPr id="456" name="Freihand 455">
                  <a:extLst>
                    <a:ext uri="{FF2B5EF4-FFF2-40B4-BE49-F238E27FC236}">
                      <a16:creationId xmlns:a16="http://schemas.microsoft.com/office/drawing/2014/main" id="{A2EEFC46-53AD-4DF7-BD23-F638714B7A9F}"/>
                    </a:ext>
                  </a:extLst>
                </p:cNvPr>
                <p:cNvPicPr/>
                <p:nvPr/>
              </p:nvPicPr>
              <p:blipFill>
                <a:blip r:embed="rId610"/>
                <a:stretch>
                  <a:fillRect/>
                </a:stretch>
              </p:blipFill>
              <p:spPr>
                <a:xfrm>
                  <a:off x="619703" y="3962287"/>
                  <a:ext cx="95760" cy="51480"/>
                </a:xfrm>
                <a:prstGeom prst="rect">
                  <a:avLst/>
                </a:prstGeom>
              </p:spPr>
            </p:pic>
          </mc:Fallback>
        </mc:AlternateContent>
        <mc:AlternateContent xmlns:mc="http://schemas.openxmlformats.org/markup-compatibility/2006" xmlns:p14="http://schemas.microsoft.com/office/powerpoint/2010/main">
          <mc:Choice Requires="p14">
            <p:contentPart p14:bwMode="auto" r:id="rId611">
              <p14:nvContentPartPr>
                <p14:cNvPr id="458" name="Freihand 457">
                  <a:extLst>
                    <a:ext uri="{FF2B5EF4-FFF2-40B4-BE49-F238E27FC236}">
                      <a16:creationId xmlns:a16="http://schemas.microsoft.com/office/drawing/2014/main" id="{BB031271-56FE-44D5-80FB-3B616D39B95E}"/>
                    </a:ext>
                  </a:extLst>
                </p14:cNvPr>
                <p14:cNvContentPartPr/>
                <p14:nvPr/>
              </p14:nvContentPartPr>
              <p14:xfrm>
                <a:off x="948023" y="3919087"/>
                <a:ext cx="323640" cy="100080"/>
              </p14:xfrm>
            </p:contentPart>
          </mc:Choice>
          <mc:Fallback xmlns="">
            <p:pic>
              <p:nvPicPr>
                <p:cNvPr id="458" name="Freihand 457">
                  <a:extLst>
                    <a:ext uri="{FF2B5EF4-FFF2-40B4-BE49-F238E27FC236}">
                      <a16:creationId xmlns:a16="http://schemas.microsoft.com/office/drawing/2014/main" id="{BB031271-56FE-44D5-80FB-3B616D39B95E}"/>
                    </a:ext>
                  </a:extLst>
                </p:cNvPr>
                <p:cNvPicPr/>
                <p:nvPr/>
              </p:nvPicPr>
              <p:blipFill>
                <a:blip r:embed="rId612"/>
                <a:stretch>
                  <a:fillRect/>
                </a:stretch>
              </p:blipFill>
              <p:spPr>
                <a:xfrm>
                  <a:off x="943703" y="3914767"/>
                  <a:ext cx="332280" cy="108720"/>
                </a:xfrm>
                <a:prstGeom prst="rect">
                  <a:avLst/>
                </a:prstGeom>
              </p:spPr>
            </p:pic>
          </mc:Fallback>
        </mc:AlternateContent>
        <mc:AlternateContent xmlns:mc="http://schemas.openxmlformats.org/markup-compatibility/2006" xmlns:p14="http://schemas.microsoft.com/office/powerpoint/2010/main">
          <mc:Choice Requires="p14">
            <p:contentPart p14:bwMode="auto" r:id="rId613">
              <p14:nvContentPartPr>
                <p14:cNvPr id="459" name="Freihand 458">
                  <a:extLst>
                    <a:ext uri="{FF2B5EF4-FFF2-40B4-BE49-F238E27FC236}">
                      <a16:creationId xmlns:a16="http://schemas.microsoft.com/office/drawing/2014/main" id="{0880E13E-8F4D-4E68-B392-D399780E45A2}"/>
                    </a:ext>
                  </a:extLst>
                </p14:cNvPr>
                <p14:cNvContentPartPr/>
                <p14:nvPr/>
              </p14:nvContentPartPr>
              <p14:xfrm>
                <a:off x="1454903" y="3849247"/>
                <a:ext cx="162360" cy="184320"/>
              </p14:xfrm>
            </p:contentPart>
          </mc:Choice>
          <mc:Fallback xmlns="">
            <p:pic>
              <p:nvPicPr>
                <p:cNvPr id="459" name="Freihand 458">
                  <a:extLst>
                    <a:ext uri="{FF2B5EF4-FFF2-40B4-BE49-F238E27FC236}">
                      <a16:creationId xmlns:a16="http://schemas.microsoft.com/office/drawing/2014/main" id="{0880E13E-8F4D-4E68-B392-D399780E45A2}"/>
                    </a:ext>
                  </a:extLst>
                </p:cNvPr>
                <p:cNvPicPr/>
                <p:nvPr/>
              </p:nvPicPr>
              <p:blipFill>
                <a:blip r:embed="rId614"/>
                <a:stretch>
                  <a:fillRect/>
                </a:stretch>
              </p:blipFill>
              <p:spPr>
                <a:xfrm>
                  <a:off x="1450583" y="3844927"/>
                  <a:ext cx="171000" cy="192960"/>
                </a:xfrm>
                <a:prstGeom prst="rect">
                  <a:avLst/>
                </a:prstGeom>
              </p:spPr>
            </p:pic>
          </mc:Fallback>
        </mc:AlternateContent>
        <mc:AlternateContent xmlns:mc="http://schemas.openxmlformats.org/markup-compatibility/2006" xmlns:p14="http://schemas.microsoft.com/office/powerpoint/2010/main">
          <mc:Choice Requires="p14">
            <p:contentPart p14:bwMode="auto" r:id="rId615">
              <p14:nvContentPartPr>
                <p14:cNvPr id="460" name="Freihand 459">
                  <a:extLst>
                    <a:ext uri="{FF2B5EF4-FFF2-40B4-BE49-F238E27FC236}">
                      <a16:creationId xmlns:a16="http://schemas.microsoft.com/office/drawing/2014/main" id="{3699218C-6C55-4DC9-8630-7A84388F463B}"/>
                    </a:ext>
                  </a:extLst>
                </p14:cNvPr>
                <p14:cNvContentPartPr/>
                <p14:nvPr/>
              </p14:nvContentPartPr>
              <p14:xfrm>
                <a:off x="1606463" y="3887047"/>
                <a:ext cx="23040" cy="16200"/>
              </p14:xfrm>
            </p:contentPart>
          </mc:Choice>
          <mc:Fallback xmlns="">
            <p:pic>
              <p:nvPicPr>
                <p:cNvPr id="460" name="Freihand 459">
                  <a:extLst>
                    <a:ext uri="{FF2B5EF4-FFF2-40B4-BE49-F238E27FC236}">
                      <a16:creationId xmlns:a16="http://schemas.microsoft.com/office/drawing/2014/main" id="{3699218C-6C55-4DC9-8630-7A84388F463B}"/>
                    </a:ext>
                  </a:extLst>
                </p:cNvPr>
                <p:cNvPicPr/>
                <p:nvPr/>
              </p:nvPicPr>
              <p:blipFill>
                <a:blip r:embed="rId616"/>
                <a:stretch>
                  <a:fillRect/>
                </a:stretch>
              </p:blipFill>
              <p:spPr>
                <a:xfrm>
                  <a:off x="1602143" y="3882727"/>
                  <a:ext cx="31680" cy="24840"/>
                </a:xfrm>
                <a:prstGeom prst="rect">
                  <a:avLst/>
                </a:prstGeom>
              </p:spPr>
            </p:pic>
          </mc:Fallback>
        </mc:AlternateContent>
        <mc:AlternateContent xmlns:mc="http://schemas.openxmlformats.org/markup-compatibility/2006" xmlns:p14="http://schemas.microsoft.com/office/powerpoint/2010/main">
          <mc:Choice Requires="p14">
            <p:contentPart p14:bwMode="auto" r:id="rId617">
              <p14:nvContentPartPr>
                <p14:cNvPr id="461" name="Freihand 460">
                  <a:extLst>
                    <a:ext uri="{FF2B5EF4-FFF2-40B4-BE49-F238E27FC236}">
                      <a16:creationId xmlns:a16="http://schemas.microsoft.com/office/drawing/2014/main" id="{0DE207EA-99FD-4491-B920-BF73401E4369}"/>
                    </a:ext>
                  </a:extLst>
                </p14:cNvPr>
                <p14:cNvContentPartPr/>
                <p14:nvPr/>
              </p14:nvContentPartPr>
              <p14:xfrm>
                <a:off x="1672703" y="3920887"/>
                <a:ext cx="71640" cy="93600"/>
              </p14:xfrm>
            </p:contentPart>
          </mc:Choice>
          <mc:Fallback xmlns="">
            <p:pic>
              <p:nvPicPr>
                <p:cNvPr id="461" name="Freihand 460">
                  <a:extLst>
                    <a:ext uri="{FF2B5EF4-FFF2-40B4-BE49-F238E27FC236}">
                      <a16:creationId xmlns:a16="http://schemas.microsoft.com/office/drawing/2014/main" id="{0DE207EA-99FD-4491-B920-BF73401E4369}"/>
                    </a:ext>
                  </a:extLst>
                </p:cNvPr>
                <p:cNvPicPr/>
                <p:nvPr/>
              </p:nvPicPr>
              <p:blipFill>
                <a:blip r:embed="rId618"/>
                <a:stretch>
                  <a:fillRect/>
                </a:stretch>
              </p:blipFill>
              <p:spPr>
                <a:xfrm>
                  <a:off x="1668383" y="3916567"/>
                  <a:ext cx="80280" cy="102240"/>
                </a:xfrm>
                <a:prstGeom prst="rect">
                  <a:avLst/>
                </a:prstGeom>
              </p:spPr>
            </p:pic>
          </mc:Fallback>
        </mc:AlternateContent>
        <mc:AlternateContent xmlns:mc="http://schemas.openxmlformats.org/markup-compatibility/2006" xmlns:p14="http://schemas.microsoft.com/office/powerpoint/2010/main">
          <mc:Choice Requires="p14">
            <p:contentPart p14:bwMode="auto" r:id="rId619">
              <p14:nvContentPartPr>
                <p14:cNvPr id="462" name="Freihand 461">
                  <a:extLst>
                    <a:ext uri="{FF2B5EF4-FFF2-40B4-BE49-F238E27FC236}">
                      <a16:creationId xmlns:a16="http://schemas.microsoft.com/office/drawing/2014/main" id="{5A911551-B5DF-471A-B8E0-4CC0BAE37252}"/>
                    </a:ext>
                  </a:extLst>
                </p14:cNvPr>
                <p14:cNvContentPartPr/>
                <p14:nvPr/>
              </p14:nvContentPartPr>
              <p14:xfrm>
                <a:off x="1685663" y="3918727"/>
                <a:ext cx="97560" cy="66960"/>
              </p14:xfrm>
            </p:contentPart>
          </mc:Choice>
          <mc:Fallback xmlns="">
            <p:pic>
              <p:nvPicPr>
                <p:cNvPr id="462" name="Freihand 461">
                  <a:extLst>
                    <a:ext uri="{FF2B5EF4-FFF2-40B4-BE49-F238E27FC236}">
                      <a16:creationId xmlns:a16="http://schemas.microsoft.com/office/drawing/2014/main" id="{5A911551-B5DF-471A-B8E0-4CC0BAE37252}"/>
                    </a:ext>
                  </a:extLst>
                </p:cNvPr>
                <p:cNvPicPr/>
                <p:nvPr/>
              </p:nvPicPr>
              <p:blipFill>
                <a:blip r:embed="rId620"/>
                <a:stretch>
                  <a:fillRect/>
                </a:stretch>
              </p:blipFill>
              <p:spPr>
                <a:xfrm>
                  <a:off x="1681343" y="3914407"/>
                  <a:ext cx="106200" cy="75600"/>
                </a:xfrm>
                <a:prstGeom prst="rect">
                  <a:avLst/>
                </a:prstGeom>
              </p:spPr>
            </p:pic>
          </mc:Fallback>
        </mc:AlternateContent>
        <mc:AlternateContent xmlns:mc="http://schemas.openxmlformats.org/markup-compatibility/2006" xmlns:p14="http://schemas.microsoft.com/office/powerpoint/2010/main">
          <mc:Choice Requires="p14">
            <p:contentPart p14:bwMode="auto" r:id="rId621">
              <p14:nvContentPartPr>
                <p14:cNvPr id="463" name="Freihand 462">
                  <a:extLst>
                    <a:ext uri="{FF2B5EF4-FFF2-40B4-BE49-F238E27FC236}">
                      <a16:creationId xmlns:a16="http://schemas.microsoft.com/office/drawing/2014/main" id="{559B07E8-4A48-4787-B1D9-67F7880FD33B}"/>
                    </a:ext>
                  </a:extLst>
                </p14:cNvPr>
                <p14:cNvContentPartPr/>
                <p14:nvPr/>
              </p14:nvContentPartPr>
              <p14:xfrm>
                <a:off x="1952063" y="3909367"/>
                <a:ext cx="261720" cy="241560"/>
              </p14:xfrm>
            </p:contentPart>
          </mc:Choice>
          <mc:Fallback xmlns="">
            <p:pic>
              <p:nvPicPr>
                <p:cNvPr id="463" name="Freihand 462">
                  <a:extLst>
                    <a:ext uri="{FF2B5EF4-FFF2-40B4-BE49-F238E27FC236}">
                      <a16:creationId xmlns:a16="http://schemas.microsoft.com/office/drawing/2014/main" id="{559B07E8-4A48-4787-B1D9-67F7880FD33B}"/>
                    </a:ext>
                  </a:extLst>
                </p:cNvPr>
                <p:cNvPicPr/>
                <p:nvPr/>
              </p:nvPicPr>
              <p:blipFill>
                <a:blip r:embed="rId622"/>
                <a:stretch>
                  <a:fillRect/>
                </a:stretch>
              </p:blipFill>
              <p:spPr>
                <a:xfrm>
                  <a:off x="1947743" y="3905047"/>
                  <a:ext cx="270360" cy="250200"/>
                </a:xfrm>
                <a:prstGeom prst="rect">
                  <a:avLst/>
                </a:prstGeom>
              </p:spPr>
            </p:pic>
          </mc:Fallback>
        </mc:AlternateContent>
        <mc:AlternateContent xmlns:mc="http://schemas.openxmlformats.org/markup-compatibility/2006" xmlns:p14="http://schemas.microsoft.com/office/powerpoint/2010/main">
          <mc:Choice Requires="p14">
            <p:contentPart p14:bwMode="auto" r:id="rId623">
              <p14:nvContentPartPr>
                <p14:cNvPr id="464" name="Freihand 463">
                  <a:extLst>
                    <a:ext uri="{FF2B5EF4-FFF2-40B4-BE49-F238E27FC236}">
                      <a16:creationId xmlns:a16="http://schemas.microsoft.com/office/drawing/2014/main" id="{D376F617-8679-464E-91B3-7C6A400BA4BF}"/>
                    </a:ext>
                  </a:extLst>
                </p14:cNvPr>
                <p14:cNvContentPartPr/>
                <p14:nvPr/>
              </p14:nvContentPartPr>
              <p14:xfrm>
                <a:off x="2199023" y="3911167"/>
                <a:ext cx="79200" cy="91440"/>
              </p14:xfrm>
            </p:contentPart>
          </mc:Choice>
          <mc:Fallback xmlns="">
            <p:pic>
              <p:nvPicPr>
                <p:cNvPr id="464" name="Freihand 463">
                  <a:extLst>
                    <a:ext uri="{FF2B5EF4-FFF2-40B4-BE49-F238E27FC236}">
                      <a16:creationId xmlns:a16="http://schemas.microsoft.com/office/drawing/2014/main" id="{D376F617-8679-464E-91B3-7C6A400BA4BF}"/>
                    </a:ext>
                  </a:extLst>
                </p:cNvPr>
                <p:cNvPicPr/>
                <p:nvPr/>
              </p:nvPicPr>
              <p:blipFill>
                <a:blip r:embed="rId624"/>
                <a:stretch>
                  <a:fillRect/>
                </a:stretch>
              </p:blipFill>
              <p:spPr>
                <a:xfrm>
                  <a:off x="2194703" y="3906847"/>
                  <a:ext cx="87840" cy="100080"/>
                </a:xfrm>
                <a:prstGeom prst="rect">
                  <a:avLst/>
                </a:prstGeom>
              </p:spPr>
            </p:pic>
          </mc:Fallback>
        </mc:AlternateContent>
        <mc:AlternateContent xmlns:mc="http://schemas.openxmlformats.org/markup-compatibility/2006" xmlns:p14="http://schemas.microsoft.com/office/powerpoint/2010/main">
          <mc:Choice Requires="p14">
            <p:contentPart p14:bwMode="auto" r:id="rId625">
              <p14:nvContentPartPr>
                <p14:cNvPr id="465" name="Freihand 464">
                  <a:extLst>
                    <a:ext uri="{FF2B5EF4-FFF2-40B4-BE49-F238E27FC236}">
                      <a16:creationId xmlns:a16="http://schemas.microsoft.com/office/drawing/2014/main" id="{107ED8E6-2410-4CEE-9BFC-F3F8A4D4858B}"/>
                    </a:ext>
                  </a:extLst>
                </p14:cNvPr>
                <p14:cNvContentPartPr/>
                <p14:nvPr/>
              </p14:nvContentPartPr>
              <p14:xfrm>
                <a:off x="2305943" y="3840967"/>
                <a:ext cx="101880" cy="156240"/>
              </p14:xfrm>
            </p:contentPart>
          </mc:Choice>
          <mc:Fallback xmlns="">
            <p:pic>
              <p:nvPicPr>
                <p:cNvPr id="465" name="Freihand 464">
                  <a:extLst>
                    <a:ext uri="{FF2B5EF4-FFF2-40B4-BE49-F238E27FC236}">
                      <a16:creationId xmlns:a16="http://schemas.microsoft.com/office/drawing/2014/main" id="{107ED8E6-2410-4CEE-9BFC-F3F8A4D4858B}"/>
                    </a:ext>
                  </a:extLst>
                </p:cNvPr>
                <p:cNvPicPr/>
                <p:nvPr/>
              </p:nvPicPr>
              <p:blipFill>
                <a:blip r:embed="rId626"/>
                <a:stretch>
                  <a:fillRect/>
                </a:stretch>
              </p:blipFill>
              <p:spPr>
                <a:xfrm>
                  <a:off x="2301623" y="3836647"/>
                  <a:ext cx="110520" cy="164880"/>
                </a:xfrm>
                <a:prstGeom prst="rect">
                  <a:avLst/>
                </a:prstGeom>
              </p:spPr>
            </p:pic>
          </mc:Fallback>
        </mc:AlternateContent>
        <mc:AlternateContent xmlns:mc="http://schemas.openxmlformats.org/markup-compatibility/2006" xmlns:p14="http://schemas.microsoft.com/office/powerpoint/2010/main">
          <mc:Choice Requires="p14">
            <p:contentPart p14:bwMode="auto" r:id="rId627">
              <p14:nvContentPartPr>
                <p14:cNvPr id="468" name="Freihand 467">
                  <a:extLst>
                    <a:ext uri="{FF2B5EF4-FFF2-40B4-BE49-F238E27FC236}">
                      <a16:creationId xmlns:a16="http://schemas.microsoft.com/office/drawing/2014/main" id="{80C43544-889B-4EB9-9D62-8E99359DEBA9}"/>
                    </a:ext>
                  </a:extLst>
                </p14:cNvPr>
                <p14:cNvContentPartPr/>
                <p14:nvPr/>
              </p14:nvContentPartPr>
              <p14:xfrm>
                <a:off x="2968703" y="3958687"/>
                <a:ext cx="59400" cy="55080"/>
              </p14:xfrm>
            </p:contentPart>
          </mc:Choice>
          <mc:Fallback xmlns="">
            <p:pic>
              <p:nvPicPr>
                <p:cNvPr id="468" name="Freihand 467">
                  <a:extLst>
                    <a:ext uri="{FF2B5EF4-FFF2-40B4-BE49-F238E27FC236}">
                      <a16:creationId xmlns:a16="http://schemas.microsoft.com/office/drawing/2014/main" id="{80C43544-889B-4EB9-9D62-8E99359DEBA9}"/>
                    </a:ext>
                  </a:extLst>
                </p:cNvPr>
                <p:cNvPicPr/>
                <p:nvPr/>
              </p:nvPicPr>
              <p:blipFill>
                <a:blip r:embed="rId628"/>
                <a:stretch>
                  <a:fillRect/>
                </a:stretch>
              </p:blipFill>
              <p:spPr>
                <a:xfrm>
                  <a:off x="2964383" y="3954367"/>
                  <a:ext cx="68040" cy="63720"/>
                </a:xfrm>
                <a:prstGeom prst="rect">
                  <a:avLst/>
                </a:prstGeom>
              </p:spPr>
            </p:pic>
          </mc:Fallback>
        </mc:AlternateContent>
        <mc:AlternateContent xmlns:mc="http://schemas.openxmlformats.org/markup-compatibility/2006" xmlns:p14="http://schemas.microsoft.com/office/powerpoint/2010/main">
          <mc:Choice Requires="p14">
            <p:contentPart p14:bwMode="auto" r:id="rId629">
              <p14:nvContentPartPr>
                <p14:cNvPr id="469" name="Freihand 468">
                  <a:extLst>
                    <a:ext uri="{FF2B5EF4-FFF2-40B4-BE49-F238E27FC236}">
                      <a16:creationId xmlns:a16="http://schemas.microsoft.com/office/drawing/2014/main" id="{57972CA9-1E06-425F-888C-C8674504A5AA}"/>
                    </a:ext>
                  </a:extLst>
                </p14:cNvPr>
                <p14:cNvContentPartPr/>
                <p14:nvPr/>
              </p14:nvContentPartPr>
              <p14:xfrm>
                <a:off x="3156983" y="3954367"/>
                <a:ext cx="4320" cy="68040"/>
              </p14:xfrm>
            </p:contentPart>
          </mc:Choice>
          <mc:Fallback xmlns="">
            <p:pic>
              <p:nvPicPr>
                <p:cNvPr id="469" name="Freihand 468">
                  <a:extLst>
                    <a:ext uri="{FF2B5EF4-FFF2-40B4-BE49-F238E27FC236}">
                      <a16:creationId xmlns:a16="http://schemas.microsoft.com/office/drawing/2014/main" id="{57972CA9-1E06-425F-888C-C8674504A5AA}"/>
                    </a:ext>
                  </a:extLst>
                </p:cNvPr>
                <p:cNvPicPr/>
                <p:nvPr/>
              </p:nvPicPr>
              <p:blipFill>
                <a:blip r:embed="rId630"/>
                <a:stretch>
                  <a:fillRect/>
                </a:stretch>
              </p:blipFill>
              <p:spPr>
                <a:xfrm>
                  <a:off x="3152663" y="3950047"/>
                  <a:ext cx="12960" cy="76680"/>
                </a:xfrm>
                <a:prstGeom prst="rect">
                  <a:avLst/>
                </a:prstGeom>
              </p:spPr>
            </p:pic>
          </mc:Fallback>
        </mc:AlternateContent>
        <mc:AlternateContent xmlns:mc="http://schemas.openxmlformats.org/markup-compatibility/2006" xmlns:p14="http://schemas.microsoft.com/office/powerpoint/2010/main">
          <mc:Choice Requires="p14">
            <p:contentPart p14:bwMode="auto" r:id="rId631">
              <p14:nvContentPartPr>
                <p14:cNvPr id="402" name="Freihand 401">
                  <a:extLst>
                    <a:ext uri="{FF2B5EF4-FFF2-40B4-BE49-F238E27FC236}">
                      <a16:creationId xmlns:a16="http://schemas.microsoft.com/office/drawing/2014/main" id="{22CCB51F-013E-4C86-9CA6-147CA18DFD65}"/>
                    </a:ext>
                  </a:extLst>
                </p14:cNvPr>
                <p14:cNvContentPartPr/>
                <p14:nvPr/>
              </p14:nvContentPartPr>
              <p14:xfrm>
                <a:off x="1254023" y="3717487"/>
                <a:ext cx="76680" cy="88920"/>
              </p14:xfrm>
            </p:contentPart>
          </mc:Choice>
          <mc:Fallback xmlns="">
            <p:pic>
              <p:nvPicPr>
                <p:cNvPr id="402" name="Freihand 401">
                  <a:extLst>
                    <a:ext uri="{FF2B5EF4-FFF2-40B4-BE49-F238E27FC236}">
                      <a16:creationId xmlns:a16="http://schemas.microsoft.com/office/drawing/2014/main" id="{22CCB51F-013E-4C86-9CA6-147CA18DFD65}"/>
                    </a:ext>
                  </a:extLst>
                </p:cNvPr>
                <p:cNvPicPr/>
                <p:nvPr/>
              </p:nvPicPr>
              <p:blipFill>
                <a:blip r:embed="rId632"/>
                <a:stretch>
                  <a:fillRect/>
                </a:stretch>
              </p:blipFill>
              <p:spPr>
                <a:xfrm>
                  <a:off x="1249703" y="3713167"/>
                  <a:ext cx="85320" cy="97560"/>
                </a:xfrm>
                <a:prstGeom prst="rect">
                  <a:avLst/>
                </a:prstGeom>
              </p:spPr>
            </p:pic>
          </mc:Fallback>
        </mc:AlternateContent>
        <mc:AlternateContent xmlns:mc="http://schemas.openxmlformats.org/markup-compatibility/2006" xmlns:p14="http://schemas.microsoft.com/office/powerpoint/2010/main">
          <mc:Choice Requires="p14">
            <p:contentPart p14:bwMode="auto" r:id="rId633">
              <p14:nvContentPartPr>
                <p14:cNvPr id="403" name="Freihand 402">
                  <a:extLst>
                    <a:ext uri="{FF2B5EF4-FFF2-40B4-BE49-F238E27FC236}">
                      <a16:creationId xmlns:a16="http://schemas.microsoft.com/office/drawing/2014/main" id="{06A87166-D37A-4EDD-BA18-7A01628668AE}"/>
                    </a:ext>
                  </a:extLst>
                </p14:cNvPr>
                <p14:cNvContentPartPr/>
                <p14:nvPr/>
              </p14:nvContentPartPr>
              <p14:xfrm>
                <a:off x="1218023" y="3749167"/>
                <a:ext cx="100800" cy="8640"/>
              </p14:xfrm>
            </p:contentPart>
          </mc:Choice>
          <mc:Fallback xmlns="">
            <p:pic>
              <p:nvPicPr>
                <p:cNvPr id="403" name="Freihand 402">
                  <a:extLst>
                    <a:ext uri="{FF2B5EF4-FFF2-40B4-BE49-F238E27FC236}">
                      <a16:creationId xmlns:a16="http://schemas.microsoft.com/office/drawing/2014/main" id="{06A87166-D37A-4EDD-BA18-7A01628668AE}"/>
                    </a:ext>
                  </a:extLst>
                </p:cNvPr>
                <p:cNvPicPr/>
                <p:nvPr/>
              </p:nvPicPr>
              <p:blipFill>
                <a:blip r:embed="rId634"/>
                <a:stretch>
                  <a:fillRect/>
                </a:stretch>
              </p:blipFill>
              <p:spPr>
                <a:xfrm>
                  <a:off x="1213703" y="3744847"/>
                  <a:ext cx="109440" cy="17280"/>
                </a:xfrm>
                <a:prstGeom prst="rect">
                  <a:avLst/>
                </a:prstGeom>
              </p:spPr>
            </p:pic>
          </mc:Fallback>
        </mc:AlternateContent>
        <mc:AlternateContent xmlns:mc="http://schemas.openxmlformats.org/markup-compatibility/2006" xmlns:p14="http://schemas.microsoft.com/office/powerpoint/2010/main">
          <mc:Choice Requires="p14">
            <p:contentPart p14:bwMode="auto" r:id="rId635">
              <p14:nvContentPartPr>
                <p14:cNvPr id="384" name="Freihand 383">
                  <a:extLst>
                    <a:ext uri="{FF2B5EF4-FFF2-40B4-BE49-F238E27FC236}">
                      <a16:creationId xmlns:a16="http://schemas.microsoft.com/office/drawing/2014/main" id="{DC590657-94B0-48F3-A998-EA9B5E249F96}"/>
                    </a:ext>
                  </a:extLst>
                </p14:cNvPr>
                <p14:cNvContentPartPr/>
                <p14:nvPr/>
              </p14:nvContentPartPr>
              <p14:xfrm>
                <a:off x="403343" y="3726127"/>
                <a:ext cx="134280" cy="12960"/>
              </p14:xfrm>
            </p:contentPart>
          </mc:Choice>
          <mc:Fallback xmlns="">
            <p:pic>
              <p:nvPicPr>
                <p:cNvPr id="384" name="Freihand 383">
                  <a:extLst>
                    <a:ext uri="{FF2B5EF4-FFF2-40B4-BE49-F238E27FC236}">
                      <a16:creationId xmlns:a16="http://schemas.microsoft.com/office/drawing/2014/main" id="{DC590657-94B0-48F3-A998-EA9B5E249F96}"/>
                    </a:ext>
                  </a:extLst>
                </p:cNvPr>
                <p:cNvPicPr/>
                <p:nvPr/>
              </p:nvPicPr>
              <p:blipFill>
                <a:blip r:embed="rId636"/>
                <a:stretch>
                  <a:fillRect/>
                </a:stretch>
              </p:blipFill>
              <p:spPr>
                <a:xfrm>
                  <a:off x="399023" y="3721807"/>
                  <a:ext cx="142920" cy="21600"/>
                </a:xfrm>
                <a:prstGeom prst="rect">
                  <a:avLst/>
                </a:prstGeom>
              </p:spPr>
            </p:pic>
          </mc:Fallback>
        </mc:AlternateContent>
        <mc:AlternateContent xmlns:mc="http://schemas.openxmlformats.org/markup-compatibility/2006" xmlns:p14="http://schemas.microsoft.com/office/powerpoint/2010/main">
          <mc:Choice Requires="p14">
            <p:contentPart p14:bwMode="auto" r:id="rId637">
              <p14:nvContentPartPr>
                <p14:cNvPr id="387" name="Freihand 386">
                  <a:extLst>
                    <a:ext uri="{FF2B5EF4-FFF2-40B4-BE49-F238E27FC236}">
                      <a16:creationId xmlns:a16="http://schemas.microsoft.com/office/drawing/2014/main" id="{BD5D0D02-05E8-43E5-82BE-5DE24671E749}"/>
                    </a:ext>
                  </a:extLst>
                </p14:cNvPr>
                <p14:cNvContentPartPr/>
                <p14:nvPr/>
              </p14:nvContentPartPr>
              <p14:xfrm>
                <a:off x="755783" y="3659887"/>
                <a:ext cx="161280" cy="21600"/>
              </p14:xfrm>
            </p:contentPart>
          </mc:Choice>
          <mc:Fallback xmlns="">
            <p:pic>
              <p:nvPicPr>
                <p:cNvPr id="387" name="Freihand 386">
                  <a:extLst>
                    <a:ext uri="{FF2B5EF4-FFF2-40B4-BE49-F238E27FC236}">
                      <a16:creationId xmlns:a16="http://schemas.microsoft.com/office/drawing/2014/main" id="{BD5D0D02-05E8-43E5-82BE-5DE24671E749}"/>
                    </a:ext>
                  </a:extLst>
                </p:cNvPr>
                <p:cNvPicPr/>
                <p:nvPr/>
              </p:nvPicPr>
              <p:blipFill>
                <a:blip r:embed="rId638"/>
                <a:stretch>
                  <a:fillRect/>
                </a:stretch>
              </p:blipFill>
              <p:spPr>
                <a:xfrm>
                  <a:off x="751463" y="3655567"/>
                  <a:ext cx="169920" cy="30240"/>
                </a:xfrm>
                <a:prstGeom prst="rect">
                  <a:avLst/>
                </a:prstGeom>
              </p:spPr>
            </p:pic>
          </mc:Fallback>
        </mc:AlternateContent>
        <mc:AlternateContent xmlns:mc="http://schemas.openxmlformats.org/markup-compatibility/2006" xmlns:p14="http://schemas.microsoft.com/office/powerpoint/2010/main">
          <mc:Choice Requires="p14">
            <p:contentPart p14:bwMode="auto" r:id="rId639">
              <p14:nvContentPartPr>
                <p14:cNvPr id="388" name="Freihand 387">
                  <a:extLst>
                    <a:ext uri="{FF2B5EF4-FFF2-40B4-BE49-F238E27FC236}">
                      <a16:creationId xmlns:a16="http://schemas.microsoft.com/office/drawing/2014/main" id="{FA29CE66-4A83-4BE1-A067-B4D15A390871}"/>
                    </a:ext>
                  </a:extLst>
                </p14:cNvPr>
                <p14:cNvContentPartPr/>
                <p14:nvPr/>
              </p14:nvContentPartPr>
              <p14:xfrm>
                <a:off x="766943" y="3707767"/>
                <a:ext cx="148320" cy="23400"/>
              </p14:xfrm>
            </p:contentPart>
          </mc:Choice>
          <mc:Fallback xmlns="">
            <p:pic>
              <p:nvPicPr>
                <p:cNvPr id="388" name="Freihand 387">
                  <a:extLst>
                    <a:ext uri="{FF2B5EF4-FFF2-40B4-BE49-F238E27FC236}">
                      <a16:creationId xmlns:a16="http://schemas.microsoft.com/office/drawing/2014/main" id="{FA29CE66-4A83-4BE1-A067-B4D15A390871}"/>
                    </a:ext>
                  </a:extLst>
                </p:cNvPr>
                <p:cNvPicPr/>
                <p:nvPr/>
              </p:nvPicPr>
              <p:blipFill>
                <a:blip r:embed="rId640"/>
                <a:stretch>
                  <a:fillRect/>
                </a:stretch>
              </p:blipFill>
              <p:spPr>
                <a:xfrm>
                  <a:off x="762623" y="3703447"/>
                  <a:ext cx="156960" cy="32040"/>
                </a:xfrm>
                <a:prstGeom prst="rect">
                  <a:avLst/>
                </a:prstGeom>
              </p:spPr>
            </p:pic>
          </mc:Fallback>
        </mc:AlternateContent>
        <mc:AlternateContent xmlns:mc="http://schemas.openxmlformats.org/markup-compatibility/2006" xmlns:p14="http://schemas.microsoft.com/office/powerpoint/2010/main">
          <mc:Choice Requires="p14">
            <p:contentPart p14:bwMode="auto" r:id="rId641">
              <p14:nvContentPartPr>
                <p14:cNvPr id="396" name="Freihand 395">
                  <a:extLst>
                    <a:ext uri="{FF2B5EF4-FFF2-40B4-BE49-F238E27FC236}">
                      <a16:creationId xmlns:a16="http://schemas.microsoft.com/office/drawing/2014/main" id="{48E77E98-8CD7-4C1C-BD4D-67AA443CBFA9}"/>
                    </a:ext>
                  </a:extLst>
                </p14:cNvPr>
                <p14:cNvContentPartPr/>
                <p14:nvPr/>
              </p14:nvContentPartPr>
              <p14:xfrm>
                <a:off x="287783" y="3680047"/>
                <a:ext cx="59400" cy="129960"/>
              </p14:xfrm>
            </p:contentPart>
          </mc:Choice>
          <mc:Fallback xmlns="">
            <p:pic>
              <p:nvPicPr>
                <p:cNvPr id="396" name="Freihand 395">
                  <a:extLst>
                    <a:ext uri="{FF2B5EF4-FFF2-40B4-BE49-F238E27FC236}">
                      <a16:creationId xmlns:a16="http://schemas.microsoft.com/office/drawing/2014/main" id="{48E77E98-8CD7-4C1C-BD4D-67AA443CBFA9}"/>
                    </a:ext>
                  </a:extLst>
                </p:cNvPr>
                <p:cNvPicPr/>
                <p:nvPr/>
              </p:nvPicPr>
              <p:blipFill>
                <a:blip r:embed="rId642"/>
                <a:stretch>
                  <a:fillRect/>
                </a:stretch>
              </p:blipFill>
              <p:spPr>
                <a:xfrm>
                  <a:off x="283463" y="3675727"/>
                  <a:ext cx="68040" cy="138600"/>
                </a:xfrm>
                <a:prstGeom prst="rect">
                  <a:avLst/>
                </a:prstGeom>
              </p:spPr>
            </p:pic>
          </mc:Fallback>
        </mc:AlternateContent>
        <mc:AlternateContent xmlns:mc="http://schemas.openxmlformats.org/markup-compatibility/2006" xmlns:p14="http://schemas.microsoft.com/office/powerpoint/2010/main">
          <mc:Choice Requires="p14">
            <p:contentPart p14:bwMode="auto" r:id="rId643">
              <p14:nvContentPartPr>
                <p14:cNvPr id="397" name="Freihand 396">
                  <a:extLst>
                    <a:ext uri="{FF2B5EF4-FFF2-40B4-BE49-F238E27FC236}">
                      <a16:creationId xmlns:a16="http://schemas.microsoft.com/office/drawing/2014/main" id="{678FC25F-6586-43E6-8E2C-BFC3BB65F5BB}"/>
                    </a:ext>
                  </a:extLst>
                </p14:cNvPr>
                <p14:cNvContentPartPr/>
                <p14:nvPr/>
              </p14:nvContentPartPr>
              <p14:xfrm>
                <a:off x="283103" y="3749167"/>
                <a:ext cx="65880" cy="1440"/>
              </p14:xfrm>
            </p:contentPart>
          </mc:Choice>
          <mc:Fallback xmlns="">
            <p:pic>
              <p:nvPicPr>
                <p:cNvPr id="397" name="Freihand 396">
                  <a:extLst>
                    <a:ext uri="{FF2B5EF4-FFF2-40B4-BE49-F238E27FC236}">
                      <a16:creationId xmlns:a16="http://schemas.microsoft.com/office/drawing/2014/main" id="{678FC25F-6586-43E6-8E2C-BFC3BB65F5BB}"/>
                    </a:ext>
                  </a:extLst>
                </p:cNvPr>
                <p:cNvPicPr/>
                <p:nvPr/>
              </p:nvPicPr>
              <p:blipFill>
                <a:blip r:embed="rId644"/>
                <a:stretch>
                  <a:fillRect/>
                </a:stretch>
              </p:blipFill>
              <p:spPr>
                <a:xfrm>
                  <a:off x="278783" y="3744847"/>
                  <a:ext cx="74520" cy="10080"/>
                </a:xfrm>
                <a:prstGeom prst="rect">
                  <a:avLst/>
                </a:prstGeom>
              </p:spPr>
            </p:pic>
          </mc:Fallback>
        </mc:AlternateContent>
        <mc:AlternateContent xmlns:mc="http://schemas.openxmlformats.org/markup-compatibility/2006" xmlns:p14="http://schemas.microsoft.com/office/powerpoint/2010/main">
          <mc:Choice Requires="p14">
            <p:contentPart p14:bwMode="auto" r:id="rId645">
              <p14:nvContentPartPr>
                <p14:cNvPr id="398" name="Freihand 397">
                  <a:extLst>
                    <a:ext uri="{FF2B5EF4-FFF2-40B4-BE49-F238E27FC236}">
                      <a16:creationId xmlns:a16="http://schemas.microsoft.com/office/drawing/2014/main" id="{97081008-C692-4FD6-B21A-7B3106E3E283}"/>
                    </a:ext>
                  </a:extLst>
                </p14:cNvPr>
                <p14:cNvContentPartPr/>
                <p14:nvPr/>
              </p14:nvContentPartPr>
              <p14:xfrm>
                <a:off x="550943" y="3676087"/>
                <a:ext cx="50400" cy="96480"/>
              </p14:xfrm>
            </p:contentPart>
          </mc:Choice>
          <mc:Fallback xmlns="">
            <p:pic>
              <p:nvPicPr>
                <p:cNvPr id="398" name="Freihand 397">
                  <a:extLst>
                    <a:ext uri="{FF2B5EF4-FFF2-40B4-BE49-F238E27FC236}">
                      <a16:creationId xmlns:a16="http://schemas.microsoft.com/office/drawing/2014/main" id="{97081008-C692-4FD6-B21A-7B3106E3E283}"/>
                    </a:ext>
                  </a:extLst>
                </p:cNvPr>
                <p:cNvPicPr/>
                <p:nvPr/>
              </p:nvPicPr>
              <p:blipFill>
                <a:blip r:embed="rId646"/>
                <a:stretch>
                  <a:fillRect/>
                </a:stretch>
              </p:blipFill>
              <p:spPr>
                <a:xfrm>
                  <a:off x="546623" y="3671767"/>
                  <a:ext cx="59040" cy="105120"/>
                </a:xfrm>
                <a:prstGeom prst="rect">
                  <a:avLst/>
                </a:prstGeom>
              </p:spPr>
            </p:pic>
          </mc:Fallback>
        </mc:AlternateContent>
        <mc:AlternateContent xmlns:mc="http://schemas.openxmlformats.org/markup-compatibility/2006" xmlns:p14="http://schemas.microsoft.com/office/powerpoint/2010/main">
          <mc:Choice Requires="p14">
            <p:contentPart p14:bwMode="auto" r:id="rId647">
              <p14:nvContentPartPr>
                <p14:cNvPr id="399" name="Freihand 398">
                  <a:extLst>
                    <a:ext uri="{FF2B5EF4-FFF2-40B4-BE49-F238E27FC236}">
                      <a16:creationId xmlns:a16="http://schemas.microsoft.com/office/drawing/2014/main" id="{4D6EB3E1-7FA6-4D32-857C-E5E3F0E1D51B}"/>
                    </a:ext>
                  </a:extLst>
                </p14:cNvPr>
                <p14:cNvContentPartPr/>
                <p14:nvPr/>
              </p14:nvContentPartPr>
              <p14:xfrm>
                <a:off x="588743" y="3737287"/>
                <a:ext cx="23040" cy="103320"/>
              </p14:xfrm>
            </p:contentPart>
          </mc:Choice>
          <mc:Fallback xmlns="">
            <p:pic>
              <p:nvPicPr>
                <p:cNvPr id="399" name="Freihand 398">
                  <a:extLst>
                    <a:ext uri="{FF2B5EF4-FFF2-40B4-BE49-F238E27FC236}">
                      <a16:creationId xmlns:a16="http://schemas.microsoft.com/office/drawing/2014/main" id="{4D6EB3E1-7FA6-4D32-857C-E5E3F0E1D51B}"/>
                    </a:ext>
                  </a:extLst>
                </p:cNvPr>
                <p:cNvPicPr/>
                <p:nvPr/>
              </p:nvPicPr>
              <p:blipFill>
                <a:blip r:embed="rId648"/>
                <a:stretch>
                  <a:fillRect/>
                </a:stretch>
              </p:blipFill>
              <p:spPr>
                <a:xfrm>
                  <a:off x="584423" y="3732967"/>
                  <a:ext cx="31680" cy="111960"/>
                </a:xfrm>
                <a:prstGeom prst="rect">
                  <a:avLst/>
                </a:prstGeom>
              </p:spPr>
            </p:pic>
          </mc:Fallback>
        </mc:AlternateContent>
        <mc:AlternateContent xmlns:mc="http://schemas.openxmlformats.org/markup-compatibility/2006" xmlns:p14="http://schemas.microsoft.com/office/powerpoint/2010/main">
          <mc:Choice Requires="p14">
            <p:contentPart p14:bwMode="auto" r:id="rId649">
              <p14:nvContentPartPr>
                <p14:cNvPr id="400" name="Freihand 399">
                  <a:extLst>
                    <a:ext uri="{FF2B5EF4-FFF2-40B4-BE49-F238E27FC236}">
                      <a16:creationId xmlns:a16="http://schemas.microsoft.com/office/drawing/2014/main" id="{D85FBC48-5A9A-4BF7-9F03-6288BEC48DBD}"/>
                    </a:ext>
                  </a:extLst>
                </p14:cNvPr>
                <p14:cNvContentPartPr/>
                <p14:nvPr/>
              </p14:nvContentPartPr>
              <p14:xfrm>
                <a:off x="473903" y="3676807"/>
                <a:ext cx="7560" cy="120600"/>
              </p14:xfrm>
            </p:contentPart>
          </mc:Choice>
          <mc:Fallback xmlns="">
            <p:pic>
              <p:nvPicPr>
                <p:cNvPr id="400" name="Freihand 399">
                  <a:extLst>
                    <a:ext uri="{FF2B5EF4-FFF2-40B4-BE49-F238E27FC236}">
                      <a16:creationId xmlns:a16="http://schemas.microsoft.com/office/drawing/2014/main" id="{D85FBC48-5A9A-4BF7-9F03-6288BEC48DBD}"/>
                    </a:ext>
                  </a:extLst>
                </p:cNvPr>
                <p:cNvPicPr/>
                <p:nvPr/>
              </p:nvPicPr>
              <p:blipFill>
                <a:blip r:embed="rId650"/>
                <a:stretch>
                  <a:fillRect/>
                </a:stretch>
              </p:blipFill>
              <p:spPr>
                <a:xfrm>
                  <a:off x="469583" y="3672487"/>
                  <a:ext cx="16200" cy="129240"/>
                </a:xfrm>
                <a:prstGeom prst="rect">
                  <a:avLst/>
                </a:prstGeom>
              </p:spPr>
            </p:pic>
          </mc:Fallback>
        </mc:AlternateContent>
        <mc:AlternateContent xmlns:mc="http://schemas.openxmlformats.org/markup-compatibility/2006" xmlns:p14="http://schemas.microsoft.com/office/powerpoint/2010/main">
          <mc:Choice Requires="p14">
            <p:contentPart p14:bwMode="auto" r:id="rId651">
              <p14:nvContentPartPr>
                <p14:cNvPr id="475" name="Freihand 474">
                  <a:extLst>
                    <a:ext uri="{FF2B5EF4-FFF2-40B4-BE49-F238E27FC236}">
                      <a16:creationId xmlns:a16="http://schemas.microsoft.com/office/drawing/2014/main" id="{AAC202DD-4C20-423D-82E7-2394E7FF7B71}"/>
                    </a:ext>
                  </a:extLst>
                </p14:cNvPr>
                <p14:cNvContentPartPr/>
                <p14:nvPr/>
              </p14:nvContentPartPr>
              <p14:xfrm>
                <a:off x="144503" y="3567727"/>
                <a:ext cx="166680" cy="173880"/>
              </p14:xfrm>
            </p:contentPart>
          </mc:Choice>
          <mc:Fallback xmlns="">
            <p:pic>
              <p:nvPicPr>
                <p:cNvPr id="475" name="Freihand 474">
                  <a:extLst>
                    <a:ext uri="{FF2B5EF4-FFF2-40B4-BE49-F238E27FC236}">
                      <a16:creationId xmlns:a16="http://schemas.microsoft.com/office/drawing/2014/main" id="{AAC202DD-4C20-423D-82E7-2394E7FF7B71}"/>
                    </a:ext>
                  </a:extLst>
                </p:cNvPr>
                <p:cNvPicPr/>
                <p:nvPr/>
              </p:nvPicPr>
              <p:blipFill>
                <a:blip r:embed="rId652"/>
                <a:stretch>
                  <a:fillRect/>
                </a:stretch>
              </p:blipFill>
              <p:spPr>
                <a:xfrm>
                  <a:off x="140183" y="3563407"/>
                  <a:ext cx="175320" cy="182520"/>
                </a:xfrm>
                <a:prstGeom prst="rect">
                  <a:avLst/>
                </a:prstGeom>
              </p:spPr>
            </p:pic>
          </mc:Fallback>
        </mc:AlternateContent>
        <mc:AlternateContent xmlns:mc="http://schemas.openxmlformats.org/markup-compatibility/2006" xmlns:p14="http://schemas.microsoft.com/office/powerpoint/2010/main">
          <mc:Choice Requires="p14">
            <p:contentPart p14:bwMode="auto" r:id="rId653">
              <p14:nvContentPartPr>
                <p14:cNvPr id="477" name="Freihand 476">
                  <a:extLst>
                    <a:ext uri="{FF2B5EF4-FFF2-40B4-BE49-F238E27FC236}">
                      <a16:creationId xmlns:a16="http://schemas.microsoft.com/office/drawing/2014/main" id="{F7420ECB-9FB6-478B-A5F6-03F11E0470BC}"/>
                    </a:ext>
                  </a:extLst>
                </p14:cNvPr>
                <p14:cNvContentPartPr/>
                <p14:nvPr/>
              </p14:nvContentPartPr>
              <p14:xfrm>
                <a:off x="1072223" y="3581407"/>
                <a:ext cx="133920" cy="148680"/>
              </p14:xfrm>
            </p:contentPart>
          </mc:Choice>
          <mc:Fallback xmlns="">
            <p:pic>
              <p:nvPicPr>
                <p:cNvPr id="477" name="Freihand 476">
                  <a:extLst>
                    <a:ext uri="{FF2B5EF4-FFF2-40B4-BE49-F238E27FC236}">
                      <a16:creationId xmlns:a16="http://schemas.microsoft.com/office/drawing/2014/main" id="{F7420ECB-9FB6-478B-A5F6-03F11E0470BC}"/>
                    </a:ext>
                  </a:extLst>
                </p:cNvPr>
                <p:cNvPicPr/>
                <p:nvPr/>
              </p:nvPicPr>
              <p:blipFill>
                <a:blip r:embed="rId654"/>
                <a:stretch>
                  <a:fillRect/>
                </a:stretch>
              </p:blipFill>
              <p:spPr>
                <a:xfrm>
                  <a:off x="1067903" y="3577087"/>
                  <a:ext cx="142560" cy="157320"/>
                </a:xfrm>
                <a:prstGeom prst="rect">
                  <a:avLst/>
                </a:prstGeom>
              </p:spPr>
            </p:pic>
          </mc:Fallback>
        </mc:AlternateContent>
        <mc:AlternateContent xmlns:mc="http://schemas.openxmlformats.org/markup-compatibility/2006" xmlns:p14="http://schemas.microsoft.com/office/powerpoint/2010/main">
          <mc:Choice Requires="p14">
            <p:contentPart p14:bwMode="auto" r:id="rId655">
              <p14:nvContentPartPr>
                <p14:cNvPr id="418" name="Freihand 417">
                  <a:extLst>
                    <a:ext uri="{FF2B5EF4-FFF2-40B4-BE49-F238E27FC236}">
                      <a16:creationId xmlns:a16="http://schemas.microsoft.com/office/drawing/2014/main" id="{83CBA891-DB42-47B5-AFF1-B7D1081F30C0}"/>
                    </a:ext>
                  </a:extLst>
                </p14:cNvPr>
                <p14:cNvContentPartPr/>
                <p14:nvPr/>
              </p14:nvContentPartPr>
              <p14:xfrm>
                <a:off x="2509703" y="3611647"/>
                <a:ext cx="54720" cy="117000"/>
              </p14:xfrm>
            </p:contentPart>
          </mc:Choice>
          <mc:Fallback xmlns="">
            <p:pic>
              <p:nvPicPr>
                <p:cNvPr id="418" name="Freihand 417">
                  <a:extLst>
                    <a:ext uri="{FF2B5EF4-FFF2-40B4-BE49-F238E27FC236}">
                      <a16:creationId xmlns:a16="http://schemas.microsoft.com/office/drawing/2014/main" id="{83CBA891-DB42-47B5-AFF1-B7D1081F30C0}"/>
                    </a:ext>
                  </a:extLst>
                </p:cNvPr>
                <p:cNvPicPr/>
                <p:nvPr/>
              </p:nvPicPr>
              <p:blipFill>
                <a:blip r:embed="rId656"/>
                <a:stretch>
                  <a:fillRect/>
                </a:stretch>
              </p:blipFill>
              <p:spPr>
                <a:xfrm>
                  <a:off x="2505383" y="3607327"/>
                  <a:ext cx="63360" cy="125640"/>
                </a:xfrm>
                <a:prstGeom prst="rect">
                  <a:avLst/>
                </a:prstGeom>
              </p:spPr>
            </p:pic>
          </mc:Fallback>
        </mc:AlternateContent>
        <mc:AlternateContent xmlns:mc="http://schemas.openxmlformats.org/markup-compatibility/2006" xmlns:p14="http://schemas.microsoft.com/office/powerpoint/2010/main">
          <mc:Choice Requires="p14">
            <p:contentPart p14:bwMode="auto" r:id="rId657">
              <p14:nvContentPartPr>
                <p14:cNvPr id="419" name="Freihand 418">
                  <a:extLst>
                    <a:ext uri="{FF2B5EF4-FFF2-40B4-BE49-F238E27FC236}">
                      <a16:creationId xmlns:a16="http://schemas.microsoft.com/office/drawing/2014/main" id="{2C5A6E7E-7DCD-448F-9C4C-726F51270D98}"/>
                    </a:ext>
                  </a:extLst>
                </p14:cNvPr>
                <p14:cNvContentPartPr/>
                <p14:nvPr/>
              </p14:nvContentPartPr>
              <p14:xfrm>
                <a:off x="2495663" y="3636487"/>
                <a:ext cx="125640" cy="77400"/>
              </p14:xfrm>
            </p:contentPart>
          </mc:Choice>
          <mc:Fallback xmlns="">
            <p:pic>
              <p:nvPicPr>
                <p:cNvPr id="419" name="Freihand 418">
                  <a:extLst>
                    <a:ext uri="{FF2B5EF4-FFF2-40B4-BE49-F238E27FC236}">
                      <a16:creationId xmlns:a16="http://schemas.microsoft.com/office/drawing/2014/main" id="{2C5A6E7E-7DCD-448F-9C4C-726F51270D98}"/>
                    </a:ext>
                  </a:extLst>
                </p:cNvPr>
                <p:cNvPicPr/>
                <p:nvPr/>
              </p:nvPicPr>
              <p:blipFill>
                <a:blip r:embed="rId658"/>
                <a:stretch>
                  <a:fillRect/>
                </a:stretch>
              </p:blipFill>
              <p:spPr>
                <a:xfrm>
                  <a:off x="2491343" y="3632167"/>
                  <a:ext cx="134280" cy="86040"/>
                </a:xfrm>
                <a:prstGeom prst="rect">
                  <a:avLst/>
                </a:prstGeom>
              </p:spPr>
            </p:pic>
          </mc:Fallback>
        </mc:AlternateContent>
        <mc:AlternateContent xmlns:mc="http://schemas.openxmlformats.org/markup-compatibility/2006" xmlns:p14="http://schemas.microsoft.com/office/powerpoint/2010/main">
          <mc:Choice Requires="p14">
            <p:contentPart p14:bwMode="auto" r:id="rId659">
              <p14:nvContentPartPr>
                <p14:cNvPr id="420" name="Freihand 419">
                  <a:extLst>
                    <a:ext uri="{FF2B5EF4-FFF2-40B4-BE49-F238E27FC236}">
                      <a16:creationId xmlns:a16="http://schemas.microsoft.com/office/drawing/2014/main" id="{0983F47E-0D01-4CD4-B065-844500CBD12C}"/>
                    </a:ext>
                  </a:extLst>
                </p14:cNvPr>
                <p14:cNvContentPartPr/>
                <p14:nvPr/>
              </p14:nvContentPartPr>
              <p14:xfrm>
                <a:off x="2573423" y="3678247"/>
                <a:ext cx="60120" cy="9000"/>
              </p14:xfrm>
            </p:contentPart>
          </mc:Choice>
          <mc:Fallback xmlns="">
            <p:pic>
              <p:nvPicPr>
                <p:cNvPr id="420" name="Freihand 419">
                  <a:extLst>
                    <a:ext uri="{FF2B5EF4-FFF2-40B4-BE49-F238E27FC236}">
                      <a16:creationId xmlns:a16="http://schemas.microsoft.com/office/drawing/2014/main" id="{0983F47E-0D01-4CD4-B065-844500CBD12C}"/>
                    </a:ext>
                  </a:extLst>
                </p:cNvPr>
                <p:cNvPicPr/>
                <p:nvPr/>
              </p:nvPicPr>
              <p:blipFill>
                <a:blip r:embed="rId660"/>
                <a:stretch>
                  <a:fillRect/>
                </a:stretch>
              </p:blipFill>
              <p:spPr>
                <a:xfrm>
                  <a:off x="2569103" y="3673927"/>
                  <a:ext cx="68760" cy="17640"/>
                </a:xfrm>
                <a:prstGeom prst="rect">
                  <a:avLst/>
                </a:prstGeom>
              </p:spPr>
            </p:pic>
          </mc:Fallback>
        </mc:AlternateContent>
        <mc:AlternateContent xmlns:mc="http://schemas.openxmlformats.org/markup-compatibility/2006" xmlns:p14="http://schemas.microsoft.com/office/powerpoint/2010/main">
          <mc:Choice Requires="p14">
            <p:contentPart p14:bwMode="auto" r:id="rId661">
              <p14:nvContentPartPr>
                <p14:cNvPr id="421" name="Freihand 420">
                  <a:extLst>
                    <a:ext uri="{FF2B5EF4-FFF2-40B4-BE49-F238E27FC236}">
                      <a16:creationId xmlns:a16="http://schemas.microsoft.com/office/drawing/2014/main" id="{BEDDD125-A8AD-41C6-B718-EA83BCFB1BC3}"/>
                    </a:ext>
                  </a:extLst>
                </p14:cNvPr>
                <p14:cNvContentPartPr/>
                <p14:nvPr/>
              </p14:nvContentPartPr>
              <p14:xfrm>
                <a:off x="2672063" y="3658087"/>
                <a:ext cx="52560" cy="70200"/>
              </p14:xfrm>
            </p:contentPart>
          </mc:Choice>
          <mc:Fallback xmlns="">
            <p:pic>
              <p:nvPicPr>
                <p:cNvPr id="421" name="Freihand 420">
                  <a:extLst>
                    <a:ext uri="{FF2B5EF4-FFF2-40B4-BE49-F238E27FC236}">
                      <a16:creationId xmlns:a16="http://schemas.microsoft.com/office/drawing/2014/main" id="{BEDDD125-A8AD-41C6-B718-EA83BCFB1BC3}"/>
                    </a:ext>
                  </a:extLst>
                </p:cNvPr>
                <p:cNvPicPr/>
                <p:nvPr/>
              </p:nvPicPr>
              <p:blipFill>
                <a:blip r:embed="rId662"/>
                <a:stretch>
                  <a:fillRect/>
                </a:stretch>
              </p:blipFill>
              <p:spPr>
                <a:xfrm>
                  <a:off x="2667743" y="3653767"/>
                  <a:ext cx="61200" cy="78840"/>
                </a:xfrm>
                <a:prstGeom prst="rect">
                  <a:avLst/>
                </a:prstGeom>
              </p:spPr>
            </p:pic>
          </mc:Fallback>
        </mc:AlternateContent>
        <mc:AlternateContent xmlns:mc="http://schemas.openxmlformats.org/markup-compatibility/2006" xmlns:p14="http://schemas.microsoft.com/office/powerpoint/2010/main">
          <mc:Choice Requires="p14">
            <p:contentPart p14:bwMode="auto" r:id="rId663">
              <p14:nvContentPartPr>
                <p14:cNvPr id="409" name="Freihand 408">
                  <a:extLst>
                    <a:ext uri="{FF2B5EF4-FFF2-40B4-BE49-F238E27FC236}">
                      <a16:creationId xmlns:a16="http://schemas.microsoft.com/office/drawing/2014/main" id="{504F57B7-58C7-4B2F-9187-171362CE79A5}"/>
                    </a:ext>
                  </a:extLst>
                </p14:cNvPr>
                <p14:cNvContentPartPr/>
                <p14:nvPr/>
              </p14:nvContentPartPr>
              <p14:xfrm>
                <a:off x="1844783" y="3676807"/>
                <a:ext cx="49680" cy="84960"/>
              </p14:xfrm>
            </p:contentPart>
          </mc:Choice>
          <mc:Fallback xmlns="">
            <p:pic>
              <p:nvPicPr>
                <p:cNvPr id="409" name="Freihand 408">
                  <a:extLst>
                    <a:ext uri="{FF2B5EF4-FFF2-40B4-BE49-F238E27FC236}">
                      <a16:creationId xmlns:a16="http://schemas.microsoft.com/office/drawing/2014/main" id="{504F57B7-58C7-4B2F-9187-171362CE79A5}"/>
                    </a:ext>
                  </a:extLst>
                </p:cNvPr>
                <p:cNvPicPr/>
                <p:nvPr/>
              </p:nvPicPr>
              <p:blipFill>
                <a:blip r:embed="rId664"/>
                <a:stretch>
                  <a:fillRect/>
                </a:stretch>
              </p:blipFill>
              <p:spPr>
                <a:xfrm>
                  <a:off x="1840463" y="3672487"/>
                  <a:ext cx="58320" cy="93600"/>
                </a:xfrm>
                <a:prstGeom prst="rect">
                  <a:avLst/>
                </a:prstGeom>
              </p:spPr>
            </p:pic>
          </mc:Fallback>
        </mc:AlternateContent>
        <mc:AlternateContent xmlns:mc="http://schemas.openxmlformats.org/markup-compatibility/2006" xmlns:p14="http://schemas.microsoft.com/office/powerpoint/2010/main">
          <mc:Choice Requires="p14">
            <p:contentPart p14:bwMode="auto" r:id="rId665">
              <p14:nvContentPartPr>
                <p14:cNvPr id="410" name="Freihand 409">
                  <a:extLst>
                    <a:ext uri="{FF2B5EF4-FFF2-40B4-BE49-F238E27FC236}">
                      <a16:creationId xmlns:a16="http://schemas.microsoft.com/office/drawing/2014/main" id="{C2838F16-C8FB-43D5-9279-06B63AE0C046}"/>
                    </a:ext>
                  </a:extLst>
                </p14:cNvPr>
                <p14:cNvContentPartPr/>
                <p14:nvPr/>
              </p14:nvContentPartPr>
              <p14:xfrm>
                <a:off x="1807703" y="3711007"/>
                <a:ext cx="76320" cy="3600"/>
              </p14:xfrm>
            </p:contentPart>
          </mc:Choice>
          <mc:Fallback xmlns="">
            <p:pic>
              <p:nvPicPr>
                <p:cNvPr id="410" name="Freihand 409">
                  <a:extLst>
                    <a:ext uri="{FF2B5EF4-FFF2-40B4-BE49-F238E27FC236}">
                      <a16:creationId xmlns:a16="http://schemas.microsoft.com/office/drawing/2014/main" id="{C2838F16-C8FB-43D5-9279-06B63AE0C046}"/>
                    </a:ext>
                  </a:extLst>
                </p:cNvPr>
                <p:cNvPicPr/>
                <p:nvPr/>
              </p:nvPicPr>
              <p:blipFill>
                <a:blip r:embed="rId666"/>
                <a:stretch>
                  <a:fillRect/>
                </a:stretch>
              </p:blipFill>
              <p:spPr>
                <a:xfrm>
                  <a:off x="1803383" y="3706687"/>
                  <a:ext cx="84960" cy="12240"/>
                </a:xfrm>
                <a:prstGeom prst="rect">
                  <a:avLst/>
                </a:prstGeom>
              </p:spPr>
            </p:pic>
          </mc:Fallback>
        </mc:AlternateContent>
        <mc:AlternateContent xmlns:mc="http://schemas.openxmlformats.org/markup-compatibility/2006" xmlns:p14="http://schemas.microsoft.com/office/powerpoint/2010/main">
          <mc:Choice Requires="p14">
            <p:contentPart p14:bwMode="auto" r:id="rId667">
              <p14:nvContentPartPr>
                <p14:cNvPr id="411" name="Freihand 410">
                  <a:extLst>
                    <a:ext uri="{FF2B5EF4-FFF2-40B4-BE49-F238E27FC236}">
                      <a16:creationId xmlns:a16="http://schemas.microsoft.com/office/drawing/2014/main" id="{9E682DCA-2D82-4CDC-B2FF-04D62F25EFDC}"/>
                    </a:ext>
                  </a:extLst>
                </p14:cNvPr>
                <p14:cNvContentPartPr/>
                <p14:nvPr/>
              </p14:nvContentPartPr>
              <p14:xfrm>
                <a:off x="1909943" y="3680047"/>
                <a:ext cx="70920" cy="74160"/>
              </p14:xfrm>
            </p:contentPart>
          </mc:Choice>
          <mc:Fallback xmlns="">
            <p:pic>
              <p:nvPicPr>
                <p:cNvPr id="411" name="Freihand 410">
                  <a:extLst>
                    <a:ext uri="{FF2B5EF4-FFF2-40B4-BE49-F238E27FC236}">
                      <a16:creationId xmlns:a16="http://schemas.microsoft.com/office/drawing/2014/main" id="{9E682DCA-2D82-4CDC-B2FF-04D62F25EFDC}"/>
                    </a:ext>
                  </a:extLst>
                </p:cNvPr>
                <p:cNvPicPr/>
                <p:nvPr/>
              </p:nvPicPr>
              <p:blipFill>
                <a:blip r:embed="rId668"/>
                <a:stretch>
                  <a:fillRect/>
                </a:stretch>
              </p:blipFill>
              <p:spPr>
                <a:xfrm>
                  <a:off x="1905623" y="3675727"/>
                  <a:ext cx="79560" cy="82800"/>
                </a:xfrm>
                <a:prstGeom prst="rect">
                  <a:avLst/>
                </a:prstGeom>
              </p:spPr>
            </p:pic>
          </mc:Fallback>
        </mc:AlternateContent>
        <mc:AlternateContent xmlns:mc="http://schemas.openxmlformats.org/markup-compatibility/2006" xmlns:p14="http://schemas.microsoft.com/office/powerpoint/2010/main">
          <mc:Choice Requires="p14">
            <p:contentPart p14:bwMode="auto" r:id="rId669">
              <p14:nvContentPartPr>
                <p14:cNvPr id="412" name="Freihand 411">
                  <a:extLst>
                    <a:ext uri="{FF2B5EF4-FFF2-40B4-BE49-F238E27FC236}">
                      <a16:creationId xmlns:a16="http://schemas.microsoft.com/office/drawing/2014/main" id="{6208E9C3-8198-430A-B410-B555850B3F36}"/>
                    </a:ext>
                  </a:extLst>
                </p14:cNvPr>
                <p14:cNvContentPartPr/>
                <p14:nvPr/>
              </p14:nvContentPartPr>
              <p14:xfrm>
                <a:off x="1998863" y="3668527"/>
                <a:ext cx="77040" cy="99000"/>
              </p14:xfrm>
            </p:contentPart>
          </mc:Choice>
          <mc:Fallback xmlns="">
            <p:pic>
              <p:nvPicPr>
                <p:cNvPr id="412" name="Freihand 411">
                  <a:extLst>
                    <a:ext uri="{FF2B5EF4-FFF2-40B4-BE49-F238E27FC236}">
                      <a16:creationId xmlns:a16="http://schemas.microsoft.com/office/drawing/2014/main" id="{6208E9C3-8198-430A-B410-B555850B3F36}"/>
                    </a:ext>
                  </a:extLst>
                </p:cNvPr>
                <p:cNvPicPr/>
                <p:nvPr/>
              </p:nvPicPr>
              <p:blipFill>
                <a:blip r:embed="rId670"/>
                <a:stretch>
                  <a:fillRect/>
                </a:stretch>
              </p:blipFill>
              <p:spPr>
                <a:xfrm>
                  <a:off x="1994543" y="3664207"/>
                  <a:ext cx="85680" cy="107640"/>
                </a:xfrm>
                <a:prstGeom prst="rect">
                  <a:avLst/>
                </a:prstGeom>
              </p:spPr>
            </p:pic>
          </mc:Fallback>
        </mc:AlternateContent>
        <mc:AlternateContent xmlns:mc="http://schemas.openxmlformats.org/markup-compatibility/2006" xmlns:p14="http://schemas.microsoft.com/office/powerpoint/2010/main">
          <mc:Choice Requires="p14">
            <p:contentPart p14:bwMode="auto" r:id="rId671">
              <p14:nvContentPartPr>
                <p14:cNvPr id="413" name="Freihand 412">
                  <a:extLst>
                    <a:ext uri="{FF2B5EF4-FFF2-40B4-BE49-F238E27FC236}">
                      <a16:creationId xmlns:a16="http://schemas.microsoft.com/office/drawing/2014/main" id="{CB4A3604-2458-410B-8A52-3E8336417A7C}"/>
                    </a:ext>
                  </a:extLst>
                </p14:cNvPr>
                <p14:cNvContentPartPr/>
                <p14:nvPr/>
              </p14:nvContentPartPr>
              <p14:xfrm>
                <a:off x="2188943" y="3624967"/>
                <a:ext cx="90000" cy="2160"/>
              </p14:xfrm>
            </p:contentPart>
          </mc:Choice>
          <mc:Fallback xmlns="">
            <p:pic>
              <p:nvPicPr>
                <p:cNvPr id="413" name="Freihand 412">
                  <a:extLst>
                    <a:ext uri="{FF2B5EF4-FFF2-40B4-BE49-F238E27FC236}">
                      <a16:creationId xmlns:a16="http://schemas.microsoft.com/office/drawing/2014/main" id="{CB4A3604-2458-410B-8A52-3E8336417A7C}"/>
                    </a:ext>
                  </a:extLst>
                </p:cNvPr>
                <p:cNvPicPr/>
                <p:nvPr/>
              </p:nvPicPr>
              <p:blipFill>
                <a:blip r:embed="rId672"/>
                <a:stretch>
                  <a:fillRect/>
                </a:stretch>
              </p:blipFill>
              <p:spPr>
                <a:xfrm>
                  <a:off x="2184623" y="3620647"/>
                  <a:ext cx="98640" cy="10800"/>
                </a:xfrm>
                <a:prstGeom prst="rect">
                  <a:avLst/>
                </a:prstGeom>
              </p:spPr>
            </p:pic>
          </mc:Fallback>
        </mc:AlternateContent>
        <mc:AlternateContent xmlns:mc="http://schemas.openxmlformats.org/markup-compatibility/2006" xmlns:p14="http://schemas.microsoft.com/office/powerpoint/2010/main">
          <mc:Choice Requires="p14">
            <p:contentPart p14:bwMode="auto" r:id="rId673">
              <p14:nvContentPartPr>
                <p14:cNvPr id="414" name="Freihand 413">
                  <a:extLst>
                    <a:ext uri="{FF2B5EF4-FFF2-40B4-BE49-F238E27FC236}">
                      <a16:creationId xmlns:a16="http://schemas.microsoft.com/office/drawing/2014/main" id="{BC22EACA-DE44-44F7-B891-97CD8AAB4061}"/>
                    </a:ext>
                  </a:extLst>
                </p14:cNvPr>
                <p14:cNvContentPartPr/>
                <p14:nvPr/>
              </p14:nvContentPartPr>
              <p14:xfrm>
                <a:off x="2186783" y="3650887"/>
                <a:ext cx="99000" cy="7920"/>
              </p14:xfrm>
            </p:contentPart>
          </mc:Choice>
          <mc:Fallback xmlns="">
            <p:pic>
              <p:nvPicPr>
                <p:cNvPr id="414" name="Freihand 413">
                  <a:extLst>
                    <a:ext uri="{FF2B5EF4-FFF2-40B4-BE49-F238E27FC236}">
                      <a16:creationId xmlns:a16="http://schemas.microsoft.com/office/drawing/2014/main" id="{BC22EACA-DE44-44F7-B891-97CD8AAB4061}"/>
                    </a:ext>
                  </a:extLst>
                </p:cNvPr>
                <p:cNvPicPr/>
                <p:nvPr/>
              </p:nvPicPr>
              <p:blipFill>
                <a:blip r:embed="rId674"/>
                <a:stretch>
                  <a:fillRect/>
                </a:stretch>
              </p:blipFill>
              <p:spPr>
                <a:xfrm>
                  <a:off x="2182463" y="3646567"/>
                  <a:ext cx="107640" cy="16560"/>
                </a:xfrm>
                <a:prstGeom prst="rect">
                  <a:avLst/>
                </a:prstGeom>
              </p:spPr>
            </p:pic>
          </mc:Fallback>
        </mc:AlternateContent>
        <mc:AlternateContent xmlns:mc="http://schemas.openxmlformats.org/markup-compatibility/2006" xmlns:p14="http://schemas.microsoft.com/office/powerpoint/2010/main">
          <mc:Choice Requires="p14">
            <p:contentPart p14:bwMode="auto" r:id="rId675">
              <p14:nvContentPartPr>
                <p14:cNvPr id="479" name="Freihand 478">
                  <a:extLst>
                    <a:ext uri="{FF2B5EF4-FFF2-40B4-BE49-F238E27FC236}">
                      <a16:creationId xmlns:a16="http://schemas.microsoft.com/office/drawing/2014/main" id="{31CDEFF2-03E3-486A-8145-3409335A61A1}"/>
                    </a:ext>
                  </a:extLst>
                </p14:cNvPr>
                <p14:cNvContentPartPr/>
                <p14:nvPr/>
              </p14:nvContentPartPr>
              <p14:xfrm>
                <a:off x="1611143" y="3534607"/>
                <a:ext cx="194400" cy="173880"/>
              </p14:xfrm>
            </p:contentPart>
          </mc:Choice>
          <mc:Fallback xmlns="">
            <p:pic>
              <p:nvPicPr>
                <p:cNvPr id="479" name="Freihand 478">
                  <a:extLst>
                    <a:ext uri="{FF2B5EF4-FFF2-40B4-BE49-F238E27FC236}">
                      <a16:creationId xmlns:a16="http://schemas.microsoft.com/office/drawing/2014/main" id="{31CDEFF2-03E3-486A-8145-3409335A61A1}"/>
                    </a:ext>
                  </a:extLst>
                </p:cNvPr>
                <p:cNvPicPr/>
                <p:nvPr/>
              </p:nvPicPr>
              <p:blipFill>
                <a:blip r:embed="rId676"/>
                <a:stretch>
                  <a:fillRect/>
                </a:stretch>
              </p:blipFill>
              <p:spPr>
                <a:xfrm>
                  <a:off x="1606823" y="3530287"/>
                  <a:ext cx="203040" cy="182520"/>
                </a:xfrm>
                <a:prstGeom prst="rect">
                  <a:avLst/>
                </a:prstGeom>
              </p:spPr>
            </p:pic>
          </mc:Fallback>
        </mc:AlternateContent>
        <mc:AlternateContent xmlns:mc="http://schemas.openxmlformats.org/markup-compatibility/2006" xmlns:p14="http://schemas.microsoft.com/office/powerpoint/2010/main">
          <mc:Choice Requires="p14">
            <p:contentPart p14:bwMode="auto" r:id="rId677">
              <p14:nvContentPartPr>
                <p14:cNvPr id="481" name="Freihand 480">
                  <a:extLst>
                    <a:ext uri="{FF2B5EF4-FFF2-40B4-BE49-F238E27FC236}">
                      <a16:creationId xmlns:a16="http://schemas.microsoft.com/office/drawing/2014/main" id="{CC083507-9E1E-4DAC-927C-586B858BAC3A}"/>
                    </a:ext>
                  </a:extLst>
                </p14:cNvPr>
                <p14:cNvContentPartPr/>
                <p14:nvPr/>
              </p14:nvContentPartPr>
              <p14:xfrm>
                <a:off x="2347343" y="3512287"/>
                <a:ext cx="105480" cy="128520"/>
              </p14:xfrm>
            </p:contentPart>
          </mc:Choice>
          <mc:Fallback xmlns="">
            <p:pic>
              <p:nvPicPr>
                <p:cNvPr id="481" name="Freihand 480">
                  <a:extLst>
                    <a:ext uri="{FF2B5EF4-FFF2-40B4-BE49-F238E27FC236}">
                      <a16:creationId xmlns:a16="http://schemas.microsoft.com/office/drawing/2014/main" id="{CC083507-9E1E-4DAC-927C-586B858BAC3A}"/>
                    </a:ext>
                  </a:extLst>
                </p:cNvPr>
                <p:cNvPicPr/>
                <p:nvPr/>
              </p:nvPicPr>
              <p:blipFill>
                <a:blip r:embed="rId678"/>
                <a:stretch>
                  <a:fillRect/>
                </a:stretch>
              </p:blipFill>
              <p:spPr>
                <a:xfrm>
                  <a:off x="2343023" y="3507967"/>
                  <a:ext cx="114120" cy="137160"/>
                </a:xfrm>
                <a:prstGeom prst="rect">
                  <a:avLst/>
                </a:prstGeom>
              </p:spPr>
            </p:pic>
          </mc:Fallback>
        </mc:AlternateContent>
        <mc:AlternateContent xmlns:mc="http://schemas.openxmlformats.org/markup-compatibility/2006" xmlns:p14="http://schemas.microsoft.com/office/powerpoint/2010/main">
          <mc:Choice Requires="p14">
            <p:contentPart p14:bwMode="auto" r:id="rId679">
              <p14:nvContentPartPr>
                <p14:cNvPr id="424" name="Freihand 423">
                  <a:extLst>
                    <a:ext uri="{FF2B5EF4-FFF2-40B4-BE49-F238E27FC236}">
                      <a16:creationId xmlns:a16="http://schemas.microsoft.com/office/drawing/2014/main" id="{265E46B2-07C7-4A22-9ABC-E157394D963C}"/>
                    </a:ext>
                  </a:extLst>
                </p14:cNvPr>
                <p14:cNvContentPartPr/>
                <p14:nvPr/>
              </p14:nvContentPartPr>
              <p14:xfrm>
                <a:off x="3090383" y="3569167"/>
                <a:ext cx="45720" cy="115920"/>
              </p14:xfrm>
            </p:contentPart>
          </mc:Choice>
          <mc:Fallback xmlns="">
            <p:pic>
              <p:nvPicPr>
                <p:cNvPr id="424" name="Freihand 423">
                  <a:extLst>
                    <a:ext uri="{FF2B5EF4-FFF2-40B4-BE49-F238E27FC236}">
                      <a16:creationId xmlns:a16="http://schemas.microsoft.com/office/drawing/2014/main" id="{265E46B2-07C7-4A22-9ABC-E157394D963C}"/>
                    </a:ext>
                  </a:extLst>
                </p:cNvPr>
                <p:cNvPicPr/>
                <p:nvPr/>
              </p:nvPicPr>
              <p:blipFill>
                <a:blip r:embed="rId680"/>
                <a:stretch>
                  <a:fillRect/>
                </a:stretch>
              </p:blipFill>
              <p:spPr>
                <a:xfrm>
                  <a:off x="3086063" y="3564847"/>
                  <a:ext cx="54360" cy="124560"/>
                </a:xfrm>
                <a:prstGeom prst="rect">
                  <a:avLst/>
                </a:prstGeom>
              </p:spPr>
            </p:pic>
          </mc:Fallback>
        </mc:AlternateContent>
        <mc:AlternateContent xmlns:mc="http://schemas.openxmlformats.org/markup-compatibility/2006" xmlns:p14="http://schemas.microsoft.com/office/powerpoint/2010/main">
          <mc:Choice Requires="p14">
            <p:contentPart p14:bwMode="auto" r:id="rId681">
              <p14:nvContentPartPr>
                <p14:cNvPr id="425" name="Freihand 424">
                  <a:extLst>
                    <a:ext uri="{FF2B5EF4-FFF2-40B4-BE49-F238E27FC236}">
                      <a16:creationId xmlns:a16="http://schemas.microsoft.com/office/drawing/2014/main" id="{80BD8A85-03D2-481F-A382-0EFA397DB693}"/>
                    </a:ext>
                  </a:extLst>
                </p14:cNvPr>
                <p14:cNvContentPartPr/>
                <p14:nvPr/>
              </p14:nvContentPartPr>
              <p14:xfrm>
                <a:off x="3081023" y="3614527"/>
                <a:ext cx="58680" cy="3600"/>
              </p14:xfrm>
            </p:contentPart>
          </mc:Choice>
          <mc:Fallback xmlns="">
            <p:pic>
              <p:nvPicPr>
                <p:cNvPr id="425" name="Freihand 424">
                  <a:extLst>
                    <a:ext uri="{FF2B5EF4-FFF2-40B4-BE49-F238E27FC236}">
                      <a16:creationId xmlns:a16="http://schemas.microsoft.com/office/drawing/2014/main" id="{80BD8A85-03D2-481F-A382-0EFA397DB693}"/>
                    </a:ext>
                  </a:extLst>
                </p:cNvPr>
                <p:cNvPicPr/>
                <p:nvPr/>
              </p:nvPicPr>
              <p:blipFill>
                <a:blip r:embed="rId682"/>
                <a:stretch>
                  <a:fillRect/>
                </a:stretch>
              </p:blipFill>
              <p:spPr>
                <a:xfrm>
                  <a:off x="3076703" y="3610207"/>
                  <a:ext cx="67320" cy="12240"/>
                </a:xfrm>
                <a:prstGeom prst="rect">
                  <a:avLst/>
                </a:prstGeom>
              </p:spPr>
            </p:pic>
          </mc:Fallback>
        </mc:AlternateContent>
        <mc:AlternateContent xmlns:mc="http://schemas.openxmlformats.org/markup-compatibility/2006" xmlns:p14="http://schemas.microsoft.com/office/powerpoint/2010/main">
          <mc:Choice Requires="p14">
            <p:contentPart p14:bwMode="auto" r:id="rId683">
              <p14:nvContentPartPr>
                <p14:cNvPr id="426" name="Freihand 425">
                  <a:extLst>
                    <a:ext uri="{FF2B5EF4-FFF2-40B4-BE49-F238E27FC236}">
                      <a16:creationId xmlns:a16="http://schemas.microsoft.com/office/drawing/2014/main" id="{191CBB9A-9763-4EFD-9332-30199DCF6097}"/>
                    </a:ext>
                  </a:extLst>
                </p14:cNvPr>
                <p14:cNvContentPartPr/>
                <p14:nvPr/>
              </p14:nvContentPartPr>
              <p14:xfrm>
                <a:off x="3162023" y="3604807"/>
                <a:ext cx="73080" cy="83880"/>
              </p14:xfrm>
            </p:contentPart>
          </mc:Choice>
          <mc:Fallback xmlns="">
            <p:pic>
              <p:nvPicPr>
                <p:cNvPr id="426" name="Freihand 425">
                  <a:extLst>
                    <a:ext uri="{FF2B5EF4-FFF2-40B4-BE49-F238E27FC236}">
                      <a16:creationId xmlns:a16="http://schemas.microsoft.com/office/drawing/2014/main" id="{191CBB9A-9763-4EFD-9332-30199DCF6097}"/>
                    </a:ext>
                  </a:extLst>
                </p:cNvPr>
                <p:cNvPicPr/>
                <p:nvPr/>
              </p:nvPicPr>
              <p:blipFill>
                <a:blip r:embed="rId684"/>
                <a:stretch>
                  <a:fillRect/>
                </a:stretch>
              </p:blipFill>
              <p:spPr>
                <a:xfrm>
                  <a:off x="3157703" y="3600487"/>
                  <a:ext cx="81720" cy="92520"/>
                </a:xfrm>
                <a:prstGeom prst="rect">
                  <a:avLst/>
                </a:prstGeom>
              </p:spPr>
            </p:pic>
          </mc:Fallback>
        </mc:AlternateContent>
        <mc:AlternateContent xmlns:mc="http://schemas.openxmlformats.org/markup-compatibility/2006" xmlns:p14="http://schemas.microsoft.com/office/powerpoint/2010/main">
          <mc:Choice Requires="p14">
            <p:contentPart p14:bwMode="auto" r:id="rId685">
              <p14:nvContentPartPr>
                <p14:cNvPr id="427" name="Freihand 426">
                  <a:extLst>
                    <a:ext uri="{FF2B5EF4-FFF2-40B4-BE49-F238E27FC236}">
                      <a16:creationId xmlns:a16="http://schemas.microsoft.com/office/drawing/2014/main" id="{71858297-5070-4227-B7DE-4825053D57E6}"/>
                    </a:ext>
                  </a:extLst>
                </p14:cNvPr>
                <p14:cNvContentPartPr/>
                <p14:nvPr/>
              </p14:nvContentPartPr>
              <p14:xfrm>
                <a:off x="3251303" y="3594367"/>
                <a:ext cx="42840" cy="86400"/>
              </p14:xfrm>
            </p:contentPart>
          </mc:Choice>
          <mc:Fallback xmlns="">
            <p:pic>
              <p:nvPicPr>
                <p:cNvPr id="427" name="Freihand 426">
                  <a:extLst>
                    <a:ext uri="{FF2B5EF4-FFF2-40B4-BE49-F238E27FC236}">
                      <a16:creationId xmlns:a16="http://schemas.microsoft.com/office/drawing/2014/main" id="{71858297-5070-4227-B7DE-4825053D57E6}"/>
                    </a:ext>
                  </a:extLst>
                </p:cNvPr>
                <p:cNvPicPr/>
                <p:nvPr/>
              </p:nvPicPr>
              <p:blipFill>
                <a:blip r:embed="rId686"/>
                <a:stretch>
                  <a:fillRect/>
                </a:stretch>
              </p:blipFill>
              <p:spPr>
                <a:xfrm>
                  <a:off x="3246983" y="3590047"/>
                  <a:ext cx="51480" cy="95040"/>
                </a:xfrm>
                <a:prstGeom prst="rect">
                  <a:avLst/>
                </a:prstGeom>
              </p:spPr>
            </p:pic>
          </mc:Fallback>
        </mc:AlternateContent>
        <mc:AlternateContent xmlns:mc="http://schemas.openxmlformats.org/markup-compatibility/2006" xmlns:p14="http://schemas.microsoft.com/office/powerpoint/2010/main">
          <mc:Choice Requires="p14">
            <p:contentPart p14:bwMode="auto" r:id="rId687">
              <p14:nvContentPartPr>
                <p14:cNvPr id="428" name="Freihand 427">
                  <a:extLst>
                    <a:ext uri="{FF2B5EF4-FFF2-40B4-BE49-F238E27FC236}">
                      <a16:creationId xmlns:a16="http://schemas.microsoft.com/office/drawing/2014/main" id="{31613A66-8AD7-440D-B70B-295A3CF79106}"/>
                    </a:ext>
                  </a:extLst>
                </p14:cNvPr>
                <p14:cNvContentPartPr/>
                <p14:nvPr/>
              </p14:nvContentPartPr>
              <p14:xfrm>
                <a:off x="3393863" y="3537487"/>
                <a:ext cx="135360" cy="5760"/>
              </p14:xfrm>
            </p:contentPart>
          </mc:Choice>
          <mc:Fallback xmlns="">
            <p:pic>
              <p:nvPicPr>
                <p:cNvPr id="428" name="Freihand 427">
                  <a:extLst>
                    <a:ext uri="{FF2B5EF4-FFF2-40B4-BE49-F238E27FC236}">
                      <a16:creationId xmlns:a16="http://schemas.microsoft.com/office/drawing/2014/main" id="{31613A66-8AD7-440D-B70B-295A3CF79106}"/>
                    </a:ext>
                  </a:extLst>
                </p:cNvPr>
                <p:cNvPicPr/>
                <p:nvPr/>
              </p:nvPicPr>
              <p:blipFill>
                <a:blip r:embed="rId688"/>
                <a:stretch>
                  <a:fillRect/>
                </a:stretch>
              </p:blipFill>
              <p:spPr>
                <a:xfrm>
                  <a:off x="3389543" y="3533167"/>
                  <a:ext cx="144000" cy="14400"/>
                </a:xfrm>
                <a:prstGeom prst="rect">
                  <a:avLst/>
                </a:prstGeom>
              </p:spPr>
            </p:pic>
          </mc:Fallback>
        </mc:AlternateContent>
        <mc:AlternateContent xmlns:mc="http://schemas.openxmlformats.org/markup-compatibility/2006" xmlns:p14="http://schemas.microsoft.com/office/powerpoint/2010/main">
          <mc:Choice Requires="p14">
            <p:contentPart p14:bwMode="auto" r:id="rId689">
              <p14:nvContentPartPr>
                <p14:cNvPr id="429" name="Freihand 428">
                  <a:extLst>
                    <a:ext uri="{FF2B5EF4-FFF2-40B4-BE49-F238E27FC236}">
                      <a16:creationId xmlns:a16="http://schemas.microsoft.com/office/drawing/2014/main" id="{22DC07D5-D7C9-4363-BFE0-140F73875B30}"/>
                    </a:ext>
                  </a:extLst>
                </p14:cNvPr>
                <p14:cNvContentPartPr/>
                <p14:nvPr/>
              </p14:nvContentPartPr>
              <p14:xfrm>
                <a:off x="3450023" y="3570607"/>
                <a:ext cx="99720" cy="8640"/>
              </p14:xfrm>
            </p:contentPart>
          </mc:Choice>
          <mc:Fallback xmlns="">
            <p:pic>
              <p:nvPicPr>
                <p:cNvPr id="429" name="Freihand 428">
                  <a:extLst>
                    <a:ext uri="{FF2B5EF4-FFF2-40B4-BE49-F238E27FC236}">
                      <a16:creationId xmlns:a16="http://schemas.microsoft.com/office/drawing/2014/main" id="{22DC07D5-D7C9-4363-BFE0-140F73875B30}"/>
                    </a:ext>
                  </a:extLst>
                </p:cNvPr>
                <p:cNvPicPr/>
                <p:nvPr/>
              </p:nvPicPr>
              <p:blipFill>
                <a:blip r:embed="rId690"/>
                <a:stretch>
                  <a:fillRect/>
                </a:stretch>
              </p:blipFill>
              <p:spPr>
                <a:xfrm>
                  <a:off x="3445703" y="3566287"/>
                  <a:ext cx="108360" cy="17280"/>
                </a:xfrm>
                <a:prstGeom prst="rect">
                  <a:avLst/>
                </a:prstGeom>
              </p:spPr>
            </p:pic>
          </mc:Fallback>
        </mc:AlternateContent>
        <mc:AlternateContent xmlns:mc="http://schemas.openxmlformats.org/markup-compatibility/2006" xmlns:p14="http://schemas.microsoft.com/office/powerpoint/2010/main">
          <mc:Choice Requires="p14">
            <p:contentPart p14:bwMode="auto" r:id="rId691">
              <p14:nvContentPartPr>
                <p14:cNvPr id="432" name="Freihand 431">
                  <a:extLst>
                    <a:ext uri="{FF2B5EF4-FFF2-40B4-BE49-F238E27FC236}">
                      <a16:creationId xmlns:a16="http://schemas.microsoft.com/office/drawing/2014/main" id="{AD752409-FFB3-4AF5-88DA-2E7488B7F130}"/>
                    </a:ext>
                  </a:extLst>
                </p14:cNvPr>
                <p14:cNvContentPartPr/>
                <p14:nvPr/>
              </p14:nvContentPartPr>
              <p14:xfrm>
                <a:off x="3727583" y="3559087"/>
                <a:ext cx="70560" cy="82080"/>
              </p14:xfrm>
            </p:contentPart>
          </mc:Choice>
          <mc:Fallback xmlns="">
            <p:pic>
              <p:nvPicPr>
                <p:cNvPr id="432" name="Freihand 431">
                  <a:extLst>
                    <a:ext uri="{FF2B5EF4-FFF2-40B4-BE49-F238E27FC236}">
                      <a16:creationId xmlns:a16="http://schemas.microsoft.com/office/drawing/2014/main" id="{AD752409-FFB3-4AF5-88DA-2E7488B7F130}"/>
                    </a:ext>
                  </a:extLst>
                </p:cNvPr>
                <p:cNvPicPr/>
                <p:nvPr/>
              </p:nvPicPr>
              <p:blipFill>
                <a:blip r:embed="rId692"/>
                <a:stretch>
                  <a:fillRect/>
                </a:stretch>
              </p:blipFill>
              <p:spPr>
                <a:xfrm>
                  <a:off x="3723263" y="3554767"/>
                  <a:ext cx="79200" cy="90720"/>
                </a:xfrm>
                <a:prstGeom prst="rect">
                  <a:avLst/>
                </a:prstGeom>
              </p:spPr>
            </p:pic>
          </mc:Fallback>
        </mc:AlternateContent>
        <mc:AlternateContent xmlns:mc="http://schemas.openxmlformats.org/markup-compatibility/2006" xmlns:p14="http://schemas.microsoft.com/office/powerpoint/2010/main">
          <mc:Choice Requires="p14">
            <p:contentPart p14:bwMode="auto" r:id="rId693">
              <p14:nvContentPartPr>
                <p14:cNvPr id="433" name="Freihand 432">
                  <a:extLst>
                    <a:ext uri="{FF2B5EF4-FFF2-40B4-BE49-F238E27FC236}">
                      <a16:creationId xmlns:a16="http://schemas.microsoft.com/office/drawing/2014/main" id="{A061AA69-2EE6-4216-A9AD-540A61F32A2C}"/>
                    </a:ext>
                  </a:extLst>
                </p14:cNvPr>
                <p14:cNvContentPartPr/>
                <p14:nvPr/>
              </p14:nvContentPartPr>
              <p14:xfrm>
                <a:off x="3725063" y="3573847"/>
                <a:ext cx="124200" cy="76320"/>
              </p14:xfrm>
            </p:contentPart>
          </mc:Choice>
          <mc:Fallback xmlns="">
            <p:pic>
              <p:nvPicPr>
                <p:cNvPr id="433" name="Freihand 432">
                  <a:extLst>
                    <a:ext uri="{FF2B5EF4-FFF2-40B4-BE49-F238E27FC236}">
                      <a16:creationId xmlns:a16="http://schemas.microsoft.com/office/drawing/2014/main" id="{A061AA69-2EE6-4216-A9AD-540A61F32A2C}"/>
                    </a:ext>
                  </a:extLst>
                </p:cNvPr>
                <p:cNvPicPr/>
                <p:nvPr/>
              </p:nvPicPr>
              <p:blipFill>
                <a:blip r:embed="rId694"/>
                <a:stretch>
                  <a:fillRect/>
                </a:stretch>
              </p:blipFill>
              <p:spPr>
                <a:xfrm>
                  <a:off x="3720743" y="3569527"/>
                  <a:ext cx="132840" cy="84960"/>
                </a:xfrm>
                <a:prstGeom prst="rect">
                  <a:avLst/>
                </a:prstGeom>
              </p:spPr>
            </p:pic>
          </mc:Fallback>
        </mc:AlternateContent>
        <mc:AlternateContent xmlns:mc="http://schemas.openxmlformats.org/markup-compatibility/2006" xmlns:p14="http://schemas.microsoft.com/office/powerpoint/2010/main">
          <mc:Choice Requires="p14">
            <p:contentPart p14:bwMode="auto" r:id="rId695">
              <p14:nvContentPartPr>
                <p14:cNvPr id="434" name="Freihand 433">
                  <a:extLst>
                    <a:ext uri="{FF2B5EF4-FFF2-40B4-BE49-F238E27FC236}">
                      <a16:creationId xmlns:a16="http://schemas.microsoft.com/office/drawing/2014/main" id="{EC2ADC36-E88C-4594-ADB8-5D9CBB81E617}"/>
                    </a:ext>
                  </a:extLst>
                </p14:cNvPr>
                <p14:cNvContentPartPr/>
                <p14:nvPr/>
              </p14:nvContentPartPr>
              <p14:xfrm>
                <a:off x="3813263" y="3576367"/>
                <a:ext cx="155880" cy="90000"/>
              </p14:xfrm>
            </p:contentPart>
          </mc:Choice>
          <mc:Fallback xmlns="">
            <p:pic>
              <p:nvPicPr>
                <p:cNvPr id="434" name="Freihand 433">
                  <a:extLst>
                    <a:ext uri="{FF2B5EF4-FFF2-40B4-BE49-F238E27FC236}">
                      <a16:creationId xmlns:a16="http://schemas.microsoft.com/office/drawing/2014/main" id="{EC2ADC36-E88C-4594-ADB8-5D9CBB81E617}"/>
                    </a:ext>
                  </a:extLst>
                </p:cNvPr>
                <p:cNvPicPr/>
                <p:nvPr/>
              </p:nvPicPr>
              <p:blipFill>
                <a:blip r:embed="rId696"/>
                <a:stretch>
                  <a:fillRect/>
                </a:stretch>
              </p:blipFill>
              <p:spPr>
                <a:xfrm>
                  <a:off x="3808943" y="3572047"/>
                  <a:ext cx="164520" cy="98640"/>
                </a:xfrm>
                <a:prstGeom prst="rect">
                  <a:avLst/>
                </a:prstGeom>
              </p:spPr>
            </p:pic>
          </mc:Fallback>
        </mc:AlternateContent>
        <mc:AlternateContent xmlns:mc="http://schemas.openxmlformats.org/markup-compatibility/2006" xmlns:p14="http://schemas.microsoft.com/office/powerpoint/2010/main">
          <mc:Choice Requires="p14">
            <p:contentPart p14:bwMode="auto" r:id="rId697">
              <p14:nvContentPartPr>
                <p14:cNvPr id="482" name="Freihand 481">
                  <a:extLst>
                    <a:ext uri="{FF2B5EF4-FFF2-40B4-BE49-F238E27FC236}">
                      <a16:creationId xmlns:a16="http://schemas.microsoft.com/office/drawing/2014/main" id="{6C16708B-345A-4924-B9E0-1118EF191BAA}"/>
                    </a:ext>
                  </a:extLst>
                </p14:cNvPr>
                <p14:cNvContentPartPr/>
                <p14:nvPr/>
              </p14:nvContentPartPr>
              <p14:xfrm>
                <a:off x="2911463" y="3447127"/>
                <a:ext cx="129240" cy="132480"/>
              </p14:xfrm>
            </p:contentPart>
          </mc:Choice>
          <mc:Fallback xmlns="">
            <p:pic>
              <p:nvPicPr>
                <p:cNvPr id="482" name="Freihand 481">
                  <a:extLst>
                    <a:ext uri="{FF2B5EF4-FFF2-40B4-BE49-F238E27FC236}">
                      <a16:creationId xmlns:a16="http://schemas.microsoft.com/office/drawing/2014/main" id="{6C16708B-345A-4924-B9E0-1118EF191BAA}"/>
                    </a:ext>
                  </a:extLst>
                </p:cNvPr>
                <p:cNvPicPr/>
                <p:nvPr/>
              </p:nvPicPr>
              <p:blipFill>
                <a:blip r:embed="rId698"/>
                <a:stretch>
                  <a:fillRect/>
                </a:stretch>
              </p:blipFill>
              <p:spPr>
                <a:xfrm>
                  <a:off x="2907143" y="3442807"/>
                  <a:ext cx="137880" cy="141120"/>
                </a:xfrm>
                <a:prstGeom prst="rect">
                  <a:avLst/>
                </a:prstGeom>
              </p:spPr>
            </p:pic>
          </mc:Fallback>
        </mc:AlternateContent>
        <mc:AlternateContent xmlns:mc="http://schemas.openxmlformats.org/markup-compatibility/2006" xmlns:p14="http://schemas.microsoft.com/office/powerpoint/2010/main">
          <mc:Choice Requires="p14">
            <p:contentPart p14:bwMode="auto" r:id="rId699">
              <p14:nvContentPartPr>
                <p14:cNvPr id="483" name="Freihand 482">
                  <a:extLst>
                    <a:ext uri="{FF2B5EF4-FFF2-40B4-BE49-F238E27FC236}">
                      <a16:creationId xmlns:a16="http://schemas.microsoft.com/office/drawing/2014/main" id="{3DE441A7-9280-4B1A-8A13-1A3343323ACC}"/>
                    </a:ext>
                  </a:extLst>
                </p14:cNvPr>
                <p14:cNvContentPartPr/>
                <p14:nvPr/>
              </p14:nvContentPartPr>
              <p14:xfrm>
                <a:off x="3584303" y="3432367"/>
                <a:ext cx="128520" cy="123840"/>
              </p14:xfrm>
            </p:contentPart>
          </mc:Choice>
          <mc:Fallback xmlns="">
            <p:pic>
              <p:nvPicPr>
                <p:cNvPr id="483" name="Freihand 482">
                  <a:extLst>
                    <a:ext uri="{FF2B5EF4-FFF2-40B4-BE49-F238E27FC236}">
                      <a16:creationId xmlns:a16="http://schemas.microsoft.com/office/drawing/2014/main" id="{3DE441A7-9280-4B1A-8A13-1A3343323ACC}"/>
                    </a:ext>
                  </a:extLst>
                </p:cNvPr>
                <p:cNvPicPr/>
                <p:nvPr/>
              </p:nvPicPr>
              <p:blipFill>
                <a:blip r:embed="rId700"/>
                <a:stretch>
                  <a:fillRect/>
                </a:stretch>
              </p:blipFill>
              <p:spPr>
                <a:xfrm>
                  <a:off x="3579983" y="3428047"/>
                  <a:ext cx="137160" cy="132480"/>
                </a:xfrm>
                <a:prstGeom prst="rect">
                  <a:avLst/>
                </a:prstGeom>
              </p:spPr>
            </p:pic>
          </mc:Fallback>
        </mc:AlternateContent>
        <mc:AlternateContent xmlns:mc="http://schemas.openxmlformats.org/markup-compatibility/2006" xmlns:p14="http://schemas.microsoft.com/office/powerpoint/2010/main">
          <mc:Choice Requires="p14">
            <p:contentPart p14:bwMode="auto" r:id="rId701">
              <p14:nvContentPartPr>
                <p14:cNvPr id="439" name="Freihand 438">
                  <a:extLst>
                    <a:ext uri="{FF2B5EF4-FFF2-40B4-BE49-F238E27FC236}">
                      <a16:creationId xmlns:a16="http://schemas.microsoft.com/office/drawing/2014/main" id="{6637EC8B-AC4A-4438-BE35-41FB81122375}"/>
                    </a:ext>
                  </a:extLst>
                </p14:cNvPr>
                <p14:cNvContentPartPr/>
                <p14:nvPr/>
              </p14:nvContentPartPr>
              <p14:xfrm>
                <a:off x="4450103" y="3534247"/>
                <a:ext cx="52920" cy="108000"/>
              </p14:xfrm>
            </p:contentPart>
          </mc:Choice>
          <mc:Fallback xmlns="">
            <p:pic>
              <p:nvPicPr>
                <p:cNvPr id="439" name="Freihand 438">
                  <a:extLst>
                    <a:ext uri="{FF2B5EF4-FFF2-40B4-BE49-F238E27FC236}">
                      <a16:creationId xmlns:a16="http://schemas.microsoft.com/office/drawing/2014/main" id="{6637EC8B-AC4A-4438-BE35-41FB81122375}"/>
                    </a:ext>
                  </a:extLst>
                </p:cNvPr>
                <p:cNvPicPr/>
                <p:nvPr/>
              </p:nvPicPr>
              <p:blipFill>
                <a:blip r:embed="rId702"/>
                <a:stretch>
                  <a:fillRect/>
                </a:stretch>
              </p:blipFill>
              <p:spPr>
                <a:xfrm>
                  <a:off x="4445783" y="3529927"/>
                  <a:ext cx="61560" cy="116640"/>
                </a:xfrm>
                <a:prstGeom prst="rect">
                  <a:avLst/>
                </a:prstGeom>
              </p:spPr>
            </p:pic>
          </mc:Fallback>
        </mc:AlternateContent>
        <mc:AlternateContent xmlns:mc="http://schemas.openxmlformats.org/markup-compatibility/2006" xmlns:p14="http://schemas.microsoft.com/office/powerpoint/2010/main">
          <mc:Choice Requires="p14">
            <p:contentPart p14:bwMode="auto" r:id="rId703">
              <p14:nvContentPartPr>
                <p14:cNvPr id="440" name="Freihand 439">
                  <a:extLst>
                    <a:ext uri="{FF2B5EF4-FFF2-40B4-BE49-F238E27FC236}">
                      <a16:creationId xmlns:a16="http://schemas.microsoft.com/office/drawing/2014/main" id="{5F4B2B30-35B7-4C6B-97EB-920E6A66F8F9}"/>
                    </a:ext>
                  </a:extLst>
                </p14:cNvPr>
                <p14:cNvContentPartPr/>
                <p14:nvPr/>
              </p14:nvContentPartPr>
              <p14:xfrm>
                <a:off x="4427423" y="3574567"/>
                <a:ext cx="70920" cy="10080"/>
              </p14:xfrm>
            </p:contentPart>
          </mc:Choice>
          <mc:Fallback xmlns="">
            <p:pic>
              <p:nvPicPr>
                <p:cNvPr id="440" name="Freihand 439">
                  <a:extLst>
                    <a:ext uri="{FF2B5EF4-FFF2-40B4-BE49-F238E27FC236}">
                      <a16:creationId xmlns:a16="http://schemas.microsoft.com/office/drawing/2014/main" id="{5F4B2B30-35B7-4C6B-97EB-920E6A66F8F9}"/>
                    </a:ext>
                  </a:extLst>
                </p:cNvPr>
                <p:cNvPicPr/>
                <p:nvPr/>
              </p:nvPicPr>
              <p:blipFill>
                <a:blip r:embed="rId704"/>
                <a:stretch>
                  <a:fillRect/>
                </a:stretch>
              </p:blipFill>
              <p:spPr>
                <a:xfrm>
                  <a:off x="4423103" y="3570247"/>
                  <a:ext cx="79560" cy="18720"/>
                </a:xfrm>
                <a:prstGeom prst="rect">
                  <a:avLst/>
                </a:prstGeom>
              </p:spPr>
            </p:pic>
          </mc:Fallback>
        </mc:AlternateContent>
        <mc:AlternateContent xmlns:mc="http://schemas.openxmlformats.org/markup-compatibility/2006" xmlns:p14="http://schemas.microsoft.com/office/powerpoint/2010/main">
          <mc:Choice Requires="p14">
            <p:contentPart p14:bwMode="auto" r:id="rId705">
              <p14:nvContentPartPr>
                <p14:cNvPr id="441" name="Freihand 440">
                  <a:extLst>
                    <a:ext uri="{FF2B5EF4-FFF2-40B4-BE49-F238E27FC236}">
                      <a16:creationId xmlns:a16="http://schemas.microsoft.com/office/drawing/2014/main" id="{03E22764-E02A-40A0-851E-83C757232393}"/>
                    </a:ext>
                  </a:extLst>
                </p14:cNvPr>
                <p14:cNvContentPartPr/>
                <p14:nvPr/>
              </p14:nvContentPartPr>
              <p14:xfrm>
                <a:off x="4535423" y="3559447"/>
                <a:ext cx="70560" cy="80640"/>
              </p14:xfrm>
            </p:contentPart>
          </mc:Choice>
          <mc:Fallback xmlns="">
            <p:pic>
              <p:nvPicPr>
                <p:cNvPr id="441" name="Freihand 440">
                  <a:extLst>
                    <a:ext uri="{FF2B5EF4-FFF2-40B4-BE49-F238E27FC236}">
                      <a16:creationId xmlns:a16="http://schemas.microsoft.com/office/drawing/2014/main" id="{03E22764-E02A-40A0-851E-83C757232393}"/>
                    </a:ext>
                  </a:extLst>
                </p:cNvPr>
                <p:cNvPicPr/>
                <p:nvPr/>
              </p:nvPicPr>
              <p:blipFill>
                <a:blip r:embed="rId706"/>
                <a:stretch>
                  <a:fillRect/>
                </a:stretch>
              </p:blipFill>
              <p:spPr>
                <a:xfrm>
                  <a:off x="4531103" y="3555127"/>
                  <a:ext cx="79200" cy="89280"/>
                </a:xfrm>
                <a:prstGeom prst="rect">
                  <a:avLst/>
                </a:prstGeom>
              </p:spPr>
            </p:pic>
          </mc:Fallback>
        </mc:AlternateContent>
        <mc:AlternateContent xmlns:mc="http://schemas.openxmlformats.org/markup-compatibility/2006" xmlns:p14="http://schemas.microsoft.com/office/powerpoint/2010/main">
          <mc:Choice Requires="p14">
            <p:contentPart p14:bwMode="auto" r:id="rId707">
              <p14:nvContentPartPr>
                <p14:cNvPr id="442" name="Freihand 441">
                  <a:extLst>
                    <a:ext uri="{FF2B5EF4-FFF2-40B4-BE49-F238E27FC236}">
                      <a16:creationId xmlns:a16="http://schemas.microsoft.com/office/drawing/2014/main" id="{5BDD72E9-1EE2-49F7-843C-83812D77FE43}"/>
                    </a:ext>
                  </a:extLst>
                </p14:cNvPr>
                <p14:cNvContentPartPr/>
                <p14:nvPr/>
              </p14:nvContentPartPr>
              <p14:xfrm>
                <a:off x="4632263" y="3538927"/>
                <a:ext cx="66960" cy="119160"/>
              </p14:xfrm>
            </p:contentPart>
          </mc:Choice>
          <mc:Fallback xmlns="">
            <p:pic>
              <p:nvPicPr>
                <p:cNvPr id="442" name="Freihand 441">
                  <a:extLst>
                    <a:ext uri="{FF2B5EF4-FFF2-40B4-BE49-F238E27FC236}">
                      <a16:creationId xmlns:a16="http://schemas.microsoft.com/office/drawing/2014/main" id="{5BDD72E9-1EE2-49F7-843C-83812D77FE43}"/>
                    </a:ext>
                  </a:extLst>
                </p:cNvPr>
                <p:cNvPicPr/>
                <p:nvPr/>
              </p:nvPicPr>
              <p:blipFill>
                <a:blip r:embed="rId708"/>
                <a:stretch>
                  <a:fillRect/>
                </a:stretch>
              </p:blipFill>
              <p:spPr>
                <a:xfrm>
                  <a:off x="4627943" y="3534607"/>
                  <a:ext cx="75600" cy="127800"/>
                </a:xfrm>
                <a:prstGeom prst="rect">
                  <a:avLst/>
                </a:prstGeom>
              </p:spPr>
            </p:pic>
          </mc:Fallback>
        </mc:AlternateContent>
        <mc:AlternateContent xmlns:mc="http://schemas.openxmlformats.org/markup-compatibility/2006" xmlns:p14="http://schemas.microsoft.com/office/powerpoint/2010/main">
          <mc:Choice Requires="p14">
            <p:contentPart p14:bwMode="auto" r:id="rId709">
              <p14:nvContentPartPr>
                <p14:cNvPr id="443" name="Freihand 442">
                  <a:extLst>
                    <a:ext uri="{FF2B5EF4-FFF2-40B4-BE49-F238E27FC236}">
                      <a16:creationId xmlns:a16="http://schemas.microsoft.com/office/drawing/2014/main" id="{7311EA18-FDD3-4EB4-9ACE-CAD02008601C}"/>
                    </a:ext>
                  </a:extLst>
                </p14:cNvPr>
                <p14:cNvContentPartPr/>
                <p14:nvPr/>
              </p14:nvContentPartPr>
              <p14:xfrm>
                <a:off x="4639823" y="3461167"/>
                <a:ext cx="269280" cy="150120"/>
              </p14:xfrm>
            </p:contentPart>
          </mc:Choice>
          <mc:Fallback xmlns="">
            <p:pic>
              <p:nvPicPr>
                <p:cNvPr id="443" name="Freihand 442">
                  <a:extLst>
                    <a:ext uri="{FF2B5EF4-FFF2-40B4-BE49-F238E27FC236}">
                      <a16:creationId xmlns:a16="http://schemas.microsoft.com/office/drawing/2014/main" id="{7311EA18-FDD3-4EB4-9ACE-CAD02008601C}"/>
                    </a:ext>
                  </a:extLst>
                </p:cNvPr>
                <p:cNvPicPr/>
                <p:nvPr/>
              </p:nvPicPr>
              <p:blipFill>
                <a:blip r:embed="rId710"/>
                <a:stretch>
                  <a:fillRect/>
                </a:stretch>
              </p:blipFill>
              <p:spPr>
                <a:xfrm>
                  <a:off x="4635503" y="3456847"/>
                  <a:ext cx="277920" cy="158760"/>
                </a:xfrm>
                <a:prstGeom prst="rect">
                  <a:avLst/>
                </a:prstGeom>
              </p:spPr>
            </p:pic>
          </mc:Fallback>
        </mc:AlternateContent>
        <mc:AlternateContent xmlns:mc="http://schemas.openxmlformats.org/markup-compatibility/2006" xmlns:p14="http://schemas.microsoft.com/office/powerpoint/2010/main">
          <mc:Choice Requires="p14">
            <p:contentPart p14:bwMode="auto" r:id="rId711">
              <p14:nvContentPartPr>
                <p14:cNvPr id="444" name="Freihand 443">
                  <a:extLst>
                    <a:ext uri="{FF2B5EF4-FFF2-40B4-BE49-F238E27FC236}">
                      <a16:creationId xmlns:a16="http://schemas.microsoft.com/office/drawing/2014/main" id="{2555FCAE-4A80-496A-9DC5-7F65D5594D3F}"/>
                    </a:ext>
                  </a:extLst>
                </p14:cNvPr>
                <p14:cNvContentPartPr/>
                <p14:nvPr/>
              </p14:nvContentPartPr>
              <p14:xfrm>
                <a:off x="4796063" y="3512287"/>
                <a:ext cx="99000" cy="5040"/>
              </p14:xfrm>
            </p:contentPart>
          </mc:Choice>
          <mc:Fallback xmlns="">
            <p:pic>
              <p:nvPicPr>
                <p:cNvPr id="444" name="Freihand 443">
                  <a:extLst>
                    <a:ext uri="{FF2B5EF4-FFF2-40B4-BE49-F238E27FC236}">
                      <a16:creationId xmlns:a16="http://schemas.microsoft.com/office/drawing/2014/main" id="{2555FCAE-4A80-496A-9DC5-7F65D5594D3F}"/>
                    </a:ext>
                  </a:extLst>
                </p:cNvPr>
                <p:cNvPicPr/>
                <p:nvPr/>
              </p:nvPicPr>
              <p:blipFill>
                <a:blip r:embed="rId712"/>
                <a:stretch>
                  <a:fillRect/>
                </a:stretch>
              </p:blipFill>
              <p:spPr>
                <a:xfrm>
                  <a:off x="4791743" y="3507967"/>
                  <a:ext cx="107640" cy="13680"/>
                </a:xfrm>
                <a:prstGeom prst="rect">
                  <a:avLst/>
                </a:prstGeom>
              </p:spPr>
            </p:pic>
          </mc:Fallback>
        </mc:AlternateContent>
        <mc:AlternateContent xmlns:mc="http://schemas.openxmlformats.org/markup-compatibility/2006" xmlns:p14="http://schemas.microsoft.com/office/powerpoint/2010/main">
          <mc:Choice Requires="p14">
            <p:contentPart p14:bwMode="auto" r:id="rId713">
              <p14:nvContentPartPr>
                <p14:cNvPr id="447" name="Freihand 446">
                  <a:extLst>
                    <a:ext uri="{FF2B5EF4-FFF2-40B4-BE49-F238E27FC236}">
                      <a16:creationId xmlns:a16="http://schemas.microsoft.com/office/drawing/2014/main" id="{7F9DBC6C-C1AE-4457-A076-48E946E1252E}"/>
                    </a:ext>
                  </a:extLst>
                </p14:cNvPr>
                <p14:cNvContentPartPr/>
                <p14:nvPr/>
              </p14:nvContentPartPr>
              <p14:xfrm>
                <a:off x="5199623" y="3487807"/>
                <a:ext cx="51480" cy="107280"/>
              </p14:xfrm>
            </p:contentPart>
          </mc:Choice>
          <mc:Fallback xmlns="">
            <p:pic>
              <p:nvPicPr>
                <p:cNvPr id="447" name="Freihand 446">
                  <a:extLst>
                    <a:ext uri="{FF2B5EF4-FFF2-40B4-BE49-F238E27FC236}">
                      <a16:creationId xmlns:a16="http://schemas.microsoft.com/office/drawing/2014/main" id="{7F9DBC6C-C1AE-4457-A076-48E946E1252E}"/>
                    </a:ext>
                  </a:extLst>
                </p:cNvPr>
                <p:cNvPicPr/>
                <p:nvPr/>
              </p:nvPicPr>
              <p:blipFill>
                <a:blip r:embed="rId714"/>
                <a:stretch>
                  <a:fillRect/>
                </a:stretch>
              </p:blipFill>
              <p:spPr>
                <a:xfrm>
                  <a:off x="5195303" y="3483487"/>
                  <a:ext cx="60120" cy="115920"/>
                </a:xfrm>
                <a:prstGeom prst="rect">
                  <a:avLst/>
                </a:prstGeom>
              </p:spPr>
            </p:pic>
          </mc:Fallback>
        </mc:AlternateContent>
        <mc:AlternateContent xmlns:mc="http://schemas.openxmlformats.org/markup-compatibility/2006" xmlns:p14="http://schemas.microsoft.com/office/powerpoint/2010/main">
          <mc:Choice Requires="p14">
            <p:contentPart p14:bwMode="auto" r:id="rId715">
              <p14:nvContentPartPr>
                <p14:cNvPr id="448" name="Freihand 447">
                  <a:extLst>
                    <a:ext uri="{FF2B5EF4-FFF2-40B4-BE49-F238E27FC236}">
                      <a16:creationId xmlns:a16="http://schemas.microsoft.com/office/drawing/2014/main" id="{E6026E45-9A18-4CC2-BC42-15326B6A666F}"/>
                    </a:ext>
                  </a:extLst>
                </p14:cNvPr>
                <p14:cNvContentPartPr/>
                <p14:nvPr/>
              </p14:nvContentPartPr>
              <p14:xfrm>
                <a:off x="5180183" y="3538567"/>
                <a:ext cx="100080" cy="3600"/>
              </p14:xfrm>
            </p:contentPart>
          </mc:Choice>
          <mc:Fallback xmlns="">
            <p:pic>
              <p:nvPicPr>
                <p:cNvPr id="448" name="Freihand 447">
                  <a:extLst>
                    <a:ext uri="{FF2B5EF4-FFF2-40B4-BE49-F238E27FC236}">
                      <a16:creationId xmlns:a16="http://schemas.microsoft.com/office/drawing/2014/main" id="{E6026E45-9A18-4CC2-BC42-15326B6A666F}"/>
                    </a:ext>
                  </a:extLst>
                </p:cNvPr>
                <p:cNvPicPr/>
                <p:nvPr/>
              </p:nvPicPr>
              <p:blipFill>
                <a:blip r:embed="rId716"/>
                <a:stretch>
                  <a:fillRect/>
                </a:stretch>
              </p:blipFill>
              <p:spPr>
                <a:xfrm>
                  <a:off x="5175863" y="3534247"/>
                  <a:ext cx="108720" cy="12240"/>
                </a:xfrm>
                <a:prstGeom prst="rect">
                  <a:avLst/>
                </a:prstGeom>
              </p:spPr>
            </p:pic>
          </mc:Fallback>
        </mc:AlternateContent>
        <mc:AlternateContent xmlns:mc="http://schemas.openxmlformats.org/markup-compatibility/2006" xmlns:p14="http://schemas.microsoft.com/office/powerpoint/2010/main">
          <mc:Choice Requires="p14">
            <p:contentPart p14:bwMode="auto" r:id="rId717">
              <p14:nvContentPartPr>
                <p14:cNvPr id="450" name="Freihand 449">
                  <a:extLst>
                    <a:ext uri="{FF2B5EF4-FFF2-40B4-BE49-F238E27FC236}">
                      <a16:creationId xmlns:a16="http://schemas.microsoft.com/office/drawing/2014/main" id="{3FEE82CF-6EC5-4488-9C31-23146B5098C4}"/>
                    </a:ext>
                  </a:extLst>
                </p14:cNvPr>
                <p14:cNvContentPartPr/>
                <p14:nvPr/>
              </p14:nvContentPartPr>
              <p14:xfrm>
                <a:off x="5356943" y="3521287"/>
                <a:ext cx="13680" cy="81360"/>
              </p14:xfrm>
            </p:contentPart>
          </mc:Choice>
          <mc:Fallback xmlns="">
            <p:pic>
              <p:nvPicPr>
                <p:cNvPr id="450" name="Freihand 449">
                  <a:extLst>
                    <a:ext uri="{FF2B5EF4-FFF2-40B4-BE49-F238E27FC236}">
                      <a16:creationId xmlns:a16="http://schemas.microsoft.com/office/drawing/2014/main" id="{3FEE82CF-6EC5-4488-9C31-23146B5098C4}"/>
                    </a:ext>
                  </a:extLst>
                </p:cNvPr>
                <p:cNvPicPr/>
                <p:nvPr/>
              </p:nvPicPr>
              <p:blipFill>
                <a:blip r:embed="rId718"/>
                <a:stretch>
                  <a:fillRect/>
                </a:stretch>
              </p:blipFill>
              <p:spPr>
                <a:xfrm>
                  <a:off x="5352623" y="3516967"/>
                  <a:ext cx="22320" cy="90000"/>
                </a:xfrm>
                <a:prstGeom prst="rect">
                  <a:avLst/>
                </a:prstGeom>
              </p:spPr>
            </p:pic>
          </mc:Fallback>
        </mc:AlternateContent>
        <mc:AlternateContent xmlns:mc="http://schemas.openxmlformats.org/markup-compatibility/2006" xmlns:p14="http://schemas.microsoft.com/office/powerpoint/2010/main">
          <mc:Choice Requires="p14">
            <p:contentPart p14:bwMode="auto" r:id="rId719">
              <p14:nvContentPartPr>
                <p14:cNvPr id="451" name="Freihand 450">
                  <a:extLst>
                    <a:ext uri="{FF2B5EF4-FFF2-40B4-BE49-F238E27FC236}">
                      <a16:creationId xmlns:a16="http://schemas.microsoft.com/office/drawing/2014/main" id="{0FBAA392-20C1-40BE-A036-60EEBDD2F992}"/>
                    </a:ext>
                  </a:extLst>
                </p14:cNvPr>
                <p14:cNvContentPartPr/>
                <p14:nvPr/>
              </p14:nvContentPartPr>
              <p14:xfrm>
                <a:off x="5325263" y="3559087"/>
                <a:ext cx="78120" cy="10440"/>
              </p14:xfrm>
            </p:contentPart>
          </mc:Choice>
          <mc:Fallback xmlns="">
            <p:pic>
              <p:nvPicPr>
                <p:cNvPr id="451" name="Freihand 450">
                  <a:extLst>
                    <a:ext uri="{FF2B5EF4-FFF2-40B4-BE49-F238E27FC236}">
                      <a16:creationId xmlns:a16="http://schemas.microsoft.com/office/drawing/2014/main" id="{0FBAA392-20C1-40BE-A036-60EEBDD2F992}"/>
                    </a:ext>
                  </a:extLst>
                </p:cNvPr>
                <p:cNvPicPr/>
                <p:nvPr/>
              </p:nvPicPr>
              <p:blipFill>
                <a:blip r:embed="rId720"/>
                <a:stretch>
                  <a:fillRect/>
                </a:stretch>
              </p:blipFill>
              <p:spPr>
                <a:xfrm>
                  <a:off x="5320943" y="3554767"/>
                  <a:ext cx="86760" cy="19080"/>
                </a:xfrm>
                <a:prstGeom prst="rect">
                  <a:avLst/>
                </a:prstGeom>
              </p:spPr>
            </p:pic>
          </mc:Fallback>
        </mc:AlternateContent>
        <mc:AlternateContent xmlns:mc="http://schemas.openxmlformats.org/markup-compatibility/2006" xmlns:p14="http://schemas.microsoft.com/office/powerpoint/2010/main">
          <mc:Choice Requires="p14">
            <p:contentPart p14:bwMode="auto" r:id="rId721">
              <p14:nvContentPartPr>
                <p14:cNvPr id="453" name="Freihand 452">
                  <a:extLst>
                    <a:ext uri="{FF2B5EF4-FFF2-40B4-BE49-F238E27FC236}">
                      <a16:creationId xmlns:a16="http://schemas.microsoft.com/office/drawing/2014/main" id="{405152CA-F49E-4661-8A26-0A3E53FDDDD8}"/>
                    </a:ext>
                  </a:extLst>
                </p14:cNvPr>
                <p14:cNvContentPartPr/>
                <p14:nvPr/>
              </p14:nvContentPartPr>
              <p14:xfrm>
                <a:off x="5425703" y="3484567"/>
                <a:ext cx="113040" cy="124560"/>
              </p14:xfrm>
            </p:contentPart>
          </mc:Choice>
          <mc:Fallback xmlns="">
            <p:pic>
              <p:nvPicPr>
                <p:cNvPr id="453" name="Freihand 452">
                  <a:extLst>
                    <a:ext uri="{FF2B5EF4-FFF2-40B4-BE49-F238E27FC236}">
                      <a16:creationId xmlns:a16="http://schemas.microsoft.com/office/drawing/2014/main" id="{405152CA-F49E-4661-8A26-0A3E53FDDDD8}"/>
                    </a:ext>
                  </a:extLst>
                </p:cNvPr>
                <p:cNvPicPr/>
                <p:nvPr/>
              </p:nvPicPr>
              <p:blipFill>
                <a:blip r:embed="rId722"/>
                <a:stretch>
                  <a:fillRect/>
                </a:stretch>
              </p:blipFill>
              <p:spPr>
                <a:xfrm>
                  <a:off x="5421383" y="3480247"/>
                  <a:ext cx="121680" cy="133200"/>
                </a:xfrm>
                <a:prstGeom prst="rect">
                  <a:avLst/>
                </a:prstGeom>
              </p:spPr>
            </p:pic>
          </mc:Fallback>
        </mc:AlternateContent>
        <mc:AlternateContent xmlns:mc="http://schemas.openxmlformats.org/markup-compatibility/2006" xmlns:p14="http://schemas.microsoft.com/office/powerpoint/2010/main">
          <mc:Choice Requires="p14">
            <p:contentPart p14:bwMode="auto" r:id="rId723">
              <p14:nvContentPartPr>
                <p14:cNvPr id="484" name="Freihand 483">
                  <a:extLst>
                    <a:ext uri="{FF2B5EF4-FFF2-40B4-BE49-F238E27FC236}">
                      <a16:creationId xmlns:a16="http://schemas.microsoft.com/office/drawing/2014/main" id="{CC697DC9-06F8-4E0D-AD7D-53AF774B1C98}"/>
                    </a:ext>
                  </a:extLst>
                </p14:cNvPr>
                <p14:cNvContentPartPr/>
                <p14:nvPr/>
              </p14:nvContentPartPr>
              <p14:xfrm>
                <a:off x="4261823" y="3412567"/>
                <a:ext cx="141120" cy="127440"/>
              </p14:xfrm>
            </p:contentPart>
          </mc:Choice>
          <mc:Fallback xmlns="">
            <p:pic>
              <p:nvPicPr>
                <p:cNvPr id="484" name="Freihand 483">
                  <a:extLst>
                    <a:ext uri="{FF2B5EF4-FFF2-40B4-BE49-F238E27FC236}">
                      <a16:creationId xmlns:a16="http://schemas.microsoft.com/office/drawing/2014/main" id="{CC697DC9-06F8-4E0D-AD7D-53AF774B1C98}"/>
                    </a:ext>
                  </a:extLst>
                </p:cNvPr>
                <p:cNvPicPr/>
                <p:nvPr/>
              </p:nvPicPr>
              <p:blipFill>
                <a:blip r:embed="rId724"/>
                <a:stretch>
                  <a:fillRect/>
                </a:stretch>
              </p:blipFill>
              <p:spPr>
                <a:xfrm>
                  <a:off x="4257503" y="3408247"/>
                  <a:ext cx="149760" cy="136080"/>
                </a:xfrm>
                <a:prstGeom prst="rect">
                  <a:avLst/>
                </a:prstGeom>
              </p:spPr>
            </p:pic>
          </mc:Fallback>
        </mc:AlternateContent>
        <mc:AlternateContent xmlns:mc="http://schemas.openxmlformats.org/markup-compatibility/2006" xmlns:p14="http://schemas.microsoft.com/office/powerpoint/2010/main">
          <mc:Choice Requires="p14">
            <p:contentPart p14:bwMode="auto" r:id="rId725">
              <p14:nvContentPartPr>
                <p14:cNvPr id="485" name="Freihand 484">
                  <a:extLst>
                    <a:ext uri="{FF2B5EF4-FFF2-40B4-BE49-F238E27FC236}">
                      <a16:creationId xmlns:a16="http://schemas.microsoft.com/office/drawing/2014/main" id="{D4861FC8-DA71-4B52-9CCD-5A330ED02D83}"/>
                    </a:ext>
                  </a:extLst>
                </p14:cNvPr>
                <p14:cNvContentPartPr/>
                <p14:nvPr/>
              </p14:nvContentPartPr>
              <p14:xfrm>
                <a:off x="5009543" y="3366487"/>
                <a:ext cx="116640" cy="114480"/>
              </p14:xfrm>
            </p:contentPart>
          </mc:Choice>
          <mc:Fallback xmlns="">
            <p:pic>
              <p:nvPicPr>
                <p:cNvPr id="485" name="Freihand 484">
                  <a:extLst>
                    <a:ext uri="{FF2B5EF4-FFF2-40B4-BE49-F238E27FC236}">
                      <a16:creationId xmlns:a16="http://schemas.microsoft.com/office/drawing/2014/main" id="{D4861FC8-DA71-4B52-9CCD-5A330ED02D83}"/>
                    </a:ext>
                  </a:extLst>
                </p:cNvPr>
                <p:cNvPicPr/>
                <p:nvPr/>
              </p:nvPicPr>
              <p:blipFill>
                <a:blip r:embed="rId726"/>
                <a:stretch>
                  <a:fillRect/>
                </a:stretch>
              </p:blipFill>
              <p:spPr>
                <a:xfrm>
                  <a:off x="5005223" y="3362167"/>
                  <a:ext cx="125280" cy="123120"/>
                </a:xfrm>
                <a:prstGeom prst="rect">
                  <a:avLst/>
                </a:prstGeom>
              </p:spPr>
            </p:pic>
          </mc:Fallback>
        </mc:AlternateContent>
        <mc:AlternateContent xmlns:mc="http://schemas.openxmlformats.org/markup-compatibility/2006" xmlns:p14="http://schemas.microsoft.com/office/powerpoint/2010/main">
          <mc:Choice Requires="p14">
            <p:contentPart p14:bwMode="auto" r:id="rId727">
              <p14:nvContentPartPr>
                <p14:cNvPr id="486" name="Freihand 485">
                  <a:extLst>
                    <a:ext uri="{FF2B5EF4-FFF2-40B4-BE49-F238E27FC236}">
                      <a16:creationId xmlns:a16="http://schemas.microsoft.com/office/drawing/2014/main" id="{A4421AE6-8DF8-48A7-B341-CCE876C2C50B}"/>
                    </a:ext>
                  </a:extLst>
                </p14:cNvPr>
                <p14:cNvContentPartPr/>
                <p14:nvPr/>
              </p14:nvContentPartPr>
              <p14:xfrm>
                <a:off x="2767823" y="3812527"/>
                <a:ext cx="158040" cy="118080"/>
              </p14:xfrm>
            </p:contentPart>
          </mc:Choice>
          <mc:Fallback xmlns="">
            <p:pic>
              <p:nvPicPr>
                <p:cNvPr id="486" name="Freihand 485">
                  <a:extLst>
                    <a:ext uri="{FF2B5EF4-FFF2-40B4-BE49-F238E27FC236}">
                      <a16:creationId xmlns:a16="http://schemas.microsoft.com/office/drawing/2014/main" id="{A4421AE6-8DF8-48A7-B341-CCE876C2C50B}"/>
                    </a:ext>
                  </a:extLst>
                </p:cNvPr>
                <p:cNvPicPr/>
                <p:nvPr/>
              </p:nvPicPr>
              <p:blipFill>
                <a:blip r:embed="rId728"/>
                <a:stretch>
                  <a:fillRect/>
                </a:stretch>
              </p:blipFill>
              <p:spPr>
                <a:xfrm>
                  <a:off x="2763503" y="3808207"/>
                  <a:ext cx="166680" cy="126720"/>
                </a:xfrm>
                <a:prstGeom prst="rect">
                  <a:avLst/>
                </a:prstGeom>
              </p:spPr>
            </p:pic>
          </mc:Fallback>
        </mc:AlternateContent>
        <mc:AlternateContent xmlns:mc="http://schemas.openxmlformats.org/markup-compatibility/2006" xmlns:p14="http://schemas.microsoft.com/office/powerpoint/2010/main">
          <mc:Choice Requires="p14">
            <p:contentPart p14:bwMode="auto" r:id="rId729">
              <p14:nvContentPartPr>
                <p14:cNvPr id="487" name="Freihand 486">
                  <a:extLst>
                    <a:ext uri="{FF2B5EF4-FFF2-40B4-BE49-F238E27FC236}">
                      <a16:creationId xmlns:a16="http://schemas.microsoft.com/office/drawing/2014/main" id="{1D61A5A7-4C04-41ED-9A76-3714158FDE7C}"/>
                    </a:ext>
                  </a:extLst>
                </p14:cNvPr>
                <p14:cNvContentPartPr/>
                <p14:nvPr/>
              </p14:nvContentPartPr>
              <p14:xfrm>
                <a:off x="3236183" y="3821887"/>
                <a:ext cx="130320" cy="111240"/>
              </p14:xfrm>
            </p:contentPart>
          </mc:Choice>
          <mc:Fallback xmlns="">
            <p:pic>
              <p:nvPicPr>
                <p:cNvPr id="487" name="Freihand 486">
                  <a:extLst>
                    <a:ext uri="{FF2B5EF4-FFF2-40B4-BE49-F238E27FC236}">
                      <a16:creationId xmlns:a16="http://schemas.microsoft.com/office/drawing/2014/main" id="{1D61A5A7-4C04-41ED-9A76-3714158FDE7C}"/>
                    </a:ext>
                  </a:extLst>
                </p:cNvPr>
                <p:cNvPicPr/>
                <p:nvPr/>
              </p:nvPicPr>
              <p:blipFill>
                <a:blip r:embed="rId730"/>
                <a:stretch>
                  <a:fillRect/>
                </a:stretch>
              </p:blipFill>
              <p:spPr>
                <a:xfrm>
                  <a:off x="3231863" y="3817567"/>
                  <a:ext cx="138960" cy="119880"/>
                </a:xfrm>
                <a:prstGeom prst="rect">
                  <a:avLst/>
                </a:prstGeom>
              </p:spPr>
            </p:pic>
          </mc:Fallback>
        </mc:AlternateContent>
        <mc:AlternateContent xmlns:mc="http://schemas.openxmlformats.org/markup-compatibility/2006" xmlns:p14="http://schemas.microsoft.com/office/powerpoint/2010/main">
          <mc:Choice Requires="p14">
            <p:contentPart p14:bwMode="auto" r:id="rId731">
              <p14:nvContentPartPr>
                <p14:cNvPr id="488" name="Freihand 487">
                  <a:extLst>
                    <a:ext uri="{FF2B5EF4-FFF2-40B4-BE49-F238E27FC236}">
                      <a16:creationId xmlns:a16="http://schemas.microsoft.com/office/drawing/2014/main" id="{B5AEBE2D-6ED9-4AE8-A915-5C4FDE591A3E}"/>
                    </a:ext>
                  </a:extLst>
                </p14:cNvPr>
                <p14:cNvContentPartPr/>
                <p14:nvPr/>
              </p14:nvContentPartPr>
              <p14:xfrm>
                <a:off x="3387743" y="3909727"/>
                <a:ext cx="107640" cy="85680"/>
              </p14:xfrm>
            </p:contentPart>
          </mc:Choice>
          <mc:Fallback xmlns="">
            <p:pic>
              <p:nvPicPr>
                <p:cNvPr id="488" name="Freihand 487">
                  <a:extLst>
                    <a:ext uri="{FF2B5EF4-FFF2-40B4-BE49-F238E27FC236}">
                      <a16:creationId xmlns:a16="http://schemas.microsoft.com/office/drawing/2014/main" id="{B5AEBE2D-6ED9-4AE8-A915-5C4FDE591A3E}"/>
                    </a:ext>
                  </a:extLst>
                </p:cNvPr>
                <p:cNvPicPr/>
                <p:nvPr/>
              </p:nvPicPr>
              <p:blipFill>
                <a:blip r:embed="rId732"/>
                <a:stretch>
                  <a:fillRect/>
                </a:stretch>
              </p:blipFill>
              <p:spPr>
                <a:xfrm>
                  <a:off x="3383423" y="3905407"/>
                  <a:ext cx="116280" cy="94320"/>
                </a:xfrm>
                <a:prstGeom prst="rect">
                  <a:avLst/>
                </a:prstGeom>
              </p:spPr>
            </p:pic>
          </mc:Fallback>
        </mc:AlternateContent>
        <mc:AlternateContent xmlns:mc="http://schemas.openxmlformats.org/markup-compatibility/2006" xmlns:p14="http://schemas.microsoft.com/office/powerpoint/2010/main">
          <mc:Choice Requires="p14">
            <p:contentPart p14:bwMode="auto" r:id="rId733">
              <p14:nvContentPartPr>
                <p14:cNvPr id="489" name="Freihand 488">
                  <a:extLst>
                    <a:ext uri="{FF2B5EF4-FFF2-40B4-BE49-F238E27FC236}">
                      <a16:creationId xmlns:a16="http://schemas.microsoft.com/office/drawing/2014/main" id="{679D7660-86A2-49B9-8B92-A0F60CE5A48D}"/>
                    </a:ext>
                  </a:extLst>
                </p14:cNvPr>
                <p14:cNvContentPartPr/>
                <p14:nvPr/>
              </p14:nvContentPartPr>
              <p14:xfrm>
                <a:off x="3544703" y="3935647"/>
                <a:ext cx="21600" cy="66960"/>
              </p14:xfrm>
            </p:contentPart>
          </mc:Choice>
          <mc:Fallback xmlns="">
            <p:pic>
              <p:nvPicPr>
                <p:cNvPr id="489" name="Freihand 488">
                  <a:extLst>
                    <a:ext uri="{FF2B5EF4-FFF2-40B4-BE49-F238E27FC236}">
                      <a16:creationId xmlns:a16="http://schemas.microsoft.com/office/drawing/2014/main" id="{679D7660-86A2-49B9-8B92-A0F60CE5A48D}"/>
                    </a:ext>
                  </a:extLst>
                </p:cNvPr>
                <p:cNvPicPr/>
                <p:nvPr/>
              </p:nvPicPr>
              <p:blipFill>
                <a:blip r:embed="rId734"/>
                <a:stretch>
                  <a:fillRect/>
                </a:stretch>
              </p:blipFill>
              <p:spPr>
                <a:xfrm>
                  <a:off x="3540383" y="3931327"/>
                  <a:ext cx="30240" cy="75600"/>
                </a:xfrm>
                <a:prstGeom prst="rect">
                  <a:avLst/>
                </a:prstGeom>
              </p:spPr>
            </p:pic>
          </mc:Fallback>
        </mc:AlternateContent>
        <mc:AlternateContent xmlns:mc="http://schemas.openxmlformats.org/markup-compatibility/2006" xmlns:p14="http://schemas.microsoft.com/office/powerpoint/2010/main">
          <mc:Choice Requires="p14">
            <p:contentPart p14:bwMode="auto" r:id="rId735">
              <p14:nvContentPartPr>
                <p14:cNvPr id="490" name="Freihand 489">
                  <a:extLst>
                    <a:ext uri="{FF2B5EF4-FFF2-40B4-BE49-F238E27FC236}">
                      <a16:creationId xmlns:a16="http://schemas.microsoft.com/office/drawing/2014/main" id="{B3B316DE-5F2E-47A4-A8AD-EA42B42C54A3}"/>
                    </a:ext>
                  </a:extLst>
                </p14:cNvPr>
                <p14:cNvContentPartPr/>
                <p14:nvPr/>
              </p14:nvContentPartPr>
              <p14:xfrm>
                <a:off x="3674663" y="3803527"/>
                <a:ext cx="161640" cy="137880"/>
              </p14:xfrm>
            </p:contentPart>
          </mc:Choice>
          <mc:Fallback xmlns="">
            <p:pic>
              <p:nvPicPr>
                <p:cNvPr id="490" name="Freihand 489">
                  <a:extLst>
                    <a:ext uri="{FF2B5EF4-FFF2-40B4-BE49-F238E27FC236}">
                      <a16:creationId xmlns:a16="http://schemas.microsoft.com/office/drawing/2014/main" id="{B3B316DE-5F2E-47A4-A8AD-EA42B42C54A3}"/>
                    </a:ext>
                  </a:extLst>
                </p:cNvPr>
                <p:cNvPicPr/>
                <p:nvPr/>
              </p:nvPicPr>
              <p:blipFill>
                <a:blip r:embed="rId736"/>
                <a:stretch>
                  <a:fillRect/>
                </a:stretch>
              </p:blipFill>
              <p:spPr>
                <a:xfrm>
                  <a:off x="3670343" y="3799207"/>
                  <a:ext cx="170280" cy="146520"/>
                </a:xfrm>
                <a:prstGeom prst="rect">
                  <a:avLst/>
                </a:prstGeom>
              </p:spPr>
            </p:pic>
          </mc:Fallback>
        </mc:AlternateContent>
        <mc:AlternateContent xmlns:mc="http://schemas.openxmlformats.org/markup-compatibility/2006" xmlns:p14="http://schemas.microsoft.com/office/powerpoint/2010/main">
          <mc:Choice Requires="p14">
            <p:contentPart p14:bwMode="auto" r:id="rId737">
              <p14:nvContentPartPr>
                <p14:cNvPr id="491" name="Freihand 490">
                  <a:extLst>
                    <a:ext uri="{FF2B5EF4-FFF2-40B4-BE49-F238E27FC236}">
                      <a16:creationId xmlns:a16="http://schemas.microsoft.com/office/drawing/2014/main" id="{0B032043-A85D-4565-8D91-0186A68A3276}"/>
                    </a:ext>
                  </a:extLst>
                </p14:cNvPr>
                <p14:cNvContentPartPr/>
                <p14:nvPr/>
              </p14:nvContentPartPr>
              <p14:xfrm>
                <a:off x="3813263" y="3894607"/>
                <a:ext cx="93240" cy="111960"/>
              </p14:xfrm>
            </p:contentPart>
          </mc:Choice>
          <mc:Fallback xmlns="">
            <p:pic>
              <p:nvPicPr>
                <p:cNvPr id="491" name="Freihand 490">
                  <a:extLst>
                    <a:ext uri="{FF2B5EF4-FFF2-40B4-BE49-F238E27FC236}">
                      <a16:creationId xmlns:a16="http://schemas.microsoft.com/office/drawing/2014/main" id="{0B032043-A85D-4565-8D91-0186A68A3276}"/>
                    </a:ext>
                  </a:extLst>
                </p:cNvPr>
                <p:cNvPicPr/>
                <p:nvPr/>
              </p:nvPicPr>
              <p:blipFill>
                <a:blip r:embed="rId738"/>
                <a:stretch>
                  <a:fillRect/>
                </a:stretch>
              </p:blipFill>
              <p:spPr>
                <a:xfrm>
                  <a:off x="3808943" y="3890287"/>
                  <a:ext cx="101880" cy="120600"/>
                </a:xfrm>
                <a:prstGeom prst="rect">
                  <a:avLst/>
                </a:prstGeom>
              </p:spPr>
            </p:pic>
          </mc:Fallback>
        </mc:AlternateContent>
        <mc:AlternateContent xmlns:mc="http://schemas.openxmlformats.org/markup-compatibility/2006" xmlns:p14="http://schemas.microsoft.com/office/powerpoint/2010/main">
          <mc:Choice Requires="p14">
            <p:contentPart p14:bwMode="auto" r:id="rId739">
              <p14:nvContentPartPr>
                <p14:cNvPr id="492" name="Freihand 491">
                  <a:extLst>
                    <a:ext uri="{FF2B5EF4-FFF2-40B4-BE49-F238E27FC236}">
                      <a16:creationId xmlns:a16="http://schemas.microsoft.com/office/drawing/2014/main" id="{5041FB72-9FBF-4288-BAC0-FEBCA696381D}"/>
                    </a:ext>
                  </a:extLst>
                </p14:cNvPr>
                <p14:cNvContentPartPr/>
                <p14:nvPr/>
              </p14:nvContentPartPr>
              <p14:xfrm>
                <a:off x="3994703" y="3936727"/>
                <a:ext cx="12600" cy="48240"/>
              </p14:xfrm>
            </p:contentPart>
          </mc:Choice>
          <mc:Fallback xmlns="">
            <p:pic>
              <p:nvPicPr>
                <p:cNvPr id="492" name="Freihand 491">
                  <a:extLst>
                    <a:ext uri="{FF2B5EF4-FFF2-40B4-BE49-F238E27FC236}">
                      <a16:creationId xmlns:a16="http://schemas.microsoft.com/office/drawing/2014/main" id="{5041FB72-9FBF-4288-BAC0-FEBCA696381D}"/>
                    </a:ext>
                  </a:extLst>
                </p:cNvPr>
                <p:cNvPicPr/>
                <p:nvPr/>
              </p:nvPicPr>
              <p:blipFill>
                <a:blip r:embed="rId740"/>
                <a:stretch>
                  <a:fillRect/>
                </a:stretch>
              </p:blipFill>
              <p:spPr>
                <a:xfrm>
                  <a:off x="3990383" y="3932407"/>
                  <a:ext cx="21240" cy="56880"/>
                </a:xfrm>
                <a:prstGeom prst="rect">
                  <a:avLst/>
                </a:prstGeom>
              </p:spPr>
            </p:pic>
          </mc:Fallback>
        </mc:AlternateContent>
        <mc:AlternateContent xmlns:mc="http://schemas.openxmlformats.org/markup-compatibility/2006" xmlns:p14="http://schemas.microsoft.com/office/powerpoint/2010/main">
          <mc:Choice Requires="p14">
            <p:contentPart p14:bwMode="auto" r:id="rId741">
              <p14:nvContentPartPr>
                <p14:cNvPr id="493" name="Freihand 492">
                  <a:extLst>
                    <a:ext uri="{FF2B5EF4-FFF2-40B4-BE49-F238E27FC236}">
                      <a16:creationId xmlns:a16="http://schemas.microsoft.com/office/drawing/2014/main" id="{8EE13B10-D0E6-4FC7-8D8B-CBCFBA493E98}"/>
                    </a:ext>
                  </a:extLst>
                </p14:cNvPr>
                <p14:cNvContentPartPr/>
                <p14:nvPr/>
              </p14:nvContentPartPr>
              <p14:xfrm>
                <a:off x="4107023" y="3774367"/>
                <a:ext cx="158400" cy="146520"/>
              </p14:xfrm>
            </p:contentPart>
          </mc:Choice>
          <mc:Fallback xmlns="">
            <p:pic>
              <p:nvPicPr>
                <p:cNvPr id="493" name="Freihand 492">
                  <a:extLst>
                    <a:ext uri="{FF2B5EF4-FFF2-40B4-BE49-F238E27FC236}">
                      <a16:creationId xmlns:a16="http://schemas.microsoft.com/office/drawing/2014/main" id="{8EE13B10-D0E6-4FC7-8D8B-CBCFBA493E98}"/>
                    </a:ext>
                  </a:extLst>
                </p:cNvPr>
                <p:cNvPicPr/>
                <p:nvPr/>
              </p:nvPicPr>
              <p:blipFill>
                <a:blip r:embed="rId742"/>
                <a:stretch>
                  <a:fillRect/>
                </a:stretch>
              </p:blipFill>
              <p:spPr>
                <a:xfrm>
                  <a:off x="4102703" y="3770047"/>
                  <a:ext cx="167040" cy="155160"/>
                </a:xfrm>
                <a:prstGeom prst="rect">
                  <a:avLst/>
                </a:prstGeom>
              </p:spPr>
            </p:pic>
          </mc:Fallback>
        </mc:AlternateContent>
        <mc:AlternateContent xmlns:mc="http://schemas.openxmlformats.org/markup-compatibility/2006" xmlns:p14="http://schemas.microsoft.com/office/powerpoint/2010/main">
          <mc:Choice Requires="p14">
            <p:contentPart p14:bwMode="auto" r:id="rId743">
              <p14:nvContentPartPr>
                <p14:cNvPr id="494" name="Freihand 493">
                  <a:extLst>
                    <a:ext uri="{FF2B5EF4-FFF2-40B4-BE49-F238E27FC236}">
                      <a16:creationId xmlns:a16="http://schemas.microsoft.com/office/drawing/2014/main" id="{342B91E8-0E1B-4D9A-9359-15B018D9AED2}"/>
                    </a:ext>
                  </a:extLst>
                </p14:cNvPr>
                <p14:cNvContentPartPr/>
                <p14:nvPr/>
              </p14:nvContentPartPr>
              <p14:xfrm>
                <a:off x="4197743" y="3882007"/>
                <a:ext cx="142560" cy="144000"/>
              </p14:xfrm>
            </p:contentPart>
          </mc:Choice>
          <mc:Fallback xmlns="">
            <p:pic>
              <p:nvPicPr>
                <p:cNvPr id="494" name="Freihand 493">
                  <a:extLst>
                    <a:ext uri="{FF2B5EF4-FFF2-40B4-BE49-F238E27FC236}">
                      <a16:creationId xmlns:a16="http://schemas.microsoft.com/office/drawing/2014/main" id="{342B91E8-0E1B-4D9A-9359-15B018D9AED2}"/>
                    </a:ext>
                  </a:extLst>
                </p:cNvPr>
                <p:cNvPicPr/>
                <p:nvPr/>
              </p:nvPicPr>
              <p:blipFill>
                <a:blip r:embed="rId744"/>
                <a:stretch>
                  <a:fillRect/>
                </a:stretch>
              </p:blipFill>
              <p:spPr>
                <a:xfrm>
                  <a:off x="4193423" y="3877687"/>
                  <a:ext cx="151200" cy="152640"/>
                </a:xfrm>
                <a:prstGeom prst="rect">
                  <a:avLst/>
                </a:prstGeom>
              </p:spPr>
            </p:pic>
          </mc:Fallback>
        </mc:AlternateContent>
        <mc:AlternateContent xmlns:mc="http://schemas.openxmlformats.org/markup-compatibility/2006" xmlns:p14="http://schemas.microsoft.com/office/powerpoint/2010/main">
          <mc:Choice Requires="p14">
            <p:contentPart p14:bwMode="auto" r:id="rId745">
              <p14:nvContentPartPr>
                <p14:cNvPr id="499" name="Freihand 498">
                  <a:extLst>
                    <a:ext uri="{FF2B5EF4-FFF2-40B4-BE49-F238E27FC236}">
                      <a16:creationId xmlns:a16="http://schemas.microsoft.com/office/drawing/2014/main" id="{54C5C9D0-D11C-4E10-84D3-536F9D5D7B28}"/>
                    </a:ext>
                  </a:extLst>
                </p14:cNvPr>
                <p14:cNvContentPartPr/>
                <p14:nvPr/>
              </p14:nvContentPartPr>
              <p14:xfrm>
                <a:off x="2485583" y="4077487"/>
                <a:ext cx="89280" cy="106200"/>
              </p14:xfrm>
            </p:contentPart>
          </mc:Choice>
          <mc:Fallback xmlns="">
            <p:pic>
              <p:nvPicPr>
                <p:cNvPr id="499" name="Freihand 498">
                  <a:extLst>
                    <a:ext uri="{FF2B5EF4-FFF2-40B4-BE49-F238E27FC236}">
                      <a16:creationId xmlns:a16="http://schemas.microsoft.com/office/drawing/2014/main" id="{54C5C9D0-D11C-4E10-84D3-536F9D5D7B28}"/>
                    </a:ext>
                  </a:extLst>
                </p:cNvPr>
                <p:cNvPicPr/>
                <p:nvPr/>
              </p:nvPicPr>
              <p:blipFill>
                <a:blip r:embed="rId746"/>
                <a:stretch>
                  <a:fillRect/>
                </a:stretch>
              </p:blipFill>
              <p:spPr>
                <a:xfrm>
                  <a:off x="2481263" y="4073167"/>
                  <a:ext cx="97920" cy="114840"/>
                </a:xfrm>
                <a:prstGeom prst="rect">
                  <a:avLst/>
                </a:prstGeom>
              </p:spPr>
            </p:pic>
          </mc:Fallback>
        </mc:AlternateContent>
        <mc:AlternateContent xmlns:mc="http://schemas.openxmlformats.org/markup-compatibility/2006" xmlns:p14="http://schemas.microsoft.com/office/powerpoint/2010/main">
          <mc:Choice Requires="p14">
            <p:contentPart p14:bwMode="auto" r:id="rId747">
              <p14:nvContentPartPr>
                <p14:cNvPr id="500" name="Freihand 499">
                  <a:extLst>
                    <a:ext uri="{FF2B5EF4-FFF2-40B4-BE49-F238E27FC236}">
                      <a16:creationId xmlns:a16="http://schemas.microsoft.com/office/drawing/2014/main" id="{687DDE62-585C-4A1F-9E48-63AE93D60099}"/>
                    </a:ext>
                  </a:extLst>
                </p14:cNvPr>
                <p14:cNvContentPartPr/>
                <p14:nvPr/>
              </p14:nvContentPartPr>
              <p14:xfrm>
                <a:off x="2546063" y="4113487"/>
                <a:ext cx="96840" cy="161640"/>
              </p14:xfrm>
            </p:contentPart>
          </mc:Choice>
          <mc:Fallback xmlns="">
            <p:pic>
              <p:nvPicPr>
                <p:cNvPr id="500" name="Freihand 499">
                  <a:extLst>
                    <a:ext uri="{FF2B5EF4-FFF2-40B4-BE49-F238E27FC236}">
                      <a16:creationId xmlns:a16="http://schemas.microsoft.com/office/drawing/2014/main" id="{687DDE62-585C-4A1F-9E48-63AE93D60099}"/>
                    </a:ext>
                  </a:extLst>
                </p:cNvPr>
                <p:cNvPicPr/>
                <p:nvPr/>
              </p:nvPicPr>
              <p:blipFill>
                <a:blip r:embed="rId748"/>
                <a:stretch>
                  <a:fillRect/>
                </a:stretch>
              </p:blipFill>
              <p:spPr>
                <a:xfrm>
                  <a:off x="2541743" y="4109167"/>
                  <a:ext cx="105480" cy="170280"/>
                </a:xfrm>
                <a:prstGeom prst="rect">
                  <a:avLst/>
                </a:prstGeom>
              </p:spPr>
            </p:pic>
          </mc:Fallback>
        </mc:AlternateContent>
        <mc:AlternateContent xmlns:mc="http://schemas.openxmlformats.org/markup-compatibility/2006" xmlns:p14="http://schemas.microsoft.com/office/powerpoint/2010/main">
          <mc:Choice Requires="p14">
            <p:contentPart p14:bwMode="auto" r:id="rId749">
              <p14:nvContentPartPr>
                <p14:cNvPr id="501" name="Freihand 500">
                  <a:extLst>
                    <a:ext uri="{FF2B5EF4-FFF2-40B4-BE49-F238E27FC236}">
                      <a16:creationId xmlns:a16="http://schemas.microsoft.com/office/drawing/2014/main" id="{CBC8E778-F3D6-4091-BFDF-8FEA8E66F764}"/>
                    </a:ext>
                  </a:extLst>
                </p14:cNvPr>
                <p14:cNvContentPartPr/>
                <p14:nvPr/>
              </p14:nvContentPartPr>
              <p14:xfrm>
                <a:off x="2655143" y="4125727"/>
                <a:ext cx="131400" cy="51840"/>
              </p14:xfrm>
            </p:contentPart>
          </mc:Choice>
          <mc:Fallback xmlns="">
            <p:pic>
              <p:nvPicPr>
                <p:cNvPr id="501" name="Freihand 500">
                  <a:extLst>
                    <a:ext uri="{FF2B5EF4-FFF2-40B4-BE49-F238E27FC236}">
                      <a16:creationId xmlns:a16="http://schemas.microsoft.com/office/drawing/2014/main" id="{CBC8E778-F3D6-4091-BFDF-8FEA8E66F764}"/>
                    </a:ext>
                  </a:extLst>
                </p:cNvPr>
                <p:cNvPicPr/>
                <p:nvPr/>
              </p:nvPicPr>
              <p:blipFill>
                <a:blip r:embed="rId750"/>
                <a:stretch>
                  <a:fillRect/>
                </a:stretch>
              </p:blipFill>
              <p:spPr>
                <a:xfrm>
                  <a:off x="2650823" y="4121407"/>
                  <a:ext cx="140040" cy="60480"/>
                </a:xfrm>
                <a:prstGeom prst="rect">
                  <a:avLst/>
                </a:prstGeom>
              </p:spPr>
            </p:pic>
          </mc:Fallback>
        </mc:AlternateContent>
        <mc:AlternateContent xmlns:mc="http://schemas.openxmlformats.org/markup-compatibility/2006" xmlns:p14="http://schemas.microsoft.com/office/powerpoint/2010/main">
          <mc:Choice Requires="p14">
            <p:contentPart p14:bwMode="auto" r:id="rId751">
              <p14:nvContentPartPr>
                <p14:cNvPr id="502" name="Freihand 501">
                  <a:extLst>
                    <a:ext uri="{FF2B5EF4-FFF2-40B4-BE49-F238E27FC236}">
                      <a16:creationId xmlns:a16="http://schemas.microsoft.com/office/drawing/2014/main" id="{19149F30-03FA-4811-AFFD-5CF3AD9DF106}"/>
                    </a:ext>
                  </a:extLst>
                </p14:cNvPr>
                <p14:cNvContentPartPr/>
                <p14:nvPr/>
              </p14:nvContentPartPr>
              <p14:xfrm>
                <a:off x="2770703" y="4115647"/>
                <a:ext cx="10080" cy="3600"/>
              </p14:xfrm>
            </p:contentPart>
          </mc:Choice>
          <mc:Fallback xmlns="">
            <p:pic>
              <p:nvPicPr>
                <p:cNvPr id="502" name="Freihand 501">
                  <a:extLst>
                    <a:ext uri="{FF2B5EF4-FFF2-40B4-BE49-F238E27FC236}">
                      <a16:creationId xmlns:a16="http://schemas.microsoft.com/office/drawing/2014/main" id="{19149F30-03FA-4811-AFFD-5CF3AD9DF106}"/>
                    </a:ext>
                  </a:extLst>
                </p:cNvPr>
                <p:cNvPicPr/>
                <p:nvPr/>
              </p:nvPicPr>
              <p:blipFill>
                <a:blip r:embed="rId752"/>
                <a:stretch>
                  <a:fillRect/>
                </a:stretch>
              </p:blipFill>
              <p:spPr>
                <a:xfrm>
                  <a:off x="2766383" y="4111327"/>
                  <a:ext cx="18720" cy="12240"/>
                </a:xfrm>
                <a:prstGeom prst="rect">
                  <a:avLst/>
                </a:prstGeom>
              </p:spPr>
            </p:pic>
          </mc:Fallback>
        </mc:AlternateContent>
        <mc:AlternateContent xmlns:mc="http://schemas.openxmlformats.org/markup-compatibility/2006" xmlns:p14="http://schemas.microsoft.com/office/powerpoint/2010/main">
          <mc:Choice Requires="p14">
            <p:contentPart p14:bwMode="auto" r:id="rId753">
              <p14:nvContentPartPr>
                <p14:cNvPr id="503" name="Freihand 502">
                  <a:extLst>
                    <a:ext uri="{FF2B5EF4-FFF2-40B4-BE49-F238E27FC236}">
                      <a16:creationId xmlns:a16="http://schemas.microsoft.com/office/drawing/2014/main" id="{A3AB8120-B747-4744-9474-49FFD9E21715}"/>
                    </a:ext>
                  </a:extLst>
                </p14:cNvPr>
                <p14:cNvContentPartPr/>
                <p14:nvPr/>
              </p14:nvContentPartPr>
              <p14:xfrm>
                <a:off x="2798783" y="4148407"/>
                <a:ext cx="86040" cy="174240"/>
              </p14:xfrm>
            </p:contentPart>
          </mc:Choice>
          <mc:Fallback xmlns="">
            <p:pic>
              <p:nvPicPr>
                <p:cNvPr id="503" name="Freihand 502">
                  <a:extLst>
                    <a:ext uri="{FF2B5EF4-FFF2-40B4-BE49-F238E27FC236}">
                      <a16:creationId xmlns:a16="http://schemas.microsoft.com/office/drawing/2014/main" id="{A3AB8120-B747-4744-9474-49FFD9E21715}"/>
                    </a:ext>
                  </a:extLst>
                </p:cNvPr>
                <p:cNvPicPr/>
                <p:nvPr/>
              </p:nvPicPr>
              <p:blipFill>
                <a:blip r:embed="rId754"/>
                <a:stretch>
                  <a:fillRect/>
                </a:stretch>
              </p:blipFill>
              <p:spPr>
                <a:xfrm>
                  <a:off x="2794463" y="4144087"/>
                  <a:ext cx="94680" cy="182880"/>
                </a:xfrm>
                <a:prstGeom prst="rect">
                  <a:avLst/>
                </a:prstGeom>
              </p:spPr>
            </p:pic>
          </mc:Fallback>
        </mc:AlternateContent>
        <mc:AlternateContent xmlns:mc="http://schemas.openxmlformats.org/markup-compatibility/2006" xmlns:p14="http://schemas.microsoft.com/office/powerpoint/2010/main">
          <mc:Choice Requires="p14">
            <p:contentPart p14:bwMode="auto" r:id="rId755">
              <p14:nvContentPartPr>
                <p14:cNvPr id="504" name="Freihand 503">
                  <a:extLst>
                    <a:ext uri="{FF2B5EF4-FFF2-40B4-BE49-F238E27FC236}">
                      <a16:creationId xmlns:a16="http://schemas.microsoft.com/office/drawing/2014/main" id="{15CE1BAE-4AF4-4370-96AB-7F2C83703BA3}"/>
                    </a:ext>
                  </a:extLst>
                </p14:cNvPr>
                <p14:cNvContentPartPr/>
                <p14:nvPr/>
              </p14:nvContentPartPr>
              <p14:xfrm>
                <a:off x="3151943" y="4083607"/>
                <a:ext cx="87480" cy="126360"/>
              </p14:xfrm>
            </p:contentPart>
          </mc:Choice>
          <mc:Fallback xmlns="">
            <p:pic>
              <p:nvPicPr>
                <p:cNvPr id="504" name="Freihand 503">
                  <a:extLst>
                    <a:ext uri="{FF2B5EF4-FFF2-40B4-BE49-F238E27FC236}">
                      <a16:creationId xmlns:a16="http://schemas.microsoft.com/office/drawing/2014/main" id="{15CE1BAE-4AF4-4370-96AB-7F2C83703BA3}"/>
                    </a:ext>
                  </a:extLst>
                </p:cNvPr>
                <p:cNvPicPr/>
                <p:nvPr/>
              </p:nvPicPr>
              <p:blipFill>
                <a:blip r:embed="rId756"/>
                <a:stretch>
                  <a:fillRect/>
                </a:stretch>
              </p:blipFill>
              <p:spPr>
                <a:xfrm>
                  <a:off x="3147623" y="4079287"/>
                  <a:ext cx="96120" cy="135000"/>
                </a:xfrm>
                <a:prstGeom prst="rect">
                  <a:avLst/>
                </a:prstGeom>
              </p:spPr>
            </p:pic>
          </mc:Fallback>
        </mc:AlternateContent>
        <mc:AlternateContent xmlns:mc="http://schemas.openxmlformats.org/markup-compatibility/2006" xmlns:p14="http://schemas.microsoft.com/office/powerpoint/2010/main">
          <mc:Choice Requires="p14">
            <p:contentPart p14:bwMode="auto" r:id="rId757">
              <p14:nvContentPartPr>
                <p14:cNvPr id="505" name="Freihand 504">
                  <a:extLst>
                    <a:ext uri="{FF2B5EF4-FFF2-40B4-BE49-F238E27FC236}">
                      <a16:creationId xmlns:a16="http://schemas.microsoft.com/office/drawing/2014/main" id="{AD734871-BEBB-459E-9D6B-FB6D72E7EC65}"/>
                    </a:ext>
                  </a:extLst>
                </p14:cNvPr>
                <p14:cNvContentPartPr/>
                <p14:nvPr/>
              </p14:nvContentPartPr>
              <p14:xfrm>
                <a:off x="3225383" y="4147687"/>
                <a:ext cx="180360" cy="52200"/>
              </p14:xfrm>
            </p:contentPart>
          </mc:Choice>
          <mc:Fallback xmlns="">
            <p:pic>
              <p:nvPicPr>
                <p:cNvPr id="505" name="Freihand 504">
                  <a:extLst>
                    <a:ext uri="{FF2B5EF4-FFF2-40B4-BE49-F238E27FC236}">
                      <a16:creationId xmlns:a16="http://schemas.microsoft.com/office/drawing/2014/main" id="{AD734871-BEBB-459E-9D6B-FB6D72E7EC65}"/>
                    </a:ext>
                  </a:extLst>
                </p:cNvPr>
                <p:cNvPicPr/>
                <p:nvPr/>
              </p:nvPicPr>
              <p:blipFill>
                <a:blip r:embed="rId758"/>
                <a:stretch>
                  <a:fillRect/>
                </a:stretch>
              </p:blipFill>
              <p:spPr>
                <a:xfrm>
                  <a:off x="3221063" y="4143367"/>
                  <a:ext cx="189000" cy="60840"/>
                </a:xfrm>
                <a:prstGeom prst="rect">
                  <a:avLst/>
                </a:prstGeom>
              </p:spPr>
            </p:pic>
          </mc:Fallback>
        </mc:AlternateContent>
        <mc:AlternateContent xmlns:mc="http://schemas.openxmlformats.org/markup-compatibility/2006" xmlns:p14="http://schemas.microsoft.com/office/powerpoint/2010/main">
          <mc:Choice Requires="p14">
            <p:contentPart p14:bwMode="auto" r:id="rId759">
              <p14:nvContentPartPr>
                <p14:cNvPr id="506" name="Freihand 505">
                  <a:extLst>
                    <a:ext uri="{FF2B5EF4-FFF2-40B4-BE49-F238E27FC236}">
                      <a16:creationId xmlns:a16="http://schemas.microsoft.com/office/drawing/2014/main" id="{10287D73-F9DC-4400-A497-7560F42C3DAB}"/>
                    </a:ext>
                  </a:extLst>
                </p14:cNvPr>
                <p14:cNvContentPartPr/>
                <p14:nvPr/>
              </p14:nvContentPartPr>
              <p14:xfrm>
                <a:off x="3393143" y="4150567"/>
                <a:ext cx="187200" cy="52200"/>
              </p14:xfrm>
            </p:contentPart>
          </mc:Choice>
          <mc:Fallback xmlns="">
            <p:pic>
              <p:nvPicPr>
                <p:cNvPr id="506" name="Freihand 505">
                  <a:extLst>
                    <a:ext uri="{FF2B5EF4-FFF2-40B4-BE49-F238E27FC236}">
                      <a16:creationId xmlns:a16="http://schemas.microsoft.com/office/drawing/2014/main" id="{10287D73-F9DC-4400-A497-7560F42C3DAB}"/>
                    </a:ext>
                  </a:extLst>
                </p:cNvPr>
                <p:cNvPicPr/>
                <p:nvPr/>
              </p:nvPicPr>
              <p:blipFill>
                <a:blip r:embed="rId760"/>
                <a:stretch>
                  <a:fillRect/>
                </a:stretch>
              </p:blipFill>
              <p:spPr>
                <a:xfrm>
                  <a:off x="3388823" y="4146247"/>
                  <a:ext cx="195840" cy="60840"/>
                </a:xfrm>
                <a:prstGeom prst="rect">
                  <a:avLst/>
                </a:prstGeom>
              </p:spPr>
            </p:pic>
          </mc:Fallback>
        </mc:AlternateContent>
        <mc:AlternateContent xmlns:mc="http://schemas.openxmlformats.org/markup-compatibility/2006" xmlns:p14="http://schemas.microsoft.com/office/powerpoint/2010/main">
          <mc:Choice Requires="p14">
            <p:contentPart p14:bwMode="auto" r:id="rId761">
              <p14:nvContentPartPr>
                <p14:cNvPr id="507" name="Freihand 506">
                  <a:extLst>
                    <a:ext uri="{FF2B5EF4-FFF2-40B4-BE49-F238E27FC236}">
                      <a16:creationId xmlns:a16="http://schemas.microsoft.com/office/drawing/2014/main" id="{A396B2F5-6FAF-46CD-A7DE-4FA21521AF7E}"/>
                    </a:ext>
                  </a:extLst>
                </p14:cNvPr>
                <p14:cNvContentPartPr/>
                <p14:nvPr/>
              </p14:nvContentPartPr>
              <p14:xfrm>
                <a:off x="3698063" y="4090807"/>
                <a:ext cx="124560" cy="129600"/>
              </p14:xfrm>
            </p:contentPart>
          </mc:Choice>
          <mc:Fallback xmlns="">
            <p:pic>
              <p:nvPicPr>
                <p:cNvPr id="507" name="Freihand 506">
                  <a:extLst>
                    <a:ext uri="{FF2B5EF4-FFF2-40B4-BE49-F238E27FC236}">
                      <a16:creationId xmlns:a16="http://schemas.microsoft.com/office/drawing/2014/main" id="{A396B2F5-6FAF-46CD-A7DE-4FA21521AF7E}"/>
                    </a:ext>
                  </a:extLst>
                </p:cNvPr>
                <p:cNvPicPr/>
                <p:nvPr/>
              </p:nvPicPr>
              <p:blipFill>
                <a:blip r:embed="rId762"/>
                <a:stretch>
                  <a:fillRect/>
                </a:stretch>
              </p:blipFill>
              <p:spPr>
                <a:xfrm>
                  <a:off x="3693743" y="4086487"/>
                  <a:ext cx="133200" cy="138240"/>
                </a:xfrm>
                <a:prstGeom prst="rect">
                  <a:avLst/>
                </a:prstGeom>
              </p:spPr>
            </p:pic>
          </mc:Fallback>
        </mc:AlternateContent>
        <mc:AlternateContent xmlns:mc="http://schemas.openxmlformats.org/markup-compatibility/2006" xmlns:p14="http://schemas.microsoft.com/office/powerpoint/2010/main">
          <mc:Choice Requires="p14">
            <p:contentPart p14:bwMode="auto" r:id="rId763">
              <p14:nvContentPartPr>
                <p14:cNvPr id="508" name="Freihand 507">
                  <a:extLst>
                    <a:ext uri="{FF2B5EF4-FFF2-40B4-BE49-F238E27FC236}">
                      <a16:creationId xmlns:a16="http://schemas.microsoft.com/office/drawing/2014/main" id="{6D72EBD7-2E32-48D8-8034-DF9F8E947828}"/>
                    </a:ext>
                  </a:extLst>
                </p14:cNvPr>
                <p14:cNvContentPartPr/>
                <p14:nvPr/>
              </p14:nvContentPartPr>
              <p14:xfrm>
                <a:off x="3840623" y="4103407"/>
                <a:ext cx="217080" cy="120600"/>
              </p14:xfrm>
            </p:contentPart>
          </mc:Choice>
          <mc:Fallback xmlns="">
            <p:pic>
              <p:nvPicPr>
                <p:cNvPr id="508" name="Freihand 507">
                  <a:extLst>
                    <a:ext uri="{FF2B5EF4-FFF2-40B4-BE49-F238E27FC236}">
                      <a16:creationId xmlns:a16="http://schemas.microsoft.com/office/drawing/2014/main" id="{6D72EBD7-2E32-48D8-8034-DF9F8E947828}"/>
                    </a:ext>
                  </a:extLst>
                </p:cNvPr>
                <p:cNvPicPr/>
                <p:nvPr/>
              </p:nvPicPr>
              <p:blipFill>
                <a:blip r:embed="rId764"/>
                <a:stretch>
                  <a:fillRect/>
                </a:stretch>
              </p:blipFill>
              <p:spPr>
                <a:xfrm>
                  <a:off x="3836303" y="4099087"/>
                  <a:ext cx="225720" cy="129240"/>
                </a:xfrm>
                <a:prstGeom prst="rect">
                  <a:avLst/>
                </a:prstGeom>
              </p:spPr>
            </p:pic>
          </mc:Fallback>
        </mc:AlternateContent>
        <mc:AlternateContent xmlns:mc="http://schemas.openxmlformats.org/markup-compatibility/2006" xmlns:p14="http://schemas.microsoft.com/office/powerpoint/2010/main">
          <mc:Choice Requires="p14">
            <p:contentPart p14:bwMode="auto" r:id="rId765">
              <p14:nvContentPartPr>
                <p14:cNvPr id="509" name="Freihand 508">
                  <a:extLst>
                    <a:ext uri="{FF2B5EF4-FFF2-40B4-BE49-F238E27FC236}">
                      <a16:creationId xmlns:a16="http://schemas.microsoft.com/office/drawing/2014/main" id="{BE0317FB-E34A-471B-83EB-D5AD6ECACA0C}"/>
                    </a:ext>
                  </a:extLst>
                </p14:cNvPr>
                <p14:cNvContentPartPr/>
                <p14:nvPr/>
              </p14:nvContentPartPr>
              <p14:xfrm>
                <a:off x="4244903" y="4073527"/>
                <a:ext cx="165600" cy="108000"/>
              </p14:xfrm>
            </p:contentPart>
          </mc:Choice>
          <mc:Fallback xmlns="">
            <p:pic>
              <p:nvPicPr>
                <p:cNvPr id="509" name="Freihand 508">
                  <a:extLst>
                    <a:ext uri="{FF2B5EF4-FFF2-40B4-BE49-F238E27FC236}">
                      <a16:creationId xmlns:a16="http://schemas.microsoft.com/office/drawing/2014/main" id="{BE0317FB-E34A-471B-83EB-D5AD6ECACA0C}"/>
                    </a:ext>
                  </a:extLst>
                </p:cNvPr>
                <p:cNvPicPr/>
                <p:nvPr/>
              </p:nvPicPr>
              <p:blipFill>
                <a:blip r:embed="rId766"/>
                <a:stretch>
                  <a:fillRect/>
                </a:stretch>
              </p:blipFill>
              <p:spPr>
                <a:xfrm>
                  <a:off x="4240583" y="4069207"/>
                  <a:ext cx="174240" cy="116640"/>
                </a:xfrm>
                <a:prstGeom prst="rect">
                  <a:avLst/>
                </a:prstGeom>
              </p:spPr>
            </p:pic>
          </mc:Fallback>
        </mc:AlternateContent>
        <mc:AlternateContent xmlns:mc="http://schemas.openxmlformats.org/markup-compatibility/2006" xmlns:p14="http://schemas.microsoft.com/office/powerpoint/2010/main">
          <mc:Choice Requires="p14">
            <p:contentPart p14:bwMode="auto" r:id="rId767">
              <p14:nvContentPartPr>
                <p14:cNvPr id="510" name="Freihand 509">
                  <a:extLst>
                    <a:ext uri="{FF2B5EF4-FFF2-40B4-BE49-F238E27FC236}">
                      <a16:creationId xmlns:a16="http://schemas.microsoft.com/office/drawing/2014/main" id="{A750E563-AEB0-4F56-A8A9-6D0651FF9270}"/>
                    </a:ext>
                  </a:extLst>
                </p14:cNvPr>
                <p14:cNvContentPartPr/>
                <p14:nvPr/>
              </p14:nvContentPartPr>
              <p14:xfrm>
                <a:off x="4417343" y="4054087"/>
                <a:ext cx="409320" cy="137520"/>
              </p14:xfrm>
            </p:contentPart>
          </mc:Choice>
          <mc:Fallback xmlns="">
            <p:pic>
              <p:nvPicPr>
                <p:cNvPr id="510" name="Freihand 509">
                  <a:extLst>
                    <a:ext uri="{FF2B5EF4-FFF2-40B4-BE49-F238E27FC236}">
                      <a16:creationId xmlns:a16="http://schemas.microsoft.com/office/drawing/2014/main" id="{A750E563-AEB0-4F56-A8A9-6D0651FF9270}"/>
                    </a:ext>
                  </a:extLst>
                </p:cNvPr>
                <p:cNvPicPr/>
                <p:nvPr/>
              </p:nvPicPr>
              <p:blipFill>
                <a:blip r:embed="rId768"/>
                <a:stretch>
                  <a:fillRect/>
                </a:stretch>
              </p:blipFill>
              <p:spPr>
                <a:xfrm>
                  <a:off x="4413023" y="4049767"/>
                  <a:ext cx="417960" cy="146160"/>
                </a:xfrm>
                <a:prstGeom prst="rect">
                  <a:avLst/>
                </a:prstGeom>
              </p:spPr>
            </p:pic>
          </mc:Fallback>
        </mc:AlternateContent>
      </p:grpSp>
      <p:grpSp>
        <p:nvGrpSpPr>
          <p:cNvPr id="528" name="Gruppieren 527">
            <a:extLst>
              <a:ext uri="{FF2B5EF4-FFF2-40B4-BE49-F238E27FC236}">
                <a16:creationId xmlns:a16="http://schemas.microsoft.com/office/drawing/2014/main" id="{E83B8292-8F9A-4569-9D66-0F815C1A587D}"/>
              </a:ext>
            </a:extLst>
          </p:cNvPr>
          <p:cNvGrpSpPr/>
          <p:nvPr/>
        </p:nvGrpSpPr>
        <p:grpSpPr>
          <a:xfrm>
            <a:off x="244943" y="4445767"/>
            <a:ext cx="2134080" cy="215640"/>
            <a:chOff x="244943" y="4445767"/>
            <a:chExt cx="2134080" cy="215640"/>
          </a:xfrm>
        </p:grpSpPr>
        <mc:AlternateContent xmlns:mc="http://schemas.openxmlformats.org/markup-compatibility/2006" xmlns:p14="http://schemas.microsoft.com/office/powerpoint/2010/main">
          <mc:Choice Requires="p14">
            <p:contentPart p14:bwMode="auto" r:id="rId769">
              <p14:nvContentPartPr>
                <p14:cNvPr id="513" name="Freihand 512">
                  <a:extLst>
                    <a:ext uri="{FF2B5EF4-FFF2-40B4-BE49-F238E27FC236}">
                      <a16:creationId xmlns:a16="http://schemas.microsoft.com/office/drawing/2014/main" id="{1A821F80-D524-4E9A-A2F7-1B3B80D85D3B}"/>
                    </a:ext>
                  </a:extLst>
                </p14:cNvPr>
                <p14:cNvContentPartPr/>
                <p14:nvPr/>
              </p14:nvContentPartPr>
              <p14:xfrm>
                <a:off x="316943" y="4518487"/>
                <a:ext cx="11520" cy="142920"/>
              </p14:xfrm>
            </p:contentPart>
          </mc:Choice>
          <mc:Fallback xmlns="">
            <p:pic>
              <p:nvPicPr>
                <p:cNvPr id="513" name="Freihand 512">
                  <a:extLst>
                    <a:ext uri="{FF2B5EF4-FFF2-40B4-BE49-F238E27FC236}">
                      <a16:creationId xmlns:a16="http://schemas.microsoft.com/office/drawing/2014/main" id="{1A821F80-D524-4E9A-A2F7-1B3B80D85D3B}"/>
                    </a:ext>
                  </a:extLst>
                </p:cNvPr>
                <p:cNvPicPr/>
                <p:nvPr/>
              </p:nvPicPr>
              <p:blipFill>
                <a:blip r:embed="rId770"/>
                <a:stretch>
                  <a:fillRect/>
                </a:stretch>
              </p:blipFill>
              <p:spPr>
                <a:xfrm>
                  <a:off x="312623" y="4514167"/>
                  <a:ext cx="20160" cy="151560"/>
                </a:xfrm>
                <a:prstGeom prst="rect">
                  <a:avLst/>
                </a:prstGeom>
              </p:spPr>
            </p:pic>
          </mc:Fallback>
        </mc:AlternateContent>
        <mc:AlternateContent xmlns:mc="http://schemas.openxmlformats.org/markup-compatibility/2006" xmlns:p14="http://schemas.microsoft.com/office/powerpoint/2010/main">
          <mc:Choice Requires="p14">
            <p:contentPart p14:bwMode="auto" r:id="rId771">
              <p14:nvContentPartPr>
                <p14:cNvPr id="514" name="Freihand 513">
                  <a:extLst>
                    <a:ext uri="{FF2B5EF4-FFF2-40B4-BE49-F238E27FC236}">
                      <a16:creationId xmlns:a16="http://schemas.microsoft.com/office/drawing/2014/main" id="{52D55259-06ED-446E-AE6C-F5DB9DD960F4}"/>
                    </a:ext>
                  </a:extLst>
                </p14:cNvPr>
                <p14:cNvContentPartPr/>
                <p14:nvPr/>
              </p14:nvContentPartPr>
              <p14:xfrm>
                <a:off x="244943" y="4448287"/>
                <a:ext cx="208440" cy="194400"/>
              </p14:xfrm>
            </p:contentPart>
          </mc:Choice>
          <mc:Fallback xmlns="">
            <p:pic>
              <p:nvPicPr>
                <p:cNvPr id="514" name="Freihand 513">
                  <a:extLst>
                    <a:ext uri="{FF2B5EF4-FFF2-40B4-BE49-F238E27FC236}">
                      <a16:creationId xmlns:a16="http://schemas.microsoft.com/office/drawing/2014/main" id="{52D55259-06ED-446E-AE6C-F5DB9DD960F4}"/>
                    </a:ext>
                  </a:extLst>
                </p:cNvPr>
                <p:cNvPicPr/>
                <p:nvPr/>
              </p:nvPicPr>
              <p:blipFill>
                <a:blip r:embed="rId772"/>
                <a:stretch>
                  <a:fillRect/>
                </a:stretch>
              </p:blipFill>
              <p:spPr>
                <a:xfrm>
                  <a:off x="240623" y="4443967"/>
                  <a:ext cx="217080" cy="203040"/>
                </a:xfrm>
                <a:prstGeom prst="rect">
                  <a:avLst/>
                </a:prstGeom>
              </p:spPr>
            </p:pic>
          </mc:Fallback>
        </mc:AlternateContent>
        <mc:AlternateContent xmlns:mc="http://schemas.openxmlformats.org/markup-compatibility/2006" xmlns:p14="http://schemas.microsoft.com/office/powerpoint/2010/main">
          <mc:Choice Requires="p14">
            <p:contentPart p14:bwMode="auto" r:id="rId773">
              <p14:nvContentPartPr>
                <p14:cNvPr id="515" name="Freihand 514">
                  <a:extLst>
                    <a:ext uri="{FF2B5EF4-FFF2-40B4-BE49-F238E27FC236}">
                      <a16:creationId xmlns:a16="http://schemas.microsoft.com/office/drawing/2014/main" id="{0FA61AB3-4F8D-4FCD-B2C6-A83962989F88}"/>
                    </a:ext>
                  </a:extLst>
                </p14:cNvPr>
                <p14:cNvContentPartPr/>
                <p14:nvPr/>
              </p14:nvContentPartPr>
              <p14:xfrm>
                <a:off x="485063" y="4550887"/>
                <a:ext cx="320400" cy="96840"/>
              </p14:xfrm>
            </p:contentPart>
          </mc:Choice>
          <mc:Fallback xmlns="">
            <p:pic>
              <p:nvPicPr>
                <p:cNvPr id="515" name="Freihand 514">
                  <a:extLst>
                    <a:ext uri="{FF2B5EF4-FFF2-40B4-BE49-F238E27FC236}">
                      <a16:creationId xmlns:a16="http://schemas.microsoft.com/office/drawing/2014/main" id="{0FA61AB3-4F8D-4FCD-B2C6-A83962989F88}"/>
                    </a:ext>
                  </a:extLst>
                </p:cNvPr>
                <p:cNvPicPr/>
                <p:nvPr/>
              </p:nvPicPr>
              <p:blipFill>
                <a:blip r:embed="rId774"/>
                <a:stretch>
                  <a:fillRect/>
                </a:stretch>
              </p:blipFill>
              <p:spPr>
                <a:xfrm>
                  <a:off x="480743" y="4546567"/>
                  <a:ext cx="329040" cy="105480"/>
                </a:xfrm>
                <a:prstGeom prst="rect">
                  <a:avLst/>
                </a:prstGeom>
              </p:spPr>
            </p:pic>
          </mc:Fallback>
        </mc:AlternateContent>
        <mc:AlternateContent xmlns:mc="http://schemas.openxmlformats.org/markup-compatibility/2006" xmlns:p14="http://schemas.microsoft.com/office/powerpoint/2010/main">
          <mc:Choice Requires="p14">
            <p:contentPart p14:bwMode="auto" r:id="rId775">
              <p14:nvContentPartPr>
                <p14:cNvPr id="516" name="Freihand 515">
                  <a:extLst>
                    <a:ext uri="{FF2B5EF4-FFF2-40B4-BE49-F238E27FC236}">
                      <a16:creationId xmlns:a16="http://schemas.microsoft.com/office/drawing/2014/main" id="{BFCA2664-9623-48BB-86C3-51A470C25CFE}"/>
                    </a:ext>
                  </a:extLst>
                </p14:cNvPr>
                <p14:cNvContentPartPr/>
                <p14:nvPr/>
              </p14:nvContentPartPr>
              <p14:xfrm>
                <a:off x="798623" y="4469527"/>
                <a:ext cx="180000" cy="141120"/>
              </p14:xfrm>
            </p:contentPart>
          </mc:Choice>
          <mc:Fallback xmlns="">
            <p:pic>
              <p:nvPicPr>
                <p:cNvPr id="516" name="Freihand 515">
                  <a:extLst>
                    <a:ext uri="{FF2B5EF4-FFF2-40B4-BE49-F238E27FC236}">
                      <a16:creationId xmlns:a16="http://schemas.microsoft.com/office/drawing/2014/main" id="{BFCA2664-9623-48BB-86C3-51A470C25CFE}"/>
                    </a:ext>
                  </a:extLst>
                </p:cNvPr>
                <p:cNvPicPr/>
                <p:nvPr/>
              </p:nvPicPr>
              <p:blipFill>
                <a:blip r:embed="rId776"/>
                <a:stretch>
                  <a:fillRect/>
                </a:stretch>
              </p:blipFill>
              <p:spPr>
                <a:xfrm>
                  <a:off x="794303" y="4465207"/>
                  <a:ext cx="188640" cy="149760"/>
                </a:xfrm>
                <a:prstGeom prst="rect">
                  <a:avLst/>
                </a:prstGeom>
              </p:spPr>
            </p:pic>
          </mc:Fallback>
        </mc:AlternateContent>
        <mc:AlternateContent xmlns:mc="http://schemas.openxmlformats.org/markup-compatibility/2006" xmlns:p14="http://schemas.microsoft.com/office/powerpoint/2010/main">
          <mc:Choice Requires="p14">
            <p:contentPart p14:bwMode="auto" r:id="rId777">
              <p14:nvContentPartPr>
                <p14:cNvPr id="517" name="Freihand 516">
                  <a:extLst>
                    <a:ext uri="{FF2B5EF4-FFF2-40B4-BE49-F238E27FC236}">
                      <a16:creationId xmlns:a16="http://schemas.microsoft.com/office/drawing/2014/main" id="{BD313E93-E425-479F-8539-F60620B302A9}"/>
                    </a:ext>
                  </a:extLst>
                </p14:cNvPr>
                <p14:cNvContentPartPr/>
                <p14:nvPr/>
              </p14:nvContentPartPr>
              <p14:xfrm>
                <a:off x="1019303" y="4518487"/>
                <a:ext cx="405360" cy="98280"/>
              </p14:xfrm>
            </p:contentPart>
          </mc:Choice>
          <mc:Fallback xmlns="">
            <p:pic>
              <p:nvPicPr>
                <p:cNvPr id="517" name="Freihand 516">
                  <a:extLst>
                    <a:ext uri="{FF2B5EF4-FFF2-40B4-BE49-F238E27FC236}">
                      <a16:creationId xmlns:a16="http://schemas.microsoft.com/office/drawing/2014/main" id="{BD313E93-E425-479F-8539-F60620B302A9}"/>
                    </a:ext>
                  </a:extLst>
                </p:cNvPr>
                <p:cNvPicPr/>
                <p:nvPr/>
              </p:nvPicPr>
              <p:blipFill>
                <a:blip r:embed="rId778"/>
                <a:stretch>
                  <a:fillRect/>
                </a:stretch>
              </p:blipFill>
              <p:spPr>
                <a:xfrm>
                  <a:off x="1014983" y="4514167"/>
                  <a:ext cx="414000" cy="106920"/>
                </a:xfrm>
                <a:prstGeom prst="rect">
                  <a:avLst/>
                </a:prstGeom>
              </p:spPr>
            </p:pic>
          </mc:Fallback>
        </mc:AlternateContent>
        <mc:AlternateContent xmlns:mc="http://schemas.openxmlformats.org/markup-compatibility/2006" xmlns:p14="http://schemas.microsoft.com/office/powerpoint/2010/main">
          <mc:Choice Requires="p14">
            <p:contentPart p14:bwMode="auto" r:id="rId779">
              <p14:nvContentPartPr>
                <p14:cNvPr id="519" name="Freihand 518">
                  <a:extLst>
                    <a:ext uri="{FF2B5EF4-FFF2-40B4-BE49-F238E27FC236}">
                      <a16:creationId xmlns:a16="http://schemas.microsoft.com/office/drawing/2014/main" id="{A4CF52B4-45B1-47D9-B12E-8F5DDE1840E6}"/>
                    </a:ext>
                  </a:extLst>
                </p14:cNvPr>
                <p14:cNvContentPartPr/>
                <p14:nvPr/>
              </p14:nvContentPartPr>
              <p14:xfrm>
                <a:off x="1595663" y="4520287"/>
                <a:ext cx="106200" cy="101880"/>
              </p14:xfrm>
            </p:contentPart>
          </mc:Choice>
          <mc:Fallback xmlns="">
            <p:pic>
              <p:nvPicPr>
                <p:cNvPr id="519" name="Freihand 518">
                  <a:extLst>
                    <a:ext uri="{FF2B5EF4-FFF2-40B4-BE49-F238E27FC236}">
                      <a16:creationId xmlns:a16="http://schemas.microsoft.com/office/drawing/2014/main" id="{A4CF52B4-45B1-47D9-B12E-8F5DDE1840E6}"/>
                    </a:ext>
                  </a:extLst>
                </p:cNvPr>
                <p:cNvPicPr/>
                <p:nvPr/>
              </p:nvPicPr>
              <p:blipFill>
                <a:blip r:embed="rId780"/>
                <a:stretch>
                  <a:fillRect/>
                </a:stretch>
              </p:blipFill>
              <p:spPr>
                <a:xfrm>
                  <a:off x="1591343" y="4515967"/>
                  <a:ext cx="114840" cy="110520"/>
                </a:xfrm>
                <a:prstGeom prst="rect">
                  <a:avLst/>
                </a:prstGeom>
              </p:spPr>
            </p:pic>
          </mc:Fallback>
        </mc:AlternateContent>
        <mc:AlternateContent xmlns:mc="http://schemas.openxmlformats.org/markup-compatibility/2006" xmlns:p14="http://schemas.microsoft.com/office/powerpoint/2010/main">
          <mc:Choice Requires="p14">
            <p:contentPart p14:bwMode="auto" r:id="rId781">
              <p14:nvContentPartPr>
                <p14:cNvPr id="520" name="Freihand 519">
                  <a:extLst>
                    <a:ext uri="{FF2B5EF4-FFF2-40B4-BE49-F238E27FC236}">
                      <a16:creationId xmlns:a16="http://schemas.microsoft.com/office/drawing/2014/main" id="{A986BF6F-EEA3-4D28-8B95-19B3ED2B4DCF}"/>
                    </a:ext>
                  </a:extLst>
                </p14:cNvPr>
                <p14:cNvContentPartPr/>
                <p14:nvPr/>
              </p14:nvContentPartPr>
              <p14:xfrm>
                <a:off x="1717703" y="4515967"/>
                <a:ext cx="266400" cy="101160"/>
              </p14:xfrm>
            </p:contentPart>
          </mc:Choice>
          <mc:Fallback xmlns="">
            <p:pic>
              <p:nvPicPr>
                <p:cNvPr id="520" name="Freihand 519">
                  <a:extLst>
                    <a:ext uri="{FF2B5EF4-FFF2-40B4-BE49-F238E27FC236}">
                      <a16:creationId xmlns:a16="http://schemas.microsoft.com/office/drawing/2014/main" id="{A986BF6F-EEA3-4D28-8B95-19B3ED2B4DCF}"/>
                    </a:ext>
                  </a:extLst>
                </p:cNvPr>
                <p:cNvPicPr/>
                <p:nvPr/>
              </p:nvPicPr>
              <p:blipFill>
                <a:blip r:embed="rId782"/>
                <a:stretch>
                  <a:fillRect/>
                </a:stretch>
              </p:blipFill>
              <p:spPr>
                <a:xfrm>
                  <a:off x="1713383" y="4511647"/>
                  <a:ext cx="275040" cy="109800"/>
                </a:xfrm>
                <a:prstGeom prst="rect">
                  <a:avLst/>
                </a:prstGeom>
              </p:spPr>
            </p:pic>
          </mc:Fallback>
        </mc:AlternateContent>
        <mc:AlternateContent xmlns:mc="http://schemas.openxmlformats.org/markup-compatibility/2006" xmlns:p14="http://schemas.microsoft.com/office/powerpoint/2010/main">
          <mc:Choice Requires="p14">
            <p:contentPart p14:bwMode="auto" r:id="rId783">
              <p14:nvContentPartPr>
                <p14:cNvPr id="521" name="Freihand 520">
                  <a:extLst>
                    <a:ext uri="{FF2B5EF4-FFF2-40B4-BE49-F238E27FC236}">
                      <a16:creationId xmlns:a16="http://schemas.microsoft.com/office/drawing/2014/main" id="{08FB3B55-55B8-4336-BCCA-044656576D1C}"/>
                    </a:ext>
                  </a:extLst>
                </p14:cNvPr>
                <p14:cNvContentPartPr/>
                <p14:nvPr/>
              </p14:nvContentPartPr>
              <p14:xfrm>
                <a:off x="1966463" y="4463767"/>
                <a:ext cx="81360" cy="43560"/>
              </p14:xfrm>
            </p:contentPart>
          </mc:Choice>
          <mc:Fallback xmlns="">
            <p:pic>
              <p:nvPicPr>
                <p:cNvPr id="521" name="Freihand 520">
                  <a:extLst>
                    <a:ext uri="{FF2B5EF4-FFF2-40B4-BE49-F238E27FC236}">
                      <a16:creationId xmlns:a16="http://schemas.microsoft.com/office/drawing/2014/main" id="{08FB3B55-55B8-4336-BCCA-044656576D1C}"/>
                    </a:ext>
                  </a:extLst>
                </p:cNvPr>
                <p:cNvPicPr/>
                <p:nvPr/>
              </p:nvPicPr>
              <p:blipFill>
                <a:blip r:embed="rId784"/>
                <a:stretch>
                  <a:fillRect/>
                </a:stretch>
              </p:blipFill>
              <p:spPr>
                <a:xfrm>
                  <a:off x="1962143" y="4459447"/>
                  <a:ext cx="90000" cy="52200"/>
                </a:xfrm>
                <a:prstGeom prst="rect">
                  <a:avLst/>
                </a:prstGeom>
              </p:spPr>
            </p:pic>
          </mc:Fallback>
        </mc:AlternateContent>
        <mc:AlternateContent xmlns:mc="http://schemas.openxmlformats.org/markup-compatibility/2006" xmlns:p14="http://schemas.microsoft.com/office/powerpoint/2010/main">
          <mc:Choice Requires="p14">
            <p:contentPart p14:bwMode="auto" r:id="rId785">
              <p14:nvContentPartPr>
                <p14:cNvPr id="522" name="Freihand 521">
                  <a:extLst>
                    <a:ext uri="{FF2B5EF4-FFF2-40B4-BE49-F238E27FC236}">
                      <a16:creationId xmlns:a16="http://schemas.microsoft.com/office/drawing/2014/main" id="{4D56F68A-4039-4D8F-89A8-5FAA0851027B}"/>
                    </a:ext>
                  </a:extLst>
                </p14:cNvPr>
                <p14:cNvContentPartPr/>
                <p14:nvPr/>
              </p14:nvContentPartPr>
              <p14:xfrm>
                <a:off x="2028383" y="4522447"/>
                <a:ext cx="139320" cy="61560"/>
              </p14:xfrm>
            </p:contentPart>
          </mc:Choice>
          <mc:Fallback xmlns="">
            <p:pic>
              <p:nvPicPr>
                <p:cNvPr id="522" name="Freihand 521">
                  <a:extLst>
                    <a:ext uri="{FF2B5EF4-FFF2-40B4-BE49-F238E27FC236}">
                      <a16:creationId xmlns:a16="http://schemas.microsoft.com/office/drawing/2014/main" id="{4D56F68A-4039-4D8F-89A8-5FAA0851027B}"/>
                    </a:ext>
                  </a:extLst>
                </p:cNvPr>
                <p:cNvPicPr/>
                <p:nvPr/>
              </p:nvPicPr>
              <p:blipFill>
                <a:blip r:embed="rId786"/>
                <a:stretch>
                  <a:fillRect/>
                </a:stretch>
              </p:blipFill>
              <p:spPr>
                <a:xfrm>
                  <a:off x="2024063" y="4518127"/>
                  <a:ext cx="147960" cy="70200"/>
                </a:xfrm>
                <a:prstGeom prst="rect">
                  <a:avLst/>
                </a:prstGeom>
              </p:spPr>
            </p:pic>
          </mc:Fallback>
        </mc:AlternateContent>
        <mc:AlternateContent xmlns:mc="http://schemas.openxmlformats.org/markup-compatibility/2006" xmlns:p14="http://schemas.microsoft.com/office/powerpoint/2010/main">
          <mc:Choice Requires="p14">
            <p:contentPart p14:bwMode="auto" r:id="rId787">
              <p14:nvContentPartPr>
                <p14:cNvPr id="523" name="Freihand 522">
                  <a:extLst>
                    <a:ext uri="{FF2B5EF4-FFF2-40B4-BE49-F238E27FC236}">
                      <a16:creationId xmlns:a16="http://schemas.microsoft.com/office/drawing/2014/main" id="{DBEF48B6-81C0-4E89-A15E-12F14C6645B9}"/>
                    </a:ext>
                  </a:extLst>
                </p14:cNvPr>
                <p14:cNvContentPartPr/>
                <p14:nvPr/>
              </p14:nvContentPartPr>
              <p14:xfrm>
                <a:off x="2156903" y="4445767"/>
                <a:ext cx="48600" cy="152280"/>
              </p14:xfrm>
            </p:contentPart>
          </mc:Choice>
          <mc:Fallback xmlns="">
            <p:pic>
              <p:nvPicPr>
                <p:cNvPr id="523" name="Freihand 522">
                  <a:extLst>
                    <a:ext uri="{FF2B5EF4-FFF2-40B4-BE49-F238E27FC236}">
                      <a16:creationId xmlns:a16="http://schemas.microsoft.com/office/drawing/2014/main" id="{DBEF48B6-81C0-4E89-A15E-12F14C6645B9}"/>
                    </a:ext>
                  </a:extLst>
                </p:cNvPr>
                <p:cNvPicPr/>
                <p:nvPr/>
              </p:nvPicPr>
              <p:blipFill>
                <a:blip r:embed="rId788"/>
                <a:stretch>
                  <a:fillRect/>
                </a:stretch>
              </p:blipFill>
              <p:spPr>
                <a:xfrm>
                  <a:off x="2152583" y="4441447"/>
                  <a:ext cx="57240" cy="160920"/>
                </a:xfrm>
                <a:prstGeom prst="rect">
                  <a:avLst/>
                </a:prstGeom>
              </p:spPr>
            </p:pic>
          </mc:Fallback>
        </mc:AlternateContent>
        <mc:AlternateContent xmlns:mc="http://schemas.openxmlformats.org/markup-compatibility/2006" xmlns:p14="http://schemas.microsoft.com/office/powerpoint/2010/main">
          <mc:Choice Requires="p14">
            <p:contentPart p14:bwMode="auto" r:id="rId789">
              <p14:nvContentPartPr>
                <p14:cNvPr id="524" name="Freihand 523">
                  <a:extLst>
                    <a:ext uri="{FF2B5EF4-FFF2-40B4-BE49-F238E27FC236}">
                      <a16:creationId xmlns:a16="http://schemas.microsoft.com/office/drawing/2014/main" id="{75D7A5B0-1E2F-4E39-A392-4CFA96C09058}"/>
                    </a:ext>
                  </a:extLst>
                </p14:cNvPr>
                <p14:cNvContentPartPr/>
                <p14:nvPr/>
              </p14:nvContentPartPr>
              <p14:xfrm>
                <a:off x="2247263" y="4464487"/>
                <a:ext cx="2160" cy="2880"/>
              </p14:xfrm>
            </p:contentPart>
          </mc:Choice>
          <mc:Fallback xmlns="">
            <p:pic>
              <p:nvPicPr>
                <p:cNvPr id="524" name="Freihand 523">
                  <a:extLst>
                    <a:ext uri="{FF2B5EF4-FFF2-40B4-BE49-F238E27FC236}">
                      <a16:creationId xmlns:a16="http://schemas.microsoft.com/office/drawing/2014/main" id="{75D7A5B0-1E2F-4E39-A392-4CFA96C09058}"/>
                    </a:ext>
                  </a:extLst>
                </p:cNvPr>
                <p:cNvPicPr/>
                <p:nvPr/>
              </p:nvPicPr>
              <p:blipFill>
                <a:blip r:embed="rId790"/>
                <a:stretch>
                  <a:fillRect/>
                </a:stretch>
              </p:blipFill>
              <p:spPr>
                <a:xfrm>
                  <a:off x="2242943" y="4460167"/>
                  <a:ext cx="10800" cy="11520"/>
                </a:xfrm>
                <a:prstGeom prst="rect">
                  <a:avLst/>
                </a:prstGeom>
              </p:spPr>
            </p:pic>
          </mc:Fallback>
        </mc:AlternateContent>
        <mc:AlternateContent xmlns:mc="http://schemas.openxmlformats.org/markup-compatibility/2006" xmlns:p14="http://schemas.microsoft.com/office/powerpoint/2010/main">
          <mc:Choice Requires="p14">
            <p:contentPart p14:bwMode="auto" r:id="rId791">
              <p14:nvContentPartPr>
                <p14:cNvPr id="525" name="Freihand 524">
                  <a:extLst>
                    <a:ext uri="{FF2B5EF4-FFF2-40B4-BE49-F238E27FC236}">
                      <a16:creationId xmlns:a16="http://schemas.microsoft.com/office/drawing/2014/main" id="{EB1BFDC8-C465-40B3-B667-452AE6B9AF87}"/>
                    </a:ext>
                  </a:extLst>
                </p14:cNvPr>
                <p14:cNvContentPartPr/>
                <p14:nvPr/>
              </p14:nvContentPartPr>
              <p14:xfrm>
                <a:off x="2100743" y="4593367"/>
                <a:ext cx="66600" cy="20160"/>
              </p14:xfrm>
            </p:contentPart>
          </mc:Choice>
          <mc:Fallback xmlns="">
            <p:pic>
              <p:nvPicPr>
                <p:cNvPr id="525" name="Freihand 524">
                  <a:extLst>
                    <a:ext uri="{FF2B5EF4-FFF2-40B4-BE49-F238E27FC236}">
                      <a16:creationId xmlns:a16="http://schemas.microsoft.com/office/drawing/2014/main" id="{EB1BFDC8-C465-40B3-B667-452AE6B9AF87}"/>
                    </a:ext>
                  </a:extLst>
                </p:cNvPr>
                <p:cNvPicPr/>
                <p:nvPr/>
              </p:nvPicPr>
              <p:blipFill>
                <a:blip r:embed="rId792"/>
                <a:stretch>
                  <a:fillRect/>
                </a:stretch>
              </p:blipFill>
              <p:spPr>
                <a:xfrm>
                  <a:off x="2096423" y="4589047"/>
                  <a:ext cx="75240" cy="28800"/>
                </a:xfrm>
                <a:prstGeom prst="rect">
                  <a:avLst/>
                </a:prstGeom>
              </p:spPr>
            </p:pic>
          </mc:Fallback>
        </mc:AlternateContent>
        <mc:AlternateContent xmlns:mc="http://schemas.openxmlformats.org/markup-compatibility/2006" xmlns:p14="http://schemas.microsoft.com/office/powerpoint/2010/main">
          <mc:Choice Requires="p14">
            <p:contentPart p14:bwMode="auto" r:id="rId793">
              <p14:nvContentPartPr>
                <p14:cNvPr id="526" name="Freihand 525">
                  <a:extLst>
                    <a:ext uri="{FF2B5EF4-FFF2-40B4-BE49-F238E27FC236}">
                      <a16:creationId xmlns:a16="http://schemas.microsoft.com/office/drawing/2014/main" id="{3D39D75F-5A62-486A-B5CB-48469FC2A9CA}"/>
                    </a:ext>
                  </a:extLst>
                </p14:cNvPr>
                <p14:cNvContentPartPr/>
                <p14:nvPr/>
              </p14:nvContentPartPr>
              <p14:xfrm>
                <a:off x="2183903" y="4458727"/>
                <a:ext cx="56520" cy="165240"/>
              </p14:xfrm>
            </p:contentPart>
          </mc:Choice>
          <mc:Fallback xmlns="">
            <p:pic>
              <p:nvPicPr>
                <p:cNvPr id="526" name="Freihand 525">
                  <a:extLst>
                    <a:ext uri="{FF2B5EF4-FFF2-40B4-BE49-F238E27FC236}">
                      <a16:creationId xmlns:a16="http://schemas.microsoft.com/office/drawing/2014/main" id="{3D39D75F-5A62-486A-B5CB-48469FC2A9CA}"/>
                    </a:ext>
                  </a:extLst>
                </p:cNvPr>
                <p:cNvPicPr/>
                <p:nvPr/>
              </p:nvPicPr>
              <p:blipFill>
                <a:blip r:embed="rId794"/>
                <a:stretch>
                  <a:fillRect/>
                </a:stretch>
              </p:blipFill>
              <p:spPr>
                <a:xfrm>
                  <a:off x="2179583" y="4454407"/>
                  <a:ext cx="65160" cy="173880"/>
                </a:xfrm>
                <a:prstGeom prst="rect">
                  <a:avLst/>
                </a:prstGeom>
              </p:spPr>
            </p:pic>
          </mc:Fallback>
        </mc:AlternateContent>
        <mc:AlternateContent xmlns:mc="http://schemas.openxmlformats.org/markup-compatibility/2006" xmlns:p14="http://schemas.microsoft.com/office/powerpoint/2010/main">
          <mc:Choice Requires="p14">
            <p:contentPart p14:bwMode="auto" r:id="rId795">
              <p14:nvContentPartPr>
                <p14:cNvPr id="527" name="Freihand 526">
                  <a:extLst>
                    <a:ext uri="{FF2B5EF4-FFF2-40B4-BE49-F238E27FC236}">
                      <a16:creationId xmlns:a16="http://schemas.microsoft.com/office/drawing/2014/main" id="{155CDDA9-56E0-4CA1-A054-1C3DCCE8E31C}"/>
                    </a:ext>
                  </a:extLst>
                </p14:cNvPr>
                <p14:cNvContentPartPr/>
                <p14:nvPr/>
              </p14:nvContentPartPr>
              <p14:xfrm>
                <a:off x="2248703" y="4539007"/>
                <a:ext cx="130320" cy="81360"/>
              </p14:xfrm>
            </p:contentPart>
          </mc:Choice>
          <mc:Fallback xmlns="">
            <p:pic>
              <p:nvPicPr>
                <p:cNvPr id="527" name="Freihand 526">
                  <a:extLst>
                    <a:ext uri="{FF2B5EF4-FFF2-40B4-BE49-F238E27FC236}">
                      <a16:creationId xmlns:a16="http://schemas.microsoft.com/office/drawing/2014/main" id="{155CDDA9-56E0-4CA1-A054-1C3DCCE8E31C}"/>
                    </a:ext>
                  </a:extLst>
                </p:cNvPr>
                <p:cNvPicPr/>
                <p:nvPr/>
              </p:nvPicPr>
              <p:blipFill>
                <a:blip r:embed="rId796"/>
                <a:stretch>
                  <a:fillRect/>
                </a:stretch>
              </p:blipFill>
              <p:spPr>
                <a:xfrm>
                  <a:off x="2244383" y="4534687"/>
                  <a:ext cx="138960" cy="90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797">
            <p14:nvContentPartPr>
              <p14:cNvPr id="529" name="Freihand 528">
                <a:extLst>
                  <a:ext uri="{FF2B5EF4-FFF2-40B4-BE49-F238E27FC236}">
                    <a16:creationId xmlns:a16="http://schemas.microsoft.com/office/drawing/2014/main" id="{549F7D26-8886-4597-8359-EA54D259B7D1}"/>
                  </a:ext>
                </a:extLst>
              </p14:cNvPr>
              <p14:cNvContentPartPr/>
              <p14:nvPr/>
            </p14:nvContentPartPr>
            <p14:xfrm>
              <a:off x="693143" y="4913047"/>
              <a:ext cx="30240" cy="154440"/>
            </p14:xfrm>
          </p:contentPart>
        </mc:Choice>
        <mc:Fallback xmlns="">
          <p:pic>
            <p:nvPicPr>
              <p:cNvPr id="529" name="Freihand 528">
                <a:extLst>
                  <a:ext uri="{FF2B5EF4-FFF2-40B4-BE49-F238E27FC236}">
                    <a16:creationId xmlns:a16="http://schemas.microsoft.com/office/drawing/2014/main" id="{549F7D26-8886-4597-8359-EA54D259B7D1}"/>
                  </a:ext>
                </a:extLst>
              </p:cNvPr>
              <p:cNvPicPr/>
              <p:nvPr/>
            </p:nvPicPr>
            <p:blipFill>
              <a:blip r:embed="rId798"/>
              <a:stretch>
                <a:fillRect/>
              </a:stretch>
            </p:blipFill>
            <p:spPr>
              <a:xfrm>
                <a:off x="688823" y="4908727"/>
                <a:ext cx="38880" cy="163080"/>
              </a:xfrm>
              <a:prstGeom prst="rect">
                <a:avLst/>
              </a:prstGeom>
            </p:spPr>
          </p:pic>
        </mc:Fallback>
      </mc:AlternateContent>
      <mc:AlternateContent xmlns:mc="http://schemas.openxmlformats.org/markup-compatibility/2006" xmlns:p14="http://schemas.microsoft.com/office/powerpoint/2010/main">
        <mc:Choice Requires="p14">
          <p:contentPart p14:bwMode="auto" r:id="rId799">
            <p14:nvContentPartPr>
              <p14:cNvPr id="530" name="Freihand 529">
                <a:extLst>
                  <a:ext uri="{FF2B5EF4-FFF2-40B4-BE49-F238E27FC236}">
                    <a16:creationId xmlns:a16="http://schemas.microsoft.com/office/drawing/2014/main" id="{946143BC-76EC-4586-879A-46F87C77EEB1}"/>
                  </a:ext>
                </a:extLst>
              </p14:cNvPr>
              <p14:cNvContentPartPr/>
              <p14:nvPr/>
            </p14:nvContentPartPr>
            <p14:xfrm>
              <a:off x="598463" y="4888567"/>
              <a:ext cx="209160" cy="188280"/>
            </p14:xfrm>
          </p:contentPart>
        </mc:Choice>
        <mc:Fallback xmlns="">
          <p:pic>
            <p:nvPicPr>
              <p:cNvPr id="530" name="Freihand 529">
                <a:extLst>
                  <a:ext uri="{FF2B5EF4-FFF2-40B4-BE49-F238E27FC236}">
                    <a16:creationId xmlns:a16="http://schemas.microsoft.com/office/drawing/2014/main" id="{946143BC-76EC-4586-879A-46F87C77EEB1}"/>
                  </a:ext>
                </a:extLst>
              </p:cNvPr>
              <p:cNvPicPr/>
              <p:nvPr/>
            </p:nvPicPr>
            <p:blipFill>
              <a:blip r:embed="rId800"/>
              <a:stretch>
                <a:fillRect/>
              </a:stretch>
            </p:blipFill>
            <p:spPr>
              <a:xfrm>
                <a:off x="594143" y="4884247"/>
                <a:ext cx="217800" cy="196920"/>
              </a:xfrm>
              <a:prstGeom prst="rect">
                <a:avLst/>
              </a:prstGeom>
            </p:spPr>
          </p:pic>
        </mc:Fallback>
      </mc:AlternateContent>
      <mc:AlternateContent xmlns:mc="http://schemas.openxmlformats.org/markup-compatibility/2006" xmlns:p14="http://schemas.microsoft.com/office/powerpoint/2010/main">
        <mc:Choice Requires="p14">
          <p:contentPart p14:bwMode="auto" r:id="rId801">
            <p14:nvContentPartPr>
              <p14:cNvPr id="531" name="Freihand 530">
                <a:extLst>
                  <a:ext uri="{FF2B5EF4-FFF2-40B4-BE49-F238E27FC236}">
                    <a16:creationId xmlns:a16="http://schemas.microsoft.com/office/drawing/2014/main" id="{9BB97508-1F22-435C-A551-23433975B128}"/>
                  </a:ext>
                </a:extLst>
              </p14:cNvPr>
              <p14:cNvContentPartPr/>
              <p14:nvPr/>
            </p14:nvContentPartPr>
            <p14:xfrm>
              <a:off x="789983" y="5029327"/>
              <a:ext cx="89640" cy="76320"/>
            </p14:xfrm>
          </p:contentPart>
        </mc:Choice>
        <mc:Fallback xmlns="">
          <p:pic>
            <p:nvPicPr>
              <p:cNvPr id="531" name="Freihand 530">
                <a:extLst>
                  <a:ext uri="{FF2B5EF4-FFF2-40B4-BE49-F238E27FC236}">
                    <a16:creationId xmlns:a16="http://schemas.microsoft.com/office/drawing/2014/main" id="{9BB97508-1F22-435C-A551-23433975B128}"/>
                  </a:ext>
                </a:extLst>
              </p:cNvPr>
              <p:cNvPicPr/>
              <p:nvPr/>
            </p:nvPicPr>
            <p:blipFill>
              <a:blip r:embed="rId802"/>
              <a:stretch>
                <a:fillRect/>
              </a:stretch>
            </p:blipFill>
            <p:spPr>
              <a:xfrm>
                <a:off x="785663" y="5025007"/>
                <a:ext cx="98280" cy="84960"/>
              </a:xfrm>
              <a:prstGeom prst="rect">
                <a:avLst/>
              </a:prstGeom>
            </p:spPr>
          </p:pic>
        </mc:Fallback>
      </mc:AlternateContent>
      <p:grpSp>
        <p:nvGrpSpPr>
          <p:cNvPr id="554" name="Gruppieren 553">
            <a:extLst>
              <a:ext uri="{FF2B5EF4-FFF2-40B4-BE49-F238E27FC236}">
                <a16:creationId xmlns:a16="http://schemas.microsoft.com/office/drawing/2014/main" id="{564FAAB0-7F90-467B-BC23-16CCB880CCE2}"/>
              </a:ext>
            </a:extLst>
          </p:cNvPr>
          <p:cNvGrpSpPr/>
          <p:nvPr/>
        </p:nvGrpSpPr>
        <p:grpSpPr>
          <a:xfrm>
            <a:off x="1041263" y="4832767"/>
            <a:ext cx="646200" cy="504360"/>
            <a:chOff x="1041263" y="4832767"/>
            <a:chExt cx="646200" cy="504360"/>
          </a:xfrm>
        </p:grpSpPr>
        <mc:AlternateContent xmlns:mc="http://schemas.openxmlformats.org/markup-compatibility/2006" xmlns:p14="http://schemas.microsoft.com/office/powerpoint/2010/main">
          <mc:Choice Requires="p14">
            <p:contentPart p14:bwMode="auto" r:id="rId803">
              <p14:nvContentPartPr>
                <p14:cNvPr id="532" name="Freihand 531">
                  <a:extLst>
                    <a:ext uri="{FF2B5EF4-FFF2-40B4-BE49-F238E27FC236}">
                      <a16:creationId xmlns:a16="http://schemas.microsoft.com/office/drawing/2014/main" id="{6F948665-6C59-407D-9327-9084ECB81303}"/>
                    </a:ext>
                  </a:extLst>
                </p14:cNvPr>
                <p14:cNvContentPartPr/>
                <p14:nvPr/>
              </p14:nvContentPartPr>
              <p14:xfrm>
                <a:off x="1041263" y="4832767"/>
                <a:ext cx="145440" cy="266400"/>
              </p14:xfrm>
            </p:contentPart>
          </mc:Choice>
          <mc:Fallback xmlns="">
            <p:pic>
              <p:nvPicPr>
                <p:cNvPr id="532" name="Freihand 531">
                  <a:extLst>
                    <a:ext uri="{FF2B5EF4-FFF2-40B4-BE49-F238E27FC236}">
                      <a16:creationId xmlns:a16="http://schemas.microsoft.com/office/drawing/2014/main" id="{6F948665-6C59-407D-9327-9084ECB81303}"/>
                    </a:ext>
                  </a:extLst>
                </p:cNvPr>
                <p:cNvPicPr/>
                <p:nvPr/>
              </p:nvPicPr>
              <p:blipFill>
                <a:blip r:embed="rId804"/>
                <a:stretch>
                  <a:fillRect/>
                </a:stretch>
              </p:blipFill>
              <p:spPr>
                <a:xfrm>
                  <a:off x="1036943" y="4828447"/>
                  <a:ext cx="154080" cy="275040"/>
                </a:xfrm>
                <a:prstGeom prst="rect">
                  <a:avLst/>
                </a:prstGeom>
              </p:spPr>
            </p:pic>
          </mc:Fallback>
        </mc:AlternateContent>
        <mc:AlternateContent xmlns:mc="http://schemas.openxmlformats.org/markup-compatibility/2006" xmlns:p14="http://schemas.microsoft.com/office/powerpoint/2010/main">
          <mc:Choice Requires="p14">
            <p:contentPart p14:bwMode="auto" r:id="rId805">
              <p14:nvContentPartPr>
                <p14:cNvPr id="533" name="Freihand 532">
                  <a:extLst>
                    <a:ext uri="{FF2B5EF4-FFF2-40B4-BE49-F238E27FC236}">
                      <a16:creationId xmlns:a16="http://schemas.microsoft.com/office/drawing/2014/main" id="{68BEEA9C-0EA8-4B23-AF3C-349F863CCA84}"/>
                    </a:ext>
                  </a:extLst>
                </p14:cNvPr>
                <p14:cNvContentPartPr/>
                <p14:nvPr/>
              </p14:nvContentPartPr>
              <p14:xfrm>
                <a:off x="1216943" y="4864447"/>
                <a:ext cx="209880" cy="156960"/>
              </p14:xfrm>
            </p:contentPart>
          </mc:Choice>
          <mc:Fallback xmlns="">
            <p:pic>
              <p:nvPicPr>
                <p:cNvPr id="533" name="Freihand 532">
                  <a:extLst>
                    <a:ext uri="{FF2B5EF4-FFF2-40B4-BE49-F238E27FC236}">
                      <a16:creationId xmlns:a16="http://schemas.microsoft.com/office/drawing/2014/main" id="{68BEEA9C-0EA8-4B23-AF3C-349F863CCA84}"/>
                    </a:ext>
                  </a:extLst>
                </p:cNvPr>
                <p:cNvPicPr/>
                <p:nvPr/>
              </p:nvPicPr>
              <p:blipFill>
                <a:blip r:embed="rId806"/>
                <a:stretch>
                  <a:fillRect/>
                </a:stretch>
              </p:blipFill>
              <p:spPr>
                <a:xfrm>
                  <a:off x="1212623" y="4860127"/>
                  <a:ext cx="218520" cy="165600"/>
                </a:xfrm>
                <a:prstGeom prst="rect">
                  <a:avLst/>
                </a:prstGeom>
              </p:spPr>
            </p:pic>
          </mc:Fallback>
        </mc:AlternateContent>
        <mc:AlternateContent xmlns:mc="http://schemas.openxmlformats.org/markup-compatibility/2006" xmlns:p14="http://schemas.microsoft.com/office/powerpoint/2010/main">
          <mc:Choice Requires="p14">
            <p:contentPart p14:bwMode="auto" r:id="rId807">
              <p14:nvContentPartPr>
                <p14:cNvPr id="535" name="Freihand 534">
                  <a:extLst>
                    <a:ext uri="{FF2B5EF4-FFF2-40B4-BE49-F238E27FC236}">
                      <a16:creationId xmlns:a16="http://schemas.microsoft.com/office/drawing/2014/main" id="{A57A7AE9-63BC-42FA-9C94-E68603F3D9A0}"/>
                    </a:ext>
                  </a:extLst>
                </p14:cNvPr>
                <p14:cNvContentPartPr/>
                <p14:nvPr/>
              </p14:nvContentPartPr>
              <p14:xfrm>
                <a:off x="1340783" y="4859047"/>
                <a:ext cx="40680" cy="198720"/>
              </p14:xfrm>
            </p:contentPart>
          </mc:Choice>
          <mc:Fallback xmlns="">
            <p:pic>
              <p:nvPicPr>
                <p:cNvPr id="535" name="Freihand 534">
                  <a:extLst>
                    <a:ext uri="{FF2B5EF4-FFF2-40B4-BE49-F238E27FC236}">
                      <a16:creationId xmlns:a16="http://schemas.microsoft.com/office/drawing/2014/main" id="{A57A7AE9-63BC-42FA-9C94-E68603F3D9A0}"/>
                    </a:ext>
                  </a:extLst>
                </p:cNvPr>
                <p:cNvPicPr/>
                <p:nvPr/>
              </p:nvPicPr>
              <p:blipFill>
                <a:blip r:embed="rId808"/>
                <a:stretch>
                  <a:fillRect/>
                </a:stretch>
              </p:blipFill>
              <p:spPr>
                <a:xfrm>
                  <a:off x="1336463" y="4854727"/>
                  <a:ext cx="49320" cy="207360"/>
                </a:xfrm>
                <a:prstGeom prst="rect">
                  <a:avLst/>
                </a:prstGeom>
              </p:spPr>
            </p:pic>
          </mc:Fallback>
        </mc:AlternateContent>
        <mc:AlternateContent xmlns:mc="http://schemas.openxmlformats.org/markup-compatibility/2006" xmlns:p14="http://schemas.microsoft.com/office/powerpoint/2010/main">
          <mc:Choice Requires="p14">
            <p:contentPart p14:bwMode="auto" r:id="rId809">
              <p14:nvContentPartPr>
                <p14:cNvPr id="536" name="Freihand 535">
                  <a:extLst>
                    <a:ext uri="{FF2B5EF4-FFF2-40B4-BE49-F238E27FC236}">
                      <a16:creationId xmlns:a16="http://schemas.microsoft.com/office/drawing/2014/main" id="{DD95F9F0-C051-4EB0-AD95-77E5A5186554}"/>
                    </a:ext>
                  </a:extLst>
                </p14:cNvPr>
                <p14:cNvContentPartPr/>
                <p14:nvPr/>
              </p14:nvContentPartPr>
              <p14:xfrm>
                <a:off x="1318823" y="4861567"/>
                <a:ext cx="179640" cy="187200"/>
              </p14:xfrm>
            </p:contentPart>
          </mc:Choice>
          <mc:Fallback xmlns="">
            <p:pic>
              <p:nvPicPr>
                <p:cNvPr id="536" name="Freihand 535">
                  <a:extLst>
                    <a:ext uri="{FF2B5EF4-FFF2-40B4-BE49-F238E27FC236}">
                      <a16:creationId xmlns:a16="http://schemas.microsoft.com/office/drawing/2014/main" id="{DD95F9F0-C051-4EB0-AD95-77E5A5186554}"/>
                    </a:ext>
                  </a:extLst>
                </p:cNvPr>
                <p:cNvPicPr/>
                <p:nvPr/>
              </p:nvPicPr>
              <p:blipFill>
                <a:blip r:embed="rId810"/>
                <a:stretch>
                  <a:fillRect/>
                </a:stretch>
              </p:blipFill>
              <p:spPr>
                <a:xfrm>
                  <a:off x="1314503" y="4857247"/>
                  <a:ext cx="188280" cy="195840"/>
                </a:xfrm>
                <a:prstGeom prst="rect">
                  <a:avLst/>
                </a:prstGeom>
              </p:spPr>
            </p:pic>
          </mc:Fallback>
        </mc:AlternateContent>
        <mc:AlternateContent xmlns:mc="http://schemas.openxmlformats.org/markup-compatibility/2006" xmlns:p14="http://schemas.microsoft.com/office/powerpoint/2010/main">
          <mc:Choice Requires="p14">
            <p:contentPart p14:bwMode="auto" r:id="rId811">
              <p14:nvContentPartPr>
                <p14:cNvPr id="538" name="Freihand 537">
                  <a:extLst>
                    <a:ext uri="{FF2B5EF4-FFF2-40B4-BE49-F238E27FC236}">
                      <a16:creationId xmlns:a16="http://schemas.microsoft.com/office/drawing/2014/main" id="{A3466330-5C72-4415-B0EC-A0432BD9CCE3}"/>
                    </a:ext>
                  </a:extLst>
                </p14:cNvPr>
                <p14:cNvContentPartPr/>
                <p14:nvPr/>
              </p14:nvContentPartPr>
              <p14:xfrm>
                <a:off x="1543103" y="4890727"/>
                <a:ext cx="31320" cy="135000"/>
              </p14:xfrm>
            </p:contentPart>
          </mc:Choice>
          <mc:Fallback xmlns="">
            <p:pic>
              <p:nvPicPr>
                <p:cNvPr id="538" name="Freihand 537">
                  <a:extLst>
                    <a:ext uri="{FF2B5EF4-FFF2-40B4-BE49-F238E27FC236}">
                      <a16:creationId xmlns:a16="http://schemas.microsoft.com/office/drawing/2014/main" id="{A3466330-5C72-4415-B0EC-A0432BD9CCE3}"/>
                    </a:ext>
                  </a:extLst>
                </p:cNvPr>
                <p:cNvPicPr/>
                <p:nvPr/>
              </p:nvPicPr>
              <p:blipFill>
                <a:blip r:embed="rId812"/>
                <a:stretch>
                  <a:fillRect/>
                </a:stretch>
              </p:blipFill>
              <p:spPr>
                <a:xfrm>
                  <a:off x="1538783" y="4886407"/>
                  <a:ext cx="39960" cy="143640"/>
                </a:xfrm>
                <a:prstGeom prst="rect">
                  <a:avLst/>
                </a:prstGeom>
              </p:spPr>
            </p:pic>
          </mc:Fallback>
        </mc:AlternateContent>
        <mc:AlternateContent xmlns:mc="http://schemas.openxmlformats.org/markup-compatibility/2006" xmlns:p14="http://schemas.microsoft.com/office/powerpoint/2010/main">
          <mc:Choice Requires="p14">
            <p:contentPart p14:bwMode="auto" r:id="rId813">
              <p14:nvContentPartPr>
                <p14:cNvPr id="539" name="Freihand 538">
                  <a:extLst>
                    <a:ext uri="{FF2B5EF4-FFF2-40B4-BE49-F238E27FC236}">
                      <a16:creationId xmlns:a16="http://schemas.microsoft.com/office/drawing/2014/main" id="{7D285FE8-8D82-4E87-9305-4C6CDCF84BAB}"/>
                    </a:ext>
                  </a:extLst>
                </p14:cNvPr>
                <p14:cNvContentPartPr/>
                <p14:nvPr/>
              </p14:nvContentPartPr>
              <p14:xfrm>
                <a:off x="1565783" y="4862287"/>
                <a:ext cx="121680" cy="167400"/>
              </p14:xfrm>
            </p:contentPart>
          </mc:Choice>
          <mc:Fallback xmlns="">
            <p:pic>
              <p:nvPicPr>
                <p:cNvPr id="539" name="Freihand 538">
                  <a:extLst>
                    <a:ext uri="{FF2B5EF4-FFF2-40B4-BE49-F238E27FC236}">
                      <a16:creationId xmlns:a16="http://schemas.microsoft.com/office/drawing/2014/main" id="{7D285FE8-8D82-4E87-9305-4C6CDCF84BAB}"/>
                    </a:ext>
                  </a:extLst>
                </p:cNvPr>
                <p:cNvPicPr/>
                <p:nvPr/>
              </p:nvPicPr>
              <p:blipFill>
                <a:blip r:embed="rId814"/>
                <a:stretch>
                  <a:fillRect/>
                </a:stretch>
              </p:blipFill>
              <p:spPr>
                <a:xfrm>
                  <a:off x="1561463" y="4857967"/>
                  <a:ext cx="130320" cy="176040"/>
                </a:xfrm>
                <a:prstGeom prst="rect">
                  <a:avLst/>
                </a:prstGeom>
              </p:spPr>
            </p:pic>
          </mc:Fallback>
        </mc:AlternateContent>
        <mc:AlternateContent xmlns:mc="http://schemas.openxmlformats.org/markup-compatibility/2006" xmlns:p14="http://schemas.microsoft.com/office/powerpoint/2010/main">
          <mc:Choice Requires="p14">
            <p:contentPart p14:bwMode="auto" r:id="rId815">
              <p14:nvContentPartPr>
                <p14:cNvPr id="540" name="Freihand 539">
                  <a:extLst>
                    <a:ext uri="{FF2B5EF4-FFF2-40B4-BE49-F238E27FC236}">
                      <a16:creationId xmlns:a16="http://schemas.microsoft.com/office/drawing/2014/main" id="{C1B9D835-942A-4DBB-9DC9-71735E352E48}"/>
                    </a:ext>
                  </a:extLst>
                </p14:cNvPr>
                <p14:cNvContentPartPr/>
                <p14:nvPr/>
              </p14:nvContentPartPr>
              <p14:xfrm>
                <a:off x="1425023" y="5174767"/>
                <a:ext cx="40680" cy="162360"/>
              </p14:xfrm>
            </p:contentPart>
          </mc:Choice>
          <mc:Fallback xmlns="">
            <p:pic>
              <p:nvPicPr>
                <p:cNvPr id="540" name="Freihand 539">
                  <a:extLst>
                    <a:ext uri="{FF2B5EF4-FFF2-40B4-BE49-F238E27FC236}">
                      <a16:creationId xmlns:a16="http://schemas.microsoft.com/office/drawing/2014/main" id="{C1B9D835-942A-4DBB-9DC9-71735E352E48}"/>
                    </a:ext>
                  </a:extLst>
                </p:cNvPr>
                <p:cNvPicPr/>
                <p:nvPr/>
              </p:nvPicPr>
              <p:blipFill>
                <a:blip r:embed="rId816"/>
                <a:stretch>
                  <a:fillRect/>
                </a:stretch>
              </p:blipFill>
              <p:spPr>
                <a:xfrm>
                  <a:off x="1420703" y="5170447"/>
                  <a:ext cx="49320" cy="171000"/>
                </a:xfrm>
                <a:prstGeom prst="rect">
                  <a:avLst/>
                </a:prstGeom>
              </p:spPr>
            </p:pic>
          </mc:Fallback>
        </mc:AlternateContent>
        <mc:AlternateContent xmlns:mc="http://schemas.openxmlformats.org/markup-compatibility/2006" xmlns:p14="http://schemas.microsoft.com/office/powerpoint/2010/main">
          <mc:Choice Requires="p14">
            <p:contentPart p14:bwMode="auto" r:id="rId817">
              <p14:nvContentPartPr>
                <p14:cNvPr id="541" name="Freihand 540">
                  <a:extLst>
                    <a:ext uri="{FF2B5EF4-FFF2-40B4-BE49-F238E27FC236}">
                      <a16:creationId xmlns:a16="http://schemas.microsoft.com/office/drawing/2014/main" id="{61E3A390-4144-4726-B248-2A7CDFFA080A}"/>
                    </a:ext>
                  </a:extLst>
                </p14:cNvPr>
                <p14:cNvContentPartPr/>
                <p14:nvPr/>
              </p14:nvContentPartPr>
              <p14:xfrm>
                <a:off x="1379663" y="5108527"/>
                <a:ext cx="133920" cy="153000"/>
              </p14:xfrm>
            </p:contentPart>
          </mc:Choice>
          <mc:Fallback xmlns="">
            <p:pic>
              <p:nvPicPr>
                <p:cNvPr id="541" name="Freihand 540">
                  <a:extLst>
                    <a:ext uri="{FF2B5EF4-FFF2-40B4-BE49-F238E27FC236}">
                      <a16:creationId xmlns:a16="http://schemas.microsoft.com/office/drawing/2014/main" id="{61E3A390-4144-4726-B248-2A7CDFFA080A}"/>
                    </a:ext>
                  </a:extLst>
                </p:cNvPr>
                <p:cNvPicPr/>
                <p:nvPr/>
              </p:nvPicPr>
              <p:blipFill>
                <a:blip r:embed="rId818"/>
                <a:stretch>
                  <a:fillRect/>
                </a:stretch>
              </p:blipFill>
              <p:spPr>
                <a:xfrm>
                  <a:off x="1375343" y="5104207"/>
                  <a:ext cx="142560" cy="161640"/>
                </a:xfrm>
                <a:prstGeom prst="rect">
                  <a:avLst/>
                </a:prstGeom>
              </p:spPr>
            </p:pic>
          </mc:Fallback>
        </mc:AlternateContent>
      </p:grpSp>
      <p:grpSp>
        <p:nvGrpSpPr>
          <p:cNvPr id="553" name="Gruppieren 552">
            <a:extLst>
              <a:ext uri="{FF2B5EF4-FFF2-40B4-BE49-F238E27FC236}">
                <a16:creationId xmlns:a16="http://schemas.microsoft.com/office/drawing/2014/main" id="{FFC191F9-E0BD-4170-A85B-481CD1FDD7F7}"/>
              </a:ext>
            </a:extLst>
          </p:cNvPr>
          <p:cNvGrpSpPr/>
          <p:nvPr/>
        </p:nvGrpSpPr>
        <p:grpSpPr>
          <a:xfrm>
            <a:off x="1094903" y="5461327"/>
            <a:ext cx="670680" cy="183600"/>
            <a:chOff x="1094903" y="5461327"/>
            <a:chExt cx="670680" cy="183600"/>
          </a:xfrm>
        </p:grpSpPr>
        <mc:AlternateContent xmlns:mc="http://schemas.openxmlformats.org/markup-compatibility/2006" xmlns:p14="http://schemas.microsoft.com/office/powerpoint/2010/main">
          <mc:Choice Requires="p14">
            <p:contentPart p14:bwMode="auto" r:id="rId819">
              <p14:nvContentPartPr>
                <p14:cNvPr id="542" name="Freihand 541">
                  <a:extLst>
                    <a:ext uri="{FF2B5EF4-FFF2-40B4-BE49-F238E27FC236}">
                      <a16:creationId xmlns:a16="http://schemas.microsoft.com/office/drawing/2014/main" id="{59340A93-D08F-42D2-B3F4-1D95EB8860FF}"/>
                    </a:ext>
                  </a:extLst>
                </p14:cNvPr>
                <p14:cNvContentPartPr/>
                <p14:nvPr/>
              </p14:nvContentPartPr>
              <p14:xfrm>
                <a:off x="1135943" y="5480047"/>
                <a:ext cx="18360" cy="162720"/>
              </p14:xfrm>
            </p:contentPart>
          </mc:Choice>
          <mc:Fallback xmlns="">
            <p:pic>
              <p:nvPicPr>
                <p:cNvPr id="542" name="Freihand 541">
                  <a:extLst>
                    <a:ext uri="{FF2B5EF4-FFF2-40B4-BE49-F238E27FC236}">
                      <a16:creationId xmlns:a16="http://schemas.microsoft.com/office/drawing/2014/main" id="{59340A93-D08F-42D2-B3F4-1D95EB8860FF}"/>
                    </a:ext>
                  </a:extLst>
                </p:cNvPr>
                <p:cNvPicPr/>
                <p:nvPr/>
              </p:nvPicPr>
              <p:blipFill>
                <a:blip r:embed="rId820"/>
                <a:stretch>
                  <a:fillRect/>
                </a:stretch>
              </p:blipFill>
              <p:spPr>
                <a:xfrm>
                  <a:off x="1131623" y="5475727"/>
                  <a:ext cx="27000" cy="171360"/>
                </a:xfrm>
                <a:prstGeom prst="rect">
                  <a:avLst/>
                </a:prstGeom>
              </p:spPr>
            </p:pic>
          </mc:Fallback>
        </mc:AlternateContent>
        <mc:AlternateContent xmlns:mc="http://schemas.openxmlformats.org/markup-compatibility/2006" xmlns:p14="http://schemas.microsoft.com/office/powerpoint/2010/main">
          <mc:Choice Requires="p14">
            <p:contentPart p14:bwMode="auto" r:id="rId821">
              <p14:nvContentPartPr>
                <p14:cNvPr id="543" name="Freihand 542">
                  <a:extLst>
                    <a:ext uri="{FF2B5EF4-FFF2-40B4-BE49-F238E27FC236}">
                      <a16:creationId xmlns:a16="http://schemas.microsoft.com/office/drawing/2014/main" id="{4783A8AC-A006-4A7F-A92A-3162DD45E30C}"/>
                    </a:ext>
                  </a:extLst>
                </p14:cNvPr>
                <p14:cNvContentPartPr/>
                <p14:nvPr/>
              </p14:nvContentPartPr>
              <p14:xfrm>
                <a:off x="1094903" y="5461327"/>
                <a:ext cx="122760" cy="146880"/>
              </p14:xfrm>
            </p:contentPart>
          </mc:Choice>
          <mc:Fallback xmlns="">
            <p:pic>
              <p:nvPicPr>
                <p:cNvPr id="543" name="Freihand 542">
                  <a:extLst>
                    <a:ext uri="{FF2B5EF4-FFF2-40B4-BE49-F238E27FC236}">
                      <a16:creationId xmlns:a16="http://schemas.microsoft.com/office/drawing/2014/main" id="{4783A8AC-A006-4A7F-A92A-3162DD45E30C}"/>
                    </a:ext>
                  </a:extLst>
                </p:cNvPr>
                <p:cNvPicPr/>
                <p:nvPr/>
              </p:nvPicPr>
              <p:blipFill>
                <a:blip r:embed="rId822"/>
                <a:stretch>
                  <a:fillRect/>
                </a:stretch>
              </p:blipFill>
              <p:spPr>
                <a:xfrm>
                  <a:off x="1090583" y="5457007"/>
                  <a:ext cx="131400" cy="155520"/>
                </a:xfrm>
                <a:prstGeom prst="rect">
                  <a:avLst/>
                </a:prstGeom>
              </p:spPr>
            </p:pic>
          </mc:Fallback>
        </mc:AlternateContent>
        <mc:AlternateContent xmlns:mc="http://schemas.openxmlformats.org/markup-compatibility/2006" xmlns:p14="http://schemas.microsoft.com/office/powerpoint/2010/main">
          <mc:Choice Requires="p14">
            <p:contentPart p14:bwMode="auto" r:id="rId823">
              <p14:nvContentPartPr>
                <p14:cNvPr id="544" name="Freihand 543">
                  <a:extLst>
                    <a:ext uri="{FF2B5EF4-FFF2-40B4-BE49-F238E27FC236}">
                      <a16:creationId xmlns:a16="http://schemas.microsoft.com/office/drawing/2014/main" id="{D0C2F6BF-C3EC-472F-A16D-C21E5F69E9AB}"/>
                    </a:ext>
                  </a:extLst>
                </p14:cNvPr>
                <p14:cNvContentPartPr/>
                <p14:nvPr/>
              </p14:nvContentPartPr>
              <p14:xfrm>
                <a:off x="1151423" y="5594887"/>
                <a:ext cx="88560" cy="50040"/>
              </p14:xfrm>
            </p:contentPart>
          </mc:Choice>
          <mc:Fallback xmlns="">
            <p:pic>
              <p:nvPicPr>
                <p:cNvPr id="544" name="Freihand 543">
                  <a:extLst>
                    <a:ext uri="{FF2B5EF4-FFF2-40B4-BE49-F238E27FC236}">
                      <a16:creationId xmlns:a16="http://schemas.microsoft.com/office/drawing/2014/main" id="{D0C2F6BF-C3EC-472F-A16D-C21E5F69E9AB}"/>
                    </a:ext>
                  </a:extLst>
                </p:cNvPr>
                <p:cNvPicPr/>
                <p:nvPr/>
              </p:nvPicPr>
              <p:blipFill>
                <a:blip r:embed="rId824"/>
                <a:stretch>
                  <a:fillRect/>
                </a:stretch>
              </p:blipFill>
              <p:spPr>
                <a:xfrm>
                  <a:off x="1147103" y="5590567"/>
                  <a:ext cx="97200" cy="58680"/>
                </a:xfrm>
                <a:prstGeom prst="rect">
                  <a:avLst/>
                </a:prstGeom>
              </p:spPr>
            </p:pic>
          </mc:Fallback>
        </mc:AlternateContent>
        <mc:AlternateContent xmlns:mc="http://schemas.openxmlformats.org/markup-compatibility/2006" xmlns:p14="http://schemas.microsoft.com/office/powerpoint/2010/main">
          <mc:Choice Requires="p14">
            <p:contentPart p14:bwMode="auto" r:id="rId825">
              <p14:nvContentPartPr>
                <p14:cNvPr id="545" name="Freihand 544">
                  <a:extLst>
                    <a:ext uri="{FF2B5EF4-FFF2-40B4-BE49-F238E27FC236}">
                      <a16:creationId xmlns:a16="http://schemas.microsoft.com/office/drawing/2014/main" id="{64BD2335-54A1-49D1-9539-D198CBBC4E65}"/>
                    </a:ext>
                  </a:extLst>
                </p14:cNvPr>
                <p14:cNvContentPartPr/>
                <p14:nvPr/>
              </p14:nvContentPartPr>
              <p14:xfrm>
                <a:off x="1232783" y="5572207"/>
                <a:ext cx="148680" cy="64080"/>
              </p14:xfrm>
            </p:contentPart>
          </mc:Choice>
          <mc:Fallback xmlns="">
            <p:pic>
              <p:nvPicPr>
                <p:cNvPr id="545" name="Freihand 544">
                  <a:extLst>
                    <a:ext uri="{FF2B5EF4-FFF2-40B4-BE49-F238E27FC236}">
                      <a16:creationId xmlns:a16="http://schemas.microsoft.com/office/drawing/2014/main" id="{64BD2335-54A1-49D1-9539-D198CBBC4E65}"/>
                    </a:ext>
                  </a:extLst>
                </p:cNvPr>
                <p:cNvPicPr/>
                <p:nvPr/>
              </p:nvPicPr>
              <p:blipFill>
                <a:blip r:embed="rId826"/>
                <a:stretch>
                  <a:fillRect/>
                </a:stretch>
              </p:blipFill>
              <p:spPr>
                <a:xfrm>
                  <a:off x="1228463" y="5567887"/>
                  <a:ext cx="157320" cy="72720"/>
                </a:xfrm>
                <a:prstGeom prst="rect">
                  <a:avLst/>
                </a:prstGeom>
              </p:spPr>
            </p:pic>
          </mc:Fallback>
        </mc:AlternateContent>
        <mc:AlternateContent xmlns:mc="http://schemas.openxmlformats.org/markup-compatibility/2006" xmlns:p14="http://schemas.microsoft.com/office/powerpoint/2010/main">
          <mc:Choice Requires="p14">
            <p:contentPart p14:bwMode="auto" r:id="rId827">
              <p14:nvContentPartPr>
                <p14:cNvPr id="546" name="Freihand 545">
                  <a:extLst>
                    <a:ext uri="{FF2B5EF4-FFF2-40B4-BE49-F238E27FC236}">
                      <a16:creationId xmlns:a16="http://schemas.microsoft.com/office/drawing/2014/main" id="{3B974987-D2F7-4742-AEBE-650591D64CE1}"/>
                    </a:ext>
                  </a:extLst>
                </p14:cNvPr>
                <p14:cNvContentPartPr/>
                <p14:nvPr/>
              </p14:nvContentPartPr>
              <p14:xfrm>
                <a:off x="1413863" y="5509567"/>
                <a:ext cx="92520" cy="113400"/>
              </p14:xfrm>
            </p:contentPart>
          </mc:Choice>
          <mc:Fallback xmlns="">
            <p:pic>
              <p:nvPicPr>
                <p:cNvPr id="546" name="Freihand 545">
                  <a:extLst>
                    <a:ext uri="{FF2B5EF4-FFF2-40B4-BE49-F238E27FC236}">
                      <a16:creationId xmlns:a16="http://schemas.microsoft.com/office/drawing/2014/main" id="{3B974987-D2F7-4742-AEBE-650591D64CE1}"/>
                    </a:ext>
                  </a:extLst>
                </p:cNvPr>
                <p:cNvPicPr/>
                <p:nvPr/>
              </p:nvPicPr>
              <p:blipFill>
                <a:blip r:embed="rId828"/>
                <a:stretch>
                  <a:fillRect/>
                </a:stretch>
              </p:blipFill>
              <p:spPr>
                <a:xfrm>
                  <a:off x="1409543" y="5505247"/>
                  <a:ext cx="101160" cy="122040"/>
                </a:xfrm>
                <a:prstGeom prst="rect">
                  <a:avLst/>
                </a:prstGeom>
              </p:spPr>
            </p:pic>
          </mc:Fallback>
        </mc:AlternateContent>
        <mc:AlternateContent xmlns:mc="http://schemas.openxmlformats.org/markup-compatibility/2006" xmlns:p14="http://schemas.microsoft.com/office/powerpoint/2010/main">
          <mc:Choice Requires="p14">
            <p:contentPart p14:bwMode="auto" r:id="rId829">
              <p14:nvContentPartPr>
                <p14:cNvPr id="547" name="Freihand 546">
                  <a:extLst>
                    <a:ext uri="{FF2B5EF4-FFF2-40B4-BE49-F238E27FC236}">
                      <a16:creationId xmlns:a16="http://schemas.microsoft.com/office/drawing/2014/main" id="{9CF2DC73-2F43-4476-84D9-5091653B8E48}"/>
                    </a:ext>
                  </a:extLst>
                </p14:cNvPr>
                <p14:cNvContentPartPr/>
                <p14:nvPr/>
              </p14:nvContentPartPr>
              <p14:xfrm>
                <a:off x="1514663" y="5552767"/>
                <a:ext cx="250920" cy="67680"/>
              </p14:xfrm>
            </p:contentPart>
          </mc:Choice>
          <mc:Fallback xmlns="">
            <p:pic>
              <p:nvPicPr>
                <p:cNvPr id="547" name="Freihand 546">
                  <a:extLst>
                    <a:ext uri="{FF2B5EF4-FFF2-40B4-BE49-F238E27FC236}">
                      <a16:creationId xmlns:a16="http://schemas.microsoft.com/office/drawing/2014/main" id="{9CF2DC73-2F43-4476-84D9-5091653B8E48}"/>
                    </a:ext>
                  </a:extLst>
                </p:cNvPr>
                <p:cNvPicPr/>
                <p:nvPr/>
              </p:nvPicPr>
              <p:blipFill>
                <a:blip r:embed="rId830"/>
                <a:stretch>
                  <a:fillRect/>
                </a:stretch>
              </p:blipFill>
              <p:spPr>
                <a:xfrm>
                  <a:off x="1510343" y="5548447"/>
                  <a:ext cx="259560" cy="76320"/>
                </a:xfrm>
                <a:prstGeom prst="rect">
                  <a:avLst/>
                </a:prstGeom>
              </p:spPr>
            </p:pic>
          </mc:Fallback>
        </mc:AlternateContent>
      </p:grpSp>
      <p:grpSp>
        <p:nvGrpSpPr>
          <p:cNvPr id="552" name="Gruppieren 551">
            <a:extLst>
              <a:ext uri="{FF2B5EF4-FFF2-40B4-BE49-F238E27FC236}">
                <a16:creationId xmlns:a16="http://schemas.microsoft.com/office/drawing/2014/main" id="{659ABF00-11DB-449B-A982-8ABC33F5F5EB}"/>
              </a:ext>
            </a:extLst>
          </p:cNvPr>
          <p:cNvGrpSpPr/>
          <p:nvPr/>
        </p:nvGrpSpPr>
        <p:grpSpPr>
          <a:xfrm>
            <a:off x="1271303" y="5737087"/>
            <a:ext cx="777240" cy="158400"/>
            <a:chOff x="1271303" y="5737087"/>
            <a:chExt cx="777240" cy="158400"/>
          </a:xfrm>
        </p:grpSpPr>
        <mc:AlternateContent xmlns:mc="http://schemas.openxmlformats.org/markup-compatibility/2006" xmlns:p14="http://schemas.microsoft.com/office/powerpoint/2010/main">
          <mc:Choice Requires="p14">
            <p:contentPart p14:bwMode="auto" r:id="rId831">
              <p14:nvContentPartPr>
                <p14:cNvPr id="548" name="Freihand 547">
                  <a:extLst>
                    <a:ext uri="{FF2B5EF4-FFF2-40B4-BE49-F238E27FC236}">
                      <a16:creationId xmlns:a16="http://schemas.microsoft.com/office/drawing/2014/main" id="{8F1DBE34-0C47-4F0A-A0B5-95424A350C50}"/>
                    </a:ext>
                  </a:extLst>
                </p14:cNvPr>
                <p14:cNvContentPartPr/>
                <p14:nvPr/>
              </p14:nvContentPartPr>
              <p14:xfrm>
                <a:off x="1271303" y="5784967"/>
                <a:ext cx="127800" cy="110520"/>
              </p14:xfrm>
            </p:contentPart>
          </mc:Choice>
          <mc:Fallback xmlns="">
            <p:pic>
              <p:nvPicPr>
                <p:cNvPr id="548" name="Freihand 547">
                  <a:extLst>
                    <a:ext uri="{FF2B5EF4-FFF2-40B4-BE49-F238E27FC236}">
                      <a16:creationId xmlns:a16="http://schemas.microsoft.com/office/drawing/2014/main" id="{8F1DBE34-0C47-4F0A-A0B5-95424A350C50}"/>
                    </a:ext>
                  </a:extLst>
                </p:cNvPr>
                <p:cNvPicPr/>
                <p:nvPr/>
              </p:nvPicPr>
              <p:blipFill>
                <a:blip r:embed="rId832"/>
                <a:stretch>
                  <a:fillRect/>
                </a:stretch>
              </p:blipFill>
              <p:spPr>
                <a:xfrm>
                  <a:off x="1266983" y="5780647"/>
                  <a:ext cx="136440" cy="119160"/>
                </a:xfrm>
                <a:prstGeom prst="rect">
                  <a:avLst/>
                </a:prstGeom>
              </p:spPr>
            </p:pic>
          </mc:Fallback>
        </mc:AlternateContent>
        <mc:AlternateContent xmlns:mc="http://schemas.openxmlformats.org/markup-compatibility/2006" xmlns:p14="http://schemas.microsoft.com/office/powerpoint/2010/main">
          <mc:Choice Requires="p14">
            <p:contentPart p14:bwMode="auto" r:id="rId833">
              <p14:nvContentPartPr>
                <p14:cNvPr id="549" name="Freihand 548">
                  <a:extLst>
                    <a:ext uri="{FF2B5EF4-FFF2-40B4-BE49-F238E27FC236}">
                      <a16:creationId xmlns:a16="http://schemas.microsoft.com/office/drawing/2014/main" id="{6E62E8D8-F5FA-4347-A616-1A71E3FF4E21}"/>
                    </a:ext>
                  </a:extLst>
                </p14:cNvPr>
                <p14:cNvContentPartPr/>
                <p14:nvPr/>
              </p14:nvContentPartPr>
              <p14:xfrm>
                <a:off x="1415663" y="5810527"/>
                <a:ext cx="296280" cy="62640"/>
              </p14:xfrm>
            </p:contentPart>
          </mc:Choice>
          <mc:Fallback xmlns="">
            <p:pic>
              <p:nvPicPr>
                <p:cNvPr id="549" name="Freihand 548">
                  <a:extLst>
                    <a:ext uri="{FF2B5EF4-FFF2-40B4-BE49-F238E27FC236}">
                      <a16:creationId xmlns:a16="http://schemas.microsoft.com/office/drawing/2014/main" id="{6E62E8D8-F5FA-4347-A616-1A71E3FF4E21}"/>
                    </a:ext>
                  </a:extLst>
                </p:cNvPr>
                <p:cNvPicPr/>
                <p:nvPr/>
              </p:nvPicPr>
              <p:blipFill>
                <a:blip r:embed="rId834"/>
                <a:stretch>
                  <a:fillRect/>
                </a:stretch>
              </p:blipFill>
              <p:spPr>
                <a:xfrm>
                  <a:off x="1411343" y="5806207"/>
                  <a:ext cx="304920" cy="71280"/>
                </a:xfrm>
                <a:prstGeom prst="rect">
                  <a:avLst/>
                </a:prstGeom>
              </p:spPr>
            </p:pic>
          </mc:Fallback>
        </mc:AlternateContent>
        <mc:AlternateContent xmlns:mc="http://schemas.openxmlformats.org/markup-compatibility/2006" xmlns:p14="http://schemas.microsoft.com/office/powerpoint/2010/main">
          <mc:Choice Requires="p14">
            <p:contentPart p14:bwMode="auto" r:id="rId835">
              <p14:nvContentPartPr>
                <p14:cNvPr id="550" name="Freihand 549">
                  <a:extLst>
                    <a:ext uri="{FF2B5EF4-FFF2-40B4-BE49-F238E27FC236}">
                      <a16:creationId xmlns:a16="http://schemas.microsoft.com/office/drawing/2014/main" id="{EDAB743B-3F65-4FDA-ABFC-8A6E0DCE9AD2}"/>
                    </a:ext>
                  </a:extLst>
                </p14:cNvPr>
                <p14:cNvContentPartPr/>
                <p14:nvPr/>
              </p14:nvContentPartPr>
              <p14:xfrm>
                <a:off x="1746143" y="5747887"/>
                <a:ext cx="78840" cy="126000"/>
              </p14:xfrm>
            </p:contentPart>
          </mc:Choice>
          <mc:Fallback xmlns="">
            <p:pic>
              <p:nvPicPr>
                <p:cNvPr id="550" name="Freihand 549">
                  <a:extLst>
                    <a:ext uri="{FF2B5EF4-FFF2-40B4-BE49-F238E27FC236}">
                      <a16:creationId xmlns:a16="http://schemas.microsoft.com/office/drawing/2014/main" id="{EDAB743B-3F65-4FDA-ABFC-8A6E0DCE9AD2}"/>
                    </a:ext>
                  </a:extLst>
                </p:cNvPr>
                <p:cNvPicPr/>
                <p:nvPr/>
              </p:nvPicPr>
              <p:blipFill>
                <a:blip r:embed="rId836"/>
                <a:stretch>
                  <a:fillRect/>
                </a:stretch>
              </p:blipFill>
              <p:spPr>
                <a:xfrm>
                  <a:off x="1741823" y="5743567"/>
                  <a:ext cx="87480" cy="134640"/>
                </a:xfrm>
                <a:prstGeom prst="rect">
                  <a:avLst/>
                </a:prstGeom>
              </p:spPr>
            </p:pic>
          </mc:Fallback>
        </mc:AlternateContent>
        <mc:AlternateContent xmlns:mc="http://schemas.openxmlformats.org/markup-compatibility/2006" xmlns:p14="http://schemas.microsoft.com/office/powerpoint/2010/main">
          <mc:Choice Requires="p14">
            <p:contentPart p14:bwMode="auto" r:id="rId837">
              <p14:nvContentPartPr>
                <p14:cNvPr id="551" name="Freihand 550">
                  <a:extLst>
                    <a:ext uri="{FF2B5EF4-FFF2-40B4-BE49-F238E27FC236}">
                      <a16:creationId xmlns:a16="http://schemas.microsoft.com/office/drawing/2014/main" id="{8B648C0F-BAAC-48E2-A4C5-751013EC0AF9}"/>
                    </a:ext>
                  </a:extLst>
                </p14:cNvPr>
                <p14:cNvContentPartPr/>
                <p14:nvPr/>
              </p14:nvContentPartPr>
              <p14:xfrm>
                <a:off x="1853783" y="5737087"/>
                <a:ext cx="194760" cy="91440"/>
              </p14:xfrm>
            </p:contentPart>
          </mc:Choice>
          <mc:Fallback xmlns="">
            <p:pic>
              <p:nvPicPr>
                <p:cNvPr id="551" name="Freihand 550">
                  <a:extLst>
                    <a:ext uri="{FF2B5EF4-FFF2-40B4-BE49-F238E27FC236}">
                      <a16:creationId xmlns:a16="http://schemas.microsoft.com/office/drawing/2014/main" id="{8B648C0F-BAAC-48E2-A4C5-751013EC0AF9}"/>
                    </a:ext>
                  </a:extLst>
                </p:cNvPr>
                <p:cNvPicPr/>
                <p:nvPr/>
              </p:nvPicPr>
              <p:blipFill>
                <a:blip r:embed="rId838"/>
                <a:stretch>
                  <a:fillRect/>
                </a:stretch>
              </p:blipFill>
              <p:spPr>
                <a:xfrm>
                  <a:off x="1849463" y="5732767"/>
                  <a:ext cx="203400" cy="100080"/>
                </a:xfrm>
                <a:prstGeom prst="rect">
                  <a:avLst/>
                </a:prstGeom>
              </p:spPr>
            </p:pic>
          </mc:Fallback>
        </mc:AlternateContent>
      </p:grpSp>
      <p:grpSp>
        <p:nvGrpSpPr>
          <p:cNvPr id="560" name="Gruppieren 559">
            <a:extLst>
              <a:ext uri="{FF2B5EF4-FFF2-40B4-BE49-F238E27FC236}">
                <a16:creationId xmlns:a16="http://schemas.microsoft.com/office/drawing/2014/main" id="{69D5EFA6-3A62-4B20-8880-21F282CF2871}"/>
              </a:ext>
            </a:extLst>
          </p:cNvPr>
          <p:cNvGrpSpPr/>
          <p:nvPr/>
        </p:nvGrpSpPr>
        <p:grpSpPr>
          <a:xfrm>
            <a:off x="1882223" y="4802527"/>
            <a:ext cx="664920" cy="418680"/>
            <a:chOff x="1882223" y="4802527"/>
            <a:chExt cx="664920" cy="418680"/>
          </a:xfrm>
        </p:grpSpPr>
        <mc:AlternateContent xmlns:mc="http://schemas.openxmlformats.org/markup-compatibility/2006" xmlns:p14="http://schemas.microsoft.com/office/powerpoint/2010/main">
          <mc:Choice Requires="p14">
            <p:contentPart p14:bwMode="auto" r:id="rId839">
              <p14:nvContentPartPr>
                <p14:cNvPr id="555" name="Freihand 554">
                  <a:extLst>
                    <a:ext uri="{FF2B5EF4-FFF2-40B4-BE49-F238E27FC236}">
                      <a16:creationId xmlns:a16="http://schemas.microsoft.com/office/drawing/2014/main" id="{4C149C53-4D0F-4158-B74A-26FF8B8DCC07}"/>
                    </a:ext>
                  </a:extLst>
                </p14:cNvPr>
                <p14:cNvContentPartPr/>
                <p14:nvPr/>
              </p14:nvContentPartPr>
              <p14:xfrm>
                <a:off x="1882223" y="4955167"/>
                <a:ext cx="135720" cy="8280"/>
              </p14:xfrm>
            </p:contentPart>
          </mc:Choice>
          <mc:Fallback xmlns="">
            <p:pic>
              <p:nvPicPr>
                <p:cNvPr id="555" name="Freihand 554">
                  <a:extLst>
                    <a:ext uri="{FF2B5EF4-FFF2-40B4-BE49-F238E27FC236}">
                      <a16:creationId xmlns:a16="http://schemas.microsoft.com/office/drawing/2014/main" id="{4C149C53-4D0F-4158-B74A-26FF8B8DCC07}"/>
                    </a:ext>
                  </a:extLst>
                </p:cNvPr>
                <p:cNvPicPr/>
                <p:nvPr/>
              </p:nvPicPr>
              <p:blipFill>
                <a:blip r:embed="rId840"/>
                <a:stretch>
                  <a:fillRect/>
                </a:stretch>
              </p:blipFill>
              <p:spPr>
                <a:xfrm>
                  <a:off x="1877903" y="4950847"/>
                  <a:ext cx="144360" cy="16920"/>
                </a:xfrm>
                <a:prstGeom prst="rect">
                  <a:avLst/>
                </a:prstGeom>
              </p:spPr>
            </p:pic>
          </mc:Fallback>
        </mc:AlternateContent>
        <mc:AlternateContent xmlns:mc="http://schemas.openxmlformats.org/markup-compatibility/2006" xmlns:p14="http://schemas.microsoft.com/office/powerpoint/2010/main">
          <mc:Choice Requires="p14">
            <p:contentPart p14:bwMode="auto" r:id="rId841">
              <p14:nvContentPartPr>
                <p14:cNvPr id="556" name="Freihand 555">
                  <a:extLst>
                    <a:ext uri="{FF2B5EF4-FFF2-40B4-BE49-F238E27FC236}">
                      <a16:creationId xmlns:a16="http://schemas.microsoft.com/office/drawing/2014/main" id="{7FF6B68D-BC69-4A29-A430-C382D6964087}"/>
                    </a:ext>
                  </a:extLst>
                </p14:cNvPr>
                <p14:cNvContentPartPr/>
                <p14:nvPr/>
              </p14:nvContentPartPr>
              <p14:xfrm>
                <a:off x="2120183" y="4852927"/>
                <a:ext cx="126720" cy="128160"/>
              </p14:xfrm>
            </p:contentPart>
          </mc:Choice>
          <mc:Fallback xmlns="">
            <p:pic>
              <p:nvPicPr>
                <p:cNvPr id="556" name="Freihand 555">
                  <a:extLst>
                    <a:ext uri="{FF2B5EF4-FFF2-40B4-BE49-F238E27FC236}">
                      <a16:creationId xmlns:a16="http://schemas.microsoft.com/office/drawing/2014/main" id="{7FF6B68D-BC69-4A29-A430-C382D6964087}"/>
                    </a:ext>
                  </a:extLst>
                </p:cNvPr>
                <p:cNvPicPr/>
                <p:nvPr/>
              </p:nvPicPr>
              <p:blipFill>
                <a:blip r:embed="rId842"/>
                <a:stretch>
                  <a:fillRect/>
                </a:stretch>
              </p:blipFill>
              <p:spPr>
                <a:xfrm>
                  <a:off x="2115863" y="4848607"/>
                  <a:ext cx="135360" cy="136800"/>
                </a:xfrm>
                <a:prstGeom prst="rect">
                  <a:avLst/>
                </a:prstGeom>
              </p:spPr>
            </p:pic>
          </mc:Fallback>
        </mc:AlternateContent>
        <mc:AlternateContent xmlns:mc="http://schemas.openxmlformats.org/markup-compatibility/2006" xmlns:p14="http://schemas.microsoft.com/office/powerpoint/2010/main">
          <mc:Choice Requires="p14">
            <p:contentPart p14:bwMode="auto" r:id="rId843">
              <p14:nvContentPartPr>
                <p14:cNvPr id="557" name="Freihand 556">
                  <a:extLst>
                    <a:ext uri="{FF2B5EF4-FFF2-40B4-BE49-F238E27FC236}">
                      <a16:creationId xmlns:a16="http://schemas.microsoft.com/office/drawing/2014/main" id="{42E34C29-46D0-47FC-ACF7-C3552CA6F6C0}"/>
                    </a:ext>
                  </a:extLst>
                </p14:cNvPr>
                <p14:cNvContentPartPr/>
                <p14:nvPr/>
              </p14:nvContentPartPr>
              <p14:xfrm>
                <a:off x="2235023" y="4969567"/>
                <a:ext cx="24840" cy="118080"/>
              </p14:xfrm>
            </p:contentPart>
          </mc:Choice>
          <mc:Fallback xmlns="">
            <p:pic>
              <p:nvPicPr>
                <p:cNvPr id="557" name="Freihand 556">
                  <a:extLst>
                    <a:ext uri="{FF2B5EF4-FFF2-40B4-BE49-F238E27FC236}">
                      <a16:creationId xmlns:a16="http://schemas.microsoft.com/office/drawing/2014/main" id="{42E34C29-46D0-47FC-ACF7-C3552CA6F6C0}"/>
                    </a:ext>
                  </a:extLst>
                </p:cNvPr>
                <p:cNvPicPr/>
                <p:nvPr/>
              </p:nvPicPr>
              <p:blipFill>
                <a:blip r:embed="rId844"/>
                <a:stretch>
                  <a:fillRect/>
                </a:stretch>
              </p:blipFill>
              <p:spPr>
                <a:xfrm>
                  <a:off x="2230703" y="4965247"/>
                  <a:ext cx="33480" cy="126720"/>
                </a:xfrm>
                <a:prstGeom prst="rect">
                  <a:avLst/>
                </a:prstGeom>
              </p:spPr>
            </p:pic>
          </mc:Fallback>
        </mc:AlternateContent>
        <mc:AlternateContent xmlns:mc="http://schemas.openxmlformats.org/markup-compatibility/2006" xmlns:p14="http://schemas.microsoft.com/office/powerpoint/2010/main">
          <mc:Choice Requires="p14">
            <p:contentPart p14:bwMode="auto" r:id="rId845">
              <p14:nvContentPartPr>
                <p14:cNvPr id="558" name="Freihand 557">
                  <a:extLst>
                    <a:ext uri="{FF2B5EF4-FFF2-40B4-BE49-F238E27FC236}">
                      <a16:creationId xmlns:a16="http://schemas.microsoft.com/office/drawing/2014/main" id="{72FBD7BA-17A5-40CD-B0F9-36B7E99CF2F5}"/>
                    </a:ext>
                  </a:extLst>
                </p14:cNvPr>
                <p14:cNvContentPartPr/>
                <p14:nvPr/>
              </p14:nvContentPartPr>
              <p14:xfrm>
                <a:off x="2307023" y="4843567"/>
                <a:ext cx="187200" cy="171360"/>
              </p14:xfrm>
            </p:contentPart>
          </mc:Choice>
          <mc:Fallback xmlns="">
            <p:pic>
              <p:nvPicPr>
                <p:cNvPr id="558" name="Freihand 557">
                  <a:extLst>
                    <a:ext uri="{FF2B5EF4-FFF2-40B4-BE49-F238E27FC236}">
                      <a16:creationId xmlns:a16="http://schemas.microsoft.com/office/drawing/2014/main" id="{72FBD7BA-17A5-40CD-B0F9-36B7E99CF2F5}"/>
                    </a:ext>
                  </a:extLst>
                </p:cNvPr>
                <p:cNvPicPr/>
                <p:nvPr/>
              </p:nvPicPr>
              <p:blipFill>
                <a:blip r:embed="rId846"/>
                <a:stretch>
                  <a:fillRect/>
                </a:stretch>
              </p:blipFill>
              <p:spPr>
                <a:xfrm>
                  <a:off x="2302703" y="4839247"/>
                  <a:ext cx="195840" cy="180000"/>
                </a:xfrm>
                <a:prstGeom prst="rect">
                  <a:avLst/>
                </a:prstGeom>
              </p:spPr>
            </p:pic>
          </mc:Fallback>
        </mc:AlternateContent>
        <mc:AlternateContent xmlns:mc="http://schemas.openxmlformats.org/markup-compatibility/2006" xmlns:p14="http://schemas.microsoft.com/office/powerpoint/2010/main">
          <mc:Choice Requires="p14">
            <p:contentPart p14:bwMode="auto" r:id="rId847">
              <p14:nvContentPartPr>
                <p14:cNvPr id="559" name="Freihand 558">
                  <a:extLst>
                    <a:ext uri="{FF2B5EF4-FFF2-40B4-BE49-F238E27FC236}">
                      <a16:creationId xmlns:a16="http://schemas.microsoft.com/office/drawing/2014/main" id="{2E2FF80D-DA91-4FE2-934B-651D290DF4CF}"/>
                    </a:ext>
                  </a:extLst>
                </p14:cNvPr>
                <p14:cNvContentPartPr/>
                <p14:nvPr/>
              </p14:nvContentPartPr>
              <p14:xfrm>
                <a:off x="2323223" y="4802527"/>
                <a:ext cx="223920" cy="418680"/>
              </p14:xfrm>
            </p:contentPart>
          </mc:Choice>
          <mc:Fallback xmlns="">
            <p:pic>
              <p:nvPicPr>
                <p:cNvPr id="559" name="Freihand 558">
                  <a:extLst>
                    <a:ext uri="{FF2B5EF4-FFF2-40B4-BE49-F238E27FC236}">
                      <a16:creationId xmlns:a16="http://schemas.microsoft.com/office/drawing/2014/main" id="{2E2FF80D-DA91-4FE2-934B-651D290DF4CF}"/>
                    </a:ext>
                  </a:extLst>
                </p:cNvPr>
                <p:cNvPicPr/>
                <p:nvPr/>
              </p:nvPicPr>
              <p:blipFill>
                <a:blip r:embed="rId848"/>
                <a:stretch>
                  <a:fillRect/>
                </a:stretch>
              </p:blipFill>
              <p:spPr>
                <a:xfrm>
                  <a:off x="2318903" y="4798207"/>
                  <a:ext cx="232560" cy="4273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849">
            <p14:nvContentPartPr>
              <p14:cNvPr id="241" name="Freihand 240">
                <a:extLst>
                  <a:ext uri="{FF2B5EF4-FFF2-40B4-BE49-F238E27FC236}">
                    <a16:creationId xmlns:a16="http://schemas.microsoft.com/office/drawing/2014/main" id="{12BADD8D-8D39-47F9-9018-96BF96F7FD60}"/>
                  </a:ext>
                </a:extLst>
              </p14:cNvPr>
              <p14:cNvContentPartPr/>
              <p14:nvPr/>
            </p14:nvContentPartPr>
            <p14:xfrm>
              <a:off x="177623" y="3658447"/>
              <a:ext cx="5482800" cy="244080"/>
            </p14:xfrm>
          </p:contentPart>
        </mc:Choice>
        <mc:Fallback>
          <p:pic>
            <p:nvPicPr>
              <p:cNvPr id="241" name="Freihand 240">
                <a:extLst>
                  <a:ext uri="{FF2B5EF4-FFF2-40B4-BE49-F238E27FC236}">
                    <a16:creationId xmlns:a16="http://schemas.microsoft.com/office/drawing/2014/main" id="{12BADD8D-8D39-47F9-9018-96BF96F7FD60}"/>
                  </a:ext>
                </a:extLst>
              </p:cNvPr>
              <p:cNvPicPr/>
              <p:nvPr/>
            </p:nvPicPr>
            <p:blipFill>
              <a:blip r:embed="rId850"/>
              <a:stretch>
                <a:fillRect/>
              </a:stretch>
            </p:blipFill>
            <p:spPr>
              <a:xfrm>
                <a:off x="173303" y="3654127"/>
                <a:ext cx="5491440" cy="252720"/>
              </a:xfrm>
              <a:prstGeom prst="rect">
                <a:avLst/>
              </a:prstGeom>
            </p:spPr>
          </p:pic>
        </mc:Fallback>
      </mc:AlternateContent>
      <p:grpSp>
        <p:nvGrpSpPr>
          <p:cNvPr id="258" name="Gruppieren 257">
            <a:extLst>
              <a:ext uri="{FF2B5EF4-FFF2-40B4-BE49-F238E27FC236}">
                <a16:creationId xmlns:a16="http://schemas.microsoft.com/office/drawing/2014/main" id="{A7335F9B-A950-43B3-8447-78C1675B9A35}"/>
              </a:ext>
            </a:extLst>
          </p:cNvPr>
          <p:cNvGrpSpPr/>
          <p:nvPr/>
        </p:nvGrpSpPr>
        <p:grpSpPr>
          <a:xfrm>
            <a:off x="5645303" y="3331207"/>
            <a:ext cx="351000" cy="152280"/>
            <a:chOff x="5645303" y="3331207"/>
            <a:chExt cx="351000" cy="152280"/>
          </a:xfrm>
        </p:grpSpPr>
        <mc:AlternateContent xmlns:mc="http://schemas.openxmlformats.org/markup-compatibility/2006">
          <mc:Choice xmlns:p14="http://schemas.microsoft.com/office/powerpoint/2010/main" Requires="p14">
            <p:contentPart p14:bwMode="auto" r:id="rId851">
              <p14:nvContentPartPr>
                <p14:cNvPr id="247" name="Freihand 246">
                  <a:extLst>
                    <a:ext uri="{FF2B5EF4-FFF2-40B4-BE49-F238E27FC236}">
                      <a16:creationId xmlns:a16="http://schemas.microsoft.com/office/drawing/2014/main" id="{F4005F61-2B1F-4BCE-A54D-9E25DF64A339}"/>
                    </a:ext>
                  </a:extLst>
                </p14:cNvPr>
                <p14:cNvContentPartPr/>
                <p14:nvPr/>
              </p14:nvContentPartPr>
              <p14:xfrm>
                <a:off x="5763743" y="3424447"/>
                <a:ext cx="232560" cy="9360"/>
              </p14:xfrm>
            </p:contentPart>
          </mc:Choice>
          <mc:Fallback>
            <p:pic>
              <p:nvPicPr>
                <p:cNvPr id="247" name="Freihand 246">
                  <a:extLst>
                    <a:ext uri="{FF2B5EF4-FFF2-40B4-BE49-F238E27FC236}">
                      <a16:creationId xmlns:a16="http://schemas.microsoft.com/office/drawing/2014/main" id="{F4005F61-2B1F-4BCE-A54D-9E25DF64A339}"/>
                    </a:ext>
                  </a:extLst>
                </p:cNvPr>
                <p:cNvPicPr/>
                <p:nvPr/>
              </p:nvPicPr>
              <p:blipFill>
                <a:blip r:embed="rId852"/>
                <a:stretch>
                  <a:fillRect/>
                </a:stretch>
              </p:blipFill>
              <p:spPr>
                <a:xfrm>
                  <a:off x="5759423" y="3420127"/>
                  <a:ext cx="2412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853">
              <p14:nvContentPartPr>
                <p14:cNvPr id="254" name="Freihand 253">
                  <a:extLst>
                    <a:ext uri="{FF2B5EF4-FFF2-40B4-BE49-F238E27FC236}">
                      <a16:creationId xmlns:a16="http://schemas.microsoft.com/office/drawing/2014/main" id="{9D131921-8FE8-4975-9BC9-73F9FCC3FF33}"/>
                    </a:ext>
                  </a:extLst>
                </p14:cNvPr>
                <p14:cNvContentPartPr/>
                <p14:nvPr/>
              </p14:nvContentPartPr>
              <p14:xfrm>
                <a:off x="5645303" y="3331207"/>
                <a:ext cx="202680" cy="152280"/>
              </p14:xfrm>
            </p:contentPart>
          </mc:Choice>
          <mc:Fallback>
            <p:pic>
              <p:nvPicPr>
                <p:cNvPr id="254" name="Freihand 253">
                  <a:extLst>
                    <a:ext uri="{FF2B5EF4-FFF2-40B4-BE49-F238E27FC236}">
                      <a16:creationId xmlns:a16="http://schemas.microsoft.com/office/drawing/2014/main" id="{9D131921-8FE8-4975-9BC9-73F9FCC3FF33}"/>
                    </a:ext>
                  </a:extLst>
                </p:cNvPr>
                <p:cNvPicPr/>
                <p:nvPr/>
              </p:nvPicPr>
              <p:blipFill>
                <a:blip r:embed="rId854"/>
                <a:stretch>
                  <a:fillRect/>
                </a:stretch>
              </p:blipFill>
              <p:spPr>
                <a:xfrm>
                  <a:off x="5640983" y="3326887"/>
                  <a:ext cx="211320" cy="1609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855">
            <p14:nvContentPartPr>
              <p14:cNvPr id="324" name="Freihand 323">
                <a:extLst>
                  <a:ext uri="{FF2B5EF4-FFF2-40B4-BE49-F238E27FC236}">
                    <a16:creationId xmlns:a16="http://schemas.microsoft.com/office/drawing/2014/main" id="{FF53A5A4-AB68-4A10-8984-DD978C48BFDA}"/>
                  </a:ext>
                </a:extLst>
              </p14:cNvPr>
              <p14:cNvContentPartPr/>
              <p14:nvPr/>
            </p14:nvContentPartPr>
            <p14:xfrm>
              <a:off x="6395903" y="4675087"/>
              <a:ext cx="102600" cy="136080"/>
            </p14:xfrm>
          </p:contentPart>
        </mc:Choice>
        <mc:Fallback>
          <p:pic>
            <p:nvPicPr>
              <p:cNvPr id="324" name="Freihand 323">
                <a:extLst>
                  <a:ext uri="{FF2B5EF4-FFF2-40B4-BE49-F238E27FC236}">
                    <a16:creationId xmlns:a16="http://schemas.microsoft.com/office/drawing/2014/main" id="{FF53A5A4-AB68-4A10-8984-DD978C48BFDA}"/>
                  </a:ext>
                </a:extLst>
              </p:cNvPr>
              <p:cNvPicPr/>
              <p:nvPr/>
            </p:nvPicPr>
            <p:blipFill>
              <a:blip r:embed="rId856"/>
              <a:stretch>
                <a:fillRect/>
              </a:stretch>
            </p:blipFill>
            <p:spPr>
              <a:xfrm>
                <a:off x="6391583" y="4670767"/>
                <a:ext cx="111240" cy="144720"/>
              </a:xfrm>
              <a:prstGeom prst="rect">
                <a:avLst/>
              </a:prstGeom>
            </p:spPr>
          </p:pic>
        </mc:Fallback>
      </mc:AlternateContent>
      <p:grpSp>
        <p:nvGrpSpPr>
          <p:cNvPr id="376" name="Gruppieren 375">
            <a:extLst>
              <a:ext uri="{FF2B5EF4-FFF2-40B4-BE49-F238E27FC236}">
                <a16:creationId xmlns:a16="http://schemas.microsoft.com/office/drawing/2014/main" id="{1EB2FFBC-5E76-430C-B639-88BCCFC5BAF2}"/>
              </a:ext>
            </a:extLst>
          </p:cNvPr>
          <p:cNvGrpSpPr/>
          <p:nvPr/>
        </p:nvGrpSpPr>
        <p:grpSpPr>
          <a:xfrm>
            <a:off x="6120143" y="3373687"/>
            <a:ext cx="542880" cy="272160"/>
            <a:chOff x="6120143" y="3373687"/>
            <a:chExt cx="542880" cy="272160"/>
          </a:xfrm>
        </p:grpSpPr>
        <mc:AlternateContent xmlns:mc="http://schemas.openxmlformats.org/markup-compatibility/2006">
          <mc:Choice xmlns:p14="http://schemas.microsoft.com/office/powerpoint/2010/main" Requires="p14">
            <p:contentPart p14:bwMode="auto" r:id="rId857">
              <p14:nvContentPartPr>
                <p14:cNvPr id="359" name="Freihand 358">
                  <a:extLst>
                    <a:ext uri="{FF2B5EF4-FFF2-40B4-BE49-F238E27FC236}">
                      <a16:creationId xmlns:a16="http://schemas.microsoft.com/office/drawing/2014/main" id="{33677FEB-21C0-4F94-B714-F850D5006013}"/>
                    </a:ext>
                  </a:extLst>
                </p14:cNvPr>
                <p14:cNvContentPartPr/>
                <p14:nvPr/>
              </p14:nvContentPartPr>
              <p14:xfrm>
                <a:off x="6223463" y="3400687"/>
                <a:ext cx="10800" cy="720"/>
              </p14:xfrm>
            </p:contentPart>
          </mc:Choice>
          <mc:Fallback>
            <p:pic>
              <p:nvPicPr>
                <p:cNvPr id="359" name="Freihand 358">
                  <a:extLst>
                    <a:ext uri="{FF2B5EF4-FFF2-40B4-BE49-F238E27FC236}">
                      <a16:creationId xmlns:a16="http://schemas.microsoft.com/office/drawing/2014/main" id="{33677FEB-21C0-4F94-B714-F850D5006013}"/>
                    </a:ext>
                  </a:extLst>
                </p:cNvPr>
                <p:cNvPicPr/>
                <p:nvPr/>
              </p:nvPicPr>
              <p:blipFill>
                <a:blip r:embed="rId858"/>
                <a:stretch>
                  <a:fillRect/>
                </a:stretch>
              </p:blipFill>
              <p:spPr>
                <a:xfrm>
                  <a:off x="6219143" y="3396367"/>
                  <a:ext cx="19440" cy="9360"/>
                </a:xfrm>
                <a:prstGeom prst="rect">
                  <a:avLst/>
                </a:prstGeom>
              </p:spPr>
            </p:pic>
          </mc:Fallback>
        </mc:AlternateContent>
        <mc:AlternateContent xmlns:mc="http://schemas.openxmlformats.org/markup-compatibility/2006">
          <mc:Choice xmlns:p14="http://schemas.microsoft.com/office/powerpoint/2010/main" Requires="p14">
            <p:contentPart p14:bwMode="auto" r:id="rId859">
              <p14:nvContentPartPr>
                <p14:cNvPr id="361" name="Freihand 360">
                  <a:extLst>
                    <a:ext uri="{FF2B5EF4-FFF2-40B4-BE49-F238E27FC236}">
                      <a16:creationId xmlns:a16="http://schemas.microsoft.com/office/drawing/2014/main" id="{E4BE1010-551A-4CD9-A419-5B956E6D6B29}"/>
                    </a:ext>
                  </a:extLst>
                </p14:cNvPr>
                <p14:cNvContentPartPr/>
                <p14:nvPr/>
              </p14:nvContentPartPr>
              <p14:xfrm>
                <a:off x="6120143" y="3373687"/>
                <a:ext cx="168480" cy="174240"/>
              </p14:xfrm>
            </p:contentPart>
          </mc:Choice>
          <mc:Fallback>
            <p:pic>
              <p:nvPicPr>
                <p:cNvPr id="361" name="Freihand 360">
                  <a:extLst>
                    <a:ext uri="{FF2B5EF4-FFF2-40B4-BE49-F238E27FC236}">
                      <a16:creationId xmlns:a16="http://schemas.microsoft.com/office/drawing/2014/main" id="{E4BE1010-551A-4CD9-A419-5B956E6D6B29}"/>
                    </a:ext>
                  </a:extLst>
                </p:cNvPr>
                <p:cNvPicPr/>
                <p:nvPr/>
              </p:nvPicPr>
              <p:blipFill>
                <a:blip r:embed="rId860"/>
                <a:stretch>
                  <a:fillRect/>
                </a:stretch>
              </p:blipFill>
              <p:spPr>
                <a:xfrm>
                  <a:off x="6115823" y="3369367"/>
                  <a:ext cx="177120" cy="182880"/>
                </a:xfrm>
                <a:prstGeom prst="rect">
                  <a:avLst/>
                </a:prstGeom>
              </p:spPr>
            </p:pic>
          </mc:Fallback>
        </mc:AlternateContent>
        <mc:AlternateContent xmlns:mc="http://schemas.openxmlformats.org/markup-compatibility/2006">
          <mc:Choice xmlns:p14="http://schemas.microsoft.com/office/powerpoint/2010/main" Requires="p14">
            <p:contentPart p14:bwMode="auto" r:id="rId861">
              <p14:nvContentPartPr>
                <p14:cNvPr id="363" name="Freihand 362">
                  <a:extLst>
                    <a:ext uri="{FF2B5EF4-FFF2-40B4-BE49-F238E27FC236}">
                      <a16:creationId xmlns:a16="http://schemas.microsoft.com/office/drawing/2014/main" id="{E2F04881-A822-459A-9AB8-3081F2936F8F}"/>
                    </a:ext>
                  </a:extLst>
                </p14:cNvPr>
                <p14:cNvContentPartPr/>
                <p14:nvPr/>
              </p14:nvContentPartPr>
              <p14:xfrm>
                <a:off x="6274583" y="3503647"/>
                <a:ext cx="92880" cy="91440"/>
              </p14:xfrm>
            </p:contentPart>
          </mc:Choice>
          <mc:Fallback>
            <p:pic>
              <p:nvPicPr>
                <p:cNvPr id="363" name="Freihand 362">
                  <a:extLst>
                    <a:ext uri="{FF2B5EF4-FFF2-40B4-BE49-F238E27FC236}">
                      <a16:creationId xmlns:a16="http://schemas.microsoft.com/office/drawing/2014/main" id="{E2F04881-A822-459A-9AB8-3081F2936F8F}"/>
                    </a:ext>
                  </a:extLst>
                </p:cNvPr>
                <p:cNvPicPr/>
                <p:nvPr/>
              </p:nvPicPr>
              <p:blipFill>
                <a:blip r:embed="rId862"/>
                <a:stretch>
                  <a:fillRect/>
                </a:stretch>
              </p:blipFill>
              <p:spPr>
                <a:xfrm>
                  <a:off x="6270263" y="3499327"/>
                  <a:ext cx="101520" cy="100080"/>
                </a:xfrm>
                <a:prstGeom prst="rect">
                  <a:avLst/>
                </a:prstGeom>
              </p:spPr>
            </p:pic>
          </mc:Fallback>
        </mc:AlternateContent>
        <mc:AlternateContent xmlns:mc="http://schemas.openxmlformats.org/markup-compatibility/2006">
          <mc:Choice xmlns:p14="http://schemas.microsoft.com/office/powerpoint/2010/main" Requires="p14">
            <p:contentPart p14:bwMode="auto" r:id="rId863">
              <p14:nvContentPartPr>
                <p14:cNvPr id="372" name="Freihand 371">
                  <a:extLst>
                    <a:ext uri="{FF2B5EF4-FFF2-40B4-BE49-F238E27FC236}">
                      <a16:creationId xmlns:a16="http://schemas.microsoft.com/office/drawing/2014/main" id="{02272F50-704D-47E8-9D03-FD0F21049A96}"/>
                    </a:ext>
                  </a:extLst>
                </p14:cNvPr>
                <p14:cNvContentPartPr/>
                <p14:nvPr/>
              </p14:nvContentPartPr>
              <p14:xfrm>
                <a:off x="6412103" y="3546127"/>
                <a:ext cx="118440" cy="12960"/>
              </p14:xfrm>
            </p:contentPart>
          </mc:Choice>
          <mc:Fallback>
            <p:pic>
              <p:nvPicPr>
                <p:cNvPr id="372" name="Freihand 371">
                  <a:extLst>
                    <a:ext uri="{FF2B5EF4-FFF2-40B4-BE49-F238E27FC236}">
                      <a16:creationId xmlns:a16="http://schemas.microsoft.com/office/drawing/2014/main" id="{02272F50-704D-47E8-9D03-FD0F21049A96}"/>
                    </a:ext>
                  </a:extLst>
                </p:cNvPr>
                <p:cNvPicPr/>
                <p:nvPr/>
              </p:nvPicPr>
              <p:blipFill>
                <a:blip r:embed="rId864"/>
                <a:stretch>
                  <a:fillRect/>
                </a:stretch>
              </p:blipFill>
              <p:spPr>
                <a:xfrm>
                  <a:off x="6407783" y="3541807"/>
                  <a:ext cx="127080" cy="21600"/>
                </a:xfrm>
                <a:prstGeom prst="rect">
                  <a:avLst/>
                </a:prstGeom>
              </p:spPr>
            </p:pic>
          </mc:Fallback>
        </mc:AlternateContent>
        <mc:AlternateContent xmlns:mc="http://schemas.openxmlformats.org/markup-compatibility/2006">
          <mc:Choice xmlns:p14="http://schemas.microsoft.com/office/powerpoint/2010/main" Requires="p14">
            <p:contentPart p14:bwMode="auto" r:id="rId865">
              <p14:nvContentPartPr>
                <p14:cNvPr id="375" name="Freihand 374">
                  <a:extLst>
                    <a:ext uri="{FF2B5EF4-FFF2-40B4-BE49-F238E27FC236}">
                      <a16:creationId xmlns:a16="http://schemas.microsoft.com/office/drawing/2014/main" id="{125832B6-FC3A-4D0B-A1EB-49DB4DCE07E7}"/>
                    </a:ext>
                  </a:extLst>
                </p14:cNvPr>
                <p14:cNvContentPartPr/>
                <p14:nvPr/>
              </p14:nvContentPartPr>
              <p14:xfrm>
                <a:off x="6528023" y="3467647"/>
                <a:ext cx="135000" cy="178200"/>
              </p14:xfrm>
            </p:contentPart>
          </mc:Choice>
          <mc:Fallback>
            <p:pic>
              <p:nvPicPr>
                <p:cNvPr id="375" name="Freihand 374">
                  <a:extLst>
                    <a:ext uri="{FF2B5EF4-FFF2-40B4-BE49-F238E27FC236}">
                      <a16:creationId xmlns:a16="http://schemas.microsoft.com/office/drawing/2014/main" id="{125832B6-FC3A-4D0B-A1EB-49DB4DCE07E7}"/>
                    </a:ext>
                  </a:extLst>
                </p:cNvPr>
                <p:cNvPicPr/>
                <p:nvPr/>
              </p:nvPicPr>
              <p:blipFill>
                <a:blip r:embed="rId866"/>
                <a:stretch>
                  <a:fillRect/>
                </a:stretch>
              </p:blipFill>
              <p:spPr>
                <a:xfrm>
                  <a:off x="6523703" y="3463327"/>
                  <a:ext cx="143640" cy="186840"/>
                </a:xfrm>
                <a:prstGeom prst="rect">
                  <a:avLst/>
                </a:prstGeom>
              </p:spPr>
            </p:pic>
          </mc:Fallback>
        </mc:AlternateContent>
      </p:grpSp>
      <p:grpSp>
        <p:nvGrpSpPr>
          <p:cNvPr id="607" name="Gruppieren 606">
            <a:extLst>
              <a:ext uri="{FF2B5EF4-FFF2-40B4-BE49-F238E27FC236}">
                <a16:creationId xmlns:a16="http://schemas.microsoft.com/office/drawing/2014/main" id="{BF2724DE-FE95-40F1-B02B-41C4B00D22F7}"/>
              </a:ext>
            </a:extLst>
          </p:cNvPr>
          <p:cNvGrpSpPr/>
          <p:nvPr/>
        </p:nvGrpSpPr>
        <p:grpSpPr>
          <a:xfrm>
            <a:off x="2938463" y="4074607"/>
            <a:ext cx="5361840" cy="1983240"/>
            <a:chOff x="2938463" y="4074607"/>
            <a:chExt cx="5361840" cy="1983240"/>
          </a:xfrm>
        </p:grpSpPr>
        <mc:AlternateContent xmlns:mc="http://schemas.openxmlformats.org/markup-compatibility/2006">
          <mc:Choice xmlns:p14="http://schemas.microsoft.com/office/powerpoint/2010/main" Requires="p14">
            <p:contentPart p14:bwMode="auto" r:id="rId867">
              <p14:nvContentPartPr>
                <p14:cNvPr id="11" name="Freihand 10">
                  <a:extLst>
                    <a:ext uri="{FF2B5EF4-FFF2-40B4-BE49-F238E27FC236}">
                      <a16:creationId xmlns:a16="http://schemas.microsoft.com/office/drawing/2014/main" id="{D25E416B-96B6-4D7D-970A-AD48E2FAAA8A}"/>
                    </a:ext>
                  </a:extLst>
                </p14:cNvPr>
                <p14:cNvContentPartPr/>
                <p14:nvPr/>
              </p14:nvContentPartPr>
              <p14:xfrm>
                <a:off x="2938463" y="4827007"/>
                <a:ext cx="244800" cy="41760"/>
              </p14:xfrm>
            </p:contentPart>
          </mc:Choice>
          <mc:Fallback>
            <p:pic>
              <p:nvPicPr>
                <p:cNvPr id="11" name="Freihand 10">
                  <a:extLst>
                    <a:ext uri="{FF2B5EF4-FFF2-40B4-BE49-F238E27FC236}">
                      <a16:creationId xmlns:a16="http://schemas.microsoft.com/office/drawing/2014/main" id="{D25E416B-96B6-4D7D-970A-AD48E2FAAA8A}"/>
                    </a:ext>
                  </a:extLst>
                </p:cNvPr>
                <p:cNvPicPr/>
                <p:nvPr/>
              </p:nvPicPr>
              <p:blipFill>
                <a:blip r:embed="rId868"/>
                <a:stretch>
                  <a:fillRect/>
                </a:stretch>
              </p:blipFill>
              <p:spPr>
                <a:xfrm>
                  <a:off x="2934143" y="4822687"/>
                  <a:ext cx="253440" cy="50400"/>
                </a:xfrm>
                <a:prstGeom prst="rect">
                  <a:avLst/>
                </a:prstGeom>
              </p:spPr>
            </p:pic>
          </mc:Fallback>
        </mc:AlternateContent>
        <mc:AlternateContent xmlns:mc="http://schemas.openxmlformats.org/markup-compatibility/2006">
          <mc:Choice xmlns:p14="http://schemas.microsoft.com/office/powerpoint/2010/main" Requires="p14">
            <p:contentPart p14:bwMode="auto" r:id="rId869">
              <p14:nvContentPartPr>
                <p14:cNvPr id="14" name="Freihand 13">
                  <a:extLst>
                    <a:ext uri="{FF2B5EF4-FFF2-40B4-BE49-F238E27FC236}">
                      <a16:creationId xmlns:a16="http://schemas.microsoft.com/office/drawing/2014/main" id="{8BB261D7-3E40-45CC-8C2A-174B9123ACD9}"/>
                    </a:ext>
                  </a:extLst>
                </p14:cNvPr>
                <p14:cNvContentPartPr/>
                <p14:nvPr/>
              </p14:nvContentPartPr>
              <p14:xfrm>
                <a:off x="2975543" y="4898647"/>
                <a:ext cx="227880" cy="20160"/>
              </p14:xfrm>
            </p:contentPart>
          </mc:Choice>
          <mc:Fallback>
            <p:pic>
              <p:nvPicPr>
                <p:cNvPr id="14" name="Freihand 13">
                  <a:extLst>
                    <a:ext uri="{FF2B5EF4-FFF2-40B4-BE49-F238E27FC236}">
                      <a16:creationId xmlns:a16="http://schemas.microsoft.com/office/drawing/2014/main" id="{8BB261D7-3E40-45CC-8C2A-174B9123ACD9}"/>
                    </a:ext>
                  </a:extLst>
                </p:cNvPr>
                <p:cNvPicPr/>
                <p:nvPr/>
              </p:nvPicPr>
              <p:blipFill>
                <a:blip r:embed="rId870"/>
                <a:stretch>
                  <a:fillRect/>
                </a:stretch>
              </p:blipFill>
              <p:spPr>
                <a:xfrm>
                  <a:off x="2971223" y="4894327"/>
                  <a:ext cx="236520" cy="28800"/>
                </a:xfrm>
                <a:prstGeom prst="rect">
                  <a:avLst/>
                </a:prstGeom>
              </p:spPr>
            </p:pic>
          </mc:Fallback>
        </mc:AlternateContent>
        <mc:AlternateContent xmlns:mc="http://schemas.openxmlformats.org/markup-compatibility/2006">
          <mc:Choice xmlns:p14="http://schemas.microsoft.com/office/powerpoint/2010/main" Requires="p14">
            <p:contentPart p14:bwMode="auto" r:id="rId871">
              <p14:nvContentPartPr>
                <p14:cNvPr id="23" name="Freihand 22">
                  <a:extLst>
                    <a:ext uri="{FF2B5EF4-FFF2-40B4-BE49-F238E27FC236}">
                      <a16:creationId xmlns:a16="http://schemas.microsoft.com/office/drawing/2014/main" id="{71F7FB73-FBD1-4E45-BAD0-AEA08D131812}"/>
                    </a:ext>
                  </a:extLst>
                </p14:cNvPr>
                <p14:cNvContentPartPr/>
                <p14:nvPr/>
              </p14:nvContentPartPr>
              <p14:xfrm>
                <a:off x="3188663" y="4742047"/>
                <a:ext cx="127440" cy="244800"/>
              </p14:xfrm>
            </p:contentPart>
          </mc:Choice>
          <mc:Fallback>
            <p:pic>
              <p:nvPicPr>
                <p:cNvPr id="23" name="Freihand 22">
                  <a:extLst>
                    <a:ext uri="{FF2B5EF4-FFF2-40B4-BE49-F238E27FC236}">
                      <a16:creationId xmlns:a16="http://schemas.microsoft.com/office/drawing/2014/main" id="{71F7FB73-FBD1-4E45-BAD0-AEA08D131812}"/>
                    </a:ext>
                  </a:extLst>
                </p:cNvPr>
                <p:cNvPicPr/>
                <p:nvPr/>
              </p:nvPicPr>
              <p:blipFill>
                <a:blip r:embed="rId872"/>
                <a:stretch>
                  <a:fillRect/>
                </a:stretch>
              </p:blipFill>
              <p:spPr>
                <a:xfrm>
                  <a:off x="3184343" y="4737727"/>
                  <a:ext cx="136080" cy="253440"/>
                </a:xfrm>
                <a:prstGeom prst="rect">
                  <a:avLst/>
                </a:prstGeom>
              </p:spPr>
            </p:pic>
          </mc:Fallback>
        </mc:AlternateContent>
        <mc:AlternateContent xmlns:mc="http://schemas.openxmlformats.org/markup-compatibility/2006">
          <mc:Choice xmlns:p14="http://schemas.microsoft.com/office/powerpoint/2010/main" Requires="p14">
            <p:contentPart p14:bwMode="auto" r:id="rId873">
              <p14:nvContentPartPr>
                <p14:cNvPr id="467" name="Freihand 466">
                  <a:extLst>
                    <a:ext uri="{FF2B5EF4-FFF2-40B4-BE49-F238E27FC236}">
                      <a16:creationId xmlns:a16="http://schemas.microsoft.com/office/drawing/2014/main" id="{CD52C6AB-B352-4A7F-9164-44BFD36A6EBB}"/>
                    </a:ext>
                  </a:extLst>
                </p14:cNvPr>
                <p14:cNvContentPartPr/>
                <p14:nvPr/>
              </p14:nvContentPartPr>
              <p14:xfrm>
                <a:off x="5266583" y="4403647"/>
                <a:ext cx="93960" cy="78840"/>
              </p14:xfrm>
            </p:contentPart>
          </mc:Choice>
          <mc:Fallback>
            <p:pic>
              <p:nvPicPr>
                <p:cNvPr id="467" name="Freihand 466">
                  <a:extLst>
                    <a:ext uri="{FF2B5EF4-FFF2-40B4-BE49-F238E27FC236}">
                      <a16:creationId xmlns:a16="http://schemas.microsoft.com/office/drawing/2014/main" id="{CD52C6AB-B352-4A7F-9164-44BFD36A6EBB}"/>
                    </a:ext>
                  </a:extLst>
                </p:cNvPr>
                <p:cNvPicPr/>
                <p:nvPr/>
              </p:nvPicPr>
              <p:blipFill>
                <a:blip r:embed="rId874"/>
                <a:stretch>
                  <a:fillRect/>
                </a:stretch>
              </p:blipFill>
              <p:spPr>
                <a:xfrm>
                  <a:off x="5262263" y="4399327"/>
                  <a:ext cx="102600" cy="87480"/>
                </a:xfrm>
                <a:prstGeom prst="rect">
                  <a:avLst/>
                </a:prstGeom>
              </p:spPr>
            </p:pic>
          </mc:Fallback>
        </mc:AlternateContent>
        <mc:AlternateContent xmlns:mc="http://schemas.openxmlformats.org/markup-compatibility/2006">
          <mc:Choice xmlns:p14="http://schemas.microsoft.com/office/powerpoint/2010/main" Requires="p14">
            <p:contentPart p14:bwMode="auto" r:id="rId875">
              <p14:nvContentPartPr>
                <p14:cNvPr id="470" name="Freihand 469">
                  <a:extLst>
                    <a:ext uri="{FF2B5EF4-FFF2-40B4-BE49-F238E27FC236}">
                      <a16:creationId xmlns:a16="http://schemas.microsoft.com/office/drawing/2014/main" id="{E39D45FA-04D2-4D30-A7D5-CCF76DCDC7A1}"/>
                    </a:ext>
                  </a:extLst>
                </p14:cNvPr>
                <p14:cNvContentPartPr/>
                <p14:nvPr/>
              </p14:nvContentPartPr>
              <p14:xfrm>
                <a:off x="5433263" y="4404727"/>
                <a:ext cx="337320" cy="50760"/>
              </p14:xfrm>
            </p:contentPart>
          </mc:Choice>
          <mc:Fallback>
            <p:pic>
              <p:nvPicPr>
                <p:cNvPr id="470" name="Freihand 469">
                  <a:extLst>
                    <a:ext uri="{FF2B5EF4-FFF2-40B4-BE49-F238E27FC236}">
                      <a16:creationId xmlns:a16="http://schemas.microsoft.com/office/drawing/2014/main" id="{E39D45FA-04D2-4D30-A7D5-CCF76DCDC7A1}"/>
                    </a:ext>
                  </a:extLst>
                </p:cNvPr>
                <p:cNvPicPr/>
                <p:nvPr/>
              </p:nvPicPr>
              <p:blipFill>
                <a:blip r:embed="rId876"/>
                <a:stretch>
                  <a:fillRect/>
                </a:stretch>
              </p:blipFill>
              <p:spPr>
                <a:xfrm>
                  <a:off x="5428943" y="4400407"/>
                  <a:ext cx="345960" cy="59400"/>
                </a:xfrm>
                <a:prstGeom prst="rect">
                  <a:avLst/>
                </a:prstGeom>
              </p:spPr>
            </p:pic>
          </mc:Fallback>
        </mc:AlternateContent>
        <mc:AlternateContent xmlns:mc="http://schemas.openxmlformats.org/markup-compatibility/2006">
          <mc:Choice xmlns:p14="http://schemas.microsoft.com/office/powerpoint/2010/main" Requires="p14">
            <p:contentPart p14:bwMode="auto" r:id="rId877">
              <p14:nvContentPartPr>
                <p14:cNvPr id="471" name="Freihand 470">
                  <a:extLst>
                    <a:ext uri="{FF2B5EF4-FFF2-40B4-BE49-F238E27FC236}">
                      <a16:creationId xmlns:a16="http://schemas.microsoft.com/office/drawing/2014/main" id="{D15CA0D7-D4BA-476D-A3D8-5F036DACE2AA}"/>
                    </a:ext>
                  </a:extLst>
                </p14:cNvPr>
                <p14:cNvContentPartPr/>
                <p14:nvPr/>
              </p14:nvContentPartPr>
              <p14:xfrm>
                <a:off x="5820623" y="4365127"/>
                <a:ext cx="123840" cy="194040"/>
              </p14:xfrm>
            </p:contentPart>
          </mc:Choice>
          <mc:Fallback>
            <p:pic>
              <p:nvPicPr>
                <p:cNvPr id="471" name="Freihand 470">
                  <a:extLst>
                    <a:ext uri="{FF2B5EF4-FFF2-40B4-BE49-F238E27FC236}">
                      <a16:creationId xmlns:a16="http://schemas.microsoft.com/office/drawing/2014/main" id="{D15CA0D7-D4BA-476D-A3D8-5F036DACE2AA}"/>
                    </a:ext>
                  </a:extLst>
                </p:cNvPr>
                <p:cNvPicPr/>
                <p:nvPr/>
              </p:nvPicPr>
              <p:blipFill>
                <a:blip r:embed="rId878"/>
                <a:stretch>
                  <a:fillRect/>
                </a:stretch>
              </p:blipFill>
              <p:spPr>
                <a:xfrm>
                  <a:off x="5816303" y="4360807"/>
                  <a:ext cx="132480" cy="202680"/>
                </a:xfrm>
                <a:prstGeom prst="rect">
                  <a:avLst/>
                </a:prstGeom>
              </p:spPr>
            </p:pic>
          </mc:Fallback>
        </mc:AlternateContent>
        <mc:AlternateContent xmlns:mc="http://schemas.openxmlformats.org/markup-compatibility/2006">
          <mc:Choice xmlns:p14="http://schemas.microsoft.com/office/powerpoint/2010/main" Requires="p14">
            <p:contentPart p14:bwMode="auto" r:id="rId879">
              <p14:nvContentPartPr>
                <p14:cNvPr id="472" name="Freihand 471">
                  <a:extLst>
                    <a:ext uri="{FF2B5EF4-FFF2-40B4-BE49-F238E27FC236}">
                      <a16:creationId xmlns:a16="http://schemas.microsoft.com/office/drawing/2014/main" id="{508EEEF6-3D64-4093-9438-C71D13991208}"/>
                    </a:ext>
                  </a:extLst>
                </p14:cNvPr>
                <p14:cNvContentPartPr/>
                <p14:nvPr/>
              </p14:nvContentPartPr>
              <p14:xfrm>
                <a:off x="5949503" y="4357207"/>
                <a:ext cx="226080" cy="62640"/>
              </p14:xfrm>
            </p:contentPart>
          </mc:Choice>
          <mc:Fallback>
            <p:pic>
              <p:nvPicPr>
                <p:cNvPr id="472" name="Freihand 471">
                  <a:extLst>
                    <a:ext uri="{FF2B5EF4-FFF2-40B4-BE49-F238E27FC236}">
                      <a16:creationId xmlns:a16="http://schemas.microsoft.com/office/drawing/2014/main" id="{508EEEF6-3D64-4093-9438-C71D13991208}"/>
                    </a:ext>
                  </a:extLst>
                </p:cNvPr>
                <p:cNvPicPr/>
                <p:nvPr/>
              </p:nvPicPr>
              <p:blipFill>
                <a:blip r:embed="rId880"/>
                <a:stretch>
                  <a:fillRect/>
                </a:stretch>
              </p:blipFill>
              <p:spPr>
                <a:xfrm>
                  <a:off x="5945183" y="4352887"/>
                  <a:ext cx="234720" cy="71280"/>
                </a:xfrm>
                <a:prstGeom prst="rect">
                  <a:avLst/>
                </a:prstGeom>
              </p:spPr>
            </p:pic>
          </mc:Fallback>
        </mc:AlternateContent>
        <mc:AlternateContent xmlns:mc="http://schemas.openxmlformats.org/markup-compatibility/2006">
          <mc:Choice xmlns:p14="http://schemas.microsoft.com/office/powerpoint/2010/main" Requires="p14">
            <p:contentPart p14:bwMode="auto" r:id="rId881">
              <p14:nvContentPartPr>
                <p14:cNvPr id="473" name="Freihand 472">
                  <a:extLst>
                    <a:ext uri="{FF2B5EF4-FFF2-40B4-BE49-F238E27FC236}">
                      <a16:creationId xmlns:a16="http://schemas.microsoft.com/office/drawing/2014/main" id="{E4BD7EFD-7132-4D7E-B227-956A7C93FFCF}"/>
                    </a:ext>
                  </a:extLst>
                </p14:cNvPr>
                <p14:cNvContentPartPr/>
                <p14:nvPr/>
              </p14:nvContentPartPr>
              <p14:xfrm>
                <a:off x="6229223" y="4220047"/>
                <a:ext cx="191160" cy="172080"/>
              </p14:xfrm>
            </p:contentPart>
          </mc:Choice>
          <mc:Fallback>
            <p:pic>
              <p:nvPicPr>
                <p:cNvPr id="473" name="Freihand 472">
                  <a:extLst>
                    <a:ext uri="{FF2B5EF4-FFF2-40B4-BE49-F238E27FC236}">
                      <a16:creationId xmlns:a16="http://schemas.microsoft.com/office/drawing/2014/main" id="{E4BD7EFD-7132-4D7E-B227-956A7C93FFCF}"/>
                    </a:ext>
                  </a:extLst>
                </p:cNvPr>
                <p:cNvPicPr/>
                <p:nvPr/>
              </p:nvPicPr>
              <p:blipFill>
                <a:blip r:embed="rId882"/>
                <a:stretch>
                  <a:fillRect/>
                </a:stretch>
              </p:blipFill>
              <p:spPr>
                <a:xfrm>
                  <a:off x="6224903" y="4215727"/>
                  <a:ext cx="199800" cy="180720"/>
                </a:xfrm>
                <a:prstGeom prst="rect">
                  <a:avLst/>
                </a:prstGeom>
              </p:spPr>
            </p:pic>
          </mc:Fallback>
        </mc:AlternateContent>
        <mc:AlternateContent xmlns:mc="http://schemas.openxmlformats.org/markup-compatibility/2006">
          <mc:Choice xmlns:p14="http://schemas.microsoft.com/office/powerpoint/2010/main" Requires="p14">
            <p:contentPart p14:bwMode="auto" r:id="rId883">
              <p14:nvContentPartPr>
                <p14:cNvPr id="474" name="Freihand 473">
                  <a:extLst>
                    <a:ext uri="{FF2B5EF4-FFF2-40B4-BE49-F238E27FC236}">
                      <a16:creationId xmlns:a16="http://schemas.microsoft.com/office/drawing/2014/main" id="{4C55117A-DBA4-421B-844C-431DAB5C2448}"/>
                    </a:ext>
                  </a:extLst>
                </p14:cNvPr>
                <p14:cNvContentPartPr/>
                <p14:nvPr/>
              </p14:nvContentPartPr>
              <p14:xfrm>
                <a:off x="6395903" y="4280527"/>
                <a:ext cx="119520" cy="80640"/>
              </p14:xfrm>
            </p:contentPart>
          </mc:Choice>
          <mc:Fallback>
            <p:pic>
              <p:nvPicPr>
                <p:cNvPr id="474" name="Freihand 473">
                  <a:extLst>
                    <a:ext uri="{FF2B5EF4-FFF2-40B4-BE49-F238E27FC236}">
                      <a16:creationId xmlns:a16="http://schemas.microsoft.com/office/drawing/2014/main" id="{4C55117A-DBA4-421B-844C-431DAB5C2448}"/>
                    </a:ext>
                  </a:extLst>
                </p:cNvPr>
                <p:cNvPicPr/>
                <p:nvPr/>
              </p:nvPicPr>
              <p:blipFill>
                <a:blip r:embed="rId884"/>
                <a:stretch>
                  <a:fillRect/>
                </a:stretch>
              </p:blipFill>
              <p:spPr>
                <a:xfrm>
                  <a:off x="6391583" y="4276207"/>
                  <a:ext cx="128160" cy="89280"/>
                </a:xfrm>
                <a:prstGeom prst="rect">
                  <a:avLst/>
                </a:prstGeom>
              </p:spPr>
            </p:pic>
          </mc:Fallback>
        </mc:AlternateContent>
        <mc:AlternateContent xmlns:mc="http://schemas.openxmlformats.org/markup-compatibility/2006">
          <mc:Choice xmlns:p14="http://schemas.microsoft.com/office/powerpoint/2010/main" Requires="p14">
            <p:contentPart p14:bwMode="auto" r:id="rId885">
              <p14:nvContentPartPr>
                <p14:cNvPr id="478" name="Freihand 477">
                  <a:extLst>
                    <a:ext uri="{FF2B5EF4-FFF2-40B4-BE49-F238E27FC236}">
                      <a16:creationId xmlns:a16="http://schemas.microsoft.com/office/drawing/2014/main" id="{9ABE43A4-660D-4A0F-BEEF-1925226D9FF4}"/>
                    </a:ext>
                  </a:extLst>
                </p14:cNvPr>
                <p14:cNvContentPartPr/>
                <p14:nvPr/>
              </p14:nvContentPartPr>
              <p14:xfrm>
                <a:off x="6630983" y="4147327"/>
                <a:ext cx="114840" cy="195480"/>
              </p14:xfrm>
            </p:contentPart>
          </mc:Choice>
          <mc:Fallback>
            <p:pic>
              <p:nvPicPr>
                <p:cNvPr id="478" name="Freihand 477">
                  <a:extLst>
                    <a:ext uri="{FF2B5EF4-FFF2-40B4-BE49-F238E27FC236}">
                      <a16:creationId xmlns:a16="http://schemas.microsoft.com/office/drawing/2014/main" id="{9ABE43A4-660D-4A0F-BEEF-1925226D9FF4}"/>
                    </a:ext>
                  </a:extLst>
                </p:cNvPr>
                <p:cNvPicPr/>
                <p:nvPr/>
              </p:nvPicPr>
              <p:blipFill>
                <a:blip r:embed="rId886"/>
                <a:stretch>
                  <a:fillRect/>
                </a:stretch>
              </p:blipFill>
              <p:spPr>
                <a:xfrm>
                  <a:off x="6626663" y="4143007"/>
                  <a:ext cx="123480" cy="204120"/>
                </a:xfrm>
                <a:prstGeom prst="rect">
                  <a:avLst/>
                </a:prstGeom>
              </p:spPr>
            </p:pic>
          </mc:Fallback>
        </mc:AlternateContent>
        <mc:AlternateContent xmlns:mc="http://schemas.openxmlformats.org/markup-compatibility/2006">
          <mc:Choice xmlns:p14="http://schemas.microsoft.com/office/powerpoint/2010/main" Requires="p14">
            <p:contentPart p14:bwMode="auto" r:id="rId887">
              <p14:nvContentPartPr>
                <p14:cNvPr id="480" name="Freihand 479">
                  <a:extLst>
                    <a:ext uri="{FF2B5EF4-FFF2-40B4-BE49-F238E27FC236}">
                      <a16:creationId xmlns:a16="http://schemas.microsoft.com/office/drawing/2014/main" id="{483D2703-AB17-49A4-82C1-7469A38447A2}"/>
                    </a:ext>
                  </a:extLst>
                </p14:cNvPr>
                <p14:cNvContentPartPr/>
                <p14:nvPr/>
              </p14:nvContentPartPr>
              <p14:xfrm>
                <a:off x="6715223" y="4230847"/>
                <a:ext cx="89280" cy="73080"/>
              </p14:xfrm>
            </p:contentPart>
          </mc:Choice>
          <mc:Fallback>
            <p:pic>
              <p:nvPicPr>
                <p:cNvPr id="480" name="Freihand 479">
                  <a:extLst>
                    <a:ext uri="{FF2B5EF4-FFF2-40B4-BE49-F238E27FC236}">
                      <a16:creationId xmlns:a16="http://schemas.microsoft.com/office/drawing/2014/main" id="{483D2703-AB17-49A4-82C1-7469A38447A2}"/>
                    </a:ext>
                  </a:extLst>
                </p:cNvPr>
                <p:cNvPicPr/>
                <p:nvPr/>
              </p:nvPicPr>
              <p:blipFill>
                <a:blip r:embed="rId888"/>
                <a:stretch>
                  <a:fillRect/>
                </a:stretch>
              </p:blipFill>
              <p:spPr>
                <a:xfrm>
                  <a:off x="6710903" y="4226527"/>
                  <a:ext cx="97920" cy="81720"/>
                </a:xfrm>
                <a:prstGeom prst="rect">
                  <a:avLst/>
                </a:prstGeom>
              </p:spPr>
            </p:pic>
          </mc:Fallback>
        </mc:AlternateContent>
        <mc:AlternateContent xmlns:mc="http://schemas.openxmlformats.org/markup-compatibility/2006">
          <mc:Choice xmlns:p14="http://schemas.microsoft.com/office/powerpoint/2010/main" Requires="p14">
            <p:contentPart p14:bwMode="auto" r:id="rId889">
              <p14:nvContentPartPr>
                <p14:cNvPr id="495" name="Freihand 494">
                  <a:extLst>
                    <a:ext uri="{FF2B5EF4-FFF2-40B4-BE49-F238E27FC236}">
                      <a16:creationId xmlns:a16="http://schemas.microsoft.com/office/drawing/2014/main" id="{F5C56355-7F41-4431-95B0-C27AA3DAFC70}"/>
                    </a:ext>
                  </a:extLst>
                </p14:cNvPr>
                <p14:cNvContentPartPr/>
                <p14:nvPr/>
              </p14:nvContentPartPr>
              <p14:xfrm>
                <a:off x="6810263" y="4208527"/>
                <a:ext cx="106560" cy="223200"/>
              </p14:xfrm>
            </p:contentPart>
          </mc:Choice>
          <mc:Fallback>
            <p:pic>
              <p:nvPicPr>
                <p:cNvPr id="495" name="Freihand 494">
                  <a:extLst>
                    <a:ext uri="{FF2B5EF4-FFF2-40B4-BE49-F238E27FC236}">
                      <a16:creationId xmlns:a16="http://schemas.microsoft.com/office/drawing/2014/main" id="{F5C56355-7F41-4431-95B0-C27AA3DAFC70}"/>
                    </a:ext>
                  </a:extLst>
                </p:cNvPr>
                <p:cNvPicPr/>
                <p:nvPr/>
              </p:nvPicPr>
              <p:blipFill>
                <a:blip r:embed="rId890"/>
                <a:stretch>
                  <a:fillRect/>
                </a:stretch>
              </p:blipFill>
              <p:spPr>
                <a:xfrm>
                  <a:off x="6805943" y="4204207"/>
                  <a:ext cx="115200" cy="231840"/>
                </a:xfrm>
                <a:prstGeom prst="rect">
                  <a:avLst/>
                </a:prstGeom>
              </p:spPr>
            </p:pic>
          </mc:Fallback>
        </mc:AlternateContent>
        <mc:AlternateContent xmlns:mc="http://schemas.openxmlformats.org/markup-compatibility/2006">
          <mc:Choice xmlns:p14="http://schemas.microsoft.com/office/powerpoint/2010/main" Requires="p14">
            <p:contentPart p14:bwMode="auto" r:id="rId891">
              <p14:nvContentPartPr>
                <p14:cNvPr id="496" name="Freihand 495">
                  <a:extLst>
                    <a:ext uri="{FF2B5EF4-FFF2-40B4-BE49-F238E27FC236}">
                      <a16:creationId xmlns:a16="http://schemas.microsoft.com/office/drawing/2014/main" id="{CB56B824-8DC3-4295-B3D3-C88A6E7FAE81}"/>
                    </a:ext>
                  </a:extLst>
                </p14:cNvPr>
                <p14:cNvContentPartPr/>
                <p14:nvPr/>
              </p14:nvContentPartPr>
              <p14:xfrm>
                <a:off x="6932303" y="4074607"/>
                <a:ext cx="159840" cy="177480"/>
              </p14:xfrm>
            </p:contentPart>
          </mc:Choice>
          <mc:Fallback>
            <p:pic>
              <p:nvPicPr>
                <p:cNvPr id="496" name="Freihand 495">
                  <a:extLst>
                    <a:ext uri="{FF2B5EF4-FFF2-40B4-BE49-F238E27FC236}">
                      <a16:creationId xmlns:a16="http://schemas.microsoft.com/office/drawing/2014/main" id="{CB56B824-8DC3-4295-B3D3-C88A6E7FAE81}"/>
                    </a:ext>
                  </a:extLst>
                </p:cNvPr>
                <p:cNvPicPr/>
                <p:nvPr/>
              </p:nvPicPr>
              <p:blipFill>
                <a:blip r:embed="rId892"/>
                <a:stretch>
                  <a:fillRect/>
                </a:stretch>
              </p:blipFill>
              <p:spPr>
                <a:xfrm>
                  <a:off x="6927983" y="4070287"/>
                  <a:ext cx="168480" cy="186120"/>
                </a:xfrm>
                <a:prstGeom prst="rect">
                  <a:avLst/>
                </a:prstGeom>
              </p:spPr>
            </p:pic>
          </mc:Fallback>
        </mc:AlternateContent>
        <mc:AlternateContent xmlns:mc="http://schemas.openxmlformats.org/markup-compatibility/2006">
          <mc:Choice xmlns:p14="http://schemas.microsoft.com/office/powerpoint/2010/main" Requires="p14">
            <p:contentPart p14:bwMode="auto" r:id="rId893">
              <p14:nvContentPartPr>
                <p14:cNvPr id="497" name="Freihand 496">
                  <a:extLst>
                    <a:ext uri="{FF2B5EF4-FFF2-40B4-BE49-F238E27FC236}">
                      <a16:creationId xmlns:a16="http://schemas.microsoft.com/office/drawing/2014/main" id="{DED2FD1C-2AD2-40B3-99D7-C15A6ED51CC7}"/>
                    </a:ext>
                  </a:extLst>
                </p14:cNvPr>
                <p14:cNvContentPartPr/>
                <p14:nvPr/>
              </p14:nvContentPartPr>
              <p14:xfrm>
                <a:off x="7124183" y="4079647"/>
                <a:ext cx="169920" cy="100080"/>
              </p14:xfrm>
            </p:contentPart>
          </mc:Choice>
          <mc:Fallback>
            <p:pic>
              <p:nvPicPr>
                <p:cNvPr id="497" name="Freihand 496">
                  <a:extLst>
                    <a:ext uri="{FF2B5EF4-FFF2-40B4-BE49-F238E27FC236}">
                      <a16:creationId xmlns:a16="http://schemas.microsoft.com/office/drawing/2014/main" id="{DED2FD1C-2AD2-40B3-99D7-C15A6ED51CC7}"/>
                    </a:ext>
                  </a:extLst>
                </p:cNvPr>
                <p:cNvPicPr/>
                <p:nvPr/>
              </p:nvPicPr>
              <p:blipFill>
                <a:blip r:embed="rId894"/>
                <a:stretch>
                  <a:fillRect/>
                </a:stretch>
              </p:blipFill>
              <p:spPr>
                <a:xfrm>
                  <a:off x="7119863" y="4075327"/>
                  <a:ext cx="178560" cy="108720"/>
                </a:xfrm>
                <a:prstGeom prst="rect">
                  <a:avLst/>
                </a:prstGeom>
              </p:spPr>
            </p:pic>
          </mc:Fallback>
        </mc:AlternateContent>
        <mc:AlternateContent xmlns:mc="http://schemas.openxmlformats.org/markup-compatibility/2006">
          <mc:Choice xmlns:p14="http://schemas.microsoft.com/office/powerpoint/2010/main" Requires="p14">
            <p:contentPart p14:bwMode="auto" r:id="rId895">
              <p14:nvContentPartPr>
                <p14:cNvPr id="511" name="Freihand 510">
                  <a:extLst>
                    <a:ext uri="{FF2B5EF4-FFF2-40B4-BE49-F238E27FC236}">
                      <a16:creationId xmlns:a16="http://schemas.microsoft.com/office/drawing/2014/main" id="{AD847E34-D45D-4574-BCAF-11938B2DB7B1}"/>
                    </a:ext>
                  </a:extLst>
                </p14:cNvPr>
                <p14:cNvContentPartPr/>
                <p14:nvPr/>
              </p14:nvContentPartPr>
              <p14:xfrm>
                <a:off x="7312103" y="4158487"/>
                <a:ext cx="68400" cy="158040"/>
              </p14:xfrm>
            </p:contentPart>
          </mc:Choice>
          <mc:Fallback>
            <p:pic>
              <p:nvPicPr>
                <p:cNvPr id="511" name="Freihand 510">
                  <a:extLst>
                    <a:ext uri="{FF2B5EF4-FFF2-40B4-BE49-F238E27FC236}">
                      <a16:creationId xmlns:a16="http://schemas.microsoft.com/office/drawing/2014/main" id="{AD847E34-D45D-4574-BCAF-11938B2DB7B1}"/>
                    </a:ext>
                  </a:extLst>
                </p:cNvPr>
                <p:cNvPicPr/>
                <p:nvPr/>
              </p:nvPicPr>
              <p:blipFill>
                <a:blip r:embed="rId896"/>
                <a:stretch>
                  <a:fillRect/>
                </a:stretch>
              </p:blipFill>
              <p:spPr>
                <a:xfrm>
                  <a:off x="7307783" y="4154167"/>
                  <a:ext cx="77040" cy="166680"/>
                </a:xfrm>
                <a:prstGeom prst="rect">
                  <a:avLst/>
                </a:prstGeom>
              </p:spPr>
            </p:pic>
          </mc:Fallback>
        </mc:AlternateContent>
        <mc:AlternateContent xmlns:mc="http://schemas.openxmlformats.org/markup-compatibility/2006">
          <mc:Choice xmlns:p14="http://schemas.microsoft.com/office/powerpoint/2010/main" Requires="p14">
            <p:contentPart p14:bwMode="auto" r:id="rId897">
              <p14:nvContentPartPr>
                <p14:cNvPr id="29" name="Freihand 28">
                  <a:extLst>
                    <a:ext uri="{FF2B5EF4-FFF2-40B4-BE49-F238E27FC236}">
                      <a16:creationId xmlns:a16="http://schemas.microsoft.com/office/drawing/2014/main" id="{CA79A926-B09A-457A-9609-F0E419353772}"/>
                    </a:ext>
                  </a:extLst>
                </p14:cNvPr>
                <p14:cNvContentPartPr/>
                <p14:nvPr/>
              </p14:nvContentPartPr>
              <p14:xfrm>
                <a:off x="3600143" y="4586527"/>
                <a:ext cx="103320" cy="286200"/>
              </p14:xfrm>
            </p:contentPart>
          </mc:Choice>
          <mc:Fallback>
            <p:pic>
              <p:nvPicPr>
                <p:cNvPr id="29" name="Freihand 28">
                  <a:extLst>
                    <a:ext uri="{FF2B5EF4-FFF2-40B4-BE49-F238E27FC236}">
                      <a16:creationId xmlns:a16="http://schemas.microsoft.com/office/drawing/2014/main" id="{CA79A926-B09A-457A-9609-F0E419353772}"/>
                    </a:ext>
                  </a:extLst>
                </p:cNvPr>
                <p:cNvPicPr/>
                <p:nvPr/>
              </p:nvPicPr>
              <p:blipFill>
                <a:blip r:embed="rId898"/>
                <a:stretch>
                  <a:fillRect/>
                </a:stretch>
              </p:blipFill>
              <p:spPr>
                <a:xfrm>
                  <a:off x="3595823" y="4582207"/>
                  <a:ext cx="111960" cy="294840"/>
                </a:xfrm>
                <a:prstGeom prst="rect">
                  <a:avLst/>
                </a:prstGeom>
              </p:spPr>
            </p:pic>
          </mc:Fallback>
        </mc:AlternateContent>
        <mc:AlternateContent xmlns:mc="http://schemas.openxmlformats.org/markup-compatibility/2006">
          <mc:Choice xmlns:p14="http://schemas.microsoft.com/office/powerpoint/2010/main" Requires="p14">
            <p:contentPart p14:bwMode="auto" r:id="rId899">
              <p14:nvContentPartPr>
                <p14:cNvPr id="30" name="Freihand 29">
                  <a:extLst>
                    <a:ext uri="{FF2B5EF4-FFF2-40B4-BE49-F238E27FC236}">
                      <a16:creationId xmlns:a16="http://schemas.microsoft.com/office/drawing/2014/main" id="{753C8B04-681D-4994-AB80-49A3413E3F22}"/>
                    </a:ext>
                  </a:extLst>
                </p14:cNvPr>
                <p14:cNvContentPartPr/>
                <p14:nvPr/>
              </p14:nvContentPartPr>
              <p14:xfrm>
                <a:off x="3727943" y="4589047"/>
                <a:ext cx="156240" cy="75960"/>
              </p14:xfrm>
            </p:contentPart>
          </mc:Choice>
          <mc:Fallback>
            <p:pic>
              <p:nvPicPr>
                <p:cNvPr id="30" name="Freihand 29">
                  <a:extLst>
                    <a:ext uri="{FF2B5EF4-FFF2-40B4-BE49-F238E27FC236}">
                      <a16:creationId xmlns:a16="http://schemas.microsoft.com/office/drawing/2014/main" id="{753C8B04-681D-4994-AB80-49A3413E3F22}"/>
                    </a:ext>
                  </a:extLst>
                </p:cNvPr>
                <p:cNvPicPr/>
                <p:nvPr/>
              </p:nvPicPr>
              <p:blipFill>
                <a:blip r:embed="rId900"/>
                <a:stretch>
                  <a:fillRect/>
                </a:stretch>
              </p:blipFill>
              <p:spPr>
                <a:xfrm>
                  <a:off x="3723623" y="4584727"/>
                  <a:ext cx="164880" cy="84600"/>
                </a:xfrm>
                <a:prstGeom prst="rect">
                  <a:avLst/>
                </a:prstGeom>
              </p:spPr>
            </p:pic>
          </mc:Fallback>
        </mc:AlternateContent>
        <mc:AlternateContent xmlns:mc="http://schemas.openxmlformats.org/markup-compatibility/2006">
          <mc:Choice xmlns:p14="http://schemas.microsoft.com/office/powerpoint/2010/main" Requires="p14">
            <p:contentPart p14:bwMode="auto" r:id="rId901">
              <p14:nvContentPartPr>
                <p14:cNvPr id="34" name="Freihand 33">
                  <a:extLst>
                    <a:ext uri="{FF2B5EF4-FFF2-40B4-BE49-F238E27FC236}">
                      <a16:creationId xmlns:a16="http://schemas.microsoft.com/office/drawing/2014/main" id="{14FBF366-D8E8-4BAB-8C1F-20FCBA81B5D1}"/>
                    </a:ext>
                  </a:extLst>
                </p14:cNvPr>
                <p14:cNvContentPartPr/>
                <p14:nvPr/>
              </p14:nvContentPartPr>
              <p14:xfrm>
                <a:off x="3887063" y="4460887"/>
                <a:ext cx="158760" cy="217800"/>
              </p14:xfrm>
            </p:contentPart>
          </mc:Choice>
          <mc:Fallback>
            <p:pic>
              <p:nvPicPr>
                <p:cNvPr id="34" name="Freihand 33">
                  <a:extLst>
                    <a:ext uri="{FF2B5EF4-FFF2-40B4-BE49-F238E27FC236}">
                      <a16:creationId xmlns:a16="http://schemas.microsoft.com/office/drawing/2014/main" id="{14FBF366-D8E8-4BAB-8C1F-20FCBA81B5D1}"/>
                    </a:ext>
                  </a:extLst>
                </p:cNvPr>
                <p:cNvPicPr/>
                <p:nvPr/>
              </p:nvPicPr>
              <p:blipFill>
                <a:blip r:embed="rId902"/>
                <a:stretch>
                  <a:fillRect/>
                </a:stretch>
              </p:blipFill>
              <p:spPr>
                <a:xfrm>
                  <a:off x="3882743" y="4456567"/>
                  <a:ext cx="167400" cy="226440"/>
                </a:xfrm>
                <a:prstGeom prst="rect">
                  <a:avLst/>
                </a:prstGeom>
              </p:spPr>
            </p:pic>
          </mc:Fallback>
        </mc:AlternateContent>
        <mc:AlternateContent xmlns:mc="http://schemas.openxmlformats.org/markup-compatibility/2006">
          <mc:Choice xmlns:p14="http://schemas.microsoft.com/office/powerpoint/2010/main" Requires="p14">
            <p:contentPart p14:bwMode="auto" r:id="rId903">
              <p14:nvContentPartPr>
                <p14:cNvPr id="42" name="Freihand 41">
                  <a:extLst>
                    <a:ext uri="{FF2B5EF4-FFF2-40B4-BE49-F238E27FC236}">
                      <a16:creationId xmlns:a16="http://schemas.microsoft.com/office/drawing/2014/main" id="{C425EE53-2200-435D-9AE3-A186D866F04A}"/>
                    </a:ext>
                  </a:extLst>
                </p14:cNvPr>
                <p14:cNvContentPartPr/>
                <p14:nvPr/>
              </p14:nvContentPartPr>
              <p14:xfrm>
                <a:off x="4090823" y="4521727"/>
                <a:ext cx="223920" cy="88920"/>
              </p14:xfrm>
            </p:contentPart>
          </mc:Choice>
          <mc:Fallback>
            <p:pic>
              <p:nvPicPr>
                <p:cNvPr id="42" name="Freihand 41">
                  <a:extLst>
                    <a:ext uri="{FF2B5EF4-FFF2-40B4-BE49-F238E27FC236}">
                      <a16:creationId xmlns:a16="http://schemas.microsoft.com/office/drawing/2014/main" id="{C425EE53-2200-435D-9AE3-A186D866F04A}"/>
                    </a:ext>
                  </a:extLst>
                </p:cNvPr>
                <p:cNvPicPr/>
                <p:nvPr/>
              </p:nvPicPr>
              <p:blipFill>
                <a:blip r:embed="rId904"/>
                <a:stretch>
                  <a:fillRect/>
                </a:stretch>
              </p:blipFill>
              <p:spPr>
                <a:xfrm>
                  <a:off x="4086503" y="4517407"/>
                  <a:ext cx="232560" cy="97560"/>
                </a:xfrm>
                <a:prstGeom prst="rect">
                  <a:avLst/>
                </a:prstGeom>
              </p:spPr>
            </p:pic>
          </mc:Fallback>
        </mc:AlternateContent>
        <mc:AlternateContent xmlns:mc="http://schemas.openxmlformats.org/markup-compatibility/2006">
          <mc:Choice xmlns:p14="http://schemas.microsoft.com/office/powerpoint/2010/main" Requires="p14">
            <p:contentPart p14:bwMode="auto" r:id="rId905">
              <p14:nvContentPartPr>
                <p14:cNvPr id="60" name="Freihand 59">
                  <a:extLst>
                    <a:ext uri="{FF2B5EF4-FFF2-40B4-BE49-F238E27FC236}">
                      <a16:creationId xmlns:a16="http://schemas.microsoft.com/office/drawing/2014/main" id="{3DC8F90A-1AAB-4326-B362-6C5B62C96108}"/>
                    </a:ext>
                  </a:extLst>
                </p14:cNvPr>
                <p14:cNvContentPartPr/>
                <p14:nvPr/>
              </p14:nvContentPartPr>
              <p14:xfrm>
                <a:off x="4259303" y="4467007"/>
                <a:ext cx="360" cy="360"/>
              </p14:xfrm>
            </p:contentPart>
          </mc:Choice>
          <mc:Fallback>
            <p:pic>
              <p:nvPicPr>
                <p:cNvPr id="60" name="Freihand 59">
                  <a:extLst>
                    <a:ext uri="{FF2B5EF4-FFF2-40B4-BE49-F238E27FC236}">
                      <a16:creationId xmlns:a16="http://schemas.microsoft.com/office/drawing/2014/main" id="{3DC8F90A-1AAB-4326-B362-6C5B62C96108}"/>
                    </a:ext>
                  </a:extLst>
                </p:cNvPr>
                <p:cNvPicPr/>
                <p:nvPr/>
              </p:nvPicPr>
              <p:blipFill>
                <a:blip r:embed="rId906"/>
                <a:stretch>
                  <a:fillRect/>
                </a:stretch>
              </p:blipFill>
              <p:spPr>
                <a:xfrm>
                  <a:off x="4254983" y="4462687"/>
                  <a:ext cx="9000" cy="9000"/>
                </a:xfrm>
                <a:prstGeom prst="rect">
                  <a:avLst/>
                </a:prstGeom>
              </p:spPr>
            </p:pic>
          </mc:Fallback>
        </mc:AlternateContent>
        <mc:AlternateContent xmlns:mc="http://schemas.openxmlformats.org/markup-compatibility/2006">
          <mc:Choice xmlns:p14="http://schemas.microsoft.com/office/powerpoint/2010/main" Requires="p14">
            <p:contentPart p14:bwMode="auto" r:id="rId907">
              <p14:nvContentPartPr>
                <p14:cNvPr id="449" name="Freihand 448">
                  <a:extLst>
                    <a:ext uri="{FF2B5EF4-FFF2-40B4-BE49-F238E27FC236}">
                      <a16:creationId xmlns:a16="http://schemas.microsoft.com/office/drawing/2014/main" id="{DE0CB465-8163-4CB7-97B8-36C3540AF9E2}"/>
                    </a:ext>
                  </a:extLst>
                </p14:cNvPr>
                <p14:cNvContentPartPr/>
                <p14:nvPr/>
              </p14:nvContentPartPr>
              <p14:xfrm>
                <a:off x="4400423" y="4515967"/>
                <a:ext cx="135000" cy="265680"/>
              </p14:xfrm>
            </p:contentPart>
          </mc:Choice>
          <mc:Fallback>
            <p:pic>
              <p:nvPicPr>
                <p:cNvPr id="449" name="Freihand 448">
                  <a:extLst>
                    <a:ext uri="{FF2B5EF4-FFF2-40B4-BE49-F238E27FC236}">
                      <a16:creationId xmlns:a16="http://schemas.microsoft.com/office/drawing/2014/main" id="{DE0CB465-8163-4CB7-97B8-36C3540AF9E2}"/>
                    </a:ext>
                  </a:extLst>
                </p:cNvPr>
                <p:cNvPicPr/>
                <p:nvPr/>
              </p:nvPicPr>
              <p:blipFill>
                <a:blip r:embed="rId908"/>
                <a:stretch>
                  <a:fillRect/>
                </a:stretch>
              </p:blipFill>
              <p:spPr>
                <a:xfrm>
                  <a:off x="4396103" y="4511647"/>
                  <a:ext cx="143640" cy="274320"/>
                </a:xfrm>
                <a:prstGeom prst="rect">
                  <a:avLst/>
                </a:prstGeom>
              </p:spPr>
            </p:pic>
          </mc:Fallback>
        </mc:AlternateContent>
        <mc:AlternateContent xmlns:mc="http://schemas.openxmlformats.org/markup-compatibility/2006">
          <mc:Choice xmlns:p14="http://schemas.microsoft.com/office/powerpoint/2010/main" Requires="p14">
            <p:contentPart p14:bwMode="auto" r:id="rId909">
              <p14:nvContentPartPr>
                <p14:cNvPr id="452" name="Freihand 451">
                  <a:extLst>
                    <a:ext uri="{FF2B5EF4-FFF2-40B4-BE49-F238E27FC236}">
                      <a16:creationId xmlns:a16="http://schemas.microsoft.com/office/drawing/2014/main" id="{60150CBD-3D39-4D84-90E3-B6D058AB086F}"/>
                    </a:ext>
                  </a:extLst>
                </p14:cNvPr>
                <p14:cNvContentPartPr/>
                <p14:nvPr/>
              </p14:nvContentPartPr>
              <p14:xfrm>
                <a:off x="4712543" y="4469887"/>
                <a:ext cx="137160" cy="103320"/>
              </p14:xfrm>
            </p:contentPart>
          </mc:Choice>
          <mc:Fallback>
            <p:pic>
              <p:nvPicPr>
                <p:cNvPr id="452" name="Freihand 451">
                  <a:extLst>
                    <a:ext uri="{FF2B5EF4-FFF2-40B4-BE49-F238E27FC236}">
                      <a16:creationId xmlns:a16="http://schemas.microsoft.com/office/drawing/2014/main" id="{60150CBD-3D39-4D84-90E3-B6D058AB086F}"/>
                    </a:ext>
                  </a:extLst>
                </p:cNvPr>
                <p:cNvPicPr/>
                <p:nvPr/>
              </p:nvPicPr>
              <p:blipFill>
                <a:blip r:embed="rId910"/>
                <a:stretch>
                  <a:fillRect/>
                </a:stretch>
              </p:blipFill>
              <p:spPr>
                <a:xfrm>
                  <a:off x="4708223" y="4465567"/>
                  <a:ext cx="145800" cy="111960"/>
                </a:xfrm>
                <a:prstGeom prst="rect">
                  <a:avLst/>
                </a:prstGeom>
              </p:spPr>
            </p:pic>
          </mc:Fallback>
        </mc:AlternateContent>
        <mc:AlternateContent xmlns:mc="http://schemas.openxmlformats.org/markup-compatibility/2006">
          <mc:Choice xmlns:p14="http://schemas.microsoft.com/office/powerpoint/2010/main" Requires="p14">
            <p:contentPart p14:bwMode="auto" r:id="rId911">
              <p14:nvContentPartPr>
                <p14:cNvPr id="454" name="Freihand 453">
                  <a:extLst>
                    <a:ext uri="{FF2B5EF4-FFF2-40B4-BE49-F238E27FC236}">
                      <a16:creationId xmlns:a16="http://schemas.microsoft.com/office/drawing/2014/main" id="{74C6FF4A-9B46-4DC2-87E8-7A0259A6A4B1}"/>
                    </a:ext>
                  </a:extLst>
                </p14:cNvPr>
                <p14:cNvContentPartPr/>
                <p14:nvPr/>
              </p14:nvContentPartPr>
              <p14:xfrm>
                <a:off x="4895423" y="4398247"/>
                <a:ext cx="110520" cy="127800"/>
              </p14:xfrm>
            </p:contentPart>
          </mc:Choice>
          <mc:Fallback>
            <p:pic>
              <p:nvPicPr>
                <p:cNvPr id="454" name="Freihand 453">
                  <a:extLst>
                    <a:ext uri="{FF2B5EF4-FFF2-40B4-BE49-F238E27FC236}">
                      <a16:creationId xmlns:a16="http://schemas.microsoft.com/office/drawing/2014/main" id="{74C6FF4A-9B46-4DC2-87E8-7A0259A6A4B1}"/>
                    </a:ext>
                  </a:extLst>
                </p:cNvPr>
                <p:cNvPicPr/>
                <p:nvPr/>
              </p:nvPicPr>
              <p:blipFill>
                <a:blip r:embed="rId912"/>
                <a:stretch>
                  <a:fillRect/>
                </a:stretch>
              </p:blipFill>
              <p:spPr>
                <a:xfrm>
                  <a:off x="4891103" y="4393927"/>
                  <a:ext cx="119160" cy="136440"/>
                </a:xfrm>
                <a:prstGeom prst="rect">
                  <a:avLst/>
                </a:prstGeom>
              </p:spPr>
            </p:pic>
          </mc:Fallback>
        </mc:AlternateContent>
        <mc:AlternateContent xmlns:mc="http://schemas.openxmlformats.org/markup-compatibility/2006">
          <mc:Choice xmlns:p14="http://schemas.microsoft.com/office/powerpoint/2010/main" Requires="p14">
            <p:contentPart p14:bwMode="auto" r:id="rId913">
              <p14:nvContentPartPr>
                <p14:cNvPr id="83" name="Freihand 82">
                  <a:extLst>
                    <a:ext uri="{FF2B5EF4-FFF2-40B4-BE49-F238E27FC236}">
                      <a16:creationId xmlns:a16="http://schemas.microsoft.com/office/drawing/2014/main" id="{9C2DD8D8-46CB-4B54-BB45-718EEF371F66}"/>
                    </a:ext>
                  </a:extLst>
                </p14:cNvPr>
                <p14:cNvContentPartPr/>
                <p14:nvPr/>
              </p14:nvContentPartPr>
              <p14:xfrm>
                <a:off x="3609503" y="4891807"/>
                <a:ext cx="417600" cy="189000"/>
              </p14:xfrm>
            </p:contentPart>
          </mc:Choice>
          <mc:Fallback>
            <p:pic>
              <p:nvPicPr>
                <p:cNvPr id="83" name="Freihand 82">
                  <a:extLst>
                    <a:ext uri="{FF2B5EF4-FFF2-40B4-BE49-F238E27FC236}">
                      <a16:creationId xmlns:a16="http://schemas.microsoft.com/office/drawing/2014/main" id="{9C2DD8D8-46CB-4B54-BB45-718EEF371F66}"/>
                    </a:ext>
                  </a:extLst>
                </p:cNvPr>
                <p:cNvPicPr/>
                <p:nvPr/>
              </p:nvPicPr>
              <p:blipFill>
                <a:blip r:embed="rId914"/>
                <a:stretch>
                  <a:fillRect/>
                </a:stretch>
              </p:blipFill>
              <p:spPr>
                <a:xfrm>
                  <a:off x="3605183" y="4887487"/>
                  <a:ext cx="426240" cy="197640"/>
                </a:xfrm>
                <a:prstGeom prst="rect">
                  <a:avLst/>
                </a:prstGeom>
              </p:spPr>
            </p:pic>
          </mc:Fallback>
        </mc:AlternateContent>
        <mc:AlternateContent xmlns:mc="http://schemas.openxmlformats.org/markup-compatibility/2006">
          <mc:Choice xmlns:p14="http://schemas.microsoft.com/office/powerpoint/2010/main" Requires="p14">
            <p:contentPart p14:bwMode="auto" r:id="rId915">
              <p14:nvContentPartPr>
                <p14:cNvPr id="84" name="Freihand 83">
                  <a:extLst>
                    <a:ext uri="{FF2B5EF4-FFF2-40B4-BE49-F238E27FC236}">
                      <a16:creationId xmlns:a16="http://schemas.microsoft.com/office/drawing/2014/main" id="{7736D18F-A411-424C-80CE-CFF3961A9F0D}"/>
                    </a:ext>
                  </a:extLst>
                </p14:cNvPr>
                <p14:cNvContentPartPr/>
                <p14:nvPr/>
              </p14:nvContentPartPr>
              <p14:xfrm>
                <a:off x="4127543" y="4889647"/>
                <a:ext cx="102240" cy="100440"/>
              </p14:xfrm>
            </p:contentPart>
          </mc:Choice>
          <mc:Fallback>
            <p:pic>
              <p:nvPicPr>
                <p:cNvPr id="84" name="Freihand 83">
                  <a:extLst>
                    <a:ext uri="{FF2B5EF4-FFF2-40B4-BE49-F238E27FC236}">
                      <a16:creationId xmlns:a16="http://schemas.microsoft.com/office/drawing/2014/main" id="{7736D18F-A411-424C-80CE-CFF3961A9F0D}"/>
                    </a:ext>
                  </a:extLst>
                </p:cNvPr>
                <p:cNvPicPr/>
                <p:nvPr/>
              </p:nvPicPr>
              <p:blipFill>
                <a:blip r:embed="rId916"/>
                <a:stretch>
                  <a:fillRect/>
                </a:stretch>
              </p:blipFill>
              <p:spPr>
                <a:xfrm>
                  <a:off x="4123223" y="4885327"/>
                  <a:ext cx="110880" cy="109080"/>
                </a:xfrm>
                <a:prstGeom prst="rect">
                  <a:avLst/>
                </a:prstGeom>
              </p:spPr>
            </p:pic>
          </mc:Fallback>
        </mc:AlternateContent>
        <mc:AlternateContent xmlns:mc="http://schemas.openxmlformats.org/markup-compatibility/2006">
          <mc:Choice xmlns:p14="http://schemas.microsoft.com/office/powerpoint/2010/main" Requires="p14">
            <p:contentPart p14:bwMode="auto" r:id="rId917">
              <p14:nvContentPartPr>
                <p14:cNvPr id="85" name="Freihand 84">
                  <a:extLst>
                    <a:ext uri="{FF2B5EF4-FFF2-40B4-BE49-F238E27FC236}">
                      <a16:creationId xmlns:a16="http://schemas.microsoft.com/office/drawing/2014/main" id="{72F18538-3915-443E-BA1E-A8414673CC73}"/>
                    </a:ext>
                  </a:extLst>
                </p14:cNvPr>
                <p14:cNvContentPartPr/>
                <p14:nvPr/>
              </p14:nvContentPartPr>
              <p14:xfrm>
                <a:off x="4261823" y="4798567"/>
                <a:ext cx="111960" cy="173160"/>
              </p14:xfrm>
            </p:contentPart>
          </mc:Choice>
          <mc:Fallback>
            <p:pic>
              <p:nvPicPr>
                <p:cNvPr id="85" name="Freihand 84">
                  <a:extLst>
                    <a:ext uri="{FF2B5EF4-FFF2-40B4-BE49-F238E27FC236}">
                      <a16:creationId xmlns:a16="http://schemas.microsoft.com/office/drawing/2014/main" id="{72F18538-3915-443E-BA1E-A8414673CC73}"/>
                    </a:ext>
                  </a:extLst>
                </p:cNvPr>
                <p:cNvPicPr/>
                <p:nvPr/>
              </p:nvPicPr>
              <p:blipFill>
                <a:blip r:embed="rId918"/>
                <a:stretch>
                  <a:fillRect/>
                </a:stretch>
              </p:blipFill>
              <p:spPr>
                <a:xfrm>
                  <a:off x="4257503" y="4794247"/>
                  <a:ext cx="120600" cy="181800"/>
                </a:xfrm>
                <a:prstGeom prst="rect">
                  <a:avLst/>
                </a:prstGeom>
              </p:spPr>
            </p:pic>
          </mc:Fallback>
        </mc:AlternateContent>
        <mc:AlternateContent xmlns:mc="http://schemas.openxmlformats.org/markup-compatibility/2006">
          <mc:Choice xmlns:p14="http://schemas.microsoft.com/office/powerpoint/2010/main" Requires="p14">
            <p:contentPart p14:bwMode="auto" r:id="rId919">
              <p14:nvContentPartPr>
                <p14:cNvPr id="94" name="Freihand 93">
                  <a:extLst>
                    <a:ext uri="{FF2B5EF4-FFF2-40B4-BE49-F238E27FC236}">
                      <a16:creationId xmlns:a16="http://schemas.microsoft.com/office/drawing/2014/main" id="{867C01BE-B02C-49A0-9CC4-34DFBD4A1D55}"/>
                    </a:ext>
                  </a:extLst>
                </p14:cNvPr>
                <p14:cNvContentPartPr/>
                <p14:nvPr/>
              </p14:nvContentPartPr>
              <p14:xfrm>
                <a:off x="4422743" y="4797127"/>
                <a:ext cx="227160" cy="151920"/>
              </p14:xfrm>
            </p:contentPart>
          </mc:Choice>
          <mc:Fallback>
            <p:pic>
              <p:nvPicPr>
                <p:cNvPr id="94" name="Freihand 93">
                  <a:extLst>
                    <a:ext uri="{FF2B5EF4-FFF2-40B4-BE49-F238E27FC236}">
                      <a16:creationId xmlns:a16="http://schemas.microsoft.com/office/drawing/2014/main" id="{867C01BE-B02C-49A0-9CC4-34DFBD4A1D55}"/>
                    </a:ext>
                  </a:extLst>
                </p:cNvPr>
                <p:cNvPicPr/>
                <p:nvPr/>
              </p:nvPicPr>
              <p:blipFill>
                <a:blip r:embed="rId920"/>
                <a:stretch>
                  <a:fillRect/>
                </a:stretch>
              </p:blipFill>
              <p:spPr>
                <a:xfrm>
                  <a:off x="4418423" y="4792807"/>
                  <a:ext cx="235800" cy="160560"/>
                </a:xfrm>
                <a:prstGeom prst="rect">
                  <a:avLst/>
                </a:prstGeom>
              </p:spPr>
            </p:pic>
          </mc:Fallback>
        </mc:AlternateContent>
        <mc:AlternateContent xmlns:mc="http://schemas.openxmlformats.org/markup-compatibility/2006">
          <mc:Choice xmlns:p14="http://schemas.microsoft.com/office/powerpoint/2010/main" Requires="p14">
            <p:contentPart p14:bwMode="auto" r:id="rId921">
              <p14:nvContentPartPr>
                <p14:cNvPr id="98" name="Freihand 97">
                  <a:extLst>
                    <a:ext uri="{FF2B5EF4-FFF2-40B4-BE49-F238E27FC236}">
                      <a16:creationId xmlns:a16="http://schemas.microsoft.com/office/drawing/2014/main" id="{9B4D47D4-53D2-4BE2-8505-0CBB1F73CDA2}"/>
                    </a:ext>
                  </a:extLst>
                </p14:cNvPr>
                <p14:cNvContentPartPr/>
                <p14:nvPr/>
              </p14:nvContentPartPr>
              <p14:xfrm>
                <a:off x="4488983" y="4812967"/>
                <a:ext cx="388080" cy="96840"/>
              </p14:xfrm>
            </p:contentPart>
          </mc:Choice>
          <mc:Fallback>
            <p:pic>
              <p:nvPicPr>
                <p:cNvPr id="98" name="Freihand 97">
                  <a:extLst>
                    <a:ext uri="{FF2B5EF4-FFF2-40B4-BE49-F238E27FC236}">
                      <a16:creationId xmlns:a16="http://schemas.microsoft.com/office/drawing/2014/main" id="{9B4D47D4-53D2-4BE2-8505-0CBB1F73CDA2}"/>
                    </a:ext>
                  </a:extLst>
                </p:cNvPr>
                <p:cNvPicPr/>
                <p:nvPr/>
              </p:nvPicPr>
              <p:blipFill>
                <a:blip r:embed="rId922"/>
                <a:stretch>
                  <a:fillRect/>
                </a:stretch>
              </p:blipFill>
              <p:spPr>
                <a:xfrm>
                  <a:off x="4484663" y="4808647"/>
                  <a:ext cx="396720" cy="105480"/>
                </a:xfrm>
                <a:prstGeom prst="rect">
                  <a:avLst/>
                </a:prstGeom>
              </p:spPr>
            </p:pic>
          </mc:Fallback>
        </mc:AlternateContent>
        <mc:AlternateContent xmlns:mc="http://schemas.openxmlformats.org/markup-compatibility/2006">
          <mc:Choice xmlns:p14="http://schemas.microsoft.com/office/powerpoint/2010/main" Requires="p14">
            <p:contentPart p14:bwMode="auto" r:id="rId923">
              <p14:nvContentPartPr>
                <p14:cNvPr id="101" name="Freihand 100">
                  <a:extLst>
                    <a:ext uri="{FF2B5EF4-FFF2-40B4-BE49-F238E27FC236}">
                      <a16:creationId xmlns:a16="http://schemas.microsoft.com/office/drawing/2014/main" id="{5D4CF5AF-B419-4920-A608-750360541478}"/>
                    </a:ext>
                  </a:extLst>
                </p14:cNvPr>
                <p14:cNvContentPartPr/>
                <p14:nvPr/>
              </p14:nvContentPartPr>
              <p14:xfrm>
                <a:off x="4763663" y="4682287"/>
                <a:ext cx="360" cy="360"/>
              </p14:xfrm>
            </p:contentPart>
          </mc:Choice>
          <mc:Fallback>
            <p:pic>
              <p:nvPicPr>
                <p:cNvPr id="101" name="Freihand 100">
                  <a:extLst>
                    <a:ext uri="{FF2B5EF4-FFF2-40B4-BE49-F238E27FC236}">
                      <a16:creationId xmlns:a16="http://schemas.microsoft.com/office/drawing/2014/main" id="{5D4CF5AF-B419-4920-A608-750360541478}"/>
                    </a:ext>
                  </a:extLst>
                </p:cNvPr>
                <p:cNvPicPr/>
                <p:nvPr/>
              </p:nvPicPr>
              <p:blipFill>
                <a:blip r:embed="rId906"/>
                <a:stretch>
                  <a:fillRect/>
                </a:stretch>
              </p:blipFill>
              <p:spPr>
                <a:xfrm>
                  <a:off x="4759343" y="4677967"/>
                  <a:ext cx="9000" cy="9000"/>
                </a:xfrm>
                <a:prstGeom prst="rect">
                  <a:avLst/>
                </a:prstGeom>
              </p:spPr>
            </p:pic>
          </mc:Fallback>
        </mc:AlternateContent>
        <mc:AlternateContent xmlns:mc="http://schemas.openxmlformats.org/markup-compatibility/2006">
          <mc:Choice xmlns:p14="http://schemas.microsoft.com/office/powerpoint/2010/main" Requires="p14">
            <p:contentPart p14:bwMode="auto" r:id="rId924">
              <p14:nvContentPartPr>
                <p14:cNvPr id="113" name="Freihand 112">
                  <a:extLst>
                    <a:ext uri="{FF2B5EF4-FFF2-40B4-BE49-F238E27FC236}">
                      <a16:creationId xmlns:a16="http://schemas.microsoft.com/office/drawing/2014/main" id="{25FC0CF6-E820-412C-8881-90AD9CA9DD31}"/>
                    </a:ext>
                  </a:extLst>
                </p14:cNvPr>
                <p14:cNvContentPartPr/>
                <p14:nvPr/>
              </p14:nvContentPartPr>
              <p14:xfrm>
                <a:off x="3369023" y="5329567"/>
                <a:ext cx="173880" cy="230760"/>
              </p14:xfrm>
            </p:contentPart>
          </mc:Choice>
          <mc:Fallback>
            <p:pic>
              <p:nvPicPr>
                <p:cNvPr id="113" name="Freihand 112">
                  <a:extLst>
                    <a:ext uri="{FF2B5EF4-FFF2-40B4-BE49-F238E27FC236}">
                      <a16:creationId xmlns:a16="http://schemas.microsoft.com/office/drawing/2014/main" id="{25FC0CF6-E820-412C-8881-90AD9CA9DD31}"/>
                    </a:ext>
                  </a:extLst>
                </p:cNvPr>
                <p:cNvPicPr/>
                <p:nvPr/>
              </p:nvPicPr>
              <p:blipFill>
                <a:blip r:embed="rId925"/>
                <a:stretch>
                  <a:fillRect/>
                </a:stretch>
              </p:blipFill>
              <p:spPr>
                <a:xfrm>
                  <a:off x="3364703" y="5325247"/>
                  <a:ext cx="182520" cy="239400"/>
                </a:xfrm>
                <a:prstGeom prst="rect">
                  <a:avLst/>
                </a:prstGeom>
              </p:spPr>
            </p:pic>
          </mc:Fallback>
        </mc:AlternateContent>
        <mc:AlternateContent xmlns:mc="http://schemas.openxmlformats.org/markup-compatibility/2006">
          <mc:Choice xmlns:p14="http://schemas.microsoft.com/office/powerpoint/2010/main" Requires="p14">
            <p:contentPart p14:bwMode="auto" r:id="rId926">
              <p14:nvContentPartPr>
                <p14:cNvPr id="116" name="Freihand 115">
                  <a:extLst>
                    <a:ext uri="{FF2B5EF4-FFF2-40B4-BE49-F238E27FC236}">
                      <a16:creationId xmlns:a16="http://schemas.microsoft.com/office/drawing/2014/main" id="{1EDA82DD-CD65-4128-8171-B64D0582185D}"/>
                    </a:ext>
                  </a:extLst>
                </p14:cNvPr>
                <p14:cNvContentPartPr/>
                <p14:nvPr/>
              </p14:nvContentPartPr>
              <p14:xfrm>
                <a:off x="3366503" y="5281327"/>
                <a:ext cx="194760" cy="243720"/>
              </p14:xfrm>
            </p:contentPart>
          </mc:Choice>
          <mc:Fallback>
            <p:pic>
              <p:nvPicPr>
                <p:cNvPr id="116" name="Freihand 115">
                  <a:extLst>
                    <a:ext uri="{FF2B5EF4-FFF2-40B4-BE49-F238E27FC236}">
                      <a16:creationId xmlns:a16="http://schemas.microsoft.com/office/drawing/2014/main" id="{1EDA82DD-CD65-4128-8171-B64D0582185D}"/>
                    </a:ext>
                  </a:extLst>
                </p:cNvPr>
                <p:cNvPicPr/>
                <p:nvPr/>
              </p:nvPicPr>
              <p:blipFill>
                <a:blip r:embed="rId927"/>
                <a:stretch>
                  <a:fillRect/>
                </a:stretch>
              </p:blipFill>
              <p:spPr>
                <a:xfrm>
                  <a:off x="3362183" y="5277007"/>
                  <a:ext cx="203400" cy="252360"/>
                </a:xfrm>
                <a:prstGeom prst="rect">
                  <a:avLst/>
                </a:prstGeom>
              </p:spPr>
            </p:pic>
          </mc:Fallback>
        </mc:AlternateContent>
        <mc:AlternateContent xmlns:mc="http://schemas.openxmlformats.org/markup-compatibility/2006">
          <mc:Choice xmlns:p14="http://schemas.microsoft.com/office/powerpoint/2010/main" Requires="p14">
            <p:contentPart p14:bwMode="auto" r:id="rId928">
              <p14:nvContentPartPr>
                <p14:cNvPr id="122" name="Freihand 121">
                  <a:extLst>
                    <a:ext uri="{FF2B5EF4-FFF2-40B4-BE49-F238E27FC236}">
                      <a16:creationId xmlns:a16="http://schemas.microsoft.com/office/drawing/2014/main" id="{7F67D34F-3AD2-4E17-ACAA-A099A068FE9F}"/>
                    </a:ext>
                  </a:extLst>
                </p14:cNvPr>
                <p14:cNvContentPartPr/>
                <p14:nvPr/>
              </p14:nvContentPartPr>
              <p14:xfrm>
                <a:off x="3605183" y="5491927"/>
                <a:ext cx="98640" cy="129960"/>
              </p14:xfrm>
            </p:contentPart>
          </mc:Choice>
          <mc:Fallback>
            <p:pic>
              <p:nvPicPr>
                <p:cNvPr id="122" name="Freihand 121">
                  <a:extLst>
                    <a:ext uri="{FF2B5EF4-FFF2-40B4-BE49-F238E27FC236}">
                      <a16:creationId xmlns:a16="http://schemas.microsoft.com/office/drawing/2014/main" id="{7F67D34F-3AD2-4E17-ACAA-A099A068FE9F}"/>
                    </a:ext>
                  </a:extLst>
                </p:cNvPr>
                <p:cNvPicPr/>
                <p:nvPr/>
              </p:nvPicPr>
              <p:blipFill>
                <a:blip r:embed="rId929"/>
                <a:stretch>
                  <a:fillRect/>
                </a:stretch>
              </p:blipFill>
              <p:spPr>
                <a:xfrm>
                  <a:off x="3600863" y="5487607"/>
                  <a:ext cx="107280" cy="138600"/>
                </a:xfrm>
                <a:prstGeom prst="rect">
                  <a:avLst/>
                </a:prstGeom>
              </p:spPr>
            </p:pic>
          </mc:Fallback>
        </mc:AlternateContent>
        <mc:AlternateContent xmlns:mc="http://schemas.openxmlformats.org/markup-compatibility/2006">
          <mc:Choice xmlns:p14="http://schemas.microsoft.com/office/powerpoint/2010/main" Requires="p14">
            <p:contentPart p14:bwMode="auto" r:id="rId930">
              <p14:nvContentPartPr>
                <p14:cNvPr id="124" name="Freihand 123">
                  <a:extLst>
                    <a:ext uri="{FF2B5EF4-FFF2-40B4-BE49-F238E27FC236}">
                      <a16:creationId xmlns:a16="http://schemas.microsoft.com/office/drawing/2014/main" id="{6D9DEE75-892E-490A-9110-BA904375DFCC}"/>
                    </a:ext>
                  </a:extLst>
                </p14:cNvPr>
                <p14:cNvContentPartPr/>
                <p14:nvPr/>
              </p14:nvContentPartPr>
              <p14:xfrm>
                <a:off x="3557663" y="5529367"/>
                <a:ext cx="135720" cy="38520"/>
              </p14:xfrm>
            </p:contentPart>
          </mc:Choice>
          <mc:Fallback>
            <p:pic>
              <p:nvPicPr>
                <p:cNvPr id="124" name="Freihand 123">
                  <a:extLst>
                    <a:ext uri="{FF2B5EF4-FFF2-40B4-BE49-F238E27FC236}">
                      <a16:creationId xmlns:a16="http://schemas.microsoft.com/office/drawing/2014/main" id="{6D9DEE75-892E-490A-9110-BA904375DFCC}"/>
                    </a:ext>
                  </a:extLst>
                </p:cNvPr>
                <p:cNvPicPr/>
                <p:nvPr/>
              </p:nvPicPr>
              <p:blipFill>
                <a:blip r:embed="rId931"/>
                <a:stretch>
                  <a:fillRect/>
                </a:stretch>
              </p:blipFill>
              <p:spPr>
                <a:xfrm>
                  <a:off x="3553343" y="5525047"/>
                  <a:ext cx="144360" cy="47160"/>
                </a:xfrm>
                <a:prstGeom prst="rect">
                  <a:avLst/>
                </a:prstGeom>
              </p:spPr>
            </p:pic>
          </mc:Fallback>
        </mc:AlternateContent>
        <mc:AlternateContent xmlns:mc="http://schemas.openxmlformats.org/markup-compatibility/2006">
          <mc:Choice xmlns:p14="http://schemas.microsoft.com/office/powerpoint/2010/main" Requires="p14">
            <p:contentPart p14:bwMode="auto" r:id="rId932">
              <p14:nvContentPartPr>
                <p14:cNvPr id="534" name="Freihand 533">
                  <a:extLst>
                    <a:ext uri="{FF2B5EF4-FFF2-40B4-BE49-F238E27FC236}">
                      <a16:creationId xmlns:a16="http://schemas.microsoft.com/office/drawing/2014/main" id="{19011A89-2E8E-408A-9CD1-0750364449F8}"/>
                    </a:ext>
                  </a:extLst>
                </p14:cNvPr>
                <p14:cNvContentPartPr/>
                <p14:nvPr/>
              </p14:nvContentPartPr>
              <p14:xfrm>
                <a:off x="3825503" y="5328847"/>
                <a:ext cx="187920" cy="39240"/>
              </p14:xfrm>
            </p:contentPart>
          </mc:Choice>
          <mc:Fallback>
            <p:pic>
              <p:nvPicPr>
                <p:cNvPr id="534" name="Freihand 533">
                  <a:extLst>
                    <a:ext uri="{FF2B5EF4-FFF2-40B4-BE49-F238E27FC236}">
                      <a16:creationId xmlns:a16="http://schemas.microsoft.com/office/drawing/2014/main" id="{19011A89-2E8E-408A-9CD1-0750364449F8}"/>
                    </a:ext>
                  </a:extLst>
                </p:cNvPr>
                <p:cNvPicPr/>
                <p:nvPr/>
              </p:nvPicPr>
              <p:blipFill>
                <a:blip r:embed="rId933"/>
                <a:stretch>
                  <a:fillRect/>
                </a:stretch>
              </p:blipFill>
              <p:spPr>
                <a:xfrm>
                  <a:off x="3821183" y="5324527"/>
                  <a:ext cx="196560" cy="47880"/>
                </a:xfrm>
                <a:prstGeom prst="rect">
                  <a:avLst/>
                </a:prstGeom>
              </p:spPr>
            </p:pic>
          </mc:Fallback>
        </mc:AlternateContent>
        <mc:AlternateContent xmlns:mc="http://schemas.openxmlformats.org/markup-compatibility/2006">
          <mc:Choice xmlns:p14="http://schemas.microsoft.com/office/powerpoint/2010/main" Requires="p14">
            <p:contentPart p14:bwMode="auto" r:id="rId934">
              <p14:nvContentPartPr>
                <p14:cNvPr id="537" name="Freihand 536">
                  <a:extLst>
                    <a:ext uri="{FF2B5EF4-FFF2-40B4-BE49-F238E27FC236}">
                      <a16:creationId xmlns:a16="http://schemas.microsoft.com/office/drawing/2014/main" id="{7CFE2B9E-679F-4533-A972-B131644EDB2A}"/>
                    </a:ext>
                  </a:extLst>
                </p14:cNvPr>
                <p14:cNvContentPartPr/>
                <p14:nvPr/>
              </p14:nvContentPartPr>
              <p14:xfrm>
                <a:off x="3836663" y="5391127"/>
                <a:ext cx="172800" cy="33120"/>
              </p14:xfrm>
            </p:contentPart>
          </mc:Choice>
          <mc:Fallback>
            <p:pic>
              <p:nvPicPr>
                <p:cNvPr id="537" name="Freihand 536">
                  <a:extLst>
                    <a:ext uri="{FF2B5EF4-FFF2-40B4-BE49-F238E27FC236}">
                      <a16:creationId xmlns:a16="http://schemas.microsoft.com/office/drawing/2014/main" id="{7CFE2B9E-679F-4533-A972-B131644EDB2A}"/>
                    </a:ext>
                  </a:extLst>
                </p:cNvPr>
                <p:cNvPicPr/>
                <p:nvPr/>
              </p:nvPicPr>
              <p:blipFill>
                <a:blip r:embed="rId935"/>
                <a:stretch>
                  <a:fillRect/>
                </a:stretch>
              </p:blipFill>
              <p:spPr>
                <a:xfrm>
                  <a:off x="3832343" y="5386807"/>
                  <a:ext cx="181440" cy="41760"/>
                </a:xfrm>
                <a:prstGeom prst="rect">
                  <a:avLst/>
                </a:prstGeom>
              </p:spPr>
            </p:pic>
          </mc:Fallback>
        </mc:AlternateContent>
        <mc:AlternateContent xmlns:mc="http://schemas.openxmlformats.org/markup-compatibility/2006">
          <mc:Choice xmlns:p14="http://schemas.microsoft.com/office/powerpoint/2010/main" Requires="p14">
            <p:contentPart p14:bwMode="auto" r:id="rId936">
              <p14:nvContentPartPr>
                <p14:cNvPr id="562" name="Freihand 561">
                  <a:extLst>
                    <a:ext uri="{FF2B5EF4-FFF2-40B4-BE49-F238E27FC236}">
                      <a16:creationId xmlns:a16="http://schemas.microsoft.com/office/drawing/2014/main" id="{A260253F-498B-443B-A529-F008485BA329}"/>
                    </a:ext>
                  </a:extLst>
                </p14:cNvPr>
                <p14:cNvContentPartPr/>
                <p14:nvPr/>
              </p14:nvContentPartPr>
              <p14:xfrm>
                <a:off x="4108463" y="5204287"/>
                <a:ext cx="89280" cy="198360"/>
              </p14:xfrm>
            </p:contentPart>
          </mc:Choice>
          <mc:Fallback>
            <p:pic>
              <p:nvPicPr>
                <p:cNvPr id="562" name="Freihand 561">
                  <a:extLst>
                    <a:ext uri="{FF2B5EF4-FFF2-40B4-BE49-F238E27FC236}">
                      <a16:creationId xmlns:a16="http://schemas.microsoft.com/office/drawing/2014/main" id="{A260253F-498B-443B-A529-F008485BA329}"/>
                    </a:ext>
                  </a:extLst>
                </p:cNvPr>
                <p:cNvPicPr/>
                <p:nvPr/>
              </p:nvPicPr>
              <p:blipFill>
                <a:blip r:embed="rId937"/>
                <a:stretch>
                  <a:fillRect/>
                </a:stretch>
              </p:blipFill>
              <p:spPr>
                <a:xfrm>
                  <a:off x="4104143" y="5199967"/>
                  <a:ext cx="97920" cy="207000"/>
                </a:xfrm>
                <a:prstGeom prst="rect">
                  <a:avLst/>
                </a:prstGeom>
              </p:spPr>
            </p:pic>
          </mc:Fallback>
        </mc:AlternateContent>
        <mc:AlternateContent xmlns:mc="http://schemas.openxmlformats.org/markup-compatibility/2006">
          <mc:Choice xmlns:p14="http://schemas.microsoft.com/office/powerpoint/2010/main" Requires="p14">
            <p:contentPart p14:bwMode="auto" r:id="rId938">
              <p14:nvContentPartPr>
                <p14:cNvPr id="563" name="Freihand 562">
                  <a:extLst>
                    <a:ext uri="{FF2B5EF4-FFF2-40B4-BE49-F238E27FC236}">
                      <a16:creationId xmlns:a16="http://schemas.microsoft.com/office/drawing/2014/main" id="{136EBCE8-C776-4B44-B4F3-95AF74B31E87}"/>
                    </a:ext>
                  </a:extLst>
                </p14:cNvPr>
                <p14:cNvContentPartPr/>
                <p14:nvPr/>
              </p14:nvContentPartPr>
              <p14:xfrm>
                <a:off x="4113503" y="5222647"/>
                <a:ext cx="113040" cy="174600"/>
              </p14:xfrm>
            </p:contentPart>
          </mc:Choice>
          <mc:Fallback>
            <p:pic>
              <p:nvPicPr>
                <p:cNvPr id="563" name="Freihand 562">
                  <a:extLst>
                    <a:ext uri="{FF2B5EF4-FFF2-40B4-BE49-F238E27FC236}">
                      <a16:creationId xmlns:a16="http://schemas.microsoft.com/office/drawing/2014/main" id="{136EBCE8-C776-4B44-B4F3-95AF74B31E87}"/>
                    </a:ext>
                  </a:extLst>
                </p:cNvPr>
                <p:cNvPicPr/>
                <p:nvPr/>
              </p:nvPicPr>
              <p:blipFill>
                <a:blip r:embed="rId939"/>
                <a:stretch>
                  <a:fillRect/>
                </a:stretch>
              </p:blipFill>
              <p:spPr>
                <a:xfrm>
                  <a:off x="4109183" y="5218327"/>
                  <a:ext cx="121680" cy="183240"/>
                </a:xfrm>
                <a:prstGeom prst="rect">
                  <a:avLst/>
                </a:prstGeom>
              </p:spPr>
            </p:pic>
          </mc:Fallback>
        </mc:AlternateContent>
        <mc:AlternateContent xmlns:mc="http://schemas.openxmlformats.org/markup-compatibility/2006">
          <mc:Choice xmlns:p14="http://schemas.microsoft.com/office/powerpoint/2010/main" Requires="p14">
            <p:contentPart p14:bwMode="auto" r:id="rId940">
              <p14:nvContentPartPr>
                <p14:cNvPr id="564" name="Freihand 563">
                  <a:extLst>
                    <a:ext uri="{FF2B5EF4-FFF2-40B4-BE49-F238E27FC236}">
                      <a16:creationId xmlns:a16="http://schemas.microsoft.com/office/drawing/2014/main" id="{7A3823D9-6939-4B09-A894-31A6201444B0}"/>
                    </a:ext>
                  </a:extLst>
                </p14:cNvPr>
                <p14:cNvContentPartPr/>
                <p14:nvPr/>
              </p14:nvContentPartPr>
              <p14:xfrm>
                <a:off x="4261463" y="5301487"/>
                <a:ext cx="61560" cy="138240"/>
              </p14:xfrm>
            </p:contentPart>
          </mc:Choice>
          <mc:Fallback>
            <p:pic>
              <p:nvPicPr>
                <p:cNvPr id="564" name="Freihand 563">
                  <a:extLst>
                    <a:ext uri="{FF2B5EF4-FFF2-40B4-BE49-F238E27FC236}">
                      <a16:creationId xmlns:a16="http://schemas.microsoft.com/office/drawing/2014/main" id="{7A3823D9-6939-4B09-A894-31A6201444B0}"/>
                    </a:ext>
                  </a:extLst>
                </p:cNvPr>
                <p:cNvPicPr/>
                <p:nvPr/>
              </p:nvPicPr>
              <p:blipFill>
                <a:blip r:embed="rId941"/>
                <a:stretch>
                  <a:fillRect/>
                </a:stretch>
              </p:blipFill>
              <p:spPr>
                <a:xfrm>
                  <a:off x="4257143" y="5297167"/>
                  <a:ext cx="70200" cy="146880"/>
                </a:xfrm>
                <a:prstGeom prst="rect">
                  <a:avLst/>
                </a:prstGeom>
              </p:spPr>
            </p:pic>
          </mc:Fallback>
        </mc:AlternateContent>
        <mc:AlternateContent xmlns:mc="http://schemas.openxmlformats.org/markup-compatibility/2006">
          <mc:Choice xmlns:p14="http://schemas.microsoft.com/office/powerpoint/2010/main" Requires="p14">
            <p:contentPart p14:bwMode="auto" r:id="rId942">
              <p14:nvContentPartPr>
                <p14:cNvPr id="565" name="Freihand 564">
                  <a:extLst>
                    <a:ext uri="{FF2B5EF4-FFF2-40B4-BE49-F238E27FC236}">
                      <a16:creationId xmlns:a16="http://schemas.microsoft.com/office/drawing/2014/main" id="{2ED43D5C-5233-4EED-A7E3-4B60F2157633}"/>
                    </a:ext>
                  </a:extLst>
                </p14:cNvPr>
                <p14:cNvContentPartPr/>
                <p14:nvPr/>
              </p14:nvContentPartPr>
              <p14:xfrm>
                <a:off x="4230143" y="5364847"/>
                <a:ext cx="80640" cy="21960"/>
              </p14:xfrm>
            </p:contentPart>
          </mc:Choice>
          <mc:Fallback>
            <p:pic>
              <p:nvPicPr>
                <p:cNvPr id="565" name="Freihand 564">
                  <a:extLst>
                    <a:ext uri="{FF2B5EF4-FFF2-40B4-BE49-F238E27FC236}">
                      <a16:creationId xmlns:a16="http://schemas.microsoft.com/office/drawing/2014/main" id="{2ED43D5C-5233-4EED-A7E3-4B60F2157633}"/>
                    </a:ext>
                  </a:extLst>
                </p:cNvPr>
                <p:cNvPicPr/>
                <p:nvPr/>
              </p:nvPicPr>
              <p:blipFill>
                <a:blip r:embed="rId943"/>
                <a:stretch>
                  <a:fillRect/>
                </a:stretch>
              </p:blipFill>
              <p:spPr>
                <a:xfrm>
                  <a:off x="4225823" y="5360527"/>
                  <a:ext cx="89280" cy="30600"/>
                </a:xfrm>
                <a:prstGeom prst="rect">
                  <a:avLst/>
                </a:prstGeom>
              </p:spPr>
            </p:pic>
          </mc:Fallback>
        </mc:AlternateContent>
        <mc:AlternateContent xmlns:mc="http://schemas.openxmlformats.org/markup-compatibility/2006">
          <mc:Choice xmlns:p14="http://schemas.microsoft.com/office/powerpoint/2010/main" Requires="p14">
            <p:contentPart p14:bwMode="auto" r:id="rId944">
              <p14:nvContentPartPr>
                <p14:cNvPr id="567" name="Freihand 566">
                  <a:extLst>
                    <a:ext uri="{FF2B5EF4-FFF2-40B4-BE49-F238E27FC236}">
                      <a16:creationId xmlns:a16="http://schemas.microsoft.com/office/drawing/2014/main" id="{899B6298-E7D6-44FA-9394-5E275DAE01C7}"/>
                    </a:ext>
                  </a:extLst>
                </p14:cNvPr>
                <p14:cNvContentPartPr/>
                <p14:nvPr/>
              </p14:nvContentPartPr>
              <p14:xfrm>
                <a:off x="4365863" y="5166487"/>
                <a:ext cx="155880" cy="141120"/>
              </p14:xfrm>
            </p:contentPart>
          </mc:Choice>
          <mc:Fallback>
            <p:pic>
              <p:nvPicPr>
                <p:cNvPr id="567" name="Freihand 566">
                  <a:extLst>
                    <a:ext uri="{FF2B5EF4-FFF2-40B4-BE49-F238E27FC236}">
                      <a16:creationId xmlns:a16="http://schemas.microsoft.com/office/drawing/2014/main" id="{899B6298-E7D6-44FA-9394-5E275DAE01C7}"/>
                    </a:ext>
                  </a:extLst>
                </p:cNvPr>
                <p:cNvPicPr/>
                <p:nvPr/>
              </p:nvPicPr>
              <p:blipFill>
                <a:blip r:embed="rId945"/>
                <a:stretch>
                  <a:fillRect/>
                </a:stretch>
              </p:blipFill>
              <p:spPr>
                <a:xfrm>
                  <a:off x="4361543" y="5162167"/>
                  <a:ext cx="164520" cy="149760"/>
                </a:xfrm>
                <a:prstGeom prst="rect">
                  <a:avLst/>
                </a:prstGeom>
              </p:spPr>
            </p:pic>
          </mc:Fallback>
        </mc:AlternateContent>
        <mc:AlternateContent xmlns:mc="http://schemas.openxmlformats.org/markup-compatibility/2006">
          <mc:Choice xmlns:p14="http://schemas.microsoft.com/office/powerpoint/2010/main" Requires="p14">
            <p:contentPart p14:bwMode="auto" r:id="rId946">
              <p14:nvContentPartPr>
                <p14:cNvPr id="569" name="Freihand 568">
                  <a:extLst>
                    <a:ext uri="{FF2B5EF4-FFF2-40B4-BE49-F238E27FC236}">
                      <a16:creationId xmlns:a16="http://schemas.microsoft.com/office/drawing/2014/main" id="{CCC02E3F-7FFF-4A98-88F2-ADD83F98E076}"/>
                    </a:ext>
                  </a:extLst>
                </p14:cNvPr>
                <p14:cNvContentPartPr/>
                <p14:nvPr/>
              </p14:nvContentPartPr>
              <p14:xfrm>
                <a:off x="4508063" y="5039767"/>
                <a:ext cx="111960" cy="153720"/>
              </p14:xfrm>
            </p:contentPart>
          </mc:Choice>
          <mc:Fallback>
            <p:pic>
              <p:nvPicPr>
                <p:cNvPr id="569" name="Freihand 568">
                  <a:extLst>
                    <a:ext uri="{FF2B5EF4-FFF2-40B4-BE49-F238E27FC236}">
                      <a16:creationId xmlns:a16="http://schemas.microsoft.com/office/drawing/2014/main" id="{CCC02E3F-7FFF-4A98-88F2-ADD83F98E076}"/>
                    </a:ext>
                  </a:extLst>
                </p:cNvPr>
                <p:cNvPicPr/>
                <p:nvPr/>
              </p:nvPicPr>
              <p:blipFill>
                <a:blip r:embed="rId947"/>
                <a:stretch>
                  <a:fillRect/>
                </a:stretch>
              </p:blipFill>
              <p:spPr>
                <a:xfrm>
                  <a:off x="4503743" y="5035447"/>
                  <a:ext cx="120600" cy="162360"/>
                </a:xfrm>
                <a:prstGeom prst="rect">
                  <a:avLst/>
                </a:prstGeom>
              </p:spPr>
            </p:pic>
          </mc:Fallback>
        </mc:AlternateContent>
        <mc:AlternateContent xmlns:mc="http://schemas.openxmlformats.org/markup-compatibility/2006">
          <mc:Choice xmlns:p14="http://schemas.microsoft.com/office/powerpoint/2010/main" Requires="p14">
            <p:contentPart p14:bwMode="auto" r:id="rId948">
              <p14:nvContentPartPr>
                <p14:cNvPr id="570" name="Freihand 569">
                  <a:extLst>
                    <a:ext uri="{FF2B5EF4-FFF2-40B4-BE49-F238E27FC236}">
                      <a16:creationId xmlns:a16="http://schemas.microsoft.com/office/drawing/2014/main" id="{149520F9-59E6-4E59-95DC-04D58CC536DF}"/>
                    </a:ext>
                  </a:extLst>
                </p14:cNvPr>
                <p14:cNvContentPartPr/>
                <p14:nvPr/>
              </p14:nvContentPartPr>
              <p14:xfrm>
                <a:off x="4662143" y="4984327"/>
                <a:ext cx="79560" cy="127800"/>
              </p14:xfrm>
            </p:contentPart>
          </mc:Choice>
          <mc:Fallback>
            <p:pic>
              <p:nvPicPr>
                <p:cNvPr id="570" name="Freihand 569">
                  <a:extLst>
                    <a:ext uri="{FF2B5EF4-FFF2-40B4-BE49-F238E27FC236}">
                      <a16:creationId xmlns:a16="http://schemas.microsoft.com/office/drawing/2014/main" id="{149520F9-59E6-4E59-95DC-04D58CC536DF}"/>
                    </a:ext>
                  </a:extLst>
                </p:cNvPr>
                <p:cNvPicPr/>
                <p:nvPr/>
              </p:nvPicPr>
              <p:blipFill>
                <a:blip r:embed="rId949"/>
                <a:stretch>
                  <a:fillRect/>
                </a:stretch>
              </p:blipFill>
              <p:spPr>
                <a:xfrm>
                  <a:off x="4657823" y="4980007"/>
                  <a:ext cx="88200" cy="136440"/>
                </a:xfrm>
                <a:prstGeom prst="rect">
                  <a:avLst/>
                </a:prstGeom>
              </p:spPr>
            </p:pic>
          </mc:Fallback>
        </mc:AlternateContent>
        <mc:AlternateContent xmlns:mc="http://schemas.openxmlformats.org/markup-compatibility/2006">
          <mc:Choice xmlns:p14="http://schemas.microsoft.com/office/powerpoint/2010/main" Requires="p14">
            <p:contentPart p14:bwMode="auto" r:id="rId950">
              <p14:nvContentPartPr>
                <p14:cNvPr id="571" name="Freihand 570">
                  <a:extLst>
                    <a:ext uri="{FF2B5EF4-FFF2-40B4-BE49-F238E27FC236}">
                      <a16:creationId xmlns:a16="http://schemas.microsoft.com/office/drawing/2014/main" id="{D23CDA3B-2A7C-4F0E-BF2E-181C078CAAAF}"/>
                    </a:ext>
                  </a:extLst>
                </p14:cNvPr>
                <p14:cNvContentPartPr/>
                <p14:nvPr/>
              </p14:nvContentPartPr>
              <p14:xfrm>
                <a:off x="4629743" y="5007367"/>
                <a:ext cx="103320" cy="43560"/>
              </p14:xfrm>
            </p:contentPart>
          </mc:Choice>
          <mc:Fallback>
            <p:pic>
              <p:nvPicPr>
                <p:cNvPr id="571" name="Freihand 570">
                  <a:extLst>
                    <a:ext uri="{FF2B5EF4-FFF2-40B4-BE49-F238E27FC236}">
                      <a16:creationId xmlns:a16="http://schemas.microsoft.com/office/drawing/2014/main" id="{D23CDA3B-2A7C-4F0E-BF2E-181C078CAAAF}"/>
                    </a:ext>
                  </a:extLst>
                </p:cNvPr>
                <p:cNvPicPr/>
                <p:nvPr/>
              </p:nvPicPr>
              <p:blipFill>
                <a:blip r:embed="rId951"/>
                <a:stretch>
                  <a:fillRect/>
                </a:stretch>
              </p:blipFill>
              <p:spPr>
                <a:xfrm>
                  <a:off x="4625423" y="5003047"/>
                  <a:ext cx="111960" cy="52200"/>
                </a:xfrm>
                <a:prstGeom prst="rect">
                  <a:avLst/>
                </a:prstGeom>
              </p:spPr>
            </p:pic>
          </mc:Fallback>
        </mc:AlternateContent>
        <mc:AlternateContent xmlns:mc="http://schemas.openxmlformats.org/markup-compatibility/2006">
          <mc:Choice xmlns:p14="http://schemas.microsoft.com/office/powerpoint/2010/main" Requires="p14">
            <p:contentPart p14:bwMode="auto" r:id="rId952">
              <p14:nvContentPartPr>
                <p14:cNvPr id="572" name="Freihand 571">
                  <a:extLst>
                    <a:ext uri="{FF2B5EF4-FFF2-40B4-BE49-F238E27FC236}">
                      <a16:creationId xmlns:a16="http://schemas.microsoft.com/office/drawing/2014/main" id="{9FCD037F-EE5F-4316-997B-FBDA3C218B10}"/>
                    </a:ext>
                  </a:extLst>
                </p14:cNvPr>
                <p14:cNvContentPartPr/>
                <p14:nvPr/>
              </p14:nvContentPartPr>
              <p14:xfrm>
                <a:off x="4836383" y="5140567"/>
                <a:ext cx="12600" cy="90360"/>
              </p14:xfrm>
            </p:contentPart>
          </mc:Choice>
          <mc:Fallback>
            <p:pic>
              <p:nvPicPr>
                <p:cNvPr id="572" name="Freihand 571">
                  <a:extLst>
                    <a:ext uri="{FF2B5EF4-FFF2-40B4-BE49-F238E27FC236}">
                      <a16:creationId xmlns:a16="http://schemas.microsoft.com/office/drawing/2014/main" id="{9FCD037F-EE5F-4316-997B-FBDA3C218B10}"/>
                    </a:ext>
                  </a:extLst>
                </p:cNvPr>
                <p:cNvPicPr/>
                <p:nvPr/>
              </p:nvPicPr>
              <p:blipFill>
                <a:blip r:embed="rId953"/>
                <a:stretch>
                  <a:fillRect/>
                </a:stretch>
              </p:blipFill>
              <p:spPr>
                <a:xfrm>
                  <a:off x="4832063" y="5136247"/>
                  <a:ext cx="21240" cy="99000"/>
                </a:xfrm>
                <a:prstGeom prst="rect">
                  <a:avLst/>
                </a:prstGeom>
              </p:spPr>
            </p:pic>
          </mc:Fallback>
        </mc:AlternateContent>
        <mc:AlternateContent xmlns:mc="http://schemas.openxmlformats.org/markup-compatibility/2006">
          <mc:Choice xmlns:p14="http://schemas.microsoft.com/office/powerpoint/2010/main" Requires="p14">
            <p:contentPart p14:bwMode="auto" r:id="rId954">
              <p14:nvContentPartPr>
                <p14:cNvPr id="573" name="Freihand 572">
                  <a:extLst>
                    <a:ext uri="{FF2B5EF4-FFF2-40B4-BE49-F238E27FC236}">
                      <a16:creationId xmlns:a16="http://schemas.microsoft.com/office/drawing/2014/main" id="{CFB71DDF-2C69-46B0-82E5-09553025B38C}"/>
                    </a:ext>
                  </a:extLst>
                </p14:cNvPr>
                <p14:cNvContentPartPr/>
                <p14:nvPr/>
              </p14:nvContentPartPr>
              <p14:xfrm>
                <a:off x="4789223" y="5156047"/>
                <a:ext cx="141120" cy="47520"/>
              </p14:xfrm>
            </p:contentPart>
          </mc:Choice>
          <mc:Fallback>
            <p:pic>
              <p:nvPicPr>
                <p:cNvPr id="573" name="Freihand 572">
                  <a:extLst>
                    <a:ext uri="{FF2B5EF4-FFF2-40B4-BE49-F238E27FC236}">
                      <a16:creationId xmlns:a16="http://schemas.microsoft.com/office/drawing/2014/main" id="{CFB71DDF-2C69-46B0-82E5-09553025B38C}"/>
                    </a:ext>
                  </a:extLst>
                </p:cNvPr>
                <p:cNvPicPr/>
                <p:nvPr/>
              </p:nvPicPr>
              <p:blipFill>
                <a:blip r:embed="rId955"/>
                <a:stretch>
                  <a:fillRect/>
                </a:stretch>
              </p:blipFill>
              <p:spPr>
                <a:xfrm>
                  <a:off x="4784903" y="5151727"/>
                  <a:ext cx="149760" cy="56160"/>
                </a:xfrm>
                <a:prstGeom prst="rect">
                  <a:avLst/>
                </a:prstGeom>
              </p:spPr>
            </p:pic>
          </mc:Fallback>
        </mc:AlternateContent>
        <mc:AlternateContent xmlns:mc="http://schemas.openxmlformats.org/markup-compatibility/2006">
          <mc:Choice xmlns:p14="http://schemas.microsoft.com/office/powerpoint/2010/main" Requires="p14">
            <p:contentPart p14:bwMode="auto" r:id="rId956">
              <p14:nvContentPartPr>
                <p14:cNvPr id="574" name="Freihand 573">
                  <a:extLst>
                    <a:ext uri="{FF2B5EF4-FFF2-40B4-BE49-F238E27FC236}">
                      <a16:creationId xmlns:a16="http://schemas.microsoft.com/office/drawing/2014/main" id="{8958577A-7E90-444B-931A-B244CA259816}"/>
                    </a:ext>
                  </a:extLst>
                </p14:cNvPr>
                <p14:cNvContentPartPr/>
                <p14:nvPr/>
              </p14:nvContentPartPr>
              <p14:xfrm>
                <a:off x="5052383" y="5042647"/>
                <a:ext cx="20520" cy="133560"/>
              </p14:xfrm>
            </p:contentPart>
          </mc:Choice>
          <mc:Fallback>
            <p:pic>
              <p:nvPicPr>
                <p:cNvPr id="574" name="Freihand 573">
                  <a:extLst>
                    <a:ext uri="{FF2B5EF4-FFF2-40B4-BE49-F238E27FC236}">
                      <a16:creationId xmlns:a16="http://schemas.microsoft.com/office/drawing/2014/main" id="{8958577A-7E90-444B-931A-B244CA259816}"/>
                    </a:ext>
                  </a:extLst>
                </p:cNvPr>
                <p:cNvPicPr/>
                <p:nvPr/>
              </p:nvPicPr>
              <p:blipFill>
                <a:blip r:embed="rId957"/>
                <a:stretch>
                  <a:fillRect/>
                </a:stretch>
              </p:blipFill>
              <p:spPr>
                <a:xfrm>
                  <a:off x="5048063" y="5038327"/>
                  <a:ext cx="29160" cy="142200"/>
                </a:xfrm>
                <a:prstGeom prst="rect">
                  <a:avLst/>
                </a:prstGeom>
              </p:spPr>
            </p:pic>
          </mc:Fallback>
        </mc:AlternateContent>
        <mc:AlternateContent xmlns:mc="http://schemas.openxmlformats.org/markup-compatibility/2006">
          <mc:Choice xmlns:p14="http://schemas.microsoft.com/office/powerpoint/2010/main" Requires="p14">
            <p:contentPart p14:bwMode="auto" r:id="rId958">
              <p14:nvContentPartPr>
                <p14:cNvPr id="575" name="Freihand 574">
                  <a:extLst>
                    <a:ext uri="{FF2B5EF4-FFF2-40B4-BE49-F238E27FC236}">
                      <a16:creationId xmlns:a16="http://schemas.microsoft.com/office/drawing/2014/main" id="{91BF37C4-D0C2-477D-AF6F-3E5E61510154}"/>
                    </a:ext>
                  </a:extLst>
                </p14:cNvPr>
                <p14:cNvContentPartPr/>
                <p14:nvPr/>
              </p14:nvContentPartPr>
              <p14:xfrm>
                <a:off x="4953023" y="5018887"/>
                <a:ext cx="177840" cy="183600"/>
              </p14:xfrm>
            </p:contentPart>
          </mc:Choice>
          <mc:Fallback>
            <p:pic>
              <p:nvPicPr>
                <p:cNvPr id="575" name="Freihand 574">
                  <a:extLst>
                    <a:ext uri="{FF2B5EF4-FFF2-40B4-BE49-F238E27FC236}">
                      <a16:creationId xmlns:a16="http://schemas.microsoft.com/office/drawing/2014/main" id="{91BF37C4-D0C2-477D-AF6F-3E5E61510154}"/>
                    </a:ext>
                  </a:extLst>
                </p:cNvPr>
                <p:cNvPicPr/>
                <p:nvPr/>
              </p:nvPicPr>
              <p:blipFill>
                <a:blip r:embed="rId959"/>
                <a:stretch>
                  <a:fillRect/>
                </a:stretch>
              </p:blipFill>
              <p:spPr>
                <a:xfrm>
                  <a:off x="4948703" y="5014567"/>
                  <a:ext cx="186480" cy="192240"/>
                </a:xfrm>
                <a:prstGeom prst="rect">
                  <a:avLst/>
                </a:prstGeom>
              </p:spPr>
            </p:pic>
          </mc:Fallback>
        </mc:AlternateContent>
        <mc:AlternateContent xmlns:mc="http://schemas.openxmlformats.org/markup-compatibility/2006">
          <mc:Choice xmlns:p14="http://schemas.microsoft.com/office/powerpoint/2010/main" Requires="p14">
            <p:contentPart p14:bwMode="auto" r:id="rId960">
              <p14:nvContentPartPr>
                <p14:cNvPr id="129" name="Freihand 128">
                  <a:extLst>
                    <a:ext uri="{FF2B5EF4-FFF2-40B4-BE49-F238E27FC236}">
                      <a16:creationId xmlns:a16="http://schemas.microsoft.com/office/drawing/2014/main" id="{88B1729E-C8E4-4E0A-AE4B-1D43D5FC1FED}"/>
                    </a:ext>
                  </a:extLst>
                </p14:cNvPr>
                <p14:cNvContentPartPr/>
                <p14:nvPr/>
              </p14:nvContentPartPr>
              <p14:xfrm>
                <a:off x="5148143" y="5101687"/>
                <a:ext cx="87480" cy="126000"/>
              </p14:xfrm>
            </p:contentPart>
          </mc:Choice>
          <mc:Fallback>
            <p:pic>
              <p:nvPicPr>
                <p:cNvPr id="129" name="Freihand 128">
                  <a:extLst>
                    <a:ext uri="{FF2B5EF4-FFF2-40B4-BE49-F238E27FC236}">
                      <a16:creationId xmlns:a16="http://schemas.microsoft.com/office/drawing/2014/main" id="{88B1729E-C8E4-4E0A-AE4B-1D43D5FC1FED}"/>
                    </a:ext>
                  </a:extLst>
                </p:cNvPr>
                <p:cNvPicPr/>
                <p:nvPr/>
              </p:nvPicPr>
              <p:blipFill>
                <a:blip r:embed="rId961"/>
                <a:stretch>
                  <a:fillRect/>
                </a:stretch>
              </p:blipFill>
              <p:spPr>
                <a:xfrm>
                  <a:off x="5143823" y="5097367"/>
                  <a:ext cx="96120" cy="134640"/>
                </a:xfrm>
                <a:prstGeom prst="rect">
                  <a:avLst/>
                </a:prstGeom>
              </p:spPr>
            </p:pic>
          </mc:Fallback>
        </mc:AlternateContent>
        <mc:AlternateContent xmlns:mc="http://schemas.openxmlformats.org/markup-compatibility/2006">
          <mc:Choice xmlns:p14="http://schemas.microsoft.com/office/powerpoint/2010/main" Requires="p14">
            <p:contentPart p14:bwMode="auto" r:id="rId962">
              <p14:nvContentPartPr>
                <p14:cNvPr id="137" name="Freihand 136">
                  <a:extLst>
                    <a:ext uri="{FF2B5EF4-FFF2-40B4-BE49-F238E27FC236}">
                      <a16:creationId xmlns:a16="http://schemas.microsoft.com/office/drawing/2014/main" id="{5B1974A8-14EA-42D2-8B3F-FE6813C23083}"/>
                    </a:ext>
                  </a:extLst>
                </p14:cNvPr>
                <p14:cNvContentPartPr/>
                <p14:nvPr/>
              </p14:nvContentPartPr>
              <p14:xfrm>
                <a:off x="5134823" y="5143087"/>
                <a:ext cx="86040" cy="21960"/>
              </p14:xfrm>
            </p:contentPart>
          </mc:Choice>
          <mc:Fallback>
            <p:pic>
              <p:nvPicPr>
                <p:cNvPr id="137" name="Freihand 136">
                  <a:extLst>
                    <a:ext uri="{FF2B5EF4-FFF2-40B4-BE49-F238E27FC236}">
                      <a16:creationId xmlns:a16="http://schemas.microsoft.com/office/drawing/2014/main" id="{5B1974A8-14EA-42D2-8B3F-FE6813C23083}"/>
                    </a:ext>
                  </a:extLst>
                </p:cNvPr>
                <p:cNvPicPr/>
                <p:nvPr/>
              </p:nvPicPr>
              <p:blipFill>
                <a:blip r:embed="rId963"/>
                <a:stretch>
                  <a:fillRect/>
                </a:stretch>
              </p:blipFill>
              <p:spPr>
                <a:xfrm>
                  <a:off x="5130503" y="5138767"/>
                  <a:ext cx="94680" cy="30600"/>
                </a:xfrm>
                <a:prstGeom prst="rect">
                  <a:avLst/>
                </a:prstGeom>
              </p:spPr>
            </p:pic>
          </mc:Fallback>
        </mc:AlternateContent>
        <mc:AlternateContent xmlns:mc="http://schemas.openxmlformats.org/markup-compatibility/2006">
          <mc:Choice xmlns:p14="http://schemas.microsoft.com/office/powerpoint/2010/main" Requires="p14">
            <p:contentPart p14:bwMode="auto" r:id="rId964">
              <p14:nvContentPartPr>
                <p14:cNvPr id="142" name="Freihand 141">
                  <a:extLst>
                    <a:ext uri="{FF2B5EF4-FFF2-40B4-BE49-F238E27FC236}">
                      <a16:creationId xmlns:a16="http://schemas.microsoft.com/office/drawing/2014/main" id="{EBE93D5A-81BA-4F09-8BF4-BDE8A1918643}"/>
                    </a:ext>
                  </a:extLst>
                </p14:cNvPr>
                <p14:cNvContentPartPr/>
                <p14:nvPr/>
              </p14:nvContentPartPr>
              <p14:xfrm>
                <a:off x="5230583" y="4997287"/>
                <a:ext cx="107280" cy="108720"/>
              </p14:xfrm>
            </p:contentPart>
          </mc:Choice>
          <mc:Fallback>
            <p:pic>
              <p:nvPicPr>
                <p:cNvPr id="142" name="Freihand 141">
                  <a:extLst>
                    <a:ext uri="{FF2B5EF4-FFF2-40B4-BE49-F238E27FC236}">
                      <a16:creationId xmlns:a16="http://schemas.microsoft.com/office/drawing/2014/main" id="{EBE93D5A-81BA-4F09-8BF4-BDE8A1918643}"/>
                    </a:ext>
                  </a:extLst>
                </p:cNvPr>
                <p:cNvPicPr/>
                <p:nvPr/>
              </p:nvPicPr>
              <p:blipFill>
                <a:blip r:embed="rId965"/>
                <a:stretch>
                  <a:fillRect/>
                </a:stretch>
              </p:blipFill>
              <p:spPr>
                <a:xfrm>
                  <a:off x="5226263" y="4992967"/>
                  <a:ext cx="115920" cy="117360"/>
                </a:xfrm>
                <a:prstGeom prst="rect">
                  <a:avLst/>
                </a:prstGeom>
              </p:spPr>
            </p:pic>
          </mc:Fallback>
        </mc:AlternateContent>
        <mc:AlternateContent xmlns:mc="http://schemas.openxmlformats.org/markup-compatibility/2006">
          <mc:Choice xmlns:p14="http://schemas.microsoft.com/office/powerpoint/2010/main" Requires="p14">
            <p:contentPart p14:bwMode="auto" r:id="rId966">
              <p14:nvContentPartPr>
                <p14:cNvPr id="147" name="Freihand 146">
                  <a:extLst>
                    <a:ext uri="{FF2B5EF4-FFF2-40B4-BE49-F238E27FC236}">
                      <a16:creationId xmlns:a16="http://schemas.microsoft.com/office/drawing/2014/main" id="{495806EB-19C3-4898-943D-89AE6B778B27}"/>
                    </a:ext>
                  </a:extLst>
                </p14:cNvPr>
                <p14:cNvContentPartPr/>
                <p14:nvPr/>
              </p14:nvContentPartPr>
              <p14:xfrm>
                <a:off x="5352983" y="4967047"/>
                <a:ext cx="192600" cy="85320"/>
              </p14:xfrm>
            </p:contentPart>
          </mc:Choice>
          <mc:Fallback>
            <p:pic>
              <p:nvPicPr>
                <p:cNvPr id="147" name="Freihand 146">
                  <a:extLst>
                    <a:ext uri="{FF2B5EF4-FFF2-40B4-BE49-F238E27FC236}">
                      <a16:creationId xmlns:a16="http://schemas.microsoft.com/office/drawing/2014/main" id="{495806EB-19C3-4898-943D-89AE6B778B27}"/>
                    </a:ext>
                  </a:extLst>
                </p:cNvPr>
                <p:cNvPicPr/>
                <p:nvPr/>
              </p:nvPicPr>
              <p:blipFill>
                <a:blip r:embed="rId967"/>
                <a:stretch>
                  <a:fillRect/>
                </a:stretch>
              </p:blipFill>
              <p:spPr>
                <a:xfrm>
                  <a:off x="5348663" y="4962727"/>
                  <a:ext cx="201240" cy="93960"/>
                </a:xfrm>
                <a:prstGeom prst="rect">
                  <a:avLst/>
                </a:prstGeom>
              </p:spPr>
            </p:pic>
          </mc:Fallback>
        </mc:AlternateContent>
        <mc:AlternateContent xmlns:mc="http://schemas.openxmlformats.org/markup-compatibility/2006">
          <mc:Choice xmlns:p14="http://schemas.microsoft.com/office/powerpoint/2010/main" Requires="p14">
            <p:contentPart p14:bwMode="auto" r:id="rId968">
              <p14:nvContentPartPr>
                <p14:cNvPr id="149" name="Freihand 148">
                  <a:extLst>
                    <a:ext uri="{FF2B5EF4-FFF2-40B4-BE49-F238E27FC236}">
                      <a16:creationId xmlns:a16="http://schemas.microsoft.com/office/drawing/2014/main" id="{9E0E3FF8-1F92-4F8B-B9B0-20A53FB4716B}"/>
                    </a:ext>
                  </a:extLst>
                </p14:cNvPr>
                <p14:cNvContentPartPr/>
                <p14:nvPr/>
              </p14:nvContentPartPr>
              <p14:xfrm>
                <a:off x="5468183" y="4874887"/>
                <a:ext cx="360" cy="360"/>
              </p14:xfrm>
            </p:contentPart>
          </mc:Choice>
          <mc:Fallback>
            <p:pic>
              <p:nvPicPr>
                <p:cNvPr id="149" name="Freihand 148">
                  <a:extLst>
                    <a:ext uri="{FF2B5EF4-FFF2-40B4-BE49-F238E27FC236}">
                      <a16:creationId xmlns:a16="http://schemas.microsoft.com/office/drawing/2014/main" id="{9E0E3FF8-1F92-4F8B-B9B0-20A53FB4716B}"/>
                    </a:ext>
                  </a:extLst>
                </p:cNvPr>
                <p:cNvPicPr/>
                <p:nvPr/>
              </p:nvPicPr>
              <p:blipFill>
                <a:blip r:embed="rId906"/>
                <a:stretch>
                  <a:fillRect/>
                </a:stretch>
              </p:blipFill>
              <p:spPr>
                <a:xfrm>
                  <a:off x="5463863" y="4870567"/>
                  <a:ext cx="9000" cy="9000"/>
                </a:xfrm>
                <a:prstGeom prst="rect">
                  <a:avLst/>
                </a:prstGeom>
              </p:spPr>
            </p:pic>
          </mc:Fallback>
        </mc:AlternateContent>
        <mc:AlternateContent xmlns:mc="http://schemas.openxmlformats.org/markup-compatibility/2006">
          <mc:Choice xmlns:p14="http://schemas.microsoft.com/office/powerpoint/2010/main" Requires="p14">
            <p:contentPart p14:bwMode="auto" r:id="rId969">
              <p14:nvContentPartPr>
                <p14:cNvPr id="155" name="Freihand 154">
                  <a:extLst>
                    <a:ext uri="{FF2B5EF4-FFF2-40B4-BE49-F238E27FC236}">
                      <a16:creationId xmlns:a16="http://schemas.microsoft.com/office/drawing/2014/main" id="{54B6FDBE-9A78-424D-82EE-DAEBCCFF1BBF}"/>
                    </a:ext>
                  </a:extLst>
                </p14:cNvPr>
                <p14:cNvContentPartPr/>
                <p14:nvPr/>
              </p14:nvContentPartPr>
              <p14:xfrm>
                <a:off x="5598503" y="4819807"/>
                <a:ext cx="61920" cy="181800"/>
              </p14:xfrm>
            </p:contentPart>
          </mc:Choice>
          <mc:Fallback>
            <p:pic>
              <p:nvPicPr>
                <p:cNvPr id="155" name="Freihand 154">
                  <a:extLst>
                    <a:ext uri="{FF2B5EF4-FFF2-40B4-BE49-F238E27FC236}">
                      <a16:creationId xmlns:a16="http://schemas.microsoft.com/office/drawing/2014/main" id="{54B6FDBE-9A78-424D-82EE-DAEBCCFF1BBF}"/>
                    </a:ext>
                  </a:extLst>
                </p:cNvPr>
                <p:cNvPicPr/>
                <p:nvPr/>
              </p:nvPicPr>
              <p:blipFill>
                <a:blip r:embed="rId970"/>
                <a:stretch>
                  <a:fillRect/>
                </a:stretch>
              </p:blipFill>
              <p:spPr>
                <a:xfrm>
                  <a:off x="5594183" y="4815487"/>
                  <a:ext cx="70560" cy="190440"/>
                </a:xfrm>
                <a:prstGeom prst="rect">
                  <a:avLst/>
                </a:prstGeom>
              </p:spPr>
            </p:pic>
          </mc:Fallback>
        </mc:AlternateContent>
        <mc:AlternateContent xmlns:mc="http://schemas.openxmlformats.org/markup-compatibility/2006">
          <mc:Choice xmlns:p14="http://schemas.microsoft.com/office/powerpoint/2010/main" Requires="p14">
            <p:contentPart p14:bwMode="auto" r:id="rId971">
              <p14:nvContentPartPr>
                <p14:cNvPr id="160" name="Freihand 159">
                  <a:extLst>
                    <a:ext uri="{FF2B5EF4-FFF2-40B4-BE49-F238E27FC236}">
                      <a16:creationId xmlns:a16="http://schemas.microsoft.com/office/drawing/2014/main" id="{BC21113C-C0FE-419D-BA63-DCF96711AC87}"/>
                    </a:ext>
                  </a:extLst>
                </p14:cNvPr>
                <p14:cNvContentPartPr/>
                <p14:nvPr/>
              </p14:nvContentPartPr>
              <p14:xfrm>
                <a:off x="5660423" y="4848967"/>
                <a:ext cx="99000" cy="96480"/>
              </p14:xfrm>
            </p:contentPart>
          </mc:Choice>
          <mc:Fallback>
            <p:pic>
              <p:nvPicPr>
                <p:cNvPr id="160" name="Freihand 159">
                  <a:extLst>
                    <a:ext uri="{FF2B5EF4-FFF2-40B4-BE49-F238E27FC236}">
                      <a16:creationId xmlns:a16="http://schemas.microsoft.com/office/drawing/2014/main" id="{BC21113C-C0FE-419D-BA63-DCF96711AC87}"/>
                    </a:ext>
                  </a:extLst>
                </p:cNvPr>
                <p:cNvPicPr/>
                <p:nvPr/>
              </p:nvPicPr>
              <p:blipFill>
                <a:blip r:embed="rId972"/>
                <a:stretch>
                  <a:fillRect/>
                </a:stretch>
              </p:blipFill>
              <p:spPr>
                <a:xfrm>
                  <a:off x="5656103" y="4844647"/>
                  <a:ext cx="107640" cy="105120"/>
                </a:xfrm>
                <a:prstGeom prst="rect">
                  <a:avLst/>
                </a:prstGeom>
              </p:spPr>
            </p:pic>
          </mc:Fallback>
        </mc:AlternateContent>
        <mc:AlternateContent xmlns:mc="http://schemas.openxmlformats.org/markup-compatibility/2006">
          <mc:Choice xmlns:p14="http://schemas.microsoft.com/office/powerpoint/2010/main" Requires="p14">
            <p:contentPart p14:bwMode="auto" r:id="rId973">
              <p14:nvContentPartPr>
                <p14:cNvPr id="169" name="Freihand 168">
                  <a:extLst>
                    <a:ext uri="{FF2B5EF4-FFF2-40B4-BE49-F238E27FC236}">
                      <a16:creationId xmlns:a16="http://schemas.microsoft.com/office/drawing/2014/main" id="{9DDB4B67-CB75-4714-AA4B-A0141FDD764C}"/>
                    </a:ext>
                  </a:extLst>
                </p14:cNvPr>
                <p14:cNvContentPartPr/>
                <p14:nvPr/>
              </p14:nvContentPartPr>
              <p14:xfrm>
                <a:off x="5770223" y="4846807"/>
                <a:ext cx="22320" cy="68760"/>
              </p14:xfrm>
            </p:contentPart>
          </mc:Choice>
          <mc:Fallback>
            <p:pic>
              <p:nvPicPr>
                <p:cNvPr id="169" name="Freihand 168">
                  <a:extLst>
                    <a:ext uri="{FF2B5EF4-FFF2-40B4-BE49-F238E27FC236}">
                      <a16:creationId xmlns:a16="http://schemas.microsoft.com/office/drawing/2014/main" id="{9DDB4B67-CB75-4714-AA4B-A0141FDD764C}"/>
                    </a:ext>
                  </a:extLst>
                </p:cNvPr>
                <p:cNvPicPr/>
                <p:nvPr/>
              </p:nvPicPr>
              <p:blipFill>
                <a:blip r:embed="rId974"/>
                <a:stretch>
                  <a:fillRect/>
                </a:stretch>
              </p:blipFill>
              <p:spPr>
                <a:xfrm>
                  <a:off x="5765903" y="4842487"/>
                  <a:ext cx="30960" cy="77400"/>
                </a:xfrm>
                <a:prstGeom prst="rect">
                  <a:avLst/>
                </a:prstGeom>
              </p:spPr>
            </p:pic>
          </mc:Fallback>
        </mc:AlternateContent>
        <mc:AlternateContent xmlns:mc="http://schemas.openxmlformats.org/markup-compatibility/2006">
          <mc:Choice xmlns:p14="http://schemas.microsoft.com/office/powerpoint/2010/main" Requires="p14">
            <p:contentPart p14:bwMode="auto" r:id="rId975">
              <p14:nvContentPartPr>
                <p14:cNvPr id="174" name="Freihand 173">
                  <a:extLst>
                    <a:ext uri="{FF2B5EF4-FFF2-40B4-BE49-F238E27FC236}">
                      <a16:creationId xmlns:a16="http://schemas.microsoft.com/office/drawing/2014/main" id="{6450050F-18B9-4F2C-AF4A-910ED440E193}"/>
                    </a:ext>
                  </a:extLst>
                </p14:cNvPr>
                <p14:cNvContentPartPr/>
                <p14:nvPr/>
              </p14:nvContentPartPr>
              <p14:xfrm>
                <a:off x="5796503" y="4836367"/>
                <a:ext cx="15480" cy="66240"/>
              </p14:xfrm>
            </p:contentPart>
          </mc:Choice>
          <mc:Fallback>
            <p:pic>
              <p:nvPicPr>
                <p:cNvPr id="174" name="Freihand 173">
                  <a:extLst>
                    <a:ext uri="{FF2B5EF4-FFF2-40B4-BE49-F238E27FC236}">
                      <a16:creationId xmlns:a16="http://schemas.microsoft.com/office/drawing/2014/main" id="{6450050F-18B9-4F2C-AF4A-910ED440E193}"/>
                    </a:ext>
                  </a:extLst>
                </p:cNvPr>
                <p:cNvPicPr/>
                <p:nvPr/>
              </p:nvPicPr>
              <p:blipFill>
                <a:blip r:embed="rId976"/>
                <a:stretch>
                  <a:fillRect/>
                </a:stretch>
              </p:blipFill>
              <p:spPr>
                <a:xfrm>
                  <a:off x="5792183" y="4832047"/>
                  <a:ext cx="24120" cy="74880"/>
                </a:xfrm>
                <a:prstGeom prst="rect">
                  <a:avLst/>
                </a:prstGeom>
              </p:spPr>
            </p:pic>
          </mc:Fallback>
        </mc:AlternateContent>
        <mc:AlternateContent xmlns:mc="http://schemas.openxmlformats.org/markup-compatibility/2006">
          <mc:Choice xmlns:p14="http://schemas.microsoft.com/office/powerpoint/2010/main" Requires="p14">
            <p:contentPart p14:bwMode="auto" r:id="rId977">
              <p14:nvContentPartPr>
                <p14:cNvPr id="176" name="Freihand 175">
                  <a:extLst>
                    <a:ext uri="{FF2B5EF4-FFF2-40B4-BE49-F238E27FC236}">
                      <a16:creationId xmlns:a16="http://schemas.microsoft.com/office/drawing/2014/main" id="{F3E9E3D6-BD42-47EC-8ED1-4569712BD30E}"/>
                    </a:ext>
                  </a:extLst>
                </p14:cNvPr>
                <p14:cNvContentPartPr/>
                <p14:nvPr/>
              </p14:nvContentPartPr>
              <p14:xfrm>
                <a:off x="5720183" y="4796767"/>
                <a:ext cx="87120" cy="24480"/>
              </p14:xfrm>
            </p:contentPart>
          </mc:Choice>
          <mc:Fallback>
            <p:pic>
              <p:nvPicPr>
                <p:cNvPr id="176" name="Freihand 175">
                  <a:extLst>
                    <a:ext uri="{FF2B5EF4-FFF2-40B4-BE49-F238E27FC236}">
                      <a16:creationId xmlns:a16="http://schemas.microsoft.com/office/drawing/2014/main" id="{F3E9E3D6-BD42-47EC-8ED1-4569712BD30E}"/>
                    </a:ext>
                  </a:extLst>
                </p:cNvPr>
                <p:cNvPicPr/>
                <p:nvPr/>
              </p:nvPicPr>
              <p:blipFill>
                <a:blip r:embed="rId978"/>
                <a:stretch>
                  <a:fillRect/>
                </a:stretch>
              </p:blipFill>
              <p:spPr>
                <a:xfrm>
                  <a:off x="5715863" y="4792447"/>
                  <a:ext cx="95760" cy="33120"/>
                </a:xfrm>
                <a:prstGeom prst="rect">
                  <a:avLst/>
                </a:prstGeom>
              </p:spPr>
            </p:pic>
          </mc:Fallback>
        </mc:AlternateContent>
        <mc:AlternateContent xmlns:mc="http://schemas.openxmlformats.org/markup-compatibility/2006">
          <mc:Choice xmlns:p14="http://schemas.microsoft.com/office/powerpoint/2010/main" Requires="p14">
            <p:contentPart p14:bwMode="auto" r:id="rId979">
              <p14:nvContentPartPr>
                <p14:cNvPr id="188" name="Freihand 187">
                  <a:extLst>
                    <a:ext uri="{FF2B5EF4-FFF2-40B4-BE49-F238E27FC236}">
                      <a16:creationId xmlns:a16="http://schemas.microsoft.com/office/drawing/2014/main" id="{A7C2B28A-D790-4789-A725-CFF6C9157588}"/>
                    </a:ext>
                  </a:extLst>
                </p14:cNvPr>
                <p14:cNvContentPartPr/>
                <p14:nvPr/>
              </p14:nvContentPartPr>
              <p14:xfrm>
                <a:off x="5856263" y="4766167"/>
                <a:ext cx="76320" cy="114480"/>
              </p14:xfrm>
            </p:contentPart>
          </mc:Choice>
          <mc:Fallback>
            <p:pic>
              <p:nvPicPr>
                <p:cNvPr id="188" name="Freihand 187">
                  <a:extLst>
                    <a:ext uri="{FF2B5EF4-FFF2-40B4-BE49-F238E27FC236}">
                      <a16:creationId xmlns:a16="http://schemas.microsoft.com/office/drawing/2014/main" id="{A7C2B28A-D790-4789-A725-CFF6C9157588}"/>
                    </a:ext>
                  </a:extLst>
                </p:cNvPr>
                <p:cNvPicPr/>
                <p:nvPr/>
              </p:nvPicPr>
              <p:blipFill>
                <a:blip r:embed="rId980"/>
                <a:stretch>
                  <a:fillRect/>
                </a:stretch>
              </p:blipFill>
              <p:spPr>
                <a:xfrm>
                  <a:off x="5851943" y="4761847"/>
                  <a:ext cx="84960" cy="123120"/>
                </a:xfrm>
                <a:prstGeom prst="rect">
                  <a:avLst/>
                </a:prstGeom>
              </p:spPr>
            </p:pic>
          </mc:Fallback>
        </mc:AlternateContent>
        <mc:AlternateContent xmlns:mc="http://schemas.openxmlformats.org/markup-compatibility/2006">
          <mc:Choice xmlns:p14="http://schemas.microsoft.com/office/powerpoint/2010/main" Requires="p14">
            <p:contentPart p14:bwMode="auto" r:id="rId981">
              <p14:nvContentPartPr>
                <p14:cNvPr id="193" name="Freihand 192">
                  <a:extLst>
                    <a:ext uri="{FF2B5EF4-FFF2-40B4-BE49-F238E27FC236}">
                      <a16:creationId xmlns:a16="http://schemas.microsoft.com/office/drawing/2014/main" id="{5E1D0906-CDEB-4733-B8D3-D6903E040B5B}"/>
                    </a:ext>
                  </a:extLst>
                </p14:cNvPr>
                <p14:cNvContentPartPr/>
                <p14:nvPr/>
              </p14:nvContentPartPr>
              <p14:xfrm>
                <a:off x="5822783" y="4809367"/>
                <a:ext cx="95760" cy="27000"/>
              </p14:xfrm>
            </p:contentPart>
          </mc:Choice>
          <mc:Fallback>
            <p:pic>
              <p:nvPicPr>
                <p:cNvPr id="193" name="Freihand 192">
                  <a:extLst>
                    <a:ext uri="{FF2B5EF4-FFF2-40B4-BE49-F238E27FC236}">
                      <a16:creationId xmlns:a16="http://schemas.microsoft.com/office/drawing/2014/main" id="{5E1D0906-CDEB-4733-B8D3-D6903E040B5B}"/>
                    </a:ext>
                  </a:extLst>
                </p:cNvPr>
                <p:cNvPicPr/>
                <p:nvPr/>
              </p:nvPicPr>
              <p:blipFill>
                <a:blip r:embed="rId982"/>
                <a:stretch>
                  <a:fillRect/>
                </a:stretch>
              </p:blipFill>
              <p:spPr>
                <a:xfrm>
                  <a:off x="5818463" y="4805047"/>
                  <a:ext cx="104400" cy="35640"/>
                </a:xfrm>
                <a:prstGeom prst="rect">
                  <a:avLst/>
                </a:prstGeom>
              </p:spPr>
            </p:pic>
          </mc:Fallback>
        </mc:AlternateContent>
        <mc:AlternateContent xmlns:mc="http://schemas.openxmlformats.org/markup-compatibility/2006">
          <mc:Choice xmlns:p14="http://schemas.microsoft.com/office/powerpoint/2010/main" Requires="p14">
            <p:contentPart p14:bwMode="auto" r:id="rId983">
              <p14:nvContentPartPr>
                <p14:cNvPr id="205" name="Freihand 204">
                  <a:extLst>
                    <a:ext uri="{FF2B5EF4-FFF2-40B4-BE49-F238E27FC236}">
                      <a16:creationId xmlns:a16="http://schemas.microsoft.com/office/drawing/2014/main" id="{D089F659-0E5F-409D-8715-A080ACCBB57F}"/>
                    </a:ext>
                  </a:extLst>
                </p14:cNvPr>
                <p14:cNvContentPartPr/>
                <p14:nvPr/>
              </p14:nvContentPartPr>
              <p14:xfrm>
                <a:off x="5671223" y="4906207"/>
                <a:ext cx="289440" cy="111960"/>
              </p14:xfrm>
            </p:contentPart>
          </mc:Choice>
          <mc:Fallback>
            <p:pic>
              <p:nvPicPr>
                <p:cNvPr id="205" name="Freihand 204">
                  <a:extLst>
                    <a:ext uri="{FF2B5EF4-FFF2-40B4-BE49-F238E27FC236}">
                      <a16:creationId xmlns:a16="http://schemas.microsoft.com/office/drawing/2014/main" id="{D089F659-0E5F-409D-8715-A080ACCBB57F}"/>
                    </a:ext>
                  </a:extLst>
                </p:cNvPr>
                <p:cNvPicPr/>
                <p:nvPr/>
              </p:nvPicPr>
              <p:blipFill>
                <a:blip r:embed="rId984"/>
                <a:stretch>
                  <a:fillRect/>
                </a:stretch>
              </p:blipFill>
              <p:spPr>
                <a:xfrm>
                  <a:off x="5666903" y="4901887"/>
                  <a:ext cx="298080" cy="120600"/>
                </a:xfrm>
                <a:prstGeom prst="rect">
                  <a:avLst/>
                </a:prstGeom>
              </p:spPr>
            </p:pic>
          </mc:Fallback>
        </mc:AlternateContent>
        <mc:AlternateContent xmlns:mc="http://schemas.openxmlformats.org/markup-compatibility/2006">
          <mc:Choice xmlns:p14="http://schemas.microsoft.com/office/powerpoint/2010/main" Requires="p14">
            <p:contentPart p14:bwMode="auto" r:id="rId985">
              <p14:nvContentPartPr>
                <p14:cNvPr id="206" name="Freihand 205">
                  <a:extLst>
                    <a:ext uri="{FF2B5EF4-FFF2-40B4-BE49-F238E27FC236}">
                      <a16:creationId xmlns:a16="http://schemas.microsoft.com/office/drawing/2014/main" id="{E8505820-F572-4E78-94B5-4F29B2DAE440}"/>
                    </a:ext>
                  </a:extLst>
                </p14:cNvPr>
                <p14:cNvContentPartPr/>
                <p14:nvPr/>
              </p14:nvContentPartPr>
              <p14:xfrm>
                <a:off x="5745743" y="4996207"/>
                <a:ext cx="97920" cy="110520"/>
              </p14:xfrm>
            </p:contentPart>
          </mc:Choice>
          <mc:Fallback>
            <p:pic>
              <p:nvPicPr>
                <p:cNvPr id="206" name="Freihand 205">
                  <a:extLst>
                    <a:ext uri="{FF2B5EF4-FFF2-40B4-BE49-F238E27FC236}">
                      <a16:creationId xmlns:a16="http://schemas.microsoft.com/office/drawing/2014/main" id="{E8505820-F572-4E78-94B5-4F29B2DAE440}"/>
                    </a:ext>
                  </a:extLst>
                </p:cNvPr>
                <p:cNvPicPr/>
                <p:nvPr/>
              </p:nvPicPr>
              <p:blipFill>
                <a:blip r:embed="rId986"/>
                <a:stretch>
                  <a:fillRect/>
                </a:stretch>
              </p:blipFill>
              <p:spPr>
                <a:xfrm>
                  <a:off x="5741423" y="4991887"/>
                  <a:ext cx="106560" cy="119160"/>
                </a:xfrm>
                <a:prstGeom prst="rect">
                  <a:avLst/>
                </a:prstGeom>
              </p:spPr>
            </p:pic>
          </mc:Fallback>
        </mc:AlternateContent>
        <mc:AlternateContent xmlns:mc="http://schemas.openxmlformats.org/markup-compatibility/2006">
          <mc:Choice xmlns:p14="http://schemas.microsoft.com/office/powerpoint/2010/main" Requires="p14">
            <p:contentPart p14:bwMode="auto" r:id="rId987">
              <p14:nvContentPartPr>
                <p14:cNvPr id="207" name="Freihand 206">
                  <a:extLst>
                    <a:ext uri="{FF2B5EF4-FFF2-40B4-BE49-F238E27FC236}">
                      <a16:creationId xmlns:a16="http://schemas.microsoft.com/office/drawing/2014/main" id="{3A358C6F-6EF6-4FDB-98D9-435ABB5F17D3}"/>
                    </a:ext>
                  </a:extLst>
                </p14:cNvPr>
                <p14:cNvContentPartPr/>
                <p14:nvPr/>
              </p14:nvContentPartPr>
              <p14:xfrm>
                <a:off x="5899103" y="5053447"/>
                <a:ext cx="360" cy="360"/>
              </p14:xfrm>
            </p:contentPart>
          </mc:Choice>
          <mc:Fallback>
            <p:pic>
              <p:nvPicPr>
                <p:cNvPr id="207" name="Freihand 206">
                  <a:extLst>
                    <a:ext uri="{FF2B5EF4-FFF2-40B4-BE49-F238E27FC236}">
                      <a16:creationId xmlns:a16="http://schemas.microsoft.com/office/drawing/2014/main" id="{3A358C6F-6EF6-4FDB-98D9-435ABB5F17D3}"/>
                    </a:ext>
                  </a:extLst>
                </p:cNvPr>
                <p:cNvPicPr/>
                <p:nvPr/>
              </p:nvPicPr>
              <p:blipFill>
                <a:blip r:embed="rId906"/>
                <a:stretch>
                  <a:fillRect/>
                </a:stretch>
              </p:blipFill>
              <p:spPr>
                <a:xfrm>
                  <a:off x="5894783" y="5049127"/>
                  <a:ext cx="9000" cy="9000"/>
                </a:xfrm>
                <a:prstGeom prst="rect">
                  <a:avLst/>
                </a:prstGeom>
              </p:spPr>
            </p:pic>
          </mc:Fallback>
        </mc:AlternateContent>
        <mc:AlternateContent xmlns:mc="http://schemas.openxmlformats.org/markup-compatibility/2006">
          <mc:Choice xmlns:p14="http://schemas.microsoft.com/office/powerpoint/2010/main" Requires="p14">
            <p:contentPart p14:bwMode="auto" r:id="rId988">
              <p14:nvContentPartPr>
                <p14:cNvPr id="213" name="Freihand 212">
                  <a:extLst>
                    <a:ext uri="{FF2B5EF4-FFF2-40B4-BE49-F238E27FC236}">
                      <a16:creationId xmlns:a16="http://schemas.microsoft.com/office/drawing/2014/main" id="{52D1CF93-CBBF-4290-A404-F32F77D2AA45}"/>
                    </a:ext>
                  </a:extLst>
                </p14:cNvPr>
                <p14:cNvContentPartPr/>
                <p14:nvPr/>
              </p14:nvContentPartPr>
              <p14:xfrm>
                <a:off x="5864183" y="5043007"/>
                <a:ext cx="62640" cy="87480"/>
              </p14:xfrm>
            </p:contentPart>
          </mc:Choice>
          <mc:Fallback>
            <p:pic>
              <p:nvPicPr>
                <p:cNvPr id="213" name="Freihand 212">
                  <a:extLst>
                    <a:ext uri="{FF2B5EF4-FFF2-40B4-BE49-F238E27FC236}">
                      <a16:creationId xmlns:a16="http://schemas.microsoft.com/office/drawing/2014/main" id="{52D1CF93-CBBF-4290-A404-F32F77D2AA45}"/>
                    </a:ext>
                  </a:extLst>
                </p:cNvPr>
                <p:cNvPicPr/>
                <p:nvPr/>
              </p:nvPicPr>
              <p:blipFill>
                <a:blip r:embed="rId989"/>
                <a:stretch>
                  <a:fillRect/>
                </a:stretch>
              </p:blipFill>
              <p:spPr>
                <a:xfrm>
                  <a:off x="5859863" y="5038687"/>
                  <a:ext cx="71280" cy="96120"/>
                </a:xfrm>
                <a:prstGeom prst="rect">
                  <a:avLst/>
                </a:prstGeom>
              </p:spPr>
            </p:pic>
          </mc:Fallback>
        </mc:AlternateContent>
        <mc:AlternateContent xmlns:mc="http://schemas.openxmlformats.org/markup-compatibility/2006">
          <mc:Choice xmlns:p14="http://schemas.microsoft.com/office/powerpoint/2010/main" Requires="p14">
            <p:contentPart p14:bwMode="auto" r:id="rId990">
              <p14:nvContentPartPr>
                <p14:cNvPr id="216" name="Freihand 215">
                  <a:extLst>
                    <a:ext uri="{FF2B5EF4-FFF2-40B4-BE49-F238E27FC236}">
                      <a16:creationId xmlns:a16="http://schemas.microsoft.com/office/drawing/2014/main" id="{90155A89-397E-4F66-9234-4CA96A20C4DC}"/>
                    </a:ext>
                  </a:extLst>
                </p14:cNvPr>
                <p14:cNvContentPartPr/>
                <p14:nvPr/>
              </p14:nvContentPartPr>
              <p14:xfrm>
                <a:off x="5825303" y="5052007"/>
                <a:ext cx="100800" cy="34560"/>
              </p14:xfrm>
            </p:contentPart>
          </mc:Choice>
          <mc:Fallback>
            <p:pic>
              <p:nvPicPr>
                <p:cNvPr id="216" name="Freihand 215">
                  <a:extLst>
                    <a:ext uri="{FF2B5EF4-FFF2-40B4-BE49-F238E27FC236}">
                      <a16:creationId xmlns:a16="http://schemas.microsoft.com/office/drawing/2014/main" id="{90155A89-397E-4F66-9234-4CA96A20C4DC}"/>
                    </a:ext>
                  </a:extLst>
                </p:cNvPr>
                <p:cNvPicPr/>
                <p:nvPr/>
              </p:nvPicPr>
              <p:blipFill>
                <a:blip r:embed="rId991"/>
                <a:stretch>
                  <a:fillRect/>
                </a:stretch>
              </p:blipFill>
              <p:spPr>
                <a:xfrm>
                  <a:off x="5820983" y="5047687"/>
                  <a:ext cx="109440" cy="43200"/>
                </a:xfrm>
                <a:prstGeom prst="rect">
                  <a:avLst/>
                </a:prstGeom>
              </p:spPr>
            </p:pic>
          </mc:Fallback>
        </mc:AlternateContent>
        <mc:AlternateContent xmlns:mc="http://schemas.openxmlformats.org/markup-compatibility/2006">
          <mc:Choice xmlns:p14="http://schemas.microsoft.com/office/powerpoint/2010/main" Requires="p14">
            <p:contentPart p14:bwMode="auto" r:id="rId992">
              <p14:nvContentPartPr>
                <p14:cNvPr id="227" name="Freihand 226">
                  <a:extLst>
                    <a:ext uri="{FF2B5EF4-FFF2-40B4-BE49-F238E27FC236}">
                      <a16:creationId xmlns:a16="http://schemas.microsoft.com/office/drawing/2014/main" id="{74BF54B1-3CF7-462E-A7FF-EB5D92B0A2EF}"/>
                    </a:ext>
                  </a:extLst>
                </p14:cNvPr>
                <p14:cNvContentPartPr/>
                <p14:nvPr/>
              </p14:nvContentPartPr>
              <p14:xfrm>
                <a:off x="5966423" y="4738087"/>
                <a:ext cx="122040" cy="356040"/>
              </p14:xfrm>
            </p:contentPart>
          </mc:Choice>
          <mc:Fallback>
            <p:pic>
              <p:nvPicPr>
                <p:cNvPr id="227" name="Freihand 226">
                  <a:extLst>
                    <a:ext uri="{FF2B5EF4-FFF2-40B4-BE49-F238E27FC236}">
                      <a16:creationId xmlns:a16="http://schemas.microsoft.com/office/drawing/2014/main" id="{74BF54B1-3CF7-462E-A7FF-EB5D92B0A2EF}"/>
                    </a:ext>
                  </a:extLst>
                </p:cNvPr>
                <p:cNvPicPr/>
                <p:nvPr/>
              </p:nvPicPr>
              <p:blipFill>
                <a:blip r:embed="rId993"/>
                <a:stretch>
                  <a:fillRect/>
                </a:stretch>
              </p:blipFill>
              <p:spPr>
                <a:xfrm>
                  <a:off x="5962103" y="4733767"/>
                  <a:ext cx="130680" cy="364680"/>
                </a:xfrm>
                <a:prstGeom prst="rect">
                  <a:avLst/>
                </a:prstGeom>
              </p:spPr>
            </p:pic>
          </mc:Fallback>
        </mc:AlternateContent>
        <mc:AlternateContent xmlns:mc="http://schemas.openxmlformats.org/markup-compatibility/2006">
          <mc:Choice xmlns:p14="http://schemas.microsoft.com/office/powerpoint/2010/main" Requires="p14">
            <p:contentPart p14:bwMode="auto" r:id="rId994">
              <p14:nvContentPartPr>
                <p14:cNvPr id="233" name="Freihand 232">
                  <a:extLst>
                    <a:ext uri="{FF2B5EF4-FFF2-40B4-BE49-F238E27FC236}">
                      <a16:creationId xmlns:a16="http://schemas.microsoft.com/office/drawing/2014/main" id="{63A18357-213E-4815-92C9-5D05AB5DC174}"/>
                    </a:ext>
                  </a:extLst>
                </p14:cNvPr>
                <p14:cNvContentPartPr/>
                <p14:nvPr/>
              </p14:nvContentPartPr>
              <p14:xfrm>
                <a:off x="6201863" y="4820527"/>
                <a:ext cx="42120" cy="97920"/>
              </p14:xfrm>
            </p:contentPart>
          </mc:Choice>
          <mc:Fallback>
            <p:pic>
              <p:nvPicPr>
                <p:cNvPr id="233" name="Freihand 232">
                  <a:extLst>
                    <a:ext uri="{FF2B5EF4-FFF2-40B4-BE49-F238E27FC236}">
                      <a16:creationId xmlns:a16="http://schemas.microsoft.com/office/drawing/2014/main" id="{63A18357-213E-4815-92C9-5D05AB5DC174}"/>
                    </a:ext>
                  </a:extLst>
                </p:cNvPr>
                <p:cNvPicPr/>
                <p:nvPr/>
              </p:nvPicPr>
              <p:blipFill>
                <a:blip r:embed="rId995"/>
                <a:stretch>
                  <a:fillRect/>
                </a:stretch>
              </p:blipFill>
              <p:spPr>
                <a:xfrm>
                  <a:off x="6197543" y="4816207"/>
                  <a:ext cx="50760" cy="106560"/>
                </a:xfrm>
                <a:prstGeom prst="rect">
                  <a:avLst/>
                </a:prstGeom>
              </p:spPr>
            </p:pic>
          </mc:Fallback>
        </mc:AlternateContent>
        <mc:AlternateContent xmlns:mc="http://schemas.openxmlformats.org/markup-compatibility/2006">
          <mc:Choice xmlns:p14="http://schemas.microsoft.com/office/powerpoint/2010/main" Requires="p14">
            <p:contentPart p14:bwMode="auto" r:id="rId996">
              <p14:nvContentPartPr>
                <p14:cNvPr id="236" name="Freihand 235">
                  <a:extLst>
                    <a:ext uri="{FF2B5EF4-FFF2-40B4-BE49-F238E27FC236}">
                      <a16:creationId xmlns:a16="http://schemas.microsoft.com/office/drawing/2014/main" id="{4A92403E-D0C6-4BFC-A0A5-ABE41BB90D5A}"/>
                    </a:ext>
                  </a:extLst>
                </p14:cNvPr>
                <p14:cNvContentPartPr/>
                <p14:nvPr/>
              </p14:nvContentPartPr>
              <p14:xfrm>
                <a:off x="6167663" y="4854367"/>
                <a:ext cx="120960" cy="24840"/>
              </p14:xfrm>
            </p:contentPart>
          </mc:Choice>
          <mc:Fallback>
            <p:pic>
              <p:nvPicPr>
                <p:cNvPr id="236" name="Freihand 235">
                  <a:extLst>
                    <a:ext uri="{FF2B5EF4-FFF2-40B4-BE49-F238E27FC236}">
                      <a16:creationId xmlns:a16="http://schemas.microsoft.com/office/drawing/2014/main" id="{4A92403E-D0C6-4BFC-A0A5-ABE41BB90D5A}"/>
                    </a:ext>
                  </a:extLst>
                </p:cNvPr>
                <p:cNvPicPr/>
                <p:nvPr/>
              </p:nvPicPr>
              <p:blipFill>
                <a:blip r:embed="rId997"/>
                <a:stretch>
                  <a:fillRect/>
                </a:stretch>
              </p:blipFill>
              <p:spPr>
                <a:xfrm>
                  <a:off x="6163343" y="4850047"/>
                  <a:ext cx="129600" cy="33480"/>
                </a:xfrm>
                <a:prstGeom prst="rect">
                  <a:avLst/>
                </a:prstGeom>
              </p:spPr>
            </p:pic>
          </mc:Fallback>
        </mc:AlternateContent>
        <mc:AlternateContent xmlns:mc="http://schemas.openxmlformats.org/markup-compatibility/2006">
          <mc:Choice xmlns:p14="http://schemas.microsoft.com/office/powerpoint/2010/main" Requires="p14">
            <p:contentPart p14:bwMode="auto" r:id="rId998">
              <p14:nvContentPartPr>
                <p14:cNvPr id="381" name="Freihand 380">
                  <a:extLst>
                    <a:ext uri="{FF2B5EF4-FFF2-40B4-BE49-F238E27FC236}">
                      <a16:creationId xmlns:a16="http://schemas.microsoft.com/office/drawing/2014/main" id="{88DDAE63-9381-41B3-AEEB-AA7E4EF29F2D}"/>
                    </a:ext>
                  </a:extLst>
                </p14:cNvPr>
                <p14:cNvContentPartPr/>
                <p14:nvPr/>
              </p14:nvContentPartPr>
              <p14:xfrm>
                <a:off x="6530183" y="4761487"/>
                <a:ext cx="101160" cy="87480"/>
              </p14:xfrm>
            </p:contentPart>
          </mc:Choice>
          <mc:Fallback>
            <p:pic>
              <p:nvPicPr>
                <p:cNvPr id="381" name="Freihand 380">
                  <a:extLst>
                    <a:ext uri="{FF2B5EF4-FFF2-40B4-BE49-F238E27FC236}">
                      <a16:creationId xmlns:a16="http://schemas.microsoft.com/office/drawing/2014/main" id="{88DDAE63-9381-41B3-AEEB-AA7E4EF29F2D}"/>
                    </a:ext>
                  </a:extLst>
                </p:cNvPr>
                <p:cNvPicPr/>
                <p:nvPr/>
              </p:nvPicPr>
              <p:blipFill>
                <a:blip r:embed="rId999"/>
                <a:stretch>
                  <a:fillRect/>
                </a:stretch>
              </p:blipFill>
              <p:spPr>
                <a:xfrm>
                  <a:off x="6525863" y="4757167"/>
                  <a:ext cx="109800" cy="96120"/>
                </a:xfrm>
                <a:prstGeom prst="rect">
                  <a:avLst/>
                </a:prstGeom>
              </p:spPr>
            </p:pic>
          </mc:Fallback>
        </mc:AlternateContent>
        <mc:AlternateContent xmlns:mc="http://schemas.openxmlformats.org/markup-compatibility/2006">
          <mc:Choice xmlns:p14="http://schemas.microsoft.com/office/powerpoint/2010/main" Requires="p14">
            <p:contentPart p14:bwMode="auto" r:id="rId1000">
              <p14:nvContentPartPr>
                <p14:cNvPr id="382" name="Freihand 381">
                  <a:extLst>
                    <a:ext uri="{FF2B5EF4-FFF2-40B4-BE49-F238E27FC236}">
                      <a16:creationId xmlns:a16="http://schemas.microsoft.com/office/drawing/2014/main" id="{6F2DBD5A-84C9-430E-B4A3-CF2581E295B4}"/>
                    </a:ext>
                  </a:extLst>
                </p14:cNvPr>
                <p14:cNvContentPartPr/>
                <p14:nvPr/>
              </p14:nvContentPartPr>
              <p14:xfrm>
                <a:off x="6674903" y="4759687"/>
                <a:ext cx="73080" cy="28080"/>
              </p14:xfrm>
            </p:contentPart>
          </mc:Choice>
          <mc:Fallback>
            <p:pic>
              <p:nvPicPr>
                <p:cNvPr id="382" name="Freihand 381">
                  <a:extLst>
                    <a:ext uri="{FF2B5EF4-FFF2-40B4-BE49-F238E27FC236}">
                      <a16:creationId xmlns:a16="http://schemas.microsoft.com/office/drawing/2014/main" id="{6F2DBD5A-84C9-430E-B4A3-CF2581E295B4}"/>
                    </a:ext>
                  </a:extLst>
                </p:cNvPr>
                <p:cNvPicPr/>
                <p:nvPr/>
              </p:nvPicPr>
              <p:blipFill>
                <a:blip r:embed="rId1001"/>
                <a:stretch>
                  <a:fillRect/>
                </a:stretch>
              </p:blipFill>
              <p:spPr>
                <a:xfrm>
                  <a:off x="6670583" y="4755367"/>
                  <a:ext cx="81720" cy="36720"/>
                </a:xfrm>
                <a:prstGeom prst="rect">
                  <a:avLst/>
                </a:prstGeom>
              </p:spPr>
            </p:pic>
          </mc:Fallback>
        </mc:AlternateContent>
        <mc:AlternateContent xmlns:mc="http://schemas.openxmlformats.org/markup-compatibility/2006">
          <mc:Choice xmlns:p14="http://schemas.microsoft.com/office/powerpoint/2010/main" Requires="p14">
            <p:contentPart p14:bwMode="auto" r:id="rId1002">
              <p14:nvContentPartPr>
                <p14:cNvPr id="383" name="Freihand 382">
                  <a:extLst>
                    <a:ext uri="{FF2B5EF4-FFF2-40B4-BE49-F238E27FC236}">
                      <a16:creationId xmlns:a16="http://schemas.microsoft.com/office/drawing/2014/main" id="{31AD9134-1428-4CEE-BDF7-B2D7BF6CC45A}"/>
                    </a:ext>
                  </a:extLst>
                </p14:cNvPr>
                <p14:cNvContentPartPr/>
                <p14:nvPr/>
              </p14:nvContentPartPr>
              <p14:xfrm>
                <a:off x="6757703" y="4681927"/>
                <a:ext cx="96120" cy="154440"/>
              </p14:xfrm>
            </p:contentPart>
          </mc:Choice>
          <mc:Fallback>
            <p:pic>
              <p:nvPicPr>
                <p:cNvPr id="383" name="Freihand 382">
                  <a:extLst>
                    <a:ext uri="{FF2B5EF4-FFF2-40B4-BE49-F238E27FC236}">
                      <a16:creationId xmlns:a16="http://schemas.microsoft.com/office/drawing/2014/main" id="{31AD9134-1428-4CEE-BDF7-B2D7BF6CC45A}"/>
                    </a:ext>
                  </a:extLst>
                </p:cNvPr>
                <p:cNvPicPr/>
                <p:nvPr/>
              </p:nvPicPr>
              <p:blipFill>
                <a:blip r:embed="rId1003"/>
                <a:stretch>
                  <a:fillRect/>
                </a:stretch>
              </p:blipFill>
              <p:spPr>
                <a:xfrm>
                  <a:off x="6753383" y="4677607"/>
                  <a:ext cx="104760" cy="163080"/>
                </a:xfrm>
                <a:prstGeom prst="rect">
                  <a:avLst/>
                </a:prstGeom>
              </p:spPr>
            </p:pic>
          </mc:Fallback>
        </mc:AlternateContent>
        <mc:AlternateContent xmlns:mc="http://schemas.openxmlformats.org/markup-compatibility/2006">
          <mc:Choice xmlns:p14="http://schemas.microsoft.com/office/powerpoint/2010/main" Requires="p14">
            <p:contentPart p14:bwMode="auto" r:id="rId1004">
              <p14:nvContentPartPr>
                <p14:cNvPr id="386" name="Freihand 385">
                  <a:extLst>
                    <a:ext uri="{FF2B5EF4-FFF2-40B4-BE49-F238E27FC236}">
                      <a16:creationId xmlns:a16="http://schemas.microsoft.com/office/drawing/2014/main" id="{CE1A1799-697C-4614-8C76-1A085EFAB6A4}"/>
                    </a:ext>
                  </a:extLst>
                </p14:cNvPr>
                <p14:cNvContentPartPr/>
                <p14:nvPr/>
              </p14:nvContentPartPr>
              <p14:xfrm>
                <a:off x="6960023" y="4579687"/>
                <a:ext cx="48240" cy="115560"/>
              </p14:xfrm>
            </p:contentPart>
          </mc:Choice>
          <mc:Fallback>
            <p:pic>
              <p:nvPicPr>
                <p:cNvPr id="386" name="Freihand 385">
                  <a:extLst>
                    <a:ext uri="{FF2B5EF4-FFF2-40B4-BE49-F238E27FC236}">
                      <a16:creationId xmlns:a16="http://schemas.microsoft.com/office/drawing/2014/main" id="{CE1A1799-697C-4614-8C76-1A085EFAB6A4}"/>
                    </a:ext>
                  </a:extLst>
                </p:cNvPr>
                <p:cNvPicPr/>
                <p:nvPr/>
              </p:nvPicPr>
              <p:blipFill>
                <a:blip r:embed="rId1005"/>
                <a:stretch>
                  <a:fillRect/>
                </a:stretch>
              </p:blipFill>
              <p:spPr>
                <a:xfrm>
                  <a:off x="6955703" y="4575367"/>
                  <a:ext cx="56880" cy="124200"/>
                </a:xfrm>
                <a:prstGeom prst="rect">
                  <a:avLst/>
                </a:prstGeom>
              </p:spPr>
            </p:pic>
          </mc:Fallback>
        </mc:AlternateContent>
        <mc:AlternateContent xmlns:mc="http://schemas.openxmlformats.org/markup-compatibility/2006">
          <mc:Choice xmlns:p14="http://schemas.microsoft.com/office/powerpoint/2010/main" Requires="p14">
            <p:contentPart p14:bwMode="auto" r:id="rId1006">
              <p14:nvContentPartPr>
                <p14:cNvPr id="389" name="Freihand 388">
                  <a:extLst>
                    <a:ext uri="{FF2B5EF4-FFF2-40B4-BE49-F238E27FC236}">
                      <a16:creationId xmlns:a16="http://schemas.microsoft.com/office/drawing/2014/main" id="{BBEC747F-8D70-46D2-B8A3-8BF797A18D8A}"/>
                    </a:ext>
                  </a:extLst>
                </p14:cNvPr>
                <p14:cNvContentPartPr/>
                <p14:nvPr/>
              </p14:nvContentPartPr>
              <p14:xfrm>
                <a:off x="6918623" y="4613167"/>
                <a:ext cx="139680" cy="45000"/>
              </p14:xfrm>
            </p:contentPart>
          </mc:Choice>
          <mc:Fallback>
            <p:pic>
              <p:nvPicPr>
                <p:cNvPr id="389" name="Freihand 388">
                  <a:extLst>
                    <a:ext uri="{FF2B5EF4-FFF2-40B4-BE49-F238E27FC236}">
                      <a16:creationId xmlns:a16="http://schemas.microsoft.com/office/drawing/2014/main" id="{BBEC747F-8D70-46D2-B8A3-8BF797A18D8A}"/>
                    </a:ext>
                  </a:extLst>
                </p:cNvPr>
                <p:cNvPicPr/>
                <p:nvPr/>
              </p:nvPicPr>
              <p:blipFill>
                <a:blip r:embed="rId1007"/>
                <a:stretch>
                  <a:fillRect/>
                </a:stretch>
              </p:blipFill>
              <p:spPr>
                <a:xfrm>
                  <a:off x="6914303" y="4608847"/>
                  <a:ext cx="148320" cy="53640"/>
                </a:xfrm>
                <a:prstGeom prst="rect">
                  <a:avLst/>
                </a:prstGeom>
              </p:spPr>
            </p:pic>
          </mc:Fallback>
        </mc:AlternateContent>
        <mc:AlternateContent xmlns:mc="http://schemas.openxmlformats.org/markup-compatibility/2006">
          <mc:Choice xmlns:p14="http://schemas.microsoft.com/office/powerpoint/2010/main" Requires="p14">
            <p:contentPart p14:bwMode="auto" r:id="rId1008">
              <p14:nvContentPartPr>
                <p14:cNvPr id="391" name="Freihand 390">
                  <a:extLst>
                    <a:ext uri="{FF2B5EF4-FFF2-40B4-BE49-F238E27FC236}">
                      <a16:creationId xmlns:a16="http://schemas.microsoft.com/office/drawing/2014/main" id="{E343C525-B1E5-48FA-90D6-1400498D8B16}"/>
                    </a:ext>
                  </a:extLst>
                </p14:cNvPr>
                <p14:cNvContentPartPr/>
                <p14:nvPr/>
              </p14:nvContentPartPr>
              <p14:xfrm>
                <a:off x="7150823" y="4423807"/>
                <a:ext cx="133200" cy="182520"/>
              </p14:xfrm>
            </p:contentPart>
          </mc:Choice>
          <mc:Fallback>
            <p:pic>
              <p:nvPicPr>
                <p:cNvPr id="391" name="Freihand 390">
                  <a:extLst>
                    <a:ext uri="{FF2B5EF4-FFF2-40B4-BE49-F238E27FC236}">
                      <a16:creationId xmlns:a16="http://schemas.microsoft.com/office/drawing/2014/main" id="{E343C525-B1E5-48FA-90D6-1400498D8B16}"/>
                    </a:ext>
                  </a:extLst>
                </p:cNvPr>
                <p:cNvPicPr/>
                <p:nvPr/>
              </p:nvPicPr>
              <p:blipFill>
                <a:blip r:embed="rId1009"/>
                <a:stretch>
                  <a:fillRect/>
                </a:stretch>
              </p:blipFill>
              <p:spPr>
                <a:xfrm>
                  <a:off x="7146503" y="4419487"/>
                  <a:ext cx="141840" cy="191160"/>
                </a:xfrm>
                <a:prstGeom prst="rect">
                  <a:avLst/>
                </a:prstGeom>
              </p:spPr>
            </p:pic>
          </mc:Fallback>
        </mc:AlternateContent>
        <mc:AlternateContent xmlns:mc="http://schemas.openxmlformats.org/markup-compatibility/2006">
          <mc:Choice xmlns:p14="http://schemas.microsoft.com/office/powerpoint/2010/main" Requires="p14">
            <p:contentPart p14:bwMode="auto" r:id="rId1010">
              <p14:nvContentPartPr>
                <p14:cNvPr id="392" name="Freihand 391">
                  <a:extLst>
                    <a:ext uri="{FF2B5EF4-FFF2-40B4-BE49-F238E27FC236}">
                      <a16:creationId xmlns:a16="http://schemas.microsoft.com/office/drawing/2014/main" id="{A4EA8F59-AA53-4645-B4CF-E130F1FABC6C}"/>
                    </a:ext>
                  </a:extLst>
                </p14:cNvPr>
                <p14:cNvContentPartPr/>
                <p14:nvPr/>
              </p14:nvContentPartPr>
              <p14:xfrm>
                <a:off x="7323263" y="4503007"/>
                <a:ext cx="83160" cy="114840"/>
              </p14:xfrm>
            </p:contentPart>
          </mc:Choice>
          <mc:Fallback>
            <p:pic>
              <p:nvPicPr>
                <p:cNvPr id="392" name="Freihand 391">
                  <a:extLst>
                    <a:ext uri="{FF2B5EF4-FFF2-40B4-BE49-F238E27FC236}">
                      <a16:creationId xmlns:a16="http://schemas.microsoft.com/office/drawing/2014/main" id="{A4EA8F59-AA53-4645-B4CF-E130F1FABC6C}"/>
                    </a:ext>
                  </a:extLst>
                </p:cNvPr>
                <p:cNvPicPr/>
                <p:nvPr/>
              </p:nvPicPr>
              <p:blipFill>
                <a:blip r:embed="rId1011"/>
                <a:stretch>
                  <a:fillRect/>
                </a:stretch>
              </p:blipFill>
              <p:spPr>
                <a:xfrm>
                  <a:off x="7318943" y="4498687"/>
                  <a:ext cx="91800" cy="123480"/>
                </a:xfrm>
                <a:prstGeom prst="rect">
                  <a:avLst/>
                </a:prstGeom>
              </p:spPr>
            </p:pic>
          </mc:Fallback>
        </mc:AlternateContent>
        <mc:AlternateContent xmlns:mc="http://schemas.openxmlformats.org/markup-compatibility/2006">
          <mc:Choice xmlns:p14="http://schemas.microsoft.com/office/powerpoint/2010/main" Requires="p14">
            <p:contentPart p14:bwMode="auto" r:id="rId1012">
              <p14:nvContentPartPr>
                <p14:cNvPr id="393" name="Freihand 392">
                  <a:extLst>
                    <a:ext uri="{FF2B5EF4-FFF2-40B4-BE49-F238E27FC236}">
                      <a16:creationId xmlns:a16="http://schemas.microsoft.com/office/drawing/2014/main" id="{0FEF90C8-786A-4B2F-B2F6-B433F37DB7F8}"/>
                    </a:ext>
                  </a:extLst>
                </p14:cNvPr>
                <p14:cNvContentPartPr/>
                <p14:nvPr/>
              </p14:nvContentPartPr>
              <p14:xfrm>
                <a:off x="7282943" y="4524607"/>
                <a:ext cx="109440" cy="56160"/>
              </p14:xfrm>
            </p:contentPart>
          </mc:Choice>
          <mc:Fallback>
            <p:pic>
              <p:nvPicPr>
                <p:cNvPr id="393" name="Freihand 392">
                  <a:extLst>
                    <a:ext uri="{FF2B5EF4-FFF2-40B4-BE49-F238E27FC236}">
                      <a16:creationId xmlns:a16="http://schemas.microsoft.com/office/drawing/2014/main" id="{0FEF90C8-786A-4B2F-B2F6-B433F37DB7F8}"/>
                    </a:ext>
                  </a:extLst>
                </p:cNvPr>
                <p:cNvPicPr/>
                <p:nvPr/>
              </p:nvPicPr>
              <p:blipFill>
                <a:blip r:embed="rId1013"/>
                <a:stretch>
                  <a:fillRect/>
                </a:stretch>
              </p:blipFill>
              <p:spPr>
                <a:xfrm>
                  <a:off x="7278623" y="4520287"/>
                  <a:ext cx="118080" cy="64800"/>
                </a:xfrm>
                <a:prstGeom prst="rect">
                  <a:avLst/>
                </a:prstGeom>
              </p:spPr>
            </p:pic>
          </mc:Fallback>
        </mc:AlternateContent>
        <mc:AlternateContent xmlns:mc="http://schemas.openxmlformats.org/markup-compatibility/2006">
          <mc:Choice xmlns:p14="http://schemas.microsoft.com/office/powerpoint/2010/main" Requires="p14">
            <p:contentPart p14:bwMode="auto" r:id="rId1014">
              <p14:nvContentPartPr>
                <p14:cNvPr id="395" name="Freihand 394">
                  <a:extLst>
                    <a:ext uri="{FF2B5EF4-FFF2-40B4-BE49-F238E27FC236}">
                      <a16:creationId xmlns:a16="http://schemas.microsoft.com/office/drawing/2014/main" id="{2FF8FC32-468A-4E8C-AA86-4A24FDC3543D}"/>
                    </a:ext>
                  </a:extLst>
                </p14:cNvPr>
                <p14:cNvContentPartPr/>
                <p14:nvPr/>
              </p14:nvContentPartPr>
              <p14:xfrm>
                <a:off x="4217183" y="5533327"/>
                <a:ext cx="49680" cy="95400"/>
              </p14:xfrm>
            </p:contentPart>
          </mc:Choice>
          <mc:Fallback>
            <p:pic>
              <p:nvPicPr>
                <p:cNvPr id="395" name="Freihand 394">
                  <a:extLst>
                    <a:ext uri="{FF2B5EF4-FFF2-40B4-BE49-F238E27FC236}">
                      <a16:creationId xmlns:a16="http://schemas.microsoft.com/office/drawing/2014/main" id="{2FF8FC32-468A-4E8C-AA86-4A24FDC3543D}"/>
                    </a:ext>
                  </a:extLst>
                </p:cNvPr>
                <p:cNvPicPr/>
                <p:nvPr/>
              </p:nvPicPr>
              <p:blipFill>
                <a:blip r:embed="rId1015"/>
                <a:stretch>
                  <a:fillRect/>
                </a:stretch>
              </p:blipFill>
              <p:spPr>
                <a:xfrm>
                  <a:off x="4212863" y="5529007"/>
                  <a:ext cx="58320" cy="104040"/>
                </a:xfrm>
                <a:prstGeom prst="rect">
                  <a:avLst/>
                </a:prstGeom>
              </p:spPr>
            </p:pic>
          </mc:Fallback>
        </mc:AlternateContent>
        <mc:AlternateContent xmlns:mc="http://schemas.openxmlformats.org/markup-compatibility/2006">
          <mc:Choice xmlns:p14="http://schemas.microsoft.com/office/powerpoint/2010/main" Requires="p14">
            <p:contentPart p14:bwMode="auto" r:id="rId1016">
              <p14:nvContentPartPr>
                <p14:cNvPr id="401" name="Freihand 400">
                  <a:extLst>
                    <a:ext uri="{FF2B5EF4-FFF2-40B4-BE49-F238E27FC236}">
                      <a16:creationId xmlns:a16="http://schemas.microsoft.com/office/drawing/2014/main" id="{D7BCE2F8-C244-4FE1-912A-BD384223E0DD}"/>
                    </a:ext>
                  </a:extLst>
                </p14:cNvPr>
                <p14:cNvContentPartPr/>
                <p14:nvPr/>
              </p14:nvContentPartPr>
              <p14:xfrm>
                <a:off x="4234823" y="5670847"/>
                <a:ext cx="87120" cy="82080"/>
              </p14:xfrm>
            </p:contentPart>
          </mc:Choice>
          <mc:Fallback>
            <p:pic>
              <p:nvPicPr>
                <p:cNvPr id="401" name="Freihand 400">
                  <a:extLst>
                    <a:ext uri="{FF2B5EF4-FFF2-40B4-BE49-F238E27FC236}">
                      <a16:creationId xmlns:a16="http://schemas.microsoft.com/office/drawing/2014/main" id="{D7BCE2F8-C244-4FE1-912A-BD384223E0DD}"/>
                    </a:ext>
                  </a:extLst>
                </p:cNvPr>
                <p:cNvPicPr/>
                <p:nvPr/>
              </p:nvPicPr>
              <p:blipFill>
                <a:blip r:embed="rId1017"/>
                <a:stretch>
                  <a:fillRect/>
                </a:stretch>
              </p:blipFill>
              <p:spPr>
                <a:xfrm>
                  <a:off x="4230503" y="5666527"/>
                  <a:ext cx="95760" cy="90720"/>
                </a:xfrm>
                <a:prstGeom prst="rect">
                  <a:avLst/>
                </a:prstGeom>
              </p:spPr>
            </p:pic>
          </mc:Fallback>
        </mc:AlternateContent>
        <mc:AlternateContent xmlns:mc="http://schemas.openxmlformats.org/markup-compatibility/2006">
          <mc:Choice xmlns:p14="http://schemas.microsoft.com/office/powerpoint/2010/main" Requires="p14">
            <p:contentPart p14:bwMode="auto" r:id="rId1018">
              <p14:nvContentPartPr>
                <p14:cNvPr id="405" name="Freihand 404">
                  <a:extLst>
                    <a:ext uri="{FF2B5EF4-FFF2-40B4-BE49-F238E27FC236}">
                      <a16:creationId xmlns:a16="http://schemas.microsoft.com/office/drawing/2014/main" id="{1807E2DC-A731-4D61-B398-777C7F75DBB2}"/>
                    </a:ext>
                  </a:extLst>
                </p14:cNvPr>
                <p14:cNvContentPartPr/>
                <p14:nvPr/>
              </p14:nvContentPartPr>
              <p14:xfrm>
                <a:off x="4603823" y="5231287"/>
                <a:ext cx="58680" cy="182520"/>
              </p14:xfrm>
            </p:contentPart>
          </mc:Choice>
          <mc:Fallback>
            <p:pic>
              <p:nvPicPr>
                <p:cNvPr id="405" name="Freihand 404">
                  <a:extLst>
                    <a:ext uri="{FF2B5EF4-FFF2-40B4-BE49-F238E27FC236}">
                      <a16:creationId xmlns:a16="http://schemas.microsoft.com/office/drawing/2014/main" id="{1807E2DC-A731-4D61-B398-777C7F75DBB2}"/>
                    </a:ext>
                  </a:extLst>
                </p:cNvPr>
                <p:cNvPicPr/>
                <p:nvPr/>
              </p:nvPicPr>
              <p:blipFill>
                <a:blip r:embed="rId1019"/>
                <a:stretch>
                  <a:fillRect/>
                </a:stretch>
              </p:blipFill>
              <p:spPr>
                <a:xfrm>
                  <a:off x="4599503" y="5226967"/>
                  <a:ext cx="67320" cy="191160"/>
                </a:xfrm>
                <a:prstGeom prst="rect">
                  <a:avLst/>
                </a:prstGeom>
              </p:spPr>
            </p:pic>
          </mc:Fallback>
        </mc:AlternateContent>
        <mc:AlternateContent xmlns:mc="http://schemas.openxmlformats.org/markup-compatibility/2006">
          <mc:Choice xmlns:p14="http://schemas.microsoft.com/office/powerpoint/2010/main" Requires="p14">
            <p:contentPart p14:bwMode="auto" r:id="rId1020">
              <p14:nvContentPartPr>
                <p14:cNvPr id="406" name="Freihand 405">
                  <a:extLst>
                    <a:ext uri="{FF2B5EF4-FFF2-40B4-BE49-F238E27FC236}">
                      <a16:creationId xmlns:a16="http://schemas.microsoft.com/office/drawing/2014/main" id="{6643BBA1-CBFB-4E83-A087-2CA7FFB8E811}"/>
                    </a:ext>
                  </a:extLst>
                </p14:cNvPr>
                <p14:cNvContentPartPr/>
                <p14:nvPr/>
              </p14:nvContentPartPr>
              <p14:xfrm>
                <a:off x="4642703" y="5553487"/>
                <a:ext cx="133920" cy="85680"/>
              </p14:xfrm>
            </p:contentPart>
          </mc:Choice>
          <mc:Fallback>
            <p:pic>
              <p:nvPicPr>
                <p:cNvPr id="406" name="Freihand 405">
                  <a:extLst>
                    <a:ext uri="{FF2B5EF4-FFF2-40B4-BE49-F238E27FC236}">
                      <a16:creationId xmlns:a16="http://schemas.microsoft.com/office/drawing/2014/main" id="{6643BBA1-CBFB-4E83-A087-2CA7FFB8E811}"/>
                    </a:ext>
                  </a:extLst>
                </p:cNvPr>
                <p:cNvPicPr/>
                <p:nvPr/>
              </p:nvPicPr>
              <p:blipFill>
                <a:blip r:embed="rId1021"/>
                <a:stretch>
                  <a:fillRect/>
                </a:stretch>
              </p:blipFill>
              <p:spPr>
                <a:xfrm>
                  <a:off x="4638383" y="5549167"/>
                  <a:ext cx="142560" cy="94320"/>
                </a:xfrm>
                <a:prstGeom prst="rect">
                  <a:avLst/>
                </a:prstGeom>
              </p:spPr>
            </p:pic>
          </mc:Fallback>
        </mc:AlternateContent>
        <mc:AlternateContent xmlns:mc="http://schemas.openxmlformats.org/markup-compatibility/2006">
          <mc:Choice xmlns:p14="http://schemas.microsoft.com/office/powerpoint/2010/main" Requires="p14">
            <p:contentPart p14:bwMode="auto" r:id="rId1022">
              <p14:nvContentPartPr>
                <p14:cNvPr id="407" name="Freihand 406">
                  <a:extLst>
                    <a:ext uri="{FF2B5EF4-FFF2-40B4-BE49-F238E27FC236}">
                      <a16:creationId xmlns:a16="http://schemas.microsoft.com/office/drawing/2014/main" id="{1342D5F0-6D48-4C10-AC6D-C2E8D7DBEE2C}"/>
                    </a:ext>
                  </a:extLst>
                </p14:cNvPr>
                <p14:cNvContentPartPr/>
                <p14:nvPr/>
              </p14:nvContentPartPr>
              <p14:xfrm>
                <a:off x="5115383" y="5323087"/>
                <a:ext cx="27000" cy="85680"/>
              </p14:xfrm>
            </p:contentPart>
          </mc:Choice>
          <mc:Fallback>
            <p:pic>
              <p:nvPicPr>
                <p:cNvPr id="407" name="Freihand 406">
                  <a:extLst>
                    <a:ext uri="{FF2B5EF4-FFF2-40B4-BE49-F238E27FC236}">
                      <a16:creationId xmlns:a16="http://schemas.microsoft.com/office/drawing/2014/main" id="{1342D5F0-6D48-4C10-AC6D-C2E8D7DBEE2C}"/>
                    </a:ext>
                  </a:extLst>
                </p:cNvPr>
                <p:cNvPicPr/>
                <p:nvPr/>
              </p:nvPicPr>
              <p:blipFill>
                <a:blip r:embed="rId1023"/>
                <a:stretch>
                  <a:fillRect/>
                </a:stretch>
              </p:blipFill>
              <p:spPr>
                <a:xfrm>
                  <a:off x="5111063" y="5318767"/>
                  <a:ext cx="35640" cy="94320"/>
                </a:xfrm>
                <a:prstGeom prst="rect">
                  <a:avLst/>
                </a:prstGeom>
              </p:spPr>
            </p:pic>
          </mc:Fallback>
        </mc:AlternateContent>
        <mc:AlternateContent xmlns:mc="http://schemas.openxmlformats.org/markup-compatibility/2006">
          <mc:Choice xmlns:p14="http://schemas.microsoft.com/office/powerpoint/2010/main" Requires="p14">
            <p:contentPart p14:bwMode="auto" r:id="rId1024">
              <p14:nvContentPartPr>
                <p14:cNvPr id="415" name="Freihand 414">
                  <a:extLst>
                    <a:ext uri="{FF2B5EF4-FFF2-40B4-BE49-F238E27FC236}">
                      <a16:creationId xmlns:a16="http://schemas.microsoft.com/office/drawing/2014/main" id="{2995530F-7E03-47A4-9EE2-9EABBAEECF3A}"/>
                    </a:ext>
                  </a:extLst>
                </p14:cNvPr>
                <p14:cNvContentPartPr/>
                <p14:nvPr/>
              </p14:nvContentPartPr>
              <p14:xfrm>
                <a:off x="5122223" y="5482927"/>
                <a:ext cx="85320" cy="124200"/>
              </p14:xfrm>
            </p:contentPart>
          </mc:Choice>
          <mc:Fallback>
            <p:pic>
              <p:nvPicPr>
                <p:cNvPr id="415" name="Freihand 414">
                  <a:extLst>
                    <a:ext uri="{FF2B5EF4-FFF2-40B4-BE49-F238E27FC236}">
                      <a16:creationId xmlns:a16="http://schemas.microsoft.com/office/drawing/2014/main" id="{2995530F-7E03-47A4-9EE2-9EABBAEECF3A}"/>
                    </a:ext>
                  </a:extLst>
                </p:cNvPr>
                <p:cNvPicPr/>
                <p:nvPr/>
              </p:nvPicPr>
              <p:blipFill>
                <a:blip r:embed="rId1025"/>
                <a:stretch>
                  <a:fillRect/>
                </a:stretch>
              </p:blipFill>
              <p:spPr>
                <a:xfrm>
                  <a:off x="5117903" y="5478607"/>
                  <a:ext cx="93960" cy="132840"/>
                </a:xfrm>
                <a:prstGeom prst="rect">
                  <a:avLst/>
                </a:prstGeom>
              </p:spPr>
            </p:pic>
          </mc:Fallback>
        </mc:AlternateContent>
        <mc:AlternateContent xmlns:mc="http://schemas.openxmlformats.org/markup-compatibility/2006">
          <mc:Choice xmlns:p14="http://schemas.microsoft.com/office/powerpoint/2010/main" Requires="p14">
            <p:contentPart p14:bwMode="auto" r:id="rId1026">
              <p14:nvContentPartPr>
                <p14:cNvPr id="417" name="Freihand 416">
                  <a:extLst>
                    <a:ext uri="{FF2B5EF4-FFF2-40B4-BE49-F238E27FC236}">
                      <a16:creationId xmlns:a16="http://schemas.microsoft.com/office/drawing/2014/main" id="{2B0FE6EE-7841-4BC5-B528-994D3C61830C}"/>
                    </a:ext>
                  </a:extLst>
                </p14:cNvPr>
                <p14:cNvContentPartPr/>
                <p14:nvPr/>
              </p14:nvContentPartPr>
              <p14:xfrm>
                <a:off x="4262903" y="5309407"/>
                <a:ext cx="87120" cy="119880"/>
              </p14:xfrm>
            </p:contentPart>
          </mc:Choice>
          <mc:Fallback>
            <p:pic>
              <p:nvPicPr>
                <p:cNvPr id="417" name="Freihand 416">
                  <a:extLst>
                    <a:ext uri="{FF2B5EF4-FFF2-40B4-BE49-F238E27FC236}">
                      <a16:creationId xmlns:a16="http://schemas.microsoft.com/office/drawing/2014/main" id="{2B0FE6EE-7841-4BC5-B528-994D3C61830C}"/>
                    </a:ext>
                  </a:extLst>
                </p:cNvPr>
                <p:cNvPicPr/>
                <p:nvPr/>
              </p:nvPicPr>
              <p:blipFill>
                <a:blip r:embed="rId1027"/>
                <a:stretch>
                  <a:fillRect/>
                </a:stretch>
              </p:blipFill>
              <p:spPr>
                <a:xfrm>
                  <a:off x="4258583" y="5305087"/>
                  <a:ext cx="95760" cy="128520"/>
                </a:xfrm>
                <a:prstGeom prst="rect">
                  <a:avLst/>
                </a:prstGeom>
              </p:spPr>
            </p:pic>
          </mc:Fallback>
        </mc:AlternateContent>
        <mc:AlternateContent xmlns:mc="http://schemas.openxmlformats.org/markup-compatibility/2006">
          <mc:Choice xmlns:p14="http://schemas.microsoft.com/office/powerpoint/2010/main" Requires="p14">
            <p:contentPart p14:bwMode="auto" r:id="rId1028">
              <p14:nvContentPartPr>
                <p14:cNvPr id="423" name="Freihand 422">
                  <a:extLst>
                    <a:ext uri="{FF2B5EF4-FFF2-40B4-BE49-F238E27FC236}">
                      <a16:creationId xmlns:a16="http://schemas.microsoft.com/office/drawing/2014/main" id="{B0005332-2642-45AA-ADA7-ABA3AF05405E}"/>
                    </a:ext>
                  </a:extLst>
                </p14:cNvPr>
                <p14:cNvContentPartPr/>
                <p14:nvPr/>
              </p14:nvContentPartPr>
              <p14:xfrm>
                <a:off x="5143463" y="5128327"/>
                <a:ext cx="114120" cy="132120"/>
              </p14:xfrm>
            </p:contentPart>
          </mc:Choice>
          <mc:Fallback>
            <p:pic>
              <p:nvPicPr>
                <p:cNvPr id="423" name="Freihand 422">
                  <a:extLst>
                    <a:ext uri="{FF2B5EF4-FFF2-40B4-BE49-F238E27FC236}">
                      <a16:creationId xmlns:a16="http://schemas.microsoft.com/office/drawing/2014/main" id="{B0005332-2642-45AA-ADA7-ABA3AF05405E}"/>
                    </a:ext>
                  </a:extLst>
                </p:cNvPr>
                <p:cNvPicPr/>
                <p:nvPr/>
              </p:nvPicPr>
              <p:blipFill>
                <a:blip r:embed="rId1029"/>
                <a:stretch>
                  <a:fillRect/>
                </a:stretch>
              </p:blipFill>
              <p:spPr>
                <a:xfrm>
                  <a:off x="5139143" y="5124007"/>
                  <a:ext cx="122760" cy="140760"/>
                </a:xfrm>
                <a:prstGeom prst="rect">
                  <a:avLst/>
                </a:prstGeom>
              </p:spPr>
            </p:pic>
          </mc:Fallback>
        </mc:AlternateContent>
        <mc:AlternateContent xmlns:mc="http://schemas.openxmlformats.org/markup-compatibility/2006">
          <mc:Choice xmlns:p14="http://schemas.microsoft.com/office/powerpoint/2010/main" Requires="p14">
            <p:contentPart p14:bwMode="auto" r:id="rId1030">
              <p14:nvContentPartPr>
                <p14:cNvPr id="430" name="Freihand 429">
                  <a:extLst>
                    <a:ext uri="{FF2B5EF4-FFF2-40B4-BE49-F238E27FC236}">
                      <a16:creationId xmlns:a16="http://schemas.microsoft.com/office/drawing/2014/main" id="{99FC4677-67C4-476E-BDD8-468416B175C6}"/>
                    </a:ext>
                  </a:extLst>
                </p14:cNvPr>
                <p14:cNvContentPartPr/>
                <p14:nvPr/>
              </p14:nvContentPartPr>
              <p14:xfrm>
                <a:off x="5860223" y="5019607"/>
                <a:ext cx="103320" cy="109800"/>
              </p14:xfrm>
            </p:contentPart>
          </mc:Choice>
          <mc:Fallback>
            <p:pic>
              <p:nvPicPr>
                <p:cNvPr id="430" name="Freihand 429">
                  <a:extLst>
                    <a:ext uri="{FF2B5EF4-FFF2-40B4-BE49-F238E27FC236}">
                      <a16:creationId xmlns:a16="http://schemas.microsoft.com/office/drawing/2014/main" id="{99FC4677-67C4-476E-BDD8-468416B175C6}"/>
                    </a:ext>
                  </a:extLst>
                </p:cNvPr>
                <p:cNvPicPr/>
                <p:nvPr/>
              </p:nvPicPr>
              <p:blipFill>
                <a:blip r:embed="rId1031"/>
                <a:stretch>
                  <a:fillRect/>
                </a:stretch>
              </p:blipFill>
              <p:spPr>
                <a:xfrm>
                  <a:off x="5855903" y="5015287"/>
                  <a:ext cx="111960" cy="118440"/>
                </a:xfrm>
                <a:prstGeom prst="rect">
                  <a:avLst/>
                </a:prstGeom>
              </p:spPr>
            </p:pic>
          </mc:Fallback>
        </mc:AlternateContent>
        <mc:AlternateContent xmlns:mc="http://schemas.openxmlformats.org/markup-compatibility/2006">
          <mc:Choice xmlns:p14="http://schemas.microsoft.com/office/powerpoint/2010/main" Requires="p14">
            <p:contentPart p14:bwMode="auto" r:id="rId1032">
              <p14:nvContentPartPr>
                <p14:cNvPr id="435" name="Freihand 434">
                  <a:extLst>
                    <a:ext uri="{FF2B5EF4-FFF2-40B4-BE49-F238E27FC236}">
                      <a16:creationId xmlns:a16="http://schemas.microsoft.com/office/drawing/2014/main" id="{5F330F22-0AF4-45A9-A660-410862B154BD}"/>
                    </a:ext>
                  </a:extLst>
                </p14:cNvPr>
                <p14:cNvContentPartPr/>
                <p14:nvPr/>
              </p14:nvContentPartPr>
              <p14:xfrm>
                <a:off x="5820623" y="5169007"/>
                <a:ext cx="11520" cy="105840"/>
              </p14:xfrm>
            </p:contentPart>
          </mc:Choice>
          <mc:Fallback>
            <p:pic>
              <p:nvPicPr>
                <p:cNvPr id="435" name="Freihand 434">
                  <a:extLst>
                    <a:ext uri="{FF2B5EF4-FFF2-40B4-BE49-F238E27FC236}">
                      <a16:creationId xmlns:a16="http://schemas.microsoft.com/office/drawing/2014/main" id="{5F330F22-0AF4-45A9-A660-410862B154BD}"/>
                    </a:ext>
                  </a:extLst>
                </p:cNvPr>
                <p:cNvPicPr/>
                <p:nvPr/>
              </p:nvPicPr>
              <p:blipFill>
                <a:blip r:embed="rId1033"/>
                <a:stretch>
                  <a:fillRect/>
                </a:stretch>
              </p:blipFill>
              <p:spPr>
                <a:xfrm>
                  <a:off x="5816303" y="5164687"/>
                  <a:ext cx="20160" cy="114480"/>
                </a:xfrm>
                <a:prstGeom prst="rect">
                  <a:avLst/>
                </a:prstGeom>
              </p:spPr>
            </p:pic>
          </mc:Fallback>
        </mc:AlternateContent>
        <mc:AlternateContent xmlns:mc="http://schemas.openxmlformats.org/markup-compatibility/2006">
          <mc:Choice xmlns:p14="http://schemas.microsoft.com/office/powerpoint/2010/main" Requires="p14">
            <p:contentPart p14:bwMode="auto" r:id="rId1034">
              <p14:nvContentPartPr>
                <p14:cNvPr id="436" name="Freihand 435">
                  <a:extLst>
                    <a:ext uri="{FF2B5EF4-FFF2-40B4-BE49-F238E27FC236}">
                      <a16:creationId xmlns:a16="http://schemas.microsoft.com/office/drawing/2014/main" id="{4CDBC01E-951B-4C8B-8F98-DB9C5BFAA54F}"/>
                    </a:ext>
                  </a:extLst>
                </p14:cNvPr>
                <p14:cNvContentPartPr/>
                <p14:nvPr/>
              </p14:nvContentPartPr>
              <p14:xfrm>
                <a:off x="5735663" y="5299687"/>
                <a:ext cx="111960" cy="135720"/>
              </p14:xfrm>
            </p:contentPart>
          </mc:Choice>
          <mc:Fallback>
            <p:pic>
              <p:nvPicPr>
                <p:cNvPr id="436" name="Freihand 435">
                  <a:extLst>
                    <a:ext uri="{FF2B5EF4-FFF2-40B4-BE49-F238E27FC236}">
                      <a16:creationId xmlns:a16="http://schemas.microsoft.com/office/drawing/2014/main" id="{4CDBC01E-951B-4C8B-8F98-DB9C5BFAA54F}"/>
                    </a:ext>
                  </a:extLst>
                </p:cNvPr>
                <p:cNvPicPr/>
                <p:nvPr/>
              </p:nvPicPr>
              <p:blipFill>
                <a:blip r:embed="rId1035"/>
                <a:stretch>
                  <a:fillRect/>
                </a:stretch>
              </p:blipFill>
              <p:spPr>
                <a:xfrm>
                  <a:off x="5731343" y="5295367"/>
                  <a:ext cx="120600" cy="144360"/>
                </a:xfrm>
                <a:prstGeom prst="rect">
                  <a:avLst/>
                </a:prstGeom>
              </p:spPr>
            </p:pic>
          </mc:Fallback>
        </mc:AlternateContent>
        <mc:AlternateContent xmlns:mc="http://schemas.openxmlformats.org/markup-compatibility/2006">
          <mc:Choice xmlns:p14="http://schemas.microsoft.com/office/powerpoint/2010/main" Requires="p14">
            <p:contentPart p14:bwMode="auto" r:id="rId1036">
              <p14:nvContentPartPr>
                <p14:cNvPr id="437" name="Freihand 436">
                  <a:extLst>
                    <a:ext uri="{FF2B5EF4-FFF2-40B4-BE49-F238E27FC236}">
                      <a16:creationId xmlns:a16="http://schemas.microsoft.com/office/drawing/2014/main" id="{EC8885EC-8D64-42EF-B2AA-6D7E476D3C02}"/>
                    </a:ext>
                  </a:extLst>
                </p14:cNvPr>
                <p14:cNvContentPartPr/>
                <p14:nvPr/>
              </p14:nvContentPartPr>
              <p14:xfrm>
                <a:off x="5820623" y="5333887"/>
                <a:ext cx="9360" cy="127800"/>
              </p14:xfrm>
            </p:contentPart>
          </mc:Choice>
          <mc:Fallback>
            <p:pic>
              <p:nvPicPr>
                <p:cNvPr id="437" name="Freihand 436">
                  <a:extLst>
                    <a:ext uri="{FF2B5EF4-FFF2-40B4-BE49-F238E27FC236}">
                      <a16:creationId xmlns:a16="http://schemas.microsoft.com/office/drawing/2014/main" id="{EC8885EC-8D64-42EF-B2AA-6D7E476D3C02}"/>
                    </a:ext>
                  </a:extLst>
                </p:cNvPr>
                <p:cNvPicPr/>
                <p:nvPr/>
              </p:nvPicPr>
              <p:blipFill>
                <a:blip r:embed="rId1037"/>
                <a:stretch>
                  <a:fillRect/>
                </a:stretch>
              </p:blipFill>
              <p:spPr>
                <a:xfrm>
                  <a:off x="5816303" y="5329567"/>
                  <a:ext cx="18000" cy="136440"/>
                </a:xfrm>
                <a:prstGeom prst="rect">
                  <a:avLst/>
                </a:prstGeom>
              </p:spPr>
            </p:pic>
          </mc:Fallback>
        </mc:AlternateContent>
        <mc:AlternateContent xmlns:mc="http://schemas.openxmlformats.org/markup-compatibility/2006">
          <mc:Choice xmlns:p14="http://schemas.microsoft.com/office/powerpoint/2010/main" Requires="p14">
            <p:contentPart p14:bwMode="auto" r:id="rId1038">
              <p14:nvContentPartPr>
                <p14:cNvPr id="445" name="Freihand 444">
                  <a:extLst>
                    <a:ext uri="{FF2B5EF4-FFF2-40B4-BE49-F238E27FC236}">
                      <a16:creationId xmlns:a16="http://schemas.microsoft.com/office/drawing/2014/main" id="{78C60BF4-0C54-44FB-842B-AD5054B5C4E2}"/>
                    </a:ext>
                  </a:extLst>
                </p14:cNvPr>
                <p14:cNvContentPartPr/>
                <p14:nvPr/>
              </p14:nvContentPartPr>
              <p14:xfrm>
                <a:off x="6465383" y="5085127"/>
                <a:ext cx="56520" cy="98280"/>
              </p14:xfrm>
            </p:contentPart>
          </mc:Choice>
          <mc:Fallback>
            <p:pic>
              <p:nvPicPr>
                <p:cNvPr id="445" name="Freihand 444">
                  <a:extLst>
                    <a:ext uri="{FF2B5EF4-FFF2-40B4-BE49-F238E27FC236}">
                      <a16:creationId xmlns:a16="http://schemas.microsoft.com/office/drawing/2014/main" id="{78C60BF4-0C54-44FB-842B-AD5054B5C4E2}"/>
                    </a:ext>
                  </a:extLst>
                </p:cNvPr>
                <p:cNvPicPr/>
                <p:nvPr/>
              </p:nvPicPr>
              <p:blipFill>
                <a:blip r:embed="rId1039"/>
                <a:stretch>
                  <a:fillRect/>
                </a:stretch>
              </p:blipFill>
              <p:spPr>
                <a:xfrm>
                  <a:off x="6461063" y="5080807"/>
                  <a:ext cx="65160" cy="106920"/>
                </a:xfrm>
                <a:prstGeom prst="rect">
                  <a:avLst/>
                </a:prstGeom>
              </p:spPr>
            </p:pic>
          </mc:Fallback>
        </mc:AlternateContent>
        <mc:AlternateContent xmlns:mc="http://schemas.openxmlformats.org/markup-compatibility/2006">
          <mc:Choice xmlns:p14="http://schemas.microsoft.com/office/powerpoint/2010/main" Requires="p14">
            <p:contentPart p14:bwMode="auto" r:id="rId1040">
              <p14:nvContentPartPr>
                <p14:cNvPr id="446" name="Freihand 445">
                  <a:extLst>
                    <a:ext uri="{FF2B5EF4-FFF2-40B4-BE49-F238E27FC236}">
                      <a16:creationId xmlns:a16="http://schemas.microsoft.com/office/drawing/2014/main" id="{2C1C7240-8DF1-498E-8827-1CD0F03576DA}"/>
                    </a:ext>
                  </a:extLst>
                </p14:cNvPr>
                <p14:cNvContentPartPr/>
                <p14:nvPr/>
              </p14:nvContentPartPr>
              <p14:xfrm>
                <a:off x="6473663" y="5056687"/>
                <a:ext cx="57960" cy="42120"/>
              </p14:xfrm>
            </p:contentPart>
          </mc:Choice>
          <mc:Fallback>
            <p:pic>
              <p:nvPicPr>
                <p:cNvPr id="446" name="Freihand 445">
                  <a:extLst>
                    <a:ext uri="{FF2B5EF4-FFF2-40B4-BE49-F238E27FC236}">
                      <a16:creationId xmlns:a16="http://schemas.microsoft.com/office/drawing/2014/main" id="{2C1C7240-8DF1-498E-8827-1CD0F03576DA}"/>
                    </a:ext>
                  </a:extLst>
                </p:cNvPr>
                <p:cNvPicPr/>
                <p:nvPr/>
              </p:nvPicPr>
              <p:blipFill>
                <a:blip r:embed="rId1041"/>
                <a:stretch>
                  <a:fillRect/>
                </a:stretch>
              </p:blipFill>
              <p:spPr>
                <a:xfrm>
                  <a:off x="6469343" y="5052367"/>
                  <a:ext cx="66600" cy="50760"/>
                </a:xfrm>
                <a:prstGeom prst="rect">
                  <a:avLst/>
                </a:prstGeom>
              </p:spPr>
            </p:pic>
          </mc:Fallback>
        </mc:AlternateContent>
        <mc:AlternateContent xmlns:mc="http://schemas.openxmlformats.org/markup-compatibility/2006">
          <mc:Choice xmlns:p14="http://schemas.microsoft.com/office/powerpoint/2010/main" Requires="p14">
            <p:contentPart p14:bwMode="auto" r:id="rId1042">
              <p14:nvContentPartPr>
                <p14:cNvPr id="576" name="Freihand 575">
                  <a:extLst>
                    <a:ext uri="{FF2B5EF4-FFF2-40B4-BE49-F238E27FC236}">
                      <a16:creationId xmlns:a16="http://schemas.microsoft.com/office/drawing/2014/main" id="{390BCC96-B622-4F15-A1FB-AAA0C3046F02}"/>
                    </a:ext>
                  </a:extLst>
                </p14:cNvPr>
                <p14:cNvContentPartPr/>
                <p14:nvPr/>
              </p14:nvContentPartPr>
              <p14:xfrm>
                <a:off x="6561863" y="5156047"/>
                <a:ext cx="8640" cy="50040"/>
              </p14:xfrm>
            </p:contentPart>
          </mc:Choice>
          <mc:Fallback>
            <p:pic>
              <p:nvPicPr>
                <p:cNvPr id="576" name="Freihand 575">
                  <a:extLst>
                    <a:ext uri="{FF2B5EF4-FFF2-40B4-BE49-F238E27FC236}">
                      <a16:creationId xmlns:a16="http://schemas.microsoft.com/office/drawing/2014/main" id="{390BCC96-B622-4F15-A1FB-AAA0C3046F02}"/>
                    </a:ext>
                  </a:extLst>
                </p:cNvPr>
                <p:cNvPicPr/>
                <p:nvPr/>
              </p:nvPicPr>
              <p:blipFill>
                <a:blip r:embed="rId1043"/>
                <a:stretch>
                  <a:fillRect/>
                </a:stretch>
              </p:blipFill>
              <p:spPr>
                <a:xfrm>
                  <a:off x="6557543" y="5151727"/>
                  <a:ext cx="17280" cy="58680"/>
                </a:xfrm>
                <a:prstGeom prst="rect">
                  <a:avLst/>
                </a:prstGeom>
              </p:spPr>
            </p:pic>
          </mc:Fallback>
        </mc:AlternateContent>
        <mc:AlternateContent xmlns:mc="http://schemas.openxmlformats.org/markup-compatibility/2006">
          <mc:Choice xmlns:p14="http://schemas.microsoft.com/office/powerpoint/2010/main" Requires="p14">
            <p:contentPart p14:bwMode="auto" r:id="rId1044">
              <p14:nvContentPartPr>
                <p14:cNvPr id="577" name="Freihand 576">
                  <a:extLst>
                    <a:ext uri="{FF2B5EF4-FFF2-40B4-BE49-F238E27FC236}">
                      <a16:creationId xmlns:a16="http://schemas.microsoft.com/office/drawing/2014/main" id="{1BEF686C-C274-4E0F-8DAE-50369FA5DA75}"/>
                    </a:ext>
                  </a:extLst>
                </p14:cNvPr>
                <p14:cNvContentPartPr/>
                <p14:nvPr/>
              </p14:nvContentPartPr>
              <p14:xfrm>
                <a:off x="6606143" y="5052727"/>
                <a:ext cx="92880" cy="135720"/>
              </p14:xfrm>
            </p:contentPart>
          </mc:Choice>
          <mc:Fallback>
            <p:pic>
              <p:nvPicPr>
                <p:cNvPr id="577" name="Freihand 576">
                  <a:extLst>
                    <a:ext uri="{FF2B5EF4-FFF2-40B4-BE49-F238E27FC236}">
                      <a16:creationId xmlns:a16="http://schemas.microsoft.com/office/drawing/2014/main" id="{1BEF686C-C274-4E0F-8DAE-50369FA5DA75}"/>
                    </a:ext>
                  </a:extLst>
                </p:cNvPr>
                <p:cNvPicPr/>
                <p:nvPr/>
              </p:nvPicPr>
              <p:blipFill>
                <a:blip r:embed="rId1045"/>
                <a:stretch>
                  <a:fillRect/>
                </a:stretch>
              </p:blipFill>
              <p:spPr>
                <a:xfrm>
                  <a:off x="6601823" y="5048407"/>
                  <a:ext cx="101520" cy="144360"/>
                </a:xfrm>
                <a:prstGeom prst="rect">
                  <a:avLst/>
                </a:prstGeom>
              </p:spPr>
            </p:pic>
          </mc:Fallback>
        </mc:AlternateContent>
        <mc:AlternateContent xmlns:mc="http://schemas.openxmlformats.org/markup-compatibility/2006">
          <mc:Choice xmlns:p14="http://schemas.microsoft.com/office/powerpoint/2010/main" Requires="p14">
            <p:contentPart p14:bwMode="auto" r:id="rId1046">
              <p14:nvContentPartPr>
                <p14:cNvPr id="578" name="Freihand 577">
                  <a:extLst>
                    <a:ext uri="{FF2B5EF4-FFF2-40B4-BE49-F238E27FC236}">
                      <a16:creationId xmlns:a16="http://schemas.microsoft.com/office/drawing/2014/main" id="{5C8E595E-0791-47DC-87A5-93B55F51221F}"/>
                    </a:ext>
                  </a:extLst>
                </p14:cNvPr>
                <p14:cNvContentPartPr/>
                <p14:nvPr/>
              </p14:nvContentPartPr>
              <p14:xfrm>
                <a:off x="6693623" y="5007727"/>
                <a:ext cx="50760" cy="113400"/>
              </p14:xfrm>
            </p:contentPart>
          </mc:Choice>
          <mc:Fallback>
            <p:pic>
              <p:nvPicPr>
                <p:cNvPr id="578" name="Freihand 577">
                  <a:extLst>
                    <a:ext uri="{FF2B5EF4-FFF2-40B4-BE49-F238E27FC236}">
                      <a16:creationId xmlns:a16="http://schemas.microsoft.com/office/drawing/2014/main" id="{5C8E595E-0791-47DC-87A5-93B55F51221F}"/>
                    </a:ext>
                  </a:extLst>
                </p:cNvPr>
                <p:cNvPicPr/>
                <p:nvPr/>
              </p:nvPicPr>
              <p:blipFill>
                <a:blip r:embed="rId1047"/>
                <a:stretch>
                  <a:fillRect/>
                </a:stretch>
              </p:blipFill>
              <p:spPr>
                <a:xfrm>
                  <a:off x="6689303" y="5003407"/>
                  <a:ext cx="59400" cy="122040"/>
                </a:xfrm>
                <a:prstGeom prst="rect">
                  <a:avLst/>
                </a:prstGeom>
              </p:spPr>
            </p:pic>
          </mc:Fallback>
        </mc:AlternateContent>
        <mc:AlternateContent xmlns:mc="http://schemas.openxmlformats.org/markup-compatibility/2006">
          <mc:Choice xmlns:p14="http://schemas.microsoft.com/office/powerpoint/2010/main" Requires="p14">
            <p:contentPart p14:bwMode="auto" r:id="rId1048">
              <p14:nvContentPartPr>
                <p14:cNvPr id="579" name="Freihand 578">
                  <a:extLst>
                    <a:ext uri="{FF2B5EF4-FFF2-40B4-BE49-F238E27FC236}">
                      <a16:creationId xmlns:a16="http://schemas.microsoft.com/office/drawing/2014/main" id="{9B871675-0412-413C-91DB-74A9BE8762D1}"/>
                    </a:ext>
                  </a:extLst>
                </p14:cNvPr>
                <p14:cNvContentPartPr/>
                <p14:nvPr/>
              </p14:nvContentPartPr>
              <p14:xfrm>
                <a:off x="6704423" y="5077927"/>
                <a:ext cx="82800" cy="60480"/>
              </p14:xfrm>
            </p:contentPart>
          </mc:Choice>
          <mc:Fallback>
            <p:pic>
              <p:nvPicPr>
                <p:cNvPr id="579" name="Freihand 578">
                  <a:extLst>
                    <a:ext uri="{FF2B5EF4-FFF2-40B4-BE49-F238E27FC236}">
                      <a16:creationId xmlns:a16="http://schemas.microsoft.com/office/drawing/2014/main" id="{9B871675-0412-413C-91DB-74A9BE8762D1}"/>
                    </a:ext>
                  </a:extLst>
                </p:cNvPr>
                <p:cNvPicPr/>
                <p:nvPr/>
              </p:nvPicPr>
              <p:blipFill>
                <a:blip r:embed="rId1049"/>
                <a:stretch>
                  <a:fillRect/>
                </a:stretch>
              </p:blipFill>
              <p:spPr>
                <a:xfrm>
                  <a:off x="6700103" y="5073607"/>
                  <a:ext cx="91440" cy="69120"/>
                </a:xfrm>
                <a:prstGeom prst="rect">
                  <a:avLst/>
                </a:prstGeom>
              </p:spPr>
            </p:pic>
          </mc:Fallback>
        </mc:AlternateContent>
        <mc:AlternateContent xmlns:mc="http://schemas.openxmlformats.org/markup-compatibility/2006">
          <mc:Choice xmlns:p14="http://schemas.microsoft.com/office/powerpoint/2010/main" Requires="p14">
            <p:contentPart p14:bwMode="auto" r:id="rId1050">
              <p14:nvContentPartPr>
                <p14:cNvPr id="580" name="Freihand 579">
                  <a:extLst>
                    <a:ext uri="{FF2B5EF4-FFF2-40B4-BE49-F238E27FC236}">
                      <a16:creationId xmlns:a16="http://schemas.microsoft.com/office/drawing/2014/main" id="{64F48712-ADA0-4F56-912A-1FF600251125}"/>
                    </a:ext>
                  </a:extLst>
                </p14:cNvPr>
                <p14:cNvContentPartPr/>
                <p14:nvPr/>
              </p14:nvContentPartPr>
              <p14:xfrm>
                <a:off x="6810983" y="4961647"/>
                <a:ext cx="77400" cy="156960"/>
              </p14:xfrm>
            </p:contentPart>
          </mc:Choice>
          <mc:Fallback>
            <p:pic>
              <p:nvPicPr>
                <p:cNvPr id="580" name="Freihand 579">
                  <a:extLst>
                    <a:ext uri="{FF2B5EF4-FFF2-40B4-BE49-F238E27FC236}">
                      <a16:creationId xmlns:a16="http://schemas.microsoft.com/office/drawing/2014/main" id="{64F48712-ADA0-4F56-912A-1FF600251125}"/>
                    </a:ext>
                  </a:extLst>
                </p:cNvPr>
                <p:cNvPicPr/>
                <p:nvPr/>
              </p:nvPicPr>
              <p:blipFill>
                <a:blip r:embed="rId1051"/>
                <a:stretch>
                  <a:fillRect/>
                </a:stretch>
              </p:blipFill>
              <p:spPr>
                <a:xfrm>
                  <a:off x="6806663" y="4957327"/>
                  <a:ext cx="86040" cy="165600"/>
                </a:xfrm>
                <a:prstGeom prst="rect">
                  <a:avLst/>
                </a:prstGeom>
              </p:spPr>
            </p:pic>
          </mc:Fallback>
        </mc:AlternateContent>
        <mc:AlternateContent xmlns:mc="http://schemas.openxmlformats.org/markup-compatibility/2006">
          <mc:Choice xmlns:p14="http://schemas.microsoft.com/office/powerpoint/2010/main" Requires="p14">
            <p:contentPart p14:bwMode="auto" r:id="rId1052">
              <p14:nvContentPartPr>
                <p14:cNvPr id="582" name="Freihand 581">
                  <a:extLst>
                    <a:ext uri="{FF2B5EF4-FFF2-40B4-BE49-F238E27FC236}">
                      <a16:creationId xmlns:a16="http://schemas.microsoft.com/office/drawing/2014/main" id="{7C309D80-29F9-4296-BB1E-6EE9109AB3B1}"/>
                    </a:ext>
                  </a:extLst>
                </p14:cNvPr>
                <p14:cNvContentPartPr/>
                <p14:nvPr/>
              </p14:nvContentPartPr>
              <p14:xfrm>
                <a:off x="4129703" y="5665807"/>
                <a:ext cx="1612440" cy="215640"/>
              </p14:xfrm>
            </p:contentPart>
          </mc:Choice>
          <mc:Fallback>
            <p:pic>
              <p:nvPicPr>
                <p:cNvPr id="582" name="Freihand 581">
                  <a:extLst>
                    <a:ext uri="{FF2B5EF4-FFF2-40B4-BE49-F238E27FC236}">
                      <a16:creationId xmlns:a16="http://schemas.microsoft.com/office/drawing/2014/main" id="{7C309D80-29F9-4296-BB1E-6EE9109AB3B1}"/>
                    </a:ext>
                  </a:extLst>
                </p:cNvPr>
                <p:cNvPicPr/>
                <p:nvPr/>
              </p:nvPicPr>
              <p:blipFill>
                <a:blip r:embed="rId1053"/>
                <a:stretch>
                  <a:fillRect/>
                </a:stretch>
              </p:blipFill>
              <p:spPr>
                <a:xfrm>
                  <a:off x="4125383" y="5661487"/>
                  <a:ext cx="1621080" cy="224280"/>
                </a:xfrm>
                <a:prstGeom prst="rect">
                  <a:avLst/>
                </a:prstGeom>
              </p:spPr>
            </p:pic>
          </mc:Fallback>
        </mc:AlternateContent>
        <mc:AlternateContent xmlns:mc="http://schemas.openxmlformats.org/markup-compatibility/2006">
          <mc:Choice xmlns:p14="http://schemas.microsoft.com/office/powerpoint/2010/main" Requires="p14">
            <p:contentPart p14:bwMode="auto" r:id="rId1054">
              <p14:nvContentPartPr>
                <p14:cNvPr id="583" name="Freihand 582">
                  <a:extLst>
                    <a:ext uri="{FF2B5EF4-FFF2-40B4-BE49-F238E27FC236}">
                      <a16:creationId xmlns:a16="http://schemas.microsoft.com/office/drawing/2014/main" id="{FF5C46BE-0264-43ED-807A-D851CE25BFF1}"/>
                    </a:ext>
                  </a:extLst>
                </p14:cNvPr>
                <p14:cNvContentPartPr/>
                <p14:nvPr/>
              </p14:nvContentPartPr>
              <p14:xfrm>
                <a:off x="5669783" y="5255047"/>
                <a:ext cx="1216800" cy="423720"/>
              </p14:xfrm>
            </p:contentPart>
          </mc:Choice>
          <mc:Fallback>
            <p:pic>
              <p:nvPicPr>
                <p:cNvPr id="583" name="Freihand 582">
                  <a:extLst>
                    <a:ext uri="{FF2B5EF4-FFF2-40B4-BE49-F238E27FC236}">
                      <a16:creationId xmlns:a16="http://schemas.microsoft.com/office/drawing/2014/main" id="{FF5C46BE-0264-43ED-807A-D851CE25BFF1}"/>
                    </a:ext>
                  </a:extLst>
                </p:cNvPr>
                <p:cNvPicPr/>
                <p:nvPr/>
              </p:nvPicPr>
              <p:blipFill>
                <a:blip r:embed="rId1055"/>
                <a:stretch>
                  <a:fillRect/>
                </a:stretch>
              </p:blipFill>
              <p:spPr>
                <a:xfrm>
                  <a:off x="5665463" y="5250727"/>
                  <a:ext cx="1225440" cy="432360"/>
                </a:xfrm>
                <a:prstGeom prst="rect">
                  <a:avLst/>
                </a:prstGeom>
              </p:spPr>
            </p:pic>
          </mc:Fallback>
        </mc:AlternateContent>
        <mc:AlternateContent xmlns:mc="http://schemas.openxmlformats.org/markup-compatibility/2006">
          <mc:Choice xmlns:p14="http://schemas.microsoft.com/office/powerpoint/2010/main" Requires="p14">
            <p:contentPart p14:bwMode="auto" r:id="rId1056">
              <p14:nvContentPartPr>
                <p14:cNvPr id="585" name="Freihand 584">
                  <a:extLst>
                    <a:ext uri="{FF2B5EF4-FFF2-40B4-BE49-F238E27FC236}">
                      <a16:creationId xmlns:a16="http://schemas.microsoft.com/office/drawing/2014/main" id="{A6C67D5E-6340-4D82-9BB4-5B85206A1F6B}"/>
                    </a:ext>
                  </a:extLst>
                </p14:cNvPr>
                <p14:cNvContentPartPr/>
                <p14:nvPr/>
              </p14:nvContentPartPr>
              <p14:xfrm>
                <a:off x="5157503" y="5928967"/>
                <a:ext cx="277560" cy="52920"/>
              </p14:xfrm>
            </p:contentPart>
          </mc:Choice>
          <mc:Fallback>
            <p:pic>
              <p:nvPicPr>
                <p:cNvPr id="585" name="Freihand 584">
                  <a:extLst>
                    <a:ext uri="{FF2B5EF4-FFF2-40B4-BE49-F238E27FC236}">
                      <a16:creationId xmlns:a16="http://schemas.microsoft.com/office/drawing/2014/main" id="{A6C67D5E-6340-4D82-9BB4-5B85206A1F6B}"/>
                    </a:ext>
                  </a:extLst>
                </p:cNvPr>
                <p:cNvPicPr/>
                <p:nvPr/>
              </p:nvPicPr>
              <p:blipFill>
                <a:blip r:embed="rId1057"/>
                <a:stretch>
                  <a:fillRect/>
                </a:stretch>
              </p:blipFill>
              <p:spPr>
                <a:xfrm>
                  <a:off x="5153183" y="5924647"/>
                  <a:ext cx="286200" cy="61560"/>
                </a:xfrm>
                <a:prstGeom prst="rect">
                  <a:avLst/>
                </a:prstGeom>
              </p:spPr>
            </p:pic>
          </mc:Fallback>
        </mc:AlternateContent>
        <mc:AlternateContent xmlns:mc="http://schemas.openxmlformats.org/markup-compatibility/2006">
          <mc:Choice xmlns:p14="http://schemas.microsoft.com/office/powerpoint/2010/main" Requires="p14">
            <p:contentPart p14:bwMode="auto" r:id="rId1058">
              <p14:nvContentPartPr>
                <p14:cNvPr id="586" name="Freihand 585">
                  <a:extLst>
                    <a:ext uri="{FF2B5EF4-FFF2-40B4-BE49-F238E27FC236}">
                      <a16:creationId xmlns:a16="http://schemas.microsoft.com/office/drawing/2014/main" id="{3692F7E6-5618-43E4-BFAE-AB00F6D70552}"/>
                    </a:ext>
                  </a:extLst>
                </p14:cNvPr>
                <p14:cNvContentPartPr/>
                <p14:nvPr/>
              </p14:nvContentPartPr>
              <p14:xfrm>
                <a:off x="5218343" y="5955247"/>
                <a:ext cx="210960" cy="73800"/>
              </p14:xfrm>
            </p:contentPart>
          </mc:Choice>
          <mc:Fallback>
            <p:pic>
              <p:nvPicPr>
                <p:cNvPr id="586" name="Freihand 585">
                  <a:extLst>
                    <a:ext uri="{FF2B5EF4-FFF2-40B4-BE49-F238E27FC236}">
                      <a16:creationId xmlns:a16="http://schemas.microsoft.com/office/drawing/2014/main" id="{3692F7E6-5618-43E4-BFAE-AB00F6D70552}"/>
                    </a:ext>
                  </a:extLst>
                </p:cNvPr>
                <p:cNvPicPr/>
                <p:nvPr/>
              </p:nvPicPr>
              <p:blipFill>
                <a:blip r:embed="rId1059"/>
                <a:stretch>
                  <a:fillRect/>
                </a:stretch>
              </p:blipFill>
              <p:spPr>
                <a:xfrm>
                  <a:off x="5214023" y="5950927"/>
                  <a:ext cx="219600" cy="82440"/>
                </a:xfrm>
                <a:prstGeom prst="rect">
                  <a:avLst/>
                </a:prstGeom>
              </p:spPr>
            </p:pic>
          </mc:Fallback>
        </mc:AlternateContent>
        <mc:AlternateContent xmlns:mc="http://schemas.openxmlformats.org/markup-compatibility/2006">
          <mc:Choice xmlns:p14="http://schemas.microsoft.com/office/powerpoint/2010/main" Requires="p14">
            <p:contentPart p14:bwMode="auto" r:id="rId1060">
              <p14:nvContentPartPr>
                <p14:cNvPr id="587" name="Freihand 586">
                  <a:extLst>
                    <a:ext uri="{FF2B5EF4-FFF2-40B4-BE49-F238E27FC236}">
                      <a16:creationId xmlns:a16="http://schemas.microsoft.com/office/drawing/2014/main" id="{B597AFC0-9FE6-4499-A795-CED6AC566549}"/>
                    </a:ext>
                  </a:extLst>
                </p14:cNvPr>
                <p14:cNvContentPartPr/>
                <p14:nvPr/>
              </p14:nvContentPartPr>
              <p14:xfrm>
                <a:off x="5419223" y="5842567"/>
                <a:ext cx="109080" cy="215280"/>
              </p14:xfrm>
            </p:contentPart>
          </mc:Choice>
          <mc:Fallback>
            <p:pic>
              <p:nvPicPr>
                <p:cNvPr id="587" name="Freihand 586">
                  <a:extLst>
                    <a:ext uri="{FF2B5EF4-FFF2-40B4-BE49-F238E27FC236}">
                      <a16:creationId xmlns:a16="http://schemas.microsoft.com/office/drawing/2014/main" id="{B597AFC0-9FE6-4499-A795-CED6AC566549}"/>
                    </a:ext>
                  </a:extLst>
                </p:cNvPr>
                <p:cNvPicPr/>
                <p:nvPr/>
              </p:nvPicPr>
              <p:blipFill>
                <a:blip r:embed="rId1061"/>
                <a:stretch>
                  <a:fillRect/>
                </a:stretch>
              </p:blipFill>
              <p:spPr>
                <a:xfrm>
                  <a:off x="5414903" y="5838247"/>
                  <a:ext cx="117720" cy="223920"/>
                </a:xfrm>
                <a:prstGeom prst="rect">
                  <a:avLst/>
                </a:prstGeom>
              </p:spPr>
            </p:pic>
          </mc:Fallback>
        </mc:AlternateContent>
        <mc:AlternateContent xmlns:mc="http://schemas.openxmlformats.org/markup-compatibility/2006">
          <mc:Choice xmlns:p14="http://schemas.microsoft.com/office/powerpoint/2010/main" Requires="p14">
            <p:contentPart p14:bwMode="auto" r:id="rId1062">
              <p14:nvContentPartPr>
                <p14:cNvPr id="589" name="Freihand 588">
                  <a:extLst>
                    <a:ext uri="{FF2B5EF4-FFF2-40B4-BE49-F238E27FC236}">
                      <a16:creationId xmlns:a16="http://schemas.microsoft.com/office/drawing/2014/main" id="{410AD9AE-C5CE-4C52-860F-33F4EC715516}"/>
                    </a:ext>
                  </a:extLst>
                </p14:cNvPr>
                <p14:cNvContentPartPr/>
                <p14:nvPr/>
              </p14:nvContentPartPr>
              <p14:xfrm>
                <a:off x="5841503" y="5681287"/>
                <a:ext cx="93600" cy="209880"/>
              </p14:xfrm>
            </p:contentPart>
          </mc:Choice>
          <mc:Fallback>
            <p:pic>
              <p:nvPicPr>
                <p:cNvPr id="589" name="Freihand 588">
                  <a:extLst>
                    <a:ext uri="{FF2B5EF4-FFF2-40B4-BE49-F238E27FC236}">
                      <a16:creationId xmlns:a16="http://schemas.microsoft.com/office/drawing/2014/main" id="{410AD9AE-C5CE-4C52-860F-33F4EC715516}"/>
                    </a:ext>
                  </a:extLst>
                </p:cNvPr>
                <p:cNvPicPr/>
                <p:nvPr/>
              </p:nvPicPr>
              <p:blipFill>
                <a:blip r:embed="rId1063"/>
                <a:stretch>
                  <a:fillRect/>
                </a:stretch>
              </p:blipFill>
              <p:spPr>
                <a:xfrm>
                  <a:off x="5837183" y="5676967"/>
                  <a:ext cx="102240" cy="218520"/>
                </a:xfrm>
                <a:prstGeom prst="rect">
                  <a:avLst/>
                </a:prstGeom>
              </p:spPr>
            </p:pic>
          </mc:Fallback>
        </mc:AlternateContent>
        <mc:AlternateContent xmlns:mc="http://schemas.openxmlformats.org/markup-compatibility/2006">
          <mc:Choice xmlns:p14="http://schemas.microsoft.com/office/powerpoint/2010/main" Requires="p14">
            <p:contentPart p14:bwMode="auto" r:id="rId1064">
              <p14:nvContentPartPr>
                <p14:cNvPr id="590" name="Freihand 589">
                  <a:extLst>
                    <a:ext uri="{FF2B5EF4-FFF2-40B4-BE49-F238E27FC236}">
                      <a16:creationId xmlns:a16="http://schemas.microsoft.com/office/drawing/2014/main" id="{3ABD30E1-13F0-4548-8186-C12401341E3C}"/>
                    </a:ext>
                  </a:extLst>
                </p14:cNvPr>
                <p14:cNvContentPartPr/>
                <p14:nvPr/>
              </p14:nvContentPartPr>
              <p14:xfrm>
                <a:off x="6004223" y="5733487"/>
                <a:ext cx="97560" cy="39600"/>
              </p14:xfrm>
            </p:contentPart>
          </mc:Choice>
          <mc:Fallback>
            <p:pic>
              <p:nvPicPr>
                <p:cNvPr id="590" name="Freihand 589">
                  <a:extLst>
                    <a:ext uri="{FF2B5EF4-FFF2-40B4-BE49-F238E27FC236}">
                      <a16:creationId xmlns:a16="http://schemas.microsoft.com/office/drawing/2014/main" id="{3ABD30E1-13F0-4548-8186-C12401341E3C}"/>
                    </a:ext>
                  </a:extLst>
                </p:cNvPr>
                <p:cNvPicPr/>
                <p:nvPr/>
              </p:nvPicPr>
              <p:blipFill>
                <a:blip r:embed="rId1065"/>
                <a:stretch>
                  <a:fillRect/>
                </a:stretch>
              </p:blipFill>
              <p:spPr>
                <a:xfrm>
                  <a:off x="5999903" y="5729167"/>
                  <a:ext cx="106200" cy="48240"/>
                </a:xfrm>
                <a:prstGeom prst="rect">
                  <a:avLst/>
                </a:prstGeom>
              </p:spPr>
            </p:pic>
          </mc:Fallback>
        </mc:AlternateContent>
        <mc:AlternateContent xmlns:mc="http://schemas.openxmlformats.org/markup-compatibility/2006">
          <mc:Choice xmlns:p14="http://schemas.microsoft.com/office/powerpoint/2010/main" Requires="p14">
            <p:contentPart p14:bwMode="auto" r:id="rId1066">
              <p14:nvContentPartPr>
                <p14:cNvPr id="591" name="Freihand 590">
                  <a:extLst>
                    <a:ext uri="{FF2B5EF4-FFF2-40B4-BE49-F238E27FC236}">
                      <a16:creationId xmlns:a16="http://schemas.microsoft.com/office/drawing/2014/main" id="{3770DB0C-0F0C-435C-B1D1-93003B6B5657}"/>
                    </a:ext>
                  </a:extLst>
                </p14:cNvPr>
                <p14:cNvContentPartPr/>
                <p14:nvPr/>
              </p14:nvContentPartPr>
              <p14:xfrm>
                <a:off x="6227423" y="5631247"/>
                <a:ext cx="43920" cy="149760"/>
              </p14:xfrm>
            </p:contentPart>
          </mc:Choice>
          <mc:Fallback>
            <p:pic>
              <p:nvPicPr>
                <p:cNvPr id="591" name="Freihand 590">
                  <a:extLst>
                    <a:ext uri="{FF2B5EF4-FFF2-40B4-BE49-F238E27FC236}">
                      <a16:creationId xmlns:a16="http://schemas.microsoft.com/office/drawing/2014/main" id="{3770DB0C-0F0C-435C-B1D1-93003B6B5657}"/>
                    </a:ext>
                  </a:extLst>
                </p:cNvPr>
                <p:cNvPicPr/>
                <p:nvPr/>
              </p:nvPicPr>
              <p:blipFill>
                <a:blip r:embed="rId1067"/>
                <a:stretch>
                  <a:fillRect/>
                </a:stretch>
              </p:blipFill>
              <p:spPr>
                <a:xfrm>
                  <a:off x="6223103" y="5626927"/>
                  <a:ext cx="52560" cy="158400"/>
                </a:xfrm>
                <a:prstGeom prst="rect">
                  <a:avLst/>
                </a:prstGeom>
              </p:spPr>
            </p:pic>
          </mc:Fallback>
        </mc:AlternateContent>
        <mc:AlternateContent xmlns:mc="http://schemas.openxmlformats.org/markup-compatibility/2006">
          <mc:Choice xmlns:p14="http://schemas.microsoft.com/office/powerpoint/2010/main" Requires="p14">
            <p:contentPart p14:bwMode="auto" r:id="rId1068">
              <p14:nvContentPartPr>
                <p14:cNvPr id="592" name="Freihand 591">
                  <a:extLst>
                    <a:ext uri="{FF2B5EF4-FFF2-40B4-BE49-F238E27FC236}">
                      <a16:creationId xmlns:a16="http://schemas.microsoft.com/office/drawing/2014/main" id="{06FC6900-5727-49DD-8ADD-29815773F4EA}"/>
                    </a:ext>
                  </a:extLst>
                </p14:cNvPr>
                <p14:cNvContentPartPr/>
                <p14:nvPr/>
              </p14:nvContentPartPr>
              <p14:xfrm>
                <a:off x="6150743" y="5576167"/>
                <a:ext cx="164880" cy="107640"/>
              </p14:xfrm>
            </p:contentPart>
          </mc:Choice>
          <mc:Fallback>
            <p:pic>
              <p:nvPicPr>
                <p:cNvPr id="592" name="Freihand 591">
                  <a:extLst>
                    <a:ext uri="{FF2B5EF4-FFF2-40B4-BE49-F238E27FC236}">
                      <a16:creationId xmlns:a16="http://schemas.microsoft.com/office/drawing/2014/main" id="{06FC6900-5727-49DD-8ADD-29815773F4EA}"/>
                    </a:ext>
                  </a:extLst>
                </p:cNvPr>
                <p:cNvPicPr/>
                <p:nvPr/>
              </p:nvPicPr>
              <p:blipFill>
                <a:blip r:embed="rId1069"/>
                <a:stretch>
                  <a:fillRect/>
                </a:stretch>
              </p:blipFill>
              <p:spPr>
                <a:xfrm>
                  <a:off x="6146423" y="5571847"/>
                  <a:ext cx="173520" cy="116280"/>
                </a:xfrm>
                <a:prstGeom prst="rect">
                  <a:avLst/>
                </a:prstGeom>
              </p:spPr>
            </p:pic>
          </mc:Fallback>
        </mc:AlternateContent>
        <mc:AlternateContent xmlns:mc="http://schemas.openxmlformats.org/markup-compatibility/2006">
          <mc:Choice xmlns:p14="http://schemas.microsoft.com/office/powerpoint/2010/main" Requires="p14">
            <p:contentPart p14:bwMode="auto" r:id="rId1070">
              <p14:nvContentPartPr>
                <p14:cNvPr id="593" name="Freihand 592">
                  <a:extLst>
                    <a:ext uri="{FF2B5EF4-FFF2-40B4-BE49-F238E27FC236}">
                      <a16:creationId xmlns:a16="http://schemas.microsoft.com/office/drawing/2014/main" id="{537A8FF9-FEB1-433C-874F-031293E3A078}"/>
                    </a:ext>
                  </a:extLst>
                </p14:cNvPr>
                <p14:cNvContentPartPr/>
                <p14:nvPr/>
              </p14:nvContentPartPr>
              <p14:xfrm>
                <a:off x="6327143" y="5644207"/>
                <a:ext cx="33120" cy="99360"/>
              </p14:xfrm>
            </p:contentPart>
          </mc:Choice>
          <mc:Fallback>
            <p:pic>
              <p:nvPicPr>
                <p:cNvPr id="593" name="Freihand 592">
                  <a:extLst>
                    <a:ext uri="{FF2B5EF4-FFF2-40B4-BE49-F238E27FC236}">
                      <a16:creationId xmlns:a16="http://schemas.microsoft.com/office/drawing/2014/main" id="{537A8FF9-FEB1-433C-874F-031293E3A078}"/>
                    </a:ext>
                  </a:extLst>
                </p:cNvPr>
                <p:cNvPicPr/>
                <p:nvPr/>
              </p:nvPicPr>
              <p:blipFill>
                <a:blip r:embed="rId1071"/>
                <a:stretch>
                  <a:fillRect/>
                </a:stretch>
              </p:blipFill>
              <p:spPr>
                <a:xfrm>
                  <a:off x="6322823" y="5639887"/>
                  <a:ext cx="41760" cy="108000"/>
                </a:xfrm>
                <a:prstGeom prst="rect">
                  <a:avLst/>
                </a:prstGeom>
              </p:spPr>
            </p:pic>
          </mc:Fallback>
        </mc:AlternateContent>
        <mc:AlternateContent xmlns:mc="http://schemas.openxmlformats.org/markup-compatibility/2006">
          <mc:Choice xmlns:p14="http://schemas.microsoft.com/office/powerpoint/2010/main" Requires="p14">
            <p:contentPart p14:bwMode="auto" r:id="rId1072">
              <p14:nvContentPartPr>
                <p14:cNvPr id="594" name="Freihand 593">
                  <a:extLst>
                    <a:ext uri="{FF2B5EF4-FFF2-40B4-BE49-F238E27FC236}">
                      <a16:creationId xmlns:a16="http://schemas.microsoft.com/office/drawing/2014/main" id="{9210245B-10D6-4455-86D8-A4999E575552}"/>
                    </a:ext>
                  </a:extLst>
                </p14:cNvPr>
                <p14:cNvContentPartPr/>
                <p14:nvPr/>
              </p14:nvContentPartPr>
              <p14:xfrm>
                <a:off x="6321743" y="5590927"/>
                <a:ext cx="197640" cy="138960"/>
              </p14:xfrm>
            </p:contentPart>
          </mc:Choice>
          <mc:Fallback>
            <p:pic>
              <p:nvPicPr>
                <p:cNvPr id="594" name="Freihand 593">
                  <a:extLst>
                    <a:ext uri="{FF2B5EF4-FFF2-40B4-BE49-F238E27FC236}">
                      <a16:creationId xmlns:a16="http://schemas.microsoft.com/office/drawing/2014/main" id="{9210245B-10D6-4455-86D8-A4999E575552}"/>
                    </a:ext>
                  </a:extLst>
                </p:cNvPr>
                <p:cNvPicPr/>
                <p:nvPr/>
              </p:nvPicPr>
              <p:blipFill>
                <a:blip r:embed="rId1073"/>
                <a:stretch>
                  <a:fillRect/>
                </a:stretch>
              </p:blipFill>
              <p:spPr>
                <a:xfrm>
                  <a:off x="6317423" y="5586607"/>
                  <a:ext cx="206280" cy="147600"/>
                </a:xfrm>
                <a:prstGeom prst="rect">
                  <a:avLst/>
                </a:prstGeom>
              </p:spPr>
            </p:pic>
          </mc:Fallback>
        </mc:AlternateContent>
        <mc:AlternateContent xmlns:mc="http://schemas.openxmlformats.org/markup-compatibility/2006">
          <mc:Choice xmlns:p14="http://schemas.microsoft.com/office/powerpoint/2010/main" Requires="p14">
            <p:contentPart p14:bwMode="auto" r:id="rId1074">
              <p14:nvContentPartPr>
                <p14:cNvPr id="595" name="Freihand 594">
                  <a:extLst>
                    <a:ext uri="{FF2B5EF4-FFF2-40B4-BE49-F238E27FC236}">
                      <a16:creationId xmlns:a16="http://schemas.microsoft.com/office/drawing/2014/main" id="{49A20634-BC17-487F-A7B1-7E9C18027C3F}"/>
                    </a:ext>
                  </a:extLst>
                </p14:cNvPr>
                <p14:cNvContentPartPr/>
                <p14:nvPr/>
              </p14:nvContentPartPr>
              <p14:xfrm>
                <a:off x="6520103" y="5565367"/>
                <a:ext cx="135360" cy="60120"/>
              </p14:xfrm>
            </p:contentPart>
          </mc:Choice>
          <mc:Fallback>
            <p:pic>
              <p:nvPicPr>
                <p:cNvPr id="595" name="Freihand 594">
                  <a:extLst>
                    <a:ext uri="{FF2B5EF4-FFF2-40B4-BE49-F238E27FC236}">
                      <a16:creationId xmlns:a16="http://schemas.microsoft.com/office/drawing/2014/main" id="{49A20634-BC17-487F-A7B1-7E9C18027C3F}"/>
                    </a:ext>
                  </a:extLst>
                </p:cNvPr>
                <p:cNvPicPr/>
                <p:nvPr/>
              </p:nvPicPr>
              <p:blipFill>
                <a:blip r:embed="rId1075"/>
                <a:stretch>
                  <a:fillRect/>
                </a:stretch>
              </p:blipFill>
              <p:spPr>
                <a:xfrm>
                  <a:off x="6515783" y="5561047"/>
                  <a:ext cx="144000" cy="68760"/>
                </a:xfrm>
                <a:prstGeom prst="rect">
                  <a:avLst/>
                </a:prstGeom>
              </p:spPr>
            </p:pic>
          </mc:Fallback>
        </mc:AlternateContent>
        <mc:AlternateContent xmlns:mc="http://schemas.openxmlformats.org/markup-compatibility/2006">
          <mc:Choice xmlns:p14="http://schemas.microsoft.com/office/powerpoint/2010/main" Requires="p14">
            <p:contentPart p14:bwMode="auto" r:id="rId1076">
              <p14:nvContentPartPr>
                <p14:cNvPr id="596" name="Freihand 595">
                  <a:extLst>
                    <a:ext uri="{FF2B5EF4-FFF2-40B4-BE49-F238E27FC236}">
                      <a16:creationId xmlns:a16="http://schemas.microsoft.com/office/drawing/2014/main" id="{34ACFC60-62FA-4E7C-B573-BD8C546ECCE3}"/>
                    </a:ext>
                  </a:extLst>
                </p14:cNvPr>
                <p14:cNvContentPartPr/>
                <p14:nvPr/>
              </p14:nvContentPartPr>
              <p14:xfrm>
                <a:off x="6655463" y="5509207"/>
                <a:ext cx="185760" cy="65520"/>
              </p14:xfrm>
            </p:contentPart>
          </mc:Choice>
          <mc:Fallback>
            <p:pic>
              <p:nvPicPr>
                <p:cNvPr id="596" name="Freihand 595">
                  <a:extLst>
                    <a:ext uri="{FF2B5EF4-FFF2-40B4-BE49-F238E27FC236}">
                      <a16:creationId xmlns:a16="http://schemas.microsoft.com/office/drawing/2014/main" id="{34ACFC60-62FA-4E7C-B573-BD8C546ECCE3}"/>
                    </a:ext>
                  </a:extLst>
                </p:cNvPr>
                <p:cNvPicPr/>
                <p:nvPr/>
              </p:nvPicPr>
              <p:blipFill>
                <a:blip r:embed="rId1077"/>
                <a:stretch>
                  <a:fillRect/>
                </a:stretch>
              </p:blipFill>
              <p:spPr>
                <a:xfrm>
                  <a:off x="6651143" y="5504887"/>
                  <a:ext cx="194400" cy="74160"/>
                </a:xfrm>
                <a:prstGeom prst="rect">
                  <a:avLst/>
                </a:prstGeom>
              </p:spPr>
            </p:pic>
          </mc:Fallback>
        </mc:AlternateContent>
        <mc:AlternateContent xmlns:mc="http://schemas.openxmlformats.org/markup-compatibility/2006">
          <mc:Choice xmlns:p14="http://schemas.microsoft.com/office/powerpoint/2010/main" Requires="p14">
            <p:contentPart p14:bwMode="auto" r:id="rId1078">
              <p14:nvContentPartPr>
                <p14:cNvPr id="597" name="Freihand 596">
                  <a:extLst>
                    <a:ext uri="{FF2B5EF4-FFF2-40B4-BE49-F238E27FC236}">
                      <a16:creationId xmlns:a16="http://schemas.microsoft.com/office/drawing/2014/main" id="{D49DF379-DA47-4251-8E39-455B32D31E2B}"/>
                    </a:ext>
                  </a:extLst>
                </p14:cNvPr>
                <p14:cNvContentPartPr/>
                <p14:nvPr/>
              </p14:nvContentPartPr>
              <p14:xfrm>
                <a:off x="6860663" y="5454487"/>
                <a:ext cx="101520" cy="68040"/>
              </p14:xfrm>
            </p:contentPart>
          </mc:Choice>
          <mc:Fallback>
            <p:pic>
              <p:nvPicPr>
                <p:cNvPr id="597" name="Freihand 596">
                  <a:extLst>
                    <a:ext uri="{FF2B5EF4-FFF2-40B4-BE49-F238E27FC236}">
                      <a16:creationId xmlns:a16="http://schemas.microsoft.com/office/drawing/2014/main" id="{D49DF379-DA47-4251-8E39-455B32D31E2B}"/>
                    </a:ext>
                  </a:extLst>
                </p:cNvPr>
                <p:cNvPicPr/>
                <p:nvPr/>
              </p:nvPicPr>
              <p:blipFill>
                <a:blip r:embed="rId1079"/>
                <a:stretch>
                  <a:fillRect/>
                </a:stretch>
              </p:blipFill>
              <p:spPr>
                <a:xfrm>
                  <a:off x="6856343" y="5450167"/>
                  <a:ext cx="110160" cy="76680"/>
                </a:xfrm>
                <a:prstGeom prst="rect">
                  <a:avLst/>
                </a:prstGeom>
              </p:spPr>
            </p:pic>
          </mc:Fallback>
        </mc:AlternateContent>
        <mc:AlternateContent xmlns:mc="http://schemas.openxmlformats.org/markup-compatibility/2006">
          <mc:Choice xmlns:p14="http://schemas.microsoft.com/office/powerpoint/2010/main" Requires="p14">
            <p:contentPart p14:bwMode="auto" r:id="rId1080">
              <p14:nvContentPartPr>
                <p14:cNvPr id="598" name="Freihand 597">
                  <a:extLst>
                    <a:ext uri="{FF2B5EF4-FFF2-40B4-BE49-F238E27FC236}">
                      <a16:creationId xmlns:a16="http://schemas.microsoft.com/office/drawing/2014/main" id="{6AAE0E38-C1D7-424C-9F3F-9D1548AED4D5}"/>
                    </a:ext>
                  </a:extLst>
                </p14:cNvPr>
                <p14:cNvContentPartPr/>
                <p14:nvPr/>
              </p14:nvContentPartPr>
              <p14:xfrm>
                <a:off x="6952823" y="5306167"/>
                <a:ext cx="242280" cy="165600"/>
              </p14:xfrm>
            </p:contentPart>
          </mc:Choice>
          <mc:Fallback>
            <p:pic>
              <p:nvPicPr>
                <p:cNvPr id="598" name="Freihand 597">
                  <a:extLst>
                    <a:ext uri="{FF2B5EF4-FFF2-40B4-BE49-F238E27FC236}">
                      <a16:creationId xmlns:a16="http://schemas.microsoft.com/office/drawing/2014/main" id="{6AAE0E38-C1D7-424C-9F3F-9D1548AED4D5}"/>
                    </a:ext>
                  </a:extLst>
                </p:cNvPr>
                <p:cNvPicPr/>
                <p:nvPr/>
              </p:nvPicPr>
              <p:blipFill>
                <a:blip r:embed="rId1081"/>
                <a:stretch>
                  <a:fillRect/>
                </a:stretch>
              </p:blipFill>
              <p:spPr>
                <a:xfrm>
                  <a:off x="6948503" y="5301847"/>
                  <a:ext cx="250920" cy="174240"/>
                </a:xfrm>
                <a:prstGeom prst="rect">
                  <a:avLst/>
                </a:prstGeom>
              </p:spPr>
            </p:pic>
          </mc:Fallback>
        </mc:AlternateContent>
        <mc:AlternateContent xmlns:mc="http://schemas.openxmlformats.org/markup-compatibility/2006">
          <mc:Choice xmlns:p14="http://schemas.microsoft.com/office/powerpoint/2010/main" Requires="p14">
            <p:contentPart p14:bwMode="auto" r:id="rId1082">
              <p14:nvContentPartPr>
                <p14:cNvPr id="599" name="Freihand 598">
                  <a:extLst>
                    <a:ext uri="{FF2B5EF4-FFF2-40B4-BE49-F238E27FC236}">
                      <a16:creationId xmlns:a16="http://schemas.microsoft.com/office/drawing/2014/main" id="{B8116B3B-CF50-4C50-A5C5-F6A5313377DD}"/>
                    </a:ext>
                  </a:extLst>
                </p14:cNvPr>
                <p14:cNvContentPartPr/>
                <p14:nvPr/>
              </p14:nvContentPartPr>
              <p14:xfrm>
                <a:off x="7260263" y="5112487"/>
                <a:ext cx="298800" cy="284760"/>
              </p14:xfrm>
            </p:contentPart>
          </mc:Choice>
          <mc:Fallback>
            <p:pic>
              <p:nvPicPr>
                <p:cNvPr id="599" name="Freihand 598">
                  <a:extLst>
                    <a:ext uri="{FF2B5EF4-FFF2-40B4-BE49-F238E27FC236}">
                      <a16:creationId xmlns:a16="http://schemas.microsoft.com/office/drawing/2014/main" id="{B8116B3B-CF50-4C50-A5C5-F6A5313377DD}"/>
                    </a:ext>
                  </a:extLst>
                </p:cNvPr>
                <p:cNvPicPr/>
                <p:nvPr/>
              </p:nvPicPr>
              <p:blipFill>
                <a:blip r:embed="rId1083"/>
                <a:stretch>
                  <a:fillRect/>
                </a:stretch>
              </p:blipFill>
              <p:spPr>
                <a:xfrm>
                  <a:off x="7255943" y="5108167"/>
                  <a:ext cx="307440" cy="293400"/>
                </a:xfrm>
                <a:prstGeom prst="rect">
                  <a:avLst/>
                </a:prstGeom>
              </p:spPr>
            </p:pic>
          </mc:Fallback>
        </mc:AlternateContent>
        <mc:AlternateContent xmlns:mc="http://schemas.openxmlformats.org/markup-compatibility/2006">
          <mc:Choice xmlns:p14="http://schemas.microsoft.com/office/powerpoint/2010/main" Requires="p14">
            <p:contentPart p14:bwMode="auto" r:id="rId1084">
              <p14:nvContentPartPr>
                <p14:cNvPr id="600" name="Freihand 599">
                  <a:extLst>
                    <a:ext uri="{FF2B5EF4-FFF2-40B4-BE49-F238E27FC236}">
                      <a16:creationId xmlns:a16="http://schemas.microsoft.com/office/drawing/2014/main" id="{75706FEF-79A5-414C-8360-D32746727767}"/>
                    </a:ext>
                  </a:extLst>
                </p14:cNvPr>
                <p14:cNvContentPartPr/>
                <p14:nvPr/>
              </p14:nvContentPartPr>
              <p14:xfrm>
                <a:off x="7580303" y="5135887"/>
                <a:ext cx="115920" cy="58680"/>
              </p14:xfrm>
            </p:contentPart>
          </mc:Choice>
          <mc:Fallback>
            <p:pic>
              <p:nvPicPr>
                <p:cNvPr id="600" name="Freihand 599">
                  <a:extLst>
                    <a:ext uri="{FF2B5EF4-FFF2-40B4-BE49-F238E27FC236}">
                      <a16:creationId xmlns:a16="http://schemas.microsoft.com/office/drawing/2014/main" id="{75706FEF-79A5-414C-8360-D32746727767}"/>
                    </a:ext>
                  </a:extLst>
                </p:cNvPr>
                <p:cNvPicPr/>
                <p:nvPr/>
              </p:nvPicPr>
              <p:blipFill>
                <a:blip r:embed="rId1085"/>
                <a:stretch>
                  <a:fillRect/>
                </a:stretch>
              </p:blipFill>
              <p:spPr>
                <a:xfrm>
                  <a:off x="7575983" y="5131567"/>
                  <a:ext cx="124560" cy="67320"/>
                </a:xfrm>
                <a:prstGeom prst="rect">
                  <a:avLst/>
                </a:prstGeom>
              </p:spPr>
            </p:pic>
          </mc:Fallback>
        </mc:AlternateContent>
        <mc:AlternateContent xmlns:mc="http://schemas.openxmlformats.org/markup-compatibility/2006">
          <mc:Choice xmlns:p14="http://schemas.microsoft.com/office/powerpoint/2010/main" Requires="p14">
            <p:contentPart p14:bwMode="auto" r:id="rId1086">
              <p14:nvContentPartPr>
                <p14:cNvPr id="601" name="Freihand 600">
                  <a:extLst>
                    <a:ext uri="{FF2B5EF4-FFF2-40B4-BE49-F238E27FC236}">
                      <a16:creationId xmlns:a16="http://schemas.microsoft.com/office/drawing/2014/main" id="{646C482E-5CB5-4CC4-88AB-7213D4199C82}"/>
                    </a:ext>
                  </a:extLst>
                </p14:cNvPr>
                <p14:cNvContentPartPr/>
                <p14:nvPr/>
              </p14:nvContentPartPr>
              <p14:xfrm>
                <a:off x="7682903" y="4990807"/>
                <a:ext cx="184680" cy="169200"/>
              </p14:xfrm>
            </p:contentPart>
          </mc:Choice>
          <mc:Fallback>
            <p:pic>
              <p:nvPicPr>
                <p:cNvPr id="601" name="Freihand 600">
                  <a:extLst>
                    <a:ext uri="{FF2B5EF4-FFF2-40B4-BE49-F238E27FC236}">
                      <a16:creationId xmlns:a16="http://schemas.microsoft.com/office/drawing/2014/main" id="{646C482E-5CB5-4CC4-88AB-7213D4199C82}"/>
                    </a:ext>
                  </a:extLst>
                </p:cNvPr>
                <p:cNvPicPr/>
                <p:nvPr/>
              </p:nvPicPr>
              <p:blipFill>
                <a:blip r:embed="rId1087"/>
                <a:stretch>
                  <a:fillRect/>
                </a:stretch>
              </p:blipFill>
              <p:spPr>
                <a:xfrm>
                  <a:off x="7678583" y="4986487"/>
                  <a:ext cx="193320" cy="177840"/>
                </a:xfrm>
                <a:prstGeom prst="rect">
                  <a:avLst/>
                </a:prstGeom>
              </p:spPr>
            </p:pic>
          </mc:Fallback>
        </mc:AlternateContent>
        <mc:AlternateContent xmlns:mc="http://schemas.openxmlformats.org/markup-compatibility/2006">
          <mc:Choice xmlns:p14="http://schemas.microsoft.com/office/powerpoint/2010/main" Requires="p14">
            <p:contentPart p14:bwMode="auto" r:id="rId1088">
              <p14:nvContentPartPr>
                <p14:cNvPr id="602" name="Freihand 601">
                  <a:extLst>
                    <a:ext uri="{FF2B5EF4-FFF2-40B4-BE49-F238E27FC236}">
                      <a16:creationId xmlns:a16="http://schemas.microsoft.com/office/drawing/2014/main" id="{D4E2A8F2-9EC2-4B99-A352-3F5FCA667C62}"/>
                    </a:ext>
                  </a:extLst>
                </p14:cNvPr>
                <p14:cNvContentPartPr/>
                <p14:nvPr/>
              </p14:nvContentPartPr>
              <p14:xfrm>
                <a:off x="7822943" y="4957687"/>
                <a:ext cx="28800" cy="46080"/>
              </p14:xfrm>
            </p:contentPart>
          </mc:Choice>
          <mc:Fallback>
            <p:pic>
              <p:nvPicPr>
                <p:cNvPr id="602" name="Freihand 601">
                  <a:extLst>
                    <a:ext uri="{FF2B5EF4-FFF2-40B4-BE49-F238E27FC236}">
                      <a16:creationId xmlns:a16="http://schemas.microsoft.com/office/drawing/2014/main" id="{D4E2A8F2-9EC2-4B99-A352-3F5FCA667C62}"/>
                    </a:ext>
                  </a:extLst>
                </p:cNvPr>
                <p:cNvPicPr/>
                <p:nvPr/>
              </p:nvPicPr>
              <p:blipFill>
                <a:blip r:embed="rId1089"/>
                <a:stretch>
                  <a:fillRect/>
                </a:stretch>
              </p:blipFill>
              <p:spPr>
                <a:xfrm>
                  <a:off x="7818623" y="4953367"/>
                  <a:ext cx="37440" cy="54720"/>
                </a:xfrm>
                <a:prstGeom prst="rect">
                  <a:avLst/>
                </a:prstGeom>
              </p:spPr>
            </p:pic>
          </mc:Fallback>
        </mc:AlternateContent>
        <mc:AlternateContent xmlns:mc="http://schemas.openxmlformats.org/markup-compatibility/2006">
          <mc:Choice xmlns:p14="http://schemas.microsoft.com/office/powerpoint/2010/main" Requires="p14">
            <p:contentPart p14:bwMode="auto" r:id="rId1090">
              <p14:nvContentPartPr>
                <p14:cNvPr id="603" name="Freihand 602">
                  <a:extLst>
                    <a:ext uri="{FF2B5EF4-FFF2-40B4-BE49-F238E27FC236}">
                      <a16:creationId xmlns:a16="http://schemas.microsoft.com/office/drawing/2014/main" id="{4E0D074E-E47D-4D3D-B80B-19B6DD5973DA}"/>
                    </a:ext>
                  </a:extLst>
                </p14:cNvPr>
                <p14:cNvContentPartPr/>
                <p14:nvPr/>
              </p14:nvContentPartPr>
              <p14:xfrm>
                <a:off x="7858223" y="4998367"/>
                <a:ext cx="286200" cy="71640"/>
              </p14:xfrm>
            </p:contentPart>
          </mc:Choice>
          <mc:Fallback>
            <p:pic>
              <p:nvPicPr>
                <p:cNvPr id="603" name="Freihand 602">
                  <a:extLst>
                    <a:ext uri="{FF2B5EF4-FFF2-40B4-BE49-F238E27FC236}">
                      <a16:creationId xmlns:a16="http://schemas.microsoft.com/office/drawing/2014/main" id="{4E0D074E-E47D-4D3D-B80B-19B6DD5973DA}"/>
                    </a:ext>
                  </a:extLst>
                </p:cNvPr>
                <p:cNvPicPr/>
                <p:nvPr/>
              </p:nvPicPr>
              <p:blipFill>
                <a:blip r:embed="rId1091"/>
                <a:stretch>
                  <a:fillRect/>
                </a:stretch>
              </p:blipFill>
              <p:spPr>
                <a:xfrm>
                  <a:off x="7853903" y="4994047"/>
                  <a:ext cx="294840" cy="80280"/>
                </a:xfrm>
                <a:prstGeom prst="rect">
                  <a:avLst/>
                </a:prstGeom>
              </p:spPr>
            </p:pic>
          </mc:Fallback>
        </mc:AlternateContent>
        <mc:AlternateContent xmlns:mc="http://schemas.openxmlformats.org/markup-compatibility/2006">
          <mc:Choice xmlns:p14="http://schemas.microsoft.com/office/powerpoint/2010/main" Requires="p14">
            <p:contentPart p14:bwMode="auto" r:id="rId1092">
              <p14:nvContentPartPr>
                <p14:cNvPr id="604" name="Freihand 603">
                  <a:extLst>
                    <a:ext uri="{FF2B5EF4-FFF2-40B4-BE49-F238E27FC236}">
                      <a16:creationId xmlns:a16="http://schemas.microsoft.com/office/drawing/2014/main" id="{96C12587-4F82-4316-94E0-63DDFF37248E}"/>
                    </a:ext>
                  </a:extLst>
                </p14:cNvPr>
                <p14:cNvContentPartPr/>
                <p14:nvPr/>
              </p14:nvContentPartPr>
              <p14:xfrm>
                <a:off x="6274583" y="5141287"/>
                <a:ext cx="1806120" cy="725760"/>
              </p14:xfrm>
            </p:contentPart>
          </mc:Choice>
          <mc:Fallback>
            <p:pic>
              <p:nvPicPr>
                <p:cNvPr id="604" name="Freihand 603">
                  <a:extLst>
                    <a:ext uri="{FF2B5EF4-FFF2-40B4-BE49-F238E27FC236}">
                      <a16:creationId xmlns:a16="http://schemas.microsoft.com/office/drawing/2014/main" id="{96C12587-4F82-4316-94E0-63DDFF37248E}"/>
                    </a:ext>
                  </a:extLst>
                </p:cNvPr>
                <p:cNvPicPr/>
                <p:nvPr/>
              </p:nvPicPr>
              <p:blipFill>
                <a:blip r:embed="rId1093"/>
                <a:stretch>
                  <a:fillRect/>
                </a:stretch>
              </p:blipFill>
              <p:spPr>
                <a:xfrm>
                  <a:off x="6270263" y="5136967"/>
                  <a:ext cx="1814760" cy="734400"/>
                </a:xfrm>
                <a:prstGeom prst="rect">
                  <a:avLst/>
                </a:prstGeom>
              </p:spPr>
            </p:pic>
          </mc:Fallback>
        </mc:AlternateContent>
        <mc:AlternateContent xmlns:mc="http://schemas.openxmlformats.org/markup-compatibility/2006">
          <mc:Choice xmlns:p14="http://schemas.microsoft.com/office/powerpoint/2010/main" Requires="p14">
            <p:contentPart p14:bwMode="auto" r:id="rId1094">
              <p14:nvContentPartPr>
                <p14:cNvPr id="606" name="Freihand 605">
                  <a:extLst>
                    <a:ext uri="{FF2B5EF4-FFF2-40B4-BE49-F238E27FC236}">
                      <a16:creationId xmlns:a16="http://schemas.microsoft.com/office/drawing/2014/main" id="{A60E34D3-07DA-4F2F-9590-0623B90FCEA3}"/>
                    </a:ext>
                  </a:extLst>
                </p14:cNvPr>
                <p14:cNvContentPartPr/>
                <p14:nvPr/>
              </p14:nvContentPartPr>
              <p14:xfrm>
                <a:off x="5724863" y="4916287"/>
                <a:ext cx="2575440" cy="1081080"/>
              </p14:xfrm>
            </p:contentPart>
          </mc:Choice>
          <mc:Fallback>
            <p:pic>
              <p:nvPicPr>
                <p:cNvPr id="606" name="Freihand 605">
                  <a:extLst>
                    <a:ext uri="{FF2B5EF4-FFF2-40B4-BE49-F238E27FC236}">
                      <a16:creationId xmlns:a16="http://schemas.microsoft.com/office/drawing/2014/main" id="{A60E34D3-07DA-4F2F-9590-0623B90FCEA3}"/>
                    </a:ext>
                  </a:extLst>
                </p:cNvPr>
                <p:cNvPicPr/>
                <p:nvPr/>
              </p:nvPicPr>
              <p:blipFill>
                <a:blip r:embed="rId1095"/>
                <a:stretch>
                  <a:fillRect/>
                </a:stretch>
              </p:blipFill>
              <p:spPr>
                <a:xfrm>
                  <a:off x="5720543" y="4911967"/>
                  <a:ext cx="2584080" cy="1089720"/>
                </a:xfrm>
                <a:prstGeom prst="rect">
                  <a:avLst/>
                </a:prstGeom>
              </p:spPr>
            </p:pic>
          </mc:Fallback>
        </mc:AlternateContent>
      </p:grpSp>
    </p:spTree>
    <p:extLst>
      <p:ext uri="{BB962C8B-B14F-4D97-AF65-F5344CB8AC3E}">
        <p14:creationId xmlns:p14="http://schemas.microsoft.com/office/powerpoint/2010/main" val="2135973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5</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Example: Unemployment data</a:t>
            </a:r>
            <a:endParaRPr lang="de-DE" sz="3200" baseline="30000" dirty="0"/>
          </a:p>
        </p:txBody>
      </p:sp>
      <p:sp>
        <p:nvSpPr>
          <p:cNvPr id="2" name="Textfeld 1">
            <a:extLst>
              <a:ext uri="{FF2B5EF4-FFF2-40B4-BE49-F238E27FC236}">
                <a16:creationId xmlns:a16="http://schemas.microsoft.com/office/drawing/2014/main" id="{7143E70F-60CA-97C0-4E3E-107050B79803}"/>
              </a:ext>
            </a:extLst>
          </p:cNvPr>
          <p:cNvSpPr txBox="1"/>
          <p:nvPr/>
        </p:nvSpPr>
        <p:spPr>
          <a:xfrm>
            <a:off x="142240" y="6378919"/>
            <a:ext cx="1148080" cy="479081"/>
          </a:xfrm>
          <a:prstGeom prst="rect">
            <a:avLst/>
          </a:prstGeom>
          <a:noFill/>
        </p:spPr>
        <p:txBody>
          <a:bodyPr wrap="square" rtlCol="0">
            <a:noAutofit/>
          </a:bodyPr>
          <a:lstStyle/>
          <a:p>
            <a:r>
              <a:rPr lang="de-DE" sz="1200"/>
              <a:t>Source: BA</a:t>
            </a:r>
            <a:endParaRPr lang="de-DE" sz="1200" dirty="0"/>
          </a:p>
          <a:p>
            <a:endParaRPr lang="de-DE" sz="2400" dirty="0"/>
          </a:p>
          <a:p>
            <a:endParaRPr lang="de-DE" sz="2400" dirty="0"/>
          </a:p>
        </p:txBody>
      </p:sp>
      <p:pic>
        <p:nvPicPr>
          <p:cNvPr id="5" name="Grafik 4">
            <a:extLst>
              <a:ext uri="{FF2B5EF4-FFF2-40B4-BE49-F238E27FC236}">
                <a16:creationId xmlns:a16="http://schemas.microsoft.com/office/drawing/2014/main" id="{8B1D9640-DD64-2418-F03B-CBF2C0E17A54}"/>
              </a:ext>
            </a:extLst>
          </p:cNvPr>
          <p:cNvPicPr>
            <a:picLocks noChangeAspect="1"/>
          </p:cNvPicPr>
          <p:nvPr/>
        </p:nvPicPr>
        <p:blipFill>
          <a:blip r:embed="rId2"/>
          <a:stretch>
            <a:fillRect/>
          </a:stretch>
        </p:blipFill>
        <p:spPr>
          <a:xfrm>
            <a:off x="587662" y="1080729"/>
            <a:ext cx="7813715" cy="4696542"/>
          </a:xfrm>
          <a:prstGeom prst="rect">
            <a:avLst/>
          </a:prstGeom>
        </p:spPr>
      </p:pic>
      <p:sp>
        <p:nvSpPr>
          <p:cNvPr id="6" name="Rechteck 5">
            <a:extLst>
              <a:ext uri="{FF2B5EF4-FFF2-40B4-BE49-F238E27FC236}">
                <a16:creationId xmlns:a16="http://schemas.microsoft.com/office/drawing/2014/main" id="{81B3F8B1-21EB-CCE4-0FCC-C9440C36C9B9}"/>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415966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6</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Forecasting</a:t>
            </a:r>
            <a:endParaRPr lang="de-DE" sz="3200" baseline="30000" dirty="0"/>
          </a:p>
        </p:txBody>
      </p:sp>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881215"/>
          </a:xfrm>
          <a:prstGeom prst="rect">
            <a:avLst/>
          </a:prstGeom>
          <a:noFill/>
        </p:spPr>
        <p:txBody>
          <a:bodyPr wrap="square" rtlCol="0">
            <a:noAutofit/>
          </a:bodyPr>
          <a:lstStyle/>
          <a:p>
            <a:pPr marL="342900" indent="-342900">
              <a:buFont typeface="Arial" panose="020B0604020202020204" pitchFamily="34" charset="0"/>
              <a:buChar char="•"/>
            </a:pPr>
            <a:r>
              <a:rPr lang="en-US" sz="2400" b="1"/>
              <a:t>Enterprise A </a:t>
            </a:r>
            <a:r>
              <a:rPr lang="en-US" sz="2400"/>
              <a:t>has the following development of revenue during the last years</a:t>
            </a:r>
          </a:p>
          <a:p>
            <a:pPr marL="342900" indent="-342900">
              <a:buFont typeface="Arial" panose="020B0604020202020204" pitchFamily="34" charset="0"/>
              <a:buChar char="•"/>
            </a:pPr>
            <a:r>
              <a:rPr lang="en-US" sz="2400" b="1"/>
              <a:t>Frequency:</a:t>
            </a:r>
            <a:r>
              <a:rPr lang="en-US" sz="2400"/>
              <a:t> Quaterly data</a:t>
            </a:r>
          </a:p>
          <a:p>
            <a:pPr marL="342900" indent="-342900">
              <a:buFont typeface="Arial" panose="020B0604020202020204" pitchFamily="34" charset="0"/>
              <a:buChar char="•"/>
            </a:pPr>
            <a:r>
              <a:rPr lang="en-US" sz="2400" b="1"/>
              <a:t>Task:</a:t>
            </a:r>
            <a:r>
              <a:rPr lang="en-US" sz="2400"/>
              <a:t> Forecast the revenue of the next quarter and the next year</a:t>
            </a:r>
          </a:p>
          <a:p>
            <a:endParaRPr lang="en-US" sz="2400"/>
          </a:p>
          <a:p>
            <a:endParaRPr lang="de-DE" sz="2400" dirty="0"/>
          </a:p>
          <a:p>
            <a:endParaRPr lang="de-DE" sz="2400" dirty="0"/>
          </a:p>
          <a:p>
            <a:endParaRPr lang="de-DE" sz="2400" dirty="0"/>
          </a:p>
        </p:txBody>
      </p:sp>
      <p:graphicFrame>
        <p:nvGraphicFramePr>
          <p:cNvPr id="5" name="Tabelle 4">
            <a:extLst>
              <a:ext uri="{FF2B5EF4-FFF2-40B4-BE49-F238E27FC236}">
                <a16:creationId xmlns:a16="http://schemas.microsoft.com/office/drawing/2014/main" id="{0D2283F1-694B-A9FD-0FA4-FD77A4B9EA2D}"/>
              </a:ext>
            </a:extLst>
          </p:cNvPr>
          <p:cNvGraphicFramePr>
            <a:graphicFrameLocks noGrp="1"/>
          </p:cNvGraphicFramePr>
          <p:nvPr/>
        </p:nvGraphicFramePr>
        <p:xfrm>
          <a:off x="260792" y="1827352"/>
          <a:ext cx="7389688" cy="4231540"/>
        </p:xfrm>
        <a:graphic>
          <a:graphicData uri="http://schemas.openxmlformats.org/drawingml/2006/table">
            <a:tbl>
              <a:tblPr/>
              <a:tblGrid>
                <a:gridCol w="1394281">
                  <a:extLst>
                    <a:ext uri="{9D8B030D-6E8A-4147-A177-3AD203B41FA5}">
                      <a16:colId xmlns:a16="http://schemas.microsoft.com/office/drawing/2014/main" val="3777988069"/>
                    </a:ext>
                  </a:extLst>
                </a:gridCol>
                <a:gridCol w="2300563">
                  <a:extLst>
                    <a:ext uri="{9D8B030D-6E8A-4147-A177-3AD203B41FA5}">
                      <a16:colId xmlns:a16="http://schemas.microsoft.com/office/drawing/2014/main" val="3375347263"/>
                    </a:ext>
                  </a:extLst>
                </a:gridCol>
                <a:gridCol w="1394281">
                  <a:extLst>
                    <a:ext uri="{9D8B030D-6E8A-4147-A177-3AD203B41FA5}">
                      <a16:colId xmlns:a16="http://schemas.microsoft.com/office/drawing/2014/main" val="1522296410"/>
                    </a:ext>
                  </a:extLst>
                </a:gridCol>
                <a:gridCol w="2300563">
                  <a:extLst>
                    <a:ext uri="{9D8B030D-6E8A-4147-A177-3AD203B41FA5}">
                      <a16:colId xmlns:a16="http://schemas.microsoft.com/office/drawing/2014/main" val="3797522693"/>
                    </a:ext>
                  </a:extLst>
                </a:gridCol>
              </a:tblGrid>
              <a:tr h="324642">
                <a:tc>
                  <a:txBody>
                    <a:bodyPr/>
                    <a:lstStyle/>
                    <a:p>
                      <a:pPr algn="ctr" fontAlgn="b"/>
                      <a:r>
                        <a:rPr lang="de-DE" sz="2000" b="0" i="0" u="none" strike="noStrike">
                          <a:solidFill>
                            <a:srgbClr val="000000"/>
                          </a:solidFill>
                          <a:effectLst/>
                          <a:latin typeface="Calibri" panose="020F0502020204030204" pitchFamily="34" charset="0"/>
                        </a:rPr>
                        <a:t>Quarter</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Revenue [Mio. Euro]</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Quarter</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Revenue [Mio. Euro]</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6263984"/>
                  </a:ext>
                </a:extLst>
              </a:tr>
              <a:tr h="324642">
                <a:tc>
                  <a:txBody>
                    <a:bodyPr/>
                    <a:lstStyle/>
                    <a:p>
                      <a:pPr algn="ctr" fontAlgn="b"/>
                      <a:r>
                        <a:rPr lang="de-DE" sz="2000" b="0" i="0" u="none" strike="noStrike">
                          <a:solidFill>
                            <a:srgbClr val="000000"/>
                          </a:solidFill>
                          <a:effectLst/>
                          <a:latin typeface="Calibri" panose="020F0502020204030204" pitchFamily="34" charset="0"/>
                        </a:rPr>
                        <a:t>2018q1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330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2021q1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378</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3877917"/>
                  </a:ext>
                </a:extLst>
              </a:tr>
              <a:tr h="324642">
                <a:tc>
                  <a:txBody>
                    <a:bodyPr/>
                    <a:lstStyle/>
                    <a:p>
                      <a:pPr algn="ctr" fontAlgn="b"/>
                      <a:r>
                        <a:rPr lang="de-DE" sz="2000" b="0" i="0" u="none" strike="noStrike">
                          <a:solidFill>
                            <a:srgbClr val="000000"/>
                          </a:solidFill>
                          <a:effectLst/>
                          <a:latin typeface="Calibri" panose="020F0502020204030204" pitchFamily="34" charset="0"/>
                        </a:rPr>
                        <a:t>2018q2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345</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2021q2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405</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0879398"/>
                  </a:ext>
                </a:extLst>
              </a:tr>
              <a:tr h="324642">
                <a:tc>
                  <a:txBody>
                    <a:bodyPr/>
                    <a:lstStyle/>
                    <a:p>
                      <a:pPr algn="ctr" fontAlgn="b"/>
                      <a:r>
                        <a:rPr lang="de-DE" sz="2000" b="0" i="0" u="none" strike="noStrike">
                          <a:solidFill>
                            <a:srgbClr val="000000"/>
                          </a:solidFill>
                          <a:effectLst/>
                          <a:latin typeface="Calibri" panose="020F0502020204030204" pitchFamily="34" charset="0"/>
                        </a:rPr>
                        <a:t>2018q3</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390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2021q3</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498</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4043206"/>
                  </a:ext>
                </a:extLst>
              </a:tr>
              <a:tr h="324642">
                <a:tc>
                  <a:txBody>
                    <a:bodyPr/>
                    <a:lstStyle/>
                    <a:p>
                      <a:pPr algn="ctr" fontAlgn="b"/>
                      <a:r>
                        <a:rPr lang="de-DE" sz="2000" b="0" i="0" u="none" strike="noStrike">
                          <a:solidFill>
                            <a:srgbClr val="000000"/>
                          </a:solidFill>
                          <a:effectLst/>
                          <a:latin typeface="Calibri" panose="020F0502020204030204" pitchFamily="34" charset="0"/>
                        </a:rPr>
                        <a:t>2018q4</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354</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2021q4</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420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2532125"/>
                  </a:ext>
                </a:extLst>
              </a:tr>
              <a:tr h="324642">
                <a:tc>
                  <a:txBody>
                    <a:bodyPr/>
                    <a:lstStyle/>
                    <a:p>
                      <a:pPr algn="ctr" fontAlgn="b"/>
                      <a:r>
                        <a:rPr lang="de-DE" sz="2000" b="0" i="0" u="none" strike="noStrike">
                          <a:solidFill>
                            <a:srgbClr val="000000"/>
                          </a:solidFill>
                          <a:effectLst/>
                          <a:latin typeface="Calibri" panose="020F0502020204030204" pitchFamily="34" charset="0"/>
                        </a:rPr>
                        <a:t>2019q1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345</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2022q1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429</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2818970"/>
                  </a:ext>
                </a:extLst>
              </a:tr>
              <a:tr h="324642">
                <a:tc>
                  <a:txBody>
                    <a:bodyPr/>
                    <a:lstStyle/>
                    <a:p>
                      <a:pPr algn="ctr" fontAlgn="b"/>
                      <a:r>
                        <a:rPr lang="de-DE" sz="2000" b="0" i="0" u="none" strike="noStrike">
                          <a:solidFill>
                            <a:srgbClr val="000000"/>
                          </a:solidFill>
                          <a:effectLst/>
                          <a:latin typeface="Calibri" panose="020F0502020204030204" pitchFamily="34" charset="0"/>
                        </a:rPr>
                        <a:t>2019q2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357</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2022q2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495</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122428"/>
                  </a:ext>
                </a:extLst>
              </a:tr>
              <a:tr h="324642">
                <a:tc>
                  <a:txBody>
                    <a:bodyPr/>
                    <a:lstStyle/>
                    <a:p>
                      <a:pPr algn="ctr" fontAlgn="b"/>
                      <a:r>
                        <a:rPr lang="de-DE" sz="2000" b="0" i="0" u="none" strike="noStrike">
                          <a:solidFill>
                            <a:srgbClr val="000000"/>
                          </a:solidFill>
                          <a:effectLst/>
                          <a:latin typeface="Calibri" panose="020F0502020204030204" pitchFamily="34" charset="0"/>
                        </a:rPr>
                        <a:t>2019q3</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420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2022q3</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540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4191683"/>
                  </a:ext>
                </a:extLst>
              </a:tr>
              <a:tr h="324642">
                <a:tc>
                  <a:txBody>
                    <a:bodyPr/>
                    <a:lstStyle/>
                    <a:p>
                      <a:pPr algn="ctr" fontAlgn="b"/>
                      <a:r>
                        <a:rPr lang="de-DE" sz="2000" b="0" i="0" u="none" strike="noStrike">
                          <a:solidFill>
                            <a:srgbClr val="000000"/>
                          </a:solidFill>
                          <a:effectLst/>
                          <a:latin typeface="Calibri" panose="020F0502020204030204" pitchFamily="34" charset="0"/>
                        </a:rPr>
                        <a:t>2019q4</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360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2022q4</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510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9080912"/>
                  </a:ext>
                </a:extLst>
              </a:tr>
              <a:tr h="324642">
                <a:tc>
                  <a:txBody>
                    <a:bodyPr/>
                    <a:lstStyle/>
                    <a:p>
                      <a:pPr algn="ctr" fontAlgn="b"/>
                      <a:r>
                        <a:rPr lang="de-DE" sz="2000" b="0" i="0" u="none" strike="noStrike">
                          <a:solidFill>
                            <a:srgbClr val="000000"/>
                          </a:solidFill>
                          <a:effectLst/>
                          <a:latin typeface="Calibri" panose="020F0502020204030204" pitchFamily="34" charset="0"/>
                        </a:rPr>
                        <a:t>2020q1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366</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499990"/>
                  </a:ext>
                </a:extLst>
              </a:tr>
              <a:tr h="324642">
                <a:tc>
                  <a:txBody>
                    <a:bodyPr/>
                    <a:lstStyle/>
                    <a:p>
                      <a:pPr algn="ctr" fontAlgn="b"/>
                      <a:r>
                        <a:rPr lang="de-DE" sz="2000" b="0" i="0" u="none" strike="noStrike">
                          <a:solidFill>
                            <a:srgbClr val="000000"/>
                          </a:solidFill>
                          <a:effectLst/>
                          <a:latin typeface="Calibri" panose="020F0502020204030204" pitchFamily="34" charset="0"/>
                        </a:rPr>
                        <a:t>2020q2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390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1141964"/>
                  </a:ext>
                </a:extLst>
              </a:tr>
              <a:tr h="324642">
                <a:tc>
                  <a:txBody>
                    <a:bodyPr/>
                    <a:lstStyle/>
                    <a:p>
                      <a:pPr algn="ctr" fontAlgn="b"/>
                      <a:r>
                        <a:rPr lang="de-DE" sz="2000" b="0" i="0" u="none" strike="noStrike">
                          <a:solidFill>
                            <a:srgbClr val="000000"/>
                          </a:solidFill>
                          <a:effectLst/>
                          <a:latin typeface="Calibri" panose="020F0502020204030204" pitchFamily="34" charset="0"/>
                        </a:rPr>
                        <a:t>2020q3</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468</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2746193"/>
                  </a:ext>
                </a:extLst>
              </a:tr>
              <a:tr h="335836">
                <a:tc>
                  <a:txBody>
                    <a:bodyPr/>
                    <a:lstStyle/>
                    <a:p>
                      <a:pPr algn="ctr" fontAlgn="b"/>
                      <a:r>
                        <a:rPr lang="de-DE" sz="2000" b="0" i="0" u="none" strike="noStrike">
                          <a:solidFill>
                            <a:srgbClr val="000000"/>
                          </a:solidFill>
                          <a:effectLst/>
                          <a:latin typeface="Calibri" panose="020F0502020204030204" pitchFamily="34" charset="0"/>
                        </a:rPr>
                        <a:t>2020q4</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402</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5836891"/>
                  </a:ext>
                </a:extLst>
              </a:tr>
            </a:tbl>
          </a:graphicData>
        </a:graphic>
      </p:graphicFrame>
      <p:sp>
        <p:nvSpPr>
          <p:cNvPr id="6" name="Rechteck 5">
            <a:extLst>
              <a:ext uri="{FF2B5EF4-FFF2-40B4-BE49-F238E27FC236}">
                <a16:creationId xmlns:a16="http://schemas.microsoft.com/office/drawing/2014/main" id="{3995A4BB-8C45-A68F-BEB2-D7B3AA0006C6}"/>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650713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7</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Forecasting</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4725961"/>
              </a:xfrm>
              <a:prstGeom prst="rect">
                <a:avLst/>
              </a:prstGeom>
              <a:noFill/>
            </p:spPr>
            <p:txBody>
              <a:bodyPr wrap="square" rtlCol="0">
                <a:noAutofit/>
              </a:bodyPr>
              <a:lstStyle/>
              <a:p>
                <a:pPr marL="342900" indent="-342900">
                  <a:buFont typeface="Arial" panose="020B0604020202020204" pitchFamily="34" charset="0"/>
                  <a:buChar char="•"/>
                </a:pPr>
                <a:r>
                  <a:rPr lang="en-US" sz="2400" b="1"/>
                  <a:t>Plot the data</a:t>
                </a:r>
              </a:p>
              <a:p>
                <a:endParaRPr lang="en-US" sz="2400"/>
              </a:p>
              <a:p>
                <a:pPr marL="342900" indent="-342900">
                  <a:buFont typeface="Arial" panose="020B0604020202020204" pitchFamily="34" charset="0"/>
                  <a:buChar char="•"/>
                </a:pPr>
                <a:r>
                  <a:rPr lang="en-US" sz="2400" u="sng"/>
                  <a:t>Simple forecast:</a:t>
                </a:r>
              </a:p>
              <a:p>
                <a:pPr marL="800100" lvl="1" indent="-342900">
                  <a:buFont typeface="Arial" panose="020B0604020202020204" pitchFamily="34" charset="0"/>
                  <a:buChar char="•"/>
                </a:pPr>
                <a:r>
                  <a:rPr lang="en-US" sz="2400"/>
                  <a:t>Repeat the last data point, give examples, where this is done</a:t>
                </a:r>
              </a:p>
              <a:p>
                <a:pPr marL="800100" lvl="1" indent="-342900">
                  <a:buFont typeface="Arial" panose="020B0604020202020204" pitchFamily="34" charset="0"/>
                  <a:buChar char="•"/>
                </a:pPr>
                <a:r>
                  <a:rPr lang="en-US" sz="2400"/>
                  <a:t>In which economic field is this theoretically the best forecast?</a:t>
                </a:r>
              </a:p>
              <a:p>
                <a:pPr marL="342900" indent="-342900">
                  <a:buFont typeface="Arial" panose="020B0604020202020204" pitchFamily="34" charset="0"/>
                  <a:buChar char="•"/>
                </a:pPr>
                <a:endParaRPr lang="en-US" sz="2400"/>
              </a:p>
              <a:p>
                <a:pPr marL="342900" indent="-342900">
                  <a:buFont typeface="Arial" panose="020B0604020202020204" pitchFamily="34" charset="0"/>
                  <a:buChar char="•"/>
                </a:pPr>
                <a:r>
                  <a:rPr lang="en-US" sz="2400" u="sng"/>
                  <a:t>Moving average </a:t>
                </a:r>
                <a:r>
                  <a:rPr lang="en-US" sz="2400"/>
                  <a:t>in order to forecast to following data point: </a:t>
                </a:r>
                <a14:m>
                  <m:oMath xmlns:m="http://schemas.openxmlformats.org/officeDocument/2006/math">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i="1">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r>
                          <a:rPr lang="de-DE" sz="2400" i="1">
                            <a:solidFill>
                              <a:srgbClr val="000000"/>
                            </a:solidFill>
                            <a:latin typeface="Cambria Math" panose="02040503050406030204" pitchFamily="18" charset="0"/>
                          </a:rPr>
                          <m:t>1</m:t>
                        </m:r>
                      </m:num>
                      <m:den>
                        <m:r>
                          <a:rPr lang="de-DE" sz="2400" i="1">
                            <a:solidFill>
                              <a:srgbClr val="000000"/>
                            </a:solidFill>
                            <a:latin typeface="Cambria Math" panose="02040503050406030204" pitchFamily="18" charset="0"/>
                          </a:rPr>
                          <m:t>h</m:t>
                        </m:r>
                      </m:den>
                    </m:f>
                    <m:r>
                      <a:rPr lang="de-DE" sz="2400" i="1">
                        <a:solidFill>
                          <a:srgbClr val="000000"/>
                        </a:solidFill>
                        <a:latin typeface="Cambria Math" panose="02040503050406030204" pitchFamily="18" charset="0"/>
                      </a:rPr>
                      <m:t>⋅</m:t>
                    </m:r>
                    <m:nary>
                      <m:naryPr>
                        <m:chr m:val="∑"/>
                        <m:ctrlPr>
                          <a:rPr lang="de-DE" sz="2400" i="1">
                            <a:solidFill>
                              <a:srgbClr val="000000"/>
                            </a:solidFill>
                            <a:latin typeface="Cambria Math" panose="02040503050406030204" pitchFamily="18" charset="0"/>
                          </a:rPr>
                        </m:ctrlPr>
                      </m:naryPr>
                      <m:sub>
                        <m:r>
                          <a:rPr lang="de-DE" sz="2400" i="1">
                            <a:solidFill>
                              <a:srgbClr val="000000"/>
                            </a:solidFill>
                            <a:latin typeface="Cambria Math" panose="02040503050406030204" pitchFamily="18" charset="0"/>
                          </a:rPr>
                          <m:t>𝑖</m:t>
                        </m:r>
                        <m:r>
                          <a:rPr lang="de-DE" sz="2400" i="1">
                            <a:solidFill>
                              <a:srgbClr val="000000"/>
                            </a:solidFill>
                            <a:latin typeface="Cambria Math" panose="02040503050406030204" pitchFamily="18" charset="0"/>
                          </a:rPr>
                          <m:t>=1</m:t>
                        </m:r>
                      </m:sub>
                      <m:sup>
                        <m:r>
                          <a:rPr lang="de-DE" sz="2400" i="1">
                            <a:solidFill>
                              <a:srgbClr val="000000"/>
                            </a:solidFill>
                            <a:latin typeface="Cambria Math" panose="02040503050406030204" pitchFamily="18" charset="0"/>
                          </a:rPr>
                          <m:t>h</m:t>
                        </m:r>
                      </m:sup>
                      <m:e>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𝑦</m:t>
                            </m:r>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rPr>
                              <m:t>𝑖</m:t>
                            </m:r>
                            <m:r>
                              <a:rPr lang="de-DE" sz="2400" i="1">
                                <a:solidFill>
                                  <a:srgbClr val="000000"/>
                                </a:solidFill>
                                <a:latin typeface="Cambria Math" panose="02040503050406030204" pitchFamily="18" charset="0"/>
                              </a:rPr>
                              <m:t>+1</m:t>
                            </m:r>
                          </m:sub>
                        </m:sSub>
                      </m:e>
                    </m:nary>
                  </m:oMath>
                </a14:m>
                <a:endParaRPr lang="en-US" sz="2400"/>
              </a:p>
              <a:p>
                <a:pPr marL="342900" indent="-342900">
                  <a:buFont typeface="Arial" panose="020B0604020202020204" pitchFamily="34" charset="0"/>
                  <a:buChar char="•"/>
                </a:pPr>
                <a:endParaRPr lang="en-US" sz="2400"/>
              </a:p>
              <a:p>
                <a:pPr marL="342900" indent="-342900">
                  <a:buFont typeface="Arial" panose="020B0604020202020204" pitchFamily="34" charset="0"/>
                  <a:buChar char="•"/>
                </a:pPr>
                <a:r>
                  <a:rPr lang="en-US" sz="2400"/>
                  <a:t>Smoothing the data with the </a:t>
                </a:r>
                <a:r>
                  <a:rPr lang="en-US" sz="2400" u="sng"/>
                  <a:t>centered moving average </a:t>
                </a:r>
                <a:r>
                  <a:rPr lang="en-US" sz="2400"/>
                  <a:t>(usually h → odd): </a:t>
                </a:r>
              </a:p>
              <a:p>
                <a:pPr/>
                <a14:m>
                  <m:oMathPara xmlns:m="http://schemas.openxmlformats.org/officeDocument/2006/math">
                    <m:oMathParaPr>
                      <m:jc m:val="centerGroup"/>
                    </m:oMathParaPr>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h</m:t>
                          </m:r>
                          <m:r>
                            <a:rPr lang="de-DE" sz="2400" b="0" i="1" smtClean="0">
                              <a:solidFill>
                                <a:srgbClr val="000000"/>
                              </a:solidFill>
                              <a:latin typeface="Cambria Math" panose="02040503050406030204" pitchFamily="18" charset="0"/>
                            </a:rPr>
                            <m:t>−1)/2</m:t>
                          </m:r>
                        </m:sub>
                      </m:sSub>
                      <m:r>
                        <a:rPr lang="de-DE" sz="2400" i="1">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r>
                            <a:rPr lang="de-DE" sz="2400" i="1">
                              <a:solidFill>
                                <a:srgbClr val="000000"/>
                              </a:solidFill>
                              <a:latin typeface="Cambria Math" panose="02040503050406030204" pitchFamily="18" charset="0"/>
                            </a:rPr>
                            <m:t>1</m:t>
                          </m:r>
                        </m:num>
                        <m:den>
                          <m:r>
                            <a:rPr lang="de-DE" sz="2400" i="1">
                              <a:solidFill>
                                <a:srgbClr val="000000"/>
                              </a:solidFill>
                              <a:latin typeface="Cambria Math" panose="02040503050406030204" pitchFamily="18" charset="0"/>
                            </a:rPr>
                            <m:t>h</m:t>
                          </m:r>
                        </m:den>
                      </m:f>
                      <m:r>
                        <a:rPr lang="de-DE" sz="2400" i="1">
                          <a:solidFill>
                            <a:srgbClr val="000000"/>
                          </a:solidFill>
                          <a:latin typeface="Cambria Math" panose="02040503050406030204" pitchFamily="18" charset="0"/>
                        </a:rPr>
                        <m:t>⋅</m:t>
                      </m:r>
                      <m:nary>
                        <m:naryPr>
                          <m:chr m:val="∑"/>
                          <m:ctrlPr>
                            <a:rPr lang="de-DE" sz="2400" i="1">
                              <a:solidFill>
                                <a:srgbClr val="000000"/>
                              </a:solidFill>
                              <a:latin typeface="Cambria Math" panose="02040503050406030204" pitchFamily="18" charset="0"/>
                            </a:rPr>
                          </m:ctrlPr>
                        </m:naryPr>
                        <m:sub>
                          <m:r>
                            <a:rPr lang="de-DE" sz="2400" i="1">
                              <a:solidFill>
                                <a:srgbClr val="000000"/>
                              </a:solidFill>
                              <a:latin typeface="Cambria Math" panose="02040503050406030204" pitchFamily="18" charset="0"/>
                            </a:rPr>
                            <m:t>𝑖</m:t>
                          </m:r>
                          <m:r>
                            <a:rPr lang="de-DE" sz="2400" i="1">
                              <a:solidFill>
                                <a:srgbClr val="000000"/>
                              </a:solidFill>
                              <a:latin typeface="Cambria Math" panose="02040503050406030204" pitchFamily="18" charset="0"/>
                            </a:rPr>
                            <m:t>=1</m:t>
                          </m:r>
                        </m:sub>
                        <m:sup>
                          <m:r>
                            <a:rPr lang="de-DE" sz="2400" i="1">
                              <a:solidFill>
                                <a:srgbClr val="000000"/>
                              </a:solidFill>
                              <a:latin typeface="Cambria Math" panose="02040503050406030204" pitchFamily="18" charset="0"/>
                            </a:rPr>
                            <m:t>h</m:t>
                          </m:r>
                        </m:sup>
                        <m:e>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𝑦</m:t>
                              </m:r>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rPr>
                                <m:t>𝑖</m:t>
                              </m:r>
                              <m:r>
                                <a:rPr lang="de-DE" sz="2400" i="1">
                                  <a:solidFill>
                                    <a:srgbClr val="000000"/>
                                  </a:solidFill>
                                  <a:latin typeface="Cambria Math" panose="02040503050406030204" pitchFamily="18" charset="0"/>
                                </a:rPr>
                                <m:t>+1</m:t>
                              </m:r>
                            </m:sub>
                          </m:sSub>
                        </m:e>
                      </m:nary>
                    </m:oMath>
                  </m:oMathPara>
                </a14:m>
                <a:endParaRPr lang="en-US" sz="2400"/>
              </a:p>
              <a:p>
                <a:endParaRPr lang="en-US" sz="2400"/>
              </a:p>
              <a:p>
                <a:endParaRPr lang="en-US" sz="2400"/>
              </a:p>
              <a:p>
                <a:endParaRPr lang="de-DE" sz="2400" dirty="0"/>
              </a:p>
              <a:p>
                <a:endParaRPr lang="de-DE" sz="2400" dirty="0"/>
              </a:p>
              <a:p>
                <a:endParaRPr lang="de-DE" sz="2400" dirty="0"/>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648679"/>
                <a:ext cx="12192000" cy="4725961"/>
              </a:xfrm>
              <a:prstGeom prst="rect">
                <a:avLst/>
              </a:prstGeom>
              <a:blipFill>
                <a:blip r:embed="rId2"/>
                <a:stretch>
                  <a:fillRect l="-650" t="-1031"/>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40C3F191-52FA-8B9E-20AC-9D2BD5639CD5}"/>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289769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8</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Forecasting</a:t>
            </a:r>
            <a:endParaRPr lang="de-DE" sz="3200" baseline="30000" dirty="0"/>
          </a:p>
        </p:txBody>
      </p:sp>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881215"/>
          </a:xfrm>
          <a:prstGeom prst="rect">
            <a:avLst/>
          </a:prstGeom>
          <a:noFill/>
        </p:spPr>
        <p:txBody>
          <a:bodyPr wrap="square" rtlCol="0">
            <a:noAutofit/>
          </a:bodyPr>
          <a:lstStyle/>
          <a:p>
            <a:pPr marL="342900" indent="-342900">
              <a:buFont typeface="Arial" panose="020B0604020202020204" pitchFamily="34" charset="0"/>
              <a:buChar char="•"/>
            </a:pPr>
            <a:r>
              <a:rPr lang="de-DE" sz="2400" b="1"/>
              <a:t>Calculate the moving average in order to forecast the revenue for 2023q1 n=1,3,5,7</a:t>
            </a:r>
          </a:p>
          <a:p>
            <a:pPr marL="342900" indent="-342900">
              <a:buFont typeface="Arial" panose="020B0604020202020204" pitchFamily="34" charset="0"/>
              <a:buChar char="•"/>
            </a:pPr>
            <a:endParaRPr lang="de-DE" sz="2400" b="1"/>
          </a:p>
          <a:p>
            <a:pPr marL="342900" indent="-342900">
              <a:buFont typeface="Arial" panose="020B0604020202020204" pitchFamily="34" charset="0"/>
              <a:buChar char="•"/>
            </a:pPr>
            <a:r>
              <a:rPr lang="de-DE" sz="2400" b="1"/>
              <a:t>Calculate the centered moving average for n=1,3,5,7 an plot the data compared to the original data</a:t>
            </a:r>
          </a:p>
          <a:p>
            <a:pPr marL="342900" indent="-342900">
              <a:buFont typeface="Arial" panose="020B0604020202020204" pitchFamily="34" charset="0"/>
              <a:buChar char="•"/>
            </a:pPr>
            <a:endParaRPr lang="de-DE" sz="2400" b="1"/>
          </a:p>
          <a:p>
            <a:pPr marL="342900" indent="-342900">
              <a:buFont typeface="Arial" panose="020B0604020202020204" pitchFamily="34" charset="0"/>
              <a:buChar char="•"/>
            </a:pPr>
            <a:r>
              <a:rPr lang="de-DE" sz="2400" b="1"/>
              <a:t>Why do we show the data of </a:t>
            </a:r>
            <a:r>
              <a:rPr lang="de-DE" sz="2400" b="1">
                <a:hlinkClick r:id="rId2"/>
              </a:rPr>
              <a:t>daily confirmed new cases of Corona </a:t>
            </a:r>
            <a:r>
              <a:rPr lang="de-DE" sz="2400" b="1"/>
              <a:t>with a 7-days moving average? 	</a:t>
            </a:r>
            <a:endParaRPr lang="en-US" sz="2400"/>
          </a:p>
          <a:p>
            <a:endParaRPr lang="en-US" sz="2400"/>
          </a:p>
          <a:p>
            <a:endParaRPr lang="en-US" sz="2400"/>
          </a:p>
          <a:p>
            <a:endParaRPr lang="de-DE" sz="2400" dirty="0"/>
          </a:p>
          <a:p>
            <a:endParaRPr lang="de-DE" sz="2400" dirty="0"/>
          </a:p>
          <a:p>
            <a:endParaRPr lang="de-DE" sz="2400" dirty="0"/>
          </a:p>
        </p:txBody>
      </p:sp>
      <p:sp>
        <p:nvSpPr>
          <p:cNvPr id="5" name="Rechteck 4">
            <a:extLst>
              <a:ext uri="{FF2B5EF4-FFF2-40B4-BE49-F238E27FC236}">
                <a16:creationId xmlns:a16="http://schemas.microsoft.com/office/drawing/2014/main" id="{568820B8-8096-42A3-67B0-9523C9778722}"/>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973901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9</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Forecasting with moving average</a:t>
            </a:r>
            <a:endParaRPr lang="de-DE" sz="3200" baseline="30000" dirty="0"/>
          </a:p>
        </p:txBody>
      </p:sp>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881215"/>
          </a:xfrm>
          <a:prstGeom prst="rect">
            <a:avLst/>
          </a:prstGeom>
          <a:noFill/>
        </p:spPr>
        <p:txBody>
          <a:bodyPr wrap="square" rtlCol="0">
            <a:noAutofit/>
          </a:bodyPr>
          <a:lstStyle/>
          <a:p>
            <a:pPr marL="342900" indent="-342900">
              <a:buFont typeface="Arial" panose="020B0604020202020204" pitchFamily="34" charset="0"/>
              <a:buChar char="•"/>
            </a:pPr>
            <a:r>
              <a:rPr lang="de-DE" sz="2400" b="1"/>
              <a:t>Properties of moving average data:</a:t>
            </a:r>
          </a:p>
          <a:p>
            <a:pPr marL="342900"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Smoothing original data</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Underestimating within an increasing trend of the data</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Overestimating within an decreasing trend of the data</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No incorporation seasonality effects</a:t>
            </a:r>
          </a:p>
          <a:p>
            <a:pPr marL="800100" lvl="1" indent="-342900">
              <a:buFont typeface="Arial" panose="020B0604020202020204" pitchFamily="34" charset="0"/>
              <a:buChar char="•"/>
            </a:pPr>
            <a:endParaRPr lang="de-DE" sz="2400" b="1"/>
          </a:p>
          <a:p>
            <a:pPr marL="1257300" lvl="2" indent="-342900">
              <a:buFont typeface="Wingdings" panose="05000000000000000000" pitchFamily="2" charset="2"/>
              <a:buChar char="Ø"/>
            </a:pPr>
            <a:r>
              <a:rPr lang="de-DE" sz="2400" b="1"/>
              <a:t>Useful for short-term forecasts</a:t>
            </a:r>
            <a:endParaRPr lang="en-US" sz="2400"/>
          </a:p>
          <a:p>
            <a:endParaRPr lang="en-US" sz="2400"/>
          </a:p>
          <a:p>
            <a:endParaRPr lang="en-US" sz="2400"/>
          </a:p>
          <a:p>
            <a:endParaRPr lang="de-DE" sz="2400" dirty="0"/>
          </a:p>
          <a:p>
            <a:endParaRPr lang="de-DE" sz="2400" dirty="0"/>
          </a:p>
          <a:p>
            <a:endParaRPr lang="de-DE" sz="2400" dirty="0"/>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2763732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1439</Words>
  <Application>Microsoft Office PowerPoint</Application>
  <PresentationFormat>Breitbild</PresentationFormat>
  <Paragraphs>327</Paragraphs>
  <Slides>20</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20</vt:i4>
      </vt:variant>
    </vt:vector>
  </HeadingPairs>
  <TitlesOfParts>
    <vt:vector size="27" baseType="lpstr">
      <vt:lpstr>Arial</vt:lpstr>
      <vt:lpstr>Calibri</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 und Außenwirtschaft</dc:title>
  <dc:creator>Bernhard Köster</dc:creator>
  <cp:lastModifiedBy>Köster, Bernhard Johannes</cp:lastModifiedBy>
  <cp:revision>479</cp:revision>
  <dcterms:created xsi:type="dcterms:W3CDTF">2020-09-20T22:46:24Z</dcterms:created>
  <dcterms:modified xsi:type="dcterms:W3CDTF">2023-11-20T10:39:47Z</dcterms:modified>
</cp:coreProperties>
</file>